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58" r:id="rId5"/>
    <p:sldMasterId id="2147483775" r:id="rId6"/>
  </p:sldMasterIdLst>
  <p:notesMasterIdLst>
    <p:notesMasterId r:id="rId31"/>
  </p:notesMasterIdLst>
  <p:sldIdLst>
    <p:sldId id="451" r:id="rId7"/>
    <p:sldId id="280" r:id="rId8"/>
    <p:sldId id="454" r:id="rId9"/>
    <p:sldId id="455" r:id="rId10"/>
    <p:sldId id="457" r:id="rId11"/>
    <p:sldId id="300" r:id="rId12"/>
    <p:sldId id="453" r:id="rId13"/>
    <p:sldId id="459" r:id="rId14"/>
    <p:sldId id="450" r:id="rId15"/>
    <p:sldId id="336" r:id="rId16"/>
    <p:sldId id="337" r:id="rId17"/>
    <p:sldId id="480" r:id="rId18"/>
    <p:sldId id="461" r:id="rId19"/>
    <p:sldId id="479" r:id="rId20"/>
    <p:sldId id="474" r:id="rId21"/>
    <p:sldId id="326" r:id="rId22"/>
    <p:sldId id="472" r:id="rId23"/>
    <p:sldId id="477" r:id="rId24"/>
    <p:sldId id="471" r:id="rId25"/>
    <p:sldId id="478" r:id="rId26"/>
    <p:sldId id="331" r:id="rId27"/>
    <p:sldId id="322" r:id="rId28"/>
    <p:sldId id="315" r:id="rId29"/>
    <p:sldId id="481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BAA8"/>
    <a:srgbClr val="FFFFFF"/>
    <a:srgbClr val="B0CBE3"/>
    <a:srgbClr val="D4ECFA"/>
    <a:srgbClr val="A7D6EA"/>
    <a:srgbClr val="E0F1F6"/>
    <a:srgbClr val="000000"/>
    <a:srgbClr val="90C226"/>
    <a:srgbClr val="374224"/>
    <a:srgbClr val="D8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43" d="100"/>
          <a:sy n="43" d="100"/>
        </p:scale>
        <p:origin x="15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B3587-D16D-40D2-977D-D19DF695AB74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836EF7B-0B36-4197-A098-65F97500E091}">
      <dgm:prSet/>
      <dgm:spPr/>
      <dgm:t>
        <a:bodyPr/>
        <a:lstStyle/>
        <a:p>
          <a:r>
            <a:rPr lang="nl-NL" b="1" dirty="0"/>
            <a:t>Tijdstip			</a:t>
          </a:r>
          <a:endParaRPr lang="en-US" dirty="0"/>
        </a:p>
      </dgm:t>
    </dgm:pt>
    <dgm:pt modelId="{55302891-169D-47C4-BB05-8A0628A09722}" type="parTrans" cxnId="{850807B3-96BA-4312-BD5F-0762A5052F0B}">
      <dgm:prSet/>
      <dgm:spPr/>
      <dgm:t>
        <a:bodyPr/>
        <a:lstStyle/>
        <a:p>
          <a:endParaRPr lang="en-US"/>
        </a:p>
      </dgm:t>
    </dgm:pt>
    <dgm:pt modelId="{06CD7CFD-A919-445E-B871-E2B0F251DF76}" type="sibTrans" cxnId="{850807B3-96BA-4312-BD5F-0762A5052F0B}">
      <dgm:prSet/>
      <dgm:spPr/>
      <dgm:t>
        <a:bodyPr/>
        <a:lstStyle/>
        <a:p>
          <a:endParaRPr lang="en-US"/>
        </a:p>
      </dgm:t>
    </dgm:pt>
    <dgm:pt modelId="{C6A38B27-CDD5-4BAD-9D1C-519321EA7FC7}">
      <dgm:prSet/>
      <dgm:spPr/>
      <dgm:t>
        <a:bodyPr/>
        <a:lstStyle/>
        <a:p>
          <a:r>
            <a:rPr lang="nl-NL" dirty="0"/>
            <a:t>19.15u 		Inloop</a:t>
          </a:r>
          <a:endParaRPr lang="en-US" dirty="0"/>
        </a:p>
      </dgm:t>
    </dgm:pt>
    <dgm:pt modelId="{A26E952F-7CB0-400A-BF17-812F8431D7B1}" type="parTrans" cxnId="{410D4576-5E5C-4DB8-92B1-9440E484CB75}">
      <dgm:prSet/>
      <dgm:spPr/>
      <dgm:t>
        <a:bodyPr/>
        <a:lstStyle/>
        <a:p>
          <a:endParaRPr lang="en-US"/>
        </a:p>
      </dgm:t>
    </dgm:pt>
    <dgm:pt modelId="{BFE72272-800B-45CD-87DE-A8301EB0141C}" type="sibTrans" cxnId="{410D4576-5E5C-4DB8-92B1-9440E484CB75}">
      <dgm:prSet/>
      <dgm:spPr/>
      <dgm:t>
        <a:bodyPr/>
        <a:lstStyle/>
        <a:p>
          <a:endParaRPr lang="en-US"/>
        </a:p>
      </dgm:t>
    </dgm:pt>
    <dgm:pt modelId="{81DC8E4D-6EDA-4BCF-AC4E-4D2EB76449AE}">
      <dgm:prSet/>
      <dgm:spPr/>
      <dgm:t>
        <a:bodyPr/>
        <a:lstStyle/>
        <a:p>
          <a:r>
            <a:rPr lang="nl-NL" dirty="0"/>
            <a:t>19.30u 		Welkom door wethouder </a:t>
          </a:r>
          <a:r>
            <a:rPr lang="nl-NL" dirty="0" err="1"/>
            <a:t>Oosterloo</a:t>
          </a:r>
          <a:endParaRPr lang="en-US" dirty="0"/>
        </a:p>
      </dgm:t>
    </dgm:pt>
    <dgm:pt modelId="{FD6ECE16-162C-4B6C-BB9B-DCE3FFD087A0}" type="parTrans" cxnId="{E9A977D0-94A9-43C7-BBDB-CB025818C22B}">
      <dgm:prSet/>
      <dgm:spPr/>
      <dgm:t>
        <a:bodyPr/>
        <a:lstStyle/>
        <a:p>
          <a:endParaRPr lang="en-US"/>
        </a:p>
      </dgm:t>
    </dgm:pt>
    <dgm:pt modelId="{7C338C02-EDD0-448F-981A-DAA6DC386B26}" type="sibTrans" cxnId="{E9A977D0-94A9-43C7-BBDB-CB025818C22B}">
      <dgm:prSet/>
      <dgm:spPr/>
      <dgm:t>
        <a:bodyPr/>
        <a:lstStyle/>
        <a:p>
          <a:endParaRPr lang="en-US"/>
        </a:p>
      </dgm:t>
    </dgm:pt>
    <dgm:pt modelId="{FC6A621F-2EEB-4957-9918-4DDA00909795}">
      <dgm:prSet/>
      <dgm:spPr/>
      <dgm:t>
        <a:bodyPr/>
        <a:lstStyle/>
        <a:p>
          <a:r>
            <a:rPr lang="nl-NL" dirty="0"/>
            <a:t>19.35u		Toelichting gemeente </a:t>
          </a:r>
          <a:endParaRPr lang="en-US" dirty="0"/>
        </a:p>
      </dgm:t>
    </dgm:pt>
    <dgm:pt modelId="{DF03D9B0-3576-4D58-83BE-53141C8FBB60}" type="parTrans" cxnId="{5A434105-F1E2-494D-BAC6-6FDB3555A3FD}">
      <dgm:prSet/>
      <dgm:spPr/>
      <dgm:t>
        <a:bodyPr/>
        <a:lstStyle/>
        <a:p>
          <a:endParaRPr lang="en-US"/>
        </a:p>
      </dgm:t>
    </dgm:pt>
    <dgm:pt modelId="{DD723148-2EEC-4887-A763-70314CF7700D}" type="sibTrans" cxnId="{5A434105-F1E2-494D-BAC6-6FDB3555A3FD}">
      <dgm:prSet/>
      <dgm:spPr/>
      <dgm:t>
        <a:bodyPr/>
        <a:lstStyle/>
        <a:p>
          <a:endParaRPr lang="en-US"/>
        </a:p>
      </dgm:t>
    </dgm:pt>
    <dgm:pt modelId="{89FC29CD-FF15-42C6-BEBA-43D421FC6984}">
      <dgm:prSet/>
      <dgm:spPr/>
      <dgm:t>
        <a:bodyPr/>
        <a:lstStyle/>
        <a:p>
          <a:r>
            <a:rPr lang="nl-NL" dirty="0"/>
            <a:t>19.45u		Inhoudelijke toelichting </a:t>
          </a:r>
          <a:r>
            <a:rPr lang="nl-NL" dirty="0" err="1"/>
            <a:t>Movares</a:t>
          </a:r>
          <a:endParaRPr lang="en-US" dirty="0"/>
        </a:p>
      </dgm:t>
    </dgm:pt>
    <dgm:pt modelId="{01A561A9-8D9D-484A-8DA1-25A8C7341ADD}" type="parTrans" cxnId="{134784EA-7F2D-4347-9ED6-F1FA9BFB3DD9}">
      <dgm:prSet/>
      <dgm:spPr/>
      <dgm:t>
        <a:bodyPr/>
        <a:lstStyle/>
        <a:p>
          <a:endParaRPr lang="en-US"/>
        </a:p>
      </dgm:t>
    </dgm:pt>
    <dgm:pt modelId="{149E0C65-5932-440D-82B2-0AE4B75F3D08}" type="sibTrans" cxnId="{134784EA-7F2D-4347-9ED6-F1FA9BFB3DD9}">
      <dgm:prSet/>
      <dgm:spPr/>
      <dgm:t>
        <a:bodyPr/>
        <a:lstStyle/>
        <a:p>
          <a:endParaRPr lang="en-US"/>
        </a:p>
      </dgm:t>
    </dgm:pt>
    <dgm:pt modelId="{5958B65B-43ED-4B7A-9424-D8BB6CA77509}">
      <dgm:prSet/>
      <dgm:spPr/>
      <dgm:t>
        <a:bodyPr/>
        <a:lstStyle/>
        <a:p>
          <a:r>
            <a:rPr lang="nl-NL" dirty="0"/>
            <a:t>20.05u		plenaire vragenronde</a:t>
          </a:r>
          <a:endParaRPr lang="en-US" dirty="0"/>
        </a:p>
      </dgm:t>
    </dgm:pt>
    <dgm:pt modelId="{91DBEF85-67B9-449D-B07F-C13FA23F08E7}" type="parTrans" cxnId="{F289C1D1-D9F7-42E4-A567-7A0FF5F747F7}">
      <dgm:prSet/>
      <dgm:spPr/>
      <dgm:t>
        <a:bodyPr/>
        <a:lstStyle/>
        <a:p>
          <a:endParaRPr lang="en-US"/>
        </a:p>
      </dgm:t>
    </dgm:pt>
    <dgm:pt modelId="{C8D13B70-4EAF-46D3-805A-495D5EE51F12}" type="sibTrans" cxnId="{F289C1D1-D9F7-42E4-A567-7A0FF5F747F7}">
      <dgm:prSet/>
      <dgm:spPr/>
      <dgm:t>
        <a:bodyPr/>
        <a:lstStyle/>
        <a:p>
          <a:endParaRPr lang="en-US"/>
        </a:p>
      </dgm:t>
    </dgm:pt>
    <dgm:pt modelId="{CD4FC9D0-2545-4C0C-A2A5-32B0FCA5B33B}">
      <dgm:prSet/>
      <dgm:spPr/>
      <dgm:t>
        <a:bodyPr/>
        <a:lstStyle/>
        <a:p>
          <a:r>
            <a:rPr lang="nl-NL" dirty="0"/>
            <a:t>20.15u 		v</a:t>
          </a:r>
          <a:r>
            <a:rPr lang="en-US" dirty="0" err="1"/>
            <a:t>rije</a:t>
          </a:r>
          <a:r>
            <a:rPr lang="en-US" dirty="0"/>
            <a:t> ronde </a:t>
          </a:r>
          <a:r>
            <a:rPr lang="en-US" dirty="0" err="1"/>
            <a:t>langs</a:t>
          </a:r>
          <a:r>
            <a:rPr lang="en-US" dirty="0"/>
            <a:t> </a:t>
          </a:r>
          <a:r>
            <a:rPr lang="en-US" dirty="0" err="1"/>
            <a:t>informatieborden</a:t>
          </a:r>
          <a:endParaRPr lang="en-US" dirty="0"/>
        </a:p>
      </dgm:t>
    </dgm:pt>
    <dgm:pt modelId="{688ADDDB-4DFF-4E3E-84B5-0A50FE51DB32}" type="parTrans" cxnId="{8D66CD0E-C7C9-4524-8AAA-24B4997586A2}">
      <dgm:prSet/>
      <dgm:spPr/>
      <dgm:t>
        <a:bodyPr/>
        <a:lstStyle/>
        <a:p>
          <a:endParaRPr lang="en-US"/>
        </a:p>
      </dgm:t>
    </dgm:pt>
    <dgm:pt modelId="{4C14B552-34D8-4C22-8210-89B4417FB09C}" type="sibTrans" cxnId="{8D66CD0E-C7C9-4524-8AAA-24B4997586A2}">
      <dgm:prSet/>
      <dgm:spPr/>
      <dgm:t>
        <a:bodyPr/>
        <a:lstStyle/>
        <a:p>
          <a:endParaRPr lang="en-US"/>
        </a:p>
      </dgm:t>
    </dgm:pt>
    <dgm:pt modelId="{E064D9A1-4E21-4009-93A4-0797FD54414F}">
      <dgm:prSet/>
      <dgm:spPr/>
      <dgm:t>
        <a:bodyPr/>
        <a:lstStyle/>
        <a:p>
          <a:r>
            <a:rPr lang="nl-NL" dirty="0"/>
            <a:t>21.30u 		Afsluiting</a:t>
          </a:r>
          <a:endParaRPr lang="en-US" dirty="0"/>
        </a:p>
      </dgm:t>
    </dgm:pt>
    <dgm:pt modelId="{31BAB461-4EB0-48B5-90D1-DF604A7731FF}" type="parTrans" cxnId="{E5232F05-08AC-4CF6-B4BD-4198B7C1AB54}">
      <dgm:prSet/>
      <dgm:spPr/>
      <dgm:t>
        <a:bodyPr/>
        <a:lstStyle/>
        <a:p>
          <a:endParaRPr lang="en-US"/>
        </a:p>
      </dgm:t>
    </dgm:pt>
    <dgm:pt modelId="{C5068D12-61E7-4A1A-8424-CE550E5296C8}" type="sibTrans" cxnId="{E5232F05-08AC-4CF6-B4BD-4198B7C1AB54}">
      <dgm:prSet/>
      <dgm:spPr/>
      <dgm:t>
        <a:bodyPr/>
        <a:lstStyle/>
        <a:p>
          <a:endParaRPr lang="en-US"/>
        </a:p>
      </dgm:t>
    </dgm:pt>
    <dgm:pt modelId="{D74EE7BE-A39C-4E04-B361-04A2F9BCC903}" type="pres">
      <dgm:prSet presAssocID="{625B3587-D16D-40D2-977D-D19DF695AB74}" presName="vert0" presStyleCnt="0">
        <dgm:presLayoutVars>
          <dgm:dir/>
          <dgm:animOne val="branch"/>
          <dgm:animLvl val="lvl"/>
        </dgm:presLayoutVars>
      </dgm:prSet>
      <dgm:spPr/>
    </dgm:pt>
    <dgm:pt modelId="{7D2C8B09-E33F-463C-B168-E1E87E6D4E8D}" type="pres">
      <dgm:prSet presAssocID="{2836EF7B-0B36-4197-A098-65F97500E091}" presName="thickLine" presStyleLbl="alignNode1" presStyleIdx="0" presStyleCnt="8"/>
      <dgm:spPr/>
    </dgm:pt>
    <dgm:pt modelId="{D073B4A9-3F80-4160-B446-B87A9CDC79DE}" type="pres">
      <dgm:prSet presAssocID="{2836EF7B-0B36-4197-A098-65F97500E091}" presName="horz1" presStyleCnt="0"/>
      <dgm:spPr/>
    </dgm:pt>
    <dgm:pt modelId="{5484858A-2DBC-4F74-A47E-40D0824FE8CE}" type="pres">
      <dgm:prSet presAssocID="{2836EF7B-0B36-4197-A098-65F97500E091}" presName="tx1" presStyleLbl="revTx" presStyleIdx="0" presStyleCnt="8"/>
      <dgm:spPr/>
    </dgm:pt>
    <dgm:pt modelId="{17CEBF21-9938-4E98-A1BF-ABE37D50CA77}" type="pres">
      <dgm:prSet presAssocID="{2836EF7B-0B36-4197-A098-65F97500E091}" presName="vert1" presStyleCnt="0"/>
      <dgm:spPr/>
    </dgm:pt>
    <dgm:pt modelId="{03CA7A65-2162-4F1E-8C24-7F383E83ACA4}" type="pres">
      <dgm:prSet presAssocID="{C6A38B27-CDD5-4BAD-9D1C-519321EA7FC7}" presName="thickLine" presStyleLbl="alignNode1" presStyleIdx="1" presStyleCnt="8"/>
      <dgm:spPr/>
    </dgm:pt>
    <dgm:pt modelId="{949E3C4A-E5C9-4A03-B8A6-09959B4A94CF}" type="pres">
      <dgm:prSet presAssocID="{C6A38B27-CDD5-4BAD-9D1C-519321EA7FC7}" presName="horz1" presStyleCnt="0"/>
      <dgm:spPr/>
    </dgm:pt>
    <dgm:pt modelId="{CFC2E051-FE1D-4EA4-AB16-2E66DB84C847}" type="pres">
      <dgm:prSet presAssocID="{C6A38B27-CDD5-4BAD-9D1C-519321EA7FC7}" presName="tx1" presStyleLbl="revTx" presStyleIdx="1" presStyleCnt="8"/>
      <dgm:spPr/>
    </dgm:pt>
    <dgm:pt modelId="{64496205-D969-4CB0-895F-094EE2C02028}" type="pres">
      <dgm:prSet presAssocID="{C6A38B27-CDD5-4BAD-9D1C-519321EA7FC7}" presName="vert1" presStyleCnt="0"/>
      <dgm:spPr/>
    </dgm:pt>
    <dgm:pt modelId="{FE2B244D-849B-49D2-86A0-9838A31B943A}" type="pres">
      <dgm:prSet presAssocID="{81DC8E4D-6EDA-4BCF-AC4E-4D2EB76449AE}" presName="thickLine" presStyleLbl="alignNode1" presStyleIdx="2" presStyleCnt="8"/>
      <dgm:spPr/>
    </dgm:pt>
    <dgm:pt modelId="{B2A47A81-6F84-46A9-8914-670C5805D764}" type="pres">
      <dgm:prSet presAssocID="{81DC8E4D-6EDA-4BCF-AC4E-4D2EB76449AE}" presName="horz1" presStyleCnt="0"/>
      <dgm:spPr/>
    </dgm:pt>
    <dgm:pt modelId="{1E377C93-7630-4C59-B503-F93C8820498C}" type="pres">
      <dgm:prSet presAssocID="{81DC8E4D-6EDA-4BCF-AC4E-4D2EB76449AE}" presName="tx1" presStyleLbl="revTx" presStyleIdx="2" presStyleCnt="8"/>
      <dgm:spPr/>
    </dgm:pt>
    <dgm:pt modelId="{0874C89B-8701-44D3-96E6-DFED96DDBF8D}" type="pres">
      <dgm:prSet presAssocID="{81DC8E4D-6EDA-4BCF-AC4E-4D2EB76449AE}" presName="vert1" presStyleCnt="0"/>
      <dgm:spPr/>
    </dgm:pt>
    <dgm:pt modelId="{8ADFDE70-11CB-4BF9-9E27-54AE511AA86A}" type="pres">
      <dgm:prSet presAssocID="{FC6A621F-2EEB-4957-9918-4DDA00909795}" presName="thickLine" presStyleLbl="alignNode1" presStyleIdx="3" presStyleCnt="8"/>
      <dgm:spPr/>
    </dgm:pt>
    <dgm:pt modelId="{78D9749F-1ADB-4E6D-9ECA-CFD497D14AAE}" type="pres">
      <dgm:prSet presAssocID="{FC6A621F-2EEB-4957-9918-4DDA00909795}" presName="horz1" presStyleCnt="0"/>
      <dgm:spPr/>
    </dgm:pt>
    <dgm:pt modelId="{C0CB3433-C6B3-4B8E-9A78-00F514E9FA4B}" type="pres">
      <dgm:prSet presAssocID="{FC6A621F-2EEB-4957-9918-4DDA00909795}" presName="tx1" presStyleLbl="revTx" presStyleIdx="3" presStyleCnt="8"/>
      <dgm:spPr/>
    </dgm:pt>
    <dgm:pt modelId="{74D411C9-6178-436B-B8C2-FC20AA742F40}" type="pres">
      <dgm:prSet presAssocID="{FC6A621F-2EEB-4957-9918-4DDA00909795}" presName="vert1" presStyleCnt="0"/>
      <dgm:spPr/>
    </dgm:pt>
    <dgm:pt modelId="{03A25317-E1C7-48A9-AD54-961E31F2F6BF}" type="pres">
      <dgm:prSet presAssocID="{89FC29CD-FF15-42C6-BEBA-43D421FC6984}" presName="thickLine" presStyleLbl="alignNode1" presStyleIdx="4" presStyleCnt="8"/>
      <dgm:spPr/>
    </dgm:pt>
    <dgm:pt modelId="{F4D88CF7-7E24-4CC4-A5B2-593863B96753}" type="pres">
      <dgm:prSet presAssocID="{89FC29CD-FF15-42C6-BEBA-43D421FC6984}" presName="horz1" presStyleCnt="0"/>
      <dgm:spPr/>
    </dgm:pt>
    <dgm:pt modelId="{3FF69871-DBD9-4BF5-8D5A-C3EA34A91C1D}" type="pres">
      <dgm:prSet presAssocID="{89FC29CD-FF15-42C6-BEBA-43D421FC6984}" presName="tx1" presStyleLbl="revTx" presStyleIdx="4" presStyleCnt="8"/>
      <dgm:spPr/>
    </dgm:pt>
    <dgm:pt modelId="{AA8AA981-35BF-48F5-869D-1FE6519D9199}" type="pres">
      <dgm:prSet presAssocID="{89FC29CD-FF15-42C6-BEBA-43D421FC6984}" presName="vert1" presStyleCnt="0"/>
      <dgm:spPr/>
    </dgm:pt>
    <dgm:pt modelId="{94D9F0E0-7BC1-4FA3-88CD-AC4670832B58}" type="pres">
      <dgm:prSet presAssocID="{5958B65B-43ED-4B7A-9424-D8BB6CA77509}" presName="thickLine" presStyleLbl="alignNode1" presStyleIdx="5" presStyleCnt="8"/>
      <dgm:spPr/>
    </dgm:pt>
    <dgm:pt modelId="{C961CE40-A3C1-4A90-B997-0163550F634D}" type="pres">
      <dgm:prSet presAssocID="{5958B65B-43ED-4B7A-9424-D8BB6CA77509}" presName="horz1" presStyleCnt="0"/>
      <dgm:spPr/>
    </dgm:pt>
    <dgm:pt modelId="{3DCBC501-131E-4A25-BB69-28D556C2AF7E}" type="pres">
      <dgm:prSet presAssocID="{5958B65B-43ED-4B7A-9424-D8BB6CA77509}" presName="tx1" presStyleLbl="revTx" presStyleIdx="5" presStyleCnt="8"/>
      <dgm:spPr/>
    </dgm:pt>
    <dgm:pt modelId="{1C51F366-A024-4398-93D7-C155EA33A764}" type="pres">
      <dgm:prSet presAssocID="{5958B65B-43ED-4B7A-9424-D8BB6CA77509}" presName="vert1" presStyleCnt="0"/>
      <dgm:spPr/>
    </dgm:pt>
    <dgm:pt modelId="{8CE5A819-270A-43AA-BB98-D52476670054}" type="pres">
      <dgm:prSet presAssocID="{CD4FC9D0-2545-4C0C-A2A5-32B0FCA5B33B}" presName="thickLine" presStyleLbl="alignNode1" presStyleIdx="6" presStyleCnt="8"/>
      <dgm:spPr/>
    </dgm:pt>
    <dgm:pt modelId="{529FCBD3-363F-4C9D-8767-34DAAB3AA3B2}" type="pres">
      <dgm:prSet presAssocID="{CD4FC9D0-2545-4C0C-A2A5-32B0FCA5B33B}" presName="horz1" presStyleCnt="0"/>
      <dgm:spPr/>
    </dgm:pt>
    <dgm:pt modelId="{28D8A6AF-795F-467C-A21C-AE497478BA8A}" type="pres">
      <dgm:prSet presAssocID="{CD4FC9D0-2545-4C0C-A2A5-32B0FCA5B33B}" presName="tx1" presStyleLbl="revTx" presStyleIdx="6" presStyleCnt="8"/>
      <dgm:spPr/>
    </dgm:pt>
    <dgm:pt modelId="{C5246218-27CF-4C60-937A-E3507640F51C}" type="pres">
      <dgm:prSet presAssocID="{CD4FC9D0-2545-4C0C-A2A5-32B0FCA5B33B}" presName="vert1" presStyleCnt="0"/>
      <dgm:spPr/>
    </dgm:pt>
    <dgm:pt modelId="{65738479-5CC4-4673-A8B6-66531F257A12}" type="pres">
      <dgm:prSet presAssocID="{E064D9A1-4E21-4009-93A4-0797FD54414F}" presName="thickLine" presStyleLbl="alignNode1" presStyleIdx="7" presStyleCnt="8"/>
      <dgm:spPr/>
    </dgm:pt>
    <dgm:pt modelId="{2CCC99F8-3BE3-4A8F-8E8F-F7A73B222C9B}" type="pres">
      <dgm:prSet presAssocID="{E064D9A1-4E21-4009-93A4-0797FD54414F}" presName="horz1" presStyleCnt="0"/>
      <dgm:spPr/>
    </dgm:pt>
    <dgm:pt modelId="{361A9FE9-0B25-478B-8007-B3E1155591C6}" type="pres">
      <dgm:prSet presAssocID="{E064D9A1-4E21-4009-93A4-0797FD54414F}" presName="tx1" presStyleLbl="revTx" presStyleIdx="7" presStyleCnt="8"/>
      <dgm:spPr/>
    </dgm:pt>
    <dgm:pt modelId="{3E3CE83E-2DB3-40EF-A047-1915B8ED34D1}" type="pres">
      <dgm:prSet presAssocID="{E064D9A1-4E21-4009-93A4-0797FD54414F}" presName="vert1" presStyleCnt="0"/>
      <dgm:spPr/>
    </dgm:pt>
  </dgm:ptLst>
  <dgm:cxnLst>
    <dgm:cxn modelId="{E5232F05-08AC-4CF6-B4BD-4198B7C1AB54}" srcId="{625B3587-D16D-40D2-977D-D19DF695AB74}" destId="{E064D9A1-4E21-4009-93A4-0797FD54414F}" srcOrd="7" destOrd="0" parTransId="{31BAB461-4EB0-48B5-90D1-DF604A7731FF}" sibTransId="{C5068D12-61E7-4A1A-8424-CE550E5296C8}"/>
    <dgm:cxn modelId="{5A434105-F1E2-494D-BAC6-6FDB3555A3FD}" srcId="{625B3587-D16D-40D2-977D-D19DF695AB74}" destId="{FC6A621F-2EEB-4957-9918-4DDA00909795}" srcOrd="3" destOrd="0" parTransId="{DF03D9B0-3576-4D58-83BE-53141C8FBB60}" sibTransId="{DD723148-2EEC-4887-A763-70314CF7700D}"/>
    <dgm:cxn modelId="{8D66CD0E-C7C9-4524-8AAA-24B4997586A2}" srcId="{625B3587-D16D-40D2-977D-D19DF695AB74}" destId="{CD4FC9D0-2545-4C0C-A2A5-32B0FCA5B33B}" srcOrd="6" destOrd="0" parTransId="{688ADDDB-4DFF-4E3E-84B5-0A50FE51DB32}" sibTransId="{4C14B552-34D8-4C22-8210-89B4417FB09C}"/>
    <dgm:cxn modelId="{4017D92F-1912-4C28-9439-DA14AA58B4BF}" type="presOf" srcId="{C6A38B27-CDD5-4BAD-9D1C-519321EA7FC7}" destId="{CFC2E051-FE1D-4EA4-AB16-2E66DB84C847}" srcOrd="0" destOrd="0" presId="urn:microsoft.com/office/officeart/2008/layout/LinedList"/>
    <dgm:cxn modelId="{B08DD835-21C1-4631-B168-24C010FDA5E8}" type="presOf" srcId="{89FC29CD-FF15-42C6-BEBA-43D421FC6984}" destId="{3FF69871-DBD9-4BF5-8D5A-C3EA34A91C1D}" srcOrd="0" destOrd="0" presId="urn:microsoft.com/office/officeart/2008/layout/LinedList"/>
    <dgm:cxn modelId="{7F0EB63E-9D71-486E-9F73-D8B7DEA00D09}" type="presOf" srcId="{81DC8E4D-6EDA-4BCF-AC4E-4D2EB76449AE}" destId="{1E377C93-7630-4C59-B503-F93C8820498C}" srcOrd="0" destOrd="0" presId="urn:microsoft.com/office/officeart/2008/layout/LinedList"/>
    <dgm:cxn modelId="{7275FF5B-F5D2-47F0-8C4C-A387680EA22B}" type="presOf" srcId="{625B3587-D16D-40D2-977D-D19DF695AB74}" destId="{D74EE7BE-A39C-4E04-B361-04A2F9BCC903}" srcOrd="0" destOrd="0" presId="urn:microsoft.com/office/officeart/2008/layout/LinedList"/>
    <dgm:cxn modelId="{C8B77366-66F4-4B79-9290-0ECCE7C3433A}" type="presOf" srcId="{E064D9A1-4E21-4009-93A4-0797FD54414F}" destId="{361A9FE9-0B25-478B-8007-B3E1155591C6}" srcOrd="0" destOrd="0" presId="urn:microsoft.com/office/officeart/2008/layout/LinedList"/>
    <dgm:cxn modelId="{8EA1EB71-9C2F-4128-B7F6-C0C4CDBBD0FD}" type="presOf" srcId="{FC6A621F-2EEB-4957-9918-4DDA00909795}" destId="{C0CB3433-C6B3-4B8E-9A78-00F514E9FA4B}" srcOrd="0" destOrd="0" presId="urn:microsoft.com/office/officeart/2008/layout/LinedList"/>
    <dgm:cxn modelId="{410D4576-5E5C-4DB8-92B1-9440E484CB75}" srcId="{625B3587-D16D-40D2-977D-D19DF695AB74}" destId="{C6A38B27-CDD5-4BAD-9D1C-519321EA7FC7}" srcOrd="1" destOrd="0" parTransId="{A26E952F-7CB0-400A-BF17-812F8431D7B1}" sibTransId="{BFE72272-800B-45CD-87DE-A8301EB0141C}"/>
    <dgm:cxn modelId="{850807B3-96BA-4312-BD5F-0762A5052F0B}" srcId="{625B3587-D16D-40D2-977D-D19DF695AB74}" destId="{2836EF7B-0B36-4197-A098-65F97500E091}" srcOrd="0" destOrd="0" parTransId="{55302891-169D-47C4-BB05-8A0628A09722}" sibTransId="{06CD7CFD-A919-445E-B871-E2B0F251DF76}"/>
    <dgm:cxn modelId="{A90521BF-F565-44C5-B750-1F560998855F}" type="presOf" srcId="{2836EF7B-0B36-4197-A098-65F97500E091}" destId="{5484858A-2DBC-4F74-A47E-40D0824FE8CE}" srcOrd="0" destOrd="0" presId="urn:microsoft.com/office/officeart/2008/layout/LinedList"/>
    <dgm:cxn modelId="{E9A977D0-94A9-43C7-BBDB-CB025818C22B}" srcId="{625B3587-D16D-40D2-977D-D19DF695AB74}" destId="{81DC8E4D-6EDA-4BCF-AC4E-4D2EB76449AE}" srcOrd="2" destOrd="0" parTransId="{FD6ECE16-162C-4B6C-BB9B-DCE3FFD087A0}" sibTransId="{7C338C02-EDD0-448F-981A-DAA6DC386B26}"/>
    <dgm:cxn modelId="{F289C1D1-D9F7-42E4-A567-7A0FF5F747F7}" srcId="{625B3587-D16D-40D2-977D-D19DF695AB74}" destId="{5958B65B-43ED-4B7A-9424-D8BB6CA77509}" srcOrd="5" destOrd="0" parTransId="{91DBEF85-67B9-449D-B07F-C13FA23F08E7}" sibTransId="{C8D13B70-4EAF-46D3-805A-495D5EE51F12}"/>
    <dgm:cxn modelId="{E65B2FD3-379E-45BA-B738-C0D5D3BB80B0}" type="presOf" srcId="{5958B65B-43ED-4B7A-9424-D8BB6CA77509}" destId="{3DCBC501-131E-4A25-BB69-28D556C2AF7E}" srcOrd="0" destOrd="0" presId="urn:microsoft.com/office/officeart/2008/layout/LinedList"/>
    <dgm:cxn modelId="{134784EA-7F2D-4347-9ED6-F1FA9BFB3DD9}" srcId="{625B3587-D16D-40D2-977D-D19DF695AB74}" destId="{89FC29CD-FF15-42C6-BEBA-43D421FC6984}" srcOrd="4" destOrd="0" parTransId="{01A561A9-8D9D-484A-8DA1-25A8C7341ADD}" sibTransId="{149E0C65-5932-440D-82B2-0AE4B75F3D08}"/>
    <dgm:cxn modelId="{E05F6FFE-C55D-4DC0-AA37-C513BBB4197A}" type="presOf" srcId="{CD4FC9D0-2545-4C0C-A2A5-32B0FCA5B33B}" destId="{28D8A6AF-795F-467C-A21C-AE497478BA8A}" srcOrd="0" destOrd="0" presId="urn:microsoft.com/office/officeart/2008/layout/LinedList"/>
    <dgm:cxn modelId="{F5EA9AFE-C58D-4B60-AD25-4C19B5988647}" type="presParOf" srcId="{D74EE7BE-A39C-4E04-B361-04A2F9BCC903}" destId="{7D2C8B09-E33F-463C-B168-E1E87E6D4E8D}" srcOrd="0" destOrd="0" presId="urn:microsoft.com/office/officeart/2008/layout/LinedList"/>
    <dgm:cxn modelId="{CA13C1A1-59C9-467F-BCED-BA8D82175120}" type="presParOf" srcId="{D74EE7BE-A39C-4E04-B361-04A2F9BCC903}" destId="{D073B4A9-3F80-4160-B446-B87A9CDC79DE}" srcOrd="1" destOrd="0" presId="urn:microsoft.com/office/officeart/2008/layout/LinedList"/>
    <dgm:cxn modelId="{BF100E74-00D7-4D63-8E99-A268567097FA}" type="presParOf" srcId="{D073B4A9-3F80-4160-B446-B87A9CDC79DE}" destId="{5484858A-2DBC-4F74-A47E-40D0824FE8CE}" srcOrd="0" destOrd="0" presId="urn:microsoft.com/office/officeart/2008/layout/LinedList"/>
    <dgm:cxn modelId="{0359A9CF-A7D5-47DD-9E6B-5E633E173A08}" type="presParOf" srcId="{D073B4A9-3F80-4160-B446-B87A9CDC79DE}" destId="{17CEBF21-9938-4E98-A1BF-ABE37D50CA77}" srcOrd="1" destOrd="0" presId="urn:microsoft.com/office/officeart/2008/layout/LinedList"/>
    <dgm:cxn modelId="{DF2FDCB7-2A0B-4CA1-9473-15917ADB316A}" type="presParOf" srcId="{D74EE7BE-A39C-4E04-B361-04A2F9BCC903}" destId="{03CA7A65-2162-4F1E-8C24-7F383E83ACA4}" srcOrd="2" destOrd="0" presId="urn:microsoft.com/office/officeart/2008/layout/LinedList"/>
    <dgm:cxn modelId="{E956FCDB-8C08-43E3-A7EE-E373D7196B29}" type="presParOf" srcId="{D74EE7BE-A39C-4E04-B361-04A2F9BCC903}" destId="{949E3C4A-E5C9-4A03-B8A6-09959B4A94CF}" srcOrd="3" destOrd="0" presId="urn:microsoft.com/office/officeart/2008/layout/LinedList"/>
    <dgm:cxn modelId="{B943328E-F9C1-48CB-B9E8-9A414FC9FC34}" type="presParOf" srcId="{949E3C4A-E5C9-4A03-B8A6-09959B4A94CF}" destId="{CFC2E051-FE1D-4EA4-AB16-2E66DB84C847}" srcOrd="0" destOrd="0" presId="urn:microsoft.com/office/officeart/2008/layout/LinedList"/>
    <dgm:cxn modelId="{D4304401-060D-4075-902E-A3637F4240D0}" type="presParOf" srcId="{949E3C4A-E5C9-4A03-B8A6-09959B4A94CF}" destId="{64496205-D969-4CB0-895F-094EE2C02028}" srcOrd="1" destOrd="0" presId="urn:microsoft.com/office/officeart/2008/layout/LinedList"/>
    <dgm:cxn modelId="{11D1CFC6-1E87-495A-B508-5C6076056254}" type="presParOf" srcId="{D74EE7BE-A39C-4E04-B361-04A2F9BCC903}" destId="{FE2B244D-849B-49D2-86A0-9838A31B943A}" srcOrd="4" destOrd="0" presId="urn:microsoft.com/office/officeart/2008/layout/LinedList"/>
    <dgm:cxn modelId="{C82F3A49-ADD6-4D53-AD54-B2AEC52D1A1F}" type="presParOf" srcId="{D74EE7BE-A39C-4E04-B361-04A2F9BCC903}" destId="{B2A47A81-6F84-46A9-8914-670C5805D764}" srcOrd="5" destOrd="0" presId="urn:microsoft.com/office/officeart/2008/layout/LinedList"/>
    <dgm:cxn modelId="{57F9FCF5-023D-4176-B07A-E5EDA8A1907C}" type="presParOf" srcId="{B2A47A81-6F84-46A9-8914-670C5805D764}" destId="{1E377C93-7630-4C59-B503-F93C8820498C}" srcOrd="0" destOrd="0" presId="urn:microsoft.com/office/officeart/2008/layout/LinedList"/>
    <dgm:cxn modelId="{87A69656-28EF-4FFB-AD14-27ADF8AAF32F}" type="presParOf" srcId="{B2A47A81-6F84-46A9-8914-670C5805D764}" destId="{0874C89B-8701-44D3-96E6-DFED96DDBF8D}" srcOrd="1" destOrd="0" presId="urn:microsoft.com/office/officeart/2008/layout/LinedList"/>
    <dgm:cxn modelId="{F6FD2259-0800-4FD9-8CF9-F2760378E1BE}" type="presParOf" srcId="{D74EE7BE-A39C-4E04-B361-04A2F9BCC903}" destId="{8ADFDE70-11CB-4BF9-9E27-54AE511AA86A}" srcOrd="6" destOrd="0" presId="urn:microsoft.com/office/officeart/2008/layout/LinedList"/>
    <dgm:cxn modelId="{131683C6-D7E7-4AA5-B129-87EFF81D386F}" type="presParOf" srcId="{D74EE7BE-A39C-4E04-B361-04A2F9BCC903}" destId="{78D9749F-1ADB-4E6D-9ECA-CFD497D14AAE}" srcOrd="7" destOrd="0" presId="urn:microsoft.com/office/officeart/2008/layout/LinedList"/>
    <dgm:cxn modelId="{FF9B83A5-6A5C-4D8A-B571-2479BE7C82F1}" type="presParOf" srcId="{78D9749F-1ADB-4E6D-9ECA-CFD497D14AAE}" destId="{C0CB3433-C6B3-4B8E-9A78-00F514E9FA4B}" srcOrd="0" destOrd="0" presId="urn:microsoft.com/office/officeart/2008/layout/LinedList"/>
    <dgm:cxn modelId="{5417786F-923B-474B-9D7E-22C037716384}" type="presParOf" srcId="{78D9749F-1ADB-4E6D-9ECA-CFD497D14AAE}" destId="{74D411C9-6178-436B-B8C2-FC20AA742F40}" srcOrd="1" destOrd="0" presId="urn:microsoft.com/office/officeart/2008/layout/LinedList"/>
    <dgm:cxn modelId="{3D31D6F1-2AA9-40F0-AFB1-07C61EC839F3}" type="presParOf" srcId="{D74EE7BE-A39C-4E04-B361-04A2F9BCC903}" destId="{03A25317-E1C7-48A9-AD54-961E31F2F6BF}" srcOrd="8" destOrd="0" presId="urn:microsoft.com/office/officeart/2008/layout/LinedList"/>
    <dgm:cxn modelId="{BBBF2A03-65BF-41A9-AB36-D0F0BCD1217D}" type="presParOf" srcId="{D74EE7BE-A39C-4E04-B361-04A2F9BCC903}" destId="{F4D88CF7-7E24-4CC4-A5B2-593863B96753}" srcOrd="9" destOrd="0" presId="urn:microsoft.com/office/officeart/2008/layout/LinedList"/>
    <dgm:cxn modelId="{81FAA36D-3675-4C58-9F74-74CCF8ACDCFB}" type="presParOf" srcId="{F4D88CF7-7E24-4CC4-A5B2-593863B96753}" destId="{3FF69871-DBD9-4BF5-8D5A-C3EA34A91C1D}" srcOrd="0" destOrd="0" presId="urn:microsoft.com/office/officeart/2008/layout/LinedList"/>
    <dgm:cxn modelId="{85A6B416-F0AB-425C-8844-7E50FCCDB829}" type="presParOf" srcId="{F4D88CF7-7E24-4CC4-A5B2-593863B96753}" destId="{AA8AA981-35BF-48F5-869D-1FE6519D9199}" srcOrd="1" destOrd="0" presId="urn:microsoft.com/office/officeart/2008/layout/LinedList"/>
    <dgm:cxn modelId="{9E57DD21-4BD3-46CA-AE4A-0901E86B52BC}" type="presParOf" srcId="{D74EE7BE-A39C-4E04-B361-04A2F9BCC903}" destId="{94D9F0E0-7BC1-4FA3-88CD-AC4670832B58}" srcOrd="10" destOrd="0" presId="urn:microsoft.com/office/officeart/2008/layout/LinedList"/>
    <dgm:cxn modelId="{C9D1FBE0-1E0C-43EC-B7C9-E3BA6503F8C0}" type="presParOf" srcId="{D74EE7BE-A39C-4E04-B361-04A2F9BCC903}" destId="{C961CE40-A3C1-4A90-B997-0163550F634D}" srcOrd="11" destOrd="0" presId="urn:microsoft.com/office/officeart/2008/layout/LinedList"/>
    <dgm:cxn modelId="{E31B32BE-CFBB-4B7E-910B-A9C1FD9BF898}" type="presParOf" srcId="{C961CE40-A3C1-4A90-B997-0163550F634D}" destId="{3DCBC501-131E-4A25-BB69-28D556C2AF7E}" srcOrd="0" destOrd="0" presId="urn:microsoft.com/office/officeart/2008/layout/LinedList"/>
    <dgm:cxn modelId="{5FE7B7B7-50FE-4C0A-9F27-EEBBF31E7322}" type="presParOf" srcId="{C961CE40-A3C1-4A90-B997-0163550F634D}" destId="{1C51F366-A024-4398-93D7-C155EA33A764}" srcOrd="1" destOrd="0" presId="urn:microsoft.com/office/officeart/2008/layout/LinedList"/>
    <dgm:cxn modelId="{3A860C0F-6E69-421A-AC95-98414AE8DF47}" type="presParOf" srcId="{D74EE7BE-A39C-4E04-B361-04A2F9BCC903}" destId="{8CE5A819-270A-43AA-BB98-D52476670054}" srcOrd="12" destOrd="0" presId="urn:microsoft.com/office/officeart/2008/layout/LinedList"/>
    <dgm:cxn modelId="{CEE156D0-954B-4767-83D3-CF9A3E81A911}" type="presParOf" srcId="{D74EE7BE-A39C-4E04-B361-04A2F9BCC903}" destId="{529FCBD3-363F-4C9D-8767-34DAAB3AA3B2}" srcOrd="13" destOrd="0" presId="urn:microsoft.com/office/officeart/2008/layout/LinedList"/>
    <dgm:cxn modelId="{B8830FCF-BC3F-406D-A5A9-9368CFBF3084}" type="presParOf" srcId="{529FCBD3-363F-4C9D-8767-34DAAB3AA3B2}" destId="{28D8A6AF-795F-467C-A21C-AE497478BA8A}" srcOrd="0" destOrd="0" presId="urn:microsoft.com/office/officeart/2008/layout/LinedList"/>
    <dgm:cxn modelId="{389DE429-84A3-4149-BD1F-4915DBFD5088}" type="presParOf" srcId="{529FCBD3-363F-4C9D-8767-34DAAB3AA3B2}" destId="{C5246218-27CF-4C60-937A-E3507640F51C}" srcOrd="1" destOrd="0" presId="urn:microsoft.com/office/officeart/2008/layout/LinedList"/>
    <dgm:cxn modelId="{86ED0FBA-E80B-4B44-90DF-7E7D58B6D8DB}" type="presParOf" srcId="{D74EE7BE-A39C-4E04-B361-04A2F9BCC903}" destId="{65738479-5CC4-4673-A8B6-66531F257A12}" srcOrd="14" destOrd="0" presId="urn:microsoft.com/office/officeart/2008/layout/LinedList"/>
    <dgm:cxn modelId="{201E4719-53BE-4929-8AC8-9B1656D06498}" type="presParOf" srcId="{D74EE7BE-A39C-4E04-B361-04A2F9BCC903}" destId="{2CCC99F8-3BE3-4A8F-8E8F-F7A73B222C9B}" srcOrd="15" destOrd="0" presId="urn:microsoft.com/office/officeart/2008/layout/LinedList"/>
    <dgm:cxn modelId="{F84CF9F5-E11F-483D-BEFA-18B3C9E8230A}" type="presParOf" srcId="{2CCC99F8-3BE3-4A8F-8E8F-F7A73B222C9B}" destId="{361A9FE9-0B25-478B-8007-B3E1155591C6}" srcOrd="0" destOrd="0" presId="urn:microsoft.com/office/officeart/2008/layout/LinedList"/>
    <dgm:cxn modelId="{13367C58-1E2B-489B-8ABD-95905AF6E55C}" type="presParOf" srcId="{2CCC99F8-3BE3-4A8F-8E8F-F7A73B222C9B}" destId="{3E3CE83E-2DB3-40EF-A047-1915B8ED34D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9ACC79-429D-4363-9471-B3A1730F4762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2DC9CB-32EB-4BA6-94B7-7B4DDD40487B}">
      <dgm:prSet/>
      <dgm:spPr/>
      <dgm:t>
        <a:bodyPr/>
        <a:lstStyle/>
        <a:p>
          <a:r>
            <a:rPr lang="nl-NL" dirty="0"/>
            <a:t>Q4 2024:</a:t>
          </a:r>
          <a:endParaRPr lang="en-US" dirty="0"/>
        </a:p>
      </dgm:t>
    </dgm:pt>
    <dgm:pt modelId="{329290F8-A6D3-4210-9A3D-1A685B9BE451}" type="parTrans" cxnId="{9015D467-B162-47E1-8046-523A6A401CB9}">
      <dgm:prSet/>
      <dgm:spPr/>
      <dgm:t>
        <a:bodyPr/>
        <a:lstStyle/>
        <a:p>
          <a:endParaRPr lang="en-US"/>
        </a:p>
      </dgm:t>
    </dgm:pt>
    <dgm:pt modelId="{491EF0F0-C8F5-4848-8BFE-0D3BAB4490B7}" type="sibTrans" cxnId="{9015D467-B162-47E1-8046-523A6A401CB9}">
      <dgm:prSet/>
      <dgm:spPr/>
      <dgm:t>
        <a:bodyPr/>
        <a:lstStyle/>
        <a:p>
          <a:endParaRPr lang="en-US"/>
        </a:p>
      </dgm:t>
    </dgm:pt>
    <dgm:pt modelId="{F837B361-583D-4C03-9338-7E917B4EF65F}">
      <dgm:prSet/>
      <dgm:spPr/>
      <dgm:t>
        <a:bodyPr/>
        <a:lstStyle/>
        <a:p>
          <a:r>
            <a:rPr lang="nl-NL" dirty="0"/>
            <a:t>2025:</a:t>
          </a:r>
          <a:endParaRPr lang="en-US" dirty="0"/>
        </a:p>
      </dgm:t>
    </dgm:pt>
    <dgm:pt modelId="{042D4BD1-D846-415F-B970-C9E348E72BF5}" type="parTrans" cxnId="{B33C7068-FA78-4209-9206-8ABAFED21277}">
      <dgm:prSet/>
      <dgm:spPr/>
      <dgm:t>
        <a:bodyPr/>
        <a:lstStyle/>
        <a:p>
          <a:endParaRPr lang="en-US"/>
        </a:p>
      </dgm:t>
    </dgm:pt>
    <dgm:pt modelId="{5C6550C2-6B66-40E4-9C76-99F94863F215}" type="sibTrans" cxnId="{B33C7068-FA78-4209-9206-8ABAFED21277}">
      <dgm:prSet/>
      <dgm:spPr/>
      <dgm:t>
        <a:bodyPr/>
        <a:lstStyle/>
        <a:p>
          <a:endParaRPr lang="en-US"/>
        </a:p>
      </dgm:t>
    </dgm:pt>
    <dgm:pt modelId="{D3708A2B-73CF-4C3B-89DA-2D15CC30C621}">
      <dgm:prSet/>
      <dgm:spPr/>
      <dgm:t>
        <a:bodyPr/>
        <a:lstStyle/>
        <a:p>
          <a:r>
            <a:rPr lang="nl-NL" dirty="0"/>
            <a:t>Q1 2026:</a:t>
          </a:r>
          <a:endParaRPr lang="en-US" dirty="0"/>
        </a:p>
      </dgm:t>
    </dgm:pt>
    <dgm:pt modelId="{CEBCB40C-FB61-420C-AE5F-ADE21D9F079E}" type="parTrans" cxnId="{001C8155-2624-409F-B602-CD92BE47DDED}">
      <dgm:prSet/>
      <dgm:spPr/>
      <dgm:t>
        <a:bodyPr/>
        <a:lstStyle/>
        <a:p>
          <a:endParaRPr lang="en-US"/>
        </a:p>
      </dgm:t>
    </dgm:pt>
    <dgm:pt modelId="{570F9F5B-AE77-4438-A1EB-B3682380110E}" type="sibTrans" cxnId="{001C8155-2624-409F-B602-CD92BE47DDED}">
      <dgm:prSet/>
      <dgm:spPr/>
      <dgm:t>
        <a:bodyPr/>
        <a:lstStyle/>
        <a:p>
          <a:endParaRPr lang="en-US"/>
        </a:p>
      </dgm:t>
    </dgm:pt>
    <dgm:pt modelId="{FABA49E5-905A-4D3B-8789-0D176B6A9A27}">
      <dgm:prSet/>
      <dgm:spPr/>
      <dgm:t>
        <a:bodyPr/>
        <a:lstStyle/>
        <a:p>
          <a:r>
            <a:rPr lang="nl-NL" baseline="0" dirty="0"/>
            <a:t>1e</a:t>
          </a:r>
          <a:r>
            <a:rPr lang="nl-NL" dirty="0"/>
            <a:t> helft 2026:</a:t>
          </a:r>
          <a:endParaRPr lang="en-US" dirty="0"/>
        </a:p>
      </dgm:t>
    </dgm:pt>
    <dgm:pt modelId="{8DA752CA-6EF7-4A88-95C0-6C41E95636DF}" type="parTrans" cxnId="{0700A082-7A25-41B8-B1E7-6E2AE65ED6DA}">
      <dgm:prSet/>
      <dgm:spPr/>
      <dgm:t>
        <a:bodyPr/>
        <a:lstStyle/>
        <a:p>
          <a:endParaRPr lang="en-US"/>
        </a:p>
      </dgm:t>
    </dgm:pt>
    <dgm:pt modelId="{FC6DC2BD-2367-487A-9073-3A103A17E70A}" type="sibTrans" cxnId="{0700A082-7A25-41B8-B1E7-6E2AE65ED6DA}">
      <dgm:prSet/>
      <dgm:spPr/>
      <dgm:t>
        <a:bodyPr/>
        <a:lstStyle/>
        <a:p>
          <a:endParaRPr lang="en-US"/>
        </a:p>
      </dgm:t>
    </dgm:pt>
    <dgm:pt modelId="{09BB2451-7AD5-48E5-8ECC-96B2F9637438}">
      <dgm:prSet/>
      <dgm:spPr/>
      <dgm:t>
        <a:bodyPr/>
        <a:lstStyle/>
        <a:p>
          <a:r>
            <a:rPr lang="nl-NL" baseline="0" dirty="0"/>
            <a:t>2e</a:t>
          </a:r>
          <a:r>
            <a:rPr lang="nl-NL" dirty="0"/>
            <a:t> helft 2026:</a:t>
          </a:r>
          <a:endParaRPr lang="en-US" dirty="0"/>
        </a:p>
      </dgm:t>
    </dgm:pt>
    <dgm:pt modelId="{EBE50621-2916-4446-922C-BDFB782698EE}" type="parTrans" cxnId="{39926B9C-1960-4923-8680-E9A5D08F44C9}">
      <dgm:prSet/>
      <dgm:spPr/>
      <dgm:t>
        <a:bodyPr/>
        <a:lstStyle/>
        <a:p>
          <a:endParaRPr lang="en-US"/>
        </a:p>
      </dgm:t>
    </dgm:pt>
    <dgm:pt modelId="{21E54BAC-ACD6-4E44-A949-96503E04C1FC}" type="sibTrans" cxnId="{39926B9C-1960-4923-8680-E9A5D08F44C9}">
      <dgm:prSet/>
      <dgm:spPr/>
      <dgm:t>
        <a:bodyPr/>
        <a:lstStyle/>
        <a:p>
          <a:endParaRPr lang="en-US"/>
        </a:p>
      </dgm:t>
    </dgm:pt>
    <dgm:pt modelId="{0B801A38-6BF3-4AB5-9B0E-E289C3E21595}">
      <dgm:prSet/>
      <dgm:spPr/>
      <dgm:t>
        <a:bodyPr/>
        <a:lstStyle/>
        <a:p>
          <a:r>
            <a:rPr lang="nl-NL" dirty="0"/>
            <a:t>2027: 		</a:t>
          </a:r>
          <a:endParaRPr lang="en-US" dirty="0"/>
        </a:p>
      </dgm:t>
    </dgm:pt>
    <dgm:pt modelId="{8878B26D-DE42-44BC-8560-1038103ACBC5}" type="parTrans" cxnId="{6F1C4DF3-6F6E-42F0-920D-C80B08520A35}">
      <dgm:prSet/>
      <dgm:spPr/>
      <dgm:t>
        <a:bodyPr/>
        <a:lstStyle/>
        <a:p>
          <a:endParaRPr lang="en-US"/>
        </a:p>
      </dgm:t>
    </dgm:pt>
    <dgm:pt modelId="{E39D0CD9-53ED-4E78-9E08-6FBA60B62E1F}" type="sibTrans" cxnId="{6F1C4DF3-6F6E-42F0-920D-C80B08520A35}">
      <dgm:prSet/>
      <dgm:spPr/>
      <dgm:t>
        <a:bodyPr/>
        <a:lstStyle/>
        <a:p>
          <a:endParaRPr lang="en-US"/>
        </a:p>
      </dgm:t>
    </dgm:pt>
    <dgm:pt modelId="{B5420A30-6E8C-496F-827C-D7CA4024F407}">
      <dgm:prSet/>
      <dgm:spPr/>
      <dgm:t>
        <a:bodyPr/>
        <a:lstStyle/>
        <a:p>
          <a:r>
            <a:rPr lang="nl-NL" dirty="0"/>
            <a:t>1</a:t>
          </a:r>
          <a:r>
            <a:rPr lang="nl-NL" baseline="30000" dirty="0"/>
            <a:t>e</a:t>
          </a:r>
          <a:r>
            <a:rPr lang="nl-NL" dirty="0"/>
            <a:t> bijeenkomst </a:t>
          </a:r>
          <a:endParaRPr lang="en-US" dirty="0"/>
        </a:p>
      </dgm:t>
    </dgm:pt>
    <dgm:pt modelId="{FE602589-EA66-4190-BEC3-D8110128200C}" type="parTrans" cxnId="{5ACD5DD4-086D-416A-BEBC-06EF40D48AB0}">
      <dgm:prSet/>
      <dgm:spPr/>
      <dgm:t>
        <a:bodyPr/>
        <a:lstStyle/>
        <a:p>
          <a:endParaRPr lang="nl-NL"/>
        </a:p>
      </dgm:t>
    </dgm:pt>
    <dgm:pt modelId="{AD7D2F99-4169-4703-8640-13F4C83B45D3}" type="sibTrans" cxnId="{5ACD5DD4-086D-416A-BEBC-06EF40D48AB0}">
      <dgm:prSet/>
      <dgm:spPr/>
      <dgm:t>
        <a:bodyPr/>
        <a:lstStyle/>
        <a:p>
          <a:endParaRPr lang="nl-NL"/>
        </a:p>
      </dgm:t>
    </dgm:pt>
    <dgm:pt modelId="{67C3EF31-6B2D-4C71-AC37-348C92E248D9}">
      <dgm:prSet/>
      <dgm:spPr/>
      <dgm:t>
        <a:bodyPr/>
        <a:lstStyle/>
        <a:p>
          <a:r>
            <a:rPr lang="nl-NL" dirty="0"/>
            <a:t>Stedenbouwkundig plan</a:t>
          </a:r>
          <a:endParaRPr lang="en-US" dirty="0"/>
        </a:p>
      </dgm:t>
    </dgm:pt>
    <dgm:pt modelId="{69AA5599-FDE2-4487-85F7-B0E86FB060F2}" type="parTrans" cxnId="{8A15912C-5356-4D40-99A5-10B0379D939E}">
      <dgm:prSet/>
      <dgm:spPr/>
      <dgm:t>
        <a:bodyPr/>
        <a:lstStyle/>
        <a:p>
          <a:endParaRPr lang="nl-NL"/>
        </a:p>
      </dgm:t>
    </dgm:pt>
    <dgm:pt modelId="{CECCE6FE-468E-49B6-836B-BC2BD29011D9}" type="sibTrans" cxnId="{8A15912C-5356-4D40-99A5-10B0379D939E}">
      <dgm:prSet/>
      <dgm:spPr/>
      <dgm:t>
        <a:bodyPr/>
        <a:lstStyle/>
        <a:p>
          <a:endParaRPr lang="nl-NL"/>
        </a:p>
      </dgm:t>
    </dgm:pt>
    <dgm:pt modelId="{0D191845-4BA3-4203-B446-0CCBBB4E6A10}">
      <dgm:prSet/>
      <dgm:spPr/>
      <dgm:t>
        <a:bodyPr/>
        <a:lstStyle/>
        <a:p>
          <a:r>
            <a:rPr lang="nl-NL" dirty="0"/>
            <a:t>Vaststellen omgevingsplan</a:t>
          </a:r>
          <a:endParaRPr lang="en-US" dirty="0"/>
        </a:p>
      </dgm:t>
    </dgm:pt>
    <dgm:pt modelId="{DCD5F576-01AA-45F9-820E-5AE26D140FF8}" type="parTrans" cxnId="{708E7850-7D4C-462F-AAB0-0E5943D21C7F}">
      <dgm:prSet/>
      <dgm:spPr/>
      <dgm:t>
        <a:bodyPr/>
        <a:lstStyle/>
        <a:p>
          <a:endParaRPr lang="nl-NL"/>
        </a:p>
      </dgm:t>
    </dgm:pt>
    <dgm:pt modelId="{9A22928C-5086-448C-A97C-4E1315DA31C1}" type="sibTrans" cxnId="{708E7850-7D4C-462F-AAB0-0E5943D21C7F}">
      <dgm:prSet/>
      <dgm:spPr/>
      <dgm:t>
        <a:bodyPr/>
        <a:lstStyle/>
        <a:p>
          <a:endParaRPr lang="nl-NL"/>
        </a:p>
      </dgm:t>
    </dgm:pt>
    <dgm:pt modelId="{637BD260-3580-4119-925E-CA9BF9ACD4B1}">
      <dgm:prSet/>
      <dgm:spPr/>
      <dgm:t>
        <a:bodyPr/>
        <a:lstStyle/>
        <a:p>
          <a:r>
            <a:rPr lang="nl-NL" dirty="0"/>
            <a:t>Verwerving</a:t>
          </a:r>
          <a:endParaRPr lang="en-US" dirty="0"/>
        </a:p>
      </dgm:t>
    </dgm:pt>
    <dgm:pt modelId="{A1598476-721D-4704-B6AD-940524ED91D2}" type="parTrans" cxnId="{005E4BCD-F3D9-4316-9054-CB2BF298E7E7}">
      <dgm:prSet/>
      <dgm:spPr/>
      <dgm:t>
        <a:bodyPr/>
        <a:lstStyle/>
        <a:p>
          <a:endParaRPr lang="nl-NL"/>
        </a:p>
      </dgm:t>
    </dgm:pt>
    <dgm:pt modelId="{C63B9780-DF82-485B-B07A-79EEEBEFAB06}" type="sibTrans" cxnId="{005E4BCD-F3D9-4316-9054-CB2BF298E7E7}">
      <dgm:prSet/>
      <dgm:spPr/>
      <dgm:t>
        <a:bodyPr/>
        <a:lstStyle/>
        <a:p>
          <a:endParaRPr lang="nl-NL"/>
        </a:p>
      </dgm:t>
    </dgm:pt>
    <dgm:pt modelId="{547F2578-F695-4B4A-979D-10F7BF0A3DFC}">
      <dgm:prSet/>
      <dgm:spPr/>
      <dgm:t>
        <a:bodyPr/>
        <a:lstStyle/>
        <a:p>
          <a:r>
            <a:rPr lang="nl-NL" dirty="0"/>
            <a:t>omgevingsplan</a:t>
          </a:r>
          <a:endParaRPr lang="en-US" dirty="0"/>
        </a:p>
      </dgm:t>
    </dgm:pt>
    <dgm:pt modelId="{37D9B571-D9F0-487E-9CF0-855E8AC15B9A}" type="parTrans" cxnId="{D4F6C2AA-A110-4507-B892-BD2B5345B901}">
      <dgm:prSet/>
      <dgm:spPr/>
      <dgm:t>
        <a:bodyPr/>
        <a:lstStyle/>
        <a:p>
          <a:endParaRPr lang="nl-NL"/>
        </a:p>
      </dgm:t>
    </dgm:pt>
    <dgm:pt modelId="{2ED4E292-DCF7-4960-94F0-BB81536D06A9}" type="sibTrans" cxnId="{D4F6C2AA-A110-4507-B892-BD2B5345B901}">
      <dgm:prSet/>
      <dgm:spPr/>
      <dgm:t>
        <a:bodyPr/>
        <a:lstStyle/>
        <a:p>
          <a:endParaRPr lang="nl-NL"/>
        </a:p>
      </dgm:t>
    </dgm:pt>
    <dgm:pt modelId="{13188C10-2B81-4FA8-82F9-B19854E714F8}">
      <dgm:prSet/>
      <dgm:spPr/>
      <dgm:t>
        <a:bodyPr/>
        <a:lstStyle/>
        <a:p>
          <a:r>
            <a:rPr lang="en-US" dirty="0" err="1"/>
            <a:t>Verzamelen</a:t>
          </a:r>
          <a:r>
            <a:rPr lang="en-US" dirty="0"/>
            <a:t> </a:t>
          </a:r>
          <a:r>
            <a:rPr lang="en-US" dirty="0" err="1"/>
            <a:t>wensen</a:t>
          </a:r>
          <a:r>
            <a:rPr lang="en-US" dirty="0"/>
            <a:t> en </a:t>
          </a:r>
          <a:r>
            <a:rPr lang="en-US" dirty="0" err="1"/>
            <a:t>zorgen</a:t>
          </a:r>
          <a:endParaRPr lang="en-US" dirty="0"/>
        </a:p>
      </dgm:t>
    </dgm:pt>
    <dgm:pt modelId="{887BA54C-6ABD-48CE-A31C-7239DF5058A4}" type="parTrans" cxnId="{A6F9D782-8BF2-4384-81DA-085760C2CCA4}">
      <dgm:prSet/>
      <dgm:spPr/>
      <dgm:t>
        <a:bodyPr/>
        <a:lstStyle/>
        <a:p>
          <a:endParaRPr lang="nl-NL"/>
        </a:p>
      </dgm:t>
    </dgm:pt>
    <dgm:pt modelId="{E991F1AE-E036-433D-AD98-3F84C71973DB}" type="sibTrans" cxnId="{A6F9D782-8BF2-4384-81DA-085760C2CCA4}">
      <dgm:prSet/>
      <dgm:spPr/>
      <dgm:t>
        <a:bodyPr/>
        <a:lstStyle/>
        <a:p>
          <a:endParaRPr lang="nl-NL"/>
        </a:p>
      </dgm:t>
    </dgm:pt>
    <dgm:pt modelId="{0675F0CD-429A-45F5-AA25-D8795A901C22}">
      <dgm:prSet/>
      <dgm:spPr/>
      <dgm:t>
        <a:bodyPr/>
        <a:lstStyle/>
        <a:p>
          <a:r>
            <a:rPr lang="nl-NL" dirty="0"/>
            <a:t>2</a:t>
          </a:r>
          <a:r>
            <a:rPr lang="nl-NL" baseline="30000" dirty="0"/>
            <a:t>e</a:t>
          </a:r>
          <a:r>
            <a:rPr lang="nl-NL" dirty="0"/>
            <a:t> bijeenkomst</a:t>
          </a:r>
          <a:endParaRPr lang="en-US" dirty="0"/>
        </a:p>
      </dgm:t>
    </dgm:pt>
    <dgm:pt modelId="{5F19EE6E-B460-4DBF-8E6C-C4E001F1D0BE}" type="parTrans" cxnId="{6C9CA6E0-7121-4C0A-BAE3-E4121834F1B5}">
      <dgm:prSet/>
      <dgm:spPr/>
      <dgm:t>
        <a:bodyPr/>
        <a:lstStyle/>
        <a:p>
          <a:endParaRPr lang="nl-NL"/>
        </a:p>
      </dgm:t>
    </dgm:pt>
    <dgm:pt modelId="{B19BD3FC-E2C1-4D8D-9372-349EC8A0D3B6}" type="sibTrans" cxnId="{6C9CA6E0-7121-4C0A-BAE3-E4121834F1B5}">
      <dgm:prSet/>
      <dgm:spPr/>
      <dgm:t>
        <a:bodyPr/>
        <a:lstStyle/>
        <a:p>
          <a:endParaRPr lang="nl-NL"/>
        </a:p>
      </dgm:t>
    </dgm:pt>
    <dgm:pt modelId="{58FD8FEE-F106-4A1B-8DAF-64270181BE63}">
      <dgm:prSet/>
      <dgm:spPr/>
      <dgm:t>
        <a:bodyPr/>
        <a:lstStyle/>
        <a:p>
          <a:r>
            <a:rPr lang="nl-NL" dirty="0"/>
            <a:t>Scenariostudie</a:t>
          </a:r>
          <a:endParaRPr lang="en-US" dirty="0"/>
        </a:p>
      </dgm:t>
    </dgm:pt>
    <dgm:pt modelId="{BA978AE1-3DD2-4106-88E0-C2F7D02E3C06}" type="parTrans" cxnId="{82868896-67DA-4E3B-ACFD-2986816370EB}">
      <dgm:prSet/>
      <dgm:spPr/>
      <dgm:t>
        <a:bodyPr/>
        <a:lstStyle/>
        <a:p>
          <a:endParaRPr lang="nl-NL"/>
        </a:p>
      </dgm:t>
    </dgm:pt>
    <dgm:pt modelId="{52ADCF9F-7272-4E61-85E2-BC992CFCF35C}" type="sibTrans" cxnId="{82868896-67DA-4E3B-ACFD-2986816370EB}">
      <dgm:prSet/>
      <dgm:spPr/>
      <dgm:t>
        <a:bodyPr/>
        <a:lstStyle/>
        <a:p>
          <a:endParaRPr lang="nl-NL"/>
        </a:p>
      </dgm:t>
    </dgm:pt>
    <dgm:pt modelId="{052264C8-A104-414F-B826-0440740AB92D}">
      <dgm:prSet/>
      <dgm:spPr/>
      <dgm:t>
        <a:bodyPr/>
        <a:lstStyle/>
        <a:p>
          <a:r>
            <a:rPr lang="en-US" dirty="0"/>
            <a:t>Diverse </a:t>
          </a:r>
          <a:r>
            <a:rPr lang="en-US" dirty="0" err="1"/>
            <a:t>Onderzoeken</a:t>
          </a:r>
          <a:r>
            <a:rPr lang="en-US" dirty="0"/>
            <a:t> </a:t>
          </a:r>
        </a:p>
      </dgm:t>
    </dgm:pt>
    <dgm:pt modelId="{0E5F5427-0301-4E5F-8AE0-58A4743EB784}" type="parTrans" cxnId="{B9FD4907-5762-47C3-BAC8-51D2AF22D1E6}">
      <dgm:prSet/>
      <dgm:spPr/>
      <dgm:t>
        <a:bodyPr/>
        <a:lstStyle/>
        <a:p>
          <a:endParaRPr lang="nl-NL"/>
        </a:p>
      </dgm:t>
    </dgm:pt>
    <dgm:pt modelId="{E5726778-F393-4B3F-8085-CD07C2CC49C6}" type="sibTrans" cxnId="{B9FD4907-5762-47C3-BAC8-51D2AF22D1E6}">
      <dgm:prSet/>
      <dgm:spPr/>
      <dgm:t>
        <a:bodyPr/>
        <a:lstStyle/>
        <a:p>
          <a:endParaRPr lang="nl-NL"/>
        </a:p>
      </dgm:t>
    </dgm:pt>
    <dgm:pt modelId="{7575452F-1E30-45E5-9628-A2379D57A404}" type="pres">
      <dgm:prSet presAssocID="{0D9ACC79-429D-4363-9471-B3A1730F4762}" presName="diagram" presStyleCnt="0">
        <dgm:presLayoutVars>
          <dgm:dir/>
          <dgm:resizeHandles val="exact"/>
        </dgm:presLayoutVars>
      </dgm:prSet>
      <dgm:spPr/>
    </dgm:pt>
    <dgm:pt modelId="{5DEF5F4D-B3FC-4A34-875D-34E0201331C5}" type="pres">
      <dgm:prSet presAssocID="{AB2DC9CB-32EB-4BA6-94B7-7B4DDD40487B}" presName="node" presStyleLbl="node1" presStyleIdx="0" presStyleCnt="6" custLinFactNeighborY="-196">
        <dgm:presLayoutVars>
          <dgm:bulletEnabled val="1"/>
        </dgm:presLayoutVars>
      </dgm:prSet>
      <dgm:spPr/>
    </dgm:pt>
    <dgm:pt modelId="{E8067FDB-6463-4CF5-A634-7092C1A2E0D7}" type="pres">
      <dgm:prSet presAssocID="{491EF0F0-C8F5-4848-8BFE-0D3BAB4490B7}" presName="sibTrans" presStyleCnt="0"/>
      <dgm:spPr/>
    </dgm:pt>
    <dgm:pt modelId="{6CA1AF13-194B-44A0-8BC1-40F51E31427E}" type="pres">
      <dgm:prSet presAssocID="{F837B361-583D-4C03-9338-7E917B4EF65F}" presName="node" presStyleLbl="node1" presStyleIdx="1" presStyleCnt="6">
        <dgm:presLayoutVars>
          <dgm:bulletEnabled val="1"/>
        </dgm:presLayoutVars>
      </dgm:prSet>
      <dgm:spPr/>
    </dgm:pt>
    <dgm:pt modelId="{4D4F217A-A12F-4ADF-A9B4-261AD07625A8}" type="pres">
      <dgm:prSet presAssocID="{5C6550C2-6B66-40E4-9C76-99F94863F215}" presName="sibTrans" presStyleCnt="0"/>
      <dgm:spPr/>
    </dgm:pt>
    <dgm:pt modelId="{3CB0522A-7BC9-45EF-AAFD-85C868C73F66}" type="pres">
      <dgm:prSet presAssocID="{D3708A2B-73CF-4C3B-89DA-2D15CC30C621}" presName="node" presStyleLbl="node1" presStyleIdx="2" presStyleCnt="6">
        <dgm:presLayoutVars>
          <dgm:bulletEnabled val="1"/>
        </dgm:presLayoutVars>
      </dgm:prSet>
      <dgm:spPr/>
    </dgm:pt>
    <dgm:pt modelId="{82AC7B8A-95E5-404A-896B-EA72F921DE01}" type="pres">
      <dgm:prSet presAssocID="{570F9F5B-AE77-4438-A1EB-B3682380110E}" presName="sibTrans" presStyleCnt="0"/>
      <dgm:spPr/>
    </dgm:pt>
    <dgm:pt modelId="{C7AB2CD9-E8A9-4B8E-A5BB-25CF3671282A}" type="pres">
      <dgm:prSet presAssocID="{FABA49E5-905A-4D3B-8789-0D176B6A9A27}" presName="node" presStyleLbl="node1" presStyleIdx="3" presStyleCnt="6" custLinFactNeighborX="-8970" custLinFactNeighborY="404">
        <dgm:presLayoutVars>
          <dgm:bulletEnabled val="1"/>
        </dgm:presLayoutVars>
      </dgm:prSet>
      <dgm:spPr/>
    </dgm:pt>
    <dgm:pt modelId="{A1AC59D9-DE40-411B-89C9-31F165E9FA0E}" type="pres">
      <dgm:prSet presAssocID="{FC6DC2BD-2367-487A-9073-3A103A17E70A}" presName="sibTrans" presStyleCnt="0"/>
      <dgm:spPr/>
    </dgm:pt>
    <dgm:pt modelId="{5E6697AD-7B6E-4190-9B7E-AEEC0254CB06}" type="pres">
      <dgm:prSet presAssocID="{09BB2451-7AD5-48E5-8ECC-96B2F9637438}" presName="node" presStyleLbl="node1" presStyleIdx="4" presStyleCnt="6">
        <dgm:presLayoutVars>
          <dgm:bulletEnabled val="1"/>
        </dgm:presLayoutVars>
      </dgm:prSet>
      <dgm:spPr/>
    </dgm:pt>
    <dgm:pt modelId="{5E2C6257-4DFF-4F93-B484-674A751C15A3}" type="pres">
      <dgm:prSet presAssocID="{21E54BAC-ACD6-4E44-A949-96503E04C1FC}" presName="sibTrans" presStyleCnt="0"/>
      <dgm:spPr/>
    </dgm:pt>
    <dgm:pt modelId="{F109AA2C-77A9-494F-BA6B-67CCF94C7B30}" type="pres">
      <dgm:prSet presAssocID="{0B801A38-6BF3-4AB5-9B0E-E289C3E21595}" presName="node" presStyleLbl="node1" presStyleIdx="5" presStyleCnt="6">
        <dgm:presLayoutVars>
          <dgm:bulletEnabled val="1"/>
        </dgm:presLayoutVars>
      </dgm:prSet>
      <dgm:spPr/>
    </dgm:pt>
  </dgm:ptLst>
  <dgm:cxnLst>
    <dgm:cxn modelId="{B9FD4907-5762-47C3-BAC8-51D2AF22D1E6}" srcId="{F837B361-583D-4C03-9338-7E917B4EF65F}" destId="{052264C8-A104-414F-B826-0440740AB92D}" srcOrd="1" destOrd="0" parTransId="{0E5F5427-0301-4E5F-8AE0-58A4743EB784}" sibTransId="{E5726778-F393-4B3F-8085-CD07C2CC49C6}"/>
    <dgm:cxn modelId="{99342B0D-13AA-4F7B-802D-7B3C287DF6E3}" type="presOf" srcId="{D3708A2B-73CF-4C3B-89DA-2D15CC30C621}" destId="{3CB0522A-7BC9-45EF-AAFD-85C868C73F66}" srcOrd="0" destOrd="0" presId="urn:microsoft.com/office/officeart/2005/8/layout/default"/>
    <dgm:cxn modelId="{4365F415-0F6C-49CA-91B8-258874646B94}" type="presOf" srcId="{58FD8FEE-F106-4A1B-8DAF-64270181BE63}" destId="{6CA1AF13-194B-44A0-8BC1-40F51E31427E}" srcOrd="0" destOrd="1" presId="urn:microsoft.com/office/officeart/2005/8/layout/default"/>
    <dgm:cxn modelId="{8A15912C-5356-4D40-99A5-10B0379D939E}" srcId="{D3708A2B-73CF-4C3B-89DA-2D15CC30C621}" destId="{67C3EF31-6B2D-4C71-AC37-348C92E248D9}" srcOrd="0" destOrd="0" parTransId="{69AA5599-FDE2-4487-85F7-B0E86FB060F2}" sibTransId="{CECCE6FE-468E-49B6-836B-BC2BD29011D9}"/>
    <dgm:cxn modelId="{A2BB833E-9AAF-4BA5-A5C3-D1D4E39C931A}" type="presOf" srcId="{637BD260-3580-4119-925E-CA9BF9ACD4B1}" destId="{C7AB2CD9-E8A9-4B8E-A5BB-25CF3671282A}" srcOrd="0" destOrd="1" presId="urn:microsoft.com/office/officeart/2005/8/layout/default"/>
    <dgm:cxn modelId="{7A62C03E-E6EE-419D-900C-2E0FF3A90356}" type="presOf" srcId="{0B801A38-6BF3-4AB5-9B0E-E289C3E21595}" destId="{F109AA2C-77A9-494F-BA6B-67CCF94C7B30}" srcOrd="0" destOrd="0" presId="urn:microsoft.com/office/officeart/2005/8/layout/default"/>
    <dgm:cxn modelId="{DFBB435D-B5F1-4D46-A153-44D3995E8FE7}" type="presOf" srcId="{67C3EF31-6B2D-4C71-AC37-348C92E248D9}" destId="{3CB0522A-7BC9-45EF-AAFD-85C868C73F66}" srcOrd="0" destOrd="1" presId="urn:microsoft.com/office/officeart/2005/8/layout/default"/>
    <dgm:cxn modelId="{9015D467-B162-47E1-8046-523A6A401CB9}" srcId="{0D9ACC79-429D-4363-9471-B3A1730F4762}" destId="{AB2DC9CB-32EB-4BA6-94B7-7B4DDD40487B}" srcOrd="0" destOrd="0" parTransId="{329290F8-A6D3-4210-9A3D-1A685B9BE451}" sibTransId="{491EF0F0-C8F5-4848-8BFE-0D3BAB4490B7}"/>
    <dgm:cxn modelId="{B33C7068-FA78-4209-9206-8ABAFED21277}" srcId="{0D9ACC79-429D-4363-9471-B3A1730F4762}" destId="{F837B361-583D-4C03-9338-7E917B4EF65F}" srcOrd="1" destOrd="0" parTransId="{042D4BD1-D846-415F-B970-C9E348E72BF5}" sibTransId="{5C6550C2-6B66-40E4-9C76-99F94863F215}"/>
    <dgm:cxn modelId="{708E7850-7D4C-462F-AAB0-0E5943D21C7F}" srcId="{0B801A38-6BF3-4AB5-9B0E-E289C3E21595}" destId="{0D191845-4BA3-4203-B446-0CCBBB4E6A10}" srcOrd="0" destOrd="0" parTransId="{DCD5F576-01AA-45F9-820E-5AE26D140FF8}" sibTransId="{9A22928C-5086-448C-A97C-4E1315DA31C1}"/>
    <dgm:cxn modelId="{001C8155-2624-409F-B602-CD92BE47DDED}" srcId="{0D9ACC79-429D-4363-9471-B3A1730F4762}" destId="{D3708A2B-73CF-4C3B-89DA-2D15CC30C621}" srcOrd="2" destOrd="0" parTransId="{CEBCB40C-FB61-420C-AE5F-ADE21D9F079E}" sibTransId="{570F9F5B-AE77-4438-A1EB-B3682380110E}"/>
    <dgm:cxn modelId="{3D49D175-6484-4411-88A0-87CB093EA8CB}" type="presOf" srcId="{052264C8-A104-414F-B826-0440740AB92D}" destId="{6CA1AF13-194B-44A0-8BC1-40F51E31427E}" srcOrd="0" destOrd="2" presId="urn:microsoft.com/office/officeart/2005/8/layout/default"/>
    <dgm:cxn modelId="{0700A082-7A25-41B8-B1E7-6E2AE65ED6DA}" srcId="{0D9ACC79-429D-4363-9471-B3A1730F4762}" destId="{FABA49E5-905A-4D3B-8789-0D176B6A9A27}" srcOrd="3" destOrd="0" parTransId="{8DA752CA-6EF7-4A88-95C0-6C41E95636DF}" sibTransId="{FC6DC2BD-2367-487A-9073-3A103A17E70A}"/>
    <dgm:cxn modelId="{A6F9D782-8BF2-4384-81DA-085760C2CCA4}" srcId="{AB2DC9CB-32EB-4BA6-94B7-7B4DDD40487B}" destId="{13188C10-2B81-4FA8-82F9-B19854E714F8}" srcOrd="1" destOrd="0" parTransId="{887BA54C-6ABD-48CE-A31C-7239DF5058A4}" sibTransId="{E991F1AE-E036-433D-AD98-3F84C71973DB}"/>
    <dgm:cxn modelId="{82868896-67DA-4E3B-ACFD-2986816370EB}" srcId="{F837B361-583D-4C03-9338-7E917B4EF65F}" destId="{58FD8FEE-F106-4A1B-8DAF-64270181BE63}" srcOrd="0" destOrd="0" parTransId="{BA978AE1-3DD2-4106-88E0-C2F7D02E3C06}" sibTransId="{52ADCF9F-7272-4E61-85E2-BC992CFCF35C}"/>
    <dgm:cxn modelId="{39926B9C-1960-4923-8680-E9A5D08F44C9}" srcId="{0D9ACC79-429D-4363-9471-B3A1730F4762}" destId="{09BB2451-7AD5-48E5-8ECC-96B2F9637438}" srcOrd="4" destOrd="0" parTransId="{EBE50621-2916-4446-922C-BDFB782698EE}" sibTransId="{21E54BAC-ACD6-4E44-A949-96503E04C1FC}"/>
    <dgm:cxn modelId="{C141B6A0-B2BE-445B-88D6-5A79510767C2}" type="presOf" srcId="{B5420A30-6E8C-496F-827C-D7CA4024F407}" destId="{5DEF5F4D-B3FC-4A34-875D-34E0201331C5}" srcOrd="0" destOrd="1" presId="urn:microsoft.com/office/officeart/2005/8/layout/default"/>
    <dgm:cxn modelId="{149BDCA9-244F-4930-869E-C0949DC25236}" type="presOf" srcId="{13188C10-2B81-4FA8-82F9-B19854E714F8}" destId="{5DEF5F4D-B3FC-4A34-875D-34E0201331C5}" srcOrd="0" destOrd="2" presId="urn:microsoft.com/office/officeart/2005/8/layout/default"/>
    <dgm:cxn modelId="{D4F6C2AA-A110-4507-B892-BD2B5345B901}" srcId="{09BB2451-7AD5-48E5-8ECC-96B2F9637438}" destId="{547F2578-F695-4B4A-979D-10F7BF0A3DFC}" srcOrd="0" destOrd="0" parTransId="{37D9B571-D9F0-487E-9CF0-855E8AC15B9A}" sibTransId="{2ED4E292-DCF7-4960-94F0-BB81536D06A9}"/>
    <dgm:cxn modelId="{A83719AD-ECA2-4C47-BABF-56263F4321C6}" type="presOf" srcId="{0D191845-4BA3-4203-B446-0CCBBB4E6A10}" destId="{F109AA2C-77A9-494F-BA6B-67CCF94C7B30}" srcOrd="0" destOrd="1" presId="urn:microsoft.com/office/officeart/2005/8/layout/default"/>
    <dgm:cxn modelId="{F381ADB2-0698-4FEA-87BB-0DEAD236F3A5}" type="presOf" srcId="{F837B361-583D-4C03-9338-7E917B4EF65F}" destId="{6CA1AF13-194B-44A0-8BC1-40F51E31427E}" srcOrd="0" destOrd="0" presId="urn:microsoft.com/office/officeart/2005/8/layout/default"/>
    <dgm:cxn modelId="{645624B3-E246-4084-BCDE-205D4EB6D486}" type="presOf" srcId="{0675F0CD-429A-45F5-AA25-D8795A901C22}" destId="{3CB0522A-7BC9-45EF-AAFD-85C868C73F66}" srcOrd="0" destOrd="2" presId="urn:microsoft.com/office/officeart/2005/8/layout/default"/>
    <dgm:cxn modelId="{2AABA2C8-DF59-47C2-9DA9-1C2877B406EC}" type="presOf" srcId="{0D9ACC79-429D-4363-9471-B3A1730F4762}" destId="{7575452F-1E30-45E5-9628-A2379D57A404}" srcOrd="0" destOrd="0" presId="urn:microsoft.com/office/officeart/2005/8/layout/default"/>
    <dgm:cxn modelId="{841033CA-B2FC-4468-ACBF-6DB25DDB1BCB}" type="presOf" srcId="{FABA49E5-905A-4D3B-8789-0D176B6A9A27}" destId="{C7AB2CD9-E8A9-4B8E-A5BB-25CF3671282A}" srcOrd="0" destOrd="0" presId="urn:microsoft.com/office/officeart/2005/8/layout/default"/>
    <dgm:cxn modelId="{005E4BCD-F3D9-4316-9054-CB2BF298E7E7}" srcId="{FABA49E5-905A-4D3B-8789-0D176B6A9A27}" destId="{637BD260-3580-4119-925E-CA9BF9ACD4B1}" srcOrd="0" destOrd="0" parTransId="{A1598476-721D-4704-B6AD-940524ED91D2}" sibTransId="{C63B9780-DF82-485B-B07A-79EEEBEFAB06}"/>
    <dgm:cxn modelId="{5ACD5DD4-086D-416A-BEBC-06EF40D48AB0}" srcId="{AB2DC9CB-32EB-4BA6-94B7-7B4DDD40487B}" destId="{B5420A30-6E8C-496F-827C-D7CA4024F407}" srcOrd="0" destOrd="0" parTransId="{FE602589-EA66-4190-BEC3-D8110128200C}" sibTransId="{AD7D2F99-4169-4703-8640-13F4C83B45D3}"/>
    <dgm:cxn modelId="{6C9CA6E0-7121-4C0A-BAE3-E4121834F1B5}" srcId="{D3708A2B-73CF-4C3B-89DA-2D15CC30C621}" destId="{0675F0CD-429A-45F5-AA25-D8795A901C22}" srcOrd="1" destOrd="0" parTransId="{5F19EE6E-B460-4DBF-8E6C-C4E001F1D0BE}" sibTransId="{B19BD3FC-E2C1-4D8D-9372-349EC8A0D3B6}"/>
    <dgm:cxn modelId="{7337DEE1-89AC-47BC-BE3A-F2F63ED624FE}" type="presOf" srcId="{547F2578-F695-4B4A-979D-10F7BF0A3DFC}" destId="{5E6697AD-7B6E-4190-9B7E-AEEC0254CB06}" srcOrd="0" destOrd="1" presId="urn:microsoft.com/office/officeart/2005/8/layout/default"/>
    <dgm:cxn modelId="{5522F1E9-4F47-4C67-A238-5C7AE43FFB35}" type="presOf" srcId="{AB2DC9CB-32EB-4BA6-94B7-7B4DDD40487B}" destId="{5DEF5F4D-B3FC-4A34-875D-34E0201331C5}" srcOrd="0" destOrd="0" presId="urn:microsoft.com/office/officeart/2005/8/layout/default"/>
    <dgm:cxn modelId="{6F1C4DF3-6F6E-42F0-920D-C80B08520A35}" srcId="{0D9ACC79-429D-4363-9471-B3A1730F4762}" destId="{0B801A38-6BF3-4AB5-9B0E-E289C3E21595}" srcOrd="5" destOrd="0" parTransId="{8878B26D-DE42-44BC-8560-1038103ACBC5}" sibTransId="{E39D0CD9-53ED-4E78-9E08-6FBA60B62E1F}"/>
    <dgm:cxn modelId="{472BE4FA-6A13-41FF-B00C-C2DA9D90FFC1}" type="presOf" srcId="{09BB2451-7AD5-48E5-8ECC-96B2F9637438}" destId="{5E6697AD-7B6E-4190-9B7E-AEEC0254CB06}" srcOrd="0" destOrd="0" presId="urn:microsoft.com/office/officeart/2005/8/layout/default"/>
    <dgm:cxn modelId="{C8C32688-AFB5-4659-A870-098DFABFAC20}" type="presParOf" srcId="{7575452F-1E30-45E5-9628-A2379D57A404}" destId="{5DEF5F4D-B3FC-4A34-875D-34E0201331C5}" srcOrd="0" destOrd="0" presId="urn:microsoft.com/office/officeart/2005/8/layout/default"/>
    <dgm:cxn modelId="{37D15DBF-F675-4395-B6BE-9A98FD5B8F41}" type="presParOf" srcId="{7575452F-1E30-45E5-9628-A2379D57A404}" destId="{E8067FDB-6463-4CF5-A634-7092C1A2E0D7}" srcOrd="1" destOrd="0" presId="urn:microsoft.com/office/officeart/2005/8/layout/default"/>
    <dgm:cxn modelId="{B1B1E60F-6920-4DA9-A402-CC4EB041CF33}" type="presParOf" srcId="{7575452F-1E30-45E5-9628-A2379D57A404}" destId="{6CA1AF13-194B-44A0-8BC1-40F51E31427E}" srcOrd="2" destOrd="0" presId="urn:microsoft.com/office/officeart/2005/8/layout/default"/>
    <dgm:cxn modelId="{7E64833F-8B83-4CCE-8A46-B0ED1687C5FE}" type="presParOf" srcId="{7575452F-1E30-45E5-9628-A2379D57A404}" destId="{4D4F217A-A12F-4ADF-A9B4-261AD07625A8}" srcOrd="3" destOrd="0" presId="urn:microsoft.com/office/officeart/2005/8/layout/default"/>
    <dgm:cxn modelId="{ECFB31B4-16A0-49E3-AD7D-ED058A093764}" type="presParOf" srcId="{7575452F-1E30-45E5-9628-A2379D57A404}" destId="{3CB0522A-7BC9-45EF-AAFD-85C868C73F66}" srcOrd="4" destOrd="0" presId="urn:microsoft.com/office/officeart/2005/8/layout/default"/>
    <dgm:cxn modelId="{6827855A-E581-460C-8DE1-24B65A6E8BB6}" type="presParOf" srcId="{7575452F-1E30-45E5-9628-A2379D57A404}" destId="{82AC7B8A-95E5-404A-896B-EA72F921DE01}" srcOrd="5" destOrd="0" presId="urn:microsoft.com/office/officeart/2005/8/layout/default"/>
    <dgm:cxn modelId="{95797304-EFF8-4D42-A72C-065BC1DF9D3A}" type="presParOf" srcId="{7575452F-1E30-45E5-9628-A2379D57A404}" destId="{C7AB2CD9-E8A9-4B8E-A5BB-25CF3671282A}" srcOrd="6" destOrd="0" presId="urn:microsoft.com/office/officeart/2005/8/layout/default"/>
    <dgm:cxn modelId="{3CCA1754-9776-42FD-BC8D-84BCE9A904B9}" type="presParOf" srcId="{7575452F-1E30-45E5-9628-A2379D57A404}" destId="{A1AC59D9-DE40-411B-89C9-31F165E9FA0E}" srcOrd="7" destOrd="0" presId="urn:microsoft.com/office/officeart/2005/8/layout/default"/>
    <dgm:cxn modelId="{17EC8F3C-E816-4031-B999-3F4B40559667}" type="presParOf" srcId="{7575452F-1E30-45E5-9628-A2379D57A404}" destId="{5E6697AD-7B6E-4190-9B7E-AEEC0254CB06}" srcOrd="8" destOrd="0" presId="urn:microsoft.com/office/officeart/2005/8/layout/default"/>
    <dgm:cxn modelId="{DD7AB331-F93B-47E4-BBE8-5915D7F2FDF7}" type="presParOf" srcId="{7575452F-1E30-45E5-9628-A2379D57A404}" destId="{5E2C6257-4DFF-4F93-B484-674A751C15A3}" srcOrd="9" destOrd="0" presId="urn:microsoft.com/office/officeart/2005/8/layout/default"/>
    <dgm:cxn modelId="{47897A63-A0D7-4F25-B1E7-A0F29DED51FA}" type="presParOf" srcId="{7575452F-1E30-45E5-9628-A2379D57A404}" destId="{F109AA2C-77A9-494F-BA6B-67CCF94C7B3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C8B09-E33F-463C-B168-E1E87E6D4E8D}">
      <dsp:nvSpPr>
        <dsp:cNvPr id="0" name=""/>
        <dsp:cNvSpPr/>
      </dsp:nvSpPr>
      <dsp:spPr>
        <a:xfrm>
          <a:off x="0" y="0"/>
          <a:ext cx="64960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84858A-2DBC-4F74-A47E-40D0824FE8CE}">
      <dsp:nvSpPr>
        <dsp:cNvPr id="0" name=""/>
        <dsp:cNvSpPr/>
      </dsp:nvSpPr>
      <dsp:spPr>
        <a:xfrm>
          <a:off x="0" y="0"/>
          <a:ext cx="6496050" cy="40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 dirty="0"/>
            <a:t>Tijdstip			</a:t>
          </a:r>
          <a:endParaRPr lang="en-US" sz="1900" kern="1200" dirty="0"/>
        </a:p>
      </dsp:txBody>
      <dsp:txXfrm>
        <a:off x="0" y="0"/>
        <a:ext cx="6496050" cy="407937"/>
      </dsp:txXfrm>
    </dsp:sp>
    <dsp:sp modelId="{03CA7A65-2162-4F1E-8C24-7F383E83ACA4}">
      <dsp:nvSpPr>
        <dsp:cNvPr id="0" name=""/>
        <dsp:cNvSpPr/>
      </dsp:nvSpPr>
      <dsp:spPr>
        <a:xfrm>
          <a:off x="0" y="407937"/>
          <a:ext cx="64960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C2E051-FE1D-4EA4-AB16-2E66DB84C847}">
      <dsp:nvSpPr>
        <dsp:cNvPr id="0" name=""/>
        <dsp:cNvSpPr/>
      </dsp:nvSpPr>
      <dsp:spPr>
        <a:xfrm>
          <a:off x="0" y="407937"/>
          <a:ext cx="6496050" cy="40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19.15u 		Inloop</a:t>
          </a:r>
          <a:endParaRPr lang="en-US" sz="1900" kern="1200" dirty="0"/>
        </a:p>
      </dsp:txBody>
      <dsp:txXfrm>
        <a:off x="0" y="407937"/>
        <a:ext cx="6496050" cy="407937"/>
      </dsp:txXfrm>
    </dsp:sp>
    <dsp:sp modelId="{FE2B244D-849B-49D2-86A0-9838A31B943A}">
      <dsp:nvSpPr>
        <dsp:cNvPr id="0" name=""/>
        <dsp:cNvSpPr/>
      </dsp:nvSpPr>
      <dsp:spPr>
        <a:xfrm>
          <a:off x="0" y="815875"/>
          <a:ext cx="64960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377C93-7630-4C59-B503-F93C8820498C}">
      <dsp:nvSpPr>
        <dsp:cNvPr id="0" name=""/>
        <dsp:cNvSpPr/>
      </dsp:nvSpPr>
      <dsp:spPr>
        <a:xfrm>
          <a:off x="0" y="815875"/>
          <a:ext cx="6496050" cy="40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19.30u 		Welkom door wethouder </a:t>
          </a:r>
          <a:r>
            <a:rPr lang="nl-NL" sz="1900" kern="1200" dirty="0" err="1"/>
            <a:t>Oosterloo</a:t>
          </a:r>
          <a:endParaRPr lang="en-US" sz="1900" kern="1200" dirty="0"/>
        </a:p>
      </dsp:txBody>
      <dsp:txXfrm>
        <a:off x="0" y="815875"/>
        <a:ext cx="6496050" cy="407937"/>
      </dsp:txXfrm>
    </dsp:sp>
    <dsp:sp modelId="{8ADFDE70-11CB-4BF9-9E27-54AE511AA86A}">
      <dsp:nvSpPr>
        <dsp:cNvPr id="0" name=""/>
        <dsp:cNvSpPr/>
      </dsp:nvSpPr>
      <dsp:spPr>
        <a:xfrm>
          <a:off x="0" y="1223814"/>
          <a:ext cx="64960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CB3433-C6B3-4B8E-9A78-00F514E9FA4B}">
      <dsp:nvSpPr>
        <dsp:cNvPr id="0" name=""/>
        <dsp:cNvSpPr/>
      </dsp:nvSpPr>
      <dsp:spPr>
        <a:xfrm>
          <a:off x="0" y="1223813"/>
          <a:ext cx="6496050" cy="40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19.35u		Toelichting gemeente </a:t>
          </a:r>
          <a:endParaRPr lang="en-US" sz="1900" kern="1200" dirty="0"/>
        </a:p>
      </dsp:txBody>
      <dsp:txXfrm>
        <a:off x="0" y="1223813"/>
        <a:ext cx="6496050" cy="407937"/>
      </dsp:txXfrm>
    </dsp:sp>
    <dsp:sp modelId="{03A25317-E1C7-48A9-AD54-961E31F2F6BF}">
      <dsp:nvSpPr>
        <dsp:cNvPr id="0" name=""/>
        <dsp:cNvSpPr/>
      </dsp:nvSpPr>
      <dsp:spPr>
        <a:xfrm>
          <a:off x="0" y="1631751"/>
          <a:ext cx="64960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F69871-DBD9-4BF5-8D5A-C3EA34A91C1D}">
      <dsp:nvSpPr>
        <dsp:cNvPr id="0" name=""/>
        <dsp:cNvSpPr/>
      </dsp:nvSpPr>
      <dsp:spPr>
        <a:xfrm>
          <a:off x="0" y="1631751"/>
          <a:ext cx="6496050" cy="40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19.45u		Inhoudelijke toelichting </a:t>
          </a:r>
          <a:r>
            <a:rPr lang="nl-NL" sz="1900" kern="1200" dirty="0" err="1"/>
            <a:t>Movares</a:t>
          </a:r>
          <a:endParaRPr lang="en-US" sz="1900" kern="1200" dirty="0"/>
        </a:p>
      </dsp:txBody>
      <dsp:txXfrm>
        <a:off x="0" y="1631751"/>
        <a:ext cx="6496050" cy="407937"/>
      </dsp:txXfrm>
    </dsp:sp>
    <dsp:sp modelId="{94D9F0E0-7BC1-4FA3-88CD-AC4670832B58}">
      <dsp:nvSpPr>
        <dsp:cNvPr id="0" name=""/>
        <dsp:cNvSpPr/>
      </dsp:nvSpPr>
      <dsp:spPr>
        <a:xfrm>
          <a:off x="0" y="2039690"/>
          <a:ext cx="64960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CBC501-131E-4A25-BB69-28D556C2AF7E}">
      <dsp:nvSpPr>
        <dsp:cNvPr id="0" name=""/>
        <dsp:cNvSpPr/>
      </dsp:nvSpPr>
      <dsp:spPr>
        <a:xfrm>
          <a:off x="0" y="2039689"/>
          <a:ext cx="6496050" cy="40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20.05u		plenaire vragenronde</a:t>
          </a:r>
          <a:endParaRPr lang="en-US" sz="1900" kern="1200" dirty="0"/>
        </a:p>
      </dsp:txBody>
      <dsp:txXfrm>
        <a:off x="0" y="2039689"/>
        <a:ext cx="6496050" cy="407937"/>
      </dsp:txXfrm>
    </dsp:sp>
    <dsp:sp modelId="{8CE5A819-270A-43AA-BB98-D52476670054}">
      <dsp:nvSpPr>
        <dsp:cNvPr id="0" name=""/>
        <dsp:cNvSpPr/>
      </dsp:nvSpPr>
      <dsp:spPr>
        <a:xfrm>
          <a:off x="0" y="2447628"/>
          <a:ext cx="64960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8D8A6AF-795F-467C-A21C-AE497478BA8A}">
      <dsp:nvSpPr>
        <dsp:cNvPr id="0" name=""/>
        <dsp:cNvSpPr/>
      </dsp:nvSpPr>
      <dsp:spPr>
        <a:xfrm>
          <a:off x="0" y="2447627"/>
          <a:ext cx="6496050" cy="40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20.15u 		v</a:t>
          </a:r>
          <a:r>
            <a:rPr lang="en-US" sz="1900" kern="1200" dirty="0" err="1"/>
            <a:t>rije</a:t>
          </a:r>
          <a:r>
            <a:rPr lang="en-US" sz="1900" kern="1200" dirty="0"/>
            <a:t> ronde </a:t>
          </a:r>
          <a:r>
            <a:rPr lang="en-US" sz="1900" kern="1200" dirty="0" err="1"/>
            <a:t>langs</a:t>
          </a:r>
          <a:r>
            <a:rPr lang="en-US" sz="1900" kern="1200" dirty="0"/>
            <a:t> </a:t>
          </a:r>
          <a:r>
            <a:rPr lang="en-US" sz="1900" kern="1200" dirty="0" err="1"/>
            <a:t>informatieborden</a:t>
          </a:r>
          <a:endParaRPr lang="en-US" sz="1900" kern="1200" dirty="0"/>
        </a:p>
      </dsp:txBody>
      <dsp:txXfrm>
        <a:off x="0" y="2447627"/>
        <a:ext cx="6496050" cy="407937"/>
      </dsp:txXfrm>
    </dsp:sp>
    <dsp:sp modelId="{65738479-5CC4-4673-A8B6-66531F257A12}">
      <dsp:nvSpPr>
        <dsp:cNvPr id="0" name=""/>
        <dsp:cNvSpPr/>
      </dsp:nvSpPr>
      <dsp:spPr>
        <a:xfrm>
          <a:off x="0" y="2855565"/>
          <a:ext cx="64960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1A9FE9-0B25-478B-8007-B3E1155591C6}">
      <dsp:nvSpPr>
        <dsp:cNvPr id="0" name=""/>
        <dsp:cNvSpPr/>
      </dsp:nvSpPr>
      <dsp:spPr>
        <a:xfrm>
          <a:off x="0" y="2855565"/>
          <a:ext cx="6496050" cy="40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21.30u 		Afsluiting</a:t>
          </a:r>
          <a:endParaRPr lang="en-US" sz="1900" kern="1200" dirty="0"/>
        </a:p>
      </dsp:txBody>
      <dsp:txXfrm>
        <a:off x="0" y="2855565"/>
        <a:ext cx="6496050" cy="407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F5F4D-B3FC-4A34-875D-34E0201331C5}">
      <dsp:nvSpPr>
        <dsp:cNvPr id="0" name=""/>
        <dsp:cNvSpPr/>
      </dsp:nvSpPr>
      <dsp:spPr>
        <a:xfrm>
          <a:off x="0" y="299858"/>
          <a:ext cx="1964531" cy="1178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Q4 2024: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 dirty="0"/>
            <a:t>1</a:t>
          </a:r>
          <a:r>
            <a:rPr lang="nl-NL" sz="1500" kern="1200" baseline="30000" dirty="0"/>
            <a:t>e</a:t>
          </a:r>
          <a:r>
            <a:rPr lang="nl-NL" sz="1500" kern="1200" dirty="0"/>
            <a:t> bijeenkomst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Verzamelen</a:t>
          </a:r>
          <a:r>
            <a:rPr lang="en-US" sz="1500" kern="1200" dirty="0"/>
            <a:t> </a:t>
          </a:r>
          <a:r>
            <a:rPr lang="en-US" sz="1500" kern="1200" dirty="0" err="1"/>
            <a:t>wensen</a:t>
          </a:r>
          <a:r>
            <a:rPr lang="en-US" sz="1500" kern="1200" dirty="0"/>
            <a:t> en </a:t>
          </a:r>
          <a:r>
            <a:rPr lang="en-US" sz="1500" kern="1200" dirty="0" err="1"/>
            <a:t>zorgen</a:t>
          </a:r>
          <a:endParaRPr lang="en-US" sz="1500" kern="1200" dirty="0"/>
        </a:p>
      </dsp:txBody>
      <dsp:txXfrm>
        <a:off x="0" y="299858"/>
        <a:ext cx="1964531" cy="1178718"/>
      </dsp:txXfrm>
    </dsp:sp>
    <dsp:sp modelId="{6CA1AF13-194B-44A0-8BC1-40F51E31427E}">
      <dsp:nvSpPr>
        <dsp:cNvPr id="0" name=""/>
        <dsp:cNvSpPr/>
      </dsp:nvSpPr>
      <dsp:spPr>
        <a:xfrm>
          <a:off x="2160984" y="302169"/>
          <a:ext cx="1964531" cy="1178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2025: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 dirty="0"/>
            <a:t>Scenariostudie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Diverse </a:t>
          </a:r>
          <a:r>
            <a:rPr lang="en-US" sz="1500" kern="1200" dirty="0" err="1"/>
            <a:t>Onderzoeken</a:t>
          </a:r>
          <a:r>
            <a:rPr lang="en-US" sz="1500" kern="1200" dirty="0"/>
            <a:t> </a:t>
          </a:r>
        </a:p>
      </dsp:txBody>
      <dsp:txXfrm>
        <a:off x="2160984" y="302169"/>
        <a:ext cx="1964531" cy="1178718"/>
      </dsp:txXfrm>
    </dsp:sp>
    <dsp:sp modelId="{3CB0522A-7BC9-45EF-AAFD-85C868C73F66}">
      <dsp:nvSpPr>
        <dsp:cNvPr id="0" name=""/>
        <dsp:cNvSpPr/>
      </dsp:nvSpPr>
      <dsp:spPr>
        <a:xfrm>
          <a:off x="4321968" y="302169"/>
          <a:ext cx="1964531" cy="1178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Q1 2026: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 dirty="0"/>
            <a:t>Stedenbouwkundig plan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 dirty="0"/>
            <a:t>2</a:t>
          </a:r>
          <a:r>
            <a:rPr lang="nl-NL" sz="1500" kern="1200" baseline="30000" dirty="0"/>
            <a:t>e</a:t>
          </a:r>
          <a:r>
            <a:rPr lang="nl-NL" sz="1500" kern="1200" dirty="0"/>
            <a:t> bijeenkomst</a:t>
          </a:r>
          <a:endParaRPr lang="en-US" sz="1500" kern="1200" dirty="0"/>
        </a:p>
      </dsp:txBody>
      <dsp:txXfrm>
        <a:off x="4321968" y="302169"/>
        <a:ext cx="1964531" cy="1178718"/>
      </dsp:txXfrm>
    </dsp:sp>
    <dsp:sp modelId="{C7AB2CD9-E8A9-4B8E-A5BB-25CF3671282A}">
      <dsp:nvSpPr>
        <dsp:cNvPr id="0" name=""/>
        <dsp:cNvSpPr/>
      </dsp:nvSpPr>
      <dsp:spPr>
        <a:xfrm>
          <a:off x="0" y="1682103"/>
          <a:ext cx="1964531" cy="1178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baseline="0" dirty="0"/>
            <a:t>1e</a:t>
          </a:r>
          <a:r>
            <a:rPr lang="nl-NL" sz="1900" kern="1200" dirty="0"/>
            <a:t> helft 2026: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 dirty="0"/>
            <a:t>Verwerving</a:t>
          </a:r>
          <a:endParaRPr lang="en-US" sz="1500" kern="1200" dirty="0"/>
        </a:p>
      </dsp:txBody>
      <dsp:txXfrm>
        <a:off x="0" y="1682103"/>
        <a:ext cx="1964531" cy="1178718"/>
      </dsp:txXfrm>
    </dsp:sp>
    <dsp:sp modelId="{5E6697AD-7B6E-4190-9B7E-AEEC0254CB06}">
      <dsp:nvSpPr>
        <dsp:cNvPr id="0" name=""/>
        <dsp:cNvSpPr/>
      </dsp:nvSpPr>
      <dsp:spPr>
        <a:xfrm>
          <a:off x="2160984" y="1677341"/>
          <a:ext cx="1964531" cy="1178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baseline="0" dirty="0"/>
            <a:t>2e</a:t>
          </a:r>
          <a:r>
            <a:rPr lang="nl-NL" sz="1900" kern="1200" dirty="0"/>
            <a:t> helft 2026: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 dirty="0"/>
            <a:t>omgevingsplan</a:t>
          </a:r>
          <a:endParaRPr lang="en-US" sz="1500" kern="1200" dirty="0"/>
        </a:p>
      </dsp:txBody>
      <dsp:txXfrm>
        <a:off x="2160984" y="1677341"/>
        <a:ext cx="1964531" cy="1178718"/>
      </dsp:txXfrm>
    </dsp:sp>
    <dsp:sp modelId="{F109AA2C-77A9-494F-BA6B-67CCF94C7B30}">
      <dsp:nvSpPr>
        <dsp:cNvPr id="0" name=""/>
        <dsp:cNvSpPr/>
      </dsp:nvSpPr>
      <dsp:spPr>
        <a:xfrm>
          <a:off x="4321968" y="1677341"/>
          <a:ext cx="1964531" cy="1178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2027: 		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 dirty="0"/>
            <a:t>Vaststellen omgevingsplan</a:t>
          </a:r>
          <a:endParaRPr lang="en-US" sz="1500" kern="1200" dirty="0"/>
        </a:p>
      </dsp:txBody>
      <dsp:txXfrm>
        <a:off x="4321968" y="1677341"/>
        <a:ext cx="1964531" cy="1178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71AFC-F4FA-48CC-9391-1B618FA119F8}" type="datetimeFigureOut">
              <a:rPr lang="nl-NL" smtClean="0"/>
              <a:t>26-3-2026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9338F-A491-49BB-80FD-CBEF6D396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4351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4DDD-185B-4047-A8DB-A7062A76441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19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3583-7B36-DCF9-384C-C2A5897A0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296D80E-28F9-56AA-08F2-0A4135005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014BB72-7FF3-898E-2643-E7856C1A5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DE0B0CF-1D31-8DE1-C789-5B1AFD749D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9338F-A491-49BB-80FD-CBEF6D396BE2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33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9338F-A491-49BB-80FD-CBEF6D396BE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2922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EAD71-662E-C263-A8C4-504E3921E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9EBB310-18A7-4D3C-A4FE-621DF4E9A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ED285D5-FFEA-CCDC-F30E-F426734F3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7C21E9-733A-844F-4FBE-31C473329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9338F-A491-49BB-80FD-CBEF6D396BE2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2151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9338F-A491-49BB-80FD-CBEF6D396BE2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7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 Wethouder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9338F-A491-49BB-80FD-CBEF6D396BE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95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341AA-4A1C-3B09-14D1-FBD2B044A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5D4ED26-B231-B0E7-BE11-F84265165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7BC67E0-BDF2-3E24-E9B6-E07AFC22B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 projectleider Erik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C031A8-7250-6A2D-9A3A-92E0F3239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4DDD-185B-4047-A8DB-A7062A76441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510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D44F7-A884-AA2C-A04D-715C6A860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C2BCCE4-574E-4191-6E4E-931BD81C2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1941674-9D6F-C808-0812-406AD7417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Door projectleider Erik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A44069-48DB-0D6E-781E-EA9C56A4CA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94DDD-185B-4047-A8DB-A7062A76441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424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 Jeroen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9338F-A491-49BB-80FD-CBEF6D396BE2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2270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Door Jeroen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9338F-A491-49BB-80FD-CBEF6D396BE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637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Door Jeroen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9338F-A491-49BB-80FD-CBEF6D396BE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342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Thijmen tot eind slide 9-24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9338F-A491-49BB-80FD-CBEF6D396BE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694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9338F-A491-49BB-80FD-CBEF6D396BE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76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.sv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7" Type="http://schemas.microsoft.com/office/2007/relationships/hdphoto" Target="../media/hdphoto2.wdp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7" Type="http://schemas.microsoft.com/office/2007/relationships/hdphoto" Target="../media/hdphoto2.wdp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#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6F94F487-F28D-56DE-661A-FCC17C33B2E8}"/>
              </a:ext>
            </a:extLst>
          </p:cNvPr>
          <p:cNvSpPr/>
          <p:nvPr userDrawn="1"/>
        </p:nvSpPr>
        <p:spPr>
          <a:xfrm>
            <a:off x="0" y="5049838"/>
            <a:ext cx="12192000" cy="1808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1" name="Logo sky blue">
            <a:extLst>
              <a:ext uri="{FF2B5EF4-FFF2-40B4-BE49-F238E27FC236}">
                <a16:creationId xmlns:a16="http://schemas.microsoft.com/office/drawing/2014/main" id="{F8775A11-8094-9F56-2014-79ED34C63F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8950" y="5721827"/>
            <a:ext cx="2952751" cy="53118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2" y="-395164"/>
            <a:ext cx="48654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Titeldia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92802361-24B4-128D-9602-9136BE681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152" y="558801"/>
            <a:ext cx="4741181" cy="1428750"/>
          </a:xfrm>
        </p:spPr>
        <p:txBody>
          <a:bodyPr/>
          <a:lstStyle>
            <a:lvl1pPr>
              <a:lnSpc>
                <a:spcPts val="4275"/>
              </a:lnSpc>
              <a:tabLst>
                <a:tab pos="2490788" algn="l"/>
              </a:tabLst>
              <a:defRPr sz="375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F930C324-0C4B-EE91-5BD9-6235BA247E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6" y="3448005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fld id="{9625D256-7D86-4ED7-8A7C-00C788D9F438}" type="datetime4">
              <a:rPr lang="nl-NL" smtClean="0"/>
              <a:t>28 oktober 2024</a:t>
            </a:fld>
            <a:endParaRPr lang="nl-NL" dirty="0"/>
          </a:p>
        </p:txBody>
      </p: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178F1C08-3ADC-D06E-19D7-06992973B5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6" y="3826663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</a:p>
        </p:txBody>
      </p:sp>
      <p:sp>
        <p:nvSpPr>
          <p:cNvPr id="20" name="Tijdelijke aanduiding voor tekst 13">
            <a:extLst>
              <a:ext uri="{FF2B5EF4-FFF2-40B4-BE49-F238E27FC236}">
                <a16:creationId xmlns:a16="http://schemas.microsoft.com/office/drawing/2014/main" id="{E8B1F89D-3EA1-1535-3C0C-39E804F044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4211908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Naam van de spreker</a:t>
            </a:r>
          </a:p>
        </p:txBody>
      </p:sp>
      <p:sp>
        <p:nvSpPr>
          <p:cNvPr id="63" name="Vrije vorm: vorm 62">
            <a:extLst>
              <a:ext uri="{FF2B5EF4-FFF2-40B4-BE49-F238E27FC236}">
                <a16:creationId xmlns:a16="http://schemas.microsoft.com/office/drawing/2014/main" id="{909E51BB-326C-1F88-674C-BE541D987DD1}"/>
              </a:ext>
            </a:extLst>
          </p:cNvPr>
          <p:cNvSpPr/>
          <p:nvPr/>
        </p:nvSpPr>
        <p:spPr>
          <a:xfrm>
            <a:off x="10727974" y="3177525"/>
            <a:ext cx="1002351" cy="696918"/>
          </a:xfrm>
          <a:custGeom>
            <a:avLst/>
            <a:gdLst>
              <a:gd name="connsiteX0" fmla="*/ 18764 w 181927"/>
              <a:gd name="connsiteY0" fmla="*/ 0 h 126491"/>
              <a:gd name="connsiteX1" fmla="*/ 102965 w 181927"/>
              <a:gd name="connsiteY1" fmla="*/ 42577 h 126491"/>
              <a:gd name="connsiteX2" fmla="*/ 181928 w 181927"/>
              <a:gd name="connsiteY2" fmla="*/ 94202 h 126491"/>
              <a:gd name="connsiteX3" fmla="*/ 163259 w 181927"/>
              <a:gd name="connsiteY3" fmla="*/ 126492 h 126491"/>
              <a:gd name="connsiteX4" fmla="*/ 79058 w 181927"/>
              <a:gd name="connsiteY4" fmla="*/ 83915 h 126491"/>
              <a:gd name="connsiteX5" fmla="*/ 0 w 181927"/>
              <a:gd name="connsiteY5" fmla="*/ 32290 h 126491"/>
              <a:gd name="connsiteX6" fmla="*/ 18669 w 181927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491">
                <a:moveTo>
                  <a:pt x="18764" y="0"/>
                </a:moveTo>
                <a:cubicBezTo>
                  <a:pt x="18764" y="0"/>
                  <a:pt x="58865" y="17145"/>
                  <a:pt x="102965" y="42577"/>
                </a:cubicBezTo>
                <a:cubicBezTo>
                  <a:pt x="147066" y="68008"/>
                  <a:pt x="181928" y="94202"/>
                  <a:pt x="181928" y="94202"/>
                </a:cubicBezTo>
                <a:lnTo>
                  <a:pt x="163259" y="126492"/>
                </a:lnTo>
                <a:cubicBezTo>
                  <a:pt x="163259" y="126492"/>
                  <a:pt x="123158" y="109347"/>
                  <a:pt x="79058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9" name="Vrije vorm: vorm 68">
            <a:extLst>
              <a:ext uri="{FF2B5EF4-FFF2-40B4-BE49-F238E27FC236}">
                <a16:creationId xmlns:a16="http://schemas.microsoft.com/office/drawing/2014/main" id="{797613B8-576C-F2DB-A5A2-F29A2CDADC2F}"/>
              </a:ext>
            </a:extLst>
          </p:cNvPr>
          <p:cNvSpPr/>
          <p:nvPr/>
        </p:nvSpPr>
        <p:spPr>
          <a:xfrm>
            <a:off x="8930039" y="4215562"/>
            <a:ext cx="1001827" cy="696917"/>
          </a:xfrm>
          <a:custGeom>
            <a:avLst/>
            <a:gdLst>
              <a:gd name="connsiteX0" fmla="*/ 18669 w 181832"/>
              <a:gd name="connsiteY0" fmla="*/ 0 h 126491"/>
              <a:gd name="connsiteX1" fmla="*/ 102870 w 181832"/>
              <a:gd name="connsiteY1" fmla="*/ 42577 h 126491"/>
              <a:gd name="connsiteX2" fmla="*/ 181832 w 181832"/>
              <a:gd name="connsiteY2" fmla="*/ 94202 h 126491"/>
              <a:gd name="connsiteX3" fmla="*/ 163163 w 181832"/>
              <a:gd name="connsiteY3" fmla="*/ 126492 h 126491"/>
              <a:gd name="connsiteX4" fmla="*/ 78962 w 181832"/>
              <a:gd name="connsiteY4" fmla="*/ 83915 h 126491"/>
              <a:gd name="connsiteX5" fmla="*/ 0 w 181832"/>
              <a:gd name="connsiteY5" fmla="*/ 32290 h 126491"/>
              <a:gd name="connsiteX6" fmla="*/ 18669 w 181832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832" h="126491">
                <a:moveTo>
                  <a:pt x="18669" y="0"/>
                </a:moveTo>
                <a:cubicBezTo>
                  <a:pt x="18669" y="0"/>
                  <a:pt x="58769" y="17145"/>
                  <a:pt x="102870" y="42577"/>
                </a:cubicBezTo>
                <a:cubicBezTo>
                  <a:pt x="146971" y="68008"/>
                  <a:pt x="181832" y="94202"/>
                  <a:pt x="181832" y="94202"/>
                </a:cubicBezTo>
                <a:lnTo>
                  <a:pt x="163163" y="126492"/>
                </a:lnTo>
                <a:cubicBezTo>
                  <a:pt x="163163" y="126492"/>
                  <a:pt x="123063" y="109347"/>
                  <a:pt x="78962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0" name="Vrije vorm: vorm 69">
            <a:extLst>
              <a:ext uri="{FF2B5EF4-FFF2-40B4-BE49-F238E27FC236}">
                <a16:creationId xmlns:a16="http://schemas.microsoft.com/office/drawing/2014/main" id="{F7FF90EC-7131-78F7-62D6-6C0A2089C2F7}"/>
              </a:ext>
            </a:extLst>
          </p:cNvPr>
          <p:cNvSpPr/>
          <p:nvPr/>
        </p:nvSpPr>
        <p:spPr>
          <a:xfrm>
            <a:off x="8930038" y="5254124"/>
            <a:ext cx="1002351" cy="697446"/>
          </a:xfrm>
          <a:custGeom>
            <a:avLst/>
            <a:gdLst>
              <a:gd name="connsiteX0" fmla="*/ 0 w 181927"/>
              <a:gd name="connsiteY0" fmla="*/ 94202 h 126587"/>
              <a:gd name="connsiteX1" fmla="*/ 79058 w 181927"/>
              <a:gd name="connsiteY1" fmla="*/ 42577 h 126587"/>
              <a:gd name="connsiteX2" fmla="*/ 163259 w 181927"/>
              <a:gd name="connsiteY2" fmla="*/ 0 h 126587"/>
              <a:gd name="connsiteX3" fmla="*/ 181928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8"/>
                  <a:pt x="79058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8" y="32290"/>
                </a:lnTo>
                <a:cubicBezTo>
                  <a:pt x="181928" y="32290"/>
                  <a:pt x="146971" y="58483"/>
                  <a:pt x="102965" y="83915"/>
                </a:cubicBezTo>
                <a:cubicBezTo>
                  <a:pt x="58865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0EE5A244-E1B5-E328-60CD-D66933D7B52D}"/>
              </a:ext>
            </a:extLst>
          </p:cNvPr>
          <p:cNvSpPr/>
          <p:nvPr/>
        </p:nvSpPr>
        <p:spPr>
          <a:xfrm>
            <a:off x="10728498" y="2138963"/>
            <a:ext cx="1002351" cy="697447"/>
          </a:xfrm>
          <a:custGeom>
            <a:avLst/>
            <a:gdLst>
              <a:gd name="connsiteX0" fmla="*/ 0 w 181927"/>
              <a:gd name="connsiteY0" fmla="*/ 94202 h 126587"/>
              <a:gd name="connsiteX1" fmla="*/ 79057 w 181927"/>
              <a:gd name="connsiteY1" fmla="*/ 42577 h 126587"/>
              <a:gd name="connsiteX2" fmla="*/ 163259 w 181927"/>
              <a:gd name="connsiteY2" fmla="*/ 0 h 126587"/>
              <a:gd name="connsiteX3" fmla="*/ 181927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9"/>
                  <a:pt x="79057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7" y="32290"/>
                </a:lnTo>
                <a:cubicBezTo>
                  <a:pt x="181927" y="32290"/>
                  <a:pt x="146971" y="58484"/>
                  <a:pt x="102965" y="83915"/>
                </a:cubicBezTo>
                <a:cubicBezTo>
                  <a:pt x="58960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CFA65709-AB21-EE9A-53B3-4AF3BCF81C1D}"/>
              </a:ext>
            </a:extLst>
          </p:cNvPr>
          <p:cNvSpPr/>
          <p:nvPr/>
        </p:nvSpPr>
        <p:spPr>
          <a:xfrm>
            <a:off x="10198983" y="1449390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5 h 188404"/>
              <a:gd name="connsiteX3" fmla="*/ 5143 w 47625"/>
              <a:gd name="connsiteY3" fmla="*/ 188405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5"/>
                  <a:pt x="42481" y="188405"/>
                </a:cubicBezTo>
                <a:lnTo>
                  <a:pt x="5143" y="188405"/>
                </a:lnTo>
                <a:cubicBezTo>
                  <a:pt x="5143" y="188405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7" name="Vrije vorm: vorm 66">
            <a:extLst>
              <a:ext uri="{FF2B5EF4-FFF2-40B4-BE49-F238E27FC236}">
                <a16:creationId xmlns:a16="http://schemas.microsoft.com/office/drawing/2014/main" id="{5F553586-E272-A214-251F-49101CE30372}"/>
              </a:ext>
            </a:extLst>
          </p:cNvPr>
          <p:cNvSpPr/>
          <p:nvPr/>
        </p:nvSpPr>
        <p:spPr>
          <a:xfrm>
            <a:off x="10198983" y="3525989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10587A4D-9862-05C2-FDA7-D4F7ED3F639F}"/>
              </a:ext>
            </a:extLst>
          </p:cNvPr>
          <p:cNvSpPr/>
          <p:nvPr/>
        </p:nvSpPr>
        <p:spPr>
          <a:xfrm>
            <a:off x="10198983" y="5602587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/>
      <p:bldP spid="12" grpId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63" grpId="0" animBg="1"/>
      <p:bldP spid="63" grpId="1" animBg="1"/>
      <p:bldP spid="69" grpId="0" animBg="1"/>
      <p:bldP spid="69" grpId="1" animBg="1"/>
      <p:bldP spid="70" grpId="0" animBg="1"/>
      <p:bldP spid="70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</p:bldLst>
  </p:timing>
  <p:extLst>
    <p:ext uri="{DCECCB84-F9BA-43D5-87BE-67443E8EF086}">
      <p15:sldGuideLst xmlns:p15="http://schemas.microsoft.com/office/powerpoint/2012/main">
        <p15:guide id="2" orient="horz" pos="318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|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E02D4413-0E0A-7D71-B388-01BF0827432F}"/>
              </a:ext>
            </a:extLst>
          </p:cNvPr>
          <p:cNvSpPr/>
          <p:nvPr userDrawn="1"/>
        </p:nvSpPr>
        <p:spPr>
          <a:xfrm>
            <a:off x="-5875" y="0"/>
            <a:ext cx="12203753" cy="6858000"/>
          </a:xfrm>
          <a:custGeom>
            <a:avLst/>
            <a:gdLst>
              <a:gd name="connsiteX0" fmla="*/ 11612572 w 12203753"/>
              <a:gd name="connsiteY0" fmla="*/ 6739403 h 6858000"/>
              <a:gd name="connsiteX1" fmla="*/ 11657764 w 12203753"/>
              <a:gd name="connsiteY1" fmla="*/ 6739403 h 6858000"/>
              <a:gd name="connsiteX2" fmla="*/ 11664075 w 12203753"/>
              <a:gd name="connsiteY2" fmla="*/ 6853562 h 6858000"/>
              <a:gd name="connsiteX3" fmla="*/ 11663975 w 12203753"/>
              <a:gd name="connsiteY3" fmla="*/ 6858000 h 6858000"/>
              <a:gd name="connsiteX4" fmla="*/ 11606362 w 12203753"/>
              <a:gd name="connsiteY4" fmla="*/ 6858000 h 6858000"/>
              <a:gd name="connsiteX5" fmla="*/ 11606262 w 12203753"/>
              <a:gd name="connsiteY5" fmla="*/ 6853562 h 6858000"/>
              <a:gd name="connsiteX6" fmla="*/ 11612572 w 12203753"/>
              <a:gd name="connsiteY6" fmla="*/ 6739403 h 6858000"/>
              <a:gd name="connsiteX7" fmla="*/ 10821431 w 12203753"/>
              <a:gd name="connsiteY7" fmla="*/ 6739403 h 6858000"/>
              <a:gd name="connsiteX8" fmla="*/ 10866623 w 12203753"/>
              <a:gd name="connsiteY8" fmla="*/ 6739403 h 6858000"/>
              <a:gd name="connsiteX9" fmla="*/ 10872933 w 12203753"/>
              <a:gd name="connsiteY9" fmla="*/ 6853562 h 6858000"/>
              <a:gd name="connsiteX10" fmla="*/ 10872833 w 12203753"/>
              <a:gd name="connsiteY10" fmla="*/ 6858000 h 6858000"/>
              <a:gd name="connsiteX11" fmla="*/ 10815221 w 12203753"/>
              <a:gd name="connsiteY11" fmla="*/ 6858000 h 6858000"/>
              <a:gd name="connsiteX12" fmla="*/ 10815121 w 12203753"/>
              <a:gd name="connsiteY12" fmla="*/ 6853562 h 6858000"/>
              <a:gd name="connsiteX13" fmla="*/ 10821431 w 12203753"/>
              <a:gd name="connsiteY13" fmla="*/ 6739403 h 6858000"/>
              <a:gd name="connsiteX14" fmla="*/ 10030289 w 12203753"/>
              <a:gd name="connsiteY14" fmla="*/ 6739403 h 6858000"/>
              <a:gd name="connsiteX15" fmla="*/ 10075544 w 12203753"/>
              <a:gd name="connsiteY15" fmla="*/ 6739403 h 6858000"/>
              <a:gd name="connsiteX16" fmla="*/ 10081791 w 12203753"/>
              <a:gd name="connsiteY16" fmla="*/ 6853562 h 6858000"/>
              <a:gd name="connsiteX17" fmla="*/ 10081692 w 12203753"/>
              <a:gd name="connsiteY17" fmla="*/ 6858000 h 6858000"/>
              <a:gd name="connsiteX18" fmla="*/ 10024079 w 12203753"/>
              <a:gd name="connsiteY18" fmla="*/ 6858000 h 6858000"/>
              <a:gd name="connsiteX19" fmla="*/ 10023979 w 12203753"/>
              <a:gd name="connsiteY19" fmla="*/ 6853562 h 6858000"/>
              <a:gd name="connsiteX20" fmla="*/ 10030289 w 12203753"/>
              <a:gd name="connsiteY20" fmla="*/ 6739403 h 6858000"/>
              <a:gd name="connsiteX21" fmla="*/ 9239147 w 12203753"/>
              <a:gd name="connsiteY21" fmla="*/ 6739403 h 6858000"/>
              <a:gd name="connsiteX22" fmla="*/ 9284403 w 12203753"/>
              <a:gd name="connsiteY22" fmla="*/ 6739403 h 6858000"/>
              <a:gd name="connsiteX23" fmla="*/ 9290649 w 12203753"/>
              <a:gd name="connsiteY23" fmla="*/ 6853562 h 6858000"/>
              <a:gd name="connsiteX24" fmla="*/ 9290550 w 12203753"/>
              <a:gd name="connsiteY24" fmla="*/ 6858000 h 6858000"/>
              <a:gd name="connsiteX25" fmla="*/ 9233000 w 12203753"/>
              <a:gd name="connsiteY25" fmla="*/ 6858000 h 6858000"/>
              <a:gd name="connsiteX26" fmla="*/ 9232901 w 12203753"/>
              <a:gd name="connsiteY26" fmla="*/ 6853562 h 6858000"/>
              <a:gd name="connsiteX27" fmla="*/ 9239147 w 12203753"/>
              <a:gd name="connsiteY27" fmla="*/ 6739403 h 6858000"/>
              <a:gd name="connsiteX28" fmla="*/ 8448006 w 12203753"/>
              <a:gd name="connsiteY28" fmla="*/ 6739403 h 6858000"/>
              <a:gd name="connsiteX29" fmla="*/ 8493262 w 12203753"/>
              <a:gd name="connsiteY29" fmla="*/ 6739403 h 6858000"/>
              <a:gd name="connsiteX30" fmla="*/ 8499508 w 12203753"/>
              <a:gd name="connsiteY30" fmla="*/ 6853562 h 6858000"/>
              <a:gd name="connsiteX31" fmla="*/ 8499409 w 12203753"/>
              <a:gd name="connsiteY31" fmla="*/ 6858000 h 6858000"/>
              <a:gd name="connsiteX32" fmla="*/ 8441859 w 12203753"/>
              <a:gd name="connsiteY32" fmla="*/ 6858000 h 6858000"/>
              <a:gd name="connsiteX33" fmla="*/ 8441760 w 12203753"/>
              <a:gd name="connsiteY33" fmla="*/ 6853562 h 6858000"/>
              <a:gd name="connsiteX34" fmla="*/ 8448006 w 12203753"/>
              <a:gd name="connsiteY34" fmla="*/ 6739403 h 6858000"/>
              <a:gd name="connsiteX35" fmla="*/ 7656865 w 12203753"/>
              <a:gd name="connsiteY35" fmla="*/ 6739403 h 6858000"/>
              <a:gd name="connsiteX36" fmla="*/ 7702121 w 12203753"/>
              <a:gd name="connsiteY36" fmla="*/ 6739403 h 6858000"/>
              <a:gd name="connsiteX37" fmla="*/ 7708431 w 12203753"/>
              <a:gd name="connsiteY37" fmla="*/ 6853562 h 6858000"/>
              <a:gd name="connsiteX38" fmla="*/ 7708332 w 12203753"/>
              <a:gd name="connsiteY38" fmla="*/ 6858000 h 6858000"/>
              <a:gd name="connsiteX39" fmla="*/ 7650718 w 12203753"/>
              <a:gd name="connsiteY39" fmla="*/ 6858000 h 6858000"/>
              <a:gd name="connsiteX40" fmla="*/ 7650619 w 12203753"/>
              <a:gd name="connsiteY40" fmla="*/ 6853562 h 6858000"/>
              <a:gd name="connsiteX41" fmla="*/ 7656865 w 12203753"/>
              <a:gd name="connsiteY41" fmla="*/ 6739403 h 6858000"/>
              <a:gd name="connsiteX42" fmla="*/ 6865787 w 12203753"/>
              <a:gd name="connsiteY42" fmla="*/ 6739403 h 6858000"/>
              <a:gd name="connsiteX43" fmla="*/ 6910979 w 12203753"/>
              <a:gd name="connsiteY43" fmla="*/ 6739403 h 6858000"/>
              <a:gd name="connsiteX44" fmla="*/ 6917290 w 12203753"/>
              <a:gd name="connsiteY44" fmla="*/ 6853562 h 6858000"/>
              <a:gd name="connsiteX45" fmla="*/ 6917189 w 12203753"/>
              <a:gd name="connsiteY45" fmla="*/ 6858000 h 6858000"/>
              <a:gd name="connsiteX46" fmla="*/ 6859578 w 12203753"/>
              <a:gd name="connsiteY46" fmla="*/ 6858000 h 6858000"/>
              <a:gd name="connsiteX47" fmla="*/ 6859477 w 12203753"/>
              <a:gd name="connsiteY47" fmla="*/ 6853562 h 6858000"/>
              <a:gd name="connsiteX48" fmla="*/ 6865787 w 12203753"/>
              <a:gd name="connsiteY48" fmla="*/ 6739403 h 6858000"/>
              <a:gd name="connsiteX49" fmla="*/ 6074648 w 12203753"/>
              <a:gd name="connsiteY49" fmla="*/ 6739403 h 6858000"/>
              <a:gd name="connsiteX50" fmla="*/ 6119901 w 12203753"/>
              <a:gd name="connsiteY50" fmla="*/ 6739403 h 6858000"/>
              <a:gd name="connsiteX51" fmla="*/ 6126212 w 12203753"/>
              <a:gd name="connsiteY51" fmla="*/ 6853562 h 6858000"/>
              <a:gd name="connsiteX52" fmla="*/ 6126111 w 12203753"/>
              <a:gd name="connsiteY52" fmla="*/ 6858000 h 6858000"/>
              <a:gd name="connsiteX53" fmla="*/ 6068438 w 12203753"/>
              <a:gd name="connsiteY53" fmla="*/ 6858000 h 6858000"/>
              <a:gd name="connsiteX54" fmla="*/ 6068337 w 12203753"/>
              <a:gd name="connsiteY54" fmla="*/ 6853562 h 6858000"/>
              <a:gd name="connsiteX55" fmla="*/ 6074648 w 12203753"/>
              <a:gd name="connsiteY55" fmla="*/ 6739403 h 6858000"/>
              <a:gd name="connsiteX56" fmla="*/ 5283517 w 12203753"/>
              <a:gd name="connsiteY56" fmla="*/ 6739403 h 6858000"/>
              <a:gd name="connsiteX57" fmla="*/ 5328774 w 12203753"/>
              <a:gd name="connsiteY57" fmla="*/ 6739403 h 6858000"/>
              <a:gd name="connsiteX58" fmla="*/ 5335084 w 12203753"/>
              <a:gd name="connsiteY58" fmla="*/ 6853562 h 6858000"/>
              <a:gd name="connsiteX59" fmla="*/ 5334984 w 12203753"/>
              <a:gd name="connsiteY59" fmla="*/ 6858000 h 6858000"/>
              <a:gd name="connsiteX60" fmla="*/ 5277369 w 12203753"/>
              <a:gd name="connsiteY60" fmla="*/ 6858000 h 6858000"/>
              <a:gd name="connsiteX61" fmla="*/ 5277271 w 12203753"/>
              <a:gd name="connsiteY61" fmla="*/ 6853562 h 6858000"/>
              <a:gd name="connsiteX62" fmla="*/ 5283517 w 12203753"/>
              <a:gd name="connsiteY62" fmla="*/ 6739403 h 6858000"/>
              <a:gd name="connsiteX63" fmla="*/ 4492377 w 12203753"/>
              <a:gd name="connsiteY63" fmla="*/ 6739403 h 6858000"/>
              <a:gd name="connsiteX64" fmla="*/ 4537632 w 12203753"/>
              <a:gd name="connsiteY64" fmla="*/ 6739403 h 6858000"/>
              <a:gd name="connsiteX65" fmla="*/ 4543944 w 12203753"/>
              <a:gd name="connsiteY65" fmla="*/ 6853562 h 6858000"/>
              <a:gd name="connsiteX66" fmla="*/ 4543846 w 12203753"/>
              <a:gd name="connsiteY66" fmla="*/ 6858000 h 6858000"/>
              <a:gd name="connsiteX67" fmla="*/ 4486164 w 12203753"/>
              <a:gd name="connsiteY67" fmla="*/ 6858000 h 6858000"/>
              <a:gd name="connsiteX68" fmla="*/ 4486066 w 12203753"/>
              <a:gd name="connsiteY68" fmla="*/ 6853562 h 6858000"/>
              <a:gd name="connsiteX69" fmla="*/ 4492377 w 12203753"/>
              <a:gd name="connsiteY69" fmla="*/ 6739403 h 6858000"/>
              <a:gd name="connsiteX70" fmla="*/ 3701387 w 12203753"/>
              <a:gd name="connsiteY70" fmla="*/ 6739403 h 6858000"/>
              <a:gd name="connsiteX71" fmla="*/ 3746640 w 12203753"/>
              <a:gd name="connsiteY71" fmla="*/ 6739403 h 6858000"/>
              <a:gd name="connsiteX72" fmla="*/ 3752950 w 12203753"/>
              <a:gd name="connsiteY72" fmla="*/ 6853562 h 6858000"/>
              <a:gd name="connsiteX73" fmla="*/ 3752851 w 12203753"/>
              <a:gd name="connsiteY73" fmla="*/ 6858000 h 6858000"/>
              <a:gd name="connsiteX74" fmla="*/ 3695239 w 12203753"/>
              <a:gd name="connsiteY74" fmla="*/ 6858000 h 6858000"/>
              <a:gd name="connsiteX75" fmla="*/ 3695140 w 12203753"/>
              <a:gd name="connsiteY75" fmla="*/ 6853562 h 6858000"/>
              <a:gd name="connsiteX76" fmla="*/ 3701387 w 12203753"/>
              <a:gd name="connsiteY76" fmla="*/ 6739403 h 6858000"/>
              <a:gd name="connsiteX77" fmla="*/ 2910259 w 12203753"/>
              <a:gd name="connsiteY77" fmla="*/ 6739403 h 6858000"/>
              <a:gd name="connsiteX78" fmla="*/ 2955512 w 12203753"/>
              <a:gd name="connsiteY78" fmla="*/ 6739403 h 6858000"/>
              <a:gd name="connsiteX79" fmla="*/ 2961822 w 12203753"/>
              <a:gd name="connsiteY79" fmla="*/ 6853562 h 6858000"/>
              <a:gd name="connsiteX80" fmla="*/ 2961723 w 12203753"/>
              <a:gd name="connsiteY80" fmla="*/ 6858000 h 6858000"/>
              <a:gd name="connsiteX81" fmla="*/ 2904112 w 12203753"/>
              <a:gd name="connsiteY81" fmla="*/ 6858000 h 6858000"/>
              <a:gd name="connsiteX82" fmla="*/ 2904013 w 12203753"/>
              <a:gd name="connsiteY82" fmla="*/ 6853562 h 6858000"/>
              <a:gd name="connsiteX83" fmla="*/ 2910259 w 12203753"/>
              <a:gd name="connsiteY83" fmla="*/ 6739403 h 6858000"/>
              <a:gd name="connsiteX84" fmla="*/ 2119119 w 12203753"/>
              <a:gd name="connsiteY84" fmla="*/ 6739403 h 6858000"/>
              <a:gd name="connsiteX85" fmla="*/ 2164366 w 12203753"/>
              <a:gd name="connsiteY85" fmla="*/ 6739403 h 6858000"/>
              <a:gd name="connsiteX86" fmla="*/ 2170679 w 12203753"/>
              <a:gd name="connsiteY86" fmla="*/ 6853562 h 6858000"/>
              <a:gd name="connsiteX87" fmla="*/ 2170579 w 12203753"/>
              <a:gd name="connsiteY87" fmla="*/ 6858000 h 6858000"/>
              <a:gd name="connsiteX88" fmla="*/ 2112967 w 12203753"/>
              <a:gd name="connsiteY88" fmla="*/ 6858000 h 6858000"/>
              <a:gd name="connsiteX89" fmla="*/ 2112868 w 12203753"/>
              <a:gd name="connsiteY89" fmla="*/ 6853562 h 6858000"/>
              <a:gd name="connsiteX90" fmla="*/ 2119119 w 12203753"/>
              <a:gd name="connsiteY90" fmla="*/ 6739403 h 6858000"/>
              <a:gd name="connsiteX91" fmla="*/ 1327990 w 12203753"/>
              <a:gd name="connsiteY91" fmla="*/ 6739403 h 6858000"/>
              <a:gd name="connsiteX92" fmla="*/ 1373245 w 12203753"/>
              <a:gd name="connsiteY92" fmla="*/ 6739403 h 6858000"/>
              <a:gd name="connsiteX93" fmla="*/ 1379556 w 12203753"/>
              <a:gd name="connsiteY93" fmla="*/ 6853562 h 6858000"/>
              <a:gd name="connsiteX94" fmla="*/ 1379457 w 12203753"/>
              <a:gd name="connsiteY94" fmla="*/ 6858000 h 6858000"/>
              <a:gd name="connsiteX95" fmla="*/ 1321781 w 12203753"/>
              <a:gd name="connsiteY95" fmla="*/ 6858000 h 6858000"/>
              <a:gd name="connsiteX96" fmla="*/ 1321681 w 12203753"/>
              <a:gd name="connsiteY96" fmla="*/ 6853562 h 6858000"/>
              <a:gd name="connsiteX97" fmla="*/ 1327990 w 12203753"/>
              <a:gd name="connsiteY97" fmla="*/ 6739403 h 6858000"/>
              <a:gd name="connsiteX98" fmla="*/ 536912 w 12203753"/>
              <a:gd name="connsiteY98" fmla="*/ 6739403 h 6858000"/>
              <a:gd name="connsiteX99" fmla="*/ 582167 w 12203753"/>
              <a:gd name="connsiteY99" fmla="*/ 6739403 h 6858000"/>
              <a:gd name="connsiteX100" fmla="*/ 588477 w 12203753"/>
              <a:gd name="connsiteY100" fmla="*/ 6853562 h 6858000"/>
              <a:gd name="connsiteX101" fmla="*/ 588378 w 12203753"/>
              <a:gd name="connsiteY101" fmla="*/ 6858000 h 6858000"/>
              <a:gd name="connsiteX102" fmla="*/ 530764 w 12203753"/>
              <a:gd name="connsiteY102" fmla="*/ 6858000 h 6858000"/>
              <a:gd name="connsiteX103" fmla="*/ 530665 w 12203753"/>
              <a:gd name="connsiteY103" fmla="*/ 6853562 h 6858000"/>
              <a:gd name="connsiteX104" fmla="*/ 536912 w 12203753"/>
              <a:gd name="connsiteY104" fmla="*/ 6739403 h 6858000"/>
              <a:gd name="connsiteX105" fmla="*/ 0 w 12203753"/>
              <a:gd name="connsiteY105" fmla="*/ 6726553 h 6858000"/>
              <a:gd name="connsiteX106" fmla="*/ 48559 w 12203753"/>
              <a:gd name="connsiteY106" fmla="*/ 6757186 h 6858000"/>
              <a:gd name="connsiteX107" fmla="*/ 76396 w 12203753"/>
              <a:gd name="connsiteY107" fmla="*/ 6776882 h 6858000"/>
              <a:gd name="connsiteX108" fmla="*/ 53769 w 12203753"/>
              <a:gd name="connsiteY108" fmla="*/ 6816082 h 6858000"/>
              <a:gd name="connsiteX109" fmla="*/ 22784 w 12203753"/>
              <a:gd name="connsiteY109" fmla="*/ 6801804 h 6858000"/>
              <a:gd name="connsiteX110" fmla="*/ 0 w 12203753"/>
              <a:gd name="connsiteY110" fmla="*/ 6789797 h 6858000"/>
              <a:gd name="connsiteX111" fmla="*/ 12203753 w 12203753"/>
              <a:gd name="connsiteY111" fmla="*/ 6720867 h 6858000"/>
              <a:gd name="connsiteX112" fmla="*/ 12203753 w 12203753"/>
              <a:gd name="connsiteY112" fmla="*/ 6785036 h 6858000"/>
              <a:gd name="connsiteX113" fmla="*/ 12171908 w 12203753"/>
              <a:gd name="connsiteY113" fmla="*/ 6801804 h 6858000"/>
              <a:gd name="connsiteX114" fmla="*/ 12140914 w 12203753"/>
              <a:gd name="connsiteY114" fmla="*/ 6816082 h 6858000"/>
              <a:gd name="connsiteX115" fmla="*/ 12118286 w 12203753"/>
              <a:gd name="connsiteY115" fmla="*/ 6776882 h 6858000"/>
              <a:gd name="connsiteX116" fmla="*/ 12146132 w 12203753"/>
              <a:gd name="connsiteY116" fmla="*/ 6757187 h 6858000"/>
              <a:gd name="connsiteX117" fmla="*/ 5416402 w 12203753"/>
              <a:gd name="connsiteY117" fmla="*/ 6662746 h 6858000"/>
              <a:gd name="connsiteX118" fmla="*/ 5424781 w 12203753"/>
              <a:gd name="connsiteY118" fmla="*/ 6666452 h 6858000"/>
              <a:gd name="connsiteX119" fmla="*/ 5518395 w 12203753"/>
              <a:gd name="connsiteY119" fmla="*/ 6714353 h 6858000"/>
              <a:gd name="connsiteX120" fmla="*/ 5614131 w 12203753"/>
              <a:gd name="connsiteY120" fmla="*/ 6776882 h 6858000"/>
              <a:gd name="connsiteX121" fmla="*/ 5591504 w 12203753"/>
              <a:gd name="connsiteY121" fmla="*/ 6816082 h 6858000"/>
              <a:gd name="connsiteX122" fmla="*/ 5489521 w 12203753"/>
              <a:gd name="connsiteY122" fmla="*/ 6764389 h 6858000"/>
              <a:gd name="connsiteX123" fmla="*/ 5393787 w 12203753"/>
              <a:gd name="connsiteY123" fmla="*/ 6701859 h 6858000"/>
              <a:gd name="connsiteX124" fmla="*/ 4625259 w 12203753"/>
              <a:gd name="connsiteY124" fmla="*/ 6662746 h 6858000"/>
              <a:gd name="connsiteX125" fmla="*/ 4633642 w 12203753"/>
              <a:gd name="connsiteY125" fmla="*/ 6666452 h 6858000"/>
              <a:gd name="connsiteX126" fmla="*/ 4727254 w 12203753"/>
              <a:gd name="connsiteY126" fmla="*/ 6714353 h 6858000"/>
              <a:gd name="connsiteX127" fmla="*/ 4822988 w 12203753"/>
              <a:gd name="connsiteY127" fmla="*/ 6776882 h 6858000"/>
              <a:gd name="connsiteX128" fmla="*/ 4800366 w 12203753"/>
              <a:gd name="connsiteY128" fmla="*/ 6816082 h 6858000"/>
              <a:gd name="connsiteX129" fmla="*/ 4698380 w 12203753"/>
              <a:gd name="connsiteY129" fmla="*/ 6764389 h 6858000"/>
              <a:gd name="connsiteX130" fmla="*/ 4602649 w 12203753"/>
              <a:gd name="connsiteY130" fmla="*/ 6701859 h 6858000"/>
              <a:gd name="connsiteX131" fmla="*/ 3834266 w 12203753"/>
              <a:gd name="connsiteY131" fmla="*/ 6662746 h 6858000"/>
              <a:gd name="connsiteX132" fmla="*/ 3842651 w 12203753"/>
              <a:gd name="connsiteY132" fmla="*/ 6666452 h 6858000"/>
              <a:gd name="connsiteX133" fmla="*/ 3936263 w 12203753"/>
              <a:gd name="connsiteY133" fmla="*/ 6714353 h 6858000"/>
              <a:gd name="connsiteX134" fmla="*/ 4031992 w 12203753"/>
              <a:gd name="connsiteY134" fmla="*/ 6776882 h 6858000"/>
              <a:gd name="connsiteX135" fmla="*/ 4009366 w 12203753"/>
              <a:gd name="connsiteY135" fmla="*/ 6816082 h 6858000"/>
              <a:gd name="connsiteX136" fmla="*/ 3907391 w 12203753"/>
              <a:gd name="connsiteY136" fmla="*/ 6764389 h 6858000"/>
              <a:gd name="connsiteX137" fmla="*/ 3811651 w 12203753"/>
              <a:gd name="connsiteY137" fmla="*/ 6701859 h 6858000"/>
              <a:gd name="connsiteX138" fmla="*/ 3043144 w 12203753"/>
              <a:gd name="connsiteY138" fmla="*/ 6662746 h 6858000"/>
              <a:gd name="connsiteX139" fmla="*/ 3051523 w 12203753"/>
              <a:gd name="connsiteY139" fmla="*/ 6666452 h 6858000"/>
              <a:gd name="connsiteX140" fmla="*/ 3145144 w 12203753"/>
              <a:gd name="connsiteY140" fmla="*/ 6714353 h 6858000"/>
              <a:gd name="connsiteX141" fmla="*/ 3240871 w 12203753"/>
              <a:gd name="connsiteY141" fmla="*/ 6776882 h 6858000"/>
              <a:gd name="connsiteX142" fmla="*/ 3218243 w 12203753"/>
              <a:gd name="connsiteY142" fmla="*/ 6816082 h 6858000"/>
              <a:gd name="connsiteX143" fmla="*/ 3116268 w 12203753"/>
              <a:gd name="connsiteY143" fmla="*/ 6764389 h 6858000"/>
              <a:gd name="connsiteX144" fmla="*/ 3020525 w 12203753"/>
              <a:gd name="connsiteY144" fmla="*/ 6701859 h 6858000"/>
              <a:gd name="connsiteX145" fmla="*/ 2252000 w 12203753"/>
              <a:gd name="connsiteY145" fmla="*/ 6662746 h 6858000"/>
              <a:gd name="connsiteX146" fmla="*/ 2260383 w 12203753"/>
              <a:gd name="connsiteY146" fmla="*/ 6666452 h 6858000"/>
              <a:gd name="connsiteX147" fmla="*/ 2353993 w 12203753"/>
              <a:gd name="connsiteY147" fmla="*/ 6714353 h 6858000"/>
              <a:gd name="connsiteX148" fmla="*/ 2449735 w 12203753"/>
              <a:gd name="connsiteY148" fmla="*/ 6776882 h 6858000"/>
              <a:gd name="connsiteX149" fmla="*/ 2427108 w 12203753"/>
              <a:gd name="connsiteY149" fmla="*/ 6816082 h 6858000"/>
              <a:gd name="connsiteX150" fmla="*/ 2325122 w 12203753"/>
              <a:gd name="connsiteY150" fmla="*/ 6764389 h 6858000"/>
              <a:gd name="connsiteX151" fmla="*/ 2229387 w 12203753"/>
              <a:gd name="connsiteY151" fmla="*/ 6701859 h 6858000"/>
              <a:gd name="connsiteX152" fmla="*/ 1460873 w 12203753"/>
              <a:gd name="connsiteY152" fmla="*/ 6662746 h 6858000"/>
              <a:gd name="connsiteX153" fmla="*/ 1469257 w 12203753"/>
              <a:gd name="connsiteY153" fmla="*/ 6666452 h 6858000"/>
              <a:gd name="connsiteX154" fmla="*/ 1562870 w 12203753"/>
              <a:gd name="connsiteY154" fmla="*/ 6714353 h 6858000"/>
              <a:gd name="connsiteX155" fmla="*/ 1658607 w 12203753"/>
              <a:gd name="connsiteY155" fmla="*/ 6776882 h 6858000"/>
              <a:gd name="connsiteX156" fmla="*/ 1635980 w 12203753"/>
              <a:gd name="connsiteY156" fmla="*/ 6816082 h 6858000"/>
              <a:gd name="connsiteX157" fmla="*/ 1533999 w 12203753"/>
              <a:gd name="connsiteY157" fmla="*/ 6764389 h 6858000"/>
              <a:gd name="connsiteX158" fmla="*/ 1438259 w 12203753"/>
              <a:gd name="connsiteY158" fmla="*/ 6701859 h 6858000"/>
              <a:gd name="connsiteX159" fmla="*/ 669795 w 12203753"/>
              <a:gd name="connsiteY159" fmla="*/ 6662746 h 6858000"/>
              <a:gd name="connsiteX160" fmla="*/ 678178 w 12203753"/>
              <a:gd name="connsiteY160" fmla="*/ 6666452 h 6858000"/>
              <a:gd name="connsiteX161" fmla="*/ 771792 w 12203753"/>
              <a:gd name="connsiteY161" fmla="*/ 6714353 h 6858000"/>
              <a:gd name="connsiteX162" fmla="*/ 867526 w 12203753"/>
              <a:gd name="connsiteY162" fmla="*/ 6776882 h 6858000"/>
              <a:gd name="connsiteX163" fmla="*/ 844900 w 12203753"/>
              <a:gd name="connsiteY163" fmla="*/ 6816082 h 6858000"/>
              <a:gd name="connsiteX164" fmla="*/ 742918 w 12203753"/>
              <a:gd name="connsiteY164" fmla="*/ 6764389 h 6858000"/>
              <a:gd name="connsiteX165" fmla="*/ 647181 w 12203753"/>
              <a:gd name="connsiteY165" fmla="*/ 6701859 h 6858000"/>
              <a:gd name="connsiteX166" fmla="*/ 11745343 w 12203753"/>
              <a:gd name="connsiteY166" fmla="*/ 6662723 h 6858000"/>
              <a:gd name="connsiteX167" fmla="*/ 11847390 w 12203753"/>
              <a:gd name="connsiteY167" fmla="*/ 6714353 h 6858000"/>
              <a:gd name="connsiteX168" fmla="*/ 11943128 w 12203753"/>
              <a:gd name="connsiteY168" fmla="*/ 6776882 h 6858000"/>
              <a:gd name="connsiteX169" fmla="*/ 11920501 w 12203753"/>
              <a:gd name="connsiteY169" fmla="*/ 6816082 h 6858000"/>
              <a:gd name="connsiteX170" fmla="*/ 11818516 w 12203753"/>
              <a:gd name="connsiteY170" fmla="*/ 6764389 h 6858000"/>
              <a:gd name="connsiteX171" fmla="*/ 11722715 w 12203753"/>
              <a:gd name="connsiteY171" fmla="*/ 6701859 h 6858000"/>
              <a:gd name="connsiteX172" fmla="*/ 11524930 w 12203753"/>
              <a:gd name="connsiteY172" fmla="*/ 6662723 h 6858000"/>
              <a:gd name="connsiteX173" fmla="*/ 11547558 w 12203753"/>
              <a:gd name="connsiteY173" fmla="*/ 6701859 h 6858000"/>
              <a:gd name="connsiteX174" fmla="*/ 11451820 w 12203753"/>
              <a:gd name="connsiteY174" fmla="*/ 6764389 h 6858000"/>
              <a:gd name="connsiteX175" fmla="*/ 11349836 w 12203753"/>
              <a:gd name="connsiteY175" fmla="*/ 6816082 h 6858000"/>
              <a:gd name="connsiteX176" fmla="*/ 11327208 w 12203753"/>
              <a:gd name="connsiteY176" fmla="*/ 6776882 h 6858000"/>
              <a:gd name="connsiteX177" fmla="*/ 11422946 w 12203753"/>
              <a:gd name="connsiteY177" fmla="*/ 6714353 h 6858000"/>
              <a:gd name="connsiteX178" fmla="*/ 11524930 w 12203753"/>
              <a:gd name="connsiteY178" fmla="*/ 6662723 h 6858000"/>
              <a:gd name="connsiteX179" fmla="*/ 10954265 w 12203753"/>
              <a:gd name="connsiteY179" fmla="*/ 6662723 h 6858000"/>
              <a:gd name="connsiteX180" fmla="*/ 11056249 w 12203753"/>
              <a:gd name="connsiteY180" fmla="*/ 6714353 h 6858000"/>
              <a:gd name="connsiteX181" fmla="*/ 11151987 w 12203753"/>
              <a:gd name="connsiteY181" fmla="*/ 6776882 h 6858000"/>
              <a:gd name="connsiteX182" fmla="*/ 11129360 w 12203753"/>
              <a:gd name="connsiteY182" fmla="*/ 6816082 h 6858000"/>
              <a:gd name="connsiteX183" fmla="*/ 11027376 w 12203753"/>
              <a:gd name="connsiteY183" fmla="*/ 6764389 h 6858000"/>
              <a:gd name="connsiteX184" fmla="*/ 10931638 w 12203753"/>
              <a:gd name="connsiteY184" fmla="*/ 6701859 h 6858000"/>
              <a:gd name="connsiteX185" fmla="*/ 10733788 w 12203753"/>
              <a:gd name="connsiteY185" fmla="*/ 6662723 h 6858000"/>
              <a:gd name="connsiteX186" fmla="*/ 10756416 w 12203753"/>
              <a:gd name="connsiteY186" fmla="*/ 6701859 h 6858000"/>
              <a:gd name="connsiteX187" fmla="*/ 10660678 w 12203753"/>
              <a:gd name="connsiteY187" fmla="*/ 6764389 h 6858000"/>
              <a:gd name="connsiteX188" fmla="*/ 10558694 w 12203753"/>
              <a:gd name="connsiteY188" fmla="*/ 6816082 h 6858000"/>
              <a:gd name="connsiteX189" fmla="*/ 10536066 w 12203753"/>
              <a:gd name="connsiteY189" fmla="*/ 6776882 h 6858000"/>
              <a:gd name="connsiteX190" fmla="*/ 10631804 w 12203753"/>
              <a:gd name="connsiteY190" fmla="*/ 6714353 h 6858000"/>
              <a:gd name="connsiteX191" fmla="*/ 10733788 w 12203753"/>
              <a:gd name="connsiteY191" fmla="*/ 6662723 h 6858000"/>
              <a:gd name="connsiteX192" fmla="*/ 10163123 w 12203753"/>
              <a:gd name="connsiteY192" fmla="*/ 6662723 h 6858000"/>
              <a:gd name="connsiteX193" fmla="*/ 10265107 w 12203753"/>
              <a:gd name="connsiteY193" fmla="*/ 6714353 h 6858000"/>
              <a:gd name="connsiteX194" fmla="*/ 10360845 w 12203753"/>
              <a:gd name="connsiteY194" fmla="*/ 6776882 h 6858000"/>
              <a:gd name="connsiteX195" fmla="*/ 10338218 w 12203753"/>
              <a:gd name="connsiteY195" fmla="*/ 6816082 h 6858000"/>
              <a:gd name="connsiteX196" fmla="*/ 10236234 w 12203753"/>
              <a:gd name="connsiteY196" fmla="*/ 6764389 h 6858000"/>
              <a:gd name="connsiteX197" fmla="*/ 10140496 w 12203753"/>
              <a:gd name="connsiteY197" fmla="*/ 6701859 h 6858000"/>
              <a:gd name="connsiteX198" fmla="*/ 9942711 w 12203753"/>
              <a:gd name="connsiteY198" fmla="*/ 6662723 h 6858000"/>
              <a:gd name="connsiteX199" fmla="*/ 9965339 w 12203753"/>
              <a:gd name="connsiteY199" fmla="*/ 6701859 h 6858000"/>
              <a:gd name="connsiteX200" fmla="*/ 9869601 w 12203753"/>
              <a:gd name="connsiteY200" fmla="*/ 6764389 h 6858000"/>
              <a:gd name="connsiteX201" fmla="*/ 9767553 w 12203753"/>
              <a:gd name="connsiteY201" fmla="*/ 6816082 h 6858000"/>
              <a:gd name="connsiteX202" fmla="*/ 9744925 w 12203753"/>
              <a:gd name="connsiteY202" fmla="*/ 6776882 h 6858000"/>
              <a:gd name="connsiteX203" fmla="*/ 9840663 w 12203753"/>
              <a:gd name="connsiteY203" fmla="*/ 6714353 h 6858000"/>
              <a:gd name="connsiteX204" fmla="*/ 9942711 w 12203753"/>
              <a:gd name="connsiteY204" fmla="*/ 6662723 h 6858000"/>
              <a:gd name="connsiteX205" fmla="*/ 9371982 w 12203753"/>
              <a:gd name="connsiteY205" fmla="*/ 6662723 h 6858000"/>
              <a:gd name="connsiteX206" fmla="*/ 9474030 w 12203753"/>
              <a:gd name="connsiteY206" fmla="*/ 6714353 h 6858000"/>
              <a:gd name="connsiteX207" fmla="*/ 9569768 w 12203753"/>
              <a:gd name="connsiteY207" fmla="*/ 6776882 h 6858000"/>
              <a:gd name="connsiteX208" fmla="*/ 9547140 w 12203753"/>
              <a:gd name="connsiteY208" fmla="*/ 6816082 h 6858000"/>
              <a:gd name="connsiteX209" fmla="*/ 9445093 w 12203753"/>
              <a:gd name="connsiteY209" fmla="*/ 6764389 h 6858000"/>
              <a:gd name="connsiteX210" fmla="*/ 9349355 w 12203753"/>
              <a:gd name="connsiteY210" fmla="*/ 6701859 h 6858000"/>
              <a:gd name="connsiteX211" fmla="*/ 9151570 w 12203753"/>
              <a:gd name="connsiteY211" fmla="*/ 6662723 h 6858000"/>
              <a:gd name="connsiteX212" fmla="*/ 9174198 w 12203753"/>
              <a:gd name="connsiteY212" fmla="*/ 6701859 h 6858000"/>
              <a:gd name="connsiteX213" fmla="*/ 9078460 w 12203753"/>
              <a:gd name="connsiteY213" fmla="*/ 6764389 h 6858000"/>
              <a:gd name="connsiteX214" fmla="*/ 8976412 w 12203753"/>
              <a:gd name="connsiteY214" fmla="*/ 6816082 h 6858000"/>
              <a:gd name="connsiteX215" fmla="*/ 8953784 w 12203753"/>
              <a:gd name="connsiteY215" fmla="*/ 6776882 h 6858000"/>
              <a:gd name="connsiteX216" fmla="*/ 9049585 w 12203753"/>
              <a:gd name="connsiteY216" fmla="*/ 6714353 h 6858000"/>
              <a:gd name="connsiteX217" fmla="*/ 9151570 w 12203753"/>
              <a:gd name="connsiteY217" fmla="*/ 6662723 h 6858000"/>
              <a:gd name="connsiteX218" fmla="*/ 8580840 w 12203753"/>
              <a:gd name="connsiteY218" fmla="*/ 6662723 h 6858000"/>
              <a:gd name="connsiteX219" fmla="*/ 8682888 w 12203753"/>
              <a:gd name="connsiteY219" fmla="*/ 6714353 h 6858000"/>
              <a:gd name="connsiteX220" fmla="*/ 8778626 w 12203753"/>
              <a:gd name="connsiteY220" fmla="*/ 6776882 h 6858000"/>
              <a:gd name="connsiteX221" fmla="*/ 8755998 w 12203753"/>
              <a:gd name="connsiteY221" fmla="*/ 6816082 h 6858000"/>
              <a:gd name="connsiteX222" fmla="*/ 8654014 w 12203753"/>
              <a:gd name="connsiteY222" fmla="*/ 6764389 h 6858000"/>
              <a:gd name="connsiteX223" fmla="*/ 8558213 w 12203753"/>
              <a:gd name="connsiteY223" fmla="*/ 6701859 h 6858000"/>
              <a:gd name="connsiteX224" fmla="*/ 8360428 w 12203753"/>
              <a:gd name="connsiteY224" fmla="*/ 6662723 h 6858000"/>
              <a:gd name="connsiteX225" fmla="*/ 8383056 w 12203753"/>
              <a:gd name="connsiteY225" fmla="*/ 6701859 h 6858000"/>
              <a:gd name="connsiteX226" fmla="*/ 8287318 w 12203753"/>
              <a:gd name="connsiteY226" fmla="*/ 6764389 h 6858000"/>
              <a:gd name="connsiteX227" fmla="*/ 8185270 w 12203753"/>
              <a:gd name="connsiteY227" fmla="*/ 6816082 h 6858000"/>
              <a:gd name="connsiteX228" fmla="*/ 8162642 w 12203753"/>
              <a:gd name="connsiteY228" fmla="*/ 6776882 h 6858000"/>
              <a:gd name="connsiteX229" fmla="*/ 8258443 w 12203753"/>
              <a:gd name="connsiteY229" fmla="*/ 6714353 h 6858000"/>
              <a:gd name="connsiteX230" fmla="*/ 8360428 w 12203753"/>
              <a:gd name="connsiteY230" fmla="*/ 6662723 h 6858000"/>
              <a:gd name="connsiteX231" fmla="*/ 7789699 w 12203753"/>
              <a:gd name="connsiteY231" fmla="*/ 6662723 h 6858000"/>
              <a:gd name="connsiteX232" fmla="*/ 7891747 w 12203753"/>
              <a:gd name="connsiteY232" fmla="*/ 6714353 h 6858000"/>
              <a:gd name="connsiteX233" fmla="*/ 7987485 w 12203753"/>
              <a:gd name="connsiteY233" fmla="*/ 6776882 h 6858000"/>
              <a:gd name="connsiteX234" fmla="*/ 7964857 w 12203753"/>
              <a:gd name="connsiteY234" fmla="*/ 6816082 h 6858000"/>
              <a:gd name="connsiteX235" fmla="*/ 7862873 w 12203753"/>
              <a:gd name="connsiteY235" fmla="*/ 6764389 h 6858000"/>
              <a:gd name="connsiteX236" fmla="*/ 7767072 w 12203753"/>
              <a:gd name="connsiteY236" fmla="*/ 6701859 h 6858000"/>
              <a:gd name="connsiteX237" fmla="*/ 7569286 w 12203753"/>
              <a:gd name="connsiteY237" fmla="*/ 6662723 h 6858000"/>
              <a:gd name="connsiteX238" fmla="*/ 7591913 w 12203753"/>
              <a:gd name="connsiteY238" fmla="*/ 6701859 h 6858000"/>
              <a:gd name="connsiteX239" fmla="*/ 7496176 w 12203753"/>
              <a:gd name="connsiteY239" fmla="*/ 6764389 h 6858000"/>
              <a:gd name="connsiteX240" fmla="*/ 7394192 w 12203753"/>
              <a:gd name="connsiteY240" fmla="*/ 6816082 h 6858000"/>
              <a:gd name="connsiteX241" fmla="*/ 7371564 w 12203753"/>
              <a:gd name="connsiteY241" fmla="*/ 6776882 h 6858000"/>
              <a:gd name="connsiteX242" fmla="*/ 7467302 w 12203753"/>
              <a:gd name="connsiteY242" fmla="*/ 6714353 h 6858000"/>
              <a:gd name="connsiteX243" fmla="*/ 7569286 w 12203753"/>
              <a:gd name="connsiteY243" fmla="*/ 6662723 h 6858000"/>
              <a:gd name="connsiteX244" fmla="*/ 6998621 w 12203753"/>
              <a:gd name="connsiteY244" fmla="*/ 6662723 h 6858000"/>
              <a:gd name="connsiteX245" fmla="*/ 7100606 w 12203753"/>
              <a:gd name="connsiteY245" fmla="*/ 6714353 h 6858000"/>
              <a:gd name="connsiteX246" fmla="*/ 7196344 w 12203753"/>
              <a:gd name="connsiteY246" fmla="*/ 6776882 h 6858000"/>
              <a:gd name="connsiteX247" fmla="*/ 7173716 w 12203753"/>
              <a:gd name="connsiteY247" fmla="*/ 6816082 h 6858000"/>
              <a:gd name="connsiteX248" fmla="*/ 7071731 w 12203753"/>
              <a:gd name="connsiteY248" fmla="*/ 6764389 h 6858000"/>
              <a:gd name="connsiteX249" fmla="*/ 6975995 w 12203753"/>
              <a:gd name="connsiteY249" fmla="*/ 6701859 h 6858000"/>
              <a:gd name="connsiteX250" fmla="*/ 6778210 w 12203753"/>
              <a:gd name="connsiteY250" fmla="*/ 6662723 h 6858000"/>
              <a:gd name="connsiteX251" fmla="*/ 6800837 w 12203753"/>
              <a:gd name="connsiteY251" fmla="*/ 6701859 h 6858000"/>
              <a:gd name="connsiteX252" fmla="*/ 6705100 w 12203753"/>
              <a:gd name="connsiteY252" fmla="*/ 6764389 h 6858000"/>
              <a:gd name="connsiteX253" fmla="*/ 6603052 w 12203753"/>
              <a:gd name="connsiteY253" fmla="*/ 6816082 h 6858000"/>
              <a:gd name="connsiteX254" fmla="*/ 6580424 w 12203753"/>
              <a:gd name="connsiteY254" fmla="*/ 6776882 h 6858000"/>
              <a:gd name="connsiteX255" fmla="*/ 6676161 w 12203753"/>
              <a:gd name="connsiteY255" fmla="*/ 6714353 h 6858000"/>
              <a:gd name="connsiteX256" fmla="*/ 6778210 w 12203753"/>
              <a:gd name="connsiteY256" fmla="*/ 6662723 h 6858000"/>
              <a:gd name="connsiteX257" fmla="*/ 6207480 w 12203753"/>
              <a:gd name="connsiteY257" fmla="*/ 6662723 h 6858000"/>
              <a:gd name="connsiteX258" fmla="*/ 6309528 w 12203753"/>
              <a:gd name="connsiteY258" fmla="*/ 6714353 h 6858000"/>
              <a:gd name="connsiteX259" fmla="*/ 6405266 w 12203753"/>
              <a:gd name="connsiteY259" fmla="*/ 6776882 h 6858000"/>
              <a:gd name="connsiteX260" fmla="*/ 6382638 w 12203753"/>
              <a:gd name="connsiteY260" fmla="*/ 6816082 h 6858000"/>
              <a:gd name="connsiteX261" fmla="*/ 6280590 w 12203753"/>
              <a:gd name="connsiteY261" fmla="*/ 6764389 h 6858000"/>
              <a:gd name="connsiteX262" fmla="*/ 6184852 w 12203753"/>
              <a:gd name="connsiteY262" fmla="*/ 6701859 h 6858000"/>
              <a:gd name="connsiteX263" fmla="*/ 5987007 w 12203753"/>
              <a:gd name="connsiteY263" fmla="*/ 6662723 h 6858000"/>
              <a:gd name="connsiteX264" fmla="*/ 6009633 w 12203753"/>
              <a:gd name="connsiteY264" fmla="*/ 6701859 h 6858000"/>
              <a:gd name="connsiteX265" fmla="*/ 5913898 w 12203753"/>
              <a:gd name="connsiteY265" fmla="*/ 6764389 h 6858000"/>
              <a:gd name="connsiteX266" fmla="*/ 5811850 w 12203753"/>
              <a:gd name="connsiteY266" fmla="*/ 6816082 h 6858000"/>
              <a:gd name="connsiteX267" fmla="*/ 5789224 w 12203753"/>
              <a:gd name="connsiteY267" fmla="*/ 6776882 h 6858000"/>
              <a:gd name="connsiteX268" fmla="*/ 5789287 w 12203753"/>
              <a:gd name="connsiteY268" fmla="*/ 6776882 h 6858000"/>
              <a:gd name="connsiteX269" fmla="*/ 5885024 w 12203753"/>
              <a:gd name="connsiteY269" fmla="*/ 6714353 h 6858000"/>
              <a:gd name="connsiteX270" fmla="*/ 5987007 w 12203753"/>
              <a:gd name="connsiteY270" fmla="*/ 6662723 h 6858000"/>
              <a:gd name="connsiteX271" fmla="*/ 5416352 w 12203753"/>
              <a:gd name="connsiteY271" fmla="*/ 6662723 h 6858000"/>
              <a:gd name="connsiteX272" fmla="*/ 5416414 w 12203753"/>
              <a:gd name="connsiteY272" fmla="*/ 6662723 h 6858000"/>
              <a:gd name="connsiteX273" fmla="*/ 5416402 w 12203753"/>
              <a:gd name="connsiteY273" fmla="*/ 6662746 h 6858000"/>
              <a:gd name="connsiteX274" fmla="*/ 5195941 w 12203753"/>
              <a:gd name="connsiteY274" fmla="*/ 6662723 h 6858000"/>
              <a:gd name="connsiteX275" fmla="*/ 5218566 w 12203753"/>
              <a:gd name="connsiteY275" fmla="*/ 6701859 h 6858000"/>
              <a:gd name="connsiteX276" fmla="*/ 5122827 w 12203753"/>
              <a:gd name="connsiteY276" fmla="*/ 6764389 h 6858000"/>
              <a:gd name="connsiteX277" fmla="*/ 5020783 w 12203753"/>
              <a:gd name="connsiteY277" fmla="*/ 6816082 h 6858000"/>
              <a:gd name="connsiteX278" fmla="*/ 4998155 w 12203753"/>
              <a:gd name="connsiteY278" fmla="*/ 6776882 h 6858000"/>
              <a:gd name="connsiteX279" fmla="*/ 4998215 w 12203753"/>
              <a:gd name="connsiteY279" fmla="*/ 6776882 h 6858000"/>
              <a:gd name="connsiteX280" fmla="*/ 5093953 w 12203753"/>
              <a:gd name="connsiteY280" fmla="*/ 6714353 h 6858000"/>
              <a:gd name="connsiteX281" fmla="*/ 5195941 w 12203753"/>
              <a:gd name="connsiteY281" fmla="*/ 6662723 h 6858000"/>
              <a:gd name="connsiteX282" fmla="*/ 4625211 w 12203753"/>
              <a:gd name="connsiteY282" fmla="*/ 6662723 h 6858000"/>
              <a:gd name="connsiteX283" fmla="*/ 4625271 w 12203753"/>
              <a:gd name="connsiteY283" fmla="*/ 6662723 h 6858000"/>
              <a:gd name="connsiteX284" fmla="*/ 4625259 w 12203753"/>
              <a:gd name="connsiteY284" fmla="*/ 6662746 h 6858000"/>
              <a:gd name="connsiteX285" fmla="*/ 4404792 w 12203753"/>
              <a:gd name="connsiteY285" fmla="*/ 6662723 h 6858000"/>
              <a:gd name="connsiteX286" fmla="*/ 4427424 w 12203753"/>
              <a:gd name="connsiteY286" fmla="*/ 6701859 h 6858000"/>
              <a:gd name="connsiteX287" fmla="*/ 4331686 w 12203753"/>
              <a:gd name="connsiteY287" fmla="*/ 6764389 h 6858000"/>
              <a:gd name="connsiteX288" fmla="*/ 4229635 w 12203753"/>
              <a:gd name="connsiteY288" fmla="*/ 6816082 h 6858000"/>
              <a:gd name="connsiteX289" fmla="*/ 4207009 w 12203753"/>
              <a:gd name="connsiteY289" fmla="*/ 6776882 h 6858000"/>
              <a:gd name="connsiteX290" fmla="*/ 4207074 w 12203753"/>
              <a:gd name="connsiteY290" fmla="*/ 6776882 h 6858000"/>
              <a:gd name="connsiteX291" fmla="*/ 4302809 w 12203753"/>
              <a:gd name="connsiteY291" fmla="*/ 6714353 h 6858000"/>
              <a:gd name="connsiteX292" fmla="*/ 4404792 w 12203753"/>
              <a:gd name="connsiteY292" fmla="*/ 6662723 h 6858000"/>
              <a:gd name="connsiteX293" fmla="*/ 3834218 w 12203753"/>
              <a:gd name="connsiteY293" fmla="*/ 6662723 h 6858000"/>
              <a:gd name="connsiteX294" fmla="*/ 3834279 w 12203753"/>
              <a:gd name="connsiteY294" fmla="*/ 6662723 h 6858000"/>
              <a:gd name="connsiteX295" fmla="*/ 3834266 w 12203753"/>
              <a:gd name="connsiteY295" fmla="*/ 6662746 h 6858000"/>
              <a:gd name="connsiteX296" fmla="*/ 3613742 w 12203753"/>
              <a:gd name="connsiteY296" fmla="*/ 6662723 h 6858000"/>
              <a:gd name="connsiteX297" fmla="*/ 3636372 w 12203753"/>
              <a:gd name="connsiteY297" fmla="*/ 6701859 h 6858000"/>
              <a:gd name="connsiteX298" fmla="*/ 3540639 w 12203753"/>
              <a:gd name="connsiteY298" fmla="*/ 6764389 h 6858000"/>
              <a:gd name="connsiteX299" fmla="*/ 3438588 w 12203753"/>
              <a:gd name="connsiteY299" fmla="*/ 6816082 h 6858000"/>
              <a:gd name="connsiteX300" fmla="*/ 3415959 w 12203753"/>
              <a:gd name="connsiteY300" fmla="*/ 6776882 h 6858000"/>
              <a:gd name="connsiteX301" fmla="*/ 3416027 w 12203753"/>
              <a:gd name="connsiteY301" fmla="*/ 6776882 h 6858000"/>
              <a:gd name="connsiteX302" fmla="*/ 3511767 w 12203753"/>
              <a:gd name="connsiteY302" fmla="*/ 6714353 h 6858000"/>
              <a:gd name="connsiteX303" fmla="*/ 3613742 w 12203753"/>
              <a:gd name="connsiteY303" fmla="*/ 6662723 h 6858000"/>
              <a:gd name="connsiteX304" fmla="*/ 3043094 w 12203753"/>
              <a:gd name="connsiteY304" fmla="*/ 6662723 h 6858000"/>
              <a:gd name="connsiteX305" fmla="*/ 3043156 w 12203753"/>
              <a:gd name="connsiteY305" fmla="*/ 6662723 h 6858000"/>
              <a:gd name="connsiteX306" fmla="*/ 3043144 w 12203753"/>
              <a:gd name="connsiteY306" fmla="*/ 6662746 h 6858000"/>
              <a:gd name="connsiteX307" fmla="*/ 2822677 w 12203753"/>
              <a:gd name="connsiteY307" fmla="*/ 6662723 h 6858000"/>
              <a:gd name="connsiteX308" fmla="*/ 2845305 w 12203753"/>
              <a:gd name="connsiteY308" fmla="*/ 6701859 h 6858000"/>
              <a:gd name="connsiteX309" fmla="*/ 2749571 w 12203753"/>
              <a:gd name="connsiteY309" fmla="*/ 6764389 h 6858000"/>
              <a:gd name="connsiteX310" fmla="*/ 2647521 w 12203753"/>
              <a:gd name="connsiteY310" fmla="*/ 6816082 h 6858000"/>
              <a:gd name="connsiteX311" fmla="*/ 2624892 w 12203753"/>
              <a:gd name="connsiteY311" fmla="*/ 6776882 h 6858000"/>
              <a:gd name="connsiteX312" fmla="*/ 2624959 w 12203753"/>
              <a:gd name="connsiteY312" fmla="*/ 6776882 h 6858000"/>
              <a:gd name="connsiteX313" fmla="*/ 2720696 w 12203753"/>
              <a:gd name="connsiteY313" fmla="*/ 6714353 h 6858000"/>
              <a:gd name="connsiteX314" fmla="*/ 2822677 w 12203753"/>
              <a:gd name="connsiteY314" fmla="*/ 6662723 h 6858000"/>
              <a:gd name="connsiteX315" fmla="*/ 2251951 w 12203753"/>
              <a:gd name="connsiteY315" fmla="*/ 6662723 h 6858000"/>
              <a:gd name="connsiteX316" fmla="*/ 2252012 w 12203753"/>
              <a:gd name="connsiteY316" fmla="*/ 6662723 h 6858000"/>
              <a:gd name="connsiteX317" fmla="*/ 2252000 w 12203753"/>
              <a:gd name="connsiteY317" fmla="*/ 6662746 h 6858000"/>
              <a:gd name="connsiteX318" fmla="*/ 2031546 w 12203753"/>
              <a:gd name="connsiteY318" fmla="*/ 6662723 h 6858000"/>
              <a:gd name="connsiteX319" fmla="*/ 2054176 w 12203753"/>
              <a:gd name="connsiteY319" fmla="*/ 6701859 h 6858000"/>
              <a:gd name="connsiteX320" fmla="*/ 1958440 w 12203753"/>
              <a:gd name="connsiteY320" fmla="*/ 6764389 h 6858000"/>
              <a:gd name="connsiteX321" fmla="*/ 1856390 w 12203753"/>
              <a:gd name="connsiteY321" fmla="*/ 6816082 h 6858000"/>
              <a:gd name="connsiteX322" fmla="*/ 1833765 w 12203753"/>
              <a:gd name="connsiteY322" fmla="*/ 6776882 h 6858000"/>
              <a:gd name="connsiteX323" fmla="*/ 1833827 w 12203753"/>
              <a:gd name="connsiteY323" fmla="*/ 6776882 h 6858000"/>
              <a:gd name="connsiteX324" fmla="*/ 1929564 w 12203753"/>
              <a:gd name="connsiteY324" fmla="*/ 6714353 h 6858000"/>
              <a:gd name="connsiteX325" fmla="*/ 2031546 w 12203753"/>
              <a:gd name="connsiteY325" fmla="*/ 6662723 h 6858000"/>
              <a:gd name="connsiteX326" fmla="*/ 1460821 w 12203753"/>
              <a:gd name="connsiteY326" fmla="*/ 6662723 h 6858000"/>
              <a:gd name="connsiteX327" fmla="*/ 1460890 w 12203753"/>
              <a:gd name="connsiteY327" fmla="*/ 6662723 h 6858000"/>
              <a:gd name="connsiteX328" fmla="*/ 1460873 w 12203753"/>
              <a:gd name="connsiteY328" fmla="*/ 6662746 h 6858000"/>
              <a:gd name="connsiteX329" fmla="*/ 1240411 w 12203753"/>
              <a:gd name="connsiteY329" fmla="*/ 6662723 h 6858000"/>
              <a:gd name="connsiteX330" fmla="*/ 1263039 w 12203753"/>
              <a:gd name="connsiteY330" fmla="*/ 6701859 h 6858000"/>
              <a:gd name="connsiteX331" fmla="*/ 1167301 w 12203753"/>
              <a:gd name="connsiteY331" fmla="*/ 6764389 h 6858000"/>
              <a:gd name="connsiteX332" fmla="*/ 1065253 w 12203753"/>
              <a:gd name="connsiteY332" fmla="*/ 6816082 h 6858000"/>
              <a:gd name="connsiteX333" fmla="*/ 1042617 w 12203753"/>
              <a:gd name="connsiteY333" fmla="*/ 6776882 h 6858000"/>
              <a:gd name="connsiteX334" fmla="*/ 1042681 w 12203753"/>
              <a:gd name="connsiteY334" fmla="*/ 6776882 h 6858000"/>
              <a:gd name="connsiteX335" fmla="*/ 1138424 w 12203753"/>
              <a:gd name="connsiteY335" fmla="*/ 6714353 h 6858000"/>
              <a:gd name="connsiteX336" fmla="*/ 1240411 w 12203753"/>
              <a:gd name="connsiteY336" fmla="*/ 6662723 h 6858000"/>
              <a:gd name="connsiteX337" fmla="*/ 669744 w 12203753"/>
              <a:gd name="connsiteY337" fmla="*/ 6662723 h 6858000"/>
              <a:gd name="connsiteX338" fmla="*/ 669808 w 12203753"/>
              <a:gd name="connsiteY338" fmla="*/ 6662723 h 6858000"/>
              <a:gd name="connsiteX339" fmla="*/ 669795 w 12203753"/>
              <a:gd name="connsiteY339" fmla="*/ 6662746 h 6858000"/>
              <a:gd name="connsiteX340" fmla="*/ 449268 w 12203753"/>
              <a:gd name="connsiteY340" fmla="*/ 6662723 h 6858000"/>
              <a:gd name="connsiteX341" fmla="*/ 471896 w 12203753"/>
              <a:gd name="connsiteY341" fmla="*/ 6701859 h 6858000"/>
              <a:gd name="connsiteX342" fmla="*/ 376162 w 12203753"/>
              <a:gd name="connsiteY342" fmla="*/ 6764389 h 6858000"/>
              <a:gd name="connsiteX343" fmla="*/ 274116 w 12203753"/>
              <a:gd name="connsiteY343" fmla="*/ 6816082 h 6858000"/>
              <a:gd name="connsiteX344" fmla="*/ 251487 w 12203753"/>
              <a:gd name="connsiteY344" fmla="*/ 6776882 h 6858000"/>
              <a:gd name="connsiteX345" fmla="*/ 251551 w 12203753"/>
              <a:gd name="connsiteY345" fmla="*/ 6776882 h 6858000"/>
              <a:gd name="connsiteX346" fmla="*/ 347288 w 12203753"/>
              <a:gd name="connsiteY346" fmla="*/ 6714353 h 6858000"/>
              <a:gd name="connsiteX347" fmla="*/ 449268 w 12203753"/>
              <a:gd name="connsiteY347" fmla="*/ 6662723 h 6858000"/>
              <a:gd name="connsiteX348" fmla="*/ 12008079 w 12203753"/>
              <a:gd name="connsiteY348" fmla="*/ 6511023 h 6858000"/>
              <a:gd name="connsiteX349" fmla="*/ 12053335 w 12203753"/>
              <a:gd name="connsiteY349" fmla="*/ 6511023 h 6858000"/>
              <a:gd name="connsiteX350" fmla="*/ 12059645 w 12203753"/>
              <a:gd name="connsiteY350" fmla="*/ 6625181 h 6858000"/>
              <a:gd name="connsiteX351" fmla="*/ 12053335 w 12203753"/>
              <a:gd name="connsiteY351" fmla="*/ 6739403 h 6858000"/>
              <a:gd name="connsiteX352" fmla="*/ 12008079 w 12203753"/>
              <a:gd name="connsiteY352" fmla="*/ 6739403 h 6858000"/>
              <a:gd name="connsiteX353" fmla="*/ 12001833 w 12203753"/>
              <a:gd name="connsiteY353" fmla="*/ 6625181 h 6858000"/>
              <a:gd name="connsiteX354" fmla="*/ 12008079 w 12203753"/>
              <a:gd name="connsiteY354" fmla="*/ 6511023 h 6858000"/>
              <a:gd name="connsiteX355" fmla="*/ 11217002 w 12203753"/>
              <a:gd name="connsiteY355" fmla="*/ 6511023 h 6858000"/>
              <a:gd name="connsiteX356" fmla="*/ 11262194 w 12203753"/>
              <a:gd name="connsiteY356" fmla="*/ 6511023 h 6858000"/>
              <a:gd name="connsiteX357" fmla="*/ 11268504 w 12203753"/>
              <a:gd name="connsiteY357" fmla="*/ 6625181 h 6858000"/>
              <a:gd name="connsiteX358" fmla="*/ 11262194 w 12203753"/>
              <a:gd name="connsiteY358" fmla="*/ 6739403 h 6858000"/>
              <a:gd name="connsiteX359" fmla="*/ 11217002 w 12203753"/>
              <a:gd name="connsiteY359" fmla="*/ 6739403 h 6858000"/>
              <a:gd name="connsiteX360" fmla="*/ 11210692 w 12203753"/>
              <a:gd name="connsiteY360" fmla="*/ 6625181 h 6858000"/>
              <a:gd name="connsiteX361" fmla="*/ 11217002 w 12203753"/>
              <a:gd name="connsiteY361" fmla="*/ 6511023 h 6858000"/>
              <a:gd name="connsiteX362" fmla="*/ 10425860 w 12203753"/>
              <a:gd name="connsiteY362" fmla="*/ 6511023 h 6858000"/>
              <a:gd name="connsiteX363" fmla="*/ 10471052 w 12203753"/>
              <a:gd name="connsiteY363" fmla="*/ 6511023 h 6858000"/>
              <a:gd name="connsiteX364" fmla="*/ 10477362 w 12203753"/>
              <a:gd name="connsiteY364" fmla="*/ 6625181 h 6858000"/>
              <a:gd name="connsiteX365" fmla="*/ 10471052 w 12203753"/>
              <a:gd name="connsiteY365" fmla="*/ 6739403 h 6858000"/>
              <a:gd name="connsiteX366" fmla="*/ 10425860 w 12203753"/>
              <a:gd name="connsiteY366" fmla="*/ 6739403 h 6858000"/>
              <a:gd name="connsiteX367" fmla="*/ 10419550 w 12203753"/>
              <a:gd name="connsiteY367" fmla="*/ 6625181 h 6858000"/>
              <a:gd name="connsiteX368" fmla="*/ 10425860 w 12203753"/>
              <a:gd name="connsiteY368" fmla="*/ 6511023 h 6858000"/>
              <a:gd name="connsiteX369" fmla="*/ 9634719 w 12203753"/>
              <a:gd name="connsiteY369" fmla="*/ 6511023 h 6858000"/>
              <a:gd name="connsiteX370" fmla="*/ 9679974 w 12203753"/>
              <a:gd name="connsiteY370" fmla="*/ 6511023 h 6858000"/>
              <a:gd name="connsiteX371" fmla="*/ 9686221 w 12203753"/>
              <a:gd name="connsiteY371" fmla="*/ 6625181 h 6858000"/>
              <a:gd name="connsiteX372" fmla="*/ 9679974 w 12203753"/>
              <a:gd name="connsiteY372" fmla="*/ 6739403 h 6858000"/>
              <a:gd name="connsiteX373" fmla="*/ 9634719 w 12203753"/>
              <a:gd name="connsiteY373" fmla="*/ 6739403 h 6858000"/>
              <a:gd name="connsiteX374" fmla="*/ 9628408 w 12203753"/>
              <a:gd name="connsiteY374" fmla="*/ 6625181 h 6858000"/>
              <a:gd name="connsiteX375" fmla="*/ 9634719 w 12203753"/>
              <a:gd name="connsiteY375" fmla="*/ 6511023 h 6858000"/>
              <a:gd name="connsiteX376" fmla="*/ 8843577 w 12203753"/>
              <a:gd name="connsiteY376" fmla="*/ 6511023 h 6858000"/>
              <a:gd name="connsiteX377" fmla="*/ 8888832 w 12203753"/>
              <a:gd name="connsiteY377" fmla="*/ 6511023 h 6858000"/>
              <a:gd name="connsiteX378" fmla="*/ 8895079 w 12203753"/>
              <a:gd name="connsiteY378" fmla="*/ 6625181 h 6858000"/>
              <a:gd name="connsiteX379" fmla="*/ 8888832 w 12203753"/>
              <a:gd name="connsiteY379" fmla="*/ 6739403 h 6858000"/>
              <a:gd name="connsiteX380" fmla="*/ 8843577 w 12203753"/>
              <a:gd name="connsiteY380" fmla="*/ 6739403 h 6858000"/>
              <a:gd name="connsiteX381" fmla="*/ 8837330 w 12203753"/>
              <a:gd name="connsiteY381" fmla="*/ 6625181 h 6858000"/>
              <a:gd name="connsiteX382" fmla="*/ 8843577 w 12203753"/>
              <a:gd name="connsiteY382" fmla="*/ 6511023 h 6858000"/>
              <a:gd name="connsiteX383" fmla="*/ 8052435 w 12203753"/>
              <a:gd name="connsiteY383" fmla="*/ 6511023 h 6858000"/>
              <a:gd name="connsiteX384" fmla="*/ 8097691 w 12203753"/>
              <a:gd name="connsiteY384" fmla="*/ 6511023 h 6858000"/>
              <a:gd name="connsiteX385" fmla="*/ 8103938 w 12203753"/>
              <a:gd name="connsiteY385" fmla="*/ 6625181 h 6858000"/>
              <a:gd name="connsiteX386" fmla="*/ 8097691 w 12203753"/>
              <a:gd name="connsiteY386" fmla="*/ 6739403 h 6858000"/>
              <a:gd name="connsiteX387" fmla="*/ 8052435 w 12203753"/>
              <a:gd name="connsiteY387" fmla="*/ 6739403 h 6858000"/>
              <a:gd name="connsiteX388" fmla="*/ 8046189 w 12203753"/>
              <a:gd name="connsiteY388" fmla="*/ 6625181 h 6858000"/>
              <a:gd name="connsiteX389" fmla="*/ 8052435 w 12203753"/>
              <a:gd name="connsiteY389" fmla="*/ 6511023 h 6858000"/>
              <a:gd name="connsiteX390" fmla="*/ 7261293 w 12203753"/>
              <a:gd name="connsiteY390" fmla="*/ 6511023 h 6858000"/>
              <a:gd name="connsiteX391" fmla="*/ 7306549 w 12203753"/>
              <a:gd name="connsiteY391" fmla="*/ 6511023 h 6858000"/>
              <a:gd name="connsiteX392" fmla="*/ 7312860 w 12203753"/>
              <a:gd name="connsiteY392" fmla="*/ 6625181 h 6858000"/>
              <a:gd name="connsiteX393" fmla="*/ 7306549 w 12203753"/>
              <a:gd name="connsiteY393" fmla="*/ 6739403 h 6858000"/>
              <a:gd name="connsiteX394" fmla="*/ 7261293 w 12203753"/>
              <a:gd name="connsiteY394" fmla="*/ 6739403 h 6858000"/>
              <a:gd name="connsiteX395" fmla="*/ 7255047 w 12203753"/>
              <a:gd name="connsiteY395" fmla="*/ 6625181 h 6858000"/>
              <a:gd name="connsiteX396" fmla="*/ 7261293 w 12203753"/>
              <a:gd name="connsiteY396" fmla="*/ 6511023 h 6858000"/>
              <a:gd name="connsiteX397" fmla="*/ 6470217 w 12203753"/>
              <a:gd name="connsiteY397" fmla="*/ 6511023 h 6858000"/>
              <a:gd name="connsiteX398" fmla="*/ 6515408 w 12203753"/>
              <a:gd name="connsiteY398" fmla="*/ 6511023 h 6858000"/>
              <a:gd name="connsiteX399" fmla="*/ 6521719 w 12203753"/>
              <a:gd name="connsiteY399" fmla="*/ 6625181 h 6858000"/>
              <a:gd name="connsiteX400" fmla="*/ 6515408 w 12203753"/>
              <a:gd name="connsiteY400" fmla="*/ 6739403 h 6858000"/>
              <a:gd name="connsiteX401" fmla="*/ 6470217 w 12203753"/>
              <a:gd name="connsiteY401" fmla="*/ 6739403 h 6858000"/>
              <a:gd name="connsiteX402" fmla="*/ 6463906 w 12203753"/>
              <a:gd name="connsiteY402" fmla="*/ 6625181 h 6858000"/>
              <a:gd name="connsiteX403" fmla="*/ 6470217 w 12203753"/>
              <a:gd name="connsiteY403" fmla="*/ 6511023 h 6858000"/>
              <a:gd name="connsiteX404" fmla="*/ 5679084 w 12203753"/>
              <a:gd name="connsiteY404" fmla="*/ 6511023 h 6858000"/>
              <a:gd name="connsiteX405" fmla="*/ 5724338 w 12203753"/>
              <a:gd name="connsiteY405" fmla="*/ 6511023 h 6858000"/>
              <a:gd name="connsiteX406" fmla="*/ 5730645 w 12203753"/>
              <a:gd name="connsiteY406" fmla="*/ 6625181 h 6858000"/>
              <a:gd name="connsiteX407" fmla="*/ 5724338 w 12203753"/>
              <a:gd name="connsiteY407" fmla="*/ 6739403 h 6858000"/>
              <a:gd name="connsiteX408" fmla="*/ 5679084 w 12203753"/>
              <a:gd name="connsiteY408" fmla="*/ 6739403 h 6858000"/>
              <a:gd name="connsiteX409" fmla="*/ 5672835 w 12203753"/>
              <a:gd name="connsiteY409" fmla="*/ 6625181 h 6858000"/>
              <a:gd name="connsiteX410" fmla="*/ 5679084 w 12203753"/>
              <a:gd name="connsiteY410" fmla="*/ 6511023 h 6858000"/>
              <a:gd name="connsiteX411" fmla="*/ 4887944 w 12203753"/>
              <a:gd name="connsiteY411" fmla="*/ 6511023 h 6858000"/>
              <a:gd name="connsiteX412" fmla="*/ 4933198 w 12203753"/>
              <a:gd name="connsiteY412" fmla="*/ 6511023 h 6858000"/>
              <a:gd name="connsiteX413" fmla="*/ 4939507 w 12203753"/>
              <a:gd name="connsiteY413" fmla="*/ 6625181 h 6858000"/>
              <a:gd name="connsiteX414" fmla="*/ 4933198 w 12203753"/>
              <a:gd name="connsiteY414" fmla="*/ 6739403 h 6858000"/>
              <a:gd name="connsiteX415" fmla="*/ 4887944 w 12203753"/>
              <a:gd name="connsiteY415" fmla="*/ 6739403 h 6858000"/>
              <a:gd name="connsiteX416" fmla="*/ 4881632 w 12203753"/>
              <a:gd name="connsiteY416" fmla="*/ 6625181 h 6858000"/>
              <a:gd name="connsiteX417" fmla="*/ 4887944 w 12203753"/>
              <a:gd name="connsiteY417" fmla="*/ 6511023 h 6858000"/>
              <a:gd name="connsiteX418" fmla="*/ 4096880 w 12203753"/>
              <a:gd name="connsiteY418" fmla="*/ 6511023 h 6858000"/>
              <a:gd name="connsiteX419" fmla="*/ 4142136 w 12203753"/>
              <a:gd name="connsiteY419" fmla="*/ 6511023 h 6858000"/>
              <a:gd name="connsiteX420" fmla="*/ 4148446 w 12203753"/>
              <a:gd name="connsiteY420" fmla="*/ 6625181 h 6858000"/>
              <a:gd name="connsiteX421" fmla="*/ 4142136 w 12203753"/>
              <a:gd name="connsiteY421" fmla="*/ 6739403 h 6858000"/>
              <a:gd name="connsiteX422" fmla="*/ 4096880 w 12203753"/>
              <a:gd name="connsiteY422" fmla="*/ 6739403 h 6858000"/>
              <a:gd name="connsiteX423" fmla="*/ 4090633 w 12203753"/>
              <a:gd name="connsiteY423" fmla="*/ 6625181 h 6858000"/>
              <a:gd name="connsiteX424" fmla="*/ 4096880 w 12203753"/>
              <a:gd name="connsiteY424" fmla="*/ 6511023 h 6858000"/>
              <a:gd name="connsiteX425" fmla="*/ 3305820 w 12203753"/>
              <a:gd name="connsiteY425" fmla="*/ 6511023 h 6858000"/>
              <a:gd name="connsiteX426" fmla="*/ 3351078 w 12203753"/>
              <a:gd name="connsiteY426" fmla="*/ 6511023 h 6858000"/>
              <a:gd name="connsiteX427" fmla="*/ 3357385 w 12203753"/>
              <a:gd name="connsiteY427" fmla="*/ 6625181 h 6858000"/>
              <a:gd name="connsiteX428" fmla="*/ 3351078 w 12203753"/>
              <a:gd name="connsiteY428" fmla="*/ 6739403 h 6858000"/>
              <a:gd name="connsiteX429" fmla="*/ 3305820 w 12203753"/>
              <a:gd name="connsiteY429" fmla="*/ 6739403 h 6858000"/>
              <a:gd name="connsiteX430" fmla="*/ 3299575 w 12203753"/>
              <a:gd name="connsiteY430" fmla="*/ 6625181 h 6858000"/>
              <a:gd name="connsiteX431" fmla="*/ 3305820 w 12203753"/>
              <a:gd name="connsiteY431" fmla="*/ 6511023 h 6858000"/>
              <a:gd name="connsiteX432" fmla="*/ 2514689 w 12203753"/>
              <a:gd name="connsiteY432" fmla="*/ 6511023 h 6858000"/>
              <a:gd name="connsiteX433" fmla="*/ 2559944 w 12203753"/>
              <a:gd name="connsiteY433" fmla="*/ 6511023 h 6858000"/>
              <a:gd name="connsiteX434" fmla="*/ 2566255 w 12203753"/>
              <a:gd name="connsiteY434" fmla="*/ 6625181 h 6858000"/>
              <a:gd name="connsiteX435" fmla="*/ 2559944 w 12203753"/>
              <a:gd name="connsiteY435" fmla="*/ 6739403 h 6858000"/>
              <a:gd name="connsiteX436" fmla="*/ 2514689 w 12203753"/>
              <a:gd name="connsiteY436" fmla="*/ 6739403 h 6858000"/>
              <a:gd name="connsiteX437" fmla="*/ 2508380 w 12203753"/>
              <a:gd name="connsiteY437" fmla="*/ 6625181 h 6858000"/>
              <a:gd name="connsiteX438" fmla="*/ 2514689 w 12203753"/>
              <a:gd name="connsiteY438" fmla="*/ 6511023 h 6858000"/>
              <a:gd name="connsiteX439" fmla="*/ 1723556 w 12203753"/>
              <a:gd name="connsiteY439" fmla="*/ 6511023 h 6858000"/>
              <a:gd name="connsiteX440" fmla="*/ 1768814 w 12203753"/>
              <a:gd name="connsiteY440" fmla="*/ 6511023 h 6858000"/>
              <a:gd name="connsiteX441" fmla="*/ 1775124 w 12203753"/>
              <a:gd name="connsiteY441" fmla="*/ 6625181 h 6858000"/>
              <a:gd name="connsiteX442" fmla="*/ 1768814 w 12203753"/>
              <a:gd name="connsiteY442" fmla="*/ 6739403 h 6858000"/>
              <a:gd name="connsiteX443" fmla="*/ 1723556 w 12203753"/>
              <a:gd name="connsiteY443" fmla="*/ 6739403 h 6858000"/>
              <a:gd name="connsiteX444" fmla="*/ 1717310 w 12203753"/>
              <a:gd name="connsiteY444" fmla="*/ 6625181 h 6858000"/>
              <a:gd name="connsiteX445" fmla="*/ 1723556 w 12203753"/>
              <a:gd name="connsiteY445" fmla="*/ 6511023 h 6858000"/>
              <a:gd name="connsiteX446" fmla="*/ 932414 w 12203753"/>
              <a:gd name="connsiteY446" fmla="*/ 6511023 h 6858000"/>
              <a:gd name="connsiteX447" fmla="*/ 977669 w 12203753"/>
              <a:gd name="connsiteY447" fmla="*/ 6511023 h 6858000"/>
              <a:gd name="connsiteX448" fmla="*/ 983979 w 12203753"/>
              <a:gd name="connsiteY448" fmla="*/ 6625181 h 6858000"/>
              <a:gd name="connsiteX449" fmla="*/ 977669 w 12203753"/>
              <a:gd name="connsiteY449" fmla="*/ 6739403 h 6858000"/>
              <a:gd name="connsiteX450" fmla="*/ 932414 w 12203753"/>
              <a:gd name="connsiteY450" fmla="*/ 6739403 h 6858000"/>
              <a:gd name="connsiteX451" fmla="*/ 926104 w 12203753"/>
              <a:gd name="connsiteY451" fmla="*/ 6625181 h 6858000"/>
              <a:gd name="connsiteX452" fmla="*/ 932414 w 12203753"/>
              <a:gd name="connsiteY452" fmla="*/ 6511023 h 6858000"/>
              <a:gd name="connsiteX453" fmla="*/ 141346 w 12203753"/>
              <a:gd name="connsiteY453" fmla="*/ 6511023 h 6858000"/>
              <a:gd name="connsiteX454" fmla="*/ 186600 w 12203753"/>
              <a:gd name="connsiteY454" fmla="*/ 6511023 h 6858000"/>
              <a:gd name="connsiteX455" fmla="*/ 192910 w 12203753"/>
              <a:gd name="connsiteY455" fmla="*/ 6625181 h 6858000"/>
              <a:gd name="connsiteX456" fmla="*/ 186600 w 12203753"/>
              <a:gd name="connsiteY456" fmla="*/ 6739403 h 6858000"/>
              <a:gd name="connsiteX457" fmla="*/ 141346 w 12203753"/>
              <a:gd name="connsiteY457" fmla="*/ 6739403 h 6858000"/>
              <a:gd name="connsiteX458" fmla="*/ 135099 w 12203753"/>
              <a:gd name="connsiteY458" fmla="*/ 6625181 h 6858000"/>
              <a:gd name="connsiteX459" fmla="*/ 141346 w 12203753"/>
              <a:gd name="connsiteY459" fmla="*/ 6511023 h 6858000"/>
              <a:gd name="connsiteX460" fmla="*/ 5811965 w 12203753"/>
              <a:gd name="connsiteY460" fmla="*/ 6434366 h 6858000"/>
              <a:gd name="connsiteX461" fmla="*/ 5820348 w 12203753"/>
              <a:gd name="connsiteY461" fmla="*/ 6438072 h 6858000"/>
              <a:gd name="connsiteX462" fmla="*/ 5913960 w 12203753"/>
              <a:gd name="connsiteY462" fmla="*/ 6485972 h 6858000"/>
              <a:gd name="connsiteX463" fmla="*/ 6009695 w 12203753"/>
              <a:gd name="connsiteY463" fmla="*/ 6548502 h 6858000"/>
              <a:gd name="connsiteX464" fmla="*/ 5987067 w 12203753"/>
              <a:gd name="connsiteY464" fmla="*/ 6587702 h 6858000"/>
              <a:gd name="connsiteX465" fmla="*/ 5885086 w 12203753"/>
              <a:gd name="connsiteY465" fmla="*/ 6536072 h 6858000"/>
              <a:gd name="connsiteX466" fmla="*/ 5789350 w 12203753"/>
              <a:gd name="connsiteY466" fmla="*/ 6473479 h 6858000"/>
              <a:gd name="connsiteX467" fmla="*/ 5020837 w 12203753"/>
              <a:gd name="connsiteY467" fmla="*/ 6434366 h 6858000"/>
              <a:gd name="connsiteX468" fmla="*/ 5029217 w 12203753"/>
              <a:gd name="connsiteY468" fmla="*/ 6438072 h 6858000"/>
              <a:gd name="connsiteX469" fmla="*/ 5122827 w 12203753"/>
              <a:gd name="connsiteY469" fmla="*/ 6485972 h 6858000"/>
              <a:gd name="connsiteX470" fmla="*/ 5218566 w 12203753"/>
              <a:gd name="connsiteY470" fmla="*/ 6548502 h 6858000"/>
              <a:gd name="connsiteX471" fmla="*/ 5195941 w 12203753"/>
              <a:gd name="connsiteY471" fmla="*/ 6587702 h 6858000"/>
              <a:gd name="connsiteX472" fmla="*/ 5093953 w 12203753"/>
              <a:gd name="connsiteY472" fmla="*/ 6536072 h 6858000"/>
              <a:gd name="connsiteX473" fmla="*/ 4998215 w 12203753"/>
              <a:gd name="connsiteY473" fmla="*/ 6473479 h 6858000"/>
              <a:gd name="connsiteX474" fmla="*/ 4229752 w 12203753"/>
              <a:gd name="connsiteY474" fmla="*/ 6434366 h 6858000"/>
              <a:gd name="connsiteX475" fmla="*/ 4238133 w 12203753"/>
              <a:gd name="connsiteY475" fmla="*/ 6438072 h 6858000"/>
              <a:gd name="connsiteX476" fmla="*/ 4331748 w 12203753"/>
              <a:gd name="connsiteY476" fmla="*/ 6485972 h 6858000"/>
              <a:gd name="connsiteX477" fmla="*/ 4427491 w 12203753"/>
              <a:gd name="connsiteY477" fmla="*/ 6548502 h 6858000"/>
              <a:gd name="connsiteX478" fmla="*/ 4404860 w 12203753"/>
              <a:gd name="connsiteY478" fmla="*/ 6587702 h 6858000"/>
              <a:gd name="connsiteX479" fmla="*/ 4302877 w 12203753"/>
              <a:gd name="connsiteY479" fmla="*/ 6536072 h 6858000"/>
              <a:gd name="connsiteX480" fmla="*/ 4207137 w 12203753"/>
              <a:gd name="connsiteY480" fmla="*/ 6473479 h 6858000"/>
              <a:gd name="connsiteX481" fmla="*/ 3438701 w 12203753"/>
              <a:gd name="connsiteY481" fmla="*/ 6434366 h 6858000"/>
              <a:gd name="connsiteX482" fmla="*/ 3447084 w 12203753"/>
              <a:gd name="connsiteY482" fmla="*/ 6438072 h 6858000"/>
              <a:gd name="connsiteX483" fmla="*/ 3540702 w 12203753"/>
              <a:gd name="connsiteY483" fmla="*/ 6485972 h 6858000"/>
              <a:gd name="connsiteX484" fmla="*/ 3636436 w 12203753"/>
              <a:gd name="connsiteY484" fmla="*/ 6548502 h 6858000"/>
              <a:gd name="connsiteX485" fmla="*/ 3613807 w 12203753"/>
              <a:gd name="connsiteY485" fmla="*/ 6587702 h 6858000"/>
              <a:gd name="connsiteX486" fmla="*/ 3511829 w 12203753"/>
              <a:gd name="connsiteY486" fmla="*/ 6536072 h 6858000"/>
              <a:gd name="connsiteX487" fmla="*/ 3416090 w 12203753"/>
              <a:gd name="connsiteY487" fmla="*/ 6473479 h 6858000"/>
              <a:gd name="connsiteX488" fmla="*/ 2647573 w 12203753"/>
              <a:gd name="connsiteY488" fmla="*/ 6434366 h 6858000"/>
              <a:gd name="connsiteX489" fmla="*/ 2655955 w 12203753"/>
              <a:gd name="connsiteY489" fmla="*/ 6438072 h 6858000"/>
              <a:gd name="connsiteX490" fmla="*/ 2749571 w 12203753"/>
              <a:gd name="connsiteY490" fmla="*/ 6485972 h 6858000"/>
              <a:gd name="connsiteX491" fmla="*/ 2845305 w 12203753"/>
              <a:gd name="connsiteY491" fmla="*/ 6548502 h 6858000"/>
              <a:gd name="connsiteX492" fmla="*/ 2822677 w 12203753"/>
              <a:gd name="connsiteY492" fmla="*/ 6587702 h 6858000"/>
              <a:gd name="connsiteX493" fmla="*/ 2720696 w 12203753"/>
              <a:gd name="connsiteY493" fmla="*/ 6536072 h 6858000"/>
              <a:gd name="connsiteX494" fmla="*/ 2624959 w 12203753"/>
              <a:gd name="connsiteY494" fmla="*/ 6473479 h 6858000"/>
              <a:gd name="connsiteX495" fmla="*/ 1856440 w 12203753"/>
              <a:gd name="connsiteY495" fmla="*/ 6434366 h 6858000"/>
              <a:gd name="connsiteX496" fmla="*/ 1864826 w 12203753"/>
              <a:gd name="connsiteY496" fmla="*/ 6438072 h 6858000"/>
              <a:gd name="connsiteX497" fmla="*/ 1958439 w 12203753"/>
              <a:gd name="connsiteY497" fmla="*/ 6485972 h 6858000"/>
              <a:gd name="connsiteX498" fmla="*/ 2054174 w 12203753"/>
              <a:gd name="connsiteY498" fmla="*/ 6548502 h 6858000"/>
              <a:gd name="connsiteX499" fmla="*/ 2031546 w 12203753"/>
              <a:gd name="connsiteY499" fmla="*/ 6587702 h 6858000"/>
              <a:gd name="connsiteX500" fmla="*/ 1929564 w 12203753"/>
              <a:gd name="connsiteY500" fmla="*/ 6536072 h 6858000"/>
              <a:gd name="connsiteX501" fmla="*/ 1833827 w 12203753"/>
              <a:gd name="connsiteY501" fmla="*/ 6473479 h 6858000"/>
              <a:gd name="connsiteX502" fmla="*/ 1065369 w 12203753"/>
              <a:gd name="connsiteY502" fmla="*/ 6434366 h 6858000"/>
              <a:gd name="connsiteX503" fmla="*/ 1073750 w 12203753"/>
              <a:gd name="connsiteY503" fmla="*/ 6438072 h 6858000"/>
              <a:gd name="connsiteX504" fmla="*/ 1167366 w 12203753"/>
              <a:gd name="connsiteY504" fmla="*/ 6485972 h 6858000"/>
              <a:gd name="connsiteX505" fmla="*/ 1263103 w 12203753"/>
              <a:gd name="connsiteY505" fmla="*/ 6548502 h 6858000"/>
              <a:gd name="connsiteX506" fmla="*/ 1240476 w 12203753"/>
              <a:gd name="connsiteY506" fmla="*/ 6587702 h 6858000"/>
              <a:gd name="connsiteX507" fmla="*/ 1138491 w 12203753"/>
              <a:gd name="connsiteY507" fmla="*/ 6536072 h 6858000"/>
              <a:gd name="connsiteX508" fmla="*/ 1042746 w 12203753"/>
              <a:gd name="connsiteY508" fmla="*/ 6473479 h 6858000"/>
              <a:gd name="connsiteX509" fmla="*/ 274229 w 12203753"/>
              <a:gd name="connsiteY509" fmla="*/ 6434366 h 6858000"/>
              <a:gd name="connsiteX510" fmla="*/ 282613 w 12203753"/>
              <a:gd name="connsiteY510" fmla="*/ 6438072 h 6858000"/>
              <a:gd name="connsiteX511" fmla="*/ 376224 w 12203753"/>
              <a:gd name="connsiteY511" fmla="*/ 6485972 h 6858000"/>
              <a:gd name="connsiteX512" fmla="*/ 471959 w 12203753"/>
              <a:gd name="connsiteY512" fmla="*/ 6548502 h 6858000"/>
              <a:gd name="connsiteX513" fmla="*/ 449332 w 12203753"/>
              <a:gd name="connsiteY513" fmla="*/ 6587702 h 6858000"/>
              <a:gd name="connsiteX514" fmla="*/ 347352 w 12203753"/>
              <a:gd name="connsiteY514" fmla="*/ 6536072 h 6858000"/>
              <a:gd name="connsiteX515" fmla="*/ 251614 w 12203753"/>
              <a:gd name="connsiteY515" fmla="*/ 6473479 h 6858000"/>
              <a:gd name="connsiteX516" fmla="*/ 12140914 w 12203753"/>
              <a:gd name="connsiteY516" fmla="*/ 6434343 h 6858000"/>
              <a:gd name="connsiteX517" fmla="*/ 12171908 w 12203753"/>
              <a:gd name="connsiteY517" fmla="*/ 6448589 h 6858000"/>
              <a:gd name="connsiteX518" fmla="*/ 12203753 w 12203753"/>
              <a:gd name="connsiteY518" fmla="*/ 6465343 h 6858000"/>
              <a:gd name="connsiteX519" fmla="*/ 12203753 w 12203753"/>
              <a:gd name="connsiteY519" fmla="*/ 6529551 h 6858000"/>
              <a:gd name="connsiteX520" fmla="*/ 12146156 w 12203753"/>
              <a:gd name="connsiteY520" fmla="*/ 6493207 h 6858000"/>
              <a:gd name="connsiteX521" fmla="*/ 12118286 w 12203753"/>
              <a:gd name="connsiteY521" fmla="*/ 6473479 h 6858000"/>
              <a:gd name="connsiteX522" fmla="*/ 11920501 w 12203753"/>
              <a:gd name="connsiteY522" fmla="*/ 6434343 h 6858000"/>
              <a:gd name="connsiteX523" fmla="*/ 11943128 w 12203753"/>
              <a:gd name="connsiteY523" fmla="*/ 6473479 h 6858000"/>
              <a:gd name="connsiteX524" fmla="*/ 11847390 w 12203753"/>
              <a:gd name="connsiteY524" fmla="*/ 6536008 h 6858000"/>
              <a:gd name="connsiteX525" fmla="*/ 11745343 w 12203753"/>
              <a:gd name="connsiteY525" fmla="*/ 6587702 h 6858000"/>
              <a:gd name="connsiteX526" fmla="*/ 11722715 w 12203753"/>
              <a:gd name="connsiteY526" fmla="*/ 6548502 h 6858000"/>
              <a:gd name="connsiteX527" fmla="*/ 11818516 w 12203753"/>
              <a:gd name="connsiteY527" fmla="*/ 6485972 h 6858000"/>
              <a:gd name="connsiteX528" fmla="*/ 11920501 w 12203753"/>
              <a:gd name="connsiteY528" fmla="*/ 6434343 h 6858000"/>
              <a:gd name="connsiteX529" fmla="*/ 11349836 w 12203753"/>
              <a:gd name="connsiteY529" fmla="*/ 6434343 h 6858000"/>
              <a:gd name="connsiteX530" fmla="*/ 11451820 w 12203753"/>
              <a:gd name="connsiteY530" fmla="*/ 6485972 h 6858000"/>
              <a:gd name="connsiteX531" fmla="*/ 11547558 w 12203753"/>
              <a:gd name="connsiteY531" fmla="*/ 6548502 h 6858000"/>
              <a:gd name="connsiteX532" fmla="*/ 11524930 w 12203753"/>
              <a:gd name="connsiteY532" fmla="*/ 6587702 h 6858000"/>
              <a:gd name="connsiteX533" fmla="*/ 11422946 w 12203753"/>
              <a:gd name="connsiteY533" fmla="*/ 6536072 h 6858000"/>
              <a:gd name="connsiteX534" fmla="*/ 11327208 w 12203753"/>
              <a:gd name="connsiteY534" fmla="*/ 6473479 h 6858000"/>
              <a:gd name="connsiteX535" fmla="*/ 11129360 w 12203753"/>
              <a:gd name="connsiteY535" fmla="*/ 6434343 h 6858000"/>
              <a:gd name="connsiteX536" fmla="*/ 11151987 w 12203753"/>
              <a:gd name="connsiteY536" fmla="*/ 6473479 h 6858000"/>
              <a:gd name="connsiteX537" fmla="*/ 11056249 w 12203753"/>
              <a:gd name="connsiteY537" fmla="*/ 6536008 h 6858000"/>
              <a:gd name="connsiteX538" fmla="*/ 10954265 w 12203753"/>
              <a:gd name="connsiteY538" fmla="*/ 6587702 h 6858000"/>
              <a:gd name="connsiteX539" fmla="*/ 10931638 w 12203753"/>
              <a:gd name="connsiteY539" fmla="*/ 6548502 h 6858000"/>
              <a:gd name="connsiteX540" fmla="*/ 11027376 w 12203753"/>
              <a:gd name="connsiteY540" fmla="*/ 6485972 h 6858000"/>
              <a:gd name="connsiteX541" fmla="*/ 11129360 w 12203753"/>
              <a:gd name="connsiteY541" fmla="*/ 6434343 h 6858000"/>
              <a:gd name="connsiteX542" fmla="*/ 10558694 w 12203753"/>
              <a:gd name="connsiteY542" fmla="*/ 6434343 h 6858000"/>
              <a:gd name="connsiteX543" fmla="*/ 10660678 w 12203753"/>
              <a:gd name="connsiteY543" fmla="*/ 6485972 h 6858000"/>
              <a:gd name="connsiteX544" fmla="*/ 10756416 w 12203753"/>
              <a:gd name="connsiteY544" fmla="*/ 6548502 h 6858000"/>
              <a:gd name="connsiteX545" fmla="*/ 10733788 w 12203753"/>
              <a:gd name="connsiteY545" fmla="*/ 6587702 h 6858000"/>
              <a:gd name="connsiteX546" fmla="*/ 10631804 w 12203753"/>
              <a:gd name="connsiteY546" fmla="*/ 6536072 h 6858000"/>
              <a:gd name="connsiteX547" fmla="*/ 10536066 w 12203753"/>
              <a:gd name="connsiteY547" fmla="*/ 6473479 h 6858000"/>
              <a:gd name="connsiteX548" fmla="*/ 10338218 w 12203753"/>
              <a:gd name="connsiteY548" fmla="*/ 6434343 h 6858000"/>
              <a:gd name="connsiteX549" fmla="*/ 10360845 w 12203753"/>
              <a:gd name="connsiteY549" fmla="*/ 6473479 h 6858000"/>
              <a:gd name="connsiteX550" fmla="*/ 10265107 w 12203753"/>
              <a:gd name="connsiteY550" fmla="*/ 6536008 h 6858000"/>
              <a:gd name="connsiteX551" fmla="*/ 10163123 w 12203753"/>
              <a:gd name="connsiteY551" fmla="*/ 6587702 h 6858000"/>
              <a:gd name="connsiteX552" fmla="*/ 10140496 w 12203753"/>
              <a:gd name="connsiteY552" fmla="*/ 6548502 h 6858000"/>
              <a:gd name="connsiteX553" fmla="*/ 10236234 w 12203753"/>
              <a:gd name="connsiteY553" fmla="*/ 6485972 h 6858000"/>
              <a:gd name="connsiteX554" fmla="*/ 10338218 w 12203753"/>
              <a:gd name="connsiteY554" fmla="*/ 6434343 h 6858000"/>
              <a:gd name="connsiteX555" fmla="*/ 9767553 w 12203753"/>
              <a:gd name="connsiteY555" fmla="*/ 6434343 h 6858000"/>
              <a:gd name="connsiteX556" fmla="*/ 9869601 w 12203753"/>
              <a:gd name="connsiteY556" fmla="*/ 6485972 h 6858000"/>
              <a:gd name="connsiteX557" fmla="*/ 9965339 w 12203753"/>
              <a:gd name="connsiteY557" fmla="*/ 6548502 h 6858000"/>
              <a:gd name="connsiteX558" fmla="*/ 9942711 w 12203753"/>
              <a:gd name="connsiteY558" fmla="*/ 6587702 h 6858000"/>
              <a:gd name="connsiteX559" fmla="*/ 9840663 w 12203753"/>
              <a:gd name="connsiteY559" fmla="*/ 6536072 h 6858000"/>
              <a:gd name="connsiteX560" fmla="*/ 9744925 w 12203753"/>
              <a:gd name="connsiteY560" fmla="*/ 6473479 h 6858000"/>
              <a:gd name="connsiteX561" fmla="*/ 9547140 w 12203753"/>
              <a:gd name="connsiteY561" fmla="*/ 6434343 h 6858000"/>
              <a:gd name="connsiteX562" fmla="*/ 9569768 w 12203753"/>
              <a:gd name="connsiteY562" fmla="*/ 6473479 h 6858000"/>
              <a:gd name="connsiteX563" fmla="*/ 9474030 w 12203753"/>
              <a:gd name="connsiteY563" fmla="*/ 6536008 h 6858000"/>
              <a:gd name="connsiteX564" fmla="*/ 9371982 w 12203753"/>
              <a:gd name="connsiteY564" fmla="*/ 6587702 h 6858000"/>
              <a:gd name="connsiteX565" fmla="*/ 9349355 w 12203753"/>
              <a:gd name="connsiteY565" fmla="*/ 6548502 h 6858000"/>
              <a:gd name="connsiteX566" fmla="*/ 9445093 w 12203753"/>
              <a:gd name="connsiteY566" fmla="*/ 6485972 h 6858000"/>
              <a:gd name="connsiteX567" fmla="*/ 9547140 w 12203753"/>
              <a:gd name="connsiteY567" fmla="*/ 6434343 h 6858000"/>
              <a:gd name="connsiteX568" fmla="*/ 8976412 w 12203753"/>
              <a:gd name="connsiteY568" fmla="*/ 6434343 h 6858000"/>
              <a:gd name="connsiteX569" fmla="*/ 9078460 w 12203753"/>
              <a:gd name="connsiteY569" fmla="*/ 6485972 h 6858000"/>
              <a:gd name="connsiteX570" fmla="*/ 9174198 w 12203753"/>
              <a:gd name="connsiteY570" fmla="*/ 6548502 h 6858000"/>
              <a:gd name="connsiteX571" fmla="*/ 9151570 w 12203753"/>
              <a:gd name="connsiteY571" fmla="*/ 6587702 h 6858000"/>
              <a:gd name="connsiteX572" fmla="*/ 9049585 w 12203753"/>
              <a:gd name="connsiteY572" fmla="*/ 6536072 h 6858000"/>
              <a:gd name="connsiteX573" fmla="*/ 8953784 w 12203753"/>
              <a:gd name="connsiteY573" fmla="*/ 6473479 h 6858000"/>
              <a:gd name="connsiteX574" fmla="*/ 8755998 w 12203753"/>
              <a:gd name="connsiteY574" fmla="*/ 6434343 h 6858000"/>
              <a:gd name="connsiteX575" fmla="*/ 8778626 w 12203753"/>
              <a:gd name="connsiteY575" fmla="*/ 6473479 h 6858000"/>
              <a:gd name="connsiteX576" fmla="*/ 8682888 w 12203753"/>
              <a:gd name="connsiteY576" fmla="*/ 6536008 h 6858000"/>
              <a:gd name="connsiteX577" fmla="*/ 8580840 w 12203753"/>
              <a:gd name="connsiteY577" fmla="*/ 6587702 h 6858000"/>
              <a:gd name="connsiteX578" fmla="*/ 8558213 w 12203753"/>
              <a:gd name="connsiteY578" fmla="*/ 6548502 h 6858000"/>
              <a:gd name="connsiteX579" fmla="*/ 8654014 w 12203753"/>
              <a:gd name="connsiteY579" fmla="*/ 6485972 h 6858000"/>
              <a:gd name="connsiteX580" fmla="*/ 8755998 w 12203753"/>
              <a:gd name="connsiteY580" fmla="*/ 6434343 h 6858000"/>
              <a:gd name="connsiteX581" fmla="*/ 8185270 w 12203753"/>
              <a:gd name="connsiteY581" fmla="*/ 6434343 h 6858000"/>
              <a:gd name="connsiteX582" fmla="*/ 8287318 w 12203753"/>
              <a:gd name="connsiteY582" fmla="*/ 6485972 h 6858000"/>
              <a:gd name="connsiteX583" fmla="*/ 8383056 w 12203753"/>
              <a:gd name="connsiteY583" fmla="*/ 6548502 h 6858000"/>
              <a:gd name="connsiteX584" fmla="*/ 8360428 w 12203753"/>
              <a:gd name="connsiteY584" fmla="*/ 6587702 h 6858000"/>
              <a:gd name="connsiteX585" fmla="*/ 8258443 w 12203753"/>
              <a:gd name="connsiteY585" fmla="*/ 6536072 h 6858000"/>
              <a:gd name="connsiteX586" fmla="*/ 8162642 w 12203753"/>
              <a:gd name="connsiteY586" fmla="*/ 6473479 h 6858000"/>
              <a:gd name="connsiteX587" fmla="*/ 7964857 w 12203753"/>
              <a:gd name="connsiteY587" fmla="*/ 6434343 h 6858000"/>
              <a:gd name="connsiteX588" fmla="*/ 7987485 w 12203753"/>
              <a:gd name="connsiteY588" fmla="*/ 6473479 h 6858000"/>
              <a:gd name="connsiteX589" fmla="*/ 7891747 w 12203753"/>
              <a:gd name="connsiteY589" fmla="*/ 6536008 h 6858000"/>
              <a:gd name="connsiteX590" fmla="*/ 7789699 w 12203753"/>
              <a:gd name="connsiteY590" fmla="*/ 6587702 h 6858000"/>
              <a:gd name="connsiteX591" fmla="*/ 7767072 w 12203753"/>
              <a:gd name="connsiteY591" fmla="*/ 6548502 h 6858000"/>
              <a:gd name="connsiteX592" fmla="*/ 7862873 w 12203753"/>
              <a:gd name="connsiteY592" fmla="*/ 6485972 h 6858000"/>
              <a:gd name="connsiteX593" fmla="*/ 7964857 w 12203753"/>
              <a:gd name="connsiteY593" fmla="*/ 6434343 h 6858000"/>
              <a:gd name="connsiteX594" fmla="*/ 7394192 w 12203753"/>
              <a:gd name="connsiteY594" fmla="*/ 6434343 h 6858000"/>
              <a:gd name="connsiteX595" fmla="*/ 7496176 w 12203753"/>
              <a:gd name="connsiteY595" fmla="*/ 6485972 h 6858000"/>
              <a:gd name="connsiteX596" fmla="*/ 7591913 w 12203753"/>
              <a:gd name="connsiteY596" fmla="*/ 6548502 h 6858000"/>
              <a:gd name="connsiteX597" fmla="*/ 7569286 w 12203753"/>
              <a:gd name="connsiteY597" fmla="*/ 6587702 h 6858000"/>
              <a:gd name="connsiteX598" fmla="*/ 7467302 w 12203753"/>
              <a:gd name="connsiteY598" fmla="*/ 6536072 h 6858000"/>
              <a:gd name="connsiteX599" fmla="*/ 7371564 w 12203753"/>
              <a:gd name="connsiteY599" fmla="*/ 6473479 h 6858000"/>
              <a:gd name="connsiteX600" fmla="*/ 7173716 w 12203753"/>
              <a:gd name="connsiteY600" fmla="*/ 6434343 h 6858000"/>
              <a:gd name="connsiteX601" fmla="*/ 7196344 w 12203753"/>
              <a:gd name="connsiteY601" fmla="*/ 6473479 h 6858000"/>
              <a:gd name="connsiteX602" fmla="*/ 7100606 w 12203753"/>
              <a:gd name="connsiteY602" fmla="*/ 6536008 h 6858000"/>
              <a:gd name="connsiteX603" fmla="*/ 6998621 w 12203753"/>
              <a:gd name="connsiteY603" fmla="*/ 6587702 h 6858000"/>
              <a:gd name="connsiteX604" fmla="*/ 6975995 w 12203753"/>
              <a:gd name="connsiteY604" fmla="*/ 6548502 h 6858000"/>
              <a:gd name="connsiteX605" fmla="*/ 7071731 w 12203753"/>
              <a:gd name="connsiteY605" fmla="*/ 6485972 h 6858000"/>
              <a:gd name="connsiteX606" fmla="*/ 7173716 w 12203753"/>
              <a:gd name="connsiteY606" fmla="*/ 6434343 h 6858000"/>
              <a:gd name="connsiteX607" fmla="*/ 6603052 w 12203753"/>
              <a:gd name="connsiteY607" fmla="*/ 6434343 h 6858000"/>
              <a:gd name="connsiteX608" fmla="*/ 6705100 w 12203753"/>
              <a:gd name="connsiteY608" fmla="*/ 6485972 h 6858000"/>
              <a:gd name="connsiteX609" fmla="*/ 6800837 w 12203753"/>
              <a:gd name="connsiteY609" fmla="*/ 6548502 h 6858000"/>
              <a:gd name="connsiteX610" fmla="*/ 6778210 w 12203753"/>
              <a:gd name="connsiteY610" fmla="*/ 6587702 h 6858000"/>
              <a:gd name="connsiteX611" fmla="*/ 6676161 w 12203753"/>
              <a:gd name="connsiteY611" fmla="*/ 6536072 h 6858000"/>
              <a:gd name="connsiteX612" fmla="*/ 6580424 w 12203753"/>
              <a:gd name="connsiteY612" fmla="*/ 6473479 h 6858000"/>
              <a:gd name="connsiteX613" fmla="*/ 6382638 w 12203753"/>
              <a:gd name="connsiteY613" fmla="*/ 6434343 h 6858000"/>
              <a:gd name="connsiteX614" fmla="*/ 6405266 w 12203753"/>
              <a:gd name="connsiteY614" fmla="*/ 6473479 h 6858000"/>
              <a:gd name="connsiteX615" fmla="*/ 6309528 w 12203753"/>
              <a:gd name="connsiteY615" fmla="*/ 6536008 h 6858000"/>
              <a:gd name="connsiteX616" fmla="*/ 6207480 w 12203753"/>
              <a:gd name="connsiteY616" fmla="*/ 6587702 h 6858000"/>
              <a:gd name="connsiteX617" fmla="*/ 6184852 w 12203753"/>
              <a:gd name="connsiteY617" fmla="*/ 6548502 h 6858000"/>
              <a:gd name="connsiteX618" fmla="*/ 6280590 w 12203753"/>
              <a:gd name="connsiteY618" fmla="*/ 6485972 h 6858000"/>
              <a:gd name="connsiteX619" fmla="*/ 6382638 w 12203753"/>
              <a:gd name="connsiteY619" fmla="*/ 6434343 h 6858000"/>
              <a:gd name="connsiteX620" fmla="*/ 5811914 w 12203753"/>
              <a:gd name="connsiteY620" fmla="*/ 6434343 h 6858000"/>
              <a:gd name="connsiteX621" fmla="*/ 5811979 w 12203753"/>
              <a:gd name="connsiteY621" fmla="*/ 6434343 h 6858000"/>
              <a:gd name="connsiteX622" fmla="*/ 5811965 w 12203753"/>
              <a:gd name="connsiteY622" fmla="*/ 6434366 h 6858000"/>
              <a:gd name="connsiteX623" fmla="*/ 5591444 w 12203753"/>
              <a:gd name="connsiteY623" fmla="*/ 6434343 h 6858000"/>
              <a:gd name="connsiteX624" fmla="*/ 5614067 w 12203753"/>
              <a:gd name="connsiteY624" fmla="*/ 6473479 h 6858000"/>
              <a:gd name="connsiteX625" fmla="*/ 5518332 w 12203753"/>
              <a:gd name="connsiteY625" fmla="*/ 6536008 h 6858000"/>
              <a:gd name="connsiteX626" fmla="*/ 5416289 w 12203753"/>
              <a:gd name="connsiteY626" fmla="*/ 6587702 h 6858000"/>
              <a:gd name="connsiteX627" fmla="*/ 5393662 w 12203753"/>
              <a:gd name="connsiteY627" fmla="*/ 6548502 h 6858000"/>
              <a:gd name="connsiteX628" fmla="*/ 5393724 w 12203753"/>
              <a:gd name="connsiteY628" fmla="*/ 6548502 h 6858000"/>
              <a:gd name="connsiteX629" fmla="*/ 5489459 w 12203753"/>
              <a:gd name="connsiteY629" fmla="*/ 6485972 h 6858000"/>
              <a:gd name="connsiteX630" fmla="*/ 5591444 w 12203753"/>
              <a:gd name="connsiteY630" fmla="*/ 6434343 h 6858000"/>
              <a:gd name="connsiteX631" fmla="*/ 5020783 w 12203753"/>
              <a:gd name="connsiteY631" fmla="*/ 6434343 h 6858000"/>
              <a:gd name="connsiteX632" fmla="*/ 5020848 w 12203753"/>
              <a:gd name="connsiteY632" fmla="*/ 6434343 h 6858000"/>
              <a:gd name="connsiteX633" fmla="*/ 5020837 w 12203753"/>
              <a:gd name="connsiteY633" fmla="*/ 6434366 h 6858000"/>
              <a:gd name="connsiteX634" fmla="*/ 4800366 w 12203753"/>
              <a:gd name="connsiteY634" fmla="*/ 6434343 h 6858000"/>
              <a:gd name="connsiteX635" fmla="*/ 4822988 w 12203753"/>
              <a:gd name="connsiteY635" fmla="*/ 6473479 h 6858000"/>
              <a:gd name="connsiteX636" fmla="*/ 4727254 w 12203753"/>
              <a:gd name="connsiteY636" fmla="*/ 6536008 h 6858000"/>
              <a:gd name="connsiteX637" fmla="*/ 4625211 w 12203753"/>
              <a:gd name="connsiteY637" fmla="*/ 6587702 h 6858000"/>
              <a:gd name="connsiteX638" fmla="*/ 4602581 w 12203753"/>
              <a:gd name="connsiteY638" fmla="*/ 6548502 h 6858000"/>
              <a:gd name="connsiteX639" fmla="*/ 4602649 w 12203753"/>
              <a:gd name="connsiteY639" fmla="*/ 6548502 h 6858000"/>
              <a:gd name="connsiteX640" fmla="*/ 4698380 w 12203753"/>
              <a:gd name="connsiteY640" fmla="*/ 6485972 h 6858000"/>
              <a:gd name="connsiteX641" fmla="*/ 4800366 w 12203753"/>
              <a:gd name="connsiteY641" fmla="*/ 6434343 h 6858000"/>
              <a:gd name="connsiteX642" fmla="*/ 4229702 w 12203753"/>
              <a:gd name="connsiteY642" fmla="*/ 6434343 h 6858000"/>
              <a:gd name="connsiteX643" fmla="*/ 4229764 w 12203753"/>
              <a:gd name="connsiteY643" fmla="*/ 6434343 h 6858000"/>
              <a:gd name="connsiteX644" fmla="*/ 4229752 w 12203753"/>
              <a:gd name="connsiteY644" fmla="*/ 6434366 h 6858000"/>
              <a:gd name="connsiteX645" fmla="*/ 4009303 w 12203753"/>
              <a:gd name="connsiteY645" fmla="*/ 6434343 h 6858000"/>
              <a:gd name="connsiteX646" fmla="*/ 4031930 w 12203753"/>
              <a:gd name="connsiteY646" fmla="*/ 6473479 h 6858000"/>
              <a:gd name="connsiteX647" fmla="*/ 3936200 w 12203753"/>
              <a:gd name="connsiteY647" fmla="*/ 6536008 h 6858000"/>
              <a:gd name="connsiteX648" fmla="*/ 3834153 w 12203753"/>
              <a:gd name="connsiteY648" fmla="*/ 6587702 h 6858000"/>
              <a:gd name="connsiteX649" fmla="*/ 3811524 w 12203753"/>
              <a:gd name="connsiteY649" fmla="*/ 6548502 h 6858000"/>
              <a:gd name="connsiteX650" fmla="*/ 3811587 w 12203753"/>
              <a:gd name="connsiteY650" fmla="*/ 6548502 h 6858000"/>
              <a:gd name="connsiteX651" fmla="*/ 3907323 w 12203753"/>
              <a:gd name="connsiteY651" fmla="*/ 6485972 h 6858000"/>
              <a:gd name="connsiteX652" fmla="*/ 4009303 w 12203753"/>
              <a:gd name="connsiteY652" fmla="*/ 6434343 h 6858000"/>
              <a:gd name="connsiteX653" fmla="*/ 3438650 w 12203753"/>
              <a:gd name="connsiteY653" fmla="*/ 6434343 h 6858000"/>
              <a:gd name="connsiteX654" fmla="*/ 3438713 w 12203753"/>
              <a:gd name="connsiteY654" fmla="*/ 6434343 h 6858000"/>
              <a:gd name="connsiteX655" fmla="*/ 3438701 w 12203753"/>
              <a:gd name="connsiteY655" fmla="*/ 6434366 h 6858000"/>
              <a:gd name="connsiteX656" fmla="*/ 3218179 w 12203753"/>
              <a:gd name="connsiteY656" fmla="*/ 6434343 h 6858000"/>
              <a:gd name="connsiteX657" fmla="*/ 3240807 w 12203753"/>
              <a:gd name="connsiteY657" fmla="*/ 6473479 h 6858000"/>
              <a:gd name="connsiteX658" fmla="*/ 3145079 w 12203753"/>
              <a:gd name="connsiteY658" fmla="*/ 6536008 h 6858000"/>
              <a:gd name="connsiteX659" fmla="*/ 3043026 w 12203753"/>
              <a:gd name="connsiteY659" fmla="*/ 6587702 h 6858000"/>
              <a:gd name="connsiteX660" fmla="*/ 3020398 w 12203753"/>
              <a:gd name="connsiteY660" fmla="*/ 6548502 h 6858000"/>
              <a:gd name="connsiteX661" fmla="*/ 3020464 w 12203753"/>
              <a:gd name="connsiteY661" fmla="*/ 6548502 h 6858000"/>
              <a:gd name="connsiteX662" fmla="*/ 3116202 w 12203753"/>
              <a:gd name="connsiteY662" fmla="*/ 6485972 h 6858000"/>
              <a:gd name="connsiteX663" fmla="*/ 3218179 w 12203753"/>
              <a:gd name="connsiteY663" fmla="*/ 6434343 h 6858000"/>
              <a:gd name="connsiteX664" fmla="*/ 2647521 w 12203753"/>
              <a:gd name="connsiteY664" fmla="*/ 6434343 h 6858000"/>
              <a:gd name="connsiteX665" fmla="*/ 2647585 w 12203753"/>
              <a:gd name="connsiteY665" fmla="*/ 6434343 h 6858000"/>
              <a:gd name="connsiteX666" fmla="*/ 2647573 w 12203753"/>
              <a:gd name="connsiteY666" fmla="*/ 6434366 h 6858000"/>
              <a:gd name="connsiteX667" fmla="*/ 2427105 w 12203753"/>
              <a:gd name="connsiteY667" fmla="*/ 6434343 h 6858000"/>
              <a:gd name="connsiteX668" fmla="*/ 2449735 w 12203753"/>
              <a:gd name="connsiteY668" fmla="*/ 6473479 h 6858000"/>
              <a:gd name="connsiteX669" fmla="*/ 2353993 w 12203753"/>
              <a:gd name="connsiteY669" fmla="*/ 6536008 h 6858000"/>
              <a:gd name="connsiteX670" fmla="*/ 2251951 w 12203753"/>
              <a:gd name="connsiteY670" fmla="*/ 6587702 h 6858000"/>
              <a:gd name="connsiteX671" fmla="*/ 2229324 w 12203753"/>
              <a:gd name="connsiteY671" fmla="*/ 6548502 h 6858000"/>
              <a:gd name="connsiteX672" fmla="*/ 2229387 w 12203753"/>
              <a:gd name="connsiteY672" fmla="*/ 6548502 h 6858000"/>
              <a:gd name="connsiteX673" fmla="*/ 2325122 w 12203753"/>
              <a:gd name="connsiteY673" fmla="*/ 6485972 h 6858000"/>
              <a:gd name="connsiteX674" fmla="*/ 2427105 w 12203753"/>
              <a:gd name="connsiteY674" fmla="*/ 6434343 h 6858000"/>
              <a:gd name="connsiteX675" fmla="*/ 1856390 w 12203753"/>
              <a:gd name="connsiteY675" fmla="*/ 6434343 h 6858000"/>
              <a:gd name="connsiteX676" fmla="*/ 1856455 w 12203753"/>
              <a:gd name="connsiteY676" fmla="*/ 6434343 h 6858000"/>
              <a:gd name="connsiteX677" fmla="*/ 1856440 w 12203753"/>
              <a:gd name="connsiteY677" fmla="*/ 6434366 h 6858000"/>
              <a:gd name="connsiteX678" fmla="*/ 1635980 w 12203753"/>
              <a:gd name="connsiteY678" fmla="*/ 6434343 h 6858000"/>
              <a:gd name="connsiteX679" fmla="*/ 1658607 w 12203753"/>
              <a:gd name="connsiteY679" fmla="*/ 6473479 h 6858000"/>
              <a:gd name="connsiteX680" fmla="*/ 1562870 w 12203753"/>
              <a:gd name="connsiteY680" fmla="*/ 6536008 h 6858000"/>
              <a:gd name="connsiteX681" fmla="*/ 1460821 w 12203753"/>
              <a:gd name="connsiteY681" fmla="*/ 6587702 h 6858000"/>
              <a:gd name="connsiteX682" fmla="*/ 1438196 w 12203753"/>
              <a:gd name="connsiteY682" fmla="*/ 6548502 h 6858000"/>
              <a:gd name="connsiteX683" fmla="*/ 1438259 w 12203753"/>
              <a:gd name="connsiteY683" fmla="*/ 6548502 h 6858000"/>
              <a:gd name="connsiteX684" fmla="*/ 1533997 w 12203753"/>
              <a:gd name="connsiteY684" fmla="*/ 6485972 h 6858000"/>
              <a:gd name="connsiteX685" fmla="*/ 1635980 w 12203753"/>
              <a:gd name="connsiteY685" fmla="*/ 6434343 h 6858000"/>
              <a:gd name="connsiteX686" fmla="*/ 1065317 w 12203753"/>
              <a:gd name="connsiteY686" fmla="*/ 6434343 h 6858000"/>
              <a:gd name="connsiteX687" fmla="*/ 1065382 w 12203753"/>
              <a:gd name="connsiteY687" fmla="*/ 6434343 h 6858000"/>
              <a:gd name="connsiteX688" fmla="*/ 1065369 w 12203753"/>
              <a:gd name="connsiteY688" fmla="*/ 6434366 h 6858000"/>
              <a:gd name="connsiteX689" fmla="*/ 844900 w 12203753"/>
              <a:gd name="connsiteY689" fmla="*/ 6434343 h 6858000"/>
              <a:gd name="connsiteX690" fmla="*/ 867526 w 12203753"/>
              <a:gd name="connsiteY690" fmla="*/ 6473479 h 6858000"/>
              <a:gd name="connsiteX691" fmla="*/ 771791 w 12203753"/>
              <a:gd name="connsiteY691" fmla="*/ 6536008 h 6858000"/>
              <a:gd name="connsiteX692" fmla="*/ 669744 w 12203753"/>
              <a:gd name="connsiteY692" fmla="*/ 6587702 h 6858000"/>
              <a:gd name="connsiteX693" fmla="*/ 647116 w 12203753"/>
              <a:gd name="connsiteY693" fmla="*/ 6548502 h 6858000"/>
              <a:gd name="connsiteX694" fmla="*/ 742854 w 12203753"/>
              <a:gd name="connsiteY694" fmla="*/ 6485972 h 6858000"/>
              <a:gd name="connsiteX695" fmla="*/ 844900 w 12203753"/>
              <a:gd name="connsiteY695" fmla="*/ 6434343 h 6858000"/>
              <a:gd name="connsiteX696" fmla="*/ 274178 w 12203753"/>
              <a:gd name="connsiteY696" fmla="*/ 6434343 h 6858000"/>
              <a:gd name="connsiteX697" fmla="*/ 274242 w 12203753"/>
              <a:gd name="connsiteY697" fmla="*/ 6434343 h 6858000"/>
              <a:gd name="connsiteX698" fmla="*/ 274229 w 12203753"/>
              <a:gd name="connsiteY698" fmla="*/ 6434366 h 6858000"/>
              <a:gd name="connsiteX699" fmla="*/ 53706 w 12203753"/>
              <a:gd name="connsiteY699" fmla="*/ 6434343 h 6858000"/>
              <a:gd name="connsiteX700" fmla="*/ 76333 w 12203753"/>
              <a:gd name="connsiteY700" fmla="*/ 6473479 h 6858000"/>
              <a:gd name="connsiteX701" fmla="*/ 48496 w 12203753"/>
              <a:gd name="connsiteY701" fmla="*/ 6493199 h 6858000"/>
              <a:gd name="connsiteX702" fmla="*/ 0 w 12203753"/>
              <a:gd name="connsiteY702" fmla="*/ 6523775 h 6858000"/>
              <a:gd name="connsiteX703" fmla="*/ 0 w 12203753"/>
              <a:gd name="connsiteY703" fmla="*/ 6460561 h 6858000"/>
              <a:gd name="connsiteX704" fmla="*/ 22745 w 12203753"/>
              <a:gd name="connsiteY704" fmla="*/ 6448589 h 6858000"/>
              <a:gd name="connsiteX705" fmla="*/ 53706 w 12203753"/>
              <a:gd name="connsiteY705" fmla="*/ 6434343 h 6858000"/>
              <a:gd name="connsiteX706" fmla="*/ 11612572 w 12203753"/>
              <a:gd name="connsiteY706" fmla="*/ 6282642 h 6858000"/>
              <a:gd name="connsiteX707" fmla="*/ 11657764 w 12203753"/>
              <a:gd name="connsiteY707" fmla="*/ 6282642 h 6858000"/>
              <a:gd name="connsiteX708" fmla="*/ 11664075 w 12203753"/>
              <a:gd name="connsiteY708" fmla="*/ 6396864 h 6858000"/>
              <a:gd name="connsiteX709" fmla="*/ 11657764 w 12203753"/>
              <a:gd name="connsiteY709" fmla="*/ 6511023 h 6858000"/>
              <a:gd name="connsiteX710" fmla="*/ 11612572 w 12203753"/>
              <a:gd name="connsiteY710" fmla="*/ 6511023 h 6858000"/>
              <a:gd name="connsiteX711" fmla="*/ 11606262 w 12203753"/>
              <a:gd name="connsiteY711" fmla="*/ 6396864 h 6858000"/>
              <a:gd name="connsiteX712" fmla="*/ 11612572 w 12203753"/>
              <a:gd name="connsiteY712" fmla="*/ 6282642 h 6858000"/>
              <a:gd name="connsiteX713" fmla="*/ 10821431 w 12203753"/>
              <a:gd name="connsiteY713" fmla="*/ 6282642 h 6858000"/>
              <a:gd name="connsiteX714" fmla="*/ 10866623 w 12203753"/>
              <a:gd name="connsiteY714" fmla="*/ 6282642 h 6858000"/>
              <a:gd name="connsiteX715" fmla="*/ 10872933 w 12203753"/>
              <a:gd name="connsiteY715" fmla="*/ 6396864 h 6858000"/>
              <a:gd name="connsiteX716" fmla="*/ 10866623 w 12203753"/>
              <a:gd name="connsiteY716" fmla="*/ 6511023 h 6858000"/>
              <a:gd name="connsiteX717" fmla="*/ 10821431 w 12203753"/>
              <a:gd name="connsiteY717" fmla="*/ 6511023 h 6858000"/>
              <a:gd name="connsiteX718" fmla="*/ 10815121 w 12203753"/>
              <a:gd name="connsiteY718" fmla="*/ 6396864 h 6858000"/>
              <a:gd name="connsiteX719" fmla="*/ 10821431 w 12203753"/>
              <a:gd name="connsiteY719" fmla="*/ 6282642 h 6858000"/>
              <a:gd name="connsiteX720" fmla="*/ 10030289 w 12203753"/>
              <a:gd name="connsiteY720" fmla="*/ 6282642 h 6858000"/>
              <a:gd name="connsiteX721" fmla="*/ 10075544 w 12203753"/>
              <a:gd name="connsiteY721" fmla="*/ 6282642 h 6858000"/>
              <a:gd name="connsiteX722" fmla="*/ 10081791 w 12203753"/>
              <a:gd name="connsiteY722" fmla="*/ 6396864 h 6858000"/>
              <a:gd name="connsiteX723" fmla="*/ 10075544 w 12203753"/>
              <a:gd name="connsiteY723" fmla="*/ 6511023 h 6858000"/>
              <a:gd name="connsiteX724" fmla="*/ 10030289 w 12203753"/>
              <a:gd name="connsiteY724" fmla="*/ 6511023 h 6858000"/>
              <a:gd name="connsiteX725" fmla="*/ 10023979 w 12203753"/>
              <a:gd name="connsiteY725" fmla="*/ 6396864 h 6858000"/>
              <a:gd name="connsiteX726" fmla="*/ 10030289 w 12203753"/>
              <a:gd name="connsiteY726" fmla="*/ 6282642 h 6858000"/>
              <a:gd name="connsiteX727" fmla="*/ 9239147 w 12203753"/>
              <a:gd name="connsiteY727" fmla="*/ 6282642 h 6858000"/>
              <a:gd name="connsiteX728" fmla="*/ 9284403 w 12203753"/>
              <a:gd name="connsiteY728" fmla="*/ 6282642 h 6858000"/>
              <a:gd name="connsiteX729" fmla="*/ 9290649 w 12203753"/>
              <a:gd name="connsiteY729" fmla="*/ 6396864 h 6858000"/>
              <a:gd name="connsiteX730" fmla="*/ 9284403 w 12203753"/>
              <a:gd name="connsiteY730" fmla="*/ 6511023 h 6858000"/>
              <a:gd name="connsiteX731" fmla="*/ 9239147 w 12203753"/>
              <a:gd name="connsiteY731" fmla="*/ 6511023 h 6858000"/>
              <a:gd name="connsiteX732" fmla="*/ 9232901 w 12203753"/>
              <a:gd name="connsiteY732" fmla="*/ 6396864 h 6858000"/>
              <a:gd name="connsiteX733" fmla="*/ 9239147 w 12203753"/>
              <a:gd name="connsiteY733" fmla="*/ 6282642 h 6858000"/>
              <a:gd name="connsiteX734" fmla="*/ 8448006 w 12203753"/>
              <a:gd name="connsiteY734" fmla="*/ 6282642 h 6858000"/>
              <a:gd name="connsiteX735" fmla="*/ 8493262 w 12203753"/>
              <a:gd name="connsiteY735" fmla="*/ 6282642 h 6858000"/>
              <a:gd name="connsiteX736" fmla="*/ 8499508 w 12203753"/>
              <a:gd name="connsiteY736" fmla="*/ 6396864 h 6858000"/>
              <a:gd name="connsiteX737" fmla="*/ 8493262 w 12203753"/>
              <a:gd name="connsiteY737" fmla="*/ 6511023 h 6858000"/>
              <a:gd name="connsiteX738" fmla="*/ 8448006 w 12203753"/>
              <a:gd name="connsiteY738" fmla="*/ 6511023 h 6858000"/>
              <a:gd name="connsiteX739" fmla="*/ 8441760 w 12203753"/>
              <a:gd name="connsiteY739" fmla="*/ 6396864 h 6858000"/>
              <a:gd name="connsiteX740" fmla="*/ 8448006 w 12203753"/>
              <a:gd name="connsiteY740" fmla="*/ 6282642 h 6858000"/>
              <a:gd name="connsiteX741" fmla="*/ 7656865 w 12203753"/>
              <a:gd name="connsiteY741" fmla="*/ 6282642 h 6858000"/>
              <a:gd name="connsiteX742" fmla="*/ 7702121 w 12203753"/>
              <a:gd name="connsiteY742" fmla="*/ 6282642 h 6858000"/>
              <a:gd name="connsiteX743" fmla="*/ 7708431 w 12203753"/>
              <a:gd name="connsiteY743" fmla="*/ 6396864 h 6858000"/>
              <a:gd name="connsiteX744" fmla="*/ 7702121 w 12203753"/>
              <a:gd name="connsiteY744" fmla="*/ 6511023 h 6858000"/>
              <a:gd name="connsiteX745" fmla="*/ 7656865 w 12203753"/>
              <a:gd name="connsiteY745" fmla="*/ 6511023 h 6858000"/>
              <a:gd name="connsiteX746" fmla="*/ 7650619 w 12203753"/>
              <a:gd name="connsiteY746" fmla="*/ 6396864 h 6858000"/>
              <a:gd name="connsiteX747" fmla="*/ 7656865 w 12203753"/>
              <a:gd name="connsiteY747" fmla="*/ 6282642 h 6858000"/>
              <a:gd name="connsiteX748" fmla="*/ 6865787 w 12203753"/>
              <a:gd name="connsiteY748" fmla="*/ 6282642 h 6858000"/>
              <a:gd name="connsiteX749" fmla="*/ 6910979 w 12203753"/>
              <a:gd name="connsiteY749" fmla="*/ 6282642 h 6858000"/>
              <a:gd name="connsiteX750" fmla="*/ 6917290 w 12203753"/>
              <a:gd name="connsiteY750" fmla="*/ 6396864 h 6858000"/>
              <a:gd name="connsiteX751" fmla="*/ 6910979 w 12203753"/>
              <a:gd name="connsiteY751" fmla="*/ 6511023 h 6858000"/>
              <a:gd name="connsiteX752" fmla="*/ 6865787 w 12203753"/>
              <a:gd name="connsiteY752" fmla="*/ 6511023 h 6858000"/>
              <a:gd name="connsiteX753" fmla="*/ 6859477 w 12203753"/>
              <a:gd name="connsiteY753" fmla="*/ 6396864 h 6858000"/>
              <a:gd name="connsiteX754" fmla="*/ 6865787 w 12203753"/>
              <a:gd name="connsiteY754" fmla="*/ 6282642 h 6858000"/>
              <a:gd name="connsiteX755" fmla="*/ 6074648 w 12203753"/>
              <a:gd name="connsiteY755" fmla="*/ 6282642 h 6858000"/>
              <a:gd name="connsiteX756" fmla="*/ 6119901 w 12203753"/>
              <a:gd name="connsiteY756" fmla="*/ 6282642 h 6858000"/>
              <a:gd name="connsiteX757" fmla="*/ 6126212 w 12203753"/>
              <a:gd name="connsiteY757" fmla="*/ 6396864 h 6858000"/>
              <a:gd name="connsiteX758" fmla="*/ 6119901 w 12203753"/>
              <a:gd name="connsiteY758" fmla="*/ 6511023 h 6858000"/>
              <a:gd name="connsiteX759" fmla="*/ 6074648 w 12203753"/>
              <a:gd name="connsiteY759" fmla="*/ 6511023 h 6858000"/>
              <a:gd name="connsiteX760" fmla="*/ 6068337 w 12203753"/>
              <a:gd name="connsiteY760" fmla="*/ 6396864 h 6858000"/>
              <a:gd name="connsiteX761" fmla="*/ 6074648 w 12203753"/>
              <a:gd name="connsiteY761" fmla="*/ 6282642 h 6858000"/>
              <a:gd name="connsiteX762" fmla="*/ 5283517 w 12203753"/>
              <a:gd name="connsiteY762" fmla="*/ 6282642 h 6858000"/>
              <a:gd name="connsiteX763" fmla="*/ 5328774 w 12203753"/>
              <a:gd name="connsiteY763" fmla="*/ 6282642 h 6858000"/>
              <a:gd name="connsiteX764" fmla="*/ 5335084 w 12203753"/>
              <a:gd name="connsiteY764" fmla="*/ 6396864 h 6858000"/>
              <a:gd name="connsiteX765" fmla="*/ 5328774 w 12203753"/>
              <a:gd name="connsiteY765" fmla="*/ 6511023 h 6858000"/>
              <a:gd name="connsiteX766" fmla="*/ 5283517 w 12203753"/>
              <a:gd name="connsiteY766" fmla="*/ 6511023 h 6858000"/>
              <a:gd name="connsiteX767" fmla="*/ 5277271 w 12203753"/>
              <a:gd name="connsiteY767" fmla="*/ 6396864 h 6858000"/>
              <a:gd name="connsiteX768" fmla="*/ 5283517 w 12203753"/>
              <a:gd name="connsiteY768" fmla="*/ 6282642 h 6858000"/>
              <a:gd name="connsiteX769" fmla="*/ 4492377 w 12203753"/>
              <a:gd name="connsiteY769" fmla="*/ 6282642 h 6858000"/>
              <a:gd name="connsiteX770" fmla="*/ 4537632 w 12203753"/>
              <a:gd name="connsiteY770" fmla="*/ 6282642 h 6858000"/>
              <a:gd name="connsiteX771" fmla="*/ 4543944 w 12203753"/>
              <a:gd name="connsiteY771" fmla="*/ 6396864 h 6858000"/>
              <a:gd name="connsiteX772" fmla="*/ 4537632 w 12203753"/>
              <a:gd name="connsiteY772" fmla="*/ 6511023 h 6858000"/>
              <a:gd name="connsiteX773" fmla="*/ 4492377 w 12203753"/>
              <a:gd name="connsiteY773" fmla="*/ 6511023 h 6858000"/>
              <a:gd name="connsiteX774" fmla="*/ 4486066 w 12203753"/>
              <a:gd name="connsiteY774" fmla="*/ 6396864 h 6858000"/>
              <a:gd name="connsiteX775" fmla="*/ 4492377 w 12203753"/>
              <a:gd name="connsiteY775" fmla="*/ 6282642 h 6858000"/>
              <a:gd name="connsiteX776" fmla="*/ 3701387 w 12203753"/>
              <a:gd name="connsiteY776" fmla="*/ 6282642 h 6858000"/>
              <a:gd name="connsiteX777" fmla="*/ 3746640 w 12203753"/>
              <a:gd name="connsiteY777" fmla="*/ 6282642 h 6858000"/>
              <a:gd name="connsiteX778" fmla="*/ 3752950 w 12203753"/>
              <a:gd name="connsiteY778" fmla="*/ 6396864 h 6858000"/>
              <a:gd name="connsiteX779" fmla="*/ 3746640 w 12203753"/>
              <a:gd name="connsiteY779" fmla="*/ 6511023 h 6858000"/>
              <a:gd name="connsiteX780" fmla="*/ 3701387 w 12203753"/>
              <a:gd name="connsiteY780" fmla="*/ 6511023 h 6858000"/>
              <a:gd name="connsiteX781" fmla="*/ 3695140 w 12203753"/>
              <a:gd name="connsiteY781" fmla="*/ 6396864 h 6858000"/>
              <a:gd name="connsiteX782" fmla="*/ 3701387 w 12203753"/>
              <a:gd name="connsiteY782" fmla="*/ 6282642 h 6858000"/>
              <a:gd name="connsiteX783" fmla="*/ 2910259 w 12203753"/>
              <a:gd name="connsiteY783" fmla="*/ 6282642 h 6858000"/>
              <a:gd name="connsiteX784" fmla="*/ 2955512 w 12203753"/>
              <a:gd name="connsiteY784" fmla="*/ 6282642 h 6858000"/>
              <a:gd name="connsiteX785" fmla="*/ 2961822 w 12203753"/>
              <a:gd name="connsiteY785" fmla="*/ 6396864 h 6858000"/>
              <a:gd name="connsiteX786" fmla="*/ 2955512 w 12203753"/>
              <a:gd name="connsiteY786" fmla="*/ 6511023 h 6858000"/>
              <a:gd name="connsiteX787" fmla="*/ 2910259 w 12203753"/>
              <a:gd name="connsiteY787" fmla="*/ 6511023 h 6858000"/>
              <a:gd name="connsiteX788" fmla="*/ 2904013 w 12203753"/>
              <a:gd name="connsiteY788" fmla="*/ 6396864 h 6858000"/>
              <a:gd name="connsiteX789" fmla="*/ 2910259 w 12203753"/>
              <a:gd name="connsiteY789" fmla="*/ 6282642 h 6858000"/>
              <a:gd name="connsiteX790" fmla="*/ 2119119 w 12203753"/>
              <a:gd name="connsiteY790" fmla="*/ 6282642 h 6858000"/>
              <a:gd name="connsiteX791" fmla="*/ 2164366 w 12203753"/>
              <a:gd name="connsiteY791" fmla="*/ 6282642 h 6858000"/>
              <a:gd name="connsiteX792" fmla="*/ 2170679 w 12203753"/>
              <a:gd name="connsiteY792" fmla="*/ 6396864 h 6858000"/>
              <a:gd name="connsiteX793" fmla="*/ 2164366 w 12203753"/>
              <a:gd name="connsiteY793" fmla="*/ 6511023 h 6858000"/>
              <a:gd name="connsiteX794" fmla="*/ 2119119 w 12203753"/>
              <a:gd name="connsiteY794" fmla="*/ 6511023 h 6858000"/>
              <a:gd name="connsiteX795" fmla="*/ 2112868 w 12203753"/>
              <a:gd name="connsiteY795" fmla="*/ 6396864 h 6858000"/>
              <a:gd name="connsiteX796" fmla="*/ 2119119 w 12203753"/>
              <a:gd name="connsiteY796" fmla="*/ 6282642 h 6858000"/>
              <a:gd name="connsiteX797" fmla="*/ 1327990 w 12203753"/>
              <a:gd name="connsiteY797" fmla="*/ 6282642 h 6858000"/>
              <a:gd name="connsiteX798" fmla="*/ 1373245 w 12203753"/>
              <a:gd name="connsiteY798" fmla="*/ 6282642 h 6858000"/>
              <a:gd name="connsiteX799" fmla="*/ 1379556 w 12203753"/>
              <a:gd name="connsiteY799" fmla="*/ 6396864 h 6858000"/>
              <a:gd name="connsiteX800" fmla="*/ 1373245 w 12203753"/>
              <a:gd name="connsiteY800" fmla="*/ 6511023 h 6858000"/>
              <a:gd name="connsiteX801" fmla="*/ 1327990 w 12203753"/>
              <a:gd name="connsiteY801" fmla="*/ 6511023 h 6858000"/>
              <a:gd name="connsiteX802" fmla="*/ 1321744 w 12203753"/>
              <a:gd name="connsiteY802" fmla="*/ 6396864 h 6858000"/>
              <a:gd name="connsiteX803" fmla="*/ 1327990 w 12203753"/>
              <a:gd name="connsiteY803" fmla="*/ 6282642 h 6858000"/>
              <a:gd name="connsiteX804" fmla="*/ 536912 w 12203753"/>
              <a:gd name="connsiteY804" fmla="*/ 6282642 h 6858000"/>
              <a:gd name="connsiteX805" fmla="*/ 582167 w 12203753"/>
              <a:gd name="connsiteY805" fmla="*/ 6282642 h 6858000"/>
              <a:gd name="connsiteX806" fmla="*/ 588477 w 12203753"/>
              <a:gd name="connsiteY806" fmla="*/ 6396864 h 6858000"/>
              <a:gd name="connsiteX807" fmla="*/ 582167 w 12203753"/>
              <a:gd name="connsiteY807" fmla="*/ 6511023 h 6858000"/>
              <a:gd name="connsiteX808" fmla="*/ 536912 w 12203753"/>
              <a:gd name="connsiteY808" fmla="*/ 6511023 h 6858000"/>
              <a:gd name="connsiteX809" fmla="*/ 530665 w 12203753"/>
              <a:gd name="connsiteY809" fmla="*/ 6396864 h 6858000"/>
              <a:gd name="connsiteX810" fmla="*/ 536912 w 12203753"/>
              <a:gd name="connsiteY810" fmla="*/ 6282642 h 6858000"/>
              <a:gd name="connsiteX811" fmla="*/ 0 w 12203753"/>
              <a:gd name="connsiteY811" fmla="*/ 6269792 h 6858000"/>
              <a:gd name="connsiteX812" fmla="*/ 48559 w 12203753"/>
              <a:gd name="connsiteY812" fmla="*/ 6300425 h 6858000"/>
              <a:gd name="connsiteX813" fmla="*/ 76396 w 12203753"/>
              <a:gd name="connsiteY813" fmla="*/ 6320121 h 6858000"/>
              <a:gd name="connsiteX814" fmla="*/ 53769 w 12203753"/>
              <a:gd name="connsiteY814" fmla="*/ 6359321 h 6858000"/>
              <a:gd name="connsiteX815" fmla="*/ 22784 w 12203753"/>
              <a:gd name="connsiteY815" fmla="*/ 6345075 h 6858000"/>
              <a:gd name="connsiteX816" fmla="*/ 0 w 12203753"/>
              <a:gd name="connsiteY816" fmla="*/ 6333078 h 6858000"/>
              <a:gd name="connsiteX817" fmla="*/ 12203753 w 12203753"/>
              <a:gd name="connsiteY817" fmla="*/ 6264170 h 6858000"/>
              <a:gd name="connsiteX818" fmla="*/ 12203753 w 12203753"/>
              <a:gd name="connsiteY818" fmla="*/ 6328402 h 6858000"/>
              <a:gd name="connsiteX819" fmla="*/ 12171908 w 12203753"/>
              <a:gd name="connsiteY819" fmla="*/ 6345170 h 6858000"/>
              <a:gd name="connsiteX820" fmla="*/ 12140914 w 12203753"/>
              <a:gd name="connsiteY820" fmla="*/ 6359448 h 6858000"/>
              <a:gd name="connsiteX821" fmla="*/ 12118286 w 12203753"/>
              <a:gd name="connsiteY821" fmla="*/ 6320248 h 6858000"/>
              <a:gd name="connsiteX822" fmla="*/ 12118286 w 12203753"/>
              <a:gd name="connsiteY822" fmla="*/ 6320185 h 6858000"/>
              <a:gd name="connsiteX823" fmla="*/ 12146132 w 12203753"/>
              <a:gd name="connsiteY823" fmla="*/ 6300490 h 6858000"/>
              <a:gd name="connsiteX824" fmla="*/ 11524930 w 12203753"/>
              <a:gd name="connsiteY824" fmla="*/ 6206026 h 6858000"/>
              <a:gd name="connsiteX825" fmla="*/ 11547558 w 12203753"/>
              <a:gd name="connsiteY825" fmla="*/ 6245226 h 6858000"/>
              <a:gd name="connsiteX826" fmla="*/ 11451820 w 12203753"/>
              <a:gd name="connsiteY826" fmla="*/ 6307755 h 6858000"/>
              <a:gd name="connsiteX827" fmla="*/ 11349836 w 12203753"/>
              <a:gd name="connsiteY827" fmla="*/ 6359448 h 6858000"/>
              <a:gd name="connsiteX828" fmla="*/ 11327208 w 12203753"/>
              <a:gd name="connsiteY828" fmla="*/ 6320248 h 6858000"/>
              <a:gd name="connsiteX829" fmla="*/ 11327208 w 12203753"/>
              <a:gd name="connsiteY829" fmla="*/ 6320185 h 6858000"/>
              <a:gd name="connsiteX830" fmla="*/ 11422946 w 12203753"/>
              <a:gd name="connsiteY830" fmla="*/ 6257656 h 6858000"/>
              <a:gd name="connsiteX831" fmla="*/ 11524930 w 12203753"/>
              <a:gd name="connsiteY831" fmla="*/ 6206026 h 6858000"/>
              <a:gd name="connsiteX832" fmla="*/ 10733788 w 12203753"/>
              <a:gd name="connsiteY832" fmla="*/ 6206026 h 6858000"/>
              <a:gd name="connsiteX833" fmla="*/ 10756416 w 12203753"/>
              <a:gd name="connsiteY833" fmla="*/ 6245226 h 6858000"/>
              <a:gd name="connsiteX834" fmla="*/ 10660678 w 12203753"/>
              <a:gd name="connsiteY834" fmla="*/ 6307755 h 6858000"/>
              <a:gd name="connsiteX835" fmla="*/ 10558694 w 12203753"/>
              <a:gd name="connsiteY835" fmla="*/ 6359448 h 6858000"/>
              <a:gd name="connsiteX836" fmla="*/ 10536066 w 12203753"/>
              <a:gd name="connsiteY836" fmla="*/ 6320248 h 6858000"/>
              <a:gd name="connsiteX837" fmla="*/ 10536066 w 12203753"/>
              <a:gd name="connsiteY837" fmla="*/ 6320185 h 6858000"/>
              <a:gd name="connsiteX838" fmla="*/ 10631804 w 12203753"/>
              <a:gd name="connsiteY838" fmla="*/ 6257656 h 6858000"/>
              <a:gd name="connsiteX839" fmla="*/ 10733788 w 12203753"/>
              <a:gd name="connsiteY839" fmla="*/ 6206026 h 6858000"/>
              <a:gd name="connsiteX840" fmla="*/ 9942711 w 12203753"/>
              <a:gd name="connsiteY840" fmla="*/ 6206026 h 6858000"/>
              <a:gd name="connsiteX841" fmla="*/ 9965339 w 12203753"/>
              <a:gd name="connsiteY841" fmla="*/ 6245226 h 6858000"/>
              <a:gd name="connsiteX842" fmla="*/ 9869601 w 12203753"/>
              <a:gd name="connsiteY842" fmla="*/ 6307755 h 6858000"/>
              <a:gd name="connsiteX843" fmla="*/ 9767553 w 12203753"/>
              <a:gd name="connsiteY843" fmla="*/ 6359448 h 6858000"/>
              <a:gd name="connsiteX844" fmla="*/ 9744925 w 12203753"/>
              <a:gd name="connsiteY844" fmla="*/ 6320248 h 6858000"/>
              <a:gd name="connsiteX845" fmla="*/ 9744925 w 12203753"/>
              <a:gd name="connsiteY845" fmla="*/ 6320185 h 6858000"/>
              <a:gd name="connsiteX846" fmla="*/ 9840663 w 12203753"/>
              <a:gd name="connsiteY846" fmla="*/ 6257656 h 6858000"/>
              <a:gd name="connsiteX847" fmla="*/ 9942711 w 12203753"/>
              <a:gd name="connsiteY847" fmla="*/ 6206026 h 6858000"/>
              <a:gd name="connsiteX848" fmla="*/ 9151570 w 12203753"/>
              <a:gd name="connsiteY848" fmla="*/ 6206026 h 6858000"/>
              <a:gd name="connsiteX849" fmla="*/ 9174198 w 12203753"/>
              <a:gd name="connsiteY849" fmla="*/ 6245226 h 6858000"/>
              <a:gd name="connsiteX850" fmla="*/ 9078460 w 12203753"/>
              <a:gd name="connsiteY850" fmla="*/ 6307755 h 6858000"/>
              <a:gd name="connsiteX851" fmla="*/ 8976412 w 12203753"/>
              <a:gd name="connsiteY851" fmla="*/ 6359448 h 6858000"/>
              <a:gd name="connsiteX852" fmla="*/ 8953784 w 12203753"/>
              <a:gd name="connsiteY852" fmla="*/ 6320248 h 6858000"/>
              <a:gd name="connsiteX853" fmla="*/ 8953784 w 12203753"/>
              <a:gd name="connsiteY853" fmla="*/ 6320185 h 6858000"/>
              <a:gd name="connsiteX854" fmla="*/ 9049585 w 12203753"/>
              <a:gd name="connsiteY854" fmla="*/ 6257656 h 6858000"/>
              <a:gd name="connsiteX855" fmla="*/ 9151570 w 12203753"/>
              <a:gd name="connsiteY855" fmla="*/ 6206026 h 6858000"/>
              <a:gd name="connsiteX856" fmla="*/ 8360428 w 12203753"/>
              <a:gd name="connsiteY856" fmla="*/ 6206026 h 6858000"/>
              <a:gd name="connsiteX857" fmla="*/ 8383056 w 12203753"/>
              <a:gd name="connsiteY857" fmla="*/ 6245226 h 6858000"/>
              <a:gd name="connsiteX858" fmla="*/ 8287318 w 12203753"/>
              <a:gd name="connsiteY858" fmla="*/ 6307755 h 6858000"/>
              <a:gd name="connsiteX859" fmla="*/ 8185270 w 12203753"/>
              <a:gd name="connsiteY859" fmla="*/ 6359448 h 6858000"/>
              <a:gd name="connsiteX860" fmla="*/ 8162642 w 12203753"/>
              <a:gd name="connsiteY860" fmla="*/ 6320248 h 6858000"/>
              <a:gd name="connsiteX861" fmla="*/ 8162642 w 12203753"/>
              <a:gd name="connsiteY861" fmla="*/ 6320185 h 6858000"/>
              <a:gd name="connsiteX862" fmla="*/ 8258443 w 12203753"/>
              <a:gd name="connsiteY862" fmla="*/ 6257656 h 6858000"/>
              <a:gd name="connsiteX863" fmla="*/ 8360428 w 12203753"/>
              <a:gd name="connsiteY863" fmla="*/ 6206026 h 6858000"/>
              <a:gd name="connsiteX864" fmla="*/ 7569286 w 12203753"/>
              <a:gd name="connsiteY864" fmla="*/ 6206026 h 6858000"/>
              <a:gd name="connsiteX865" fmla="*/ 7591913 w 12203753"/>
              <a:gd name="connsiteY865" fmla="*/ 6245226 h 6858000"/>
              <a:gd name="connsiteX866" fmla="*/ 7496176 w 12203753"/>
              <a:gd name="connsiteY866" fmla="*/ 6307755 h 6858000"/>
              <a:gd name="connsiteX867" fmla="*/ 7394192 w 12203753"/>
              <a:gd name="connsiteY867" fmla="*/ 6359448 h 6858000"/>
              <a:gd name="connsiteX868" fmla="*/ 7371564 w 12203753"/>
              <a:gd name="connsiteY868" fmla="*/ 6320248 h 6858000"/>
              <a:gd name="connsiteX869" fmla="*/ 7371564 w 12203753"/>
              <a:gd name="connsiteY869" fmla="*/ 6320185 h 6858000"/>
              <a:gd name="connsiteX870" fmla="*/ 7467302 w 12203753"/>
              <a:gd name="connsiteY870" fmla="*/ 6257656 h 6858000"/>
              <a:gd name="connsiteX871" fmla="*/ 7569286 w 12203753"/>
              <a:gd name="connsiteY871" fmla="*/ 6206026 h 6858000"/>
              <a:gd name="connsiteX872" fmla="*/ 6778210 w 12203753"/>
              <a:gd name="connsiteY872" fmla="*/ 6206026 h 6858000"/>
              <a:gd name="connsiteX873" fmla="*/ 6800837 w 12203753"/>
              <a:gd name="connsiteY873" fmla="*/ 6245226 h 6858000"/>
              <a:gd name="connsiteX874" fmla="*/ 6705100 w 12203753"/>
              <a:gd name="connsiteY874" fmla="*/ 6307755 h 6858000"/>
              <a:gd name="connsiteX875" fmla="*/ 6603052 w 12203753"/>
              <a:gd name="connsiteY875" fmla="*/ 6359448 h 6858000"/>
              <a:gd name="connsiteX876" fmla="*/ 6580424 w 12203753"/>
              <a:gd name="connsiteY876" fmla="*/ 6320248 h 6858000"/>
              <a:gd name="connsiteX877" fmla="*/ 6580424 w 12203753"/>
              <a:gd name="connsiteY877" fmla="*/ 6320185 h 6858000"/>
              <a:gd name="connsiteX878" fmla="*/ 6676161 w 12203753"/>
              <a:gd name="connsiteY878" fmla="*/ 6257656 h 6858000"/>
              <a:gd name="connsiteX879" fmla="*/ 6778210 w 12203753"/>
              <a:gd name="connsiteY879" fmla="*/ 6206026 h 6858000"/>
              <a:gd name="connsiteX880" fmla="*/ 5987007 w 12203753"/>
              <a:gd name="connsiteY880" fmla="*/ 6206026 h 6858000"/>
              <a:gd name="connsiteX881" fmla="*/ 6009633 w 12203753"/>
              <a:gd name="connsiteY881" fmla="*/ 6245226 h 6858000"/>
              <a:gd name="connsiteX882" fmla="*/ 5913898 w 12203753"/>
              <a:gd name="connsiteY882" fmla="*/ 6307755 h 6858000"/>
              <a:gd name="connsiteX883" fmla="*/ 5811850 w 12203753"/>
              <a:gd name="connsiteY883" fmla="*/ 6359448 h 6858000"/>
              <a:gd name="connsiteX884" fmla="*/ 5789224 w 12203753"/>
              <a:gd name="connsiteY884" fmla="*/ 6320248 h 6858000"/>
              <a:gd name="connsiteX885" fmla="*/ 5789287 w 12203753"/>
              <a:gd name="connsiteY885" fmla="*/ 6320185 h 6858000"/>
              <a:gd name="connsiteX886" fmla="*/ 5885024 w 12203753"/>
              <a:gd name="connsiteY886" fmla="*/ 6257656 h 6858000"/>
              <a:gd name="connsiteX887" fmla="*/ 5987007 w 12203753"/>
              <a:gd name="connsiteY887" fmla="*/ 6206026 h 6858000"/>
              <a:gd name="connsiteX888" fmla="*/ 5195941 w 12203753"/>
              <a:gd name="connsiteY888" fmla="*/ 6206026 h 6858000"/>
              <a:gd name="connsiteX889" fmla="*/ 5218566 w 12203753"/>
              <a:gd name="connsiteY889" fmla="*/ 6245226 h 6858000"/>
              <a:gd name="connsiteX890" fmla="*/ 5122827 w 12203753"/>
              <a:gd name="connsiteY890" fmla="*/ 6307755 h 6858000"/>
              <a:gd name="connsiteX891" fmla="*/ 5020783 w 12203753"/>
              <a:gd name="connsiteY891" fmla="*/ 6359448 h 6858000"/>
              <a:gd name="connsiteX892" fmla="*/ 4998155 w 12203753"/>
              <a:gd name="connsiteY892" fmla="*/ 6320248 h 6858000"/>
              <a:gd name="connsiteX893" fmla="*/ 4998215 w 12203753"/>
              <a:gd name="connsiteY893" fmla="*/ 6320185 h 6858000"/>
              <a:gd name="connsiteX894" fmla="*/ 5093953 w 12203753"/>
              <a:gd name="connsiteY894" fmla="*/ 6257656 h 6858000"/>
              <a:gd name="connsiteX895" fmla="*/ 5195941 w 12203753"/>
              <a:gd name="connsiteY895" fmla="*/ 6206026 h 6858000"/>
              <a:gd name="connsiteX896" fmla="*/ 4404792 w 12203753"/>
              <a:gd name="connsiteY896" fmla="*/ 6206026 h 6858000"/>
              <a:gd name="connsiteX897" fmla="*/ 4427424 w 12203753"/>
              <a:gd name="connsiteY897" fmla="*/ 6245226 h 6858000"/>
              <a:gd name="connsiteX898" fmla="*/ 4331686 w 12203753"/>
              <a:gd name="connsiteY898" fmla="*/ 6307755 h 6858000"/>
              <a:gd name="connsiteX899" fmla="*/ 4229635 w 12203753"/>
              <a:gd name="connsiteY899" fmla="*/ 6359448 h 6858000"/>
              <a:gd name="connsiteX900" fmla="*/ 4207009 w 12203753"/>
              <a:gd name="connsiteY900" fmla="*/ 6320248 h 6858000"/>
              <a:gd name="connsiteX901" fmla="*/ 4207074 w 12203753"/>
              <a:gd name="connsiteY901" fmla="*/ 6320185 h 6858000"/>
              <a:gd name="connsiteX902" fmla="*/ 4302809 w 12203753"/>
              <a:gd name="connsiteY902" fmla="*/ 6257656 h 6858000"/>
              <a:gd name="connsiteX903" fmla="*/ 4404792 w 12203753"/>
              <a:gd name="connsiteY903" fmla="*/ 6206026 h 6858000"/>
              <a:gd name="connsiteX904" fmla="*/ 3613742 w 12203753"/>
              <a:gd name="connsiteY904" fmla="*/ 6206026 h 6858000"/>
              <a:gd name="connsiteX905" fmla="*/ 3636372 w 12203753"/>
              <a:gd name="connsiteY905" fmla="*/ 6245226 h 6858000"/>
              <a:gd name="connsiteX906" fmla="*/ 3540639 w 12203753"/>
              <a:gd name="connsiteY906" fmla="*/ 6307755 h 6858000"/>
              <a:gd name="connsiteX907" fmla="*/ 3438588 w 12203753"/>
              <a:gd name="connsiteY907" fmla="*/ 6359448 h 6858000"/>
              <a:gd name="connsiteX908" fmla="*/ 3415959 w 12203753"/>
              <a:gd name="connsiteY908" fmla="*/ 6320248 h 6858000"/>
              <a:gd name="connsiteX909" fmla="*/ 3416027 w 12203753"/>
              <a:gd name="connsiteY909" fmla="*/ 6320185 h 6858000"/>
              <a:gd name="connsiteX910" fmla="*/ 3511767 w 12203753"/>
              <a:gd name="connsiteY910" fmla="*/ 6257656 h 6858000"/>
              <a:gd name="connsiteX911" fmla="*/ 3613742 w 12203753"/>
              <a:gd name="connsiteY911" fmla="*/ 6206026 h 6858000"/>
              <a:gd name="connsiteX912" fmla="*/ 2822677 w 12203753"/>
              <a:gd name="connsiteY912" fmla="*/ 6206026 h 6858000"/>
              <a:gd name="connsiteX913" fmla="*/ 2845305 w 12203753"/>
              <a:gd name="connsiteY913" fmla="*/ 6245226 h 6858000"/>
              <a:gd name="connsiteX914" fmla="*/ 2749571 w 12203753"/>
              <a:gd name="connsiteY914" fmla="*/ 6307755 h 6858000"/>
              <a:gd name="connsiteX915" fmla="*/ 2647521 w 12203753"/>
              <a:gd name="connsiteY915" fmla="*/ 6359448 h 6858000"/>
              <a:gd name="connsiteX916" fmla="*/ 2624892 w 12203753"/>
              <a:gd name="connsiteY916" fmla="*/ 6320248 h 6858000"/>
              <a:gd name="connsiteX917" fmla="*/ 2624959 w 12203753"/>
              <a:gd name="connsiteY917" fmla="*/ 6320185 h 6858000"/>
              <a:gd name="connsiteX918" fmla="*/ 2720696 w 12203753"/>
              <a:gd name="connsiteY918" fmla="*/ 6257656 h 6858000"/>
              <a:gd name="connsiteX919" fmla="*/ 2822677 w 12203753"/>
              <a:gd name="connsiteY919" fmla="*/ 6206026 h 6858000"/>
              <a:gd name="connsiteX920" fmla="*/ 2031546 w 12203753"/>
              <a:gd name="connsiteY920" fmla="*/ 6206026 h 6858000"/>
              <a:gd name="connsiteX921" fmla="*/ 2054176 w 12203753"/>
              <a:gd name="connsiteY921" fmla="*/ 6245226 h 6858000"/>
              <a:gd name="connsiteX922" fmla="*/ 1958440 w 12203753"/>
              <a:gd name="connsiteY922" fmla="*/ 6307755 h 6858000"/>
              <a:gd name="connsiteX923" fmla="*/ 1856390 w 12203753"/>
              <a:gd name="connsiteY923" fmla="*/ 6359448 h 6858000"/>
              <a:gd name="connsiteX924" fmla="*/ 1833765 w 12203753"/>
              <a:gd name="connsiteY924" fmla="*/ 6320248 h 6858000"/>
              <a:gd name="connsiteX925" fmla="*/ 1833827 w 12203753"/>
              <a:gd name="connsiteY925" fmla="*/ 6320185 h 6858000"/>
              <a:gd name="connsiteX926" fmla="*/ 1929564 w 12203753"/>
              <a:gd name="connsiteY926" fmla="*/ 6257656 h 6858000"/>
              <a:gd name="connsiteX927" fmla="*/ 2031546 w 12203753"/>
              <a:gd name="connsiteY927" fmla="*/ 6206026 h 6858000"/>
              <a:gd name="connsiteX928" fmla="*/ 1240411 w 12203753"/>
              <a:gd name="connsiteY928" fmla="*/ 6206026 h 6858000"/>
              <a:gd name="connsiteX929" fmla="*/ 1263039 w 12203753"/>
              <a:gd name="connsiteY929" fmla="*/ 6245226 h 6858000"/>
              <a:gd name="connsiteX930" fmla="*/ 1167301 w 12203753"/>
              <a:gd name="connsiteY930" fmla="*/ 6307755 h 6858000"/>
              <a:gd name="connsiteX931" fmla="*/ 1065253 w 12203753"/>
              <a:gd name="connsiteY931" fmla="*/ 6359448 h 6858000"/>
              <a:gd name="connsiteX932" fmla="*/ 1042617 w 12203753"/>
              <a:gd name="connsiteY932" fmla="*/ 6320248 h 6858000"/>
              <a:gd name="connsiteX933" fmla="*/ 1042681 w 12203753"/>
              <a:gd name="connsiteY933" fmla="*/ 6320185 h 6858000"/>
              <a:gd name="connsiteX934" fmla="*/ 1138424 w 12203753"/>
              <a:gd name="connsiteY934" fmla="*/ 6257656 h 6858000"/>
              <a:gd name="connsiteX935" fmla="*/ 1240411 w 12203753"/>
              <a:gd name="connsiteY935" fmla="*/ 6206026 h 6858000"/>
              <a:gd name="connsiteX936" fmla="*/ 449268 w 12203753"/>
              <a:gd name="connsiteY936" fmla="*/ 6206026 h 6858000"/>
              <a:gd name="connsiteX937" fmla="*/ 471896 w 12203753"/>
              <a:gd name="connsiteY937" fmla="*/ 6245226 h 6858000"/>
              <a:gd name="connsiteX938" fmla="*/ 376162 w 12203753"/>
              <a:gd name="connsiteY938" fmla="*/ 6307755 h 6858000"/>
              <a:gd name="connsiteX939" fmla="*/ 274116 w 12203753"/>
              <a:gd name="connsiteY939" fmla="*/ 6359448 h 6858000"/>
              <a:gd name="connsiteX940" fmla="*/ 251487 w 12203753"/>
              <a:gd name="connsiteY940" fmla="*/ 6320248 h 6858000"/>
              <a:gd name="connsiteX941" fmla="*/ 251551 w 12203753"/>
              <a:gd name="connsiteY941" fmla="*/ 6320185 h 6858000"/>
              <a:gd name="connsiteX942" fmla="*/ 347288 w 12203753"/>
              <a:gd name="connsiteY942" fmla="*/ 6257656 h 6858000"/>
              <a:gd name="connsiteX943" fmla="*/ 449268 w 12203753"/>
              <a:gd name="connsiteY943" fmla="*/ 6206026 h 6858000"/>
              <a:gd name="connsiteX944" fmla="*/ 5416402 w 12203753"/>
              <a:gd name="connsiteY944" fmla="*/ 6205985 h 6858000"/>
              <a:gd name="connsiteX945" fmla="*/ 5424781 w 12203753"/>
              <a:gd name="connsiteY945" fmla="*/ 6209691 h 6858000"/>
              <a:gd name="connsiteX946" fmla="*/ 5518395 w 12203753"/>
              <a:gd name="connsiteY946" fmla="*/ 6257592 h 6858000"/>
              <a:gd name="connsiteX947" fmla="*/ 5614131 w 12203753"/>
              <a:gd name="connsiteY947" fmla="*/ 6320121 h 6858000"/>
              <a:gd name="connsiteX948" fmla="*/ 5591504 w 12203753"/>
              <a:gd name="connsiteY948" fmla="*/ 6359321 h 6858000"/>
              <a:gd name="connsiteX949" fmla="*/ 5489521 w 12203753"/>
              <a:gd name="connsiteY949" fmla="*/ 6307691 h 6858000"/>
              <a:gd name="connsiteX950" fmla="*/ 5393787 w 12203753"/>
              <a:gd name="connsiteY950" fmla="*/ 6245162 h 6858000"/>
              <a:gd name="connsiteX951" fmla="*/ 4625259 w 12203753"/>
              <a:gd name="connsiteY951" fmla="*/ 6205985 h 6858000"/>
              <a:gd name="connsiteX952" fmla="*/ 4633642 w 12203753"/>
              <a:gd name="connsiteY952" fmla="*/ 6209691 h 6858000"/>
              <a:gd name="connsiteX953" fmla="*/ 4727254 w 12203753"/>
              <a:gd name="connsiteY953" fmla="*/ 6257592 h 6858000"/>
              <a:gd name="connsiteX954" fmla="*/ 4822988 w 12203753"/>
              <a:gd name="connsiteY954" fmla="*/ 6320121 h 6858000"/>
              <a:gd name="connsiteX955" fmla="*/ 4800366 w 12203753"/>
              <a:gd name="connsiteY955" fmla="*/ 6359321 h 6858000"/>
              <a:gd name="connsiteX956" fmla="*/ 4698380 w 12203753"/>
              <a:gd name="connsiteY956" fmla="*/ 6307691 h 6858000"/>
              <a:gd name="connsiteX957" fmla="*/ 4602649 w 12203753"/>
              <a:gd name="connsiteY957" fmla="*/ 6245162 h 6858000"/>
              <a:gd name="connsiteX958" fmla="*/ 3834266 w 12203753"/>
              <a:gd name="connsiteY958" fmla="*/ 6205985 h 6858000"/>
              <a:gd name="connsiteX959" fmla="*/ 3842651 w 12203753"/>
              <a:gd name="connsiteY959" fmla="*/ 6209691 h 6858000"/>
              <a:gd name="connsiteX960" fmla="*/ 3936263 w 12203753"/>
              <a:gd name="connsiteY960" fmla="*/ 6257592 h 6858000"/>
              <a:gd name="connsiteX961" fmla="*/ 4031992 w 12203753"/>
              <a:gd name="connsiteY961" fmla="*/ 6320121 h 6858000"/>
              <a:gd name="connsiteX962" fmla="*/ 4009366 w 12203753"/>
              <a:gd name="connsiteY962" fmla="*/ 6359321 h 6858000"/>
              <a:gd name="connsiteX963" fmla="*/ 3907391 w 12203753"/>
              <a:gd name="connsiteY963" fmla="*/ 6307691 h 6858000"/>
              <a:gd name="connsiteX964" fmla="*/ 3811651 w 12203753"/>
              <a:gd name="connsiteY964" fmla="*/ 6245162 h 6858000"/>
              <a:gd name="connsiteX965" fmla="*/ 3043144 w 12203753"/>
              <a:gd name="connsiteY965" fmla="*/ 6205985 h 6858000"/>
              <a:gd name="connsiteX966" fmla="*/ 3051523 w 12203753"/>
              <a:gd name="connsiteY966" fmla="*/ 6209691 h 6858000"/>
              <a:gd name="connsiteX967" fmla="*/ 3145144 w 12203753"/>
              <a:gd name="connsiteY967" fmla="*/ 6257592 h 6858000"/>
              <a:gd name="connsiteX968" fmla="*/ 3240871 w 12203753"/>
              <a:gd name="connsiteY968" fmla="*/ 6320121 h 6858000"/>
              <a:gd name="connsiteX969" fmla="*/ 3218243 w 12203753"/>
              <a:gd name="connsiteY969" fmla="*/ 6359321 h 6858000"/>
              <a:gd name="connsiteX970" fmla="*/ 3116268 w 12203753"/>
              <a:gd name="connsiteY970" fmla="*/ 6307691 h 6858000"/>
              <a:gd name="connsiteX971" fmla="*/ 3020525 w 12203753"/>
              <a:gd name="connsiteY971" fmla="*/ 6245162 h 6858000"/>
              <a:gd name="connsiteX972" fmla="*/ 2252000 w 12203753"/>
              <a:gd name="connsiteY972" fmla="*/ 6205985 h 6858000"/>
              <a:gd name="connsiteX973" fmla="*/ 2260383 w 12203753"/>
              <a:gd name="connsiteY973" fmla="*/ 6209691 h 6858000"/>
              <a:gd name="connsiteX974" fmla="*/ 2353993 w 12203753"/>
              <a:gd name="connsiteY974" fmla="*/ 6257592 h 6858000"/>
              <a:gd name="connsiteX975" fmla="*/ 2449735 w 12203753"/>
              <a:gd name="connsiteY975" fmla="*/ 6320121 h 6858000"/>
              <a:gd name="connsiteX976" fmla="*/ 2427108 w 12203753"/>
              <a:gd name="connsiteY976" fmla="*/ 6359321 h 6858000"/>
              <a:gd name="connsiteX977" fmla="*/ 2325122 w 12203753"/>
              <a:gd name="connsiteY977" fmla="*/ 6307691 h 6858000"/>
              <a:gd name="connsiteX978" fmla="*/ 2229387 w 12203753"/>
              <a:gd name="connsiteY978" fmla="*/ 6245162 h 6858000"/>
              <a:gd name="connsiteX979" fmla="*/ 1460873 w 12203753"/>
              <a:gd name="connsiteY979" fmla="*/ 6205985 h 6858000"/>
              <a:gd name="connsiteX980" fmla="*/ 1469257 w 12203753"/>
              <a:gd name="connsiteY980" fmla="*/ 6209691 h 6858000"/>
              <a:gd name="connsiteX981" fmla="*/ 1562870 w 12203753"/>
              <a:gd name="connsiteY981" fmla="*/ 6257592 h 6858000"/>
              <a:gd name="connsiteX982" fmla="*/ 1658607 w 12203753"/>
              <a:gd name="connsiteY982" fmla="*/ 6320121 h 6858000"/>
              <a:gd name="connsiteX983" fmla="*/ 1635980 w 12203753"/>
              <a:gd name="connsiteY983" fmla="*/ 6359321 h 6858000"/>
              <a:gd name="connsiteX984" fmla="*/ 1533999 w 12203753"/>
              <a:gd name="connsiteY984" fmla="*/ 6307691 h 6858000"/>
              <a:gd name="connsiteX985" fmla="*/ 1438259 w 12203753"/>
              <a:gd name="connsiteY985" fmla="*/ 6245162 h 6858000"/>
              <a:gd name="connsiteX986" fmla="*/ 669795 w 12203753"/>
              <a:gd name="connsiteY986" fmla="*/ 6205985 h 6858000"/>
              <a:gd name="connsiteX987" fmla="*/ 678178 w 12203753"/>
              <a:gd name="connsiteY987" fmla="*/ 6209691 h 6858000"/>
              <a:gd name="connsiteX988" fmla="*/ 771792 w 12203753"/>
              <a:gd name="connsiteY988" fmla="*/ 6257592 h 6858000"/>
              <a:gd name="connsiteX989" fmla="*/ 867526 w 12203753"/>
              <a:gd name="connsiteY989" fmla="*/ 6320121 h 6858000"/>
              <a:gd name="connsiteX990" fmla="*/ 844900 w 12203753"/>
              <a:gd name="connsiteY990" fmla="*/ 6359321 h 6858000"/>
              <a:gd name="connsiteX991" fmla="*/ 742918 w 12203753"/>
              <a:gd name="connsiteY991" fmla="*/ 6307691 h 6858000"/>
              <a:gd name="connsiteX992" fmla="*/ 647181 w 12203753"/>
              <a:gd name="connsiteY992" fmla="*/ 6245162 h 6858000"/>
              <a:gd name="connsiteX993" fmla="*/ 11745343 w 12203753"/>
              <a:gd name="connsiteY993" fmla="*/ 6205962 h 6858000"/>
              <a:gd name="connsiteX994" fmla="*/ 11847390 w 12203753"/>
              <a:gd name="connsiteY994" fmla="*/ 6257592 h 6858000"/>
              <a:gd name="connsiteX995" fmla="*/ 11943128 w 12203753"/>
              <a:gd name="connsiteY995" fmla="*/ 6320121 h 6858000"/>
              <a:gd name="connsiteX996" fmla="*/ 11920501 w 12203753"/>
              <a:gd name="connsiteY996" fmla="*/ 6359321 h 6858000"/>
              <a:gd name="connsiteX997" fmla="*/ 11818516 w 12203753"/>
              <a:gd name="connsiteY997" fmla="*/ 6307691 h 6858000"/>
              <a:gd name="connsiteX998" fmla="*/ 11722715 w 12203753"/>
              <a:gd name="connsiteY998" fmla="*/ 6245162 h 6858000"/>
              <a:gd name="connsiteX999" fmla="*/ 10954265 w 12203753"/>
              <a:gd name="connsiteY999" fmla="*/ 6205962 h 6858000"/>
              <a:gd name="connsiteX1000" fmla="*/ 11056249 w 12203753"/>
              <a:gd name="connsiteY1000" fmla="*/ 6257592 h 6858000"/>
              <a:gd name="connsiteX1001" fmla="*/ 11151987 w 12203753"/>
              <a:gd name="connsiteY1001" fmla="*/ 6320121 h 6858000"/>
              <a:gd name="connsiteX1002" fmla="*/ 11129360 w 12203753"/>
              <a:gd name="connsiteY1002" fmla="*/ 6359321 h 6858000"/>
              <a:gd name="connsiteX1003" fmla="*/ 11027376 w 12203753"/>
              <a:gd name="connsiteY1003" fmla="*/ 6307691 h 6858000"/>
              <a:gd name="connsiteX1004" fmla="*/ 10931638 w 12203753"/>
              <a:gd name="connsiteY1004" fmla="*/ 6245162 h 6858000"/>
              <a:gd name="connsiteX1005" fmla="*/ 10163123 w 12203753"/>
              <a:gd name="connsiteY1005" fmla="*/ 6205962 h 6858000"/>
              <a:gd name="connsiteX1006" fmla="*/ 10265107 w 12203753"/>
              <a:gd name="connsiteY1006" fmla="*/ 6257592 h 6858000"/>
              <a:gd name="connsiteX1007" fmla="*/ 10360845 w 12203753"/>
              <a:gd name="connsiteY1007" fmla="*/ 6320121 h 6858000"/>
              <a:gd name="connsiteX1008" fmla="*/ 10338218 w 12203753"/>
              <a:gd name="connsiteY1008" fmla="*/ 6359321 h 6858000"/>
              <a:gd name="connsiteX1009" fmla="*/ 10236234 w 12203753"/>
              <a:gd name="connsiteY1009" fmla="*/ 6307691 h 6858000"/>
              <a:gd name="connsiteX1010" fmla="*/ 10140496 w 12203753"/>
              <a:gd name="connsiteY1010" fmla="*/ 6245162 h 6858000"/>
              <a:gd name="connsiteX1011" fmla="*/ 9371982 w 12203753"/>
              <a:gd name="connsiteY1011" fmla="*/ 6205962 h 6858000"/>
              <a:gd name="connsiteX1012" fmla="*/ 9474030 w 12203753"/>
              <a:gd name="connsiteY1012" fmla="*/ 6257592 h 6858000"/>
              <a:gd name="connsiteX1013" fmla="*/ 9569768 w 12203753"/>
              <a:gd name="connsiteY1013" fmla="*/ 6320121 h 6858000"/>
              <a:gd name="connsiteX1014" fmla="*/ 9547140 w 12203753"/>
              <a:gd name="connsiteY1014" fmla="*/ 6359321 h 6858000"/>
              <a:gd name="connsiteX1015" fmla="*/ 9445093 w 12203753"/>
              <a:gd name="connsiteY1015" fmla="*/ 6307691 h 6858000"/>
              <a:gd name="connsiteX1016" fmla="*/ 9349355 w 12203753"/>
              <a:gd name="connsiteY1016" fmla="*/ 6245162 h 6858000"/>
              <a:gd name="connsiteX1017" fmla="*/ 8580840 w 12203753"/>
              <a:gd name="connsiteY1017" fmla="*/ 6205962 h 6858000"/>
              <a:gd name="connsiteX1018" fmla="*/ 8682888 w 12203753"/>
              <a:gd name="connsiteY1018" fmla="*/ 6257592 h 6858000"/>
              <a:gd name="connsiteX1019" fmla="*/ 8778626 w 12203753"/>
              <a:gd name="connsiteY1019" fmla="*/ 6320121 h 6858000"/>
              <a:gd name="connsiteX1020" fmla="*/ 8755998 w 12203753"/>
              <a:gd name="connsiteY1020" fmla="*/ 6359321 h 6858000"/>
              <a:gd name="connsiteX1021" fmla="*/ 8654014 w 12203753"/>
              <a:gd name="connsiteY1021" fmla="*/ 6307691 h 6858000"/>
              <a:gd name="connsiteX1022" fmla="*/ 8558213 w 12203753"/>
              <a:gd name="connsiteY1022" fmla="*/ 6245162 h 6858000"/>
              <a:gd name="connsiteX1023" fmla="*/ 7789699 w 12203753"/>
              <a:gd name="connsiteY1023" fmla="*/ 6205962 h 6858000"/>
              <a:gd name="connsiteX1024" fmla="*/ 7891747 w 12203753"/>
              <a:gd name="connsiteY1024" fmla="*/ 6257592 h 6858000"/>
              <a:gd name="connsiteX1025" fmla="*/ 7987485 w 12203753"/>
              <a:gd name="connsiteY1025" fmla="*/ 6320121 h 6858000"/>
              <a:gd name="connsiteX1026" fmla="*/ 7964857 w 12203753"/>
              <a:gd name="connsiteY1026" fmla="*/ 6359321 h 6858000"/>
              <a:gd name="connsiteX1027" fmla="*/ 7862873 w 12203753"/>
              <a:gd name="connsiteY1027" fmla="*/ 6307691 h 6858000"/>
              <a:gd name="connsiteX1028" fmla="*/ 7767072 w 12203753"/>
              <a:gd name="connsiteY1028" fmla="*/ 6245162 h 6858000"/>
              <a:gd name="connsiteX1029" fmla="*/ 6998621 w 12203753"/>
              <a:gd name="connsiteY1029" fmla="*/ 6205962 h 6858000"/>
              <a:gd name="connsiteX1030" fmla="*/ 7100606 w 12203753"/>
              <a:gd name="connsiteY1030" fmla="*/ 6257592 h 6858000"/>
              <a:gd name="connsiteX1031" fmla="*/ 7196344 w 12203753"/>
              <a:gd name="connsiteY1031" fmla="*/ 6320121 h 6858000"/>
              <a:gd name="connsiteX1032" fmla="*/ 7173716 w 12203753"/>
              <a:gd name="connsiteY1032" fmla="*/ 6359321 h 6858000"/>
              <a:gd name="connsiteX1033" fmla="*/ 7071731 w 12203753"/>
              <a:gd name="connsiteY1033" fmla="*/ 6307691 h 6858000"/>
              <a:gd name="connsiteX1034" fmla="*/ 6975995 w 12203753"/>
              <a:gd name="connsiteY1034" fmla="*/ 6245162 h 6858000"/>
              <a:gd name="connsiteX1035" fmla="*/ 6207480 w 12203753"/>
              <a:gd name="connsiteY1035" fmla="*/ 6205962 h 6858000"/>
              <a:gd name="connsiteX1036" fmla="*/ 6309528 w 12203753"/>
              <a:gd name="connsiteY1036" fmla="*/ 6257592 h 6858000"/>
              <a:gd name="connsiteX1037" fmla="*/ 6405266 w 12203753"/>
              <a:gd name="connsiteY1037" fmla="*/ 6320121 h 6858000"/>
              <a:gd name="connsiteX1038" fmla="*/ 6382638 w 12203753"/>
              <a:gd name="connsiteY1038" fmla="*/ 6359321 h 6858000"/>
              <a:gd name="connsiteX1039" fmla="*/ 6280590 w 12203753"/>
              <a:gd name="connsiteY1039" fmla="*/ 6307691 h 6858000"/>
              <a:gd name="connsiteX1040" fmla="*/ 6184852 w 12203753"/>
              <a:gd name="connsiteY1040" fmla="*/ 6245162 h 6858000"/>
              <a:gd name="connsiteX1041" fmla="*/ 5416352 w 12203753"/>
              <a:gd name="connsiteY1041" fmla="*/ 6205962 h 6858000"/>
              <a:gd name="connsiteX1042" fmla="*/ 5416414 w 12203753"/>
              <a:gd name="connsiteY1042" fmla="*/ 6205962 h 6858000"/>
              <a:gd name="connsiteX1043" fmla="*/ 5416402 w 12203753"/>
              <a:gd name="connsiteY1043" fmla="*/ 6205985 h 6858000"/>
              <a:gd name="connsiteX1044" fmla="*/ 4625211 w 12203753"/>
              <a:gd name="connsiteY1044" fmla="*/ 6205962 h 6858000"/>
              <a:gd name="connsiteX1045" fmla="*/ 4625271 w 12203753"/>
              <a:gd name="connsiteY1045" fmla="*/ 6205962 h 6858000"/>
              <a:gd name="connsiteX1046" fmla="*/ 4625259 w 12203753"/>
              <a:gd name="connsiteY1046" fmla="*/ 6205985 h 6858000"/>
              <a:gd name="connsiteX1047" fmla="*/ 3834218 w 12203753"/>
              <a:gd name="connsiteY1047" fmla="*/ 6205962 h 6858000"/>
              <a:gd name="connsiteX1048" fmla="*/ 3834279 w 12203753"/>
              <a:gd name="connsiteY1048" fmla="*/ 6205962 h 6858000"/>
              <a:gd name="connsiteX1049" fmla="*/ 3834266 w 12203753"/>
              <a:gd name="connsiteY1049" fmla="*/ 6205985 h 6858000"/>
              <a:gd name="connsiteX1050" fmla="*/ 3043094 w 12203753"/>
              <a:gd name="connsiteY1050" fmla="*/ 6205962 h 6858000"/>
              <a:gd name="connsiteX1051" fmla="*/ 3043156 w 12203753"/>
              <a:gd name="connsiteY1051" fmla="*/ 6205962 h 6858000"/>
              <a:gd name="connsiteX1052" fmla="*/ 3043144 w 12203753"/>
              <a:gd name="connsiteY1052" fmla="*/ 6205985 h 6858000"/>
              <a:gd name="connsiteX1053" fmla="*/ 2251951 w 12203753"/>
              <a:gd name="connsiteY1053" fmla="*/ 6205962 h 6858000"/>
              <a:gd name="connsiteX1054" fmla="*/ 2252012 w 12203753"/>
              <a:gd name="connsiteY1054" fmla="*/ 6205962 h 6858000"/>
              <a:gd name="connsiteX1055" fmla="*/ 2252000 w 12203753"/>
              <a:gd name="connsiteY1055" fmla="*/ 6205985 h 6858000"/>
              <a:gd name="connsiteX1056" fmla="*/ 1460821 w 12203753"/>
              <a:gd name="connsiteY1056" fmla="*/ 6205962 h 6858000"/>
              <a:gd name="connsiteX1057" fmla="*/ 1460890 w 12203753"/>
              <a:gd name="connsiteY1057" fmla="*/ 6205962 h 6858000"/>
              <a:gd name="connsiteX1058" fmla="*/ 1460873 w 12203753"/>
              <a:gd name="connsiteY1058" fmla="*/ 6205985 h 6858000"/>
              <a:gd name="connsiteX1059" fmla="*/ 669744 w 12203753"/>
              <a:gd name="connsiteY1059" fmla="*/ 6205962 h 6858000"/>
              <a:gd name="connsiteX1060" fmla="*/ 669808 w 12203753"/>
              <a:gd name="connsiteY1060" fmla="*/ 6205962 h 6858000"/>
              <a:gd name="connsiteX1061" fmla="*/ 669795 w 12203753"/>
              <a:gd name="connsiteY1061" fmla="*/ 6205985 h 6858000"/>
              <a:gd name="connsiteX1062" fmla="*/ 12008079 w 12203753"/>
              <a:gd name="connsiteY1062" fmla="*/ 6054325 h 6858000"/>
              <a:gd name="connsiteX1063" fmla="*/ 12053335 w 12203753"/>
              <a:gd name="connsiteY1063" fmla="*/ 6054325 h 6858000"/>
              <a:gd name="connsiteX1064" fmla="*/ 12059645 w 12203753"/>
              <a:gd name="connsiteY1064" fmla="*/ 6168547 h 6858000"/>
              <a:gd name="connsiteX1065" fmla="*/ 12053335 w 12203753"/>
              <a:gd name="connsiteY1065" fmla="*/ 6282706 h 6858000"/>
              <a:gd name="connsiteX1066" fmla="*/ 12008079 w 12203753"/>
              <a:gd name="connsiteY1066" fmla="*/ 6282706 h 6858000"/>
              <a:gd name="connsiteX1067" fmla="*/ 12001833 w 12203753"/>
              <a:gd name="connsiteY1067" fmla="*/ 6168547 h 6858000"/>
              <a:gd name="connsiteX1068" fmla="*/ 12008079 w 12203753"/>
              <a:gd name="connsiteY1068" fmla="*/ 6054325 h 6858000"/>
              <a:gd name="connsiteX1069" fmla="*/ 11217002 w 12203753"/>
              <a:gd name="connsiteY1069" fmla="*/ 6054325 h 6858000"/>
              <a:gd name="connsiteX1070" fmla="*/ 11262194 w 12203753"/>
              <a:gd name="connsiteY1070" fmla="*/ 6054325 h 6858000"/>
              <a:gd name="connsiteX1071" fmla="*/ 11268504 w 12203753"/>
              <a:gd name="connsiteY1071" fmla="*/ 6168547 h 6858000"/>
              <a:gd name="connsiteX1072" fmla="*/ 11262194 w 12203753"/>
              <a:gd name="connsiteY1072" fmla="*/ 6282706 h 6858000"/>
              <a:gd name="connsiteX1073" fmla="*/ 11217002 w 12203753"/>
              <a:gd name="connsiteY1073" fmla="*/ 6282706 h 6858000"/>
              <a:gd name="connsiteX1074" fmla="*/ 11210692 w 12203753"/>
              <a:gd name="connsiteY1074" fmla="*/ 6168547 h 6858000"/>
              <a:gd name="connsiteX1075" fmla="*/ 11217002 w 12203753"/>
              <a:gd name="connsiteY1075" fmla="*/ 6054325 h 6858000"/>
              <a:gd name="connsiteX1076" fmla="*/ 10425860 w 12203753"/>
              <a:gd name="connsiteY1076" fmla="*/ 6054325 h 6858000"/>
              <a:gd name="connsiteX1077" fmla="*/ 10471052 w 12203753"/>
              <a:gd name="connsiteY1077" fmla="*/ 6054325 h 6858000"/>
              <a:gd name="connsiteX1078" fmla="*/ 10477362 w 12203753"/>
              <a:gd name="connsiteY1078" fmla="*/ 6168547 h 6858000"/>
              <a:gd name="connsiteX1079" fmla="*/ 10471052 w 12203753"/>
              <a:gd name="connsiteY1079" fmla="*/ 6282706 h 6858000"/>
              <a:gd name="connsiteX1080" fmla="*/ 10425860 w 12203753"/>
              <a:gd name="connsiteY1080" fmla="*/ 6282706 h 6858000"/>
              <a:gd name="connsiteX1081" fmla="*/ 10419550 w 12203753"/>
              <a:gd name="connsiteY1081" fmla="*/ 6168547 h 6858000"/>
              <a:gd name="connsiteX1082" fmla="*/ 10425860 w 12203753"/>
              <a:gd name="connsiteY1082" fmla="*/ 6054325 h 6858000"/>
              <a:gd name="connsiteX1083" fmla="*/ 9634719 w 12203753"/>
              <a:gd name="connsiteY1083" fmla="*/ 6054325 h 6858000"/>
              <a:gd name="connsiteX1084" fmla="*/ 9679974 w 12203753"/>
              <a:gd name="connsiteY1084" fmla="*/ 6054325 h 6858000"/>
              <a:gd name="connsiteX1085" fmla="*/ 9686221 w 12203753"/>
              <a:gd name="connsiteY1085" fmla="*/ 6168547 h 6858000"/>
              <a:gd name="connsiteX1086" fmla="*/ 9679974 w 12203753"/>
              <a:gd name="connsiteY1086" fmla="*/ 6282706 h 6858000"/>
              <a:gd name="connsiteX1087" fmla="*/ 9634719 w 12203753"/>
              <a:gd name="connsiteY1087" fmla="*/ 6282706 h 6858000"/>
              <a:gd name="connsiteX1088" fmla="*/ 9628408 w 12203753"/>
              <a:gd name="connsiteY1088" fmla="*/ 6168547 h 6858000"/>
              <a:gd name="connsiteX1089" fmla="*/ 9634719 w 12203753"/>
              <a:gd name="connsiteY1089" fmla="*/ 6054325 h 6858000"/>
              <a:gd name="connsiteX1090" fmla="*/ 8843577 w 12203753"/>
              <a:gd name="connsiteY1090" fmla="*/ 6054325 h 6858000"/>
              <a:gd name="connsiteX1091" fmla="*/ 8888832 w 12203753"/>
              <a:gd name="connsiteY1091" fmla="*/ 6054325 h 6858000"/>
              <a:gd name="connsiteX1092" fmla="*/ 8895079 w 12203753"/>
              <a:gd name="connsiteY1092" fmla="*/ 6168547 h 6858000"/>
              <a:gd name="connsiteX1093" fmla="*/ 8888832 w 12203753"/>
              <a:gd name="connsiteY1093" fmla="*/ 6282706 h 6858000"/>
              <a:gd name="connsiteX1094" fmla="*/ 8843577 w 12203753"/>
              <a:gd name="connsiteY1094" fmla="*/ 6282706 h 6858000"/>
              <a:gd name="connsiteX1095" fmla="*/ 8837330 w 12203753"/>
              <a:gd name="connsiteY1095" fmla="*/ 6168547 h 6858000"/>
              <a:gd name="connsiteX1096" fmla="*/ 8843577 w 12203753"/>
              <a:gd name="connsiteY1096" fmla="*/ 6054325 h 6858000"/>
              <a:gd name="connsiteX1097" fmla="*/ 8052435 w 12203753"/>
              <a:gd name="connsiteY1097" fmla="*/ 6054325 h 6858000"/>
              <a:gd name="connsiteX1098" fmla="*/ 8097691 w 12203753"/>
              <a:gd name="connsiteY1098" fmla="*/ 6054325 h 6858000"/>
              <a:gd name="connsiteX1099" fmla="*/ 8103938 w 12203753"/>
              <a:gd name="connsiteY1099" fmla="*/ 6168547 h 6858000"/>
              <a:gd name="connsiteX1100" fmla="*/ 8097691 w 12203753"/>
              <a:gd name="connsiteY1100" fmla="*/ 6282706 h 6858000"/>
              <a:gd name="connsiteX1101" fmla="*/ 8052435 w 12203753"/>
              <a:gd name="connsiteY1101" fmla="*/ 6282706 h 6858000"/>
              <a:gd name="connsiteX1102" fmla="*/ 8046189 w 12203753"/>
              <a:gd name="connsiteY1102" fmla="*/ 6168547 h 6858000"/>
              <a:gd name="connsiteX1103" fmla="*/ 8052435 w 12203753"/>
              <a:gd name="connsiteY1103" fmla="*/ 6054325 h 6858000"/>
              <a:gd name="connsiteX1104" fmla="*/ 7261293 w 12203753"/>
              <a:gd name="connsiteY1104" fmla="*/ 6054325 h 6858000"/>
              <a:gd name="connsiteX1105" fmla="*/ 7306549 w 12203753"/>
              <a:gd name="connsiteY1105" fmla="*/ 6054325 h 6858000"/>
              <a:gd name="connsiteX1106" fmla="*/ 7312860 w 12203753"/>
              <a:gd name="connsiteY1106" fmla="*/ 6168547 h 6858000"/>
              <a:gd name="connsiteX1107" fmla="*/ 7306549 w 12203753"/>
              <a:gd name="connsiteY1107" fmla="*/ 6282706 h 6858000"/>
              <a:gd name="connsiteX1108" fmla="*/ 7261293 w 12203753"/>
              <a:gd name="connsiteY1108" fmla="*/ 6282706 h 6858000"/>
              <a:gd name="connsiteX1109" fmla="*/ 7255047 w 12203753"/>
              <a:gd name="connsiteY1109" fmla="*/ 6168547 h 6858000"/>
              <a:gd name="connsiteX1110" fmla="*/ 7261293 w 12203753"/>
              <a:gd name="connsiteY1110" fmla="*/ 6054325 h 6858000"/>
              <a:gd name="connsiteX1111" fmla="*/ 6470217 w 12203753"/>
              <a:gd name="connsiteY1111" fmla="*/ 6054325 h 6858000"/>
              <a:gd name="connsiteX1112" fmla="*/ 6515408 w 12203753"/>
              <a:gd name="connsiteY1112" fmla="*/ 6054325 h 6858000"/>
              <a:gd name="connsiteX1113" fmla="*/ 6521719 w 12203753"/>
              <a:gd name="connsiteY1113" fmla="*/ 6168547 h 6858000"/>
              <a:gd name="connsiteX1114" fmla="*/ 6515408 w 12203753"/>
              <a:gd name="connsiteY1114" fmla="*/ 6282706 h 6858000"/>
              <a:gd name="connsiteX1115" fmla="*/ 6470217 w 12203753"/>
              <a:gd name="connsiteY1115" fmla="*/ 6282706 h 6858000"/>
              <a:gd name="connsiteX1116" fmla="*/ 6463906 w 12203753"/>
              <a:gd name="connsiteY1116" fmla="*/ 6168547 h 6858000"/>
              <a:gd name="connsiteX1117" fmla="*/ 6470217 w 12203753"/>
              <a:gd name="connsiteY1117" fmla="*/ 6054325 h 6858000"/>
              <a:gd name="connsiteX1118" fmla="*/ 5679084 w 12203753"/>
              <a:gd name="connsiteY1118" fmla="*/ 6054325 h 6858000"/>
              <a:gd name="connsiteX1119" fmla="*/ 5724338 w 12203753"/>
              <a:gd name="connsiteY1119" fmla="*/ 6054325 h 6858000"/>
              <a:gd name="connsiteX1120" fmla="*/ 5730645 w 12203753"/>
              <a:gd name="connsiteY1120" fmla="*/ 6168547 h 6858000"/>
              <a:gd name="connsiteX1121" fmla="*/ 5724338 w 12203753"/>
              <a:gd name="connsiteY1121" fmla="*/ 6282706 h 6858000"/>
              <a:gd name="connsiteX1122" fmla="*/ 5679084 w 12203753"/>
              <a:gd name="connsiteY1122" fmla="*/ 6282706 h 6858000"/>
              <a:gd name="connsiteX1123" fmla="*/ 5672835 w 12203753"/>
              <a:gd name="connsiteY1123" fmla="*/ 6168547 h 6858000"/>
              <a:gd name="connsiteX1124" fmla="*/ 5679084 w 12203753"/>
              <a:gd name="connsiteY1124" fmla="*/ 6054325 h 6858000"/>
              <a:gd name="connsiteX1125" fmla="*/ 4887944 w 12203753"/>
              <a:gd name="connsiteY1125" fmla="*/ 6054325 h 6858000"/>
              <a:gd name="connsiteX1126" fmla="*/ 4933198 w 12203753"/>
              <a:gd name="connsiteY1126" fmla="*/ 6054325 h 6858000"/>
              <a:gd name="connsiteX1127" fmla="*/ 4939507 w 12203753"/>
              <a:gd name="connsiteY1127" fmla="*/ 6168547 h 6858000"/>
              <a:gd name="connsiteX1128" fmla="*/ 4933198 w 12203753"/>
              <a:gd name="connsiteY1128" fmla="*/ 6282706 h 6858000"/>
              <a:gd name="connsiteX1129" fmla="*/ 4887944 w 12203753"/>
              <a:gd name="connsiteY1129" fmla="*/ 6282706 h 6858000"/>
              <a:gd name="connsiteX1130" fmla="*/ 4881632 w 12203753"/>
              <a:gd name="connsiteY1130" fmla="*/ 6168547 h 6858000"/>
              <a:gd name="connsiteX1131" fmla="*/ 4887944 w 12203753"/>
              <a:gd name="connsiteY1131" fmla="*/ 6054325 h 6858000"/>
              <a:gd name="connsiteX1132" fmla="*/ 4096880 w 12203753"/>
              <a:gd name="connsiteY1132" fmla="*/ 6054325 h 6858000"/>
              <a:gd name="connsiteX1133" fmla="*/ 4142136 w 12203753"/>
              <a:gd name="connsiteY1133" fmla="*/ 6054325 h 6858000"/>
              <a:gd name="connsiteX1134" fmla="*/ 4148446 w 12203753"/>
              <a:gd name="connsiteY1134" fmla="*/ 6168547 h 6858000"/>
              <a:gd name="connsiteX1135" fmla="*/ 4142136 w 12203753"/>
              <a:gd name="connsiteY1135" fmla="*/ 6282706 h 6858000"/>
              <a:gd name="connsiteX1136" fmla="*/ 4096880 w 12203753"/>
              <a:gd name="connsiteY1136" fmla="*/ 6282706 h 6858000"/>
              <a:gd name="connsiteX1137" fmla="*/ 4090633 w 12203753"/>
              <a:gd name="connsiteY1137" fmla="*/ 6168547 h 6858000"/>
              <a:gd name="connsiteX1138" fmla="*/ 4096880 w 12203753"/>
              <a:gd name="connsiteY1138" fmla="*/ 6054325 h 6858000"/>
              <a:gd name="connsiteX1139" fmla="*/ 3305820 w 12203753"/>
              <a:gd name="connsiteY1139" fmla="*/ 6054325 h 6858000"/>
              <a:gd name="connsiteX1140" fmla="*/ 3351078 w 12203753"/>
              <a:gd name="connsiteY1140" fmla="*/ 6054325 h 6858000"/>
              <a:gd name="connsiteX1141" fmla="*/ 3357385 w 12203753"/>
              <a:gd name="connsiteY1141" fmla="*/ 6168547 h 6858000"/>
              <a:gd name="connsiteX1142" fmla="*/ 3351078 w 12203753"/>
              <a:gd name="connsiteY1142" fmla="*/ 6282706 h 6858000"/>
              <a:gd name="connsiteX1143" fmla="*/ 3305820 w 12203753"/>
              <a:gd name="connsiteY1143" fmla="*/ 6282706 h 6858000"/>
              <a:gd name="connsiteX1144" fmla="*/ 3299575 w 12203753"/>
              <a:gd name="connsiteY1144" fmla="*/ 6168547 h 6858000"/>
              <a:gd name="connsiteX1145" fmla="*/ 3305820 w 12203753"/>
              <a:gd name="connsiteY1145" fmla="*/ 6054325 h 6858000"/>
              <a:gd name="connsiteX1146" fmla="*/ 2514689 w 12203753"/>
              <a:gd name="connsiteY1146" fmla="*/ 6054325 h 6858000"/>
              <a:gd name="connsiteX1147" fmla="*/ 2559944 w 12203753"/>
              <a:gd name="connsiteY1147" fmla="*/ 6054325 h 6858000"/>
              <a:gd name="connsiteX1148" fmla="*/ 2566255 w 12203753"/>
              <a:gd name="connsiteY1148" fmla="*/ 6168547 h 6858000"/>
              <a:gd name="connsiteX1149" fmla="*/ 2559944 w 12203753"/>
              <a:gd name="connsiteY1149" fmla="*/ 6282706 h 6858000"/>
              <a:gd name="connsiteX1150" fmla="*/ 2514689 w 12203753"/>
              <a:gd name="connsiteY1150" fmla="*/ 6282706 h 6858000"/>
              <a:gd name="connsiteX1151" fmla="*/ 2508380 w 12203753"/>
              <a:gd name="connsiteY1151" fmla="*/ 6168547 h 6858000"/>
              <a:gd name="connsiteX1152" fmla="*/ 2514689 w 12203753"/>
              <a:gd name="connsiteY1152" fmla="*/ 6054325 h 6858000"/>
              <a:gd name="connsiteX1153" fmla="*/ 1723556 w 12203753"/>
              <a:gd name="connsiteY1153" fmla="*/ 6054325 h 6858000"/>
              <a:gd name="connsiteX1154" fmla="*/ 1768814 w 12203753"/>
              <a:gd name="connsiteY1154" fmla="*/ 6054325 h 6858000"/>
              <a:gd name="connsiteX1155" fmla="*/ 1775124 w 12203753"/>
              <a:gd name="connsiteY1155" fmla="*/ 6168547 h 6858000"/>
              <a:gd name="connsiteX1156" fmla="*/ 1768814 w 12203753"/>
              <a:gd name="connsiteY1156" fmla="*/ 6282706 h 6858000"/>
              <a:gd name="connsiteX1157" fmla="*/ 1723556 w 12203753"/>
              <a:gd name="connsiteY1157" fmla="*/ 6282706 h 6858000"/>
              <a:gd name="connsiteX1158" fmla="*/ 1717310 w 12203753"/>
              <a:gd name="connsiteY1158" fmla="*/ 6168547 h 6858000"/>
              <a:gd name="connsiteX1159" fmla="*/ 1723556 w 12203753"/>
              <a:gd name="connsiteY1159" fmla="*/ 6054325 h 6858000"/>
              <a:gd name="connsiteX1160" fmla="*/ 932414 w 12203753"/>
              <a:gd name="connsiteY1160" fmla="*/ 6054325 h 6858000"/>
              <a:gd name="connsiteX1161" fmla="*/ 977669 w 12203753"/>
              <a:gd name="connsiteY1161" fmla="*/ 6054325 h 6858000"/>
              <a:gd name="connsiteX1162" fmla="*/ 983979 w 12203753"/>
              <a:gd name="connsiteY1162" fmla="*/ 6168547 h 6858000"/>
              <a:gd name="connsiteX1163" fmla="*/ 977669 w 12203753"/>
              <a:gd name="connsiteY1163" fmla="*/ 6282706 h 6858000"/>
              <a:gd name="connsiteX1164" fmla="*/ 932414 w 12203753"/>
              <a:gd name="connsiteY1164" fmla="*/ 6282706 h 6858000"/>
              <a:gd name="connsiteX1165" fmla="*/ 926104 w 12203753"/>
              <a:gd name="connsiteY1165" fmla="*/ 6168547 h 6858000"/>
              <a:gd name="connsiteX1166" fmla="*/ 932414 w 12203753"/>
              <a:gd name="connsiteY1166" fmla="*/ 6054325 h 6858000"/>
              <a:gd name="connsiteX1167" fmla="*/ 141346 w 12203753"/>
              <a:gd name="connsiteY1167" fmla="*/ 6054325 h 6858000"/>
              <a:gd name="connsiteX1168" fmla="*/ 186600 w 12203753"/>
              <a:gd name="connsiteY1168" fmla="*/ 6054325 h 6858000"/>
              <a:gd name="connsiteX1169" fmla="*/ 192910 w 12203753"/>
              <a:gd name="connsiteY1169" fmla="*/ 6168547 h 6858000"/>
              <a:gd name="connsiteX1170" fmla="*/ 186600 w 12203753"/>
              <a:gd name="connsiteY1170" fmla="*/ 6282706 h 6858000"/>
              <a:gd name="connsiteX1171" fmla="*/ 141346 w 12203753"/>
              <a:gd name="connsiteY1171" fmla="*/ 6282706 h 6858000"/>
              <a:gd name="connsiteX1172" fmla="*/ 135099 w 12203753"/>
              <a:gd name="connsiteY1172" fmla="*/ 6168547 h 6858000"/>
              <a:gd name="connsiteX1173" fmla="*/ 141346 w 12203753"/>
              <a:gd name="connsiteY1173" fmla="*/ 6054325 h 6858000"/>
              <a:gd name="connsiteX1174" fmla="*/ 5811965 w 12203753"/>
              <a:gd name="connsiteY1174" fmla="*/ 5977668 h 6858000"/>
              <a:gd name="connsiteX1175" fmla="*/ 5820348 w 12203753"/>
              <a:gd name="connsiteY1175" fmla="*/ 5981374 h 6858000"/>
              <a:gd name="connsiteX1176" fmla="*/ 5913960 w 12203753"/>
              <a:gd name="connsiteY1176" fmla="*/ 6029275 h 6858000"/>
              <a:gd name="connsiteX1177" fmla="*/ 6009695 w 12203753"/>
              <a:gd name="connsiteY1177" fmla="*/ 6091804 h 6858000"/>
              <a:gd name="connsiteX1178" fmla="*/ 5987067 w 12203753"/>
              <a:gd name="connsiteY1178" fmla="*/ 6131004 h 6858000"/>
              <a:gd name="connsiteX1179" fmla="*/ 5885086 w 12203753"/>
              <a:gd name="connsiteY1179" fmla="*/ 6079374 h 6858000"/>
              <a:gd name="connsiteX1180" fmla="*/ 5789350 w 12203753"/>
              <a:gd name="connsiteY1180" fmla="*/ 6016845 h 6858000"/>
              <a:gd name="connsiteX1181" fmla="*/ 5020837 w 12203753"/>
              <a:gd name="connsiteY1181" fmla="*/ 5977668 h 6858000"/>
              <a:gd name="connsiteX1182" fmla="*/ 5029217 w 12203753"/>
              <a:gd name="connsiteY1182" fmla="*/ 5981374 h 6858000"/>
              <a:gd name="connsiteX1183" fmla="*/ 5122827 w 12203753"/>
              <a:gd name="connsiteY1183" fmla="*/ 6029275 h 6858000"/>
              <a:gd name="connsiteX1184" fmla="*/ 5218566 w 12203753"/>
              <a:gd name="connsiteY1184" fmla="*/ 6091804 h 6858000"/>
              <a:gd name="connsiteX1185" fmla="*/ 5195941 w 12203753"/>
              <a:gd name="connsiteY1185" fmla="*/ 6131004 h 6858000"/>
              <a:gd name="connsiteX1186" fmla="*/ 5093953 w 12203753"/>
              <a:gd name="connsiteY1186" fmla="*/ 6079374 h 6858000"/>
              <a:gd name="connsiteX1187" fmla="*/ 4998215 w 12203753"/>
              <a:gd name="connsiteY1187" fmla="*/ 6016845 h 6858000"/>
              <a:gd name="connsiteX1188" fmla="*/ 4229752 w 12203753"/>
              <a:gd name="connsiteY1188" fmla="*/ 5977668 h 6858000"/>
              <a:gd name="connsiteX1189" fmla="*/ 4238133 w 12203753"/>
              <a:gd name="connsiteY1189" fmla="*/ 5981374 h 6858000"/>
              <a:gd name="connsiteX1190" fmla="*/ 4331748 w 12203753"/>
              <a:gd name="connsiteY1190" fmla="*/ 6029275 h 6858000"/>
              <a:gd name="connsiteX1191" fmla="*/ 4427491 w 12203753"/>
              <a:gd name="connsiteY1191" fmla="*/ 6091804 h 6858000"/>
              <a:gd name="connsiteX1192" fmla="*/ 4404860 w 12203753"/>
              <a:gd name="connsiteY1192" fmla="*/ 6131004 h 6858000"/>
              <a:gd name="connsiteX1193" fmla="*/ 4302877 w 12203753"/>
              <a:gd name="connsiteY1193" fmla="*/ 6079374 h 6858000"/>
              <a:gd name="connsiteX1194" fmla="*/ 4207137 w 12203753"/>
              <a:gd name="connsiteY1194" fmla="*/ 6016845 h 6858000"/>
              <a:gd name="connsiteX1195" fmla="*/ 3438701 w 12203753"/>
              <a:gd name="connsiteY1195" fmla="*/ 5977668 h 6858000"/>
              <a:gd name="connsiteX1196" fmla="*/ 3447084 w 12203753"/>
              <a:gd name="connsiteY1196" fmla="*/ 5981374 h 6858000"/>
              <a:gd name="connsiteX1197" fmla="*/ 3540702 w 12203753"/>
              <a:gd name="connsiteY1197" fmla="*/ 6029275 h 6858000"/>
              <a:gd name="connsiteX1198" fmla="*/ 3636436 w 12203753"/>
              <a:gd name="connsiteY1198" fmla="*/ 6091804 h 6858000"/>
              <a:gd name="connsiteX1199" fmla="*/ 3613807 w 12203753"/>
              <a:gd name="connsiteY1199" fmla="*/ 6131004 h 6858000"/>
              <a:gd name="connsiteX1200" fmla="*/ 3511829 w 12203753"/>
              <a:gd name="connsiteY1200" fmla="*/ 6079374 h 6858000"/>
              <a:gd name="connsiteX1201" fmla="*/ 3416090 w 12203753"/>
              <a:gd name="connsiteY1201" fmla="*/ 6016845 h 6858000"/>
              <a:gd name="connsiteX1202" fmla="*/ 2647573 w 12203753"/>
              <a:gd name="connsiteY1202" fmla="*/ 5977668 h 6858000"/>
              <a:gd name="connsiteX1203" fmla="*/ 2655955 w 12203753"/>
              <a:gd name="connsiteY1203" fmla="*/ 5981374 h 6858000"/>
              <a:gd name="connsiteX1204" fmla="*/ 2749571 w 12203753"/>
              <a:gd name="connsiteY1204" fmla="*/ 6029275 h 6858000"/>
              <a:gd name="connsiteX1205" fmla="*/ 2845305 w 12203753"/>
              <a:gd name="connsiteY1205" fmla="*/ 6091804 h 6858000"/>
              <a:gd name="connsiteX1206" fmla="*/ 2822677 w 12203753"/>
              <a:gd name="connsiteY1206" fmla="*/ 6131004 h 6858000"/>
              <a:gd name="connsiteX1207" fmla="*/ 2720696 w 12203753"/>
              <a:gd name="connsiteY1207" fmla="*/ 6079374 h 6858000"/>
              <a:gd name="connsiteX1208" fmla="*/ 2624959 w 12203753"/>
              <a:gd name="connsiteY1208" fmla="*/ 6016845 h 6858000"/>
              <a:gd name="connsiteX1209" fmla="*/ 1856440 w 12203753"/>
              <a:gd name="connsiteY1209" fmla="*/ 5977668 h 6858000"/>
              <a:gd name="connsiteX1210" fmla="*/ 1864826 w 12203753"/>
              <a:gd name="connsiteY1210" fmla="*/ 5981374 h 6858000"/>
              <a:gd name="connsiteX1211" fmla="*/ 1958439 w 12203753"/>
              <a:gd name="connsiteY1211" fmla="*/ 6029275 h 6858000"/>
              <a:gd name="connsiteX1212" fmla="*/ 2054174 w 12203753"/>
              <a:gd name="connsiteY1212" fmla="*/ 6091804 h 6858000"/>
              <a:gd name="connsiteX1213" fmla="*/ 2031546 w 12203753"/>
              <a:gd name="connsiteY1213" fmla="*/ 6131004 h 6858000"/>
              <a:gd name="connsiteX1214" fmla="*/ 1929564 w 12203753"/>
              <a:gd name="connsiteY1214" fmla="*/ 6079374 h 6858000"/>
              <a:gd name="connsiteX1215" fmla="*/ 1833827 w 12203753"/>
              <a:gd name="connsiteY1215" fmla="*/ 6016845 h 6858000"/>
              <a:gd name="connsiteX1216" fmla="*/ 1065369 w 12203753"/>
              <a:gd name="connsiteY1216" fmla="*/ 5977668 h 6858000"/>
              <a:gd name="connsiteX1217" fmla="*/ 1073750 w 12203753"/>
              <a:gd name="connsiteY1217" fmla="*/ 5981374 h 6858000"/>
              <a:gd name="connsiteX1218" fmla="*/ 1167366 w 12203753"/>
              <a:gd name="connsiteY1218" fmla="*/ 6029275 h 6858000"/>
              <a:gd name="connsiteX1219" fmla="*/ 1263103 w 12203753"/>
              <a:gd name="connsiteY1219" fmla="*/ 6091804 h 6858000"/>
              <a:gd name="connsiteX1220" fmla="*/ 1240476 w 12203753"/>
              <a:gd name="connsiteY1220" fmla="*/ 6131004 h 6858000"/>
              <a:gd name="connsiteX1221" fmla="*/ 1138491 w 12203753"/>
              <a:gd name="connsiteY1221" fmla="*/ 6079374 h 6858000"/>
              <a:gd name="connsiteX1222" fmla="*/ 1042746 w 12203753"/>
              <a:gd name="connsiteY1222" fmla="*/ 6016845 h 6858000"/>
              <a:gd name="connsiteX1223" fmla="*/ 274229 w 12203753"/>
              <a:gd name="connsiteY1223" fmla="*/ 5977668 h 6858000"/>
              <a:gd name="connsiteX1224" fmla="*/ 282613 w 12203753"/>
              <a:gd name="connsiteY1224" fmla="*/ 5981374 h 6858000"/>
              <a:gd name="connsiteX1225" fmla="*/ 376224 w 12203753"/>
              <a:gd name="connsiteY1225" fmla="*/ 6029275 h 6858000"/>
              <a:gd name="connsiteX1226" fmla="*/ 471959 w 12203753"/>
              <a:gd name="connsiteY1226" fmla="*/ 6091804 h 6858000"/>
              <a:gd name="connsiteX1227" fmla="*/ 449332 w 12203753"/>
              <a:gd name="connsiteY1227" fmla="*/ 6131004 h 6858000"/>
              <a:gd name="connsiteX1228" fmla="*/ 347352 w 12203753"/>
              <a:gd name="connsiteY1228" fmla="*/ 6079374 h 6858000"/>
              <a:gd name="connsiteX1229" fmla="*/ 251614 w 12203753"/>
              <a:gd name="connsiteY1229" fmla="*/ 6016845 h 6858000"/>
              <a:gd name="connsiteX1230" fmla="*/ 12140914 w 12203753"/>
              <a:gd name="connsiteY1230" fmla="*/ 5977645 h 6858000"/>
              <a:gd name="connsiteX1231" fmla="*/ 12171908 w 12203753"/>
              <a:gd name="connsiteY1231" fmla="*/ 5991891 h 6858000"/>
              <a:gd name="connsiteX1232" fmla="*/ 12203753 w 12203753"/>
              <a:gd name="connsiteY1232" fmla="*/ 6008646 h 6858000"/>
              <a:gd name="connsiteX1233" fmla="*/ 12203753 w 12203753"/>
              <a:gd name="connsiteY1233" fmla="*/ 6072858 h 6858000"/>
              <a:gd name="connsiteX1234" fmla="*/ 12146156 w 12203753"/>
              <a:gd name="connsiteY1234" fmla="*/ 6036541 h 6858000"/>
              <a:gd name="connsiteX1235" fmla="*/ 12118286 w 12203753"/>
              <a:gd name="connsiteY1235" fmla="*/ 6016845 h 6858000"/>
              <a:gd name="connsiteX1236" fmla="*/ 11920501 w 12203753"/>
              <a:gd name="connsiteY1236" fmla="*/ 5977645 h 6858000"/>
              <a:gd name="connsiteX1237" fmla="*/ 11943128 w 12203753"/>
              <a:gd name="connsiteY1237" fmla="*/ 6016845 h 6858000"/>
              <a:gd name="connsiteX1238" fmla="*/ 11847390 w 12203753"/>
              <a:gd name="connsiteY1238" fmla="*/ 6079374 h 6858000"/>
              <a:gd name="connsiteX1239" fmla="*/ 11745343 w 12203753"/>
              <a:gd name="connsiteY1239" fmla="*/ 6131004 h 6858000"/>
              <a:gd name="connsiteX1240" fmla="*/ 11722715 w 12203753"/>
              <a:gd name="connsiteY1240" fmla="*/ 6091804 h 6858000"/>
              <a:gd name="connsiteX1241" fmla="*/ 11818516 w 12203753"/>
              <a:gd name="connsiteY1241" fmla="*/ 6029275 h 6858000"/>
              <a:gd name="connsiteX1242" fmla="*/ 11920501 w 12203753"/>
              <a:gd name="connsiteY1242" fmla="*/ 5977645 h 6858000"/>
              <a:gd name="connsiteX1243" fmla="*/ 11349836 w 12203753"/>
              <a:gd name="connsiteY1243" fmla="*/ 5977645 h 6858000"/>
              <a:gd name="connsiteX1244" fmla="*/ 11451820 w 12203753"/>
              <a:gd name="connsiteY1244" fmla="*/ 6029275 h 6858000"/>
              <a:gd name="connsiteX1245" fmla="*/ 11547558 w 12203753"/>
              <a:gd name="connsiteY1245" fmla="*/ 6091804 h 6858000"/>
              <a:gd name="connsiteX1246" fmla="*/ 11524930 w 12203753"/>
              <a:gd name="connsiteY1246" fmla="*/ 6131004 h 6858000"/>
              <a:gd name="connsiteX1247" fmla="*/ 11422946 w 12203753"/>
              <a:gd name="connsiteY1247" fmla="*/ 6079374 h 6858000"/>
              <a:gd name="connsiteX1248" fmla="*/ 11327208 w 12203753"/>
              <a:gd name="connsiteY1248" fmla="*/ 6016845 h 6858000"/>
              <a:gd name="connsiteX1249" fmla="*/ 11129360 w 12203753"/>
              <a:gd name="connsiteY1249" fmla="*/ 5977645 h 6858000"/>
              <a:gd name="connsiteX1250" fmla="*/ 11151987 w 12203753"/>
              <a:gd name="connsiteY1250" fmla="*/ 6016845 h 6858000"/>
              <a:gd name="connsiteX1251" fmla="*/ 11056249 w 12203753"/>
              <a:gd name="connsiteY1251" fmla="*/ 6079374 h 6858000"/>
              <a:gd name="connsiteX1252" fmla="*/ 10954265 w 12203753"/>
              <a:gd name="connsiteY1252" fmla="*/ 6131004 h 6858000"/>
              <a:gd name="connsiteX1253" fmla="*/ 10931638 w 12203753"/>
              <a:gd name="connsiteY1253" fmla="*/ 6091804 h 6858000"/>
              <a:gd name="connsiteX1254" fmla="*/ 11027376 w 12203753"/>
              <a:gd name="connsiteY1254" fmla="*/ 6029275 h 6858000"/>
              <a:gd name="connsiteX1255" fmla="*/ 11129360 w 12203753"/>
              <a:gd name="connsiteY1255" fmla="*/ 5977645 h 6858000"/>
              <a:gd name="connsiteX1256" fmla="*/ 10558694 w 12203753"/>
              <a:gd name="connsiteY1256" fmla="*/ 5977645 h 6858000"/>
              <a:gd name="connsiteX1257" fmla="*/ 10660678 w 12203753"/>
              <a:gd name="connsiteY1257" fmla="*/ 6029275 h 6858000"/>
              <a:gd name="connsiteX1258" fmla="*/ 10756416 w 12203753"/>
              <a:gd name="connsiteY1258" fmla="*/ 6091804 h 6858000"/>
              <a:gd name="connsiteX1259" fmla="*/ 10733788 w 12203753"/>
              <a:gd name="connsiteY1259" fmla="*/ 6131004 h 6858000"/>
              <a:gd name="connsiteX1260" fmla="*/ 10631804 w 12203753"/>
              <a:gd name="connsiteY1260" fmla="*/ 6079374 h 6858000"/>
              <a:gd name="connsiteX1261" fmla="*/ 10536066 w 12203753"/>
              <a:gd name="connsiteY1261" fmla="*/ 6016845 h 6858000"/>
              <a:gd name="connsiteX1262" fmla="*/ 10338218 w 12203753"/>
              <a:gd name="connsiteY1262" fmla="*/ 5977645 h 6858000"/>
              <a:gd name="connsiteX1263" fmla="*/ 10360845 w 12203753"/>
              <a:gd name="connsiteY1263" fmla="*/ 6016845 h 6858000"/>
              <a:gd name="connsiteX1264" fmla="*/ 10265107 w 12203753"/>
              <a:gd name="connsiteY1264" fmla="*/ 6079374 h 6858000"/>
              <a:gd name="connsiteX1265" fmla="*/ 10163123 w 12203753"/>
              <a:gd name="connsiteY1265" fmla="*/ 6131004 h 6858000"/>
              <a:gd name="connsiteX1266" fmla="*/ 10140496 w 12203753"/>
              <a:gd name="connsiteY1266" fmla="*/ 6091804 h 6858000"/>
              <a:gd name="connsiteX1267" fmla="*/ 10236234 w 12203753"/>
              <a:gd name="connsiteY1267" fmla="*/ 6029275 h 6858000"/>
              <a:gd name="connsiteX1268" fmla="*/ 10338218 w 12203753"/>
              <a:gd name="connsiteY1268" fmla="*/ 5977645 h 6858000"/>
              <a:gd name="connsiteX1269" fmla="*/ 9767553 w 12203753"/>
              <a:gd name="connsiteY1269" fmla="*/ 5977645 h 6858000"/>
              <a:gd name="connsiteX1270" fmla="*/ 9869601 w 12203753"/>
              <a:gd name="connsiteY1270" fmla="*/ 6029275 h 6858000"/>
              <a:gd name="connsiteX1271" fmla="*/ 9965339 w 12203753"/>
              <a:gd name="connsiteY1271" fmla="*/ 6091804 h 6858000"/>
              <a:gd name="connsiteX1272" fmla="*/ 9942711 w 12203753"/>
              <a:gd name="connsiteY1272" fmla="*/ 6131004 h 6858000"/>
              <a:gd name="connsiteX1273" fmla="*/ 9840663 w 12203753"/>
              <a:gd name="connsiteY1273" fmla="*/ 6079374 h 6858000"/>
              <a:gd name="connsiteX1274" fmla="*/ 9744925 w 12203753"/>
              <a:gd name="connsiteY1274" fmla="*/ 6016845 h 6858000"/>
              <a:gd name="connsiteX1275" fmla="*/ 9547140 w 12203753"/>
              <a:gd name="connsiteY1275" fmla="*/ 5977645 h 6858000"/>
              <a:gd name="connsiteX1276" fmla="*/ 9569768 w 12203753"/>
              <a:gd name="connsiteY1276" fmla="*/ 6016845 h 6858000"/>
              <a:gd name="connsiteX1277" fmla="*/ 9474030 w 12203753"/>
              <a:gd name="connsiteY1277" fmla="*/ 6079374 h 6858000"/>
              <a:gd name="connsiteX1278" fmla="*/ 9371982 w 12203753"/>
              <a:gd name="connsiteY1278" fmla="*/ 6131004 h 6858000"/>
              <a:gd name="connsiteX1279" fmla="*/ 9349355 w 12203753"/>
              <a:gd name="connsiteY1279" fmla="*/ 6091804 h 6858000"/>
              <a:gd name="connsiteX1280" fmla="*/ 9445093 w 12203753"/>
              <a:gd name="connsiteY1280" fmla="*/ 6029275 h 6858000"/>
              <a:gd name="connsiteX1281" fmla="*/ 9547140 w 12203753"/>
              <a:gd name="connsiteY1281" fmla="*/ 5977645 h 6858000"/>
              <a:gd name="connsiteX1282" fmla="*/ 8976412 w 12203753"/>
              <a:gd name="connsiteY1282" fmla="*/ 5977645 h 6858000"/>
              <a:gd name="connsiteX1283" fmla="*/ 9078460 w 12203753"/>
              <a:gd name="connsiteY1283" fmla="*/ 6029275 h 6858000"/>
              <a:gd name="connsiteX1284" fmla="*/ 9174198 w 12203753"/>
              <a:gd name="connsiteY1284" fmla="*/ 6091804 h 6858000"/>
              <a:gd name="connsiteX1285" fmla="*/ 9151570 w 12203753"/>
              <a:gd name="connsiteY1285" fmla="*/ 6131004 h 6858000"/>
              <a:gd name="connsiteX1286" fmla="*/ 9049585 w 12203753"/>
              <a:gd name="connsiteY1286" fmla="*/ 6079374 h 6858000"/>
              <a:gd name="connsiteX1287" fmla="*/ 8953784 w 12203753"/>
              <a:gd name="connsiteY1287" fmla="*/ 6016845 h 6858000"/>
              <a:gd name="connsiteX1288" fmla="*/ 8755998 w 12203753"/>
              <a:gd name="connsiteY1288" fmla="*/ 5977645 h 6858000"/>
              <a:gd name="connsiteX1289" fmla="*/ 8778626 w 12203753"/>
              <a:gd name="connsiteY1289" fmla="*/ 6016845 h 6858000"/>
              <a:gd name="connsiteX1290" fmla="*/ 8682888 w 12203753"/>
              <a:gd name="connsiteY1290" fmla="*/ 6079374 h 6858000"/>
              <a:gd name="connsiteX1291" fmla="*/ 8580840 w 12203753"/>
              <a:gd name="connsiteY1291" fmla="*/ 6131004 h 6858000"/>
              <a:gd name="connsiteX1292" fmla="*/ 8558213 w 12203753"/>
              <a:gd name="connsiteY1292" fmla="*/ 6091804 h 6858000"/>
              <a:gd name="connsiteX1293" fmla="*/ 8654014 w 12203753"/>
              <a:gd name="connsiteY1293" fmla="*/ 6029275 h 6858000"/>
              <a:gd name="connsiteX1294" fmla="*/ 8755998 w 12203753"/>
              <a:gd name="connsiteY1294" fmla="*/ 5977645 h 6858000"/>
              <a:gd name="connsiteX1295" fmla="*/ 8185270 w 12203753"/>
              <a:gd name="connsiteY1295" fmla="*/ 5977645 h 6858000"/>
              <a:gd name="connsiteX1296" fmla="*/ 8287318 w 12203753"/>
              <a:gd name="connsiteY1296" fmla="*/ 6029275 h 6858000"/>
              <a:gd name="connsiteX1297" fmla="*/ 8383056 w 12203753"/>
              <a:gd name="connsiteY1297" fmla="*/ 6091804 h 6858000"/>
              <a:gd name="connsiteX1298" fmla="*/ 8360428 w 12203753"/>
              <a:gd name="connsiteY1298" fmla="*/ 6131004 h 6858000"/>
              <a:gd name="connsiteX1299" fmla="*/ 8258443 w 12203753"/>
              <a:gd name="connsiteY1299" fmla="*/ 6079374 h 6858000"/>
              <a:gd name="connsiteX1300" fmla="*/ 8162642 w 12203753"/>
              <a:gd name="connsiteY1300" fmla="*/ 6016845 h 6858000"/>
              <a:gd name="connsiteX1301" fmla="*/ 7964857 w 12203753"/>
              <a:gd name="connsiteY1301" fmla="*/ 5977645 h 6858000"/>
              <a:gd name="connsiteX1302" fmla="*/ 7987485 w 12203753"/>
              <a:gd name="connsiteY1302" fmla="*/ 6016845 h 6858000"/>
              <a:gd name="connsiteX1303" fmla="*/ 7891747 w 12203753"/>
              <a:gd name="connsiteY1303" fmla="*/ 6079374 h 6858000"/>
              <a:gd name="connsiteX1304" fmla="*/ 7789699 w 12203753"/>
              <a:gd name="connsiteY1304" fmla="*/ 6131004 h 6858000"/>
              <a:gd name="connsiteX1305" fmla="*/ 7767072 w 12203753"/>
              <a:gd name="connsiteY1305" fmla="*/ 6091804 h 6858000"/>
              <a:gd name="connsiteX1306" fmla="*/ 7862873 w 12203753"/>
              <a:gd name="connsiteY1306" fmla="*/ 6029275 h 6858000"/>
              <a:gd name="connsiteX1307" fmla="*/ 7964857 w 12203753"/>
              <a:gd name="connsiteY1307" fmla="*/ 5977645 h 6858000"/>
              <a:gd name="connsiteX1308" fmla="*/ 7394192 w 12203753"/>
              <a:gd name="connsiteY1308" fmla="*/ 5977645 h 6858000"/>
              <a:gd name="connsiteX1309" fmla="*/ 7496176 w 12203753"/>
              <a:gd name="connsiteY1309" fmla="*/ 6029275 h 6858000"/>
              <a:gd name="connsiteX1310" fmla="*/ 7591913 w 12203753"/>
              <a:gd name="connsiteY1310" fmla="*/ 6091804 h 6858000"/>
              <a:gd name="connsiteX1311" fmla="*/ 7569286 w 12203753"/>
              <a:gd name="connsiteY1311" fmla="*/ 6131004 h 6858000"/>
              <a:gd name="connsiteX1312" fmla="*/ 7467302 w 12203753"/>
              <a:gd name="connsiteY1312" fmla="*/ 6079374 h 6858000"/>
              <a:gd name="connsiteX1313" fmla="*/ 7371564 w 12203753"/>
              <a:gd name="connsiteY1313" fmla="*/ 6016845 h 6858000"/>
              <a:gd name="connsiteX1314" fmla="*/ 7173716 w 12203753"/>
              <a:gd name="connsiteY1314" fmla="*/ 5977645 h 6858000"/>
              <a:gd name="connsiteX1315" fmla="*/ 7196344 w 12203753"/>
              <a:gd name="connsiteY1315" fmla="*/ 6016845 h 6858000"/>
              <a:gd name="connsiteX1316" fmla="*/ 7100606 w 12203753"/>
              <a:gd name="connsiteY1316" fmla="*/ 6079374 h 6858000"/>
              <a:gd name="connsiteX1317" fmla="*/ 6998621 w 12203753"/>
              <a:gd name="connsiteY1317" fmla="*/ 6131004 h 6858000"/>
              <a:gd name="connsiteX1318" fmla="*/ 6975995 w 12203753"/>
              <a:gd name="connsiteY1318" fmla="*/ 6091804 h 6858000"/>
              <a:gd name="connsiteX1319" fmla="*/ 7071731 w 12203753"/>
              <a:gd name="connsiteY1319" fmla="*/ 6029275 h 6858000"/>
              <a:gd name="connsiteX1320" fmla="*/ 7173716 w 12203753"/>
              <a:gd name="connsiteY1320" fmla="*/ 5977645 h 6858000"/>
              <a:gd name="connsiteX1321" fmla="*/ 6603052 w 12203753"/>
              <a:gd name="connsiteY1321" fmla="*/ 5977645 h 6858000"/>
              <a:gd name="connsiteX1322" fmla="*/ 6705100 w 12203753"/>
              <a:gd name="connsiteY1322" fmla="*/ 6029275 h 6858000"/>
              <a:gd name="connsiteX1323" fmla="*/ 6800837 w 12203753"/>
              <a:gd name="connsiteY1323" fmla="*/ 6091804 h 6858000"/>
              <a:gd name="connsiteX1324" fmla="*/ 6778210 w 12203753"/>
              <a:gd name="connsiteY1324" fmla="*/ 6131004 h 6858000"/>
              <a:gd name="connsiteX1325" fmla="*/ 6676161 w 12203753"/>
              <a:gd name="connsiteY1325" fmla="*/ 6079374 h 6858000"/>
              <a:gd name="connsiteX1326" fmla="*/ 6580424 w 12203753"/>
              <a:gd name="connsiteY1326" fmla="*/ 6016845 h 6858000"/>
              <a:gd name="connsiteX1327" fmla="*/ 6382638 w 12203753"/>
              <a:gd name="connsiteY1327" fmla="*/ 5977645 h 6858000"/>
              <a:gd name="connsiteX1328" fmla="*/ 6405201 w 12203753"/>
              <a:gd name="connsiteY1328" fmla="*/ 6016845 h 6858000"/>
              <a:gd name="connsiteX1329" fmla="*/ 6309528 w 12203753"/>
              <a:gd name="connsiteY1329" fmla="*/ 6079374 h 6858000"/>
              <a:gd name="connsiteX1330" fmla="*/ 6207480 w 12203753"/>
              <a:gd name="connsiteY1330" fmla="*/ 6131004 h 6858000"/>
              <a:gd name="connsiteX1331" fmla="*/ 6184852 w 12203753"/>
              <a:gd name="connsiteY1331" fmla="*/ 6091804 h 6858000"/>
              <a:gd name="connsiteX1332" fmla="*/ 6280590 w 12203753"/>
              <a:gd name="connsiteY1332" fmla="*/ 6029275 h 6858000"/>
              <a:gd name="connsiteX1333" fmla="*/ 6382638 w 12203753"/>
              <a:gd name="connsiteY1333" fmla="*/ 5977645 h 6858000"/>
              <a:gd name="connsiteX1334" fmla="*/ 5811914 w 12203753"/>
              <a:gd name="connsiteY1334" fmla="*/ 5977645 h 6858000"/>
              <a:gd name="connsiteX1335" fmla="*/ 5811979 w 12203753"/>
              <a:gd name="connsiteY1335" fmla="*/ 5977645 h 6858000"/>
              <a:gd name="connsiteX1336" fmla="*/ 5811965 w 12203753"/>
              <a:gd name="connsiteY1336" fmla="*/ 5977668 h 6858000"/>
              <a:gd name="connsiteX1337" fmla="*/ 5591444 w 12203753"/>
              <a:gd name="connsiteY1337" fmla="*/ 5977645 h 6858000"/>
              <a:gd name="connsiteX1338" fmla="*/ 5614067 w 12203753"/>
              <a:gd name="connsiteY1338" fmla="*/ 6016845 h 6858000"/>
              <a:gd name="connsiteX1339" fmla="*/ 5518332 w 12203753"/>
              <a:gd name="connsiteY1339" fmla="*/ 6079374 h 6858000"/>
              <a:gd name="connsiteX1340" fmla="*/ 5416289 w 12203753"/>
              <a:gd name="connsiteY1340" fmla="*/ 6131004 h 6858000"/>
              <a:gd name="connsiteX1341" fmla="*/ 5393662 w 12203753"/>
              <a:gd name="connsiteY1341" fmla="*/ 6091804 h 6858000"/>
              <a:gd name="connsiteX1342" fmla="*/ 5393724 w 12203753"/>
              <a:gd name="connsiteY1342" fmla="*/ 6091804 h 6858000"/>
              <a:gd name="connsiteX1343" fmla="*/ 5489459 w 12203753"/>
              <a:gd name="connsiteY1343" fmla="*/ 6029275 h 6858000"/>
              <a:gd name="connsiteX1344" fmla="*/ 5591444 w 12203753"/>
              <a:gd name="connsiteY1344" fmla="*/ 5977645 h 6858000"/>
              <a:gd name="connsiteX1345" fmla="*/ 5020783 w 12203753"/>
              <a:gd name="connsiteY1345" fmla="*/ 5977645 h 6858000"/>
              <a:gd name="connsiteX1346" fmla="*/ 5020848 w 12203753"/>
              <a:gd name="connsiteY1346" fmla="*/ 5977645 h 6858000"/>
              <a:gd name="connsiteX1347" fmla="*/ 5020837 w 12203753"/>
              <a:gd name="connsiteY1347" fmla="*/ 5977668 h 6858000"/>
              <a:gd name="connsiteX1348" fmla="*/ 4800426 w 12203753"/>
              <a:gd name="connsiteY1348" fmla="*/ 5977645 h 6858000"/>
              <a:gd name="connsiteX1349" fmla="*/ 4823054 w 12203753"/>
              <a:gd name="connsiteY1349" fmla="*/ 6016845 h 6858000"/>
              <a:gd name="connsiteX1350" fmla="*/ 4727319 w 12203753"/>
              <a:gd name="connsiteY1350" fmla="*/ 6079374 h 6858000"/>
              <a:gd name="connsiteX1351" fmla="*/ 4625271 w 12203753"/>
              <a:gd name="connsiteY1351" fmla="*/ 6131004 h 6858000"/>
              <a:gd name="connsiteX1352" fmla="*/ 4602649 w 12203753"/>
              <a:gd name="connsiteY1352" fmla="*/ 6091804 h 6858000"/>
              <a:gd name="connsiteX1353" fmla="*/ 4698380 w 12203753"/>
              <a:gd name="connsiteY1353" fmla="*/ 6029275 h 6858000"/>
              <a:gd name="connsiteX1354" fmla="*/ 4800426 w 12203753"/>
              <a:gd name="connsiteY1354" fmla="*/ 5977645 h 6858000"/>
              <a:gd name="connsiteX1355" fmla="*/ 4229702 w 12203753"/>
              <a:gd name="connsiteY1355" fmla="*/ 5977645 h 6858000"/>
              <a:gd name="connsiteX1356" fmla="*/ 4229764 w 12203753"/>
              <a:gd name="connsiteY1356" fmla="*/ 5977645 h 6858000"/>
              <a:gd name="connsiteX1357" fmla="*/ 4229752 w 12203753"/>
              <a:gd name="connsiteY1357" fmla="*/ 5977668 h 6858000"/>
              <a:gd name="connsiteX1358" fmla="*/ 4009366 w 12203753"/>
              <a:gd name="connsiteY1358" fmla="*/ 5977645 h 6858000"/>
              <a:gd name="connsiteX1359" fmla="*/ 4031992 w 12203753"/>
              <a:gd name="connsiteY1359" fmla="*/ 6016845 h 6858000"/>
              <a:gd name="connsiteX1360" fmla="*/ 3936266 w 12203753"/>
              <a:gd name="connsiteY1360" fmla="*/ 6079374 h 6858000"/>
              <a:gd name="connsiteX1361" fmla="*/ 3834218 w 12203753"/>
              <a:gd name="connsiteY1361" fmla="*/ 6131004 h 6858000"/>
              <a:gd name="connsiteX1362" fmla="*/ 3811587 w 12203753"/>
              <a:gd name="connsiteY1362" fmla="*/ 6091804 h 6858000"/>
              <a:gd name="connsiteX1363" fmla="*/ 3907323 w 12203753"/>
              <a:gd name="connsiteY1363" fmla="*/ 6029275 h 6858000"/>
              <a:gd name="connsiteX1364" fmla="*/ 4009366 w 12203753"/>
              <a:gd name="connsiteY1364" fmla="*/ 5977645 h 6858000"/>
              <a:gd name="connsiteX1365" fmla="*/ 3438650 w 12203753"/>
              <a:gd name="connsiteY1365" fmla="*/ 5977645 h 6858000"/>
              <a:gd name="connsiteX1366" fmla="*/ 3438713 w 12203753"/>
              <a:gd name="connsiteY1366" fmla="*/ 5977645 h 6858000"/>
              <a:gd name="connsiteX1367" fmla="*/ 3438701 w 12203753"/>
              <a:gd name="connsiteY1367" fmla="*/ 5977668 h 6858000"/>
              <a:gd name="connsiteX1368" fmla="*/ 3218179 w 12203753"/>
              <a:gd name="connsiteY1368" fmla="*/ 5977645 h 6858000"/>
              <a:gd name="connsiteX1369" fmla="*/ 3240807 w 12203753"/>
              <a:gd name="connsiteY1369" fmla="*/ 6016845 h 6858000"/>
              <a:gd name="connsiteX1370" fmla="*/ 3145079 w 12203753"/>
              <a:gd name="connsiteY1370" fmla="*/ 6079374 h 6858000"/>
              <a:gd name="connsiteX1371" fmla="*/ 3043026 w 12203753"/>
              <a:gd name="connsiteY1371" fmla="*/ 6131004 h 6858000"/>
              <a:gd name="connsiteX1372" fmla="*/ 3020398 w 12203753"/>
              <a:gd name="connsiteY1372" fmla="*/ 6091804 h 6858000"/>
              <a:gd name="connsiteX1373" fmla="*/ 3020464 w 12203753"/>
              <a:gd name="connsiteY1373" fmla="*/ 6091804 h 6858000"/>
              <a:gd name="connsiteX1374" fmla="*/ 3116202 w 12203753"/>
              <a:gd name="connsiteY1374" fmla="*/ 6029275 h 6858000"/>
              <a:gd name="connsiteX1375" fmla="*/ 3218179 w 12203753"/>
              <a:gd name="connsiteY1375" fmla="*/ 5977645 h 6858000"/>
              <a:gd name="connsiteX1376" fmla="*/ 2647521 w 12203753"/>
              <a:gd name="connsiteY1376" fmla="*/ 5977645 h 6858000"/>
              <a:gd name="connsiteX1377" fmla="*/ 2647585 w 12203753"/>
              <a:gd name="connsiteY1377" fmla="*/ 5977645 h 6858000"/>
              <a:gd name="connsiteX1378" fmla="*/ 2647573 w 12203753"/>
              <a:gd name="connsiteY1378" fmla="*/ 5977668 h 6858000"/>
              <a:gd name="connsiteX1379" fmla="*/ 2427043 w 12203753"/>
              <a:gd name="connsiteY1379" fmla="*/ 5977645 h 6858000"/>
              <a:gd name="connsiteX1380" fmla="*/ 2449673 w 12203753"/>
              <a:gd name="connsiteY1380" fmla="*/ 6016845 h 6858000"/>
              <a:gd name="connsiteX1381" fmla="*/ 2353932 w 12203753"/>
              <a:gd name="connsiteY1381" fmla="*/ 6079374 h 6858000"/>
              <a:gd name="connsiteX1382" fmla="*/ 2251888 w 12203753"/>
              <a:gd name="connsiteY1382" fmla="*/ 6131004 h 6858000"/>
              <a:gd name="connsiteX1383" fmla="*/ 2229258 w 12203753"/>
              <a:gd name="connsiteY1383" fmla="*/ 6091804 h 6858000"/>
              <a:gd name="connsiteX1384" fmla="*/ 2229324 w 12203753"/>
              <a:gd name="connsiteY1384" fmla="*/ 6091804 h 6858000"/>
              <a:gd name="connsiteX1385" fmla="*/ 2325057 w 12203753"/>
              <a:gd name="connsiteY1385" fmla="*/ 6029275 h 6858000"/>
              <a:gd name="connsiteX1386" fmla="*/ 2427043 w 12203753"/>
              <a:gd name="connsiteY1386" fmla="*/ 5977645 h 6858000"/>
              <a:gd name="connsiteX1387" fmla="*/ 1856390 w 12203753"/>
              <a:gd name="connsiteY1387" fmla="*/ 5977645 h 6858000"/>
              <a:gd name="connsiteX1388" fmla="*/ 1856455 w 12203753"/>
              <a:gd name="connsiteY1388" fmla="*/ 5977645 h 6858000"/>
              <a:gd name="connsiteX1389" fmla="*/ 1856440 w 12203753"/>
              <a:gd name="connsiteY1389" fmla="*/ 5977668 h 6858000"/>
              <a:gd name="connsiteX1390" fmla="*/ 1635915 w 12203753"/>
              <a:gd name="connsiteY1390" fmla="*/ 5977645 h 6858000"/>
              <a:gd name="connsiteX1391" fmla="*/ 1658544 w 12203753"/>
              <a:gd name="connsiteY1391" fmla="*/ 6016845 h 6858000"/>
              <a:gd name="connsiteX1392" fmla="*/ 1562806 w 12203753"/>
              <a:gd name="connsiteY1392" fmla="*/ 6079374 h 6858000"/>
              <a:gd name="connsiteX1393" fmla="*/ 1460759 w 12203753"/>
              <a:gd name="connsiteY1393" fmla="*/ 6131004 h 6858000"/>
              <a:gd name="connsiteX1394" fmla="*/ 1438131 w 12203753"/>
              <a:gd name="connsiteY1394" fmla="*/ 6091804 h 6858000"/>
              <a:gd name="connsiteX1395" fmla="*/ 1438196 w 12203753"/>
              <a:gd name="connsiteY1395" fmla="*/ 6091804 h 6858000"/>
              <a:gd name="connsiteX1396" fmla="*/ 1533932 w 12203753"/>
              <a:gd name="connsiteY1396" fmla="*/ 6029275 h 6858000"/>
              <a:gd name="connsiteX1397" fmla="*/ 1635915 w 12203753"/>
              <a:gd name="connsiteY1397" fmla="*/ 5977645 h 6858000"/>
              <a:gd name="connsiteX1398" fmla="*/ 1065317 w 12203753"/>
              <a:gd name="connsiteY1398" fmla="*/ 5977645 h 6858000"/>
              <a:gd name="connsiteX1399" fmla="*/ 1065382 w 12203753"/>
              <a:gd name="connsiteY1399" fmla="*/ 5977645 h 6858000"/>
              <a:gd name="connsiteX1400" fmla="*/ 1065369 w 12203753"/>
              <a:gd name="connsiteY1400" fmla="*/ 5977668 h 6858000"/>
              <a:gd name="connsiteX1401" fmla="*/ 844835 w 12203753"/>
              <a:gd name="connsiteY1401" fmla="*/ 5977645 h 6858000"/>
              <a:gd name="connsiteX1402" fmla="*/ 867464 w 12203753"/>
              <a:gd name="connsiteY1402" fmla="*/ 6016845 h 6858000"/>
              <a:gd name="connsiteX1403" fmla="*/ 771727 w 12203753"/>
              <a:gd name="connsiteY1403" fmla="*/ 6079374 h 6858000"/>
              <a:gd name="connsiteX1404" fmla="*/ 669681 w 12203753"/>
              <a:gd name="connsiteY1404" fmla="*/ 6131004 h 6858000"/>
              <a:gd name="connsiteX1405" fmla="*/ 647052 w 12203753"/>
              <a:gd name="connsiteY1405" fmla="*/ 6091804 h 6858000"/>
              <a:gd name="connsiteX1406" fmla="*/ 647116 w 12203753"/>
              <a:gd name="connsiteY1406" fmla="*/ 6091804 h 6858000"/>
              <a:gd name="connsiteX1407" fmla="*/ 742854 w 12203753"/>
              <a:gd name="connsiteY1407" fmla="*/ 6029275 h 6858000"/>
              <a:gd name="connsiteX1408" fmla="*/ 844835 w 12203753"/>
              <a:gd name="connsiteY1408" fmla="*/ 5977645 h 6858000"/>
              <a:gd name="connsiteX1409" fmla="*/ 274178 w 12203753"/>
              <a:gd name="connsiteY1409" fmla="*/ 5977645 h 6858000"/>
              <a:gd name="connsiteX1410" fmla="*/ 274242 w 12203753"/>
              <a:gd name="connsiteY1410" fmla="*/ 5977645 h 6858000"/>
              <a:gd name="connsiteX1411" fmla="*/ 274229 w 12203753"/>
              <a:gd name="connsiteY1411" fmla="*/ 5977668 h 6858000"/>
              <a:gd name="connsiteX1412" fmla="*/ 53706 w 12203753"/>
              <a:gd name="connsiteY1412" fmla="*/ 5977645 h 6858000"/>
              <a:gd name="connsiteX1413" fmla="*/ 76333 w 12203753"/>
              <a:gd name="connsiteY1413" fmla="*/ 6016845 h 6858000"/>
              <a:gd name="connsiteX1414" fmla="*/ 48496 w 12203753"/>
              <a:gd name="connsiteY1414" fmla="*/ 6036541 h 6858000"/>
              <a:gd name="connsiteX1415" fmla="*/ 0 w 12203753"/>
              <a:gd name="connsiteY1415" fmla="*/ 6067134 h 6858000"/>
              <a:gd name="connsiteX1416" fmla="*/ 0 w 12203753"/>
              <a:gd name="connsiteY1416" fmla="*/ 6003864 h 6858000"/>
              <a:gd name="connsiteX1417" fmla="*/ 22745 w 12203753"/>
              <a:gd name="connsiteY1417" fmla="*/ 5991891 h 6858000"/>
              <a:gd name="connsiteX1418" fmla="*/ 53706 w 12203753"/>
              <a:gd name="connsiteY1418" fmla="*/ 5977645 h 6858000"/>
              <a:gd name="connsiteX1419" fmla="*/ 11612572 w 12203753"/>
              <a:gd name="connsiteY1419" fmla="*/ 5825944 h 6858000"/>
              <a:gd name="connsiteX1420" fmla="*/ 11657764 w 12203753"/>
              <a:gd name="connsiteY1420" fmla="*/ 5825944 h 6858000"/>
              <a:gd name="connsiteX1421" fmla="*/ 11664075 w 12203753"/>
              <a:gd name="connsiteY1421" fmla="*/ 5940103 h 6858000"/>
              <a:gd name="connsiteX1422" fmla="*/ 11657764 w 12203753"/>
              <a:gd name="connsiteY1422" fmla="*/ 6054261 h 6858000"/>
              <a:gd name="connsiteX1423" fmla="*/ 11612572 w 12203753"/>
              <a:gd name="connsiteY1423" fmla="*/ 6054261 h 6858000"/>
              <a:gd name="connsiteX1424" fmla="*/ 11606262 w 12203753"/>
              <a:gd name="connsiteY1424" fmla="*/ 5940103 h 6858000"/>
              <a:gd name="connsiteX1425" fmla="*/ 11612572 w 12203753"/>
              <a:gd name="connsiteY1425" fmla="*/ 5825944 h 6858000"/>
              <a:gd name="connsiteX1426" fmla="*/ 10821431 w 12203753"/>
              <a:gd name="connsiteY1426" fmla="*/ 5825944 h 6858000"/>
              <a:gd name="connsiteX1427" fmla="*/ 10866623 w 12203753"/>
              <a:gd name="connsiteY1427" fmla="*/ 5825944 h 6858000"/>
              <a:gd name="connsiteX1428" fmla="*/ 10872933 w 12203753"/>
              <a:gd name="connsiteY1428" fmla="*/ 5940103 h 6858000"/>
              <a:gd name="connsiteX1429" fmla="*/ 10866623 w 12203753"/>
              <a:gd name="connsiteY1429" fmla="*/ 6054261 h 6858000"/>
              <a:gd name="connsiteX1430" fmla="*/ 10821431 w 12203753"/>
              <a:gd name="connsiteY1430" fmla="*/ 6054261 h 6858000"/>
              <a:gd name="connsiteX1431" fmla="*/ 10815121 w 12203753"/>
              <a:gd name="connsiteY1431" fmla="*/ 5940103 h 6858000"/>
              <a:gd name="connsiteX1432" fmla="*/ 10821431 w 12203753"/>
              <a:gd name="connsiteY1432" fmla="*/ 5825944 h 6858000"/>
              <a:gd name="connsiteX1433" fmla="*/ 10030289 w 12203753"/>
              <a:gd name="connsiteY1433" fmla="*/ 5825944 h 6858000"/>
              <a:gd name="connsiteX1434" fmla="*/ 10075544 w 12203753"/>
              <a:gd name="connsiteY1434" fmla="*/ 5825944 h 6858000"/>
              <a:gd name="connsiteX1435" fmla="*/ 10081791 w 12203753"/>
              <a:gd name="connsiteY1435" fmla="*/ 5940103 h 6858000"/>
              <a:gd name="connsiteX1436" fmla="*/ 10075544 w 12203753"/>
              <a:gd name="connsiteY1436" fmla="*/ 6054261 h 6858000"/>
              <a:gd name="connsiteX1437" fmla="*/ 10030289 w 12203753"/>
              <a:gd name="connsiteY1437" fmla="*/ 6054261 h 6858000"/>
              <a:gd name="connsiteX1438" fmla="*/ 10023979 w 12203753"/>
              <a:gd name="connsiteY1438" fmla="*/ 5940103 h 6858000"/>
              <a:gd name="connsiteX1439" fmla="*/ 10030289 w 12203753"/>
              <a:gd name="connsiteY1439" fmla="*/ 5825944 h 6858000"/>
              <a:gd name="connsiteX1440" fmla="*/ 9239147 w 12203753"/>
              <a:gd name="connsiteY1440" fmla="*/ 5825944 h 6858000"/>
              <a:gd name="connsiteX1441" fmla="*/ 9284403 w 12203753"/>
              <a:gd name="connsiteY1441" fmla="*/ 5825944 h 6858000"/>
              <a:gd name="connsiteX1442" fmla="*/ 9290649 w 12203753"/>
              <a:gd name="connsiteY1442" fmla="*/ 5940103 h 6858000"/>
              <a:gd name="connsiteX1443" fmla="*/ 9284403 w 12203753"/>
              <a:gd name="connsiteY1443" fmla="*/ 6054261 h 6858000"/>
              <a:gd name="connsiteX1444" fmla="*/ 9239147 w 12203753"/>
              <a:gd name="connsiteY1444" fmla="*/ 6054261 h 6858000"/>
              <a:gd name="connsiteX1445" fmla="*/ 9232901 w 12203753"/>
              <a:gd name="connsiteY1445" fmla="*/ 5940103 h 6858000"/>
              <a:gd name="connsiteX1446" fmla="*/ 9239147 w 12203753"/>
              <a:gd name="connsiteY1446" fmla="*/ 5825944 h 6858000"/>
              <a:gd name="connsiteX1447" fmla="*/ 8448006 w 12203753"/>
              <a:gd name="connsiteY1447" fmla="*/ 5825944 h 6858000"/>
              <a:gd name="connsiteX1448" fmla="*/ 8493262 w 12203753"/>
              <a:gd name="connsiteY1448" fmla="*/ 5825944 h 6858000"/>
              <a:gd name="connsiteX1449" fmla="*/ 8499508 w 12203753"/>
              <a:gd name="connsiteY1449" fmla="*/ 5940103 h 6858000"/>
              <a:gd name="connsiteX1450" fmla="*/ 8493262 w 12203753"/>
              <a:gd name="connsiteY1450" fmla="*/ 6054261 h 6858000"/>
              <a:gd name="connsiteX1451" fmla="*/ 8448006 w 12203753"/>
              <a:gd name="connsiteY1451" fmla="*/ 6054261 h 6858000"/>
              <a:gd name="connsiteX1452" fmla="*/ 8441760 w 12203753"/>
              <a:gd name="connsiteY1452" fmla="*/ 5940103 h 6858000"/>
              <a:gd name="connsiteX1453" fmla="*/ 8448006 w 12203753"/>
              <a:gd name="connsiteY1453" fmla="*/ 5825944 h 6858000"/>
              <a:gd name="connsiteX1454" fmla="*/ 7656865 w 12203753"/>
              <a:gd name="connsiteY1454" fmla="*/ 5825944 h 6858000"/>
              <a:gd name="connsiteX1455" fmla="*/ 7702121 w 12203753"/>
              <a:gd name="connsiteY1455" fmla="*/ 5825944 h 6858000"/>
              <a:gd name="connsiteX1456" fmla="*/ 7708431 w 12203753"/>
              <a:gd name="connsiteY1456" fmla="*/ 5940103 h 6858000"/>
              <a:gd name="connsiteX1457" fmla="*/ 7702121 w 12203753"/>
              <a:gd name="connsiteY1457" fmla="*/ 6054261 h 6858000"/>
              <a:gd name="connsiteX1458" fmla="*/ 7656865 w 12203753"/>
              <a:gd name="connsiteY1458" fmla="*/ 6054261 h 6858000"/>
              <a:gd name="connsiteX1459" fmla="*/ 7650619 w 12203753"/>
              <a:gd name="connsiteY1459" fmla="*/ 5940103 h 6858000"/>
              <a:gd name="connsiteX1460" fmla="*/ 7656865 w 12203753"/>
              <a:gd name="connsiteY1460" fmla="*/ 5825944 h 6858000"/>
              <a:gd name="connsiteX1461" fmla="*/ 6865787 w 12203753"/>
              <a:gd name="connsiteY1461" fmla="*/ 5825944 h 6858000"/>
              <a:gd name="connsiteX1462" fmla="*/ 6910979 w 12203753"/>
              <a:gd name="connsiteY1462" fmla="*/ 5825944 h 6858000"/>
              <a:gd name="connsiteX1463" fmla="*/ 6917290 w 12203753"/>
              <a:gd name="connsiteY1463" fmla="*/ 5940103 h 6858000"/>
              <a:gd name="connsiteX1464" fmla="*/ 6910979 w 12203753"/>
              <a:gd name="connsiteY1464" fmla="*/ 6054261 h 6858000"/>
              <a:gd name="connsiteX1465" fmla="*/ 6865787 w 12203753"/>
              <a:gd name="connsiteY1465" fmla="*/ 6054261 h 6858000"/>
              <a:gd name="connsiteX1466" fmla="*/ 6859477 w 12203753"/>
              <a:gd name="connsiteY1466" fmla="*/ 5940103 h 6858000"/>
              <a:gd name="connsiteX1467" fmla="*/ 6865787 w 12203753"/>
              <a:gd name="connsiteY1467" fmla="*/ 5825944 h 6858000"/>
              <a:gd name="connsiteX1468" fmla="*/ 6074648 w 12203753"/>
              <a:gd name="connsiteY1468" fmla="*/ 5825944 h 6858000"/>
              <a:gd name="connsiteX1469" fmla="*/ 6119901 w 12203753"/>
              <a:gd name="connsiteY1469" fmla="*/ 5825944 h 6858000"/>
              <a:gd name="connsiteX1470" fmla="*/ 6126212 w 12203753"/>
              <a:gd name="connsiteY1470" fmla="*/ 5940103 h 6858000"/>
              <a:gd name="connsiteX1471" fmla="*/ 6119901 w 12203753"/>
              <a:gd name="connsiteY1471" fmla="*/ 6054261 h 6858000"/>
              <a:gd name="connsiteX1472" fmla="*/ 6074648 w 12203753"/>
              <a:gd name="connsiteY1472" fmla="*/ 6054261 h 6858000"/>
              <a:gd name="connsiteX1473" fmla="*/ 6068337 w 12203753"/>
              <a:gd name="connsiteY1473" fmla="*/ 5940103 h 6858000"/>
              <a:gd name="connsiteX1474" fmla="*/ 6074648 w 12203753"/>
              <a:gd name="connsiteY1474" fmla="*/ 5825944 h 6858000"/>
              <a:gd name="connsiteX1475" fmla="*/ 5283517 w 12203753"/>
              <a:gd name="connsiteY1475" fmla="*/ 5825944 h 6858000"/>
              <a:gd name="connsiteX1476" fmla="*/ 5328774 w 12203753"/>
              <a:gd name="connsiteY1476" fmla="*/ 5825944 h 6858000"/>
              <a:gd name="connsiteX1477" fmla="*/ 5335084 w 12203753"/>
              <a:gd name="connsiteY1477" fmla="*/ 5940103 h 6858000"/>
              <a:gd name="connsiteX1478" fmla="*/ 5328774 w 12203753"/>
              <a:gd name="connsiteY1478" fmla="*/ 6054261 h 6858000"/>
              <a:gd name="connsiteX1479" fmla="*/ 5283517 w 12203753"/>
              <a:gd name="connsiteY1479" fmla="*/ 6054261 h 6858000"/>
              <a:gd name="connsiteX1480" fmla="*/ 5277271 w 12203753"/>
              <a:gd name="connsiteY1480" fmla="*/ 5940103 h 6858000"/>
              <a:gd name="connsiteX1481" fmla="*/ 5283517 w 12203753"/>
              <a:gd name="connsiteY1481" fmla="*/ 5825944 h 6858000"/>
              <a:gd name="connsiteX1482" fmla="*/ 4492377 w 12203753"/>
              <a:gd name="connsiteY1482" fmla="*/ 5825944 h 6858000"/>
              <a:gd name="connsiteX1483" fmla="*/ 4537632 w 12203753"/>
              <a:gd name="connsiteY1483" fmla="*/ 5825944 h 6858000"/>
              <a:gd name="connsiteX1484" fmla="*/ 4543944 w 12203753"/>
              <a:gd name="connsiteY1484" fmla="*/ 5940103 h 6858000"/>
              <a:gd name="connsiteX1485" fmla="*/ 4537632 w 12203753"/>
              <a:gd name="connsiteY1485" fmla="*/ 6054261 h 6858000"/>
              <a:gd name="connsiteX1486" fmla="*/ 4492377 w 12203753"/>
              <a:gd name="connsiteY1486" fmla="*/ 6054261 h 6858000"/>
              <a:gd name="connsiteX1487" fmla="*/ 4486066 w 12203753"/>
              <a:gd name="connsiteY1487" fmla="*/ 5940103 h 6858000"/>
              <a:gd name="connsiteX1488" fmla="*/ 4492377 w 12203753"/>
              <a:gd name="connsiteY1488" fmla="*/ 5825944 h 6858000"/>
              <a:gd name="connsiteX1489" fmla="*/ 3701387 w 12203753"/>
              <a:gd name="connsiteY1489" fmla="*/ 5825944 h 6858000"/>
              <a:gd name="connsiteX1490" fmla="*/ 3746640 w 12203753"/>
              <a:gd name="connsiteY1490" fmla="*/ 5825944 h 6858000"/>
              <a:gd name="connsiteX1491" fmla="*/ 3752950 w 12203753"/>
              <a:gd name="connsiteY1491" fmla="*/ 5940103 h 6858000"/>
              <a:gd name="connsiteX1492" fmla="*/ 3746640 w 12203753"/>
              <a:gd name="connsiteY1492" fmla="*/ 6054261 h 6858000"/>
              <a:gd name="connsiteX1493" fmla="*/ 3701387 w 12203753"/>
              <a:gd name="connsiteY1493" fmla="*/ 6054261 h 6858000"/>
              <a:gd name="connsiteX1494" fmla="*/ 3695140 w 12203753"/>
              <a:gd name="connsiteY1494" fmla="*/ 5940103 h 6858000"/>
              <a:gd name="connsiteX1495" fmla="*/ 3701387 w 12203753"/>
              <a:gd name="connsiteY1495" fmla="*/ 5825944 h 6858000"/>
              <a:gd name="connsiteX1496" fmla="*/ 2910259 w 12203753"/>
              <a:gd name="connsiteY1496" fmla="*/ 5825944 h 6858000"/>
              <a:gd name="connsiteX1497" fmla="*/ 2955512 w 12203753"/>
              <a:gd name="connsiteY1497" fmla="*/ 5825944 h 6858000"/>
              <a:gd name="connsiteX1498" fmla="*/ 2961822 w 12203753"/>
              <a:gd name="connsiteY1498" fmla="*/ 5940103 h 6858000"/>
              <a:gd name="connsiteX1499" fmla="*/ 2955512 w 12203753"/>
              <a:gd name="connsiteY1499" fmla="*/ 6054261 h 6858000"/>
              <a:gd name="connsiteX1500" fmla="*/ 2910259 w 12203753"/>
              <a:gd name="connsiteY1500" fmla="*/ 6054261 h 6858000"/>
              <a:gd name="connsiteX1501" fmla="*/ 2904013 w 12203753"/>
              <a:gd name="connsiteY1501" fmla="*/ 5940103 h 6858000"/>
              <a:gd name="connsiteX1502" fmla="*/ 2910259 w 12203753"/>
              <a:gd name="connsiteY1502" fmla="*/ 5825944 h 6858000"/>
              <a:gd name="connsiteX1503" fmla="*/ 2119119 w 12203753"/>
              <a:gd name="connsiteY1503" fmla="*/ 5825944 h 6858000"/>
              <a:gd name="connsiteX1504" fmla="*/ 2164366 w 12203753"/>
              <a:gd name="connsiteY1504" fmla="*/ 5825944 h 6858000"/>
              <a:gd name="connsiteX1505" fmla="*/ 2170679 w 12203753"/>
              <a:gd name="connsiteY1505" fmla="*/ 5940103 h 6858000"/>
              <a:gd name="connsiteX1506" fmla="*/ 2164366 w 12203753"/>
              <a:gd name="connsiteY1506" fmla="*/ 6054261 h 6858000"/>
              <a:gd name="connsiteX1507" fmla="*/ 2119119 w 12203753"/>
              <a:gd name="connsiteY1507" fmla="*/ 6054261 h 6858000"/>
              <a:gd name="connsiteX1508" fmla="*/ 2112868 w 12203753"/>
              <a:gd name="connsiteY1508" fmla="*/ 5940103 h 6858000"/>
              <a:gd name="connsiteX1509" fmla="*/ 2119119 w 12203753"/>
              <a:gd name="connsiteY1509" fmla="*/ 5825944 h 6858000"/>
              <a:gd name="connsiteX1510" fmla="*/ 1327990 w 12203753"/>
              <a:gd name="connsiteY1510" fmla="*/ 5825944 h 6858000"/>
              <a:gd name="connsiteX1511" fmla="*/ 1373245 w 12203753"/>
              <a:gd name="connsiteY1511" fmla="*/ 5825944 h 6858000"/>
              <a:gd name="connsiteX1512" fmla="*/ 1379556 w 12203753"/>
              <a:gd name="connsiteY1512" fmla="*/ 5940103 h 6858000"/>
              <a:gd name="connsiteX1513" fmla="*/ 1373245 w 12203753"/>
              <a:gd name="connsiteY1513" fmla="*/ 6054261 h 6858000"/>
              <a:gd name="connsiteX1514" fmla="*/ 1327990 w 12203753"/>
              <a:gd name="connsiteY1514" fmla="*/ 6054261 h 6858000"/>
              <a:gd name="connsiteX1515" fmla="*/ 1321744 w 12203753"/>
              <a:gd name="connsiteY1515" fmla="*/ 5940103 h 6858000"/>
              <a:gd name="connsiteX1516" fmla="*/ 1327990 w 12203753"/>
              <a:gd name="connsiteY1516" fmla="*/ 5825944 h 6858000"/>
              <a:gd name="connsiteX1517" fmla="*/ 536912 w 12203753"/>
              <a:gd name="connsiteY1517" fmla="*/ 5825944 h 6858000"/>
              <a:gd name="connsiteX1518" fmla="*/ 582167 w 12203753"/>
              <a:gd name="connsiteY1518" fmla="*/ 5825944 h 6858000"/>
              <a:gd name="connsiteX1519" fmla="*/ 588477 w 12203753"/>
              <a:gd name="connsiteY1519" fmla="*/ 5940103 h 6858000"/>
              <a:gd name="connsiteX1520" fmla="*/ 582167 w 12203753"/>
              <a:gd name="connsiteY1520" fmla="*/ 6054261 h 6858000"/>
              <a:gd name="connsiteX1521" fmla="*/ 536912 w 12203753"/>
              <a:gd name="connsiteY1521" fmla="*/ 6054261 h 6858000"/>
              <a:gd name="connsiteX1522" fmla="*/ 530665 w 12203753"/>
              <a:gd name="connsiteY1522" fmla="*/ 5940103 h 6858000"/>
              <a:gd name="connsiteX1523" fmla="*/ 536912 w 12203753"/>
              <a:gd name="connsiteY1523" fmla="*/ 5825944 h 6858000"/>
              <a:gd name="connsiteX1524" fmla="*/ 0 w 12203753"/>
              <a:gd name="connsiteY1524" fmla="*/ 5813094 h 6858000"/>
              <a:gd name="connsiteX1525" fmla="*/ 48559 w 12203753"/>
              <a:gd name="connsiteY1525" fmla="*/ 5843728 h 6858000"/>
              <a:gd name="connsiteX1526" fmla="*/ 76396 w 12203753"/>
              <a:gd name="connsiteY1526" fmla="*/ 5863423 h 6858000"/>
              <a:gd name="connsiteX1527" fmla="*/ 53769 w 12203753"/>
              <a:gd name="connsiteY1527" fmla="*/ 5902623 h 6858000"/>
              <a:gd name="connsiteX1528" fmla="*/ 22784 w 12203753"/>
              <a:gd name="connsiteY1528" fmla="*/ 5888354 h 6858000"/>
              <a:gd name="connsiteX1529" fmla="*/ 0 w 12203753"/>
              <a:gd name="connsiteY1529" fmla="*/ 5876364 h 6858000"/>
              <a:gd name="connsiteX1530" fmla="*/ 12203753 w 12203753"/>
              <a:gd name="connsiteY1530" fmla="*/ 5807408 h 6858000"/>
              <a:gd name="connsiteX1531" fmla="*/ 12203753 w 12203753"/>
              <a:gd name="connsiteY1531" fmla="*/ 5871623 h 6858000"/>
              <a:gd name="connsiteX1532" fmla="*/ 12171908 w 12203753"/>
              <a:gd name="connsiteY1532" fmla="*/ 5888378 h 6858000"/>
              <a:gd name="connsiteX1533" fmla="*/ 12140914 w 12203753"/>
              <a:gd name="connsiteY1533" fmla="*/ 5902624 h 6858000"/>
              <a:gd name="connsiteX1534" fmla="*/ 12118286 w 12203753"/>
              <a:gd name="connsiteY1534" fmla="*/ 5863423 h 6858000"/>
              <a:gd name="connsiteX1535" fmla="*/ 12146132 w 12203753"/>
              <a:gd name="connsiteY1535" fmla="*/ 5843728 h 6858000"/>
              <a:gd name="connsiteX1536" fmla="*/ 5416402 w 12203753"/>
              <a:gd name="connsiteY1536" fmla="*/ 5749288 h 6858000"/>
              <a:gd name="connsiteX1537" fmla="*/ 5424781 w 12203753"/>
              <a:gd name="connsiteY1537" fmla="*/ 5752994 h 6858000"/>
              <a:gd name="connsiteX1538" fmla="*/ 5518395 w 12203753"/>
              <a:gd name="connsiteY1538" fmla="*/ 5800894 h 6858000"/>
              <a:gd name="connsiteX1539" fmla="*/ 5614131 w 12203753"/>
              <a:gd name="connsiteY1539" fmla="*/ 5863423 h 6858000"/>
              <a:gd name="connsiteX1540" fmla="*/ 5591504 w 12203753"/>
              <a:gd name="connsiteY1540" fmla="*/ 5902624 h 6858000"/>
              <a:gd name="connsiteX1541" fmla="*/ 5489521 w 12203753"/>
              <a:gd name="connsiteY1541" fmla="*/ 5850994 h 6858000"/>
              <a:gd name="connsiteX1542" fmla="*/ 5393787 w 12203753"/>
              <a:gd name="connsiteY1542" fmla="*/ 5788465 h 6858000"/>
              <a:gd name="connsiteX1543" fmla="*/ 4625259 w 12203753"/>
              <a:gd name="connsiteY1543" fmla="*/ 5749288 h 6858000"/>
              <a:gd name="connsiteX1544" fmla="*/ 4633642 w 12203753"/>
              <a:gd name="connsiteY1544" fmla="*/ 5752994 h 6858000"/>
              <a:gd name="connsiteX1545" fmla="*/ 4727254 w 12203753"/>
              <a:gd name="connsiteY1545" fmla="*/ 5800894 h 6858000"/>
              <a:gd name="connsiteX1546" fmla="*/ 4822988 w 12203753"/>
              <a:gd name="connsiteY1546" fmla="*/ 5863423 h 6858000"/>
              <a:gd name="connsiteX1547" fmla="*/ 4800366 w 12203753"/>
              <a:gd name="connsiteY1547" fmla="*/ 5902624 h 6858000"/>
              <a:gd name="connsiteX1548" fmla="*/ 4698380 w 12203753"/>
              <a:gd name="connsiteY1548" fmla="*/ 5850994 h 6858000"/>
              <a:gd name="connsiteX1549" fmla="*/ 4602649 w 12203753"/>
              <a:gd name="connsiteY1549" fmla="*/ 5788465 h 6858000"/>
              <a:gd name="connsiteX1550" fmla="*/ 3834266 w 12203753"/>
              <a:gd name="connsiteY1550" fmla="*/ 5749288 h 6858000"/>
              <a:gd name="connsiteX1551" fmla="*/ 3842651 w 12203753"/>
              <a:gd name="connsiteY1551" fmla="*/ 5752994 h 6858000"/>
              <a:gd name="connsiteX1552" fmla="*/ 3936263 w 12203753"/>
              <a:gd name="connsiteY1552" fmla="*/ 5800894 h 6858000"/>
              <a:gd name="connsiteX1553" fmla="*/ 4031992 w 12203753"/>
              <a:gd name="connsiteY1553" fmla="*/ 5863423 h 6858000"/>
              <a:gd name="connsiteX1554" fmla="*/ 4009366 w 12203753"/>
              <a:gd name="connsiteY1554" fmla="*/ 5902624 h 6858000"/>
              <a:gd name="connsiteX1555" fmla="*/ 3907391 w 12203753"/>
              <a:gd name="connsiteY1555" fmla="*/ 5850994 h 6858000"/>
              <a:gd name="connsiteX1556" fmla="*/ 3811651 w 12203753"/>
              <a:gd name="connsiteY1556" fmla="*/ 5788465 h 6858000"/>
              <a:gd name="connsiteX1557" fmla="*/ 3043144 w 12203753"/>
              <a:gd name="connsiteY1557" fmla="*/ 5749288 h 6858000"/>
              <a:gd name="connsiteX1558" fmla="*/ 3051523 w 12203753"/>
              <a:gd name="connsiteY1558" fmla="*/ 5752994 h 6858000"/>
              <a:gd name="connsiteX1559" fmla="*/ 3145144 w 12203753"/>
              <a:gd name="connsiteY1559" fmla="*/ 5800894 h 6858000"/>
              <a:gd name="connsiteX1560" fmla="*/ 3240871 w 12203753"/>
              <a:gd name="connsiteY1560" fmla="*/ 5863423 h 6858000"/>
              <a:gd name="connsiteX1561" fmla="*/ 3218243 w 12203753"/>
              <a:gd name="connsiteY1561" fmla="*/ 5902624 h 6858000"/>
              <a:gd name="connsiteX1562" fmla="*/ 3116268 w 12203753"/>
              <a:gd name="connsiteY1562" fmla="*/ 5850994 h 6858000"/>
              <a:gd name="connsiteX1563" fmla="*/ 3020525 w 12203753"/>
              <a:gd name="connsiteY1563" fmla="*/ 5788465 h 6858000"/>
              <a:gd name="connsiteX1564" fmla="*/ 2252000 w 12203753"/>
              <a:gd name="connsiteY1564" fmla="*/ 5749288 h 6858000"/>
              <a:gd name="connsiteX1565" fmla="*/ 2260383 w 12203753"/>
              <a:gd name="connsiteY1565" fmla="*/ 5752994 h 6858000"/>
              <a:gd name="connsiteX1566" fmla="*/ 2353993 w 12203753"/>
              <a:gd name="connsiteY1566" fmla="*/ 5800894 h 6858000"/>
              <a:gd name="connsiteX1567" fmla="*/ 2449735 w 12203753"/>
              <a:gd name="connsiteY1567" fmla="*/ 5863423 h 6858000"/>
              <a:gd name="connsiteX1568" fmla="*/ 2427108 w 12203753"/>
              <a:gd name="connsiteY1568" fmla="*/ 5902624 h 6858000"/>
              <a:gd name="connsiteX1569" fmla="*/ 2325122 w 12203753"/>
              <a:gd name="connsiteY1569" fmla="*/ 5850994 h 6858000"/>
              <a:gd name="connsiteX1570" fmla="*/ 2229387 w 12203753"/>
              <a:gd name="connsiteY1570" fmla="*/ 5788465 h 6858000"/>
              <a:gd name="connsiteX1571" fmla="*/ 1460873 w 12203753"/>
              <a:gd name="connsiteY1571" fmla="*/ 5749288 h 6858000"/>
              <a:gd name="connsiteX1572" fmla="*/ 1469257 w 12203753"/>
              <a:gd name="connsiteY1572" fmla="*/ 5752994 h 6858000"/>
              <a:gd name="connsiteX1573" fmla="*/ 1562870 w 12203753"/>
              <a:gd name="connsiteY1573" fmla="*/ 5800894 h 6858000"/>
              <a:gd name="connsiteX1574" fmla="*/ 1658607 w 12203753"/>
              <a:gd name="connsiteY1574" fmla="*/ 5863423 h 6858000"/>
              <a:gd name="connsiteX1575" fmla="*/ 1635980 w 12203753"/>
              <a:gd name="connsiteY1575" fmla="*/ 5902624 h 6858000"/>
              <a:gd name="connsiteX1576" fmla="*/ 1533999 w 12203753"/>
              <a:gd name="connsiteY1576" fmla="*/ 5850994 h 6858000"/>
              <a:gd name="connsiteX1577" fmla="*/ 1438259 w 12203753"/>
              <a:gd name="connsiteY1577" fmla="*/ 5788465 h 6858000"/>
              <a:gd name="connsiteX1578" fmla="*/ 669795 w 12203753"/>
              <a:gd name="connsiteY1578" fmla="*/ 5749288 h 6858000"/>
              <a:gd name="connsiteX1579" fmla="*/ 678178 w 12203753"/>
              <a:gd name="connsiteY1579" fmla="*/ 5752994 h 6858000"/>
              <a:gd name="connsiteX1580" fmla="*/ 771792 w 12203753"/>
              <a:gd name="connsiteY1580" fmla="*/ 5800894 h 6858000"/>
              <a:gd name="connsiteX1581" fmla="*/ 867526 w 12203753"/>
              <a:gd name="connsiteY1581" fmla="*/ 5863423 h 6858000"/>
              <a:gd name="connsiteX1582" fmla="*/ 844900 w 12203753"/>
              <a:gd name="connsiteY1582" fmla="*/ 5902624 h 6858000"/>
              <a:gd name="connsiteX1583" fmla="*/ 742918 w 12203753"/>
              <a:gd name="connsiteY1583" fmla="*/ 5850994 h 6858000"/>
              <a:gd name="connsiteX1584" fmla="*/ 647181 w 12203753"/>
              <a:gd name="connsiteY1584" fmla="*/ 5788465 h 6858000"/>
              <a:gd name="connsiteX1585" fmla="*/ 11745343 w 12203753"/>
              <a:gd name="connsiteY1585" fmla="*/ 5749265 h 6858000"/>
              <a:gd name="connsiteX1586" fmla="*/ 11847390 w 12203753"/>
              <a:gd name="connsiteY1586" fmla="*/ 5800894 h 6858000"/>
              <a:gd name="connsiteX1587" fmla="*/ 11943128 w 12203753"/>
              <a:gd name="connsiteY1587" fmla="*/ 5863423 h 6858000"/>
              <a:gd name="connsiteX1588" fmla="*/ 11920501 w 12203753"/>
              <a:gd name="connsiteY1588" fmla="*/ 5902624 h 6858000"/>
              <a:gd name="connsiteX1589" fmla="*/ 11818516 w 12203753"/>
              <a:gd name="connsiteY1589" fmla="*/ 5850994 h 6858000"/>
              <a:gd name="connsiteX1590" fmla="*/ 11722715 w 12203753"/>
              <a:gd name="connsiteY1590" fmla="*/ 5788465 h 6858000"/>
              <a:gd name="connsiteX1591" fmla="*/ 11524930 w 12203753"/>
              <a:gd name="connsiteY1591" fmla="*/ 5749265 h 6858000"/>
              <a:gd name="connsiteX1592" fmla="*/ 11547558 w 12203753"/>
              <a:gd name="connsiteY1592" fmla="*/ 5788465 h 6858000"/>
              <a:gd name="connsiteX1593" fmla="*/ 11451820 w 12203753"/>
              <a:gd name="connsiteY1593" fmla="*/ 5850994 h 6858000"/>
              <a:gd name="connsiteX1594" fmla="*/ 11349836 w 12203753"/>
              <a:gd name="connsiteY1594" fmla="*/ 5902624 h 6858000"/>
              <a:gd name="connsiteX1595" fmla="*/ 11327208 w 12203753"/>
              <a:gd name="connsiteY1595" fmla="*/ 5863423 h 6858000"/>
              <a:gd name="connsiteX1596" fmla="*/ 11422946 w 12203753"/>
              <a:gd name="connsiteY1596" fmla="*/ 5800894 h 6858000"/>
              <a:gd name="connsiteX1597" fmla="*/ 11524930 w 12203753"/>
              <a:gd name="connsiteY1597" fmla="*/ 5749265 h 6858000"/>
              <a:gd name="connsiteX1598" fmla="*/ 10954265 w 12203753"/>
              <a:gd name="connsiteY1598" fmla="*/ 5749265 h 6858000"/>
              <a:gd name="connsiteX1599" fmla="*/ 11056249 w 12203753"/>
              <a:gd name="connsiteY1599" fmla="*/ 5800894 h 6858000"/>
              <a:gd name="connsiteX1600" fmla="*/ 11151987 w 12203753"/>
              <a:gd name="connsiteY1600" fmla="*/ 5863423 h 6858000"/>
              <a:gd name="connsiteX1601" fmla="*/ 11129360 w 12203753"/>
              <a:gd name="connsiteY1601" fmla="*/ 5902624 h 6858000"/>
              <a:gd name="connsiteX1602" fmla="*/ 11027376 w 12203753"/>
              <a:gd name="connsiteY1602" fmla="*/ 5850994 h 6858000"/>
              <a:gd name="connsiteX1603" fmla="*/ 10931638 w 12203753"/>
              <a:gd name="connsiteY1603" fmla="*/ 5788465 h 6858000"/>
              <a:gd name="connsiteX1604" fmla="*/ 10733788 w 12203753"/>
              <a:gd name="connsiteY1604" fmla="*/ 5749265 h 6858000"/>
              <a:gd name="connsiteX1605" fmla="*/ 10756416 w 12203753"/>
              <a:gd name="connsiteY1605" fmla="*/ 5788465 h 6858000"/>
              <a:gd name="connsiteX1606" fmla="*/ 10660678 w 12203753"/>
              <a:gd name="connsiteY1606" fmla="*/ 5850994 h 6858000"/>
              <a:gd name="connsiteX1607" fmla="*/ 10558694 w 12203753"/>
              <a:gd name="connsiteY1607" fmla="*/ 5902624 h 6858000"/>
              <a:gd name="connsiteX1608" fmla="*/ 10536066 w 12203753"/>
              <a:gd name="connsiteY1608" fmla="*/ 5863423 h 6858000"/>
              <a:gd name="connsiteX1609" fmla="*/ 10631804 w 12203753"/>
              <a:gd name="connsiteY1609" fmla="*/ 5800894 h 6858000"/>
              <a:gd name="connsiteX1610" fmla="*/ 10733788 w 12203753"/>
              <a:gd name="connsiteY1610" fmla="*/ 5749265 h 6858000"/>
              <a:gd name="connsiteX1611" fmla="*/ 10163123 w 12203753"/>
              <a:gd name="connsiteY1611" fmla="*/ 5749265 h 6858000"/>
              <a:gd name="connsiteX1612" fmla="*/ 10265107 w 12203753"/>
              <a:gd name="connsiteY1612" fmla="*/ 5800894 h 6858000"/>
              <a:gd name="connsiteX1613" fmla="*/ 10360845 w 12203753"/>
              <a:gd name="connsiteY1613" fmla="*/ 5863423 h 6858000"/>
              <a:gd name="connsiteX1614" fmla="*/ 10338218 w 12203753"/>
              <a:gd name="connsiteY1614" fmla="*/ 5902624 h 6858000"/>
              <a:gd name="connsiteX1615" fmla="*/ 10236234 w 12203753"/>
              <a:gd name="connsiteY1615" fmla="*/ 5850994 h 6858000"/>
              <a:gd name="connsiteX1616" fmla="*/ 10140496 w 12203753"/>
              <a:gd name="connsiteY1616" fmla="*/ 5788465 h 6858000"/>
              <a:gd name="connsiteX1617" fmla="*/ 9942711 w 12203753"/>
              <a:gd name="connsiteY1617" fmla="*/ 5749265 h 6858000"/>
              <a:gd name="connsiteX1618" fmla="*/ 9965339 w 12203753"/>
              <a:gd name="connsiteY1618" fmla="*/ 5788465 h 6858000"/>
              <a:gd name="connsiteX1619" fmla="*/ 9869601 w 12203753"/>
              <a:gd name="connsiteY1619" fmla="*/ 5850994 h 6858000"/>
              <a:gd name="connsiteX1620" fmla="*/ 9767553 w 12203753"/>
              <a:gd name="connsiteY1620" fmla="*/ 5902624 h 6858000"/>
              <a:gd name="connsiteX1621" fmla="*/ 9744925 w 12203753"/>
              <a:gd name="connsiteY1621" fmla="*/ 5863423 h 6858000"/>
              <a:gd name="connsiteX1622" fmla="*/ 9840663 w 12203753"/>
              <a:gd name="connsiteY1622" fmla="*/ 5800894 h 6858000"/>
              <a:gd name="connsiteX1623" fmla="*/ 9942711 w 12203753"/>
              <a:gd name="connsiteY1623" fmla="*/ 5749265 h 6858000"/>
              <a:gd name="connsiteX1624" fmla="*/ 9371982 w 12203753"/>
              <a:gd name="connsiteY1624" fmla="*/ 5749265 h 6858000"/>
              <a:gd name="connsiteX1625" fmla="*/ 9474030 w 12203753"/>
              <a:gd name="connsiteY1625" fmla="*/ 5800894 h 6858000"/>
              <a:gd name="connsiteX1626" fmla="*/ 9569768 w 12203753"/>
              <a:gd name="connsiteY1626" fmla="*/ 5863423 h 6858000"/>
              <a:gd name="connsiteX1627" fmla="*/ 9547140 w 12203753"/>
              <a:gd name="connsiteY1627" fmla="*/ 5902624 h 6858000"/>
              <a:gd name="connsiteX1628" fmla="*/ 9445093 w 12203753"/>
              <a:gd name="connsiteY1628" fmla="*/ 5850994 h 6858000"/>
              <a:gd name="connsiteX1629" fmla="*/ 9349355 w 12203753"/>
              <a:gd name="connsiteY1629" fmla="*/ 5788465 h 6858000"/>
              <a:gd name="connsiteX1630" fmla="*/ 9151570 w 12203753"/>
              <a:gd name="connsiteY1630" fmla="*/ 5749265 h 6858000"/>
              <a:gd name="connsiteX1631" fmla="*/ 9174198 w 12203753"/>
              <a:gd name="connsiteY1631" fmla="*/ 5788465 h 6858000"/>
              <a:gd name="connsiteX1632" fmla="*/ 9078460 w 12203753"/>
              <a:gd name="connsiteY1632" fmla="*/ 5850994 h 6858000"/>
              <a:gd name="connsiteX1633" fmla="*/ 8976412 w 12203753"/>
              <a:gd name="connsiteY1633" fmla="*/ 5902624 h 6858000"/>
              <a:gd name="connsiteX1634" fmla="*/ 8953784 w 12203753"/>
              <a:gd name="connsiteY1634" fmla="*/ 5863423 h 6858000"/>
              <a:gd name="connsiteX1635" fmla="*/ 9049585 w 12203753"/>
              <a:gd name="connsiteY1635" fmla="*/ 5800894 h 6858000"/>
              <a:gd name="connsiteX1636" fmla="*/ 9151570 w 12203753"/>
              <a:gd name="connsiteY1636" fmla="*/ 5749265 h 6858000"/>
              <a:gd name="connsiteX1637" fmla="*/ 8580840 w 12203753"/>
              <a:gd name="connsiteY1637" fmla="*/ 5749265 h 6858000"/>
              <a:gd name="connsiteX1638" fmla="*/ 8682888 w 12203753"/>
              <a:gd name="connsiteY1638" fmla="*/ 5800894 h 6858000"/>
              <a:gd name="connsiteX1639" fmla="*/ 8778626 w 12203753"/>
              <a:gd name="connsiteY1639" fmla="*/ 5863423 h 6858000"/>
              <a:gd name="connsiteX1640" fmla="*/ 8755998 w 12203753"/>
              <a:gd name="connsiteY1640" fmla="*/ 5902624 h 6858000"/>
              <a:gd name="connsiteX1641" fmla="*/ 8654014 w 12203753"/>
              <a:gd name="connsiteY1641" fmla="*/ 5850994 h 6858000"/>
              <a:gd name="connsiteX1642" fmla="*/ 8558213 w 12203753"/>
              <a:gd name="connsiteY1642" fmla="*/ 5788465 h 6858000"/>
              <a:gd name="connsiteX1643" fmla="*/ 8360428 w 12203753"/>
              <a:gd name="connsiteY1643" fmla="*/ 5749265 h 6858000"/>
              <a:gd name="connsiteX1644" fmla="*/ 8383056 w 12203753"/>
              <a:gd name="connsiteY1644" fmla="*/ 5788465 h 6858000"/>
              <a:gd name="connsiteX1645" fmla="*/ 8287318 w 12203753"/>
              <a:gd name="connsiteY1645" fmla="*/ 5850994 h 6858000"/>
              <a:gd name="connsiteX1646" fmla="*/ 8185270 w 12203753"/>
              <a:gd name="connsiteY1646" fmla="*/ 5902624 h 6858000"/>
              <a:gd name="connsiteX1647" fmla="*/ 8162642 w 12203753"/>
              <a:gd name="connsiteY1647" fmla="*/ 5863423 h 6858000"/>
              <a:gd name="connsiteX1648" fmla="*/ 8258443 w 12203753"/>
              <a:gd name="connsiteY1648" fmla="*/ 5800894 h 6858000"/>
              <a:gd name="connsiteX1649" fmla="*/ 8360428 w 12203753"/>
              <a:gd name="connsiteY1649" fmla="*/ 5749265 h 6858000"/>
              <a:gd name="connsiteX1650" fmla="*/ 7789699 w 12203753"/>
              <a:gd name="connsiteY1650" fmla="*/ 5749265 h 6858000"/>
              <a:gd name="connsiteX1651" fmla="*/ 7891747 w 12203753"/>
              <a:gd name="connsiteY1651" fmla="*/ 5800894 h 6858000"/>
              <a:gd name="connsiteX1652" fmla="*/ 7987485 w 12203753"/>
              <a:gd name="connsiteY1652" fmla="*/ 5863423 h 6858000"/>
              <a:gd name="connsiteX1653" fmla="*/ 7964857 w 12203753"/>
              <a:gd name="connsiteY1653" fmla="*/ 5902624 h 6858000"/>
              <a:gd name="connsiteX1654" fmla="*/ 7862873 w 12203753"/>
              <a:gd name="connsiteY1654" fmla="*/ 5850994 h 6858000"/>
              <a:gd name="connsiteX1655" fmla="*/ 7767072 w 12203753"/>
              <a:gd name="connsiteY1655" fmla="*/ 5788465 h 6858000"/>
              <a:gd name="connsiteX1656" fmla="*/ 7569286 w 12203753"/>
              <a:gd name="connsiteY1656" fmla="*/ 5749265 h 6858000"/>
              <a:gd name="connsiteX1657" fmla="*/ 7591913 w 12203753"/>
              <a:gd name="connsiteY1657" fmla="*/ 5788465 h 6858000"/>
              <a:gd name="connsiteX1658" fmla="*/ 7496176 w 12203753"/>
              <a:gd name="connsiteY1658" fmla="*/ 5850994 h 6858000"/>
              <a:gd name="connsiteX1659" fmla="*/ 7394192 w 12203753"/>
              <a:gd name="connsiteY1659" fmla="*/ 5902624 h 6858000"/>
              <a:gd name="connsiteX1660" fmla="*/ 7371564 w 12203753"/>
              <a:gd name="connsiteY1660" fmla="*/ 5863423 h 6858000"/>
              <a:gd name="connsiteX1661" fmla="*/ 7467302 w 12203753"/>
              <a:gd name="connsiteY1661" fmla="*/ 5800894 h 6858000"/>
              <a:gd name="connsiteX1662" fmla="*/ 7569286 w 12203753"/>
              <a:gd name="connsiteY1662" fmla="*/ 5749265 h 6858000"/>
              <a:gd name="connsiteX1663" fmla="*/ 6998621 w 12203753"/>
              <a:gd name="connsiteY1663" fmla="*/ 5749265 h 6858000"/>
              <a:gd name="connsiteX1664" fmla="*/ 7100606 w 12203753"/>
              <a:gd name="connsiteY1664" fmla="*/ 5800894 h 6858000"/>
              <a:gd name="connsiteX1665" fmla="*/ 7196344 w 12203753"/>
              <a:gd name="connsiteY1665" fmla="*/ 5863423 h 6858000"/>
              <a:gd name="connsiteX1666" fmla="*/ 7173716 w 12203753"/>
              <a:gd name="connsiteY1666" fmla="*/ 5902624 h 6858000"/>
              <a:gd name="connsiteX1667" fmla="*/ 7071731 w 12203753"/>
              <a:gd name="connsiteY1667" fmla="*/ 5850994 h 6858000"/>
              <a:gd name="connsiteX1668" fmla="*/ 6975995 w 12203753"/>
              <a:gd name="connsiteY1668" fmla="*/ 5788465 h 6858000"/>
              <a:gd name="connsiteX1669" fmla="*/ 6778210 w 12203753"/>
              <a:gd name="connsiteY1669" fmla="*/ 5749265 h 6858000"/>
              <a:gd name="connsiteX1670" fmla="*/ 6800772 w 12203753"/>
              <a:gd name="connsiteY1670" fmla="*/ 5788465 h 6858000"/>
              <a:gd name="connsiteX1671" fmla="*/ 6705100 w 12203753"/>
              <a:gd name="connsiteY1671" fmla="*/ 5850994 h 6858000"/>
              <a:gd name="connsiteX1672" fmla="*/ 6603052 w 12203753"/>
              <a:gd name="connsiteY1672" fmla="*/ 5902624 h 6858000"/>
              <a:gd name="connsiteX1673" fmla="*/ 6580424 w 12203753"/>
              <a:gd name="connsiteY1673" fmla="*/ 5863423 h 6858000"/>
              <a:gd name="connsiteX1674" fmla="*/ 6676161 w 12203753"/>
              <a:gd name="connsiteY1674" fmla="*/ 5800894 h 6858000"/>
              <a:gd name="connsiteX1675" fmla="*/ 6778210 w 12203753"/>
              <a:gd name="connsiteY1675" fmla="*/ 5749265 h 6858000"/>
              <a:gd name="connsiteX1676" fmla="*/ 6207480 w 12203753"/>
              <a:gd name="connsiteY1676" fmla="*/ 5749265 h 6858000"/>
              <a:gd name="connsiteX1677" fmla="*/ 6309528 w 12203753"/>
              <a:gd name="connsiteY1677" fmla="*/ 5800894 h 6858000"/>
              <a:gd name="connsiteX1678" fmla="*/ 6405266 w 12203753"/>
              <a:gd name="connsiteY1678" fmla="*/ 5863423 h 6858000"/>
              <a:gd name="connsiteX1679" fmla="*/ 6382638 w 12203753"/>
              <a:gd name="connsiteY1679" fmla="*/ 5902624 h 6858000"/>
              <a:gd name="connsiteX1680" fmla="*/ 6280590 w 12203753"/>
              <a:gd name="connsiteY1680" fmla="*/ 5850994 h 6858000"/>
              <a:gd name="connsiteX1681" fmla="*/ 6184852 w 12203753"/>
              <a:gd name="connsiteY1681" fmla="*/ 5788465 h 6858000"/>
              <a:gd name="connsiteX1682" fmla="*/ 5987067 w 12203753"/>
              <a:gd name="connsiteY1682" fmla="*/ 5749265 h 6858000"/>
              <a:gd name="connsiteX1683" fmla="*/ 6009695 w 12203753"/>
              <a:gd name="connsiteY1683" fmla="*/ 5788465 h 6858000"/>
              <a:gd name="connsiteX1684" fmla="*/ 5913960 w 12203753"/>
              <a:gd name="connsiteY1684" fmla="*/ 5850994 h 6858000"/>
              <a:gd name="connsiteX1685" fmla="*/ 5811914 w 12203753"/>
              <a:gd name="connsiteY1685" fmla="*/ 5902624 h 6858000"/>
              <a:gd name="connsiteX1686" fmla="*/ 5789285 w 12203753"/>
              <a:gd name="connsiteY1686" fmla="*/ 5863423 h 6858000"/>
              <a:gd name="connsiteX1687" fmla="*/ 5885024 w 12203753"/>
              <a:gd name="connsiteY1687" fmla="*/ 5800894 h 6858000"/>
              <a:gd name="connsiteX1688" fmla="*/ 5987067 w 12203753"/>
              <a:gd name="connsiteY1688" fmla="*/ 5749265 h 6858000"/>
              <a:gd name="connsiteX1689" fmla="*/ 5416352 w 12203753"/>
              <a:gd name="connsiteY1689" fmla="*/ 5749265 h 6858000"/>
              <a:gd name="connsiteX1690" fmla="*/ 5416414 w 12203753"/>
              <a:gd name="connsiteY1690" fmla="*/ 5749265 h 6858000"/>
              <a:gd name="connsiteX1691" fmla="*/ 5416402 w 12203753"/>
              <a:gd name="connsiteY1691" fmla="*/ 5749288 h 6858000"/>
              <a:gd name="connsiteX1692" fmla="*/ 5196000 w 12203753"/>
              <a:gd name="connsiteY1692" fmla="*/ 5749265 h 6858000"/>
              <a:gd name="connsiteX1693" fmla="*/ 5218629 w 12203753"/>
              <a:gd name="connsiteY1693" fmla="*/ 5788465 h 6858000"/>
              <a:gd name="connsiteX1694" fmla="*/ 5122891 w 12203753"/>
              <a:gd name="connsiteY1694" fmla="*/ 5850994 h 6858000"/>
              <a:gd name="connsiteX1695" fmla="*/ 5020848 w 12203753"/>
              <a:gd name="connsiteY1695" fmla="*/ 5902624 h 6858000"/>
              <a:gd name="connsiteX1696" fmla="*/ 4998215 w 12203753"/>
              <a:gd name="connsiteY1696" fmla="*/ 5863423 h 6858000"/>
              <a:gd name="connsiteX1697" fmla="*/ 5093953 w 12203753"/>
              <a:gd name="connsiteY1697" fmla="*/ 5800894 h 6858000"/>
              <a:gd name="connsiteX1698" fmla="*/ 5196000 w 12203753"/>
              <a:gd name="connsiteY1698" fmla="*/ 5749265 h 6858000"/>
              <a:gd name="connsiteX1699" fmla="*/ 4625211 w 12203753"/>
              <a:gd name="connsiteY1699" fmla="*/ 5749265 h 6858000"/>
              <a:gd name="connsiteX1700" fmla="*/ 4625271 w 12203753"/>
              <a:gd name="connsiteY1700" fmla="*/ 5749265 h 6858000"/>
              <a:gd name="connsiteX1701" fmla="*/ 4625259 w 12203753"/>
              <a:gd name="connsiteY1701" fmla="*/ 5749288 h 6858000"/>
              <a:gd name="connsiteX1702" fmla="*/ 4404792 w 12203753"/>
              <a:gd name="connsiteY1702" fmla="*/ 5749265 h 6858000"/>
              <a:gd name="connsiteX1703" fmla="*/ 4427424 w 12203753"/>
              <a:gd name="connsiteY1703" fmla="*/ 5788465 h 6858000"/>
              <a:gd name="connsiteX1704" fmla="*/ 4331686 w 12203753"/>
              <a:gd name="connsiteY1704" fmla="*/ 5850994 h 6858000"/>
              <a:gd name="connsiteX1705" fmla="*/ 4229635 w 12203753"/>
              <a:gd name="connsiteY1705" fmla="*/ 5902624 h 6858000"/>
              <a:gd name="connsiteX1706" fmla="*/ 4207009 w 12203753"/>
              <a:gd name="connsiteY1706" fmla="*/ 5863423 h 6858000"/>
              <a:gd name="connsiteX1707" fmla="*/ 4207074 w 12203753"/>
              <a:gd name="connsiteY1707" fmla="*/ 5863423 h 6858000"/>
              <a:gd name="connsiteX1708" fmla="*/ 4302809 w 12203753"/>
              <a:gd name="connsiteY1708" fmla="*/ 5800894 h 6858000"/>
              <a:gd name="connsiteX1709" fmla="*/ 4404792 w 12203753"/>
              <a:gd name="connsiteY1709" fmla="*/ 5749265 h 6858000"/>
              <a:gd name="connsiteX1710" fmla="*/ 3834218 w 12203753"/>
              <a:gd name="connsiteY1710" fmla="*/ 5749265 h 6858000"/>
              <a:gd name="connsiteX1711" fmla="*/ 3834279 w 12203753"/>
              <a:gd name="connsiteY1711" fmla="*/ 5749265 h 6858000"/>
              <a:gd name="connsiteX1712" fmla="*/ 3834266 w 12203753"/>
              <a:gd name="connsiteY1712" fmla="*/ 5749288 h 6858000"/>
              <a:gd name="connsiteX1713" fmla="*/ 3613807 w 12203753"/>
              <a:gd name="connsiteY1713" fmla="*/ 5749265 h 6858000"/>
              <a:gd name="connsiteX1714" fmla="*/ 3636436 w 12203753"/>
              <a:gd name="connsiteY1714" fmla="*/ 5788465 h 6858000"/>
              <a:gd name="connsiteX1715" fmla="*/ 3540702 w 12203753"/>
              <a:gd name="connsiteY1715" fmla="*/ 5850994 h 6858000"/>
              <a:gd name="connsiteX1716" fmla="*/ 3438653 w 12203753"/>
              <a:gd name="connsiteY1716" fmla="*/ 5902624 h 6858000"/>
              <a:gd name="connsiteX1717" fmla="*/ 3416027 w 12203753"/>
              <a:gd name="connsiteY1717" fmla="*/ 5863423 h 6858000"/>
              <a:gd name="connsiteX1718" fmla="*/ 3511767 w 12203753"/>
              <a:gd name="connsiteY1718" fmla="*/ 5800894 h 6858000"/>
              <a:gd name="connsiteX1719" fmla="*/ 3613807 w 12203753"/>
              <a:gd name="connsiteY1719" fmla="*/ 5749265 h 6858000"/>
              <a:gd name="connsiteX1720" fmla="*/ 3043094 w 12203753"/>
              <a:gd name="connsiteY1720" fmla="*/ 5749265 h 6858000"/>
              <a:gd name="connsiteX1721" fmla="*/ 3043156 w 12203753"/>
              <a:gd name="connsiteY1721" fmla="*/ 5749265 h 6858000"/>
              <a:gd name="connsiteX1722" fmla="*/ 3043144 w 12203753"/>
              <a:gd name="connsiteY1722" fmla="*/ 5749288 h 6858000"/>
              <a:gd name="connsiteX1723" fmla="*/ 2822677 w 12203753"/>
              <a:gd name="connsiteY1723" fmla="*/ 5749265 h 6858000"/>
              <a:gd name="connsiteX1724" fmla="*/ 2845305 w 12203753"/>
              <a:gd name="connsiteY1724" fmla="*/ 5788465 h 6858000"/>
              <a:gd name="connsiteX1725" fmla="*/ 2749571 w 12203753"/>
              <a:gd name="connsiteY1725" fmla="*/ 5850994 h 6858000"/>
              <a:gd name="connsiteX1726" fmla="*/ 2647521 w 12203753"/>
              <a:gd name="connsiteY1726" fmla="*/ 5902624 h 6858000"/>
              <a:gd name="connsiteX1727" fmla="*/ 2624892 w 12203753"/>
              <a:gd name="connsiteY1727" fmla="*/ 5863423 h 6858000"/>
              <a:gd name="connsiteX1728" fmla="*/ 2720633 w 12203753"/>
              <a:gd name="connsiteY1728" fmla="*/ 5800894 h 6858000"/>
              <a:gd name="connsiteX1729" fmla="*/ 2822677 w 12203753"/>
              <a:gd name="connsiteY1729" fmla="*/ 5749265 h 6858000"/>
              <a:gd name="connsiteX1730" fmla="*/ 2251951 w 12203753"/>
              <a:gd name="connsiteY1730" fmla="*/ 5749265 h 6858000"/>
              <a:gd name="connsiteX1731" fmla="*/ 2252012 w 12203753"/>
              <a:gd name="connsiteY1731" fmla="*/ 5749265 h 6858000"/>
              <a:gd name="connsiteX1732" fmla="*/ 2252000 w 12203753"/>
              <a:gd name="connsiteY1732" fmla="*/ 5749288 h 6858000"/>
              <a:gd name="connsiteX1733" fmla="*/ 2031482 w 12203753"/>
              <a:gd name="connsiteY1733" fmla="*/ 5749265 h 6858000"/>
              <a:gd name="connsiteX1734" fmla="*/ 2054113 w 12203753"/>
              <a:gd name="connsiteY1734" fmla="*/ 5788465 h 6858000"/>
              <a:gd name="connsiteX1735" fmla="*/ 1958376 w 12203753"/>
              <a:gd name="connsiteY1735" fmla="*/ 5850994 h 6858000"/>
              <a:gd name="connsiteX1736" fmla="*/ 1856328 w 12203753"/>
              <a:gd name="connsiteY1736" fmla="*/ 5902624 h 6858000"/>
              <a:gd name="connsiteX1737" fmla="*/ 1833699 w 12203753"/>
              <a:gd name="connsiteY1737" fmla="*/ 5863423 h 6858000"/>
              <a:gd name="connsiteX1738" fmla="*/ 1833765 w 12203753"/>
              <a:gd name="connsiteY1738" fmla="*/ 5863423 h 6858000"/>
              <a:gd name="connsiteX1739" fmla="*/ 1929500 w 12203753"/>
              <a:gd name="connsiteY1739" fmla="*/ 5800894 h 6858000"/>
              <a:gd name="connsiteX1740" fmla="*/ 2031482 w 12203753"/>
              <a:gd name="connsiteY1740" fmla="*/ 5749265 h 6858000"/>
              <a:gd name="connsiteX1741" fmla="*/ 1460821 w 12203753"/>
              <a:gd name="connsiteY1741" fmla="*/ 5749265 h 6858000"/>
              <a:gd name="connsiteX1742" fmla="*/ 1460890 w 12203753"/>
              <a:gd name="connsiteY1742" fmla="*/ 5749265 h 6858000"/>
              <a:gd name="connsiteX1743" fmla="*/ 1460873 w 12203753"/>
              <a:gd name="connsiteY1743" fmla="*/ 5749288 h 6858000"/>
              <a:gd name="connsiteX1744" fmla="*/ 1240411 w 12203753"/>
              <a:gd name="connsiteY1744" fmla="*/ 5749265 h 6858000"/>
              <a:gd name="connsiteX1745" fmla="*/ 1263039 w 12203753"/>
              <a:gd name="connsiteY1745" fmla="*/ 5788465 h 6858000"/>
              <a:gd name="connsiteX1746" fmla="*/ 1167301 w 12203753"/>
              <a:gd name="connsiteY1746" fmla="*/ 5850994 h 6858000"/>
              <a:gd name="connsiteX1747" fmla="*/ 1065253 w 12203753"/>
              <a:gd name="connsiteY1747" fmla="*/ 5902624 h 6858000"/>
              <a:gd name="connsiteX1748" fmla="*/ 1042617 w 12203753"/>
              <a:gd name="connsiteY1748" fmla="*/ 5863423 h 6858000"/>
              <a:gd name="connsiteX1749" fmla="*/ 1042681 w 12203753"/>
              <a:gd name="connsiteY1749" fmla="*/ 5863423 h 6858000"/>
              <a:gd name="connsiteX1750" fmla="*/ 1138424 w 12203753"/>
              <a:gd name="connsiteY1750" fmla="*/ 5800894 h 6858000"/>
              <a:gd name="connsiteX1751" fmla="*/ 1240411 w 12203753"/>
              <a:gd name="connsiteY1751" fmla="*/ 5749265 h 6858000"/>
              <a:gd name="connsiteX1752" fmla="*/ 669744 w 12203753"/>
              <a:gd name="connsiteY1752" fmla="*/ 5749265 h 6858000"/>
              <a:gd name="connsiteX1753" fmla="*/ 669808 w 12203753"/>
              <a:gd name="connsiteY1753" fmla="*/ 5749265 h 6858000"/>
              <a:gd name="connsiteX1754" fmla="*/ 669795 w 12203753"/>
              <a:gd name="connsiteY1754" fmla="*/ 5749288 h 6858000"/>
              <a:gd name="connsiteX1755" fmla="*/ 449268 w 12203753"/>
              <a:gd name="connsiteY1755" fmla="*/ 5749265 h 6858000"/>
              <a:gd name="connsiteX1756" fmla="*/ 471896 w 12203753"/>
              <a:gd name="connsiteY1756" fmla="*/ 5788465 h 6858000"/>
              <a:gd name="connsiteX1757" fmla="*/ 376162 w 12203753"/>
              <a:gd name="connsiteY1757" fmla="*/ 5850994 h 6858000"/>
              <a:gd name="connsiteX1758" fmla="*/ 274116 w 12203753"/>
              <a:gd name="connsiteY1758" fmla="*/ 5902624 h 6858000"/>
              <a:gd name="connsiteX1759" fmla="*/ 251487 w 12203753"/>
              <a:gd name="connsiteY1759" fmla="*/ 5863423 h 6858000"/>
              <a:gd name="connsiteX1760" fmla="*/ 251551 w 12203753"/>
              <a:gd name="connsiteY1760" fmla="*/ 5863423 h 6858000"/>
              <a:gd name="connsiteX1761" fmla="*/ 347288 w 12203753"/>
              <a:gd name="connsiteY1761" fmla="*/ 5800894 h 6858000"/>
              <a:gd name="connsiteX1762" fmla="*/ 449268 w 12203753"/>
              <a:gd name="connsiteY1762" fmla="*/ 5749265 h 6858000"/>
              <a:gd name="connsiteX1763" fmla="*/ 12008079 w 12203753"/>
              <a:gd name="connsiteY1763" fmla="*/ 5597563 h 6858000"/>
              <a:gd name="connsiteX1764" fmla="*/ 12053335 w 12203753"/>
              <a:gd name="connsiteY1764" fmla="*/ 5597563 h 6858000"/>
              <a:gd name="connsiteX1765" fmla="*/ 12059581 w 12203753"/>
              <a:gd name="connsiteY1765" fmla="*/ 5711785 h 6858000"/>
              <a:gd name="connsiteX1766" fmla="*/ 12053335 w 12203753"/>
              <a:gd name="connsiteY1766" fmla="*/ 5825944 h 6858000"/>
              <a:gd name="connsiteX1767" fmla="*/ 12008079 w 12203753"/>
              <a:gd name="connsiteY1767" fmla="*/ 5825944 h 6858000"/>
              <a:gd name="connsiteX1768" fmla="*/ 12001833 w 12203753"/>
              <a:gd name="connsiteY1768" fmla="*/ 5711785 h 6858000"/>
              <a:gd name="connsiteX1769" fmla="*/ 12008079 w 12203753"/>
              <a:gd name="connsiteY1769" fmla="*/ 5597563 h 6858000"/>
              <a:gd name="connsiteX1770" fmla="*/ 11216938 w 12203753"/>
              <a:gd name="connsiteY1770" fmla="*/ 5597563 h 6858000"/>
              <a:gd name="connsiteX1771" fmla="*/ 11262194 w 12203753"/>
              <a:gd name="connsiteY1771" fmla="*/ 5597563 h 6858000"/>
              <a:gd name="connsiteX1772" fmla="*/ 11268504 w 12203753"/>
              <a:gd name="connsiteY1772" fmla="*/ 5711785 h 6858000"/>
              <a:gd name="connsiteX1773" fmla="*/ 11262194 w 12203753"/>
              <a:gd name="connsiteY1773" fmla="*/ 5825944 h 6858000"/>
              <a:gd name="connsiteX1774" fmla="*/ 11216938 w 12203753"/>
              <a:gd name="connsiteY1774" fmla="*/ 5825944 h 6858000"/>
              <a:gd name="connsiteX1775" fmla="*/ 11210692 w 12203753"/>
              <a:gd name="connsiteY1775" fmla="*/ 5711785 h 6858000"/>
              <a:gd name="connsiteX1776" fmla="*/ 11216938 w 12203753"/>
              <a:gd name="connsiteY1776" fmla="*/ 5597563 h 6858000"/>
              <a:gd name="connsiteX1777" fmla="*/ 10425796 w 12203753"/>
              <a:gd name="connsiteY1777" fmla="*/ 5597563 h 6858000"/>
              <a:gd name="connsiteX1778" fmla="*/ 10471052 w 12203753"/>
              <a:gd name="connsiteY1778" fmla="*/ 5597563 h 6858000"/>
              <a:gd name="connsiteX1779" fmla="*/ 10477362 w 12203753"/>
              <a:gd name="connsiteY1779" fmla="*/ 5711785 h 6858000"/>
              <a:gd name="connsiteX1780" fmla="*/ 10471052 w 12203753"/>
              <a:gd name="connsiteY1780" fmla="*/ 5825944 h 6858000"/>
              <a:gd name="connsiteX1781" fmla="*/ 10425796 w 12203753"/>
              <a:gd name="connsiteY1781" fmla="*/ 5825944 h 6858000"/>
              <a:gd name="connsiteX1782" fmla="*/ 10419550 w 12203753"/>
              <a:gd name="connsiteY1782" fmla="*/ 5711785 h 6858000"/>
              <a:gd name="connsiteX1783" fmla="*/ 10425796 w 12203753"/>
              <a:gd name="connsiteY1783" fmla="*/ 5597563 h 6858000"/>
              <a:gd name="connsiteX1784" fmla="*/ 9634719 w 12203753"/>
              <a:gd name="connsiteY1784" fmla="*/ 5597563 h 6858000"/>
              <a:gd name="connsiteX1785" fmla="*/ 9679910 w 12203753"/>
              <a:gd name="connsiteY1785" fmla="*/ 5597563 h 6858000"/>
              <a:gd name="connsiteX1786" fmla="*/ 9686221 w 12203753"/>
              <a:gd name="connsiteY1786" fmla="*/ 5711785 h 6858000"/>
              <a:gd name="connsiteX1787" fmla="*/ 9679910 w 12203753"/>
              <a:gd name="connsiteY1787" fmla="*/ 5825944 h 6858000"/>
              <a:gd name="connsiteX1788" fmla="*/ 9634719 w 12203753"/>
              <a:gd name="connsiteY1788" fmla="*/ 5825944 h 6858000"/>
              <a:gd name="connsiteX1789" fmla="*/ 9628408 w 12203753"/>
              <a:gd name="connsiteY1789" fmla="*/ 5711785 h 6858000"/>
              <a:gd name="connsiteX1790" fmla="*/ 9634719 w 12203753"/>
              <a:gd name="connsiteY1790" fmla="*/ 5597563 h 6858000"/>
              <a:gd name="connsiteX1791" fmla="*/ 8843577 w 12203753"/>
              <a:gd name="connsiteY1791" fmla="*/ 5597563 h 6858000"/>
              <a:gd name="connsiteX1792" fmla="*/ 8888832 w 12203753"/>
              <a:gd name="connsiteY1792" fmla="*/ 5597563 h 6858000"/>
              <a:gd name="connsiteX1793" fmla="*/ 8895079 w 12203753"/>
              <a:gd name="connsiteY1793" fmla="*/ 5711785 h 6858000"/>
              <a:gd name="connsiteX1794" fmla="*/ 8888832 w 12203753"/>
              <a:gd name="connsiteY1794" fmla="*/ 5825944 h 6858000"/>
              <a:gd name="connsiteX1795" fmla="*/ 8843577 w 12203753"/>
              <a:gd name="connsiteY1795" fmla="*/ 5825944 h 6858000"/>
              <a:gd name="connsiteX1796" fmla="*/ 8837330 w 12203753"/>
              <a:gd name="connsiteY1796" fmla="*/ 5711785 h 6858000"/>
              <a:gd name="connsiteX1797" fmla="*/ 8843577 w 12203753"/>
              <a:gd name="connsiteY1797" fmla="*/ 5597563 h 6858000"/>
              <a:gd name="connsiteX1798" fmla="*/ 8052435 w 12203753"/>
              <a:gd name="connsiteY1798" fmla="*/ 5597563 h 6858000"/>
              <a:gd name="connsiteX1799" fmla="*/ 8097691 w 12203753"/>
              <a:gd name="connsiteY1799" fmla="*/ 5597563 h 6858000"/>
              <a:gd name="connsiteX1800" fmla="*/ 8103938 w 12203753"/>
              <a:gd name="connsiteY1800" fmla="*/ 5711785 h 6858000"/>
              <a:gd name="connsiteX1801" fmla="*/ 8097691 w 12203753"/>
              <a:gd name="connsiteY1801" fmla="*/ 5825944 h 6858000"/>
              <a:gd name="connsiteX1802" fmla="*/ 8052435 w 12203753"/>
              <a:gd name="connsiteY1802" fmla="*/ 5825944 h 6858000"/>
              <a:gd name="connsiteX1803" fmla="*/ 8046189 w 12203753"/>
              <a:gd name="connsiteY1803" fmla="*/ 5711785 h 6858000"/>
              <a:gd name="connsiteX1804" fmla="*/ 8052435 w 12203753"/>
              <a:gd name="connsiteY1804" fmla="*/ 5597563 h 6858000"/>
              <a:gd name="connsiteX1805" fmla="*/ 7261293 w 12203753"/>
              <a:gd name="connsiteY1805" fmla="*/ 5597563 h 6858000"/>
              <a:gd name="connsiteX1806" fmla="*/ 7306549 w 12203753"/>
              <a:gd name="connsiteY1806" fmla="*/ 5597563 h 6858000"/>
              <a:gd name="connsiteX1807" fmla="*/ 7312860 w 12203753"/>
              <a:gd name="connsiteY1807" fmla="*/ 5711785 h 6858000"/>
              <a:gd name="connsiteX1808" fmla="*/ 7306549 w 12203753"/>
              <a:gd name="connsiteY1808" fmla="*/ 5825944 h 6858000"/>
              <a:gd name="connsiteX1809" fmla="*/ 7261293 w 12203753"/>
              <a:gd name="connsiteY1809" fmla="*/ 5825944 h 6858000"/>
              <a:gd name="connsiteX1810" fmla="*/ 7255047 w 12203753"/>
              <a:gd name="connsiteY1810" fmla="*/ 5711785 h 6858000"/>
              <a:gd name="connsiteX1811" fmla="*/ 7261293 w 12203753"/>
              <a:gd name="connsiteY1811" fmla="*/ 5597563 h 6858000"/>
              <a:gd name="connsiteX1812" fmla="*/ 6470217 w 12203753"/>
              <a:gd name="connsiteY1812" fmla="*/ 5597563 h 6858000"/>
              <a:gd name="connsiteX1813" fmla="*/ 6515408 w 12203753"/>
              <a:gd name="connsiteY1813" fmla="*/ 5597563 h 6858000"/>
              <a:gd name="connsiteX1814" fmla="*/ 6521719 w 12203753"/>
              <a:gd name="connsiteY1814" fmla="*/ 5711785 h 6858000"/>
              <a:gd name="connsiteX1815" fmla="*/ 6515408 w 12203753"/>
              <a:gd name="connsiteY1815" fmla="*/ 5825944 h 6858000"/>
              <a:gd name="connsiteX1816" fmla="*/ 6470217 w 12203753"/>
              <a:gd name="connsiteY1816" fmla="*/ 5825944 h 6858000"/>
              <a:gd name="connsiteX1817" fmla="*/ 6463906 w 12203753"/>
              <a:gd name="connsiteY1817" fmla="*/ 5711785 h 6858000"/>
              <a:gd name="connsiteX1818" fmla="*/ 6470217 w 12203753"/>
              <a:gd name="connsiteY1818" fmla="*/ 5597563 h 6858000"/>
              <a:gd name="connsiteX1819" fmla="*/ 5679084 w 12203753"/>
              <a:gd name="connsiteY1819" fmla="*/ 5597563 h 6858000"/>
              <a:gd name="connsiteX1820" fmla="*/ 5724338 w 12203753"/>
              <a:gd name="connsiteY1820" fmla="*/ 5597563 h 6858000"/>
              <a:gd name="connsiteX1821" fmla="*/ 5730645 w 12203753"/>
              <a:gd name="connsiteY1821" fmla="*/ 5711785 h 6858000"/>
              <a:gd name="connsiteX1822" fmla="*/ 5724338 w 12203753"/>
              <a:gd name="connsiteY1822" fmla="*/ 5825944 h 6858000"/>
              <a:gd name="connsiteX1823" fmla="*/ 5679084 w 12203753"/>
              <a:gd name="connsiteY1823" fmla="*/ 5825944 h 6858000"/>
              <a:gd name="connsiteX1824" fmla="*/ 5672835 w 12203753"/>
              <a:gd name="connsiteY1824" fmla="*/ 5711785 h 6858000"/>
              <a:gd name="connsiteX1825" fmla="*/ 5679084 w 12203753"/>
              <a:gd name="connsiteY1825" fmla="*/ 5597563 h 6858000"/>
              <a:gd name="connsiteX1826" fmla="*/ 4887944 w 12203753"/>
              <a:gd name="connsiteY1826" fmla="*/ 5597563 h 6858000"/>
              <a:gd name="connsiteX1827" fmla="*/ 4933198 w 12203753"/>
              <a:gd name="connsiteY1827" fmla="*/ 5597563 h 6858000"/>
              <a:gd name="connsiteX1828" fmla="*/ 4939507 w 12203753"/>
              <a:gd name="connsiteY1828" fmla="*/ 5711785 h 6858000"/>
              <a:gd name="connsiteX1829" fmla="*/ 4933198 w 12203753"/>
              <a:gd name="connsiteY1829" fmla="*/ 5825944 h 6858000"/>
              <a:gd name="connsiteX1830" fmla="*/ 4887944 w 12203753"/>
              <a:gd name="connsiteY1830" fmla="*/ 5825944 h 6858000"/>
              <a:gd name="connsiteX1831" fmla="*/ 4881632 w 12203753"/>
              <a:gd name="connsiteY1831" fmla="*/ 5711785 h 6858000"/>
              <a:gd name="connsiteX1832" fmla="*/ 4887944 w 12203753"/>
              <a:gd name="connsiteY1832" fmla="*/ 5597563 h 6858000"/>
              <a:gd name="connsiteX1833" fmla="*/ 4096880 w 12203753"/>
              <a:gd name="connsiteY1833" fmla="*/ 5597563 h 6858000"/>
              <a:gd name="connsiteX1834" fmla="*/ 4142136 w 12203753"/>
              <a:gd name="connsiteY1834" fmla="*/ 5597563 h 6858000"/>
              <a:gd name="connsiteX1835" fmla="*/ 4148446 w 12203753"/>
              <a:gd name="connsiteY1835" fmla="*/ 5711785 h 6858000"/>
              <a:gd name="connsiteX1836" fmla="*/ 4142136 w 12203753"/>
              <a:gd name="connsiteY1836" fmla="*/ 5825944 h 6858000"/>
              <a:gd name="connsiteX1837" fmla="*/ 4096880 w 12203753"/>
              <a:gd name="connsiteY1837" fmla="*/ 5825944 h 6858000"/>
              <a:gd name="connsiteX1838" fmla="*/ 4090633 w 12203753"/>
              <a:gd name="connsiteY1838" fmla="*/ 5711785 h 6858000"/>
              <a:gd name="connsiteX1839" fmla="*/ 4096880 w 12203753"/>
              <a:gd name="connsiteY1839" fmla="*/ 5597563 h 6858000"/>
              <a:gd name="connsiteX1840" fmla="*/ 3305820 w 12203753"/>
              <a:gd name="connsiteY1840" fmla="*/ 5597563 h 6858000"/>
              <a:gd name="connsiteX1841" fmla="*/ 3351078 w 12203753"/>
              <a:gd name="connsiteY1841" fmla="*/ 5597563 h 6858000"/>
              <a:gd name="connsiteX1842" fmla="*/ 3357385 w 12203753"/>
              <a:gd name="connsiteY1842" fmla="*/ 5711785 h 6858000"/>
              <a:gd name="connsiteX1843" fmla="*/ 3351078 w 12203753"/>
              <a:gd name="connsiteY1843" fmla="*/ 5825944 h 6858000"/>
              <a:gd name="connsiteX1844" fmla="*/ 3305820 w 12203753"/>
              <a:gd name="connsiteY1844" fmla="*/ 5825944 h 6858000"/>
              <a:gd name="connsiteX1845" fmla="*/ 3299575 w 12203753"/>
              <a:gd name="connsiteY1845" fmla="*/ 5711785 h 6858000"/>
              <a:gd name="connsiteX1846" fmla="*/ 3305820 w 12203753"/>
              <a:gd name="connsiteY1846" fmla="*/ 5597563 h 6858000"/>
              <a:gd name="connsiteX1847" fmla="*/ 2514689 w 12203753"/>
              <a:gd name="connsiteY1847" fmla="*/ 5597563 h 6858000"/>
              <a:gd name="connsiteX1848" fmla="*/ 2559944 w 12203753"/>
              <a:gd name="connsiteY1848" fmla="*/ 5597563 h 6858000"/>
              <a:gd name="connsiteX1849" fmla="*/ 2566255 w 12203753"/>
              <a:gd name="connsiteY1849" fmla="*/ 5711785 h 6858000"/>
              <a:gd name="connsiteX1850" fmla="*/ 2559944 w 12203753"/>
              <a:gd name="connsiteY1850" fmla="*/ 5825944 h 6858000"/>
              <a:gd name="connsiteX1851" fmla="*/ 2514689 w 12203753"/>
              <a:gd name="connsiteY1851" fmla="*/ 5825944 h 6858000"/>
              <a:gd name="connsiteX1852" fmla="*/ 2508380 w 12203753"/>
              <a:gd name="connsiteY1852" fmla="*/ 5711785 h 6858000"/>
              <a:gd name="connsiteX1853" fmla="*/ 2514689 w 12203753"/>
              <a:gd name="connsiteY1853" fmla="*/ 5597563 h 6858000"/>
              <a:gd name="connsiteX1854" fmla="*/ 1723556 w 12203753"/>
              <a:gd name="connsiteY1854" fmla="*/ 5597563 h 6858000"/>
              <a:gd name="connsiteX1855" fmla="*/ 1768814 w 12203753"/>
              <a:gd name="connsiteY1855" fmla="*/ 5597563 h 6858000"/>
              <a:gd name="connsiteX1856" fmla="*/ 1775124 w 12203753"/>
              <a:gd name="connsiteY1856" fmla="*/ 5711785 h 6858000"/>
              <a:gd name="connsiteX1857" fmla="*/ 1768814 w 12203753"/>
              <a:gd name="connsiteY1857" fmla="*/ 5825944 h 6858000"/>
              <a:gd name="connsiteX1858" fmla="*/ 1723556 w 12203753"/>
              <a:gd name="connsiteY1858" fmla="*/ 5825944 h 6858000"/>
              <a:gd name="connsiteX1859" fmla="*/ 1717310 w 12203753"/>
              <a:gd name="connsiteY1859" fmla="*/ 5711785 h 6858000"/>
              <a:gd name="connsiteX1860" fmla="*/ 1723556 w 12203753"/>
              <a:gd name="connsiteY1860" fmla="*/ 5597563 h 6858000"/>
              <a:gd name="connsiteX1861" fmla="*/ 932414 w 12203753"/>
              <a:gd name="connsiteY1861" fmla="*/ 5597563 h 6858000"/>
              <a:gd name="connsiteX1862" fmla="*/ 977669 w 12203753"/>
              <a:gd name="connsiteY1862" fmla="*/ 5597563 h 6858000"/>
              <a:gd name="connsiteX1863" fmla="*/ 983979 w 12203753"/>
              <a:gd name="connsiteY1863" fmla="*/ 5711785 h 6858000"/>
              <a:gd name="connsiteX1864" fmla="*/ 977669 w 12203753"/>
              <a:gd name="connsiteY1864" fmla="*/ 5825944 h 6858000"/>
              <a:gd name="connsiteX1865" fmla="*/ 932414 w 12203753"/>
              <a:gd name="connsiteY1865" fmla="*/ 5825944 h 6858000"/>
              <a:gd name="connsiteX1866" fmla="*/ 926104 w 12203753"/>
              <a:gd name="connsiteY1866" fmla="*/ 5711785 h 6858000"/>
              <a:gd name="connsiteX1867" fmla="*/ 932414 w 12203753"/>
              <a:gd name="connsiteY1867" fmla="*/ 5597563 h 6858000"/>
              <a:gd name="connsiteX1868" fmla="*/ 141346 w 12203753"/>
              <a:gd name="connsiteY1868" fmla="*/ 5597563 h 6858000"/>
              <a:gd name="connsiteX1869" fmla="*/ 186600 w 12203753"/>
              <a:gd name="connsiteY1869" fmla="*/ 5597563 h 6858000"/>
              <a:gd name="connsiteX1870" fmla="*/ 192910 w 12203753"/>
              <a:gd name="connsiteY1870" fmla="*/ 5711785 h 6858000"/>
              <a:gd name="connsiteX1871" fmla="*/ 186600 w 12203753"/>
              <a:gd name="connsiteY1871" fmla="*/ 5825944 h 6858000"/>
              <a:gd name="connsiteX1872" fmla="*/ 141346 w 12203753"/>
              <a:gd name="connsiteY1872" fmla="*/ 5825944 h 6858000"/>
              <a:gd name="connsiteX1873" fmla="*/ 135099 w 12203753"/>
              <a:gd name="connsiteY1873" fmla="*/ 5711785 h 6858000"/>
              <a:gd name="connsiteX1874" fmla="*/ 141346 w 12203753"/>
              <a:gd name="connsiteY1874" fmla="*/ 5597563 h 6858000"/>
              <a:gd name="connsiteX1875" fmla="*/ 5811965 w 12203753"/>
              <a:gd name="connsiteY1875" fmla="*/ 5520907 h 6858000"/>
              <a:gd name="connsiteX1876" fmla="*/ 5820348 w 12203753"/>
              <a:gd name="connsiteY1876" fmla="*/ 5524613 h 6858000"/>
              <a:gd name="connsiteX1877" fmla="*/ 5913960 w 12203753"/>
              <a:gd name="connsiteY1877" fmla="*/ 5572513 h 6858000"/>
              <a:gd name="connsiteX1878" fmla="*/ 6009695 w 12203753"/>
              <a:gd name="connsiteY1878" fmla="*/ 5635042 h 6858000"/>
              <a:gd name="connsiteX1879" fmla="*/ 5987067 w 12203753"/>
              <a:gd name="connsiteY1879" fmla="*/ 5674243 h 6858000"/>
              <a:gd name="connsiteX1880" fmla="*/ 5885086 w 12203753"/>
              <a:gd name="connsiteY1880" fmla="*/ 5622613 h 6858000"/>
              <a:gd name="connsiteX1881" fmla="*/ 5789350 w 12203753"/>
              <a:gd name="connsiteY1881" fmla="*/ 5560084 h 6858000"/>
              <a:gd name="connsiteX1882" fmla="*/ 5020837 w 12203753"/>
              <a:gd name="connsiteY1882" fmla="*/ 5520907 h 6858000"/>
              <a:gd name="connsiteX1883" fmla="*/ 5029217 w 12203753"/>
              <a:gd name="connsiteY1883" fmla="*/ 5524613 h 6858000"/>
              <a:gd name="connsiteX1884" fmla="*/ 5122827 w 12203753"/>
              <a:gd name="connsiteY1884" fmla="*/ 5572513 h 6858000"/>
              <a:gd name="connsiteX1885" fmla="*/ 5218566 w 12203753"/>
              <a:gd name="connsiteY1885" fmla="*/ 5635042 h 6858000"/>
              <a:gd name="connsiteX1886" fmla="*/ 5195941 w 12203753"/>
              <a:gd name="connsiteY1886" fmla="*/ 5674243 h 6858000"/>
              <a:gd name="connsiteX1887" fmla="*/ 5093953 w 12203753"/>
              <a:gd name="connsiteY1887" fmla="*/ 5622613 h 6858000"/>
              <a:gd name="connsiteX1888" fmla="*/ 4998215 w 12203753"/>
              <a:gd name="connsiteY1888" fmla="*/ 5560084 h 6858000"/>
              <a:gd name="connsiteX1889" fmla="*/ 4229752 w 12203753"/>
              <a:gd name="connsiteY1889" fmla="*/ 5520907 h 6858000"/>
              <a:gd name="connsiteX1890" fmla="*/ 4238133 w 12203753"/>
              <a:gd name="connsiteY1890" fmla="*/ 5524613 h 6858000"/>
              <a:gd name="connsiteX1891" fmla="*/ 4331748 w 12203753"/>
              <a:gd name="connsiteY1891" fmla="*/ 5572513 h 6858000"/>
              <a:gd name="connsiteX1892" fmla="*/ 4427491 w 12203753"/>
              <a:gd name="connsiteY1892" fmla="*/ 5635042 h 6858000"/>
              <a:gd name="connsiteX1893" fmla="*/ 4404860 w 12203753"/>
              <a:gd name="connsiteY1893" fmla="*/ 5674243 h 6858000"/>
              <a:gd name="connsiteX1894" fmla="*/ 4302877 w 12203753"/>
              <a:gd name="connsiteY1894" fmla="*/ 5622613 h 6858000"/>
              <a:gd name="connsiteX1895" fmla="*/ 4207137 w 12203753"/>
              <a:gd name="connsiteY1895" fmla="*/ 5560084 h 6858000"/>
              <a:gd name="connsiteX1896" fmla="*/ 3438701 w 12203753"/>
              <a:gd name="connsiteY1896" fmla="*/ 5520907 h 6858000"/>
              <a:gd name="connsiteX1897" fmla="*/ 3447084 w 12203753"/>
              <a:gd name="connsiteY1897" fmla="*/ 5524613 h 6858000"/>
              <a:gd name="connsiteX1898" fmla="*/ 3540702 w 12203753"/>
              <a:gd name="connsiteY1898" fmla="*/ 5572513 h 6858000"/>
              <a:gd name="connsiteX1899" fmla="*/ 3636436 w 12203753"/>
              <a:gd name="connsiteY1899" fmla="*/ 5635042 h 6858000"/>
              <a:gd name="connsiteX1900" fmla="*/ 3613807 w 12203753"/>
              <a:gd name="connsiteY1900" fmla="*/ 5674243 h 6858000"/>
              <a:gd name="connsiteX1901" fmla="*/ 3511829 w 12203753"/>
              <a:gd name="connsiteY1901" fmla="*/ 5622613 h 6858000"/>
              <a:gd name="connsiteX1902" fmla="*/ 3416090 w 12203753"/>
              <a:gd name="connsiteY1902" fmla="*/ 5560084 h 6858000"/>
              <a:gd name="connsiteX1903" fmla="*/ 2647573 w 12203753"/>
              <a:gd name="connsiteY1903" fmla="*/ 5520907 h 6858000"/>
              <a:gd name="connsiteX1904" fmla="*/ 2655955 w 12203753"/>
              <a:gd name="connsiteY1904" fmla="*/ 5524613 h 6858000"/>
              <a:gd name="connsiteX1905" fmla="*/ 2749571 w 12203753"/>
              <a:gd name="connsiteY1905" fmla="*/ 5572513 h 6858000"/>
              <a:gd name="connsiteX1906" fmla="*/ 2845305 w 12203753"/>
              <a:gd name="connsiteY1906" fmla="*/ 5635042 h 6858000"/>
              <a:gd name="connsiteX1907" fmla="*/ 2822677 w 12203753"/>
              <a:gd name="connsiteY1907" fmla="*/ 5674243 h 6858000"/>
              <a:gd name="connsiteX1908" fmla="*/ 2720696 w 12203753"/>
              <a:gd name="connsiteY1908" fmla="*/ 5622613 h 6858000"/>
              <a:gd name="connsiteX1909" fmla="*/ 2624959 w 12203753"/>
              <a:gd name="connsiteY1909" fmla="*/ 5560084 h 6858000"/>
              <a:gd name="connsiteX1910" fmla="*/ 1856440 w 12203753"/>
              <a:gd name="connsiteY1910" fmla="*/ 5520907 h 6858000"/>
              <a:gd name="connsiteX1911" fmla="*/ 1864826 w 12203753"/>
              <a:gd name="connsiteY1911" fmla="*/ 5524613 h 6858000"/>
              <a:gd name="connsiteX1912" fmla="*/ 1958439 w 12203753"/>
              <a:gd name="connsiteY1912" fmla="*/ 5572513 h 6858000"/>
              <a:gd name="connsiteX1913" fmla="*/ 2054174 w 12203753"/>
              <a:gd name="connsiteY1913" fmla="*/ 5635042 h 6858000"/>
              <a:gd name="connsiteX1914" fmla="*/ 2031546 w 12203753"/>
              <a:gd name="connsiteY1914" fmla="*/ 5674243 h 6858000"/>
              <a:gd name="connsiteX1915" fmla="*/ 1929564 w 12203753"/>
              <a:gd name="connsiteY1915" fmla="*/ 5622613 h 6858000"/>
              <a:gd name="connsiteX1916" fmla="*/ 1833827 w 12203753"/>
              <a:gd name="connsiteY1916" fmla="*/ 5560084 h 6858000"/>
              <a:gd name="connsiteX1917" fmla="*/ 1065369 w 12203753"/>
              <a:gd name="connsiteY1917" fmla="*/ 5520907 h 6858000"/>
              <a:gd name="connsiteX1918" fmla="*/ 1073750 w 12203753"/>
              <a:gd name="connsiteY1918" fmla="*/ 5524613 h 6858000"/>
              <a:gd name="connsiteX1919" fmla="*/ 1167366 w 12203753"/>
              <a:gd name="connsiteY1919" fmla="*/ 5572513 h 6858000"/>
              <a:gd name="connsiteX1920" fmla="*/ 1263103 w 12203753"/>
              <a:gd name="connsiteY1920" fmla="*/ 5635042 h 6858000"/>
              <a:gd name="connsiteX1921" fmla="*/ 1240476 w 12203753"/>
              <a:gd name="connsiteY1921" fmla="*/ 5674243 h 6858000"/>
              <a:gd name="connsiteX1922" fmla="*/ 1138491 w 12203753"/>
              <a:gd name="connsiteY1922" fmla="*/ 5622613 h 6858000"/>
              <a:gd name="connsiteX1923" fmla="*/ 1042746 w 12203753"/>
              <a:gd name="connsiteY1923" fmla="*/ 5560084 h 6858000"/>
              <a:gd name="connsiteX1924" fmla="*/ 274229 w 12203753"/>
              <a:gd name="connsiteY1924" fmla="*/ 5520907 h 6858000"/>
              <a:gd name="connsiteX1925" fmla="*/ 282613 w 12203753"/>
              <a:gd name="connsiteY1925" fmla="*/ 5524613 h 6858000"/>
              <a:gd name="connsiteX1926" fmla="*/ 376224 w 12203753"/>
              <a:gd name="connsiteY1926" fmla="*/ 5572513 h 6858000"/>
              <a:gd name="connsiteX1927" fmla="*/ 471959 w 12203753"/>
              <a:gd name="connsiteY1927" fmla="*/ 5635042 h 6858000"/>
              <a:gd name="connsiteX1928" fmla="*/ 449332 w 12203753"/>
              <a:gd name="connsiteY1928" fmla="*/ 5674243 h 6858000"/>
              <a:gd name="connsiteX1929" fmla="*/ 347352 w 12203753"/>
              <a:gd name="connsiteY1929" fmla="*/ 5622613 h 6858000"/>
              <a:gd name="connsiteX1930" fmla="*/ 251614 w 12203753"/>
              <a:gd name="connsiteY1930" fmla="*/ 5560084 h 6858000"/>
              <a:gd name="connsiteX1931" fmla="*/ 12140914 w 12203753"/>
              <a:gd name="connsiteY1931" fmla="*/ 5520884 h 6858000"/>
              <a:gd name="connsiteX1932" fmla="*/ 12171908 w 12203753"/>
              <a:gd name="connsiteY1932" fmla="*/ 5535130 h 6858000"/>
              <a:gd name="connsiteX1933" fmla="*/ 12203753 w 12203753"/>
              <a:gd name="connsiteY1933" fmla="*/ 5551884 h 6858000"/>
              <a:gd name="connsiteX1934" fmla="*/ 12203753 w 12203753"/>
              <a:gd name="connsiteY1934" fmla="*/ 5616097 h 6858000"/>
              <a:gd name="connsiteX1935" fmla="*/ 12146156 w 12203753"/>
              <a:gd name="connsiteY1935" fmla="*/ 5579780 h 6858000"/>
              <a:gd name="connsiteX1936" fmla="*/ 12118286 w 12203753"/>
              <a:gd name="connsiteY1936" fmla="*/ 5560084 h 6858000"/>
              <a:gd name="connsiteX1937" fmla="*/ 11920501 w 12203753"/>
              <a:gd name="connsiteY1937" fmla="*/ 5520884 h 6858000"/>
              <a:gd name="connsiteX1938" fmla="*/ 11943128 w 12203753"/>
              <a:gd name="connsiteY1938" fmla="*/ 5560084 h 6858000"/>
              <a:gd name="connsiteX1939" fmla="*/ 11847390 w 12203753"/>
              <a:gd name="connsiteY1939" fmla="*/ 5622613 h 6858000"/>
              <a:gd name="connsiteX1940" fmla="*/ 11745343 w 12203753"/>
              <a:gd name="connsiteY1940" fmla="*/ 5674306 h 6858000"/>
              <a:gd name="connsiteX1941" fmla="*/ 11722715 w 12203753"/>
              <a:gd name="connsiteY1941" fmla="*/ 5635106 h 6858000"/>
              <a:gd name="connsiteX1942" fmla="*/ 11722715 w 12203753"/>
              <a:gd name="connsiteY1942" fmla="*/ 5635042 h 6858000"/>
              <a:gd name="connsiteX1943" fmla="*/ 11818516 w 12203753"/>
              <a:gd name="connsiteY1943" fmla="*/ 5572513 h 6858000"/>
              <a:gd name="connsiteX1944" fmla="*/ 11920501 w 12203753"/>
              <a:gd name="connsiteY1944" fmla="*/ 5520884 h 6858000"/>
              <a:gd name="connsiteX1945" fmla="*/ 11349836 w 12203753"/>
              <a:gd name="connsiteY1945" fmla="*/ 5520884 h 6858000"/>
              <a:gd name="connsiteX1946" fmla="*/ 11451820 w 12203753"/>
              <a:gd name="connsiteY1946" fmla="*/ 5572513 h 6858000"/>
              <a:gd name="connsiteX1947" fmla="*/ 11547558 w 12203753"/>
              <a:gd name="connsiteY1947" fmla="*/ 5635042 h 6858000"/>
              <a:gd name="connsiteX1948" fmla="*/ 11524930 w 12203753"/>
              <a:gd name="connsiteY1948" fmla="*/ 5674243 h 6858000"/>
              <a:gd name="connsiteX1949" fmla="*/ 11422946 w 12203753"/>
              <a:gd name="connsiteY1949" fmla="*/ 5622613 h 6858000"/>
              <a:gd name="connsiteX1950" fmla="*/ 11327208 w 12203753"/>
              <a:gd name="connsiteY1950" fmla="*/ 5560084 h 6858000"/>
              <a:gd name="connsiteX1951" fmla="*/ 11129360 w 12203753"/>
              <a:gd name="connsiteY1951" fmla="*/ 5520884 h 6858000"/>
              <a:gd name="connsiteX1952" fmla="*/ 11151987 w 12203753"/>
              <a:gd name="connsiteY1952" fmla="*/ 5560084 h 6858000"/>
              <a:gd name="connsiteX1953" fmla="*/ 11056249 w 12203753"/>
              <a:gd name="connsiteY1953" fmla="*/ 5622613 h 6858000"/>
              <a:gd name="connsiteX1954" fmla="*/ 10954265 w 12203753"/>
              <a:gd name="connsiteY1954" fmla="*/ 5674306 h 6858000"/>
              <a:gd name="connsiteX1955" fmla="*/ 10931638 w 12203753"/>
              <a:gd name="connsiteY1955" fmla="*/ 5635106 h 6858000"/>
              <a:gd name="connsiteX1956" fmla="*/ 10931638 w 12203753"/>
              <a:gd name="connsiteY1956" fmla="*/ 5635042 h 6858000"/>
              <a:gd name="connsiteX1957" fmla="*/ 11027376 w 12203753"/>
              <a:gd name="connsiteY1957" fmla="*/ 5572513 h 6858000"/>
              <a:gd name="connsiteX1958" fmla="*/ 11129360 w 12203753"/>
              <a:gd name="connsiteY1958" fmla="*/ 5520884 h 6858000"/>
              <a:gd name="connsiteX1959" fmla="*/ 10558694 w 12203753"/>
              <a:gd name="connsiteY1959" fmla="*/ 5520884 h 6858000"/>
              <a:gd name="connsiteX1960" fmla="*/ 10660678 w 12203753"/>
              <a:gd name="connsiteY1960" fmla="*/ 5572513 h 6858000"/>
              <a:gd name="connsiteX1961" fmla="*/ 10756416 w 12203753"/>
              <a:gd name="connsiteY1961" fmla="*/ 5635042 h 6858000"/>
              <a:gd name="connsiteX1962" fmla="*/ 10733788 w 12203753"/>
              <a:gd name="connsiteY1962" fmla="*/ 5674243 h 6858000"/>
              <a:gd name="connsiteX1963" fmla="*/ 10631804 w 12203753"/>
              <a:gd name="connsiteY1963" fmla="*/ 5622613 h 6858000"/>
              <a:gd name="connsiteX1964" fmla="*/ 10536066 w 12203753"/>
              <a:gd name="connsiteY1964" fmla="*/ 5560084 h 6858000"/>
              <a:gd name="connsiteX1965" fmla="*/ 10338218 w 12203753"/>
              <a:gd name="connsiteY1965" fmla="*/ 5520884 h 6858000"/>
              <a:gd name="connsiteX1966" fmla="*/ 10360845 w 12203753"/>
              <a:gd name="connsiteY1966" fmla="*/ 5560084 h 6858000"/>
              <a:gd name="connsiteX1967" fmla="*/ 10265107 w 12203753"/>
              <a:gd name="connsiteY1967" fmla="*/ 5622613 h 6858000"/>
              <a:gd name="connsiteX1968" fmla="*/ 10163123 w 12203753"/>
              <a:gd name="connsiteY1968" fmla="*/ 5674306 h 6858000"/>
              <a:gd name="connsiteX1969" fmla="*/ 10140496 w 12203753"/>
              <a:gd name="connsiteY1969" fmla="*/ 5635106 h 6858000"/>
              <a:gd name="connsiteX1970" fmla="*/ 10140496 w 12203753"/>
              <a:gd name="connsiteY1970" fmla="*/ 5635042 h 6858000"/>
              <a:gd name="connsiteX1971" fmla="*/ 10236234 w 12203753"/>
              <a:gd name="connsiteY1971" fmla="*/ 5572513 h 6858000"/>
              <a:gd name="connsiteX1972" fmla="*/ 10338218 w 12203753"/>
              <a:gd name="connsiteY1972" fmla="*/ 5520884 h 6858000"/>
              <a:gd name="connsiteX1973" fmla="*/ 9767553 w 12203753"/>
              <a:gd name="connsiteY1973" fmla="*/ 5520884 h 6858000"/>
              <a:gd name="connsiteX1974" fmla="*/ 9869601 w 12203753"/>
              <a:gd name="connsiteY1974" fmla="*/ 5572513 h 6858000"/>
              <a:gd name="connsiteX1975" fmla="*/ 9965339 w 12203753"/>
              <a:gd name="connsiteY1975" fmla="*/ 5635042 h 6858000"/>
              <a:gd name="connsiteX1976" fmla="*/ 9942711 w 12203753"/>
              <a:gd name="connsiteY1976" fmla="*/ 5674243 h 6858000"/>
              <a:gd name="connsiteX1977" fmla="*/ 9840663 w 12203753"/>
              <a:gd name="connsiteY1977" fmla="*/ 5622613 h 6858000"/>
              <a:gd name="connsiteX1978" fmla="*/ 9744925 w 12203753"/>
              <a:gd name="connsiteY1978" fmla="*/ 5560084 h 6858000"/>
              <a:gd name="connsiteX1979" fmla="*/ 9547140 w 12203753"/>
              <a:gd name="connsiteY1979" fmla="*/ 5520884 h 6858000"/>
              <a:gd name="connsiteX1980" fmla="*/ 9569768 w 12203753"/>
              <a:gd name="connsiteY1980" fmla="*/ 5560084 h 6858000"/>
              <a:gd name="connsiteX1981" fmla="*/ 9474030 w 12203753"/>
              <a:gd name="connsiteY1981" fmla="*/ 5622613 h 6858000"/>
              <a:gd name="connsiteX1982" fmla="*/ 9371982 w 12203753"/>
              <a:gd name="connsiteY1982" fmla="*/ 5674306 h 6858000"/>
              <a:gd name="connsiteX1983" fmla="*/ 9349355 w 12203753"/>
              <a:gd name="connsiteY1983" fmla="*/ 5635106 h 6858000"/>
              <a:gd name="connsiteX1984" fmla="*/ 9349355 w 12203753"/>
              <a:gd name="connsiteY1984" fmla="*/ 5635042 h 6858000"/>
              <a:gd name="connsiteX1985" fmla="*/ 9445093 w 12203753"/>
              <a:gd name="connsiteY1985" fmla="*/ 5572513 h 6858000"/>
              <a:gd name="connsiteX1986" fmla="*/ 9547140 w 12203753"/>
              <a:gd name="connsiteY1986" fmla="*/ 5520884 h 6858000"/>
              <a:gd name="connsiteX1987" fmla="*/ 8976412 w 12203753"/>
              <a:gd name="connsiteY1987" fmla="*/ 5520884 h 6858000"/>
              <a:gd name="connsiteX1988" fmla="*/ 9078460 w 12203753"/>
              <a:gd name="connsiteY1988" fmla="*/ 5572513 h 6858000"/>
              <a:gd name="connsiteX1989" fmla="*/ 9174198 w 12203753"/>
              <a:gd name="connsiteY1989" fmla="*/ 5635042 h 6858000"/>
              <a:gd name="connsiteX1990" fmla="*/ 9151570 w 12203753"/>
              <a:gd name="connsiteY1990" fmla="*/ 5674243 h 6858000"/>
              <a:gd name="connsiteX1991" fmla="*/ 9049585 w 12203753"/>
              <a:gd name="connsiteY1991" fmla="*/ 5622613 h 6858000"/>
              <a:gd name="connsiteX1992" fmla="*/ 8953784 w 12203753"/>
              <a:gd name="connsiteY1992" fmla="*/ 5560084 h 6858000"/>
              <a:gd name="connsiteX1993" fmla="*/ 8755998 w 12203753"/>
              <a:gd name="connsiteY1993" fmla="*/ 5520884 h 6858000"/>
              <a:gd name="connsiteX1994" fmla="*/ 8778626 w 12203753"/>
              <a:gd name="connsiteY1994" fmla="*/ 5560084 h 6858000"/>
              <a:gd name="connsiteX1995" fmla="*/ 8682888 w 12203753"/>
              <a:gd name="connsiteY1995" fmla="*/ 5622613 h 6858000"/>
              <a:gd name="connsiteX1996" fmla="*/ 8580840 w 12203753"/>
              <a:gd name="connsiteY1996" fmla="*/ 5674306 h 6858000"/>
              <a:gd name="connsiteX1997" fmla="*/ 8558213 w 12203753"/>
              <a:gd name="connsiteY1997" fmla="*/ 5635106 h 6858000"/>
              <a:gd name="connsiteX1998" fmla="*/ 8558213 w 12203753"/>
              <a:gd name="connsiteY1998" fmla="*/ 5635042 h 6858000"/>
              <a:gd name="connsiteX1999" fmla="*/ 8654014 w 12203753"/>
              <a:gd name="connsiteY1999" fmla="*/ 5572513 h 6858000"/>
              <a:gd name="connsiteX2000" fmla="*/ 8755998 w 12203753"/>
              <a:gd name="connsiteY2000" fmla="*/ 5520884 h 6858000"/>
              <a:gd name="connsiteX2001" fmla="*/ 8185270 w 12203753"/>
              <a:gd name="connsiteY2001" fmla="*/ 5520884 h 6858000"/>
              <a:gd name="connsiteX2002" fmla="*/ 8287318 w 12203753"/>
              <a:gd name="connsiteY2002" fmla="*/ 5572513 h 6858000"/>
              <a:gd name="connsiteX2003" fmla="*/ 8383056 w 12203753"/>
              <a:gd name="connsiteY2003" fmla="*/ 5635042 h 6858000"/>
              <a:gd name="connsiteX2004" fmla="*/ 8360428 w 12203753"/>
              <a:gd name="connsiteY2004" fmla="*/ 5674243 h 6858000"/>
              <a:gd name="connsiteX2005" fmla="*/ 8258443 w 12203753"/>
              <a:gd name="connsiteY2005" fmla="*/ 5622613 h 6858000"/>
              <a:gd name="connsiteX2006" fmla="*/ 8162642 w 12203753"/>
              <a:gd name="connsiteY2006" fmla="*/ 5560084 h 6858000"/>
              <a:gd name="connsiteX2007" fmla="*/ 7964857 w 12203753"/>
              <a:gd name="connsiteY2007" fmla="*/ 5520884 h 6858000"/>
              <a:gd name="connsiteX2008" fmla="*/ 7987485 w 12203753"/>
              <a:gd name="connsiteY2008" fmla="*/ 5560084 h 6858000"/>
              <a:gd name="connsiteX2009" fmla="*/ 7891747 w 12203753"/>
              <a:gd name="connsiteY2009" fmla="*/ 5622613 h 6858000"/>
              <a:gd name="connsiteX2010" fmla="*/ 7789699 w 12203753"/>
              <a:gd name="connsiteY2010" fmla="*/ 5674306 h 6858000"/>
              <a:gd name="connsiteX2011" fmla="*/ 7767072 w 12203753"/>
              <a:gd name="connsiteY2011" fmla="*/ 5635106 h 6858000"/>
              <a:gd name="connsiteX2012" fmla="*/ 7767072 w 12203753"/>
              <a:gd name="connsiteY2012" fmla="*/ 5635042 h 6858000"/>
              <a:gd name="connsiteX2013" fmla="*/ 7862873 w 12203753"/>
              <a:gd name="connsiteY2013" fmla="*/ 5572513 h 6858000"/>
              <a:gd name="connsiteX2014" fmla="*/ 7964857 w 12203753"/>
              <a:gd name="connsiteY2014" fmla="*/ 5520884 h 6858000"/>
              <a:gd name="connsiteX2015" fmla="*/ 7394192 w 12203753"/>
              <a:gd name="connsiteY2015" fmla="*/ 5520884 h 6858000"/>
              <a:gd name="connsiteX2016" fmla="*/ 7496176 w 12203753"/>
              <a:gd name="connsiteY2016" fmla="*/ 5572513 h 6858000"/>
              <a:gd name="connsiteX2017" fmla="*/ 7591913 w 12203753"/>
              <a:gd name="connsiteY2017" fmla="*/ 5635042 h 6858000"/>
              <a:gd name="connsiteX2018" fmla="*/ 7569286 w 12203753"/>
              <a:gd name="connsiteY2018" fmla="*/ 5674243 h 6858000"/>
              <a:gd name="connsiteX2019" fmla="*/ 7467302 w 12203753"/>
              <a:gd name="connsiteY2019" fmla="*/ 5622613 h 6858000"/>
              <a:gd name="connsiteX2020" fmla="*/ 7371564 w 12203753"/>
              <a:gd name="connsiteY2020" fmla="*/ 5560084 h 6858000"/>
              <a:gd name="connsiteX2021" fmla="*/ 7173716 w 12203753"/>
              <a:gd name="connsiteY2021" fmla="*/ 5520884 h 6858000"/>
              <a:gd name="connsiteX2022" fmla="*/ 7196344 w 12203753"/>
              <a:gd name="connsiteY2022" fmla="*/ 5560084 h 6858000"/>
              <a:gd name="connsiteX2023" fmla="*/ 7100606 w 12203753"/>
              <a:gd name="connsiteY2023" fmla="*/ 5622613 h 6858000"/>
              <a:gd name="connsiteX2024" fmla="*/ 6998621 w 12203753"/>
              <a:gd name="connsiteY2024" fmla="*/ 5674306 h 6858000"/>
              <a:gd name="connsiteX2025" fmla="*/ 6975995 w 12203753"/>
              <a:gd name="connsiteY2025" fmla="*/ 5635106 h 6858000"/>
              <a:gd name="connsiteX2026" fmla="*/ 6975995 w 12203753"/>
              <a:gd name="connsiteY2026" fmla="*/ 5635042 h 6858000"/>
              <a:gd name="connsiteX2027" fmla="*/ 7071731 w 12203753"/>
              <a:gd name="connsiteY2027" fmla="*/ 5572513 h 6858000"/>
              <a:gd name="connsiteX2028" fmla="*/ 7173716 w 12203753"/>
              <a:gd name="connsiteY2028" fmla="*/ 5520884 h 6858000"/>
              <a:gd name="connsiteX2029" fmla="*/ 6603052 w 12203753"/>
              <a:gd name="connsiteY2029" fmla="*/ 5520884 h 6858000"/>
              <a:gd name="connsiteX2030" fmla="*/ 6705100 w 12203753"/>
              <a:gd name="connsiteY2030" fmla="*/ 5572513 h 6858000"/>
              <a:gd name="connsiteX2031" fmla="*/ 6800837 w 12203753"/>
              <a:gd name="connsiteY2031" fmla="*/ 5635042 h 6858000"/>
              <a:gd name="connsiteX2032" fmla="*/ 6778210 w 12203753"/>
              <a:gd name="connsiteY2032" fmla="*/ 5674243 h 6858000"/>
              <a:gd name="connsiteX2033" fmla="*/ 6676161 w 12203753"/>
              <a:gd name="connsiteY2033" fmla="*/ 5622613 h 6858000"/>
              <a:gd name="connsiteX2034" fmla="*/ 6580424 w 12203753"/>
              <a:gd name="connsiteY2034" fmla="*/ 5560084 h 6858000"/>
              <a:gd name="connsiteX2035" fmla="*/ 6382638 w 12203753"/>
              <a:gd name="connsiteY2035" fmla="*/ 5520884 h 6858000"/>
              <a:gd name="connsiteX2036" fmla="*/ 6405266 w 12203753"/>
              <a:gd name="connsiteY2036" fmla="*/ 5560084 h 6858000"/>
              <a:gd name="connsiteX2037" fmla="*/ 6309528 w 12203753"/>
              <a:gd name="connsiteY2037" fmla="*/ 5622613 h 6858000"/>
              <a:gd name="connsiteX2038" fmla="*/ 6207480 w 12203753"/>
              <a:gd name="connsiteY2038" fmla="*/ 5674306 h 6858000"/>
              <a:gd name="connsiteX2039" fmla="*/ 6184852 w 12203753"/>
              <a:gd name="connsiteY2039" fmla="*/ 5635106 h 6858000"/>
              <a:gd name="connsiteX2040" fmla="*/ 6184852 w 12203753"/>
              <a:gd name="connsiteY2040" fmla="*/ 5635042 h 6858000"/>
              <a:gd name="connsiteX2041" fmla="*/ 6280590 w 12203753"/>
              <a:gd name="connsiteY2041" fmla="*/ 5572513 h 6858000"/>
              <a:gd name="connsiteX2042" fmla="*/ 6382638 w 12203753"/>
              <a:gd name="connsiteY2042" fmla="*/ 5520884 h 6858000"/>
              <a:gd name="connsiteX2043" fmla="*/ 5811914 w 12203753"/>
              <a:gd name="connsiteY2043" fmla="*/ 5520884 h 6858000"/>
              <a:gd name="connsiteX2044" fmla="*/ 5811979 w 12203753"/>
              <a:gd name="connsiteY2044" fmla="*/ 5520884 h 6858000"/>
              <a:gd name="connsiteX2045" fmla="*/ 5811965 w 12203753"/>
              <a:gd name="connsiteY2045" fmla="*/ 5520907 h 6858000"/>
              <a:gd name="connsiteX2046" fmla="*/ 5591444 w 12203753"/>
              <a:gd name="connsiteY2046" fmla="*/ 5520884 h 6858000"/>
              <a:gd name="connsiteX2047" fmla="*/ 5614067 w 12203753"/>
              <a:gd name="connsiteY2047" fmla="*/ 5560084 h 6858000"/>
              <a:gd name="connsiteX2048" fmla="*/ 5518332 w 12203753"/>
              <a:gd name="connsiteY2048" fmla="*/ 5622613 h 6858000"/>
              <a:gd name="connsiteX2049" fmla="*/ 5416289 w 12203753"/>
              <a:gd name="connsiteY2049" fmla="*/ 5674306 h 6858000"/>
              <a:gd name="connsiteX2050" fmla="*/ 5393662 w 12203753"/>
              <a:gd name="connsiteY2050" fmla="*/ 5635106 h 6858000"/>
              <a:gd name="connsiteX2051" fmla="*/ 5393724 w 12203753"/>
              <a:gd name="connsiteY2051" fmla="*/ 5635042 h 6858000"/>
              <a:gd name="connsiteX2052" fmla="*/ 5489459 w 12203753"/>
              <a:gd name="connsiteY2052" fmla="*/ 5572513 h 6858000"/>
              <a:gd name="connsiteX2053" fmla="*/ 5591444 w 12203753"/>
              <a:gd name="connsiteY2053" fmla="*/ 5520884 h 6858000"/>
              <a:gd name="connsiteX2054" fmla="*/ 5020783 w 12203753"/>
              <a:gd name="connsiteY2054" fmla="*/ 5520884 h 6858000"/>
              <a:gd name="connsiteX2055" fmla="*/ 5020848 w 12203753"/>
              <a:gd name="connsiteY2055" fmla="*/ 5520884 h 6858000"/>
              <a:gd name="connsiteX2056" fmla="*/ 5020837 w 12203753"/>
              <a:gd name="connsiteY2056" fmla="*/ 5520907 h 6858000"/>
              <a:gd name="connsiteX2057" fmla="*/ 4800426 w 12203753"/>
              <a:gd name="connsiteY2057" fmla="*/ 5520884 h 6858000"/>
              <a:gd name="connsiteX2058" fmla="*/ 4823054 w 12203753"/>
              <a:gd name="connsiteY2058" fmla="*/ 5560084 h 6858000"/>
              <a:gd name="connsiteX2059" fmla="*/ 4727319 w 12203753"/>
              <a:gd name="connsiteY2059" fmla="*/ 5622613 h 6858000"/>
              <a:gd name="connsiteX2060" fmla="*/ 4625271 w 12203753"/>
              <a:gd name="connsiteY2060" fmla="*/ 5674306 h 6858000"/>
              <a:gd name="connsiteX2061" fmla="*/ 4602649 w 12203753"/>
              <a:gd name="connsiteY2061" fmla="*/ 5635106 h 6858000"/>
              <a:gd name="connsiteX2062" fmla="*/ 4602649 w 12203753"/>
              <a:gd name="connsiteY2062" fmla="*/ 5635042 h 6858000"/>
              <a:gd name="connsiteX2063" fmla="*/ 4698380 w 12203753"/>
              <a:gd name="connsiteY2063" fmla="*/ 5572513 h 6858000"/>
              <a:gd name="connsiteX2064" fmla="*/ 4800426 w 12203753"/>
              <a:gd name="connsiteY2064" fmla="*/ 5520884 h 6858000"/>
              <a:gd name="connsiteX2065" fmla="*/ 4229702 w 12203753"/>
              <a:gd name="connsiteY2065" fmla="*/ 5520884 h 6858000"/>
              <a:gd name="connsiteX2066" fmla="*/ 4229764 w 12203753"/>
              <a:gd name="connsiteY2066" fmla="*/ 5520884 h 6858000"/>
              <a:gd name="connsiteX2067" fmla="*/ 4229752 w 12203753"/>
              <a:gd name="connsiteY2067" fmla="*/ 5520907 h 6858000"/>
              <a:gd name="connsiteX2068" fmla="*/ 4009366 w 12203753"/>
              <a:gd name="connsiteY2068" fmla="*/ 5520884 h 6858000"/>
              <a:gd name="connsiteX2069" fmla="*/ 4031992 w 12203753"/>
              <a:gd name="connsiteY2069" fmla="*/ 5560084 h 6858000"/>
              <a:gd name="connsiteX2070" fmla="*/ 3936266 w 12203753"/>
              <a:gd name="connsiteY2070" fmla="*/ 5622613 h 6858000"/>
              <a:gd name="connsiteX2071" fmla="*/ 3834218 w 12203753"/>
              <a:gd name="connsiteY2071" fmla="*/ 5674306 h 6858000"/>
              <a:gd name="connsiteX2072" fmla="*/ 3811587 w 12203753"/>
              <a:gd name="connsiteY2072" fmla="*/ 5635106 h 6858000"/>
              <a:gd name="connsiteX2073" fmla="*/ 3811587 w 12203753"/>
              <a:gd name="connsiteY2073" fmla="*/ 5635042 h 6858000"/>
              <a:gd name="connsiteX2074" fmla="*/ 3907323 w 12203753"/>
              <a:gd name="connsiteY2074" fmla="*/ 5572513 h 6858000"/>
              <a:gd name="connsiteX2075" fmla="*/ 4009366 w 12203753"/>
              <a:gd name="connsiteY2075" fmla="*/ 5520884 h 6858000"/>
              <a:gd name="connsiteX2076" fmla="*/ 3438650 w 12203753"/>
              <a:gd name="connsiteY2076" fmla="*/ 5520884 h 6858000"/>
              <a:gd name="connsiteX2077" fmla="*/ 3438713 w 12203753"/>
              <a:gd name="connsiteY2077" fmla="*/ 5520884 h 6858000"/>
              <a:gd name="connsiteX2078" fmla="*/ 3438701 w 12203753"/>
              <a:gd name="connsiteY2078" fmla="*/ 5520907 h 6858000"/>
              <a:gd name="connsiteX2079" fmla="*/ 3218179 w 12203753"/>
              <a:gd name="connsiteY2079" fmla="*/ 5520884 h 6858000"/>
              <a:gd name="connsiteX2080" fmla="*/ 3240807 w 12203753"/>
              <a:gd name="connsiteY2080" fmla="*/ 5560084 h 6858000"/>
              <a:gd name="connsiteX2081" fmla="*/ 3145079 w 12203753"/>
              <a:gd name="connsiteY2081" fmla="*/ 5622613 h 6858000"/>
              <a:gd name="connsiteX2082" fmla="*/ 3043026 w 12203753"/>
              <a:gd name="connsiteY2082" fmla="*/ 5674306 h 6858000"/>
              <a:gd name="connsiteX2083" fmla="*/ 3020398 w 12203753"/>
              <a:gd name="connsiteY2083" fmla="*/ 5635106 h 6858000"/>
              <a:gd name="connsiteX2084" fmla="*/ 3020464 w 12203753"/>
              <a:gd name="connsiteY2084" fmla="*/ 5635042 h 6858000"/>
              <a:gd name="connsiteX2085" fmla="*/ 3116202 w 12203753"/>
              <a:gd name="connsiteY2085" fmla="*/ 5572513 h 6858000"/>
              <a:gd name="connsiteX2086" fmla="*/ 3218179 w 12203753"/>
              <a:gd name="connsiteY2086" fmla="*/ 5520884 h 6858000"/>
              <a:gd name="connsiteX2087" fmla="*/ 2647521 w 12203753"/>
              <a:gd name="connsiteY2087" fmla="*/ 5520884 h 6858000"/>
              <a:gd name="connsiteX2088" fmla="*/ 2647585 w 12203753"/>
              <a:gd name="connsiteY2088" fmla="*/ 5520884 h 6858000"/>
              <a:gd name="connsiteX2089" fmla="*/ 2647573 w 12203753"/>
              <a:gd name="connsiteY2089" fmla="*/ 5520907 h 6858000"/>
              <a:gd name="connsiteX2090" fmla="*/ 2427043 w 12203753"/>
              <a:gd name="connsiteY2090" fmla="*/ 5520884 h 6858000"/>
              <a:gd name="connsiteX2091" fmla="*/ 2449673 w 12203753"/>
              <a:gd name="connsiteY2091" fmla="*/ 5560084 h 6858000"/>
              <a:gd name="connsiteX2092" fmla="*/ 2353932 w 12203753"/>
              <a:gd name="connsiteY2092" fmla="*/ 5622613 h 6858000"/>
              <a:gd name="connsiteX2093" fmla="*/ 2251888 w 12203753"/>
              <a:gd name="connsiteY2093" fmla="*/ 5674306 h 6858000"/>
              <a:gd name="connsiteX2094" fmla="*/ 2229258 w 12203753"/>
              <a:gd name="connsiteY2094" fmla="*/ 5635106 h 6858000"/>
              <a:gd name="connsiteX2095" fmla="*/ 2229324 w 12203753"/>
              <a:gd name="connsiteY2095" fmla="*/ 5635042 h 6858000"/>
              <a:gd name="connsiteX2096" fmla="*/ 2325057 w 12203753"/>
              <a:gd name="connsiteY2096" fmla="*/ 5572513 h 6858000"/>
              <a:gd name="connsiteX2097" fmla="*/ 2427043 w 12203753"/>
              <a:gd name="connsiteY2097" fmla="*/ 5520884 h 6858000"/>
              <a:gd name="connsiteX2098" fmla="*/ 1856390 w 12203753"/>
              <a:gd name="connsiteY2098" fmla="*/ 5520884 h 6858000"/>
              <a:gd name="connsiteX2099" fmla="*/ 1856455 w 12203753"/>
              <a:gd name="connsiteY2099" fmla="*/ 5520884 h 6858000"/>
              <a:gd name="connsiteX2100" fmla="*/ 1856440 w 12203753"/>
              <a:gd name="connsiteY2100" fmla="*/ 5520907 h 6858000"/>
              <a:gd name="connsiteX2101" fmla="*/ 1635915 w 12203753"/>
              <a:gd name="connsiteY2101" fmla="*/ 5520884 h 6858000"/>
              <a:gd name="connsiteX2102" fmla="*/ 1658544 w 12203753"/>
              <a:gd name="connsiteY2102" fmla="*/ 5560084 h 6858000"/>
              <a:gd name="connsiteX2103" fmla="*/ 1562806 w 12203753"/>
              <a:gd name="connsiteY2103" fmla="*/ 5622613 h 6858000"/>
              <a:gd name="connsiteX2104" fmla="*/ 1460759 w 12203753"/>
              <a:gd name="connsiteY2104" fmla="*/ 5674306 h 6858000"/>
              <a:gd name="connsiteX2105" fmla="*/ 1438131 w 12203753"/>
              <a:gd name="connsiteY2105" fmla="*/ 5635106 h 6858000"/>
              <a:gd name="connsiteX2106" fmla="*/ 1438196 w 12203753"/>
              <a:gd name="connsiteY2106" fmla="*/ 5635042 h 6858000"/>
              <a:gd name="connsiteX2107" fmla="*/ 1533932 w 12203753"/>
              <a:gd name="connsiteY2107" fmla="*/ 5572513 h 6858000"/>
              <a:gd name="connsiteX2108" fmla="*/ 1635915 w 12203753"/>
              <a:gd name="connsiteY2108" fmla="*/ 5520884 h 6858000"/>
              <a:gd name="connsiteX2109" fmla="*/ 1065317 w 12203753"/>
              <a:gd name="connsiteY2109" fmla="*/ 5520884 h 6858000"/>
              <a:gd name="connsiteX2110" fmla="*/ 1065382 w 12203753"/>
              <a:gd name="connsiteY2110" fmla="*/ 5520884 h 6858000"/>
              <a:gd name="connsiteX2111" fmla="*/ 1065369 w 12203753"/>
              <a:gd name="connsiteY2111" fmla="*/ 5520907 h 6858000"/>
              <a:gd name="connsiteX2112" fmla="*/ 844835 w 12203753"/>
              <a:gd name="connsiteY2112" fmla="*/ 5520884 h 6858000"/>
              <a:gd name="connsiteX2113" fmla="*/ 867464 w 12203753"/>
              <a:gd name="connsiteY2113" fmla="*/ 5560084 h 6858000"/>
              <a:gd name="connsiteX2114" fmla="*/ 771727 w 12203753"/>
              <a:gd name="connsiteY2114" fmla="*/ 5622613 h 6858000"/>
              <a:gd name="connsiteX2115" fmla="*/ 669681 w 12203753"/>
              <a:gd name="connsiteY2115" fmla="*/ 5674306 h 6858000"/>
              <a:gd name="connsiteX2116" fmla="*/ 647052 w 12203753"/>
              <a:gd name="connsiteY2116" fmla="*/ 5635106 h 6858000"/>
              <a:gd name="connsiteX2117" fmla="*/ 647116 w 12203753"/>
              <a:gd name="connsiteY2117" fmla="*/ 5635042 h 6858000"/>
              <a:gd name="connsiteX2118" fmla="*/ 742854 w 12203753"/>
              <a:gd name="connsiteY2118" fmla="*/ 5572513 h 6858000"/>
              <a:gd name="connsiteX2119" fmla="*/ 844835 w 12203753"/>
              <a:gd name="connsiteY2119" fmla="*/ 5520884 h 6858000"/>
              <a:gd name="connsiteX2120" fmla="*/ 274178 w 12203753"/>
              <a:gd name="connsiteY2120" fmla="*/ 5520884 h 6858000"/>
              <a:gd name="connsiteX2121" fmla="*/ 274242 w 12203753"/>
              <a:gd name="connsiteY2121" fmla="*/ 5520884 h 6858000"/>
              <a:gd name="connsiteX2122" fmla="*/ 274229 w 12203753"/>
              <a:gd name="connsiteY2122" fmla="*/ 5520907 h 6858000"/>
              <a:gd name="connsiteX2123" fmla="*/ 53706 w 12203753"/>
              <a:gd name="connsiteY2123" fmla="*/ 5520884 h 6858000"/>
              <a:gd name="connsiteX2124" fmla="*/ 76333 w 12203753"/>
              <a:gd name="connsiteY2124" fmla="*/ 5560084 h 6858000"/>
              <a:gd name="connsiteX2125" fmla="*/ 48496 w 12203753"/>
              <a:gd name="connsiteY2125" fmla="*/ 5579780 h 6858000"/>
              <a:gd name="connsiteX2126" fmla="*/ 0 w 12203753"/>
              <a:gd name="connsiteY2126" fmla="*/ 5610373 h 6858000"/>
              <a:gd name="connsiteX2127" fmla="*/ 0 w 12203753"/>
              <a:gd name="connsiteY2127" fmla="*/ 5547102 h 6858000"/>
              <a:gd name="connsiteX2128" fmla="*/ 22745 w 12203753"/>
              <a:gd name="connsiteY2128" fmla="*/ 5535130 h 6858000"/>
              <a:gd name="connsiteX2129" fmla="*/ 53706 w 12203753"/>
              <a:gd name="connsiteY2129" fmla="*/ 5520884 h 6858000"/>
              <a:gd name="connsiteX2130" fmla="*/ 11612508 w 12203753"/>
              <a:gd name="connsiteY2130" fmla="*/ 5369183 h 6858000"/>
              <a:gd name="connsiteX2131" fmla="*/ 11657764 w 12203753"/>
              <a:gd name="connsiteY2131" fmla="*/ 5369183 h 6858000"/>
              <a:gd name="connsiteX2132" fmla="*/ 11664075 w 12203753"/>
              <a:gd name="connsiteY2132" fmla="*/ 5483405 h 6858000"/>
              <a:gd name="connsiteX2133" fmla="*/ 11657764 w 12203753"/>
              <a:gd name="connsiteY2133" fmla="*/ 5597563 h 6858000"/>
              <a:gd name="connsiteX2134" fmla="*/ 11612508 w 12203753"/>
              <a:gd name="connsiteY2134" fmla="*/ 5597563 h 6858000"/>
              <a:gd name="connsiteX2135" fmla="*/ 11606262 w 12203753"/>
              <a:gd name="connsiteY2135" fmla="*/ 5483405 h 6858000"/>
              <a:gd name="connsiteX2136" fmla="*/ 11612508 w 12203753"/>
              <a:gd name="connsiteY2136" fmla="*/ 5369183 h 6858000"/>
              <a:gd name="connsiteX2137" fmla="*/ 10821367 w 12203753"/>
              <a:gd name="connsiteY2137" fmla="*/ 5369183 h 6858000"/>
              <a:gd name="connsiteX2138" fmla="*/ 10866623 w 12203753"/>
              <a:gd name="connsiteY2138" fmla="*/ 5369183 h 6858000"/>
              <a:gd name="connsiteX2139" fmla="*/ 10872933 w 12203753"/>
              <a:gd name="connsiteY2139" fmla="*/ 5483405 h 6858000"/>
              <a:gd name="connsiteX2140" fmla="*/ 10866623 w 12203753"/>
              <a:gd name="connsiteY2140" fmla="*/ 5597563 h 6858000"/>
              <a:gd name="connsiteX2141" fmla="*/ 10821367 w 12203753"/>
              <a:gd name="connsiteY2141" fmla="*/ 5597563 h 6858000"/>
              <a:gd name="connsiteX2142" fmla="*/ 10815121 w 12203753"/>
              <a:gd name="connsiteY2142" fmla="*/ 5483405 h 6858000"/>
              <a:gd name="connsiteX2143" fmla="*/ 10821367 w 12203753"/>
              <a:gd name="connsiteY2143" fmla="*/ 5369183 h 6858000"/>
              <a:gd name="connsiteX2144" fmla="*/ 10030289 w 12203753"/>
              <a:gd name="connsiteY2144" fmla="*/ 5369183 h 6858000"/>
              <a:gd name="connsiteX2145" fmla="*/ 10075481 w 12203753"/>
              <a:gd name="connsiteY2145" fmla="*/ 5369183 h 6858000"/>
              <a:gd name="connsiteX2146" fmla="*/ 10081791 w 12203753"/>
              <a:gd name="connsiteY2146" fmla="*/ 5483405 h 6858000"/>
              <a:gd name="connsiteX2147" fmla="*/ 10075481 w 12203753"/>
              <a:gd name="connsiteY2147" fmla="*/ 5597563 h 6858000"/>
              <a:gd name="connsiteX2148" fmla="*/ 10030289 w 12203753"/>
              <a:gd name="connsiteY2148" fmla="*/ 5597563 h 6858000"/>
              <a:gd name="connsiteX2149" fmla="*/ 10023979 w 12203753"/>
              <a:gd name="connsiteY2149" fmla="*/ 5483405 h 6858000"/>
              <a:gd name="connsiteX2150" fmla="*/ 10030289 w 12203753"/>
              <a:gd name="connsiteY2150" fmla="*/ 5369183 h 6858000"/>
              <a:gd name="connsiteX2151" fmla="*/ 9239147 w 12203753"/>
              <a:gd name="connsiteY2151" fmla="*/ 5369183 h 6858000"/>
              <a:gd name="connsiteX2152" fmla="*/ 9284403 w 12203753"/>
              <a:gd name="connsiteY2152" fmla="*/ 5369183 h 6858000"/>
              <a:gd name="connsiteX2153" fmla="*/ 9290649 w 12203753"/>
              <a:gd name="connsiteY2153" fmla="*/ 5483405 h 6858000"/>
              <a:gd name="connsiteX2154" fmla="*/ 9284403 w 12203753"/>
              <a:gd name="connsiteY2154" fmla="*/ 5597563 h 6858000"/>
              <a:gd name="connsiteX2155" fmla="*/ 9239147 w 12203753"/>
              <a:gd name="connsiteY2155" fmla="*/ 5597563 h 6858000"/>
              <a:gd name="connsiteX2156" fmla="*/ 9232901 w 12203753"/>
              <a:gd name="connsiteY2156" fmla="*/ 5483405 h 6858000"/>
              <a:gd name="connsiteX2157" fmla="*/ 9239147 w 12203753"/>
              <a:gd name="connsiteY2157" fmla="*/ 5369183 h 6858000"/>
              <a:gd name="connsiteX2158" fmla="*/ 8448006 w 12203753"/>
              <a:gd name="connsiteY2158" fmla="*/ 5369183 h 6858000"/>
              <a:gd name="connsiteX2159" fmla="*/ 8493262 w 12203753"/>
              <a:gd name="connsiteY2159" fmla="*/ 5369183 h 6858000"/>
              <a:gd name="connsiteX2160" fmla="*/ 8499508 w 12203753"/>
              <a:gd name="connsiteY2160" fmla="*/ 5483405 h 6858000"/>
              <a:gd name="connsiteX2161" fmla="*/ 8493262 w 12203753"/>
              <a:gd name="connsiteY2161" fmla="*/ 5597563 h 6858000"/>
              <a:gd name="connsiteX2162" fmla="*/ 8448006 w 12203753"/>
              <a:gd name="connsiteY2162" fmla="*/ 5597563 h 6858000"/>
              <a:gd name="connsiteX2163" fmla="*/ 8441760 w 12203753"/>
              <a:gd name="connsiteY2163" fmla="*/ 5483405 h 6858000"/>
              <a:gd name="connsiteX2164" fmla="*/ 8448006 w 12203753"/>
              <a:gd name="connsiteY2164" fmla="*/ 5369183 h 6858000"/>
              <a:gd name="connsiteX2165" fmla="*/ 7656865 w 12203753"/>
              <a:gd name="connsiteY2165" fmla="*/ 5369183 h 6858000"/>
              <a:gd name="connsiteX2166" fmla="*/ 7702121 w 12203753"/>
              <a:gd name="connsiteY2166" fmla="*/ 5369183 h 6858000"/>
              <a:gd name="connsiteX2167" fmla="*/ 7708431 w 12203753"/>
              <a:gd name="connsiteY2167" fmla="*/ 5483405 h 6858000"/>
              <a:gd name="connsiteX2168" fmla="*/ 7702121 w 12203753"/>
              <a:gd name="connsiteY2168" fmla="*/ 5597563 h 6858000"/>
              <a:gd name="connsiteX2169" fmla="*/ 7656865 w 12203753"/>
              <a:gd name="connsiteY2169" fmla="*/ 5597563 h 6858000"/>
              <a:gd name="connsiteX2170" fmla="*/ 7650619 w 12203753"/>
              <a:gd name="connsiteY2170" fmla="*/ 5483405 h 6858000"/>
              <a:gd name="connsiteX2171" fmla="*/ 7656865 w 12203753"/>
              <a:gd name="connsiteY2171" fmla="*/ 5369183 h 6858000"/>
              <a:gd name="connsiteX2172" fmla="*/ 6865787 w 12203753"/>
              <a:gd name="connsiteY2172" fmla="*/ 5369183 h 6858000"/>
              <a:gd name="connsiteX2173" fmla="*/ 6910979 w 12203753"/>
              <a:gd name="connsiteY2173" fmla="*/ 5369183 h 6858000"/>
              <a:gd name="connsiteX2174" fmla="*/ 6917290 w 12203753"/>
              <a:gd name="connsiteY2174" fmla="*/ 5483405 h 6858000"/>
              <a:gd name="connsiteX2175" fmla="*/ 6910979 w 12203753"/>
              <a:gd name="connsiteY2175" fmla="*/ 5597563 h 6858000"/>
              <a:gd name="connsiteX2176" fmla="*/ 6865787 w 12203753"/>
              <a:gd name="connsiteY2176" fmla="*/ 5597563 h 6858000"/>
              <a:gd name="connsiteX2177" fmla="*/ 6859477 w 12203753"/>
              <a:gd name="connsiteY2177" fmla="*/ 5483405 h 6858000"/>
              <a:gd name="connsiteX2178" fmla="*/ 6865787 w 12203753"/>
              <a:gd name="connsiteY2178" fmla="*/ 5369183 h 6858000"/>
              <a:gd name="connsiteX2179" fmla="*/ 6074648 w 12203753"/>
              <a:gd name="connsiteY2179" fmla="*/ 5369183 h 6858000"/>
              <a:gd name="connsiteX2180" fmla="*/ 6119901 w 12203753"/>
              <a:gd name="connsiteY2180" fmla="*/ 5369183 h 6858000"/>
              <a:gd name="connsiteX2181" fmla="*/ 6126212 w 12203753"/>
              <a:gd name="connsiteY2181" fmla="*/ 5483405 h 6858000"/>
              <a:gd name="connsiteX2182" fmla="*/ 6119901 w 12203753"/>
              <a:gd name="connsiteY2182" fmla="*/ 5597563 h 6858000"/>
              <a:gd name="connsiteX2183" fmla="*/ 6074648 w 12203753"/>
              <a:gd name="connsiteY2183" fmla="*/ 5597563 h 6858000"/>
              <a:gd name="connsiteX2184" fmla="*/ 6068400 w 12203753"/>
              <a:gd name="connsiteY2184" fmla="*/ 5483405 h 6858000"/>
              <a:gd name="connsiteX2185" fmla="*/ 6074648 w 12203753"/>
              <a:gd name="connsiteY2185" fmla="*/ 5369183 h 6858000"/>
              <a:gd name="connsiteX2186" fmla="*/ 5283517 w 12203753"/>
              <a:gd name="connsiteY2186" fmla="*/ 5369183 h 6858000"/>
              <a:gd name="connsiteX2187" fmla="*/ 5328774 w 12203753"/>
              <a:gd name="connsiteY2187" fmla="*/ 5369183 h 6858000"/>
              <a:gd name="connsiteX2188" fmla="*/ 5335084 w 12203753"/>
              <a:gd name="connsiteY2188" fmla="*/ 5483405 h 6858000"/>
              <a:gd name="connsiteX2189" fmla="*/ 5328774 w 12203753"/>
              <a:gd name="connsiteY2189" fmla="*/ 5597563 h 6858000"/>
              <a:gd name="connsiteX2190" fmla="*/ 5283517 w 12203753"/>
              <a:gd name="connsiteY2190" fmla="*/ 5597563 h 6858000"/>
              <a:gd name="connsiteX2191" fmla="*/ 5277271 w 12203753"/>
              <a:gd name="connsiteY2191" fmla="*/ 5483405 h 6858000"/>
              <a:gd name="connsiteX2192" fmla="*/ 5283517 w 12203753"/>
              <a:gd name="connsiteY2192" fmla="*/ 5369183 h 6858000"/>
              <a:gd name="connsiteX2193" fmla="*/ 4492377 w 12203753"/>
              <a:gd name="connsiteY2193" fmla="*/ 5369183 h 6858000"/>
              <a:gd name="connsiteX2194" fmla="*/ 4537632 w 12203753"/>
              <a:gd name="connsiteY2194" fmla="*/ 5369183 h 6858000"/>
              <a:gd name="connsiteX2195" fmla="*/ 4543944 w 12203753"/>
              <a:gd name="connsiteY2195" fmla="*/ 5483405 h 6858000"/>
              <a:gd name="connsiteX2196" fmla="*/ 4537632 w 12203753"/>
              <a:gd name="connsiteY2196" fmla="*/ 5597563 h 6858000"/>
              <a:gd name="connsiteX2197" fmla="*/ 4492377 w 12203753"/>
              <a:gd name="connsiteY2197" fmla="*/ 5597563 h 6858000"/>
              <a:gd name="connsiteX2198" fmla="*/ 4486066 w 12203753"/>
              <a:gd name="connsiteY2198" fmla="*/ 5483405 h 6858000"/>
              <a:gd name="connsiteX2199" fmla="*/ 4492377 w 12203753"/>
              <a:gd name="connsiteY2199" fmla="*/ 5369183 h 6858000"/>
              <a:gd name="connsiteX2200" fmla="*/ 3701387 w 12203753"/>
              <a:gd name="connsiteY2200" fmla="*/ 5369183 h 6858000"/>
              <a:gd name="connsiteX2201" fmla="*/ 3746640 w 12203753"/>
              <a:gd name="connsiteY2201" fmla="*/ 5369183 h 6858000"/>
              <a:gd name="connsiteX2202" fmla="*/ 3752950 w 12203753"/>
              <a:gd name="connsiteY2202" fmla="*/ 5483405 h 6858000"/>
              <a:gd name="connsiteX2203" fmla="*/ 3746640 w 12203753"/>
              <a:gd name="connsiteY2203" fmla="*/ 5597563 h 6858000"/>
              <a:gd name="connsiteX2204" fmla="*/ 3701387 w 12203753"/>
              <a:gd name="connsiteY2204" fmla="*/ 5597563 h 6858000"/>
              <a:gd name="connsiteX2205" fmla="*/ 3695140 w 12203753"/>
              <a:gd name="connsiteY2205" fmla="*/ 5483405 h 6858000"/>
              <a:gd name="connsiteX2206" fmla="*/ 3701387 w 12203753"/>
              <a:gd name="connsiteY2206" fmla="*/ 5369183 h 6858000"/>
              <a:gd name="connsiteX2207" fmla="*/ 2910259 w 12203753"/>
              <a:gd name="connsiteY2207" fmla="*/ 5369183 h 6858000"/>
              <a:gd name="connsiteX2208" fmla="*/ 2955512 w 12203753"/>
              <a:gd name="connsiteY2208" fmla="*/ 5369183 h 6858000"/>
              <a:gd name="connsiteX2209" fmla="*/ 2961822 w 12203753"/>
              <a:gd name="connsiteY2209" fmla="*/ 5483405 h 6858000"/>
              <a:gd name="connsiteX2210" fmla="*/ 2955512 w 12203753"/>
              <a:gd name="connsiteY2210" fmla="*/ 5597563 h 6858000"/>
              <a:gd name="connsiteX2211" fmla="*/ 2910259 w 12203753"/>
              <a:gd name="connsiteY2211" fmla="*/ 5597563 h 6858000"/>
              <a:gd name="connsiteX2212" fmla="*/ 2904013 w 12203753"/>
              <a:gd name="connsiteY2212" fmla="*/ 5483405 h 6858000"/>
              <a:gd name="connsiteX2213" fmla="*/ 2910259 w 12203753"/>
              <a:gd name="connsiteY2213" fmla="*/ 5369183 h 6858000"/>
              <a:gd name="connsiteX2214" fmla="*/ 2119119 w 12203753"/>
              <a:gd name="connsiteY2214" fmla="*/ 5369183 h 6858000"/>
              <a:gd name="connsiteX2215" fmla="*/ 2164366 w 12203753"/>
              <a:gd name="connsiteY2215" fmla="*/ 5369183 h 6858000"/>
              <a:gd name="connsiteX2216" fmla="*/ 2170679 w 12203753"/>
              <a:gd name="connsiteY2216" fmla="*/ 5483405 h 6858000"/>
              <a:gd name="connsiteX2217" fmla="*/ 2164366 w 12203753"/>
              <a:gd name="connsiteY2217" fmla="*/ 5597563 h 6858000"/>
              <a:gd name="connsiteX2218" fmla="*/ 2119119 w 12203753"/>
              <a:gd name="connsiteY2218" fmla="*/ 5597563 h 6858000"/>
              <a:gd name="connsiteX2219" fmla="*/ 2112868 w 12203753"/>
              <a:gd name="connsiteY2219" fmla="*/ 5483405 h 6858000"/>
              <a:gd name="connsiteX2220" fmla="*/ 2119119 w 12203753"/>
              <a:gd name="connsiteY2220" fmla="*/ 5369183 h 6858000"/>
              <a:gd name="connsiteX2221" fmla="*/ 1327990 w 12203753"/>
              <a:gd name="connsiteY2221" fmla="*/ 5369183 h 6858000"/>
              <a:gd name="connsiteX2222" fmla="*/ 1373245 w 12203753"/>
              <a:gd name="connsiteY2222" fmla="*/ 5369183 h 6858000"/>
              <a:gd name="connsiteX2223" fmla="*/ 1379556 w 12203753"/>
              <a:gd name="connsiteY2223" fmla="*/ 5483405 h 6858000"/>
              <a:gd name="connsiteX2224" fmla="*/ 1373245 w 12203753"/>
              <a:gd name="connsiteY2224" fmla="*/ 5597563 h 6858000"/>
              <a:gd name="connsiteX2225" fmla="*/ 1327990 w 12203753"/>
              <a:gd name="connsiteY2225" fmla="*/ 5597563 h 6858000"/>
              <a:gd name="connsiteX2226" fmla="*/ 1321744 w 12203753"/>
              <a:gd name="connsiteY2226" fmla="*/ 5483405 h 6858000"/>
              <a:gd name="connsiteX2227" fmla="*/ 1327990 w 12203753"/>
              <a:gd name="connsiteY2227" fmla="*/ 5369183 h 6858000"/>
              <a:gd name="connsiteX2228" fmla="*/ 536912 w 12203753"/>
              <a:gd name="connsiteY2228" fmla="*/ 5369183 h 6858000"/>
              <a:gd name="connsiteX2229" fmla="*/ 582167 w 12203753"/>
              <a:gd name="connsiteY2229" fmla="*/ 5369183 h 6858000"/>
              <a:gd name="connsiteX2230" fmla="*/ 588477 w 12203753"/>
              <a:gd name="connsiteY2230" fmla="*/ 5483405 h 6858000"/>
              <a:gd name="connsiteX2231" fmla="*/ 582167 w 12203753"/>
              <a:gd name="connsiteY2231" fmla="*/ 5597563 h 6858000"/>
              <a:gd name="connsiteX2232" fmla="*/ 536912 w 12203753"/>
              <a:gd name="connsiteY2232" fmla="*/ 5597563 h 6858000"/>
              <a:gd name="connsiteX2233" fmla="*/ 530665 w 12203753"/>
              <a:gd name="connsiteY2233" fmla="*/ 5483405 h 6858000"/>
              <a:gd name="connsiteX2234" fmla="*/ 536912 w 12203753"/>
              <a:gd name="connsiteY2234" fmla="*/ 5369183 h 6858000"/>
              <a:gd name="connsiteX2235" fmla="*/ 0 w 12203753"/>
              <a:gd name="connsiteY2235" fmla="*/ 5356334 h 6858000"/>
              <a:gd name="connsiteX2236" fmla="*/ 48559 w 12203753"/>
              <a:gd name="connsiteY2236" fmla="*/ 5386967 h 6858000"/>
              <a:gd name="connsiteX2237" fmla="*/ 76396 w 12203753"/>
              <a:gd name="connsiteY2237" fmla="*/ 5406663 h 6858000"/>
              <a:gd name="connsiteX2238" fmla="*/ 53769 w 12203753"/>
              <a:gd name="connsiteY2238" fmla="*/ 5445863 h 6858000"/>
              <a:gd name="connsiteX2239" fmla="*/ 22784 w 12203753"/>
              <a:gd name="connsiteY2239" fmla="*/ 5431617 h 6858000"/>
              <a:gd name="connsiteX2240" fmla="*/ 0 w 12203753"/>
              <a:gd name="connsiteY2240" fmla="*/ 5419620 h 6858000"/>
              <a:gd name="connsiteX2241" fmla="*/ 12203753 w 12203753"/>
              <a:gd name="connsiteY2241" fmla="*/ 5350648 h 6858000"/>
              <a:gd name="connsiteX2242" fmla="*/ 12203753 w 12203753"/>
              <a:gd name="connsiteY2242" fmla="*/ 5414862 h 6858000"/>
              <a:gd name="connsiteX2243" fmla="*/ 12171908 w 12203753"/>
              <a:gd name="connsiteY2243" fmla="*/ 5431617 h 6858000"/>
              <a:gd name="connsiteX2244" fmla="*/ 12140914 w 12203753"/>
              <a:gd name="connsiteY2244" fmla="*/ 5445863 h 6858000"/>
              <a:gd name="connsiteX2245" fmla="*/ 12118286 w 12203753"/>
              <a:gd name="connsiteY2245" fmla="*/ 5406663 h 6858000"/>
              <a:gd name="connsiteX2246" fmla="*/ 12146132 w 12203753"/>
              <a:gd name="connsiteY2246" fmla="*/ 5386967 h 6858000"/>
              <a:gd name="connsiteX2247" fmla="*/ 5416402 w 12203753"/>
              <a:gd name="connsiteY2247" fmla="*/ 5292527 h 6858000"/>
              <a:gd name="connsiteX2248" fmla="*/ 5424781 w 12203753"/>
              <a:gd name="connsiteY2248" fmla="*/ 5296233 h 6858000"/>
              <a:gd name="connsiteX2249" fmla="*/ 5518395 w 12203753"/>
              <a:gd name="connsiteY2249" fmla="*/ 5344134 h 6858000"/>
              <a:gd name="connsiteX2250" fmla="*/ 5614131 w 12203753"/>
              <a:gd name="connsiteY2250" fmla="*/ 5406663 h 6858000"/>
              <a:gd name="connsiteX2251" fmla="*/ 5591504 w 12203753"/>
              <a:gd name="connsiteY2251" fmla="*/ 5445863 h 6858000"/>
              <a:gd name="connsiteX2252" fmla="*/ 5489521 w 12203753"/>
              <a:gd name="connsiteY2252" fmla="*/ 5394233 h 6858000"/>
              <a:gd name="connsiteX2253" fmla="*/ 5393787 w 12203753"/>
              <a:gd name="connsiteY2253" fmla="*/ 5331704 h 6858000"/>
              <a:gd name="connsiteX2254" fmla="*/ 4625259 w 12203753"/>
              <a:gd name="connsiteY2254" fmla="*/ 5292527 h 6858000"/>
              <a:gd name="connsiteX2255" fmla="*/ 4633642 w 12203753"/>
              <a:gd name="connsiteY2255" fmla="*/ 5296233 h 6858000"/>
              <a:gd name="connsiteX2256" fmla="*/ 4727254 w 12203753"/>
              <a:gd name="connsiteY2256" fmla="*/ 5344134 h 6858000"/>
              <a:gd name="connsiteX2257" fmla="*/ 4822988 w 12203753"/>
              <a:gd name="connsiteY2257" fmla="*/ 5406663 h 6858000"/>
              <a:gd name="connsiteX2258" fmla="*/ 4800366 w 12203753"/>
              <a:gd name="connsiteY2258" fmla="*/ 5445863 h 6858000"/>
              <a:gd name="connsiteX2259" fmla="*/ 4698380 w 12203753"/>
              <a:gd name="connsiteY2259" fmla="*/ 5394233 h 6858000"/>
              <a:gd name="connsiteX2260" fmla="*/ 4602649 w 12203753"/>
              <a:gd name="connsiteY2260" fmla="*/ 5331704 h 6858000"/>
              <a:gd name="connsiteX2261" fmla="*/ 3834266 w 12203753"/>
              <a:gd name="connsiteY2261" fmla="*/ 5292527 h 6858000"/>
              <a:gd name="connsiteX2262" fmla="*/ 3842651 w 12203753"/>
              <a:gd name="connsiteY2262" fmla="*/ 5296233 h 6858000"/>
              <a:gd name="connsiteX2263" fmla="*/ 3936263 w 12203753"/>
              <a:gd name="connsiteY2263" fmla="*/ 5344134 h 6858000"/>
              <a:gd name="connsiteX2264" fmla="*/ 4031992 w 12203753"/>
              <a:gd name="connsiteY2264" fmla="*/ 5406663 h 6858000"/>
              <a:gd name="connsiteX2265" fmla="*/ 4009366 w 12203753"/>
              <a:gd name="connsiteY2265" fmla="*/ 5445863 h 6858000"/>
              <a:gd name="connsiteX2266" fmla="*/ 3907391 w 12203753"/>
              <a:gd name="connsiteY2266" fmla="*/ 5394233 h 6858000"/>
              <a:gd name="connsiteX2267" fmla="*/ 3811651 w 12203753"/>
              <a:gd name="connsiteY2267" fmla="*/ 5331704 h 6858000"/>
              <a:gd name="connsiteX2268" fmla="*/ 3043144 w 12203753"/>
              <a:gd name="connsiteY2268" fmla="*/ 5292527 h 6858000"/>
              <a:gd name="connsiteX2269" fmla="*/ 3051523 w 12203753"/>
              <a:gd name="connsiteY2269" fmla="*/ 5296233 h 6858000"/>
              <a:gd name="connsiteX2270" fmla="*/ 3145144 w 12203753"/>
              <a:gd name="connsiteY2270" fmla="*/ 5344134 h 6858000"/>
              <a:gd name="connsiteX2271" fmla="*/ 3240871 w 12203753"/>
              <a:gd name="connsiteY2271" fmla="*/ 5406663 h 6858000"/>
              <a:gd name="connsiteX2272" fmla="*/ 3218243 w 12203753"/>
              <a:gd name="connsiteY2272" fmla="*/ 5445863 h 6858000"/>
              <a:gd name="connsiteX2273" fmla="*/ 3116268 w 12203753"/>
              <a:gd name="connsiteY2273" fmla="*/ 5394233 h 6858000"/>
              <a:gd name="connsiteX2274" fmla="*/ 3020525 w 12203753"/>
              <a:gd name="connsiteY2274" fmla="*/ 5331704 h 6858000"/>
              <a:gd name="connsiteX2275" fmla="*/ 2252000 w 12203753"/>
              <a:gd name="connsiteY2275" fmla="*/ 5292527 h 6858000"/>
              <a:gd name="connsiteX2276" fmla="*/ 2260383 w 12203753"/>
              <a:gd name="connsiteY2276" fmla="*/ 5296233 h 6858000"/>
              <a:gd name="connsiteX2277" fmla="*/ 2353993 w 12203753"/>
              <a:gd name="connsiteY2277" fmla="*/ 5344134 h 6858000"/>
              <a:gd name="connsiteX2278" fmla="*/ 2449735 w 12203753"/>
              <a:gd name="connsiteY2278" fmla="*/ 5406663 h 6858000"/>
              <a:gd name="connsiteX2279" fmla="*/ 2427108 w 12203753"/>
              <a:gd name="connsiteY2279" fmla="*/ 5445863 h 6858000"/>
              <a:gd name="connsiteX2280" fmla="*/ 2325122 w 12203753"/>
              <a:gd name="connsiteY2280" fmla="*/ 5394233 h 6858000"/>
              <a:gd name="connsiteX2281" fmla="*/ 2229387 w 12203753"/>
              <a:gd name="connsiteY2281" fmla="*/ 5331704 h 6858000"/>
              <a:gd name="connsiteX2282" fmla="*/ 1460873 w 12203753"/>
              <a:gd name="connsiteY2282" fmla="*/ 5292527 h 6858000"/>
              <a:gd name="connsiteX2283" fmla="*/ 1469257 w 12203753"/>
              <a:gd name="connsiteY2283" fmla="*/ 5296233 h 6858000"/>
              <a:gd name="connsiteX2284" fmla="*/ 1562870 w 12203753"/>
              <a:gd name="connsiteY2284" fmla="*/ 5344134 h 6858000"/>
              <a:gd name="connsiteX2285" fmla="*/ 1658607 w 12203753"/>
              <a:gd name="connsiteY2285" fmla="*/ 5406663 h 6858000"/>
              <a:gd name="connsiteX2286" fmla="*/ 1635980 w 12203753"/>
              <a:gd name="connsiteY2286" fmla="*/ 5445863 h 6858000"/>
              <a:gd name="connsiteX2287" fmla="*/ 1533999 w 12203753"/>
              <a:gd name="connsiteY2287" fmla="*/ 5394233 h 6858000"/>
              <a:gd name="connsiteX2288" fmla="*/ 1438259 w 12203753"/>
              <a:gd name="connsiteY2288" fmla="*/ 5331704 h 6858000"/>
              <a:gd name="connsiteX2289" fmla="*/ 669795 w 12203753"/>
              <a:gd name="connsiteY2289" fmla="*/ 5292527 h 6858000"/>
              <a:gd name="connsiteX2290" fmla="*/ 678178 w 12203753"/>
              <a:gd name="connsiteY2290" fmla="*/ 5296233 h 6858000"/>
              <a:gd name="connsiteX2291" fmla="*/ 771792 w 12203753"/>
              <a:gd name="connsiteY2291" fmla="*/ 5344134 h 6858000"/>
              <a:gd name="connsiteX2292" fmla="*/ 867526 w 12203753"/>
              <a:gd name="connsiteY2292" fmla="*/ 5406663 h 6858000"/>
              <a:gd name="connsiteX2293" fmla="*/ 844900 w 12203753"/>
              <a:gd name="connsiteY2293" fmla="*/ 5445863 h 6858000"/>
              <a:gd name="connsiteX2294" fmla="*/ 742918 w 12203753"/>
              <a:gd name="connsiteY2294" fmla="*/ 5394233 h 6858000"/>
              <a:gd name="connsiteX2295" fmla="*/ 647181 w 12203753"/>
              <a:gd name="connsiteY2295" fmla="*/ 5331704 h 6858000"/>
              <a:gd name="connsiteX2296" fmla="*/ 11745343 w 12203753"/>
              <a:gd name="connsiteY2296" fmla="*/ 5292504 h 6858000"/>
              <a:gd name="connsiteX2297" fmla="*/ 11847390 w 12203753"/>
              <a:gd name="connsiteY2297" fmla="*/ 5344134 h 6858000"/>
              <a:gd name="connsiteX2298" fmla="*/ 11943128 w 12203753"/>
              <a:gd name="connsiteY2298" fmla="*/ 5406663 h 6858000"/>
              <a:gd name="connsiteX2299" fmla="*/ 11920501 w 12203753"/>
              <a:gd name="connsiteY2299" fmla="*/ 5445863 h 6858000"/>
              <a:gd name="connsiteX2300" fmla="*/ 11818516 w 12203753"/>
              <a:gd name="connsiteY2300" fmla="*/ 5394233 h 6858000"/>
              <a:gd name="connsiteX2301" fmla="*/ 11722715 w 12203753"/>
              <a:gd name="connsiteY2301" fmla="*/ 5331704 h 6858000"/>
              <a:gd name="connsiteX2302" fmla="*/ 11524930 w 12203753"/>
              <a:gd name="connsiteY2302" fmla="*/ 5292504 h 6858000"/>
              <a:gd name="connsiteX2303" fmla="*/ 11547558 w 12203753"/>
              <a:gd name="connsiteY2303" fmla="*/ 5331704 h 6858000"/>
              <a:gd name="connsiteX2304" fmla="*/ 11451820 w 12203753"/>
              <a:gd name="connsiteY2304" fmla="*/ 5394233 h 6858000"/>
              <a:gd name="connsiteX2305" fmla="*/ 11349836 w 12203753"/>
              <a:gd name="connsiteY2305" fmla="*/ 5445863 h 6858000"/>
              <a:gd name="connsiteX2306" fmla="*/ 11327208 w 12203753"/>
              <a:gd name="connsiteY2306" fmla="*/ 5406663 h 6858000"/>
              <a:gd name="connsiteX2307" fmla="*/ 11422946 w 12203753"/>
              <a:gd name="connsiteY2307" fmla="*/ 5344134 h 6858000"/>
              <a:gd name="connsiteX2308" fmla="*/ 11524930 w 12203753"/>
              <a:gd name="connsiteY2308" fmla="*/ 5292504 h 6858000"/>
              <a:gd name="connsiteX2309" fmla="*/ 10954265 w 12203753"/>
              <a:gd name="connsiteY2309" fmla="*/ 5292504 h 6858000"/>
              <a:gd name="connsiteX2310" fmla="*/ 11056249 w 12203753"/>
              <a:gd name="connsiteY2310" fmla="*/ 5344134 h 6858000"/>
              <a:gd name="connsiteX2311" fmla="*/ 11151987 w 12203753"/>
              <a:gd name="connsiteY2311" fmla="*/ 5406663 h 6858000"/>
              <a:gd name="connsiteX2312" fmla="*/ 11129360 w 12203753"/>
              <a:gd name="connsiteY2312" fmla="*/ 5445863 h 6858000"/>
              <a:gd name="connsiteX2313" fmla="*/ 11027376 w 12203753"/>
              <a:gd name="connsiteY2313" fmla="*/ 5394233 h 6858000"/>
              <a:gd name="connsiteX2314" fmla="*/ 10931638 w 12203753"/>
              <a:gd name="connsiteY2314" fmla="*/ 5331704 h 6858000"/>
              <a:gd name="connsiteX2315" fmla="*/ 10733788 w 12203753"/>
              <a:gd name="connsiteY2315" fmla="*/ 5292504 h 6858000"/>
              <a:gd name="connsiteX2316" fmla="*/ 10756416 w 12203753"/>
              <a:gd name="connsiteY2316" fmla="*/ 5331704 h 6858000"/>
              <a:gd name="connsiteX2317" fmla="*/ 10660678 w 12203753"/>
              <a:gd name="connsiteY2317" fmla="*/ 5394233 h 6858000"/>
              <a:gd name="connsiteX2318" fmla="*/ 10558694 w 12203753"/>
              <a:gd name="connsiteY2318" fmla="*/ 5445863 h 6858000"/>
              <a:gd name="connsiteX2319" fmla="*/ 10536066 w 12203753"/>
              <a:gd name="connsiteY2319" fmla="*/ 5406663 h 6858000"/>
              <a:gd name="connsiteX2320" fmla="*/ 10631804 w 12203753"/>
              <a:gd name="connsiteY2320" fmla="*/ 5344134 h 6858000"/>
              <a:gd name="connsiteX2321" fmla="*/ 10733788 w 12203753"/>
              <a:gd name="connsiteY2321" fmla="*/ 5292504 h 6858000"/>
              <a:gd name="connsiteX2322" fmla="*/ 10163123 w 12203753"/>
              <a:gd name="connsiteY2322" fmla="*/ 5292504 h 6858000"/>
              <a:gd name="connsiteX2323" fmla="*/ 10265107 w 12203753"/>
              <a:gd name="connsiteY2323" fmla="*/ 5344134 h 6858000"/>
              <a:gd name="connsiteX2324" fmla="*/ 10360845 w 12203753"/>
              <a:gd name="connsiteY2324" fmla="*/ 5406663 h 6858000"/>
              <a:gd name="connsiteX2325" fmla="*/ 10338218 w 12203753"/>
              <a:gd name="connsiteY2325" fmla="*/ 5445863 h 6858000"/>
              <a:gd name="connsiteX2326" fmla="*/ 10236234 w 12203753"/>
              <a:gd name="connsiteY2326" fmla="*/ 5394233 h 6858000"/>
              <a:gd name="connsiteX2327" fmla="*/ 10140496 w 12203753"/>
              <a:gd name="connsiteY2327" fmla="*/ 5331704 h 6858000"/>
              <a:gd name="connsiteX2328" fmla="*/ 9942711 w 12203753"/>
              <a:gd name="connsiteY2328" fmla="*/ 5292504 h 6858000"/>
              <a:gd name="connsiteX2329" fmla="*/ 9965339 w 12203753"/>
              <a:gd name="connsiteY2329" fmla="*/ 5331704 h 6858000"/>
              <a:gd name="connsiteX2330" fmla="*/ 9869601 w 12203753"/>
              <a:gd name="connsiteY2330" fmla="*/ 5394233 h 6858000"/>
              <a:gd name="connsiteX2331" fmla="*/ 9767553 w 12203753"/>
              <a:gd name="connsiteY2331" fmla="*/ 5445863 h 6858000"/>
              <a:gd name="connsiteX2332" fmla="*/ 9744925 w 12203753"/>
              <a:gd name="connsiteY2332" fmla="*/ 5406663 h 6858000"/>
              <a:gd name="connsiteX2333" fmla="*/ 9840663 w 12203753"/>
              <a:gd name="connsiteY2333" fmla="*/ 5344134 h 6858000"/>
              <a:gd name="connsiteX2334" fmla="*/ 9942711 w 12203753"/>
              <a:gd name="connsiteY2334" fmla="*/ 5292504 h 6858000"/>
              <a:gd name="connsiteX2335" fmla="*/ 9371982 w 12203753"/>
              <a:gd name="connsiteY2335" fmla="*/ 5292504 h 6858000"/>
              <a:gd name="connsiteX2336" fmla="*/ 9474030 w 12203753"/>
              <a:gd name="connsiteY2336" fmla="*/ 5344134 h 6858000"/>
              <a:gd name="connsiteX2337" fmla="*/ 9569768 w 12203753"/>
              <a:gd name="connsiteY2337" fmla="*/ 5406663 h 6858000"/>
              <a:gd name="connsiteX2338" fmla="*/ 9547140 w 12203753"/>
              <a:gd name="connsiteY2338" fmla="*/ 5445863 h 6858000"/>
              <a:gd name="connsiteX2339" fmla="*/ 9445093 w 12203753"/>
              <a:gd name="connsiteY2339" fmla="*/ 5394233 h 6858000"/>
              <a:gd name="connsiteX2340" fmla="*/ 9349355 w 12203753"/>
              <a:gd name="connsiteY2340" fmla="*/ 5331704 h 6858000"/>
              <a:gd name="connsiteX2341" fmla="*/ 9151570 w 12203753"/>
              <a:gd name="connsiteY2341" fmla="*/ 5292504 h 6858000"/>
              <a:gd name="connsiteX2342" fmla="*/ 9174198 w 12203753"/>
              <a:gd name="connsiteY2342" fmla="*/ 5331704 h 6858000"/>
              <a:gd name="connsiteX2343" fmla="*/ 9078460 w 12203753"/>
              <a:gd name="connsiteY2343" fmla="*/ 5394233 h 6858000"/>
              <a:gd name="connsiteX2344" fmla="*/ 8976412 w 12203753"/>
              <a:gd name="connsiteY2344" fmla="*/ 5445863 h 6858000"/>
              <a:gd name="connsiteX2345" fmla="*/ 8953784 w 12203753"/>
              <a:gd name="connsiteY2345" fmla="*/ 5406663 h 6858000"/>
              <a:gd name="connsiteX2346" fmla="*/ 9049585 w 12203753"/>
              <a:gd name="connsiteY2346" fmla="*/ 5344134 h 6858000"/>
              <a:gd name="connsiteX2347" fmla="*/ 9151570 w 12203753"/>
              <a:gd name="connsiteY2347" fmla="*/ 5292504 h 6858000"/>
              <a:gd name="connsiteX2348" fmla="*/ 8580840 w 12203753"/>
              <a:gd name="connsiteY2348" fmla="*/ 5292504 h 6858000"/>
              <a:gd name="connsiteX2349" fmla="*/ 8682888 w 12203753"/>
              <a:gd name="connsiteY2349" fmla="*/ 5344134 h 6858000"/>
              <a:gd name="connsiteX2350" fmla="*/ 8778626 w 12203753"/>
              <a:gd name="connsiteY2350" fmla="*/ 5406663 h 6858000"/>
              <a:gd name="connsiteX2351" fmla="*/ 8755998 w 12203753"/>
              <a:gd name="connsiteY2351" fmla="*/ 5445863 h 6858000"/>
              <a:gd name="connsiteX2352" fmla="*/ 8654014 w 12203753"/>
              <a:gd name="connsiteY2352" fmla="*/ 5394233 h 6858000"/>
              <a:gd name="connsiteX2353" fmla="*/ 8558213 w 12203753"/>
              <a:gd name="connsiteY2353" fmla="*/ 5331704 h 6858000"/>
              <a:gd name="connsiteX2354" fmla="*/ 8360428 w 12203753"/>
              <a:gd name="connsiteY2354" fmla="*/ 5292504 h 6858000"/>
              <a:gd name="connsiteX2355" fmla="*/ 8383056 w 12203753"/>
              <a:gd name="connsiteY2355" fmla="*/ 5331704 h 6858000"/>
              <a:gd name="connsiteX2356" fmla="*/ 8287318 w 12203753"/>
              <a:gd name="connsiteY2356" fmla="*/ 5394233 h 6858000"/>
              <a:gd name="connsiteX2357" fmla="*/ 8185270 w 12203753"/>
              <a:gd name="connsiteY2357" fmla="*/ 5445863 h 6858000"/>
              <a:gd name="connsiteX2358" fmla="*/ 8162642 w 12203753"/>
              <a:gd name="connsiteY2358" fmla="*/ 5406663 h 6858000"/>
              <a:gd name="connsiteX2359" fmla="*/ 8258443 w 12203753"/>
              <a:gd name="connsiteY2359" fmla="*/ 5344134 h 6858000"/>
              <a:gd name="connsiteX2360" fmla="*/ 8360428 w 12203753"/>
              <a:gd name="connsiteY2360" fmla="*/ 5292504 h 6858000"/>
              <a:gd name="connsiteX2361" fmla="*/ 7789699 w 12203753"/>
              <a:gd name="connsiteY2361" fmla="*/ 5292504 h 6858000"/>
              <a:gd name="connsiteX2362" fmla="*/ 7891747 w 12203753"/>
              <a:gd name="connsiteY2362" fmla="*/ 5344134 h 6858000"/>
              <a:gd name="connsiteX2363" fmla="*/ 7987485 w 12203753"/>
              <a:gd name="connsiteY2363" fmla="*/ 5406663 h 6858000"/>
              <a:gd name="connsiteX2364" fmla="*/ 7964857 w 12203753"/>
              <a:gd name="connsiteY2364" fmla="*/ 5445863 h 6858000"/>
              <a:gd name="connsiteX2365" fmla="*/ 7862873 w 12203753"/>
              <a:gd name="connsiteY2365" fmla="*/ 5394233 h 6858000"/>
              <a:gd name="connsiteX2366" fmla="*/ 7767072 w 12203753"/>
              <a:gd name="connsiteY2366" fmla="*/ 5331704 h 6858000"/>
              <a:gd name="connsiteX2367" fmla="*/ 7569286 w 12203753"/>
              <a:gd name="connsiteY2367" fmla="*/ 5292504 h 6858000"/>
              <a:gd name="connsiteX2368" fmla="*/ 7591913 w 12203753"/>
              <a:gd name="connsiteY2368" fmla="*/ 5331704 h 6858000"/>
              <a:gd name="connsiteX2369" fmla="*/ 7496176 w 12203753"/>
              <a:gd name="connsiteY2369" fmla="*/ 5394233 h 6858000"/>
              <a:gd name="connsiteX2370" fmla="*/ 7394192 w 12203753"/>
              <a:gd name="connsiteY2370" fmla="*/ 5445863 h 6858000"/>
              <a:gd name="connsiteX2371" fmla="*/ 7371564 w 12203753"/>
              <a:gd name="connsiteY2371" fmla="*/ 5406663 h 6858000"/>
              <a:gd name="connsiteX2372" fmla="*/ 7467302 w 12203753"/>
              <a:gd name="connsiteY2372" fmla="*/ 5344134 h 6858000"/>
              <a:gd name="connsiteX2373" fmla="*/ 7569286 w 12203753"/>
              <a:gd name="connsiteY2373" fmla="*/ 5292504 h 6858000"/>
              <a:gd name="connsiteX2374" fmla="*/ 6998621 w 12203753"/>
              <a:gd name="connsiteY2374" fmla="*/ 5292504 h 6858000"/>
              <a:gd name="connsiteX2375" fmla="*/ 7100606 w 12203753"/>
              <a:gd name="connsiteY2375" fmla="*/ 5344134 h 6858000"/>
              <a:gd name="connsiteX2376" fmla="*/ 7196344 w 12203753"/>
              <a:gd name="connsiteY2376" fmla="*/ 5406663 h 6858000"/>
              <a:gd name="connsiteX2377" fmla="*/ 7173716 w 12203753"/>
              <a:gd name="connsiteY2377" fmla="*/ 5445863 h 6858000"/>
              <a:gd name="connsiteX2378" fmla="*/ 7071731 w 12203753"/>
              <a:gd name="connsiteY2378" fmla="*/ 5394233 h 6858000"/>
              <a:gd name="connsiteX2379" fmla="*/ 6975995 w 12203753"/>
              <a:gd name="connsiteY2379" fmla="*/ 5331704 h 6858000"/>
              <a:gd name="connsiteX2380" fmla="*/ 6778210 w 12203753"/>
              <a:gd name="connsiteY2380" fmla="*/ 5292504 h 6858000"/>
              <a:gd name="connsiteX2381" fmla="*/ 6800837 w 12203753"/>
              <a:gd name="connsiteY2381" fmla="*/ 5331704 h 6858000"/>
              <a:gd name="connsiteX2382" fmla="*/ 6705100 w 12203753"/>
              <a:gd name="connsiteY2382" fmla="*/ 5394233 h 6858000"/>
              <a:gd name="connsiteX2383" fmla="*/ 6603052 w 12203753"/>
              <a:gd name="connsiteY2383" fmla="*/ 5445863 h 6858000"/>
              <a:gd name="connsiteX2384" fmla="*/ 6580424 w 12203753"/>
              <a:gd name="connsiteY2384" fmla="*/ 5406663 h 6858000"/>
              <a:gd name="connsiteX2385" fmla="*/ 6676161 w 12203753"/>
              <a:gd name="connsiteY2385" fmla="*/ 5344134 h 6858000"/>
              <a:gd name="connsiteX2386" fmla="*/ 6778210 w 12203753"/>
              <a:gd name="connsiteY2386" fmla="*/ 5292504 h 6858000"/>
              <a:gd name="connsiteX2387" fmla="*/ 6207480 w 12203753"/>
              <a:gd name="connsiteY2387" fmla="*/ 5292504 h 6858000"/>
              <a:gd name="connsiteX2388" fmla="*/ 6309528 w 12203753"/>
              <a:gd name="connsiteY2388" fmla="*/ 5344134 h 6858000"/>
              <a:gd name="connsiteX2389" fmla="*/ 6405266 w 12203753"/>
              <a:gd name="connsiteY2389" fmla="*/ 5406663 h 6858000"/>
              <a:gd name="connsiteX2390" fmla="*/ 6382638 w 12203753"/>
              <a:gd name="connsiteY2390" fmla="*/ 5445863 h 6858000"/>
              <a:gd name="connsiteX2391" fmla="*/ 6280590 w 12203753"/>
              <a:gd name="connsiteY2391" fmla="*/ 5394233 h 6858000"/>
              <a:gd name="connsiteX2392" fmla="*/ 6184852 w 12203753"/>
              <a:gd name="connsiteY2392" fmla="*/ 5331704 h 6858000"/>
              <a:gd name="connsiteX2393" fmla="*/ 5987067 w 12203753"/>
              <a:gd name="connsiteY2393" fmla="*/ 5292504 h 6858000"/>
              <a:gd name="connsiteX2394" fmla="*/ 6009695 w 12203753"/>
              <a:gd name="connsiteY2394" fmla="*/ 5331704 h 6858000"/>
              <a:gd name="connsiteX2395" fmla="*/ 5913960 w 12203753"/>
              <a:gd name="connsiteY2395" fmla="*/ 5394233 h 6858000"/>
              <a:gd name="connsiteX2396" fmla="*/ 5811914 w 12203753"/>
              <a:gd name="connsiteY2396" fmla="*/ 5445863 h 6858000"/>
              <a:gd name="connsiteX2397" fmla="*/ 5789285 w 12203753"/>
              <a:gd name="connsiteY2397" fmla="*/ 5406663 h 6858000"/>
              <a:gd name="connsiteX2398" fmla="*/ 5885024 w 12203753"/>
              <a:gd name="connsiteY2398" fmla="*/ 5344134 h 6858000"/>
              <a:gd name="connsiteX2399" fmla="*/ 5987067 w 12203753"/>
              <a:gd name="connsiteY2399" fmla="*/ 5292504 h 6858000"/>
              <a:gd name="connsiteX2400" fmla="*/ 5416352 w 12203753"/>
              <a:gd name="connsiteY2400" fmla="*/ 5292504 h 6858000"/>
              <a:gd name="connsiteX2401" fmla="*/ 5416414 w 12203753"/>
              <a:gd name="connsiteY2401" fmla="*/ 5292504 h 6858000"/>
              <a:gd name="connsiteX2402" fmla="*/ 5416402 w 12203753"/>
              <a:gd name="connsiteY2402" fmla="*/ 5292527 h 6858000"/>
              <a:gd name="connsiteX2403" fmla="*/ 5196000 w 12203753"/>
              <a:gd name="connsiteY2403" fmla="*/ 5292504 h 6858000"/>
              <a:gd name="connsiteX2404" fmla="*/ 5218629 w 12203753"/>
              <a:gd name="connsiteY2404" fmla="*/ 5331704 h 6858000"/>
              <a:gd name="connsiteX2405" fmla="*/ 5122891 w 12203753"/>
              <a:gd name="connsiteY2405" fmla="*/ 5394233 h 6858000"/>
              <a:gd name="connsiteX2406" fmla="*/ 5020848 w 12203753"/>
              <a:gd name="connsiteY2406" fmla="*/ 5445863 h 6858000"/>
              <a:gd name="connsiteX2407" fmla="*/ 4998215 w 12203753"/>
              <a:gd name="connsiteY2407" fmla="*/ 5406663 h 6858000"/>
              <a:gd name="connsiteX2408" fmla="*/ 5093953 w 12203753"/>
              <a:gd name="connsiteY2408" fmla="*/ 5344134 h 6858000"/>
              <a:gd name="connsiteX2409" fmla="*/ 5196000 w 12203753"/>
              <a:gd name="connsiteY2409" fmla="*/ 5292504 h 6858000"/>
              <a:gd name="connsiteX2410" fmla="*/ 4625211 w 12203753"/>
              <a:gd name="connsiteY2410" fmla="*/ 5292504 h 6858000"/>
              <a:gd name="connsiteX2411" fmla="*/ 4625271 w 12203753"/>
              <a:gd name="connsiteY2411" fmla="*/ 5292504 h 6858000"/>
              <a:gd name="connsiteX2412" fmla="*/ 4625259 w 12203753"/>
              <a:gd name="connsiteY2412" fmla="*/ 5292527 h 6858000"/>
              <a:gd name="connsiteX2413" fmla="*/ 4404792 w 12203753"/>
              <a:gd name="connsiteY2413" fmla="*/ 5292504 h 6858000"/>
              <a:gd name="connsiteX2414" fmla="*/ 4427424 w 12203753"/>
              <a:gd name="connsiteY2414" fmla="*/ 5331704 h 6858000"/>
              <a:gd name="connsiteX2415" fmla="*/ 4331686 w 12203753"/>
              <a:gd name="connsiteY2415" fmla="*/ 5394233 h 6858000"/>
              <a:gd name="connsiteX2416" fmla="*/ 4229635 w 12203753"/>
              <a:gd name="connsiteY2416" fmla="*/ 5445863 h 6858000"/>
              <a:gd name="connsiteX2417" fmla="*/ 4207009 w 12203753"/>
              <a:gd name="connsiteY2417" fmla="*/ 5406663 h 6858000"/>
              <a:gd name="connsiteX2418" fmla="*/ 4207074 w 12203753"/>
              <a:gd name="connsiteY2418" fmla="*/ 5406663 h 6858000"/>
              <a:gd name="connsiteX2419" fmla="*/ 4302809 w 12203753"/>
              <a:gd name="connsiteY2419" fmla="*/ 5344134 h 6858000"/>
              <a:gd name="connsiteX2420" fmla="*/ 4404792 w 12203753"/>
              <a:gd name="connsiteY2420" fmla="*/ 5292504 h 6858000"/>
              <a:gd name="connsiteX2421" fmla="*/ 3834218 w 12203753"/>
              <a:gd name="connsiteY2421" fmla="*/ 5292504 h 6858000"/>
              <a:gd name="connsiteX2422" fmla="*/ 3834279 w 12203753"/>
              <a:gd name="connsiteY2422" fmla="*/ 5292504 h 6858000"/>
              <a:gd name="connsiteX2423" fmla="*/ 3834266 w 12203753"/>
              <a:gd name="connsiteY2423" fmla="*/ 5292527 h 6858000"/>
              <a:gd name="connsiteX2424" fmla="*/ 3613742 w 12203753"/>
              <a:gd name="connsiteY2424" fmla="*/ 5292504 h 6858000"/>
              <a:gd name="connsiteX2425" fmla="*/ 3636372 w 12203753"/>
              <a:gd name="connsiteY2425" fmla="*/ 5331704 h 6858000"/>
              <a:gd name="connsiteX2426" fmla="*/ 3540639 w 12203753"/>
              <a:gd name="connsiteY2426" fmla="*/ 5394233 h 6858000"/>
              <a:gd name="connsiteX2427" fmla="*/ 3438588 w 12203753"/>
              <a:gd name="connsiteY2427" fmla="*/ 5445863 h 6858000"/>
              <a:gd name="connsiteX2428" fmla="*/ 3415959 w 12203753"/>
              <a:gd name="connsiteY2428" fmla="*/ 5406663 h 6858000"/>
              <a:gd name="connsiteX2429" fmla="*/ 3416027 w 12203753"/>
              <a:gd name="connsiteY2429" fmla="*/ 5406663 h 6858000"/>
              <a:gd name="connsiteX2430" fmla="*/ 3511767 w 12203753"/>
              <a:gd name="connsiteY2430" fmla="*/ 5344134 h 6858000"/>
              <a:gd name="connsiteX2431" fmla="*/ 3613742 w 12203753"/>
              <a:gd name="connsiteY2431" fmla="*/ 5292504 h 6858000"/>
              <a:gd name="connsiteX2432" fmla="*/ 3043094 w 12203753"/>
              <a:gd name="connsiteY2432" fmla="*/ 5292504 h 6858000"/>
              <a:gd name="connsiteX2433" fmla="*/ 3043156 w 12203753"/>
              <a:gd name="connsiteY2433" fmla="*/ 5292504 h 6858000"/>
              <a:gd name="connsiteX2434" fmla="*/ 3043144 w 12203753"/>
              <a:gd name="connsiteY2434" fmla="*/ 5292527 h 6858000"/>
              <a:gd name="connsiteX2435" fmla="*/ 2822615 w 12203753"/>
              <a:gd name="connsiteY2435" fmla="*/ 5292504 h 6858000"/>
              <a:gd name="connsiteX2436" fmla="*/ 2845242 w 12203753"/>
              <a:gd name="connsiteY2436" fmla="*/ 5331704 h 6858000"/>
              <a:gd name="connsiteX2437" fmla="*/ 2749503 w 12203753"/>
              <a:gd name="connsiteY2437" fmla="*/ 5394233 h 6858000"/>
              <a:gd name="connsiteX2438" fmla="*/ 2647458 w 12203753"/>
              <a:gd name="connsiteY2438" fmla="*/ 5445863 h 6858000"/>
              <a:gd name="connsiteX2439" fmla="*/ 2624830 w 12203753"/>
              <a:gd name="connsiteY2439" fmla="*/ 5406663 h 6858000"/>
              <a:gd name="connsiteX2440" fmla="*/ 2624892 w 12203753"/>
              <a:gd name="connsiteY2440" fmla="*/ 5406663 h 6858000"/>
              <a:gd name="connsiteX2441" fmla="*/ 2720633 w 12203753"/>
              <a:gd name="connsiteY2441" fmla="*/ 5344134 h 6858000"/>
              <a:gd name="connsiteX2442" fmla="*/ 2822615 w 12203753"/>
              <a:gd name="connsiteY2442" fmla="*/ 5292504 h 6858000"/>
              <a:gd name="connsiteX2443" fmla="*/ 2251951 w 12203753"/>
              <a:gd name="connsiteY2443" fmla="*/ 5292504 h 6858000"/>
              <a:gd name="connsiteX2444" fmla="*/ 2252012 w 12203753"/>
              <a:gd name="connsiteY2444" fmla="*/ 5292504 h 6858000"/>
              <a:gd name="connsiteX2445" fmla="*/ 2252000 w 12203753"/>
              <a:gd name="connsiteY2445" fmla="*/ 5292527 h 6858000"/>
              <a:gd name="connsiteX2446" fmla="*/ 2031482 w 12203753"/>
              <a:gd name="connsiteY2446" fmla="*/ 5292504 h 6858000"/>
              <a:gd name="connsiteX2447" fmla="*/ 2054113 w 12203753"/>
              <a:gd name="connsiteY2447" fmla="*/ 5331704 h 6858000"/>
              <a:gd name="connsiteX2448" fmla="*/ 1958376 w 12203753"/>
              <a:gd name="connsiteY2448" fmla="*/ 5394233 h 6858000"/>
              <a:gd name="connsiteX2449" fmla="*/ 1856328 w 12203753"/>
              <a:gd name="connsiteY2449" fmla="*/ 5445863 h 6858000"/>
              <a:gd name="connsiteX2450" fmla="*/ 1833699 w 12203753"/>
              <a:gd name="connsiteY2450" fmla="*/ 5406663 h 6858000"/>
              <a:gd name="connsiteX2451" fmla="*/ 1833765 w 12203753"/>
              <a:gd name="connsiteY2451" fmla="*/ 5406663 h 6858000"/>
              <a:gd name="connsiteX2452" fmla="*/ 1929500 w 12203753"/>
              <a:gd name="connsiteY2452" fmla="*/ 5344134 h 6858000"/>
              <a:gd name="connsiteX2453" fmla="*/ 2031482 w 12203753"/>
              <a:gd name="connsiteY2453" fmla="*/ 5292504 h 6858000"/>
              <a:gd name="connsiteX2454" fmla="*/ 1460821 w 12203753"/>
              <a:gd name="connsiteY2454" fmla="*/ 5292504 h 6858000"/>
              <a:gd name="connsiteX2455" fmla="*/ 1460890 w 12203753"/>
              <a:gd name="connsiteY2455" fmla="*/ 5292504 h 6858000"/>
              <a:gd name="connsiteX2456" fmla="*/ 1460873 w 12203753"/>
              <a:gd name="connsiteY2456" fmla="*/ 5292527 h 6858000"/>
              <a:gd name="connsiteX2457" fmla="*/ 1240411 w 12203753"/>
              <a:gd name="connsiteY2457" fmla="*/ 5292504 h 6858000"/>
              <a:gd name="connsiteX2458" fmla="*/ 1263039 w 12203753"/>
              <a:gd name="connsiteY2458" fmla="*/ 5331704 h 6858000"/>
              <a:gd name="connsiteX2459" fmla="*/ 1167301 w 12203753"/>
              <a:gd name="connsiteY2459" fmla="*/ 5394233 h 6858000"/>
              <a:gd name="connsiteX2460" fmla="*/ 1065253 w 12203753"/>
              <a:gd name="connsiteY2460" fmla="*/ 5445863 h 6858000"/>
              <a:gd name="connsiteX2461" fmla="*/ 1042617 w 12203753"/>
              <a:gd name="connsiteY2461" fmla="*/ 5406663 h 6858000"/>
              <a:gd name="connsiteX2462" fmla="*/ 1042681 w 12203753"/>
              <a:gd name="connsiteY2462" fmla="*/ 5406663 h 6858000"/>
              <a:gd name="connsiteX2463" fmla="*/ 1138424 w 12203753"/>
              <a:gd name="connsiteY2463" fmla="*/ 5344134 h 6858000"/>
              <a:gd name="connsiteX2464" fmla="*/ 1240411 w 12203753"/>
              <a:gd name="connsiteY2464" fmla="*/ 5292504 h 6858000"/>
              <a:gd name="connsiteX2465" fmla="*/ 669744 w 12203753"/>
              <a:gd name="connsiteY2465" fmla="*/ 5292504 h 6858000"/>
              <a:gd name="connsiteX2466" fmla="*/ 669808 w 12203753"/>
              <a:gd name="connsiteY2466" fmla="*/ 5292504 h 6858000"/>
              <a:gd name="connsiteX2467" fmla="*/ 669795 w 12203753"/>
              <a:gd name="connsiteY2467" fmla="*/ 5292527 h 6858000"/>
              <a:gd name="connsiteX2468" fmla="*/ 449268 w 12203753"/>
              <a:gd name="connsiteY2468" fmla="*/ 5292504 h 6858000"/>
              <a:gd name="connsiteX2469" fmla="*/ 471896 w 12203753"/>
              <a:gd name="connsiteY2469" fmla="*/ 5331704 h 6858000"/>
              <a:gd name="connsiteX2470" fmla="*/ 376162 w 12203753"/>
              <a:gd name="connsiteY2470" fmla="*/ 5394233 h 6858000"/>
              <a:gd name="connsiteX2471" fmla="*/ 274116 w 12203753"/>
              <a:gd name="connsiteY2471" fmla="*/ 5445863 h 6858000"/>
              <a:gd name="connsiteX2472" fmla="*/ 251487 w 12203753"/>
              <a:gd name="connsiteY2472" fmla="*/ 5406663 h 6858000"/>
              <a:gd name="connsiteX2473" fmla="*/ 251551 w 12203753"/>
              <a:gd name="connsiteY2473" fmla="*/ 5406663 h 6858000"/>
              <a:gd name="connsiteX2474" fmla="*/ 347288 w 12203753"/>
              <a:gd name="connsiteY2474" fmla="*/ 5344134 h 6858000"/>
              <a:gd name="connsiteX2475" fmla="*/ 449268 w 12203753"/>
              <a:gd name="connsiteY2475" fmla="*/ 5292504 h 6858000"/>
              <a:gd name="connsiteX2476" fmla="*/ 12008079 w 12203753"/>
              <a:gd name="connsiteY2476" fmla="*/ 5140802 h 6858000"/>
              <a:gd name="connsiteX2477" fmla="*/ 12053335 w 12203753"/>
              <a:gd name="connsiteY2477" fmla="*/ 5140802 h 6858000"/>
              <a:gd name="connsiteX2478" fmla="*/ 12059581 w 12203753"/>
              <a:gd name="connsiteY2478" fmla="*/ 5255024 h 6858000"/>
              <a:gd name="connsiteX2479" fmla="*/ 12053335 w 12203753"/>
              <a:gd name="connsiteY2479" fmla="*/ 5369183 h 6858000"/>
              <a:gd name="connsiteX2480" fmla="*/ 12008079 w 12203753"/>
              <a:gd name="connsiteY2480" fmla="*/ 5369183 h 6858000"/>
              <a:gd name="connsiteX2481" fmla="*/ 12001833 w 12203753"/>
              <a:gd name="connsiteY2481" fmla="*/ 5255024 h 6858000"/>
              <a:gd name="connsiteX2482" fmla="*/ 12008079 w 12203753"/>
              <a:gd name="connsiteY2482" fmla="*/ 5140802 h 6858000"/>
              <a:gd name="connsiteX2483" fmla="*/ 11216938 w 12203753"/>
              <a:gd name="connsiteY2483" fmla="*/ 5140802 h 6858000"/>
              <a:gd name="connsiteX2484" fmla="*/ 11262194 w 12203753"/>
              <a:gd name="connsiteY2484" fmla="*/ 5140802 h 6858000"/>
              <a:gd name="connsiteX2485" fmla="*/ 11268504 w 12203753"/>
              <a:gd name="connsiteY2485" fmla="*/ 5255024 h 6858000"/>
              <a:gd name="connsiteX2486" fmla="*/ 11262194 w 12203753"/>
              <a:gd name="connsiteY2486" fmla="*/ 5369183 h 6858000"/>
              <a:gd name="connsiteX2487" fmla="*/ 11216938 w 12203753"/>
              <a:gd name="connsiteY2487" fmla="*/ 5369183 h 6858000"/>
              <a:gd name="connsiteX2488" fmla="*/ 11210692 w 12203753"/>
              <a:gd name="connsiteY2488" fmla="*/ 5255024 h 6858000"/>
              <a:gd name="connsiteX2489" fmla="*/ 11216938 w 12203753"/>
              <a:gd name="connsiteY2489" fmla="*/ 5140802 h 6858000"/>
              <a:gd name="connsiteX2490" fmla="*/ 10425796 w 12203753"/>
              <a:gd name="connsiteY2490" fmla="*/ 5140802 h 6858000"/>
              <a:gd name="connsiteX2491" fmla="*/ 10471052 w 12203753"/>
              <a:gd name="connsiteY2491" fmla="*/ 5140802 h 6858000"/>
              <a:gd name="connsiteX2492" fmla="*/ 10477362 w 12203753"/>
              <a:gd name="connsiteY2492" fmla="*/ 5255024 h 6858000"/>
              <a:gd name="connsiteX2493" fmla="*/ 10471052 w 12203753"/>
              <a:gd name="connsiteY2493" fmla="*/ 5369183 h 6858000"/>
              <a:gd name="connsiteX2494" fmla="*/ 10425796 w 12203753"/>
              <a:gd name="connsiteY2494" fmla="*/ 5369183 h 6858000"/>
              <a:gd name="connsiteX2495" fmla="*/ 10419550 w 12203753"/>
              <a:gd name="connsiteY2495" fmla="*/ 5255024 h 6858000"/>
              <a:gd name="connsiteX2496" fmla="*/ 10425796 w 12203753"/>
              <a:gd name="connsiteY2496" fmla="*/ 5140802 h 6858000"/>
              <a:gd name="connsiteX2497" fmla="*/ 9634719 w 12203753"/>
              <a:gd name="connsiteY2497" fmla="*/ 5140802 h 6858000"/>
              <a:gd name="connsiteX2498" fmla="*/ 9679910 w 12203753"/>
              <a:gd name="connsiteY2498" fmla="*/ 5140802 h 6858000"/>
              <a:gd name="connsiteX2499" fmla="*/ 9686221 w 12203753"/>
              <a:gd name="connsiteY2499" fmla="*/ 5255024 h 6858000"/>
              <a:gd name="connsiteX2500" fmla="*/ 9679910 w 12203753"/>
              <a:gd name="connsiteY2500" fmla="*/ 5369183 h 6858000"/>
              <a:gd name="connsiteX2501" fmla="*/ 9634719 w 12203753"/>
              <a:gd name="connsiteY2501" fmla="*/ 5369183 h 6858000"/>
              <a:gd name="connsiteX2502" fmla="*/ 9628408 w 12203753"/>
              <a:gd name="connsiteY2502" fmla="*/ 5255024 h 6858000"/>
              <a:gd name="connsiteX2503" fmla="*/ 9634719 w 12203753"/>
              <a:gd name="connsiteY2503" fmla="*/ 5140802 h 6858000"/>
              <a:gd name="connsiteX2504" fmla="*/ 8843577 w 12203753"/>
              <a:gd name="connsiteY2504" fmla="*/ 5140802 h 6858000"/>
              <a:gd name="connsiteX2505" fmla="*/ 8888832 w 12203753"/>
              <a:gd name="connsiteY2505" fmla="*/ 5140802 h 6858000"/>
              <a:gd name="connsiteX2506" fmla="*/ 8895079 w 12203753"/>
              <a:gd name="connsiteY2506" fmla="*/ 5255024 h 6858000"/>
              <a:gd name="connsiteX2507" fmla="*/ 8888832 w 12203753"/>
              <a:gd name="connsiteY2507" fmla="*/ 5369183 h 6858000"/>
              <a:gd name="connsiteX2508" fmla="*/ 8843577 w 12203753"/>
              <a:gd name="connsiteY2508" fmla="*/ 5369183 h 6858000"/>
              <a:gd name="connsiteX2509" fmla="*/ 8837330 w 12203753"/>
              <a:gd name="connsiteY2509" fmla="*/ 5255024 h 6858000"/>
              <a:gd name="connsiteX2510" fmla="*/ 8843577 w 12203753"/>
              <a:gd name="connsiteY2510" fmla="*/ 5140802 h 6858000"/>
              <a:gd name="connsiteX2511" fmla="*/ 8052435 w 12203753"/>
              <a:gd name="connsiteY2511" fmla="*/ 5140802 h 6858000"/>
              <a:gd name="connsiteX2512" fmla="*/ 8097691 w 12203753"/>
              <a:gd name="connsiteY2512" fmla="*/ 5140802 h 6858000"/>
              <a:gd name="connsiteX2513" fmla="*/ 8103938 w 12203753"/>
              <a:gd name="connsiteY2513" fmla="*/ 5255024 h 6858000"/>
              <a:gd name="connsiteX2514" fmla="*/ 8097691 w 12203753"/>
              <a:gd name="connsiteY2514" fmla="*/ 5369183 h 6858000"/>
              <a:gd name="connsiteX2515" fmla="*/ 8052435 w 12203753"/>
              <a:gd name="connsiteY2515" fmla="*/ 5369183 h 6858000"/>
              <a:gd name="connsiteX2516" fmla="*/ 8046189 w 12203753"/>
              <a:gd name="connsiteY2516" fmla="*/ 5255024 h 6858000"/>
              <a:gd name="connsiteX2517" fmla="*/ 8052435 w 12203753"/>
              <a:gd name="connsiteY2517" fmla="*/ 5140802 h 6858000"/>
              <a:gd name="connsiteX2518" fmla="*/ 7261293 w 12203753"/>
              <a:gd name="connsiteY2518" fmla="*/ 5140802 h 6858000"/>
              <a:gd name="connsiteX2519" fmla="*/ 7306549 w 12203753"/>
              <a:gd name="connsiteY2519" fmla="*/ 5140802 h 6858000"/>
              <a:gd name="connsiteX2520" fmla="*/ 7312860 w 12203753"/>
              <a:gd name="connsiteY2520" fmla="*/ 5255024 h 6858000"/>
              <a:gd name="connsiteX2521" fmla="*/ 7306549 w 12203753"/>
              <a:gd name="connsiteY2521" fmla="*/ 5369183 h 6858000"/>
              <a:gd name="connsiteX2522" fmla="*/ 7261293 w 12203753"/>
              <a:gd name="connsiteY2522" fmla="*/ 5369183 h 6858000"/>
              <a:gd name="connsiteX2523" fmla="*/ 7255047 w 12203753"/>
              <a:gd name="connsiteY2523" fmla="*/ 5255024 h 6858000"/>
              <a:gd name="connsiteX2524" fmla="*/ 7261293 w 12203753"/>
              <a:gd name="connsiteY2524" fmla="*/ 5140802 h 6858000"/>
              <a:gd name="connsiteX2525" fmla="*/ 6470217 w 12203753"/>
              <a:gd name="connsiteY2525" fmla="*/ 5140802 h 6858000"/>
              <a:gd name="connsiteX2526" fmla="*/ 6515408 w 12203753"/>
              <a:gd name="connsiteY2526" fmla="*/ 5140802 h 6858000"/>
              <a:gd name="connsiteX2527" fmla="*/ 6521719 w 12203753"/>
              <a:gd name="connsiteY2527" fmla="*/ 5255024 h 6858000"/>
              <a:gd name="connsiteX2528" fmla="*/ 6515408 w 12203753"/>
              <a:gd name="connsiteY2528" fmla="*/ 5369183 h 6858000"/>
              <a:gd name="connsiteX2529" fmla="*/ 6470217 w 12203753"/>
              <a:gd name="connsiteY2529" fmla="*/ 5369183 h 6858000"/>
              <a:gd name="connsiteX2530" fmla="*/ 6463906 w 12203753"/>
              <a:gd name="connsiteY2530" fmla="*/ 5255024 h 6858000"/>
              <a:gd name="connsiteX2531" fmla="*/ 6470217 w 12203753"/>
              <a:gd name="connsiteY2531" fmla="*/ 5140802 h 6858000"/>
              <a:gd name="connsiteX2532" fmla="*/ 5679084 w 12203753"/>
              <a:gd name="connsiteY2532" fmla="*/ 5140802 h 6858000"/>
              <a:gd name="connsiteX2533" fmla="*/ 5724338 w 12203753"/>
              <a:gd name="connsiteY2533" fmla="*/ 5140802 h 6858000"/>
              <a:gd name="connsiteX2534" fmla="*/ 5730645 w 12203753"/>
              <a:gd name="connsiteY2534" fmla="*/ 5255024 h 6858000"/>
              <a:gd name="connsiteX2535" fmla="*/ 5724338 w 12203753"/>
              <a:gd name="connsiteY2535" fmla="*/ 5369183 h 6858000"/>
              <a:gd name="connsiteX2536" fmla="*/ 5679084 w 12203753"/>
              <a:gd name="connsiteY2536" fmla="*/ 5369183 h 6858000"/>
              <a:gd name="connsiteX2537" fmla="*/ 5672835 w 12203753"/>
              <a:gd name="connsiteY2537" fmla="*/ 5255024 h 6858000"/>
              <a:gd name="connsiteX2538" fmla="*/ 5679084 w 12203753"/>
              <a:gd name="connsiteY2538" fmla="*/ 5140802 h 6858000"/>
              <a:gd name="connsiteX2539" fmla="*/ 4887944 w 12203753"/>
              <a:gd name="connsiteY2539" fmla="*/ 5140802 h 6858000"/>
              <a:gd name="connsiteX2540" fmla="*/ 4933198 w 12203753"/>
              <a:gd name="connsiteY2540" fmla="*/ 5140802 h 6858000"/>
              <a:gd name="connsiteX2541" fmla="*/ 4939507 w 12203753"/>
              <a:gd name="connsiteY2541" fmla="*/ 5255024 h 6858000"/>
              <a:gd name="connsiteX2542" fmla="*/ 4933198 w 12203753"/>
              <a:gd name="connsiteY2542" fmla="*/ 5369183 h 6858000"/>
              <a:gd name="connsiteX2543" fmla="*/ 4887944 w 12203753"/>
              <a:gd name="connsiteY2543" fmla="*/ 5369183 h 6858000"/>
              <a:gd name="connsiteX2544" fmla="*/ 4881632 w 12203753"/>
              <a:gd name="connsiteY2544" fmla="*/ 5255024 h 6858000"/>
              <a:gd name="connsiteX2545" fmla="*/ 4887944 w 12203753"/>
              <a:gd name="connsiteY2545" fmla="*/ 5140802 h 6858000"/>
              <a:gd name="connsiteX2546" fmla="*/ 4096880 w 12203753"/>
              <a:gd name="connsiteY2546" fmla="*/ 5140802 h 6858000"/>
              <a:gd name="connsiteX2547" fmla="*/ 4142136 w 12203753"/>
              <a:gd name="connsiteY2547" fmla="*/ 5140802 h 6858000"/>
              <a:gd name="connsiteX2548" fmla="*/ 4148446 w 12203753"/>
              <a:gd name="connsiteY2548" fmla="*/ 5255024 h 6858000"/>
              <a:gd name="connsiteX2549" fmla="*/ 4142136 w 12203753"/>
              <a:gd name="connsiteY2549" fmla="*/ 5369183 h 6858000"/>
              <a:gd name="connsiteX2550" fmla="*/ 4096880 w 12203753"/>
              <a:gd name="connsiteY2550" fmla="*/ 5369183 h 6858000"/>
              <a:gd name="connsiteX2551" fmla="*/ 4090633 w 12203753"/>
              <a:gd name="connsiteY2551" fmla="*/ 5255024 h 6858000"/>
              <a:gd name="connsiteX2552" fmla="*/ 4096880 w 12203753"/>
              <a:gd name="connsiteY2552" fmla="*/ 5140802 h 6858000"/>
              <a:gd name="connsiteX2553" fmla="*/ 3305820 w 12203753"/>
              <a:gd name="connsiteY2553" fmla="*/ 5140802 h 6858000"/>
              <a:gd name="connsiteX2554" fmla="*/ 3351078 w 12203753"/>
              <a:gd name="connsiteY2554" fmla="*/ 5140802 h 6858000"/>
              <a:gd name="connsiteX2555" fmla="*/ 3357385 w 12203753"/>
              <a:gd name="connsiteY2555" fmla="*/ 5255024 h 6858000"/>
              <a:gd name="connsiteX2556" fmla="*/ 3351078 w 12203753"/>
              <a:gd name="connsiteY2556" fmla="*/ 5369183 h 6858000"/>
              <a:gd name="connsiteX2557" fmla="*/ 3305820 w 12203753"/>
              <a:gd name="connsiteY2557" fmla="*/ 5369183 h 6858000"/>
              <a:gd name="connsiteX2558" fmla="*/ 3299575 w 12203753"/>
              <a:gd name="connsiteY2558" fmla="*/ 5255024 h 6858000"/>
              <a:gd name="connsiteX2559" fmla="*/ 3305820 w 12203753"/>
              <a:gd name="connsiteY2559" fmla="*/ 5140802 h 6858000"/>
              <a:gd name="connsiteX2560" fmla="*/ 2514689 w 12203753"/>
              <a:gd name="connsiteY2560" fmla="*/ 5140802 h 6858000"/>
              <a:gd name="connsiteX2561" fmla="*/ 2559944 w 12203753"/>
              <a:gd name="connsiteY2561" fmla="*/ 5140802 h 6858000"/>
              <a:gd name="connsiteX2562" fmla="*/ 2566255 w 12203753"/>
              <a:gd name="connsiteY2562" fmla="*/ 5255024 h 6858000"/>
              <a:gd name="connsiteX2563" fmla="*/ 2559944 w 12203753"/>
              <a:gd name="connsiteY2563" fmla="*/ 5369183 h 6858000"/>
              <a:gd name="connsiteX2564" fmla="*/ 2514689 w 12203753"/>
              <a:gd name="connsiteY2564" fmla="*/ 5369183 h 6858000"/>
              <a:gd name="connsiteX2565" fmla="*/ 2508380 w 12203753"/>
              <a:gd name="connsiteY2565" fmla="*/ 5255024 h 6858000"/>
              <a:gd name="connsiteX2566" fmla="*/ 2514689 w 12203753"/>
              <a:gd name="connsiteY2566" fmla="*/ 5140802 h 6858000"/>
              <a:gd name="connsiteX2567" fmla="*/ 1723556 w 12203753"/>
              <a:gd name="connsiteY2567" fmla="*/ 5140802 h 6858000"/>
              <a:gd name="connsiteX2568" fmla="*/ 1768814 w 12203753"/>
              <a:gd name="connsiteY2568" fmla="*/ 5140802 h 6858000"/>
              <a:gd name="connsiteX2569" fmla="*/ 1775124 w 12203753"/>
              <a:gd name="connsiteY2569" fmla="*/ 5255024 h 6858000"/>
              <a:gd name="connsiteX2570" fmla="*/ 1768814 w 12203753"/>
              <a:gd name="connsiteY2570" fmla="*/ 5369183 h 6858000"/>
              <a:gd name="connsiteX2571" fmla="*/ 1723556 w 12203753"/>
              <a:gd name="connsiteY2571" fmla="*/ 5369183 h 6858000"/>
              <a:gd name="connsiteX2572" fmla="*/ 1717310 w 12203753"/>
              <a:gd name="connsiteY2572" fmla="*/ 5255024 h 6858000"/>
              <a:gd name="connsiteX2573" fmla="*/ 1723556 w 12203753"/>
              <a:gd name="connsiteY2573" fmla="*/ 5140802 h 6858000"/>
              <a:gd name="connsiteX2574" fmla="*/ 932414 w 12203753"/>
              <a:gd name="connsiteY2574" fmla="*/ 5140802 h 6858000"/>
              <a:gd name="connsiteX2575" fmla="*/ 977669 w 12203753"/>
              <a:gd name="connsiteY2575" fmla="*/ 5140802 h 6858000"/>
              <a:gd name="connsiteX2576" fmla="*/ 983979 w 12203753"/>
              <a:gd name="connsiteY2576" fmla="*/ 5255024 h 6858000"/>
              <a:gd name="connsiteX2577" fmla="*/ 977669 w 12203753"/>
              <a:gd name="connsiteY2577" fmla="*/ 5369183 h 6858000"/>
              <a:gd name="connsiteX2578" fmla="*/ 932414 w 12203753"/>
              <a:gd name="connsiteY2578" fmla="*/ 5369183 h 6858000"/>
              <a:gd name="connsiteX2579" fmla="*/ 926104 w 12203753"/>
              <a:gd name="connsiteY2579" fmla="*/ 5255024 h 6858000"/>
              <a:gd name="connsiteX2580" fmla="*/ 932414 w 12203753"/>
              <a:gd name="connsiteY2580" fmla="*/ 5140802 h 6858000"/>
              <a:gd name="connsiteX2581" fmla="*/ 141346 w 12203753"/>
              <a:gd name="connsiteY2581" fmla="*/ 5140802 h 6858000"/>
              <a:gd name="connsiteX2582" fmla="*/ 186600 w 12203753"/>
              <a:gd name="connsiteY2582" fmla="*/ 5140802 h 6858000"/>
              <a:gd name="connsiteX2583" fmla="*/ 192910 w 12203753"/>
              <a:gd name="connsiteY2583" fmla="*/ 5255024 h 6858000"/>
              <a:gd name="connsiteX2584" fmla="*/ 186600 w 12203753"/>
              <a:gd name="connsiteY2584" fmla="*/ 5369183 h 6858000"/>
              <a:gd name="connsiteX2585" fmla="*/ 141346 w 12203753"/>
              <a:gd name="connsiteY2585" fmla="*/ 5369183 h 6858000"/>
              <a:gd name="connsiteX2586" fmla="*/ 135099 w 12203753"/>
              <a:gd name="connsiteY2586" fmla="*/ 5255024 h 6858000"/>
              <a:gd name="connsiteX2587" fmla="*/ 141346 w 12203753"/>
              <a:gd name="connsiteY2587" fmla="*/ 5140802 h 6858000"/>
              <a:gd name="connsiteX2588" fmla="*/ 5811965 w 12203753"/>
              <a:gd name="connsiteY2588" fmla="*/ 5064146 h 6858000"/>
              <a:gd name="connsiteX2589" fmla="*/ 5820348 w 12203753"/>
              <a:gd name="connsiteY2589" fmla="*/ 5067852 h 6858000"/>
              <a:gd name="connsiteX2590" fmla="*/ 5913960 w 12203753"/>
              <a:gd name="connsiteY2590" fmla="*/ 5115752 h 6858000"/>
              <a:gd name="connsiteX2591" fmla="*/ 6009695 w 12203753"/>
              <a:gd name="connsiteY2591" fmla="*/ 5178281 h 6858000"/>
              <a:gd name="connsiteX2592" fmla="*/ 5987067 w 12203753"/>
              <a:gd name="connsiteY2592" fmla="*/ 5217482 h 6858000"/>
              <a:gd name="connsiteX2593" fmla="*/ 5885086 w 12203753"/>
              <a:gd name="connsiteY2593" fmla="*/ 5165852 h 6858000"/>
              <a:gd name="connsiteX2594" fmla="*/ 5789350 w 12203753"/>
              <a:gd name="connsiteY2594" fmla="*/ 5103323 h 6858000"/>
              <a:gd name="connsiteX2595" fmla="*/ 5020837 w 12203753"/>
              <a:gd name="connsiteY2595" fmla="*/ 5064146 h 6858000"/>
              <a:gd name="connsiteX2596" fmla="*/ 5029217 w 12203753"/>
              <a:gd name="connsiteY2596" fmla="*/ 5067852 h 6858000"/>
              <a:gd name="connsiteX2597" fmla="*/ 5122827 w 12203753"/>
              <a:gd name="connsiteY2597" fmla="*/ 5115752 h 6858000"/>
              <a:gd name="connsiteX2598" fmla="*/ 5218566 w 12203753"/>
              <a:gd name="connsiteY2598" fmla="*/ 5178281 h 6858000"/>
              <a:gd name="connsiteX2599" fmla="*/ 5195941 w 12203753"/>
              <a:gd name="connsiteY2599" fmla="*/ 5217482 h 6858000"/>
              <a:gd name="connsiteX2600" fmla="*/ 5093953 w 12203753"/>
              <a:gd name="connsiteY2600" fmla="*/ 5165852 h 6858000"/>
              <a:gd name="connsiteX2601" fmla="*/ 4998215 w 12203753"/>
              <a:gd name="connsiteY2601" fmla="*/ 5103323 h 6858000"/>
              <a:gd name="connsiteX2602" fmla="*/ 4229752 w 12203753"/>
              <a:gd name="connsiteY2602" fmla="*/ 5064146 h 6858000"/>
              <a:gd name="connsiteX2603" fmla="*/ 4238133 w 12203753"/>
              <a:gd name="connsiteY2603" fmla="*/ 5067852 h 6858000"/>
              <a:gd name="connsiteX2604" fmla="*/ 4331748 w 12203753"/>
              <a:gd name="connsiteY2604" fmla="*/ 5115752 h 6858000"/>
              <a:gd name="connsiteX2605" fmla="*/ 4427491 w 12203753"/>
              <a:gd name="connsiteY2605" fmla="*/ 5178281 h 6858000"/>
              <a:gd name="connsiteX2606" fmla="*/ 4404860 w 12203753"/>
              <a:gd name="connsiteY2606" fmla="*/ 5217482 h 6858000"/>
              <a:gd name="connsiteX2607" fmla="*/ 4302877 w 12203753"/>
              <a:gd name="connsiteY2607" fmla="*/ 5165852 h 6858000"/>
              <a:gd name="connsiteX2608" fmla="*/ 4207137 w 12203753"/>
              <a:gd name="connsiteY2608" fmla="*/ 5103323 h 6858000"/>
              <a:gd name="connsiteX2609" fmla="*/ 3438701 w 12203753"/>
              <a:gd name="connsiteY2609" fmla="*/ 5064146 h 6858000"/>
              <a:gd name="connsiteX2610" fmla="*/ 3447084 w 12203753"/>
              <a:gd name="connsiteY2610" fmla="*/ 5067852 h 6858000"/>
              <a:gd name="connsiteX2611" fmla="*/ 3540702 w 12203753"/>
              <a:gd name="connsiteY2611" fmla="*/ 5115752 h 6858000"/>
              <a:gd name="connsiteX2612" fmla="*/ 3636436 w 12203753"/>
              <a:gd name="connsiteY2612" fmla="*/ 5178281 h 6858000"/>
              <a:gd name="connsiteX2613" fmla="*/ 3613807 w 12203753"/>
              <a:gd name="connsiteY2613" fmla="*/ 5217482 h 6858000"/>
              <a:gd name="connsiteX2614" fmla="*/ 3511829 w 12203753"/>
              <a:gd name="connsiteY2614" fmla="*/ 5165852 h 6858000"/>
              <a:gd name="connsiteX2615" fmla="*/ 3416090 w 12203753"/>
              <a:gd name="connsiteY2615" fmla="*/ 5103323 h 6858000"/>
              <a:gd name="connsiteX2616" fmla="*/ 2647573 w 12203753"/>
              <a:gd name="connsiteY2616" fmla="*/ 5064146 h 6858000"/>
              <a:gd name="connsiteX2617" fmla="*/ 2655955 w 12203753"/>
              <a:gd name="connsiteY2617" fmla="*/ 5067852 h 6858000"/>
              <a:gd name="connsiteX2618" fmla="*/ 2749571 w 12203753"/>
              <a:gd name="connsiteY2618" fmla="*/ 5115752 h 6858000"/>
              <a:gd name="connsiteX2619" fmla="*/ 2845305 w 12203753"/>
              <a:gd name="connsiteY2619" fmla="*/ 5178281 h 6858000"/>
              <a:gd name="connsiteX2620" fmla="*/ 2822677 w 12203753"/>
              <a:gd name="connsiteY2620" fmla="*/ 5217482 h 6858000"/>
              <a:gd name="connsiteX2621" fmla="*/ 2720696 w 12203753"/>
              <a:gd name="connsiteY2621" fmla="*/ 5165852 h 6858000"/>
              <a:gd name="connsiteX2622" fmla="*/ 2624959 w 12203753"/>
              <a:gd name="connsiteY2622" fmla="*/ 5103323 h 6858000"/>
              <a:gd name="connsiteX2623" fmla="*/ 1856440 w 12203753"/>
              <a:gd name="connsiteY2623" fmla="*/ 5064146 h 6858000"/>
              <a:gd name="connsiteX2624" fmla="*/ 1864826 w 12203753"/>
              <a:gd name="connsiteY2624" fmla="*/ 5067852 h 6858000"/>
              <a:gd name="connsiteX2625" fmla="*/ 1958439 w 12203753"/>
              <a:gd name="connsiteY2625" fmla="*/ 5115752 h 6858000"/>
              <a:gd name="connsiteX2626" fmla="*/ 2054174 w 12203753"/>
              <a:gd name="connsiteY2626" fmla="*/ 5178281 h 6858000"/>
              <a:gd name="connsiteX2627" fmla="*/ 2031546 w 12203753"/>
              <a:gd name="connsiteY2627" fmla="*/ 5217482 h 6858000"/>
              <a:gd name="connsiteX2628" fmla="*/ 1929564 w 12203753"/>
              <a:gd name="connsiteY2628" fmla="*/ 5165852 h 6858000"/>
              <a:gd name="connsiteX2629" fmla="*/ 1833827 w 12203753"/>
              <a:gd name="connsiteY2629" fmla="*/ 5103323 h 6858000"/>
              <a:gd name="connsiteX2630" fmla="*/ 1065369 w 12203753"/>
              <a:gd name="connsiteY2630" fmla="*/ 5064146 h 6858000"/>
              <a:gd name="connsiteX2631" fmla="*/ 1073750 w 12203753"/>
              <a:gd name="connsiteY2631" fmla="*/ 5067852 h 6858000"/>
              <a:gd name="connsiteX2632" fmla="*/ 1167366 w 12203753"/>
              <a:gd name="connsiteY2632" fmla="*/ 5115752 h 6858000"/>
              <a:gd name="connsiteX2633" fmla="*/ 1263103 w 12203753"/>
              <a:gd name="connsiteY2633" fmla="*/ 5178281 h 6858000"/>
              <a:gd name="connsiteX2634" fmla="*/ 1240476 w 12203753"/>
              <a:gd name="connsiteY2634" fmla="*/ 5217482 h 6858000"/>
              <a:gd name="connsiteX2635" fmla="*/ 1138491 w 12203753"/>
              <a:gd name="connsiteY2635" fmla="*/ 5165852 h 6858000"/>
              <a:gd name="connsiteX2636" fmla="*/ 1042746 w 12203753"/>
              <a:gd name="connsiteY2636" fmla="*/ 5103323 h 6858000"/>
              <a:gd name="connsiteX2637" fmla="*/ 274229 w 12203753"/>
              <a:gd name="connsiteY2637" fmla="*/ 5064146 h 6858000"/>
              <a:gd name="connsiteX2638" fmla="*/ 282613 w 12203753"/>
              <a:gd name="connsiteY2638" fmla="*/ 5067852 h 6858000"/>
              <a:gd name="connsiteX2639" fmla="*/ 376224 w 12203753"/>
              <a:gd name="connsiteY2639" fmla="*/ 5115752 h 6858000"/>
              <a:gd name="connsiteX2640" fmla="*/ 471959 w 12203753"/>
              <a:gd name="connsiteY2640" fmla="*/ 5178281 h 6858000"/>
              <a:gd name="connsiteX2641" fmla="*/ 449332 w 12203753"/>
              <a:gd name="connsiteY2641" fmla="*/ 5217482 h 6858000"/>
              <a:gd name="connsiteX2642" fmla="*/ 347352 w 12203753"/>
              <a:gd name="connsiteY2642" fmla="*/ 5165852 h 6858000"/>
              <a:gd name="connsiteX2643" fmla="*/ 251614 w 12203753"/>
              <a:gd name="connsiteY2643" fmla="*/ 5103323 h 6858000"/>
              <a:gd name="connsiteX2644" fmla="*/ 12140914 w 12203753"/>
              <a:gd name="connsiteY2644" fmla="*/ 5064123 h 6858000"/>
              <a:gd name="connsiteX2645" fmla="*/ 12171908 w 12203753"/>
              <a:gd name="connsiteY2645" fmla="*/ 5078369 h 6858000"/>
              <a:gd name="connsiteX2646" fmla="*/ 12203753 w 12203753"/>
              <a:gd name="connsiteY2646" fmla="*/ 5095124 h 6858000"/>
              <a:gd name="connsiteX2647" fmla="*/ 12203753 w 12203753"/>
              <a:gd name="connsiteY2647" fmla="*/ 5159336 h 6858000"/>
              <a:gd name="connsiteX2648" fmla="*/ 12146156 w 12203753"/>
              <a:gd name="connsiteY2648" fmla="*/ 5123019 h 6858000"/>
              <a:gd name="connsiteX2649" fmla="*/ 12118286 w 12203753"/>
              <a:gd name="connsiteY2649" fmla="*/ 5103323 h 6858000"/>
              <a:gd name="connsiteX2650" fmla="*/ 11920501 w 12203753"/>
              <a:gd name="connsiteY2650" fmla="*/ 5064123 h 6858000"/>
              <a:gd name="connsiteX2651" fmla="*/ 11943128 w 12203753"/>
              <a:gd name="connsiteY2651" fmla="*/ 5103323 h 6858000"/>
              <a:gd name="connsiteX2652" fmla="*/ 11847390 w 12203753"/>
              <a:gd name="connsiteY2652" fmla="*/ 5165852 h 6858000"/>
              <a:gd name="connsiteX2653" fmla="*/ 11745343 w 12203753"/>
              <a:gd name="connsiteY2653" fmla="*/ 5217482 h 6858000"/>
              <a:gd name="connsiteX2654" fmla="*/ 11722715 w 12203753"/>
              <a:gd name="connsiteY2654" fmla="*/ 5178281 h 6858000"/>
              <a:gd name="connsiteX2655" fmla="*/ 11818516 w 12203753"/>
              <a:gd name="connsiteY2655" fmla="*/ 5115752 h 6858000"/>
              <a:gd name="connsiteX2656" fmla="*/ 11920501 w 12203753"/>
              <a:gd name="connsiteY2656" fmla="*/ 5064123 h 6858000"/>
              <a:gd name="connsiteX2657" fmla="*/ 11349836 w 12203753"/>
              <a:gd name="connsiteY2657" fmla="*/ 5064123 h 6858000"/>
              <a:gd name="connsiteX2658" fmla="*/ 11451820 w 12203753"/>
              <a:gd name="connsiteY2658" fmla="*/ 5115752 h 6858000"/>
              <a:gd name="connsiteX2659" fmla="*/ 11547558 w 12203753"/>
              <a:gd name="connsiteY2659" fmla="*/ 5178281 h 6858000"/>
              <a:gd name="connsiteX2660" fmla="*/ 11524930 w 12203753"/>
              <a:gd name="connsiteY2660" fmla="*/ 5217482 h 6858000"/>
              <a:gd name="connsiteX2661" fmla="*/ 11422946 w 12203753"/>
              <a:gd name="connsiteY2661" fmla="*/ 5165852 h 6858000"/>
              <a:gd name="connsiteX2662" fmla="*/ 11327208 w 12203753"/>
              <a:gd name="connsiteY2662" fmla="*/ 5103323 h 6858000"/>
              <a:gd name="connsiteX2663" fmla="*/ 11129360 w 12203753"/>
              <a:gd name="connsiteY2663" fmla="*/ 5064123 h 6858000"/>
              <a:gd name="connsiteX2664" fmla="*/ 11151987 w 12203753"/>
              <a:gd name="connsiteY2664" fmla="*/ 5103323 h 6858000"/>
              <a:gd name="connsiteX2665" fmla="*/ 11056249 w 12203753"/>
              <a:gd name="connsiteY2665" fmla="*/ 5165852 h 6858000"/>
              <a:gd name="connsiteX2666" fmla="*/ 10954265 w 12203753"/>
              <a:gd name="connsiteY2666" fmla="*/ 5217482 h 6858000"/>
              <a:gd name="connsiteX2667" fmla="*/ 10931638 w 12203753"/>
              <a:gd name="connsiteY2667" fmla="*/ 5178281 h 6858000"/>
              <a:gd name="connsiteX2668" fmla="*/ 11027376 w 12203753"/>
              <a:gd name="connsiteY2668" fmla="*/ 5115752 h 6858000"/>
              <a:gd name="connsiteX2669" fmla="*/ 11129360 w 12203753"/>
              <a:gd name="connsiteY2669" fmla="*/ 5064123 h 6858000"/>
              <a:gd name="connsiteX2670" fmla="*/ 10558694 w 12203753"/>
              <a:gd name="connsiteY2670" fmla="*/ 5064123 h 6858000"/>
              <a:gd name="connsiteX2671" fmla="*/ 10660678 w 12203753"/>
              <a:gd name="connsiteY2671" fmla="*/ 5115752 h 6858000"/>
              <a:gd name="connsiteX2672" fmla="*/ 10756416 w 12203753"/>
              <a:gd name="connsiteY2672" fmla="*/ 5178281 h 6858000"/>
              <a:gd name="connsiteX2673" fmla="*/ 10733788 w 12203753"/>
              <a:gd name="connsiteY2673" fmla="*/ 5217482 h 6858000"/>
              <a:gd name="connsiteX2674" fmla="*/ 10631804 w 12203753"/>
              <a:gd name="connsiteY2674" fmla="*/ 5165852 h 6858000"/>
              <a:gd name="connsiteX2675" fmla="*/ 10536066 w 12203753"/>
              <a:gd name="connsiteY2675" fmla="*/ 5103323 h 6858000"/>
              <a:gd name="connsiteX2676" fmla="*/ 10338218 w 12203753"/>
              <a:gd name="connsiteY2676" fmla="*/ 5064123 h 6858000"/>
              <a:gd name="connsiteX2677" fmla="*/ 10360845 w 12203753"/>
              <a:gd name="connsiteY2677" fmla="*/ 5103323 h 6858000"/>
              <a:gd name="connsiteX2678" fmla="*/ 10265107 w 12203753"/>
              <a:gd name="connsiteY2678" fmla="*/ 5165852 h 6858000"/>
              <a:gd name="connsiteX2679" fmla="*/ 10163123 w 12203753"/>
              <a:gd name="connsiteY2679" fmla="*/ 5217482 h 6858000"/>
              <a:gd name="connsiteX2680" fmla="*/ 10140496 w 12203753"/>
              <a:gd name="connsiteY2680" fmla="*/ 5178281 h 6858000"/>
              <a:gd name="connsiteX2681" fmla="*/ 10236234 w 12203753"/>
              <a:gd name="connsiteY2681" fmla="*/ 5115752 h 6858000"/>
              <a:gd name="connsiteX2682" fmla="*/ 10338218 w 12203753"/>
              <a:gd name="connsiteY2682" fmla="*/ 5064123 h 6858000"/>
              <a:gd name="connsiteX2683" fmla="*/ 9767553 w 12203753"/>
              <a:gd name="connsiteY2683" fmla="*/ 5064123 h 6858000"/>
              <a:gd name="connsiteX2684" fmla="*/ 9869601 w 12203753"/>
              <a:gd name="connsiteY2684" fmla="*/ 5115752 h 6858000"/>
              <a:gd name="connsiteX2685" fmla="*/ 9965339 w 12203753"/>
              <a:gd name="connsiteY2685" fmla="*/ 5178281 h 6858000"/>
              <a:gd name="connsiteX2686" fmla="*/ 9942711 w 12203753"/>
              <a:gd name="connsiteY2686" fmla="*/ 5217482 h 6858000"/>
              <a:gd name="connsiteX2687" fmla="*/ 9840663 w 12203753"/>
              <a:gd name="connsiteY2687" fmla="*/ 5165852 h 6858000"/>
              <a:gd name="connsiteX2688" fmla="*/ 9744925 w 12203753"/>
              <a:gd name="connsiteY2688" fmla="*/ 5103323 h 6858000"/>
              <a:gd name="connsiteX2689" fmla="*/ 9547140 w 12203753"/>
              <a:gd name="connsiteY2689" fmla="*/ 5064123 h 6858000"/>
              <a:gd name="connsiteX2690" fmla="*/ 9569768 w 12203753"/>
              <a:gd name="connsiteY2690" fmla="*/ 5103323 h 6858000"/>
              <a:gd name="connsiteX2691" fmla="*/ 9474030 w 12203753"/>
              <a:gd name="connsiteY2691" fmla="*/ 5165852 h 6858000"/>
              <a:gd name="connsiteX2692" fmla="*/ 9371982 w 12203753"/>
              <a:gd name="connsiteY2692" fmla="*/ 5217482 h 6858000"/>
              <a:gd name="connsiteX2693" fmla="*/ 9349355 w 12203753"/>
              <a:gd name="connsiteY2693" fmla="*/ 5178281 h 6858000"/>
              <a:gd name="connsiteX2694" fmla="*/ 9445093 w 12203753"/>
              <a:gd name="connsiteY2694" fmla="*/ 5115752 h 6858000"/>
              <a:gd name="connsiteX2695" fmla="*/ 9547140 w 12203753"/>
              <a:gd name="connsiteY2695" fmla="*/ 5064123 h 6858000"/>
              <a:gd name="connsiteX2696" fmla="*/ 8976412 w 12203753"/>
              <a:gd name="connsiteY2696" fmla="*/ 5064123 h 6858000"/>
              <a:gd name="connsiteX2697" fmla="*/ 9078460 w 12203753"/>
              <a:gd name="connsiteY2697" fmla="*/ 5115752 h 6858000"/>
              <a:gd name="connsiteX2698" fmla="*/ 9174198 w 12203753"/>
              <a:gd name="connsiteY2698" fmla="*/ 5178281 h 6858000"/>
              <a:gd name="connsiteX2699" fmla="*/ 9151570 w 12203753"/>
              <a:gd name="connsiteY2699" fmla="*/ 5217482 h 6858000"/>
              <a:gd name="connsiteX2700" fmla="*/ 9049585 w 12203753"/>
              <a:gd name="connsiteY2700" fmla="*/ 5165852 h 6858000"/>
              <a:gd name="connsiteX2701" fmla="*/ 8953784 w 12203753"/>
              <a:gd name="connsiteY2701" fmla="*/ 5103323 h 6858000"/>
              <a:gd name="connsiteX2702" fmla="*/ 8755998 w 12203753"/>
              <a:gd name="connsiteY2702" fmla="*/ 5064123 h 6858000"/>
              <a:gd name="connsiteX2703" fmla="*/ 8778626 w 12203753"/>
              <a:gd name="connsiteY2703" fmla="*/ 5103323 h 6858000"/>
              <a:gd name="connsiteX2704" fmla="*/ 8682888 w 12203753"/>
              <a:gd name="connsiteY2704" fmla="*/ 5165852 h 6858000"/>
              <a:gd name="connsiteX2705" fmla="*/ 8580840 w 12203753"/>
              <a:gd name="connsiteY2705" fmla="*/ 5217482 h 6858000"/>
              <a:gd name="connsiteX2706" fmla="*/ 8558213 w 12203753"/>
              <a:gd name="connsiteY2706" fmla="*/ 5178281 h 6858000"/>
              <a:gd name="connsiteX2707" fmla="*/ 8654014 w 12203753"/>
              <a:gd name="connsiteY2707" fmla="*/ 5115752 h 6858000"/>
              <a:gd name="connsiteX2708" fmla="*/ 8755998 w 12203753"/>
              <a:gd name="connsiteY2708" fmla="*/ 5064123 h 6858000"/>
              <a:gd name="connsiteX2709" fmla="*/ 8185270 w 12203753"/>
              <a:gd name="connsiteY2709" fmla="*/ 5064123 h 6858000"/>
              <a:gd name="connsiteX2710" fmla="*/ 8287318 w 12203753"/>
              <a:gd name="connsiteY2710" fmla="*/ 5115752 h 6858000"/>
              <a:gd name="connsiteX2711" fmla="*/ 8383056 w 12203753"/>
              <a:gd name="connsiteY2711" fmla="*/ 5178281 h 6858000"/>
              <a:gd name="connsiteX2712" fmla="*/ 8360428 w 12203753"/>
              <a:gd name="connsiteY2712" fmla="*/ 5217482 h 6858000"/>
              <a:gd name="connsiteX2713" fmla="*/ 8258443 w 12203753"/>
              <a:gd name="connsiteY2713" fmla="*/ 5165852 h 6858000"/>
              <a:gd name="connsiteX2714" fmla="*/ 8162642 w 12203753"/>
              <a:gd name="connsiteY2714" fmla="*/ 5103323 h 6858000"/>
              <a:gd name="connsiteX2715" fmla="*/ 7964857 w 12203753"/>
              <a:gd name="connsiteY2715" fmla="*/ 5064123 h 6858000"/>
              <a:gd name="connsiteX2716" fmla="*/ 7987485 w 12203753"/>
              <a:gd name="connsiteY2716" fmla="*/ 5103323 h 6858000"/>
              <a:gd name="connsiteX2717" fmla="*/ 7891747 w 12203753"/>
              <a:gd name="connsiteY2717" fmla="*/ 5165852 h 6858000"/>
              <a:gd name="connsiteX2718" fmla="*/ 7789699 w 12203753"/>
              <a:gd name="connsiteY2718" fmla="*/ 5217482 h 6858000"/>
              <a:gd name="connsiteX2719" fmla="*/ 7767072 w 12203753"/>
              <a:gd name="connsiteY2719" fmla="*/ 5178281 h 6858000"/>
              <a:gd name="connsiteX2720" fmla="*/ 7862873 w 12203753"/>
              <a:gd name="connsiteY2720" fmla="*/ 5115752 h 6858000"/>
              <a:gd name="connsiteX2721" fmla="*/ 7964857 w 12203753"/>
              <a:gd name="connsiteY2721" fmla="*/ 5064123 h 6858000"/>
              <a:gd name="connsiteX2722" fmla="*/ 7394192 w 12203753"/>
              <a:gd name="connsiteY2722" fmla="*/ 5064123 h 6858000"/>
              <a:gd name="connsiteX2723" fmla="*/ 7496176 w 12203753"/>
              <a:gd name="connsiteY2723" fmla="*/ 5115752 h 6858000"/>
              <a:gd name="connsiteX2724" fmla="*/ 7591913 w 12203753"/>
              <a:gd name="connsiteY2724" fmla="*/ 5178281 h 6858000"/>
              <a:gd name="connsiteX2725" fmla="*/ 7569286 w 12203753"/>
              <a:gd name="connsiteY2725" fmla="*/ 5217482 h 6858000"/>
              <a:gd name="connsiteX2726" fmla="*/ 7467302 w 12203753"/>
              <a:gd name="connsiteY2726" fmla="*/ 5165852 h 6858000"/>
              <a:gd name="connsiteX2727" fmla="*/ 7371564 w 12203753"/>
              <a:gd name="connsiteY2727" fmla="*/ 5103323 h 6858000"/>
              <a:gd name="connsiteX2728" fmla="*/ 7173716 w 12203753"/>
              <a:gd name="connsiteY2728" fmla="*/ 5064123 h 6858000"/>
              <a:gd name="connsiteX2729" fmla="*/ 7196344 w 12203753"/>
              <a:gd name="connsiteY2729" fmla="*/ 5103323 h 6858000"/>
              <a:gd name="connsiteX2730" fmla="*/ 7100606 w 12203753"/>
              <a:gd name="connsiteY2730" fmla="*/ 5165852 h 6858000"/>
              <a:gd name="connsiteX2731" fmla="*/ 6998621 w 12203753"/>
              <a:gd name="connsiteY2731" fmla="*/ 5217482 h 6858000"/>
              <a:gd name="connsiteX2732" fmla="*/ 6975995 w 12203753"/>
              <a:gd name="connsiteY2732" fmla="*/ 5178281 h 6858000"/>
              <a:gd name="connsiteX2733" fmla="*/ 7071731 w 12203753"/>
              <a:gd name="connsiteY2733" fmla="*/ 5115752 h 6858000"/>
              <a:gd name="connsiteX2734" fmla="*/ 7173716 w 12203753"/>
              <a:gd name="connsiteY2734" fmla="*/ 5064123 h 6858000"/>
              <a:gd name="connsiteX2735" fmla="*/ 6603052 w 12203753"/>
              <a:gd name="connsiteY2735" fmla="*/ 5064123 h 6858000"/>
              <a:gd name="connsiteX2736" fmla="*/ 6705100 w 12203753"/>
              <a:gd name="connsiteY2736" fmla="*/ 5115752 h 6858000"/>
              <a:gd name="connsiteX2737" fmla="*/ 6800837 w 12203753"/>
              <a:gd name="connsiteY2737" fmla="*/ 5178281 h 6858000"/>
              <a:gd name="connsiteX2738" fmla="*/ 6778210 w 12203753"/>
              <a:gd name="connsiteY2738" fmla="*/ 5217482 h 6858000"/>
              <a:gd name="connsiteX2739" fmla="*/ 6676161 w 12203753"/>
              <a:gd name="connsiteY2739" fmla="*/ 5165852 h 6858000"/>
              <a:gd name="connsiteX2740" fmla="*/ 6580424 w 12203753"/>
              <a:gd name="connsiteY2740" fmla="*/ 5103323 h 6858000"/>
              <a:gd name="connsiteX2741" fmla="*/ 6382638 w 12203753"/>
              <a:gd name="connsiteY2741" fmla="*/ 5064123 h 6858000"/>
              <a:gd name="connsiteX2742" fmla="*/ 6405266 w 12203753"/>
              <a:gd name="connsiteY2742" fmla="*/ 5103323 h 6858000"/>
              <a:gd name="connsiteX2743" fmla="*/ 6309528 w 12203753"/>
              <a:gd name="connsiteY2743" fmla="*/ 5165852 h 6858000"/>
              <a:gd name="connsiteX2744" fmla="*/ 6207480 w 12203753"/>
              <a:gd name="connsiteY2744" fmla="*/ 5217482 h 6858000"/>
              <a:gd name="connsiteX2745" fmla="*/ 6184852 w 12203753"/>
              <a:gd name="connsiteY2745" fmla="*/ 5178281 h 6858000"/>
              <a:gd name="connsiteX2746" fmla="*/ 6280590 w 12203753"/>
              <a:gd name="connsiteY2746" fmla="*/ 5115752 h 6858000"/>
              <a:gd name="connsiteX2747" fmla="*/ 6382638 w 12203753"/>
              <a:gd name="connsiteY2747" fmla="*/ 5064123 h 6858000"/>
              <a:gd name="connsiteX2748" fmla="*/ 5811914 w 12203753"/>
              <a:gd name="connsiteY2748" fmla="*/ 5064123 h 6858000"/>
              <a:gd name="connsiteX2749" fmla="*/ 5811979 w 12203753"/>
              <a:gd name="connsiteY2749" fmla="*/ 5064123 h 6858000"/>
              <a:gd name="connsiteX2750" fmla="*/ 5811965 w 12203753"/>
              <a:gd name="connsiteY2750" fmla="*/ 5064146 h 6858000"/>
              <a:gd name="connsiteX2751" fmla="*/ 5591444 w 12203753"/>
              <a:gd name="connsiteY2751" fmla="*/ 5064123 h 6858000"/>
              <a:gd name="connsiteX2752" fmla="*/ 5614067 w 12203753"/>
              <a:gd name="connsiteY2752" fmla="*/ 5103323 h 6858000"/>
              <a:gd name="connsiteX2753" fmla="*/ 5518332 w 12203753"/>
              <a:gd name="connsiteY2753" fmla="*/ 5165852 h 6858000"/>
              <a:gd name="connsiteX2754" fmla="*/ 5416289 w 12203753"/>
              <a:gd name="connsiteY2754" fmla="*/ 5217482 h 6858000"/>
              <a:gd name="connsiteX2755" fmla="*/ 5393662 w 12203753"/>
              <a:gd name="connsiteY2755" fmla="*/ 5178281 h 6858000"/>
              <a:gd name="connsiteX2756" fmla="*/ 5393724 w 12203753"/>
              <a:gd name="connsiteY2756" fmla="*/ 5178281 h 6858000"/>
              <a:gd name="connsiteX2757" fmla="*/ 5489459 w 12203753"/>
              <a:gd name="connsiteY2757" fmla="*/ 5115752 h 6858000"/>
              <a:gd name="connsiteX2758" fmla="*/ 5591444 w 12203753"/>
              <a:gd name="connsiteY2758" fmla="*/ 5064123 h 6858000"/>
              <a:gd name="connsiteX2759" fmla="*/ 5020783 w 12203753"/>
              <a:gd name="connsiteY2759" fmla="*/ 5064123 h 6858000"/>
              <a:gd name="connsiteX2760" fmla="*/ 5020848 w 12203753"/>
              <a:gd name="connsiteY2760" fmla="*/ 5064123 h 6858000"/>
              <a:gd name="connsiteX2761" fmla="*/ 5020837 w 12203753"/>
              <a:gd name="connsiteY2761" fmla="*/ 5064146 h 6858000"/>
              <a:gd name="connsiteX2762" fmla="*/ 4800426 w 12203753"/>
              <a:gd name="connsiteY2762" fmla="*/ 5064123 h 6858000"/>
              <a:gd name="connsiteX2763" fmla="*/ 4823054 w 12203753"/>
              <a:gd name="connsiteY2763" fmla="*/ 5103323 h 6858000"/>
              <a:gd name="connsiteX2764" fmla="*/ 4727319 w 12203753"/>
              <a:gd name="connsiteY2764" fmla="*/ 5165852 h 6858000"/>
              <a:gd name="connsiteX2765" fmla="*/ 4625271 w 12203753"/>
              <a:gd name="connsiteY2765" fmla="*/ 5217482 h 6858000"/>
              <a:gd name="connsiteX2766" fmla="*/ 4602649 w 12203753"/>
              <a:gd name="connsiteY2766" fmla="*/ 5178281 h 6858000"/>
              <a:gd name="connsiteX2767" fmla="*/ 4698380 w 12203753"/>
              <a:gd name="connsiteY2767" fmla="*/ 5115752 h 6858000"/>
              <a:gd name="connsiteX2768" fmla="*/ 4800426 w 12203753"/>
              <a:gd name="connsiteY2768" fmla="*/ 5064123 h 6858000"/>
              <a:gd name="connsiteX2769" fmla="*/ 4229702 w 12203753"/>
              <a:gd name="connsiteY2769" fmla="*/ 5064123 h 6858000"/>
              <a:gd name="connsiteX2770" fmla="*/ 4229764 w 12203753"/>
              <a:gd name="connsiteY2770" fmla="*/ 5064123 h 6858000"/>
              <a:gd name="connsiteX2771" fmla="*/ 4229752 w 12203753"/>
              <a:gd name="connsiteY2771" fmla="*/ 5064146 h 6858000"/>
              <a:gd name="connsiteX2772" fmla="*/ 4009366 w 12203753"/>
              <a:gd name="connsiteY2772" fmla="*/ 5064123 h 6858000"/>
              <a:gd name="connsiteX2773" fmla="*/ 4031992 w 12203753"/>
              <a:gd name="connsiteY2773" fmla="*/ 5103323 h 6858000"/>
              <a:gd name="connsiteX2774" fmla="*/ 3936266 w 12203753"/>
              <a:gd name="connsiteY2774" fmla="*/ 5165852 h 6858000"/>
              <a:gd name="connsiteX2775" fmla="*/ 3834218 w 12203753"/>
              <a:gd name="connsiteY2775" fmla="*/ 5217482 h 6858000"/>
              <a:gd name="connsiteX2776" fmla="*/ 3811587 w 12203753"/>
              <a:gd name="connsiteY2776" fmla="*/ 5178281 h 6858000"/>
              <a:gd name="connsiteX2777" fmla="*/ 3907323 w 12203753"/>
              <a:gd name="connsiteY2777" fmla="*/ 5115752 h 6858000"/>
              <a:gd name="connsiteX2778" fmla="*/ 4009366 w 12203753"/>
              <a:gd name="connsiteY2778" fmla="*/ 5064123 h 6858000"/>
              <a:gd name="connsiteX2779" fmla="*/ 3438650 w 12203753"/>
              <a:gd name="connsiteY2779" fmla="*/ 5064123 h 6858000"/>
              <a:gd name="connsiteX2780" fmla="*/ 3438713 w 12203753"/>
              <a:gd name="connsiteY2780" fmla="*/ 5064123 h 6858000"/>
              <a:gd name="connsiteX2781" fmla="*/ 3438701 w 12203753"/>
              <a:gd name="connsiteY2781" fmla="*/ 5064146 h 6858000"/>
              <a:gd name="connsiteX2782" fmla="*/ 3218179 w 12203753"/>
              <a:gd name="connsiteY2782" fmla="*/ 5064123 h 6858000"/>
              <a:gd name="connsiteX2783" fmla="*/ 3240807 w 12203753"/>
              <a:gd name="connsiteY2783" fmla="*/ 5103323 h 6858000"/>
              <a:gd name="connsiteX2784" fmla="*/ 3145079 w 12203753"/>
              <a:gd name="connsiteY2784" fmla="*/ 5165852 h 6858000"/>
              <a:gd name="connsiteX2785" fmla="*/ 3043026 w 12203753"/>
              <a:gd name="connsiteY2785" fmla="*/ 5217482 h 6858000"/>
              <a:gd name="connsiteX2786" fmla="*/ 3020398 w 12203753"/>
              <a:gd name="connsiteY2786" fmla="*/ 5178281 h 6858000"/>
              <a:gd name="connsiteX2787" fmla="*/ 3020464 w 12203753"/>
              <a:gd name="connsiteY2787" fmla="*/ 5178281 h 6858000"/>
              <a:gd name="connsiteX2788" fmla="*/ 3116202 w 12203753"/>
              <a:gd name="connsiteY2788" fmla="*/ 5115752 h 6858000"/>
              <a:gd name="connsiteX2789" fmla="*/ 3218179 w 12203753"/>
              <a:gd name="connsiteY2789" fmla="*/ 5064123 h 6858000"/>
              <a:gd name="connsiteX2790" fmla="*/ 2647521 w 12203753"/>
              <a:gd name="connsiteY2790" fmla="*/ 5064123 h 6858000"/>
              <a:gd name="connsiteX2791" fmla="*/ 2647585 w 12203753"/>
              <a:gd name="connsiteY2791" fmla="*/ 5064123 h 6858000"/>
              <a:gd name="connsiteX2792" fmla="*/ 2647573 w 12203753"/>
              <a:gd name="connsiteY2792" fmla="*/ 5064146 h 6858000"/>
              <a:gd name="connsiteX2793" fmla="*/ 2427043 w 12203753"/>
              <a:gd name="connsiteY2793" fmla="*/ 5064123 h 6858000"/>
              <a:gd name="connsiteX2794" fmla="*/ 2449673 w 12203753"/>
              <a:gd name="connsiteY2794" fmla="*/ 5103323 h 6858000"/>
              <a:gd name="connsiteX2795" fmla="*/ 2353932 w 12203753"/>
              <a:gd name="connsiteY2795" fmla="*/ 5165852 h 6858000"/>
              <a:gd name="connsiteX2796" fmla="*/ 2251888 w 12203753"/>
              <a:gd name="connsiteY2796" fmla="*/ 5217482 h 6858000"/>
              <a:gd name="connsiteX2797" fmla="*/ 2229258 w 12203753"/>
              <a:gd name="connsiteY2797" fmla="*/ 5178281 h 6858000"/>
              <a:gd name="connsiteX2798" fmla="*/ 2229324 w 12203753"/>
              <a:gd name="connsiteY2798" fmla="*/ 5178281 h 6858000"/>
              <a:gd name="connsiteX2799" fmla="*/ 2325057 w 12203753"/>
              <a:gd name="connsiteY2799" fmla="*/ 5115752 h 6858000"/>
              <a:gd name="connsiteX2800" fmla="*/ 2427043 w 12203753"/>
              <a:gd name="connsiteY2800" fmla="*/ 5064123 h 6858000"/>
              <a:gd name="connsiteX2801" fmla="*/ 1856390 w 12203753"/>
              <a:gd name="connsiteY2801" fmla="*/ 5064123 h 6858000"/>
              <a:gd name="connsiteX2802" fmla="*/ 1856455 w 12203753"/>
              <a:gd name="connsiteY2802" fmla="*/ 5064123 h 6858000"/>
              <a:gd name="connsiteX2803" fmla="*/ 1856440 w 12203753"/>
              <a:gd name="connsiteY2803" fmla="*/ 5064146 h 6858000"/>
              <a:gd name="connsiteX2804" fmla="*/ 1635915 w 12203753"/>
              <a:gd name="connsiteY2804" fmla="*/ 5064123 h 6858000"/>
              <a:gd name="connsiteX2805" fmla="*/ 1658544 w 12203753"/>
              <a:gd name="connsiteY2805" fmla="*/ 5103323 h 6858000"/>
              <a:gd name="connsiteX2806" fmla="*/ 1562806 w 12203753"/>
              <a:gd name="connsiteY2806" fmla="*/ 5165852 h 6858000"/>
              <a:gd name="connsiteX2807" fmla="*/ 1460759 w 12203753"/>
              <a:gd name="connsiteY2807" fmla="*/ 5217482 h 6858000"/>
              <a:gd name="connsiteX2808" fmla="*/ 1438131 w 12203753"/>
              <a:gd name="connsiteY2808" fmla="*/ 5178281 h 6858000"/>
              <a:gd name="connsiteX2809" fmla="*/ 1438196 w 12203753"/>
              <a:gd name="connsiteY2809" fmla="*/ 5178281 h 6858000"/>
              <a:gd name="connsiteX2810" fmla="*/ 1533932 w 12203753"/>
              <a:gd name="connsiteY2810" fmla="*/ 5115752 h 6858000"/>
              <a:gd name="connsiteX2811" fmla="*/ 1635915 w 12203753"/>
              <a:gd name="connsiteY2811" fmla="*/ 5064123 h 6858000"/>
              <a:gd name="connsiteX2812" fmla="*/ 1065317 w 12203753"/>
              <a:gd name="connsiteY2812" fmla="*/ 5064123 h 6858000"/>
              <a:gd name="connsiteX2813" fmla="*/ 1065382 w 12203753"/>
              <a:gd name="connsiteY2813" fmla="*/ 5064123 h 6858000"/>
              <a:gd name="connsiteX2814" fmla="*/ 1065369 w 12203753"/>
              <a:gd name="connsiteY2814" fmla="*/ 5064146 h 6858000"/>
              <a:gd name="connsiteX2815" fmla="*/ 844835 w 12203753"/>
              <a:gd name="connsiteY2815" fmla="*/ 5064123 h 6858000"/>
              <a:gd name="connsiteX2816" fmla="*/ 867464 w 12203753"/>
              <a:gd name="connsiteY2816" fmla="*/ 5103323 h 6858000"/>
              <a:gd name="connsiteX2817" fmla="*/ 771727 w 12203753"/>
              <a:gd name="connsiteY2817" fmla="*/ 5165852 h 6858000"/>
              <a:gd name="connsiteX2818" fmla="*/ 669681 w 12203753"/>
              <a:gd name="connsiteY2818" fmla="*/ 5217482 h 6858000"/>
              <a:gd name="connsiteX2819" fmla="*/ 647052 w 12203753"/>
              <a:gd name="connsiteY2819" fmla="*/ 5178281 h 6858000"/>
              <a:gd name="connsiteX2820" fmla="*/ 647116 w 12203753"/>
              <a:gd name="connsiteY2820" fmla="*/ 5178281 h 6858000"/>
              <a:gd name="connsiteX2821" fmla="*/ 742854 w 12203753"/>
              <a:gd name="connsiteY2821" fmla="*/ 5115752 h 6858000"/>
              <a:gd name="connsiteX2822" fmla="*/ 844835 w 12203753"/>
              <a:gd name="connsiteY2822" fmla="*/ 5064123 h 6858000"/>
              <a:gd name="connsiteX2823" fmla="*/ 274178 w 12203753"/>
              <a:gd name="connsiteY2823" fmla="*/ 5064123 h 6858000"/>
              <a:gd name="connsiteX2824" fmla="*/ 274242 w 12203753"/>
              <a:gd name="connsiteY2824" fmla="*/ 5064123 h 6858000"/>
              <a:gd name="connsiteX2825" fmla="*/ 274229 w 12203753"/>
              <a:gd name="connsiteY2825" fmla="*/ 5064146 h 6858000"/>
              <a:gd name="connsiteX2826" fmla="*/ 53706 w 12203753"/>
              <a:gd name="connsiteY2826" fmla="*/ 5064123 h 6858000"/>
              <a:gd name="connsiteX2827" fmla="*/ 76333 w 12203753"/>
              <a:gd name="connsiteY2827" fmla="*/ 5103323 h 6858000"/>
              <a:gd name="connsiteX2828" fmla="*/ 48496 w 12203753"/>
              <a:gd name="connsiteY2828" fmla="*/ 5123019 h 6858000"/>
              <a:gd name="connsiteX2829" fmla="*/ 0 w 12203753"/>
              <a:gd name="connsiteY2829" fmla="*/ 5153612 h 6858000"/>
              <a:gd name="connsiteX2830" fmla="*/ 0 w 12203753"/>
              <a:gd name="connsiteY2830" fmla="*/ 5090341 h 6858000"/>
              <a:gd name="connsiteX2831" fmla="*/ 22745 w 12203753"/>
              <a:gd name="connsiteY2831" fmla="*/ 5078369 h 6858000"/>
              <a:gd name="connsiteX2832" fmla="*/ 53706 w 12203753"/>
              <a:gd name="connsiteY2832" fmla="*/ 5064123 h 6858000"/>
              <a:gd name="connsiteX2833" fmla="*/ 11612508 w 12203753"/>
              <a:gd name="connsiteY2833" fmla="*/ 4912422 h 6858000"/>
              <a:gd name="connsiteX2834" fmla="*/ 11657764 w 12203753"/>
              <a:gd name="connsiteY2834" fmla="*/ 4912422 h 6858000"/>
              <a:gd name="connsiteX2835" fmla="*/ 11664075 w 12203753"/>
              <a:gd name="connsiteY2835" fmla="*/ 5026644 h 6858000"/>
              <a:gd name="connsiteX2836" fmla="*/ 11657764 w 12203753"/>
              <a:gd name="connsiteY2836" fmla="*/ 5140803 h 6858000"/>
              <a:gd name="connsiteX2837" fmla="*/ 11612508 w 12203753"/>
              <a:gd name="connsiteY2837" fmla="*/ 5140803 h 6858000"/>
              <a:gd name="connsiteX2838" fmla="*/ 11606262 w 12203753"/>
              <a:gd name="connsiteY2838" fmla="*/ 5026644 h 6858000"/>
              <a:gd name="connsiteX2839" fmla="*/ 11612508 w 12203753"/>
              <a:gd name="connsiteY2839" fmla="*/ 4912422 h 6858000"/>
              <a:gd name="connsiteX2840" fmla="*/ 10821431 w 12203753"/>
              <a:gd name="connsiteY2840" fmla="*/ 4912422 h 6858000"/>
              <a:gd name="connsiteX2841" fmla="*/ 10866623 w 12203753"/>
              <a:gd name="connsiteY2841" fmla="*/ 4912422 h 6858000"/>
              <a:gd name="connsiteX2842" fmla="*/ 10872933 w 12203753"/>
              <a:gd name="connsiteY2842" fmla="*/ 5026644 h 6858000"/>
              <a:gd name="connsiteX2843" fmla="*/ 10866623 w 12203753"/>
              <a:gd name="connsiteY2843" fmla="*/ 5140803 h 6858000"/>
              <a:gd name="connsiteX2844" fmla="*/ 10821431 w 12203753"/>
              <a:gd name="connsiteY2844" fmla="*/ 5140803 h 6858000"/>
              <a:gd name="connsiteX2845" fmla="*/ 10815121 w 12203753"/>
              <a:gd name="connsiteY2845" fmla="*/ 5026644 h 6858000"/>
              <a:gd name="connsiteX2846" fmla="*/ 10821431 w 12203753"/>
              <a:gd name="connsiteY2846" fmla="*/ 4912422 h 6858000"/>
              <a:gd name="connsiteX2847" fmla="*/ 10030289 w 12203753"/>
              <a:gd name="connsiteY2847" fmla="*/ 4912422 h 6858000"/>
              <a:gd name="connsiteX2848" fmla="*/ 10075544 w 12203753"/>
              <a:gd name="connsiteY2848" fmla="*/ 4912422 h 6858000"/>
              <a:gd name="connsiteX2849" fmla="*/ 10081791 w 12203753"/>
              <a:gd name="connsiteY2849" fmla="*/ 5026644 h 6858000"/>
              <a:gd name="connsiteX2850" fmla="*/ 10075544 w 12203753"/>
              <a:gd name="connsiteY2850" fmla="*/ 5140803 h 6858000"/>
              <a:gd name="connsiteX2851" fmla="*/ 10030289 w 12203753"/>
              <a:gd name="connsiteY2851" fmla="*/ 5140803 h 6858000"/>
              <a:gd name="connsiteX2852" fmla="*/ 10023979 w 12203753"/>
              <a:gd name="connsiteY2852" fmla="*/ 5026644 h 6858000"/>
              <a:gd name="connsiteX2853" fmla="*/ 10030289 w 12203753"/>
              <a:gd name="connsiteY2853" fmla="*/ 4912422 h 6858000"/>
              <a:gd name="connsiteX2854" fmla="*/ 9239147 w 12203753"/>
              <a:gd name="connsiteY2854" fmla="*/ 4912422 h 6858000"/>
              <a:gd name="connsiteX2855" fmla="*/ 9284403 w 12203753"/>
              <a:gd name="connsiteY2855" fmla="*/ 4912422 h 6858000"/>
              <a:gd name="connsiteX2856" fmla="*/ 9290649 w 12203753"/>
              <a:gd name="connsiteY2856" fmla="*/ 5026644 h 6858000"/>
              <a:gd name="connsiteX2857" fmla="*/ 9284403 w 12203753"/>
              <a:gd name="connsiteY2857" fmla="*/ 5140803 h 6858000"/>
              <a:gd name="connsiteX2858" fmla="*/ 9239147 w 12203753"/>
              <a:gd name="connsiteY2858" fmla="*/ 5140803 h 6858000"/>
              <a:gd name="connsiteX2859" fmla="*/ 9232901 w 12203753"/>
              <a:gd name="connsiteY2859" fmla="*/ 5026644 h 6858000"/>
              <a:gd name="connsiteX2860" fmla="*/ 9239147 w 12203753"/>
              <a:gd name="connsiteY2860" fmla="*/ 4912422 h 6858000"/>
              <a:gd name="connsiteX2861" fmla="*/ 8448006 w 12203753"/>
              <a:gd name="connsiteY2861" fmla="*/ 4912422 h 6858000"/>
              <a:gd name="connsiteX2862" fmla="*/ 8493262 w 12203753"/>
              <a:gd name="connsiteY2862" fmla="*/ 4912422 h 6858000"/>
              <a:gd name="connsiteX2863" fmla="*/ 8499508 w 12203753"/>
              <a:gd name="connsiteY2863" fmla="*/ 5026644 h 6858000"/>
              <a:gd name="connsiteX2864" fmla="*/ 8493262 w 12203753"/>
              <a:gd name="connsiteY2864" fmla="*/ 5140803 h 6858000"/>
              <a:gd name="connsiteX2865" fmla="*/ 8448006 w 12203753"/>
              <a:gd name="connsiteY2865" fmla="*/ 5140803 h 6858000"/>
              <a:gd name="connsiteX2866" fmla="*/ 8441760 w 12203753"/>
              <a:gd name="connsiteY2866" fmla="*/ 5026644 h 6858000"/>
              <a:gd name="connsiteX2867" fmla="*/ 8448006 w 12203753"/>
              <a:gd name="connsiteY2867" fmla="*/ 4912422 h 6858000"/>
              <a:gd name="connsiteX2868" fmla="*/ 7656865 w 12203753"/>
              <a:gd name="connsiteY2868" fmla="*/ 4912422 h 6858000"/>
              <a:gd name="connsiteX2869" fmla="*/ 7702121 w 12203753"/>
              <a:gd name="connsiteY2869" fmla="*/ 4912422 h 6858000"/>
              <a:gd name="connsiteX2870" fmla="*/ 7708431 w 12203753"/>
              <a:gd name="connsiteY2870" fmla="*/ 5026644 h 6858000"/>
              <a:gd name="connsiteX2871" fmla="*/ 7702121 w 12203753"/>
              <a:gd name="connsiteY2871" fmla="*/ 5140803 h 6858000"/>
              <a:gd name="connsiteX2872" fmla="*/ 7656865 w 12203753"/>
              <a:gd name="connsiteY2872" fmla="*/ 5140803 h 6858000"/>
              <a:gd name="connsiteX2873" fmla="*/ 7650619 w 12203753"/>
              <a:gd name="connsiteY2873" fmla="*/ 5026644 h 6858000"/>
              <a:gd name="connsiteX2874" fmla="*/ 7656865 w 12203753"/>
              <a:gd name="connsiteY2874" fmla="*/ 4912422 h 6858000"/>
              <a:gd name="connsiteX2875" fmla="*/ 6865787 w 12203753"/>
              <a:gd name="connsiteY2875" fmla="*/ 4912422 h 6858000"/>
              <a:gd name="connsiteX2876" fmla="*/ 6910979 w 12203753"/>
              <a:gd name="connsiteY2876" fmla="*/ 4912422 h 6858000"/>
              <a:gd name="connsiteX2877" fmla="*/ 6917290 w 12203753"/>
              <a:gd name="connsiteY2877" fmla="*/ 5026644 h 6858000"/>
              <a:gd name="connsiteX2878" fmla="*/ 6910979 w 12203753"/>
              <a:gd name="connsiteY2878" fmla="*/ 5140803 h 6858000"/>
              <a:gd name="connsiteX2879" fmla="*/ 6865787 w 12203753"/>
              <a:gd name="connsiteY2879" fmla="*/ 5140803 h 6858000"/>
              <a:gd name="connsiteX2880" fmla="*/ 6859477 w 12203753"/>
              <a:gd name="connsiteY2880" fmla="*/ 5026644 h 6858000"/>
              <a:gd name="connsiteX2881" fmla="*/ 6865787 w 12203753"/>
              <a:gd name="connsiteY2881" fmla="*/ 4912422 h 6858000"/>
              <a:gd name="connsiteX2882" fmla="*/ 6074648 w 12203753"/>
              <a:gd name="connsiteY2882" fmla="*/ 4912422 h 6858000"/>
              <a:gd name="connsiteX2883" fmla="*/ 6119901 w 12203753"/>
              <a:gd name="connsiteY2883" fmla="*/ 4912422 h 6858000"/>
              <a:gd name="connsiteX2884" fmla="*/ 6126212 w 12203753"/>
              <a:gd name="connsiteY2884" fmla="*/ 5026644 h 6858000"/>
              <a:gd name="connsiteX2885" fmla="*/ 6119901 w 12203753"/>
              <a:gd name="connsiteY2885" fmla="*/ 5140803 h 6858000"/>
              <a:gd name="connsiteX2886" fmla="*/ 6074648 w 12203753"/>
              <a:gd name="connsiteY2886" fmla="*/ 5140803 h 6858000"/>
              <a:gd name="connsiteX2887" fmla="*/ 6068337 w 12203753"/>
              <a:gd name="connsiteY2887" fmla="*/ 5026644 h 6858000"/>
              <a:gd name="connsiteX2888" fmla="*/ 6074648 w 12203753"/>
              <a:gd name="connsiteY2888" fmla="*/ 4912422 h 6858000"/>
              <a:gd name="connsiteX2889" fmla="*/ 5283517 w 12203753"/>
              <a:gd name="connsiteY2889" fmla="*/ 4912422 h 6858000"/>
              <a:gd name="connsiteX2890" fmla="*/ 5328774 w 12203753"/>
              <a:gd name="connsiteY2890" fmla="*/ 4912422 h 6858000"/>
              <a:gd name="connsiteX2891" fmla="*/ 5335084 w 12203753"/>
              <a:gd name="connsiteY2891" fmla="*/ 5026644 h 6858000"/>
              <a:gd name="connsiteX2892" fmla="*/ 5328774 w 12203753"/>
              <a:gd name="connsiteY2892" fmla="*/ 5140803 h 6858000"/>
              <a:gd name="connsiteX2893" fmla="*/ 5283517 w 12203753"/>
              <a:gd name="connsiteY2893" fmla="*/ 5140803 h 6858000"/>
              <a:gd name="connsiteX2894" fmla="*/ 5277271 w 12203753"/>
              <a:gd name="connsiteY2894" fmla="*/ 5026644 h 6858000"/>
              <a:gd name="connsiteX2895" fmla="*/ 5283517 w 12203753"/>
              <a:gd name="connsiteY2895" fmla="*/ 4912422 h 6858000"/>
              <a:gd name="connsiteX2896" fmla="*/ 4492377 w 12203753"/>
              <a:gd name="connsiteY2896" fmla="*/ 4912422 h 6858000"/>
              <a:gd name="connsiteX2897" fmla="*/ 4537632 w 12203753"/>
              <a:gd name="connsiteY2897" fmla="*/ 4912422 h 6858000"/>
              <a:gd name="connsiteX2898" fmla="*/ 4543944 w 12203753"/>
              <a:gd name="connsiteY2898" fmla="*/ 5026644 h 6858000"/>
              <a:gd name="connsiteX2899" fmla="*/ 4537632 w 12203753"/>
              <a:gd name="connsiteY2899" fmla="*/ 5140803 h 6858000"/>
              <a:gd name="connsiteX2900" fmla="*/ 4492377 w 12203753"/>
              <a:gd name="connsiteY2900" fmla="*/ 5140803 h 6858000"/>
              <a:gd name="connsiteX2901" fmla="*/ 4486066 w 12203753"/>
              <a:gd name="connsiteY2901" fmla="*/ 5026644 h 6858000"/>
              <a:gd name="connsiteX2902" fmla="*/ 4492377 w 12203753"/>
              <a:gd name="connsiteY2902" fmla="*/ 4912422 h 6858000"/>
              <a:gd name="connsiteX2903" fmla="*/ 3701387 w 12203753"/>
              <a:gd name="connsiteY2903" fmla="*/ 4912422 h 6858000"/>
              <a:gd name="connsiteX2904" fmla="*/ 3746640 w 12203753"/>
              <a:gd name="connsiteY2904" fmla="*/ 4912422 h 6858000"/>
              <a:gd name="connsiteX2905" fmla="*/ 3752950 w 12203753"/>
              <a:gd name="connsiteY2905" fmla="*/ 5026644 h 6858000"/>
              <a:gd name="connsiteX2906" fmla="*/ 3746640 w 12203753"/>
              <a:gd name="connsiteY2906" fmla="*/ 5140803 h 6858000"/>
              <a:gd name="connsiteX2907" fmla="*/ 3701387 w 12203753"/>
              <a:gd name="connsiteY2907" fmla="*/ 5140803 h 6858000"/>
              <a:gd name="connsiteX2908" fmla="*/ 3695140 w 12203753"/>
              <a:gd name="connsiteY2908" fmla="*/ 5026644 h 6858000"/>
              <a:gd name="connsiteX2909" fmla="*/ 3701387 w 12203753"/>
              <a:gd name="connsiteY2909" fmla="*/ 4912422 h 6858000"/>
              <a:gd name="connsiteX2910" fmla="*/ 2910259 w 12203753"/>
              <a:gd name="connsiteY2910" fmla="*/ 4912422 h 6858000"/>
              <a:gd name="connsiteX2911" fmla="*/ 2955512 w 12203753"/>
              <a:gd name="connsiteY2911" fmla="*/ 4912422 h 6858000"/>
              <a:gd name="connsiteX2912" fmla="*/ 2961822 w 12203753"/>
              <a:gd name="connsiteY2912" fmla="*/ 5026644 h 6858000"/>
              <a:gd name="connsiteX2913" fmla="*/ 2955512 w 12203753"/>
              <a:gd name="connsiteY2913" fmla="*/ 5140803 h 6858000"/>
              <a:gd name="connsiteX2914" fmla="*/ 2910259 w 12203753"/>
              <a:gd name="connsiteY2914" fmla="*/ 5140803 h 6858000"/>
              <a:gd name="connsiteX2915" fmla="*/ 2904013 w 12203753"/>
              <a:gd name="connsiteY2915" fmla="*/ 5026644 h 6858000"/>
              <a:gd name="connsiteX2916" fmla="*/ 2910259 w 12203753"/>
              <a:gd name="connsiteY2916" fmla="*/ 4912422 h 6858000"/>
              <a:gd name="connsiteX2917" fmla="*/ 2119119 w 12203753"/>
              <a:gd name="connsiteY2917" fmla="*/ 4912422 h 6858000"/>
              <a:gd name="connsiteX2918" fmla="*/ 2164366 w 12203753"/>
              <a:gd name="connsiteY2918" fmla="*/ 4912422 h 6858000"/>
              <a:gd name="connsiteX2919" fmla="*/ 2170679 w 12203753"/>
              <a:gd name="connsiteY2919" fmla="*/ 5026644 h 6858000"/>
              <a:gd name="connsiteX2920" fmla="*/ 2164366 w 12203753"/>
              <a:gd name="connsiteY2920" fmla="*/ 5140803 h 6858000"/>
              <a:gd name="connsiteX2921" fmla="*/ 2119119 w 12203753"/>
              <a:gd name="connsiteY2921" fmla="*/ 5140803 h 6858000"/>
              <a:gd name="connsiteX2922" fmla="*/ 2112868 w 12203753"/>
              <a:gd name="connsiteY2922" fmla="*/ 5026644 h 6858000"/>
              <a:gd name="connsiteX2923" fmla="*/ 2119119 w 12203753"/>
              <a:gd name="connsiteY2923" fmla="*/ 4912422 h 6858000"/>
              <a:gd name="connsiteX2924" fmla="*/ 1327990 w 12203753"/>
              <a:gd name="connsiteY2924" fmla="*/ 4912422 h 6858000"/>
              <a:gd name="connsiteX2925" fmla="*/ 1373245 w 12203753"/>
              <a:gd name="connsiteY2925" fmla="*/ 4912422 h 6858000"/>
              <a:gd name="connsiteX2926" fmla="*/ 1379556 w 12203753"/>
              <a:gd name="connsiteY2926" fmla="*/ 5026644 h 6858000"/>
              <a:gd name="connsiteX2927" fmla="*/ 1373245 w 12203753"/>
              <a:gd name="connsiteY2927" fmla="*/ 5140803 h 6858000"/>
              <a:gd name="connsiteX2928" fmla="*/ 1327990 w 12203753"/>
              <a:gd name="connsiteY2928" fmla="*/ 5140803 h 6858000"/>
              <a:gd name="connsiteX2929" fmla="*/ 1321744 w 12203753"/>
              <a:gd name="connsiteY2929" fmla="*/ 5026644 h 6858000"/>
              <a:gd name="connsiteX2930" fmla="*/ 1327990 w 12203753"/>
              <a:gd name="connsiteY2930" fmla="*/ 4912422 h 6858000"/>
              <a:gd name="connsiteX2931" fmla="*/ 536912 w 12203753"/>
              <a:gd name="connsiteY2931" fmla="*/ 4912422 h 6858000"/>
              <a:gd name="connsiteX2932" fmla="*/ 582167 w 12203753"/>
              <a:gd name="connsiteY2932" fmla="*/ 4912422 h 6858000"/>
              <a:gd name="connsiteX2933" fmla="*/ 588477 w 12203753"/>
              <a:gd name="connsiteY2933" fmla="*/ 5026644 h 6858000"/>
              <a:gd name="connsiteX2934" fmla="*/ 582167 w 12203753"/>
              <a:gd name="connsiteY2934" fmla="*/ 5140803 h 6858000"/>
              <a:gd name="connsiteX2935" fmla="*/ 536912 w 12203753"/>
              <a:gd name="connsiteY2935" fmla="*/ 5140803 h 6858000"/>
              <a:gd name="connsiteX2936" fmla="*/ 530665 w 12203753"/>
              <a:gd name="connsiteY2936" fmla="*/ 5026644 h 6858000"/>
              <a:gd name="connsiteX2937" fmla="*/ 536912 w 12203753"/>
              <a:gd name="connsiteY2937" fmla="*/ 4912422 h 6858000"/>
              <a:gd name="connsiteX2938" fmla="*/ 0 w 12203753"/>
              <a:gd name="connsiteY2938" fmla="*/ 4899572 h 6858000"/>
              <a:gd name="connsiteX2939" fmla="*/ 48559 w 12203753"/>
              <a:gd name="connsiteY2939" fmla="*/ 4930206 h 6858000"/>
              <a:gd name="connsiteX2940" fmla="*/ 76396 w 12203753"/>
              <a:gd name="connsiteY2940" fmla="*/ 4949901 h 6858000"/>
              <a:gd name="connsiteX2941" fmla="*/ 53769 w 12203753"/>
              <a:gd name="connsiteY2941" fmla="*/ 4989102 h 6858000"/>
              <a:gd name="connsiteX2942" fmla="*/ 22784 w 12203753"/>
              <a:gd name="connsiteY2942" fmla="*/ 4974832 h 6858000"/>
              <a:gd name="connsiteX2943" fmla="*/ 0 w 12203753"/>
              <a:gd name="connsiteY2943" fmla="*/ 4962843 h 6858000"/>
              <a:gd name="connsiteX2944" fmla="*/ 12203753 w 12203753"/>
              <a:gd name="connsiteY2944" fmla="*/ 4893886 h 6858000"/>
              <a:gd name="connsiteX2945" fmla="*/ 12203753 w 12203753"/>
              <a:gd name="connsiteY2945" fmla="*/ 4958101 h 6858000"/>
              <a:gd name="connsiteX2946" fmla="*/ 12171908 w 12203753"/>
              <a:gd name="connsiteY2946" fmla="*/ 4974856 h 6858000"/>
              <a:gd name="connsiteX2947" fmla="*/ 12140914 w 12203753"/>
              <a:gd name="connsiteY2947" fmla="*/ 4989102 h 6858000"/>
              <a:gd name="connsiteX2948" fmla="*/ 12118286 w 12203753"/>
              <a:gd name="connsiteY2948" fmla="*/ 4949901 h 6858000"/>
              <a:gd name="connsiteX2949" fmla="*/ 12146132 w 12203753"/>
              <a:gd name="connsiteY2949" fmla="*/ 4930206 h 6858000"/>
              <a:gd name="connsiteX2950" fmla="*/ 5416402 w 12203753"/>
              <a:gd name="connsiteY2950" fmla="*/ 4835766 h 6858000"/>
              <a:gd name="connsiteX2951" fmla="*/ 5424781 w 12203753"/>
              <a:gd name="connsiteY2951" fmla="*/ 4839481 h 6858000"/>
              <a:gd name="connsiteX2952" fmla="*/ 5518395 w 12203753"/>
              <a:gd name="connsiteY2952" fmla="*/ 4887372 h 6858000"/>
              <a:gd name="connsiteX2953" fmla="*/ 5614131 w 12203753"/>
              <a:gd name="connsiteY2953" fmla="*/ 4949901 h 6858000"/>
              <a:gd name="connsiteX2954" fmla="*/ 5591504 w 12203753"/>
              <a:gd name="connsiteY2954" fmla="*/ 4989102 h 6858000"/>
              <a:gd name="connsiteX2955" fmla="*/ 5489521 w 12203753"/>
              <a:gd name="connsiteY2955" fmla="*/ 4937472 h 6858000"/>
              <a:gd name="connsiteX2956" fmla="*/ 5393787 w 12203753"/>
              <a:gd name="connsiteY2956" fmla="*/ 4874943 h 6858000"/>
              <a:gd name="connsiteX2957" fmla="*/ 4625259 w 12203753"/>
              <a:gd name="connsiteY2957" fmla="*/ 4835766 h 6858000"/>
              <a:gd name="connsiteX2958" fmla="*/ 4633642 w 12203753"/>
              <a:gd name="connsiteY2958" fmla="*/ 4839481 h 6858000"/>
              <a:gd name="connsiteX2959" fmla="*/ 4727254 w 12203753"/>
              <a:gd name="connsiteY2959" fmla="*/ 4887372 h 6858000"/>
              <a:gd name="connsiteX2960" fmla="*/ 4822988 w 12203753"/>
              <a:gd name="connsiteY2960" fmla="*/ 4949901 h 6858000"/>
              <a:gd name="connsiteX2961" fmla="*/ 4800366 w 12203753"/>
              <a:gd name="connsiteY2961" fmla="*/ 4989102 h 6858000"/>
              <a:gd name="connsiteX2962" fmla="*/ 4698380 w 12203753"/>
              <a:gd name="connsiteY2962" fmla="*/ 4937472 h 6858000"/>
              <a:gd name="connsiteX2963" fmla="*/ 4602649 w 12203753"/>
              <a:gd name="connsiteY2963" fmla="*/ 4874943 h 6858000"/>
              <a:gd name="connsiteX2964" fmla="*/ 3834266 w 12203753"/>
              <a:gd name="connsiteY2964" fmla="*/ 4835766 h 6858000"/>
              <a:gd name="connsiteX2965" fmla="*/ 3842651 w 12203753"/>
              <a:gd name="connsiteY2965" fmla="*/ 4839481 h 6858000"/>
              <a:gd name="connsiteX2966" fmla="*/ 3936263 w 12203753"/>
              <a:gd name="connsiteY2966" fmla="*/ 4887372 h 6858000"/>
              <a:gd name="connsiteX2967" fmla="*/ 4031992 w 12203753"/>
              <a:gd name="connsiteY2967" fmla="*/ 4949901 h 6858000"/>
              <a:gd name="connsiteX2968" fmla="*/ 4009366 w 12203753"/>
              <a:gd name="connsiteY2968" fmla="*/ 4989102 h 6858000"/>
              <a:gd name="connsiteX2969" fmla="*/ 3907391 w 12203753"/>
              <a:gd name="connsiteY2969" fmla="*/ 4937472 h 6858000"/>
              <a:gd name="connsiteX2970" fmla="*/ 3811651 w 12203753"/>
              <a:gd name="connsiteY2970" fmla="*/ 4874943 h 6858000"/>
              <a:gd name="connsiteX2971" fmla="*/ 3043144 w 12203753"/>
              <a:gd name="connsiteY2971" fmla="*/ 4835766 h 6858000"/>
              <a:gd name="connsiteX2972" fmla="*/ 3051523 w 12203753"/>
              <a:gd name="connsiteY2972" fmla="*/ 4839481 h 6858000"/>
              <a:gd name="connsiteX2973" fmla="*/ 3145144 w 12203753"/>
              <a:gd name="connsiteY2973" fmla="*/ 4887372 h 6858000"/>
              <a:gd name="connsiteX2974" fmla="*/ 3240871 w 12203753"/>
              <a:gd name="connsiteY2974" fmla="*/ 4949901 h 6858000"/>
              <a:gd name="connsiteX2975" fmla="*/ 3218243 w 12203753"/>
              <a:gd name="connsiteY2975" fmla="*/ 4989102 h 6858000"/>
              <a:gd name="connsiteX2976" fmla="*/ 3116268 w 12203753"/>
              <a:gd name="connsiteY2976" fmla="*/ 4937472 h 6858000"/>
              <a:gd name="connsiteX2977" fmla="*/ 3020525 w 12203753"/>
              <a:gd name="connsiteY2977" fmla="*/ 4874943 h 6858000"/>
              <a:gd name="connsiteX2978" fmla="*/ 2252000 w 12203753"/>
              <a:gd name="connsiteY2978" fmla="*/ 4835766 h 6858000"/>
              <a:gd name="connsiteX2979" fmla="*/ 2260383 w 12203753"/>
              <a:gd name="connsiteY2979" fmla="*/ 4839481 h 6858000"/>
              <a:gd name="connsiteX2980" fmla="*/ 2353993 w 12203753"/>
              <a:gd name="connsiteY2980" fmla="*/ 4887372 h 6858000"/>
              <a:gd name="connsiteX2981" fmla="*/ 2449735 w 12203753"/>
              <a:gd name="connsiteY2981" fmla="*/ 4949901 h 6858000"/>
              <a:gd name="connsiteX2982" fmla="*/ 2427108 w 12203753"/>
              <a:gd name="connsiteY2982" fmla="*/ 4989102 h 6858000"/>
              <a:gd name="connsiteX2983" fmla="*/ 2325122 w 12203753"/>
              <a:gd name="connsiteY2983" fmla="*/ 4937472 h 6858000"/>
              <a:gd name="connsiteX2984" fmla="*/ 2229387 w 12203753"/>
              <a:gd name="connsiteY2984" fmla="*/ 4874943 h 6858000"/>
              <a:gd name="connsiteX2985" fmla="*/ 1460873 w 12203753"/>
              <a:gd name="connsiteY2985" fmla="*/ 4835766 h 6858000"/>
              <a:gd name="connsiteX2986" fmla="*/ 1469257 w 12203753"/>
              <a:gd name="connsiteY2986" fmla="*/ 4839481 h 6858000"/>
              <a:gd name="connsiteX2987" fmla="*/ 1562870 w 12203753"/>
              <a:gd name="connsiteY2987" fmla="*/ 4887372 h 6858000"/>
              <a:gd name="connsiteX2988" fmla="*/ 1658607 w 12203753"/>
              <a:gd name="connsiteY2988" fmla="*/ 4949901 h 6858000"/>
              <a:gd name="connsiteX2989" fmla="*/ 1635980 w 12203753"/>
              <a:gd name="connsiteY2989" fmla="*/ 4989102 h 6858000"/>
              <a:gd name="connsiteX2990" fmla="*/ 1533999 w 12203753"/>
              <a:gd name="connsiteY2990" fmla="*/ 4937472 h 6858000"/>
              <a:gd name="connsiteX2991" fmla="*/ 1438259 w 12203753"/>
              <a:gd name="connsiteY2991" fmla="*/ 4874943 h 6858000"/>
              <a:gd name="connsiteX2992" fmla="*/ 669795 w 12203753"/>
              <a:gd name="connsiteY2992" fmla="*/ 4835766 h 6858000"/>
              <a:gd name="connsiteX2993" fmla="*/ 678178 w 12203753"/>
              <a:gd name="connsiteY2993" fmla="*/ 4839481 h 6858000"/>
              <a:gd name="connsiteX2994" fmla="*/ 771792 w 12203753"/>
              <a:gd name="connsiteY2994" fmla="*/ 4887372 h 6858000"/>
              <a:gd name="connsiteX2995" fmla="*/ 867526 w 12203753"/>
              <a:gd name="connsiteY2995" fmla="*/ 4949901 h 6858000"/>
              <a:gd name="connsiteX2996" fmla="*/ 844900 w 12203753"/>
              <a:gd name="connsiteY2996" fmla="*/ 4989102 h 6858000"/>
              <a:gd name="connsiteX2997" fmla="*/ 742918 w 12203753"/>
              <a:gd name="connsiteY2997" fmla="*/ 4937472 h 6858000"/>
              <a:gd name="connsiteX2998" fmla="*/ 647181 w 12203753"/>
              <a:gd name="connsiteY2998" fmla="*/ 4874943 h 6858000"/>
              <a:gd name="connsiteX2999" fmla="*/ 11745343 w 12203753"/>
              <a:gd name="connsiteY2999" fmla="*/ 4835743 h 6858000"/>
              <a:gd name="connsiteX3000" fmla="*/ 11847390 w 12203753"/>
              <a:gd name="connsiteY3000" fmla="*/ 4887372 h 6858000"/>
              <a:gd name="connsiteX3001" fmla="*/ 11943128 w 12203753"/>
              <a:gd name="connsiteY3001" fmla="*/ 4949901 h 6858000"/>
              <a:gd name="connsiteX3002" fmla="*/ 11920501 w 12203753"/>
              <a:gd name="connsiteY3002" fmla="*/ 4989102 h 6858000"/>
              <a:gd name="connsiteX3003" fmla="*/ 11818516 w 12203753"/>
              <a:gd name="connsiteY3003" fmla="*/ 4937472 h 6858000"/>
              <a:gd name="connsiteX3004" fmla="*/ 11722715 w 12203753"/>
              <a:gd name="connsiteY3004" fmla="*/ 4874943 h 6858000"/>
              <a:gd name="connsiteX3005" fmla="*/ 11524930 w 12203753"/>
              <a:gd name="connsiteY3005" fmla="*/ 4835743 h 6858000"/>
              <a:gd name="connsiteX3006" fmla="*/ 11547558 w 12203753"/>
              <a:gd name="connsiteY3006" fmla="*/ 4874943 h 6858000"/>
              <a:gd name="connsiteX3007" fmla="*/ 11451820 w 12203753"/>
              <a:gd name="connsiteY3007" fmla="*/ 4937472 h 6858000"/>
              <a:gd name="connsiteX3008" fmla="*/ 11349836 w 12203753"/>
              <a:gd name="connsiteY3008" fmla="*/ 4989102 h 6858000"/>
              <a:gd name="connsiteX3009" fmla="*/ 11327208 w 12203753"/>
              <a:gd name="connsiteY3009" fmla="*/ 4949901 h 6858000"/>
              <a:gd name="connsiteX3010" fmla="*/ 11422946 w 12203753"/>
              <a:gd name="connsiteY3010" fmla="*/ 4887372 h 6858000"/>
              <a:gd name="connsiteX3011" fmla="*/ 11524930 w 12203753"/>
              <a:gd name="connsiteY3011" fmla="*/ 4835743 h 6858000"/>
              <a:gd name="connsiteX3012" fmla="*/ 10954265 w 12203753"/>
              <a:gd name="connsiteY3012" fmla="*/ 4835743 h 6858000"/>
              <a:gd name="connsiteX3013" fmla="*/ 11056249 w 12203753"/>
              <a:gd name="connsiteY3013" fmla="*/ 4887372 h 6858000"/>
              <a:gd name="connsiteX3014" fmla="*/ 11151987 w 12203753"/>
              <a:gd name="connsiteY3014" fmla="*/ 4949901 h 6858000"/>
              <a:gd name="connsiteX3015" fmla="*/ 11129360 w 12203753"/>
              <a:gd name="connsiteY3015" fmla="*/ 4989102 h 6858000"/>
              <a:gd name="connsiteX3016" fmla="*/ 11027376 w 12203753"/>
              <a:gd name="connsiteY3016" fmla="*/ 4937472 h 6858000"/>
              <a:gd name="connsiteX3017" fmla="*/ 10931638 w 12203753"/>
              <a:gd name="connsiteY3017" fmla="*/ 4874943 h 6858000"/>
              <a:gd name="connsiteX3018" fmla="*/ 10733788 w 12203753"/>
              <a:gd name="connsiteY3018" fmla="*/ 4835743 h 6858000"/>
              <a:gd name="connsiteX3019" fmla="*/ 10756416 w 12203753"/>
              <a:gd name="connsiteY3019" fmla="*/ 4874943 h 6858000"/>
              <a:gd name="connsiteX3020" fmla="*/ 10660678 w 12203753"/>
              <a:gd name="connsiteY3020" fmla="*/ 4937472 h 6858000"/>
              <a:gd name="connsiteX3021" fmla="*/ 10558694 w 12203753"/>
              <a:gd name="connsiteY3021" fmla="*/ 4989102 h 6858000"/>
              <a:gd name="connsiteX3022" fmla="*/ 10536066 w 12203753"/>
              <a:gd name="connsiteY3022" fmla="*/ 4949901 h 6858000"/>
              <a:gd name="connsiteX3023" fmla="*/ 10631804 w 12203753"/>
              <a:gd name="connsiteY3023" fmla="*/ 4887372 h 6858000"/>
              <a:gd name="connsiteX3024" fmla="*/ 10733788 w 12203753"/>
              <a:gd name="connsiteY3024" fmla="*/ 4835743 h 6858000"/>
              <a:gd name="connsiteX3025" fmla="*/ 10163123 w 12203753"/>
              <a:gd name="connsiteY3025" fmla="*/ 4835743 h 6858000"/>
              <a:gd name="connsiteX3026" fmla="*/ 10265107 w 12203753"/>
              <a:gd name="connsiteY3026" fmla="*/ 4887372 h 6858000"/>
              <a:gd name="connsiteX3027" fmla="*/ 10360845 w 12203753"/>
              <a:gd name="connsiteY3027" fmla="*/ 4949901 h 6858000"/>
              <a:gd name="connsiteX3028" fmla="*/ 10338218 w 12203753"/>
              <a:gd name="connsiteY3028" fmla="*/ 4989102 h 6858000"/>
              <a:gd name="connsiteX3029" fmla="*/ 10236234 w 12203753"/>
              <a:gd name="connsiteY3029" fmla="*/ 4937472 h 6858000"/>
              <a:gd name="connsiteX3030" fmla="*/ 10140496 w 12203753"/>
              <a:gd name="connsiteY3030" fmla="*/ 4874943 h 6858000"/>
              <a:gd name="connsiteX3031" fmla="*/ 9942711 w 12203753"/>
              <a:gd name="connsiteY3031" fmla="*/ 4835743 h 6858000"/>
              <a:gd name="connsiteX3032" fmla="*/ 9965339 w 12203753"/>
              <a:gd name="connsiteY3032" fmla="*/ 4874943 h 6858000"/>
              <a:gd name="connsiteX3033" fmla="*/ 9869601 w 12203753"/>
              <a:gd name="connsiteY3033" fmla="*/ 4937472 h 6858000"/>
              <a:gd name="connsiteX3034" fmla="*/ 9767553 w 12203753"/>
              <a:gd name="connsiteY3034" fmla="*/ 4989102 h 6858000"/>
              <a:gd name="connsiteX3035" fmla="*/ 9744925 w 12203753"/>
              <a:gd name="connsiteY3035" fmla="*/ 4949901 h 6858000"/>
              <a:gd name="connsiteX3036" fmla="*/ 9840663 w 12203753"/>
              <a:gd name="connsiteY3036" fmla="*/ 4887372 h 6858000"/>
              <a:gd name="connsiteX3037" fmla="*/ 9942711 w 12203753"/>
              <a:gd name="connsiteY3037" fmla="*/ 4835743 h 6858000"/>
              <a:gd name="connsiteX3038" fmla="*/ 9371982 w 12203753"/>
              <a:gd name="connsiteY3038" fmla="*/ 4835743 h 6858000"/>
              <a:gd name="connsiteX3039" fmla="*/ 9474030 w 12203753"/>
              <a:gd name="connsiteY3039" fmla="*/ 4887372 h 6858000"/>
              <a:gd name="connsiteX3040" fmla="*/ 9569768 w 12203753"/>
              <a:gd name="connsiteY3040" fmla="*/ 4949901 h 6858000"/>
              <a:gd name="connsiteX3041" fmla="*/ 9547140 w 12203753"/>
              <a:gd name="connsiteY3041" fmla="*/ 4989102 h 6858000"/>
              <a:gd name="connsiteX3042" fmla="*/ 9445093 w 12203753"/>
              <a:gd name="connsiteY3042" fmla="*/ 4937472 h 6858000"/>
              <a:gd name="connsiteX3043" fmla="*/ 9349355 w 12203753"/>
              <a:gd name="connsiteY3043" fmla="*/ 4874943 h 6858000"/>
              <a:gd name="connsiteX3044" fmla="*/ 9151570 w 12203753"/>
              <a:gd name="connsiteY3044" fmla="*/ 4835743 h 6858000"/>
              <a:gd name="connsiteX3045" fmla="*/ 9174198 w 12203753"/>
              <a:gd name="connsiteY3045" fmla="*/ 4874943 h 6858000"/>
              <a:gd name="connsiteX3046" fmla="*/ 9078460 w 12203753"/>
              <a:gd name="connsiteY3046" fmla="*/ 4937472 h 6858000"/>
              <a:gd name="connsiteX3047" fmla="*/ 8976412 w 12203753"/>
              <a:gd name="connsiteY3047" fmla="*/ 4989102 h 6858000"/>
              <a:gd name="connsiteX3048" fmla="*/ 8953784 w 12203753"/>
              <a:gd name="connsiteY3048" fmla="*/ 4949901 h 6858000"/>
              <a:gd name="connsiteX3049" fmla="*/ 9049585 w 12203753"/>
              <a:gd name="connsiteY3049" fmla="*/ 4887372 h 6858000"/>
              <a:gd name="connsiteX3050" fmla="*/ 9151570 w 12203753"/>
              <a:gd name="connsiteY3050" fmla="*/ 4835743 h 6858000"/>
              <a:gd name="connsiteX3051" fmla="*/ 8580840 w 12203753"/>
              <a:gd name="connsiteY3051" fmla="*/ 4835743 h 6858000"/>
              <a:gd name="connsiteX3052" fmla="*/ 8682888 w 12203753"/>
              <a:gd name="connsiteY3052" fmla="*/ 4887372 h 6858000"/>
              <a:gd name="connsiteX3053" fmla="*/ 8778626 w 12203753"/>
              <a:gd name="connsiteY3053" fmla="*/ 4949901 h 6858000"/>
              <a:gd name="connsiteX3054" fmla="*/ 8755998 w 12203753"/>
              <a:gd name="connsiteY3054" fmla="*/ 4989102 h 6858000"/>
              <a:gd name="connsiteX3055" fmla="*/ 8654014 w 12203753"/>
              <a:gd name="connsiteY3055" fmla="*/ 4937472 h 6858000"/>
              <a:gd name="connsiteX3056" fmla="*/ 8558213 w 12203753"/>
              <a:gd name="connsiteY3056" fmla="*/ 4874943 h 6858000"/>
              <a:gd name="connsiteX3057" fmla="*/ 8360428 w 12203753"/>
              <a:gd name="connsiteY3057" fmla="*/ 4835743 h 6858000"/>
              <a:gd name="connsiteX3058" fmla="*/ 8383056 w 12203753"/>
              <a:gd name="connsiteY3058" fmla="*/ 4874943 h 6858000"/>
              <a:gd name="connsiteX3059" fmla="*/ 8287318 w 12203753"/>
              <a:gd name="connsiteY3059" fmla="*/ 4937472 h 6858000"/>
              <a:gd name="connsiteX3060" fmla="*/ 8185270 w 12203753"/>
              <a:gd name="connsiteY3060" fmla="*/ 4989102 h 6858000"/>
              <a:gd name="connsiteX3061" fmla="*/ 8162642 w 12203753"/>
              <a:gd name="connsiteY3061" fmla="*/ 4949901 h 6858000"/>
              <a:gd name="connsiteX3062" fmla="*/ 8258443 w 12203753"/>
              <a:gd name="connsiteY3062" fmla="*/ 4887372 h 6858000"/>
              <a:gd name="connsiteX3063" fmla="*/ 8360428 w 12203753"/>
              <a:gd name="connsiteY3063" fmla="*/ 4835743 h 6858000"/>
              <a:gd name="connsiteX3064" fmla="*/ 7789699 w 12203753"/>
              <a:gd name="connsiteY3064" fmla="*/ 4835743 h 6858000"/>
              <a:gd name="connsiteX3065" fmla="*/ 7891747 w 12203753"/>
              <a:gd name="connsiteY3065" fmla="*/ 4887372 h 6858000"/>
              <a:gd name="connsiteX3066" fmla="*/ 7987485 w 12203753"/>
              <a:gd name="connsiteY3066" fmla="*/ 4949901 h 6858000"/>
              <a:gd name="connsiteX3067" fmla="*/ 7964857 w 12203753"/>
              <a:gd name="connsiteY3067" fmla="*/ 4989102 h 6858000"/>
              <a:gd name="connsiteX3068" fmla="*/ 7862873 w 12203753"/>
              <a:gd name="connsiteY3068" fmla="*/ 4937472 h 6858000"/>
              <a:gd name="connsiteX3069" fmla="*/ 7767072 w 12203753"/>
              <a:gd name="connsiteY3069" fmla="*/ 4874943 h 6858000"/>
              <a:gd name="connsiteX3070" fmla="*/ 7569286 w 12203753"/>
              <a:gd name="connsiteY3070" fmla="*/ 4835743 h 6858000"/>
              <a:gd name="connsiteX3071" fmla="*/ 7591913 w 12203753"/>
              <a:gd name="connsiteY3071" fmla="*/ 4874943 h 6858000"/>
              <a:gd name="connsiteX3072" fmla="*/ 7496176 w 12203753"/>
              <a:gd name="connsiteY3072" fmla="*/ 4937472 h 6858000"/>
              <a:gd name="connsiteX3073" fmla="*/ 7394192 w 12203753"/>
              <a:gd name="connsiteY3073" fmla="*/ 4989102 h 6858000"/>
              <a:gd name="connsiteX3074" fmla="*/ 7371564 w 12203753"/>
              <a:gd name="connsiteY3074" fmla="*/ 4949901 h 6858000"/>
              <a:gd name="connsiteX3075" fmla="*/ 7467302 w 12203753"/>
              <a:gd name="connsiteY3075" fmla="*/ 4887372 h 6858000"/>
              <a:gd name="connsiteX3076" fmla="*/ 7569286 w 12203753"/>
              <a:gd name="connsiteY3076" fmla="*/ 4835743 h 6858000"/>
              <a:gd name="connsiteX3077" fmla="*/ 6998621 w 12203753"/>
              <a:gd name="connsiteY3077" fmla="*/ 4835743 h 6858000"/>
              <a:gd name="connsiteX3078" fmla="*/ 7100606 w 12203753"/>
              <a:gd name="connsiteY3078" fmla="*/ 4887372 h 6858000"/>
              <a:gd name="connsiteX3079" fmla="*/ 7196344 w 12203753"/>
              <a:gd name="connsiteY3079" fmla="*/ 4949901 h 6858000"/>
              <a:gd name="connsiteX3080" fmla="*/ 7173716 w 12203753"/>
              <a:gd name="connsiteY3080" fmla="*/ 4989102 h 6858000"/>
              <a:gd name="connsiteX3081" fmla="*/ 7071731 w 12203753"/>
              <a:gd name="connsiteY3081" fmla="*/ 4937472 h 6858000"/>
              <a:gd name="connsiteX3082" fmla="*/ 6975995 w 12203753"/>
              <a:gd name="connsiteY3082" fmla="*/ 4874943 h 6858000"/>
              <a:gd name="connsiteX3083" fmla="*/ 6778210 w 12203753"/>
              <a:gd name="connsiteY3083" fmla="*/ 4835743 h 6858000"/>
              <a:gd name="connsiteX3084" fmla="*/ 6800837 w 12203753"/>
              <a:gd name="connsiteY3084" fmla="*/ 4874943 h 6858000"/>
              <a:gd name="connsiteX3085" fmla="*/ 6705100 w 12203753"/>
              <a:gd name="connsiteY3085" fmla="*/ 4937472 h 6858000"/>
              <a:gd name="connsiteX3086" fmla="*/ 6603052 w 12203753"/>
              <a:gd name="connsiteY3086" fmla="*/ 4989102 h 6858000"/>
              <a:gd name="connsiteX3087" fmla="*/ 6580424 w 12203753"/>
              <a:gd name="connsiteY3087" fmla="*/ 4949901 h 6858000"/>
              <a:gd name="connsiteX3088" fmla="*/ 6676161 w 12203753"/>
              <a:gd name="connsiteY3088" fmla="*/ 4887372 h 6858000"/>
              <a:gd name="connsiteX3089" fmla="*/ 6778210 w 12203753"/>
              <a:gd name="connsiteY3089" fmla="*/ 4835743 h 6858000"/>
              <a:gd name="connsiteX3090" fmla="*/ 6207480 w 12203753"/>
              <a:gd name="connsiteY3090" fmla="*/ 4835743 h 6858000"/>
              <a:gd name="connsiteX3091" fmla="*/ 6309528 w 12203753"/>
              <a:gd name="connsiteY3091" fmla="*/ 4887372 h 6858000"/>
              <a:gd name="connsiteX3092" fmla="*/ 6405266 w 12203753"/>
              <a:gd name="connsiteY3092" fmla="*/ 4949901 h 6858000"/>
              <a:gd name="connsiteX3093" fmla="*/ 6382638 w 12203753"/>
              <a:gd name="connsiteY3093" fmla="*/ 4989102 h 6858000"/>
              <a:gd name="connsiteX3094" fmla="*/ 6280590 w 12203753"/>
              <a:gd name="connsiteY3094" fmla="*/ 4937472 h 6858000"/>
              <a:gd name="connsiteX3095" fmla="*/ 6184852 w 12203753"/>
              <a:gd name="connsiteY3095" fmla="*/ 4874943 h 6858000"/>
              <a:gd name="connsiteX3096" fmla="*/ 5987067 w 12203753"/>
              <a:gd name="connsiteY3096" fmla="*/ 4835743 h 6858000"/>
              <a:gd name="connsiteX3097" fmla="*/ 6009695 w 12203753"/>
              <a:gd name="connsiteY3097" fmla="*/ 4874943 h 6858000"/>
              <a:gd name="connsiteX3098" fmla="*/ 5913960 w 12203753"/>
              <a:gd name="connsiteY3098" fmla="*/ 4937472 h 6858000"/>
              <a:gd name="connsiteX3099" fmla="*/ 5811914 w 12203753"/>
              <a:gd name="connsiteY3099" fmla="*/ 4989102 h 6858000"/>
              <a:gd name="connsiteX3100" fmla="*/ 5789285 w 12203753"/>
              <a:gd name="connsiteY3100" fmla="*/ 4949901 h 6858000"/>
              <a:gd name="connsiteX3101" fmla="*/ 5885024 w 12203753"/>
              <a:gd name="connsiteY3101" fmla="*/ 4887372 h 6858000"/>
              <a:gd name="connsiteX3102" fmla="*/ 5987067 w 12203753"/>
              <a:gd name="connsiteY3102" fmla="*/ 4835743 h 6858000"/>
              <a:gd name="connsiteX3103" fmla="*/ 5416352 w 12203753"/>
              <a:gd name="connsiteY3103" fmla="*/ 4835743 h 6858000"/>
              <a:gd name="connsiteX3104" fmla="*/ 5416414 w 12203753"/>
              <a:gd name="connsiteY3104" fmla="*/ 4835743 h 6858000"/>
              <a:gd name="connsiteX3105" fmla="*/ 5416402 w 12203753"/>
              <a:gd name="connsiteY3105" fmla="*/ 4835766 h 6858000"/>
              <a:gd name="connsiteX3106" fmla="*/ 5196000 w 12203753"/>
              <a:gd name="connsiteY3106" fmla="*/ 4835743 h 6858000"/>
              <a:gd name="connsiteX3107" fmla="*/ 5218629 w 12203753"/>
              <a:gd name="connsiteY3107" fmla="*/ 4874943 h 6858000"/>
              <a:gd name="connsiteX3108" fmla="*/ 5122891 w 12203753"/>
              <a:gd name="connsiteY3108" fmla="*/ 4937472 h 6858000"/>
              <a:gd name="connsiteX3109" fmla="*/ 5020848 w 12203753"/>
              <a:gd name="connsiteY3109" fmla="*/ 4989102 h 6858000"/>
              <a:gd name="connsiteX3110" fmla="*/ 4998215 w 12203753"/>
              <a:gd name="connsiteY3110" fmla="*/ 4949901 h 6858000"/>
              <a:gd name="connsiteX3111" fmla="*/ 5093953 w 12203753"/>
              <a:gd name="connsiteY3111" fmla="*/ 4887372 h 6858000"/>
              <a:gd name="connsiteX3112" fmla="*/ 5196000 w 12203753"/>
              <a:gd name="connsiteY3112" fmla="*/ 4835743 h 6858000"/>
              <a:gd name="connsiteX3113" fmla="*/ 4625211 w 12203753"/>
              <a:gd name="connsiteY3113" fmla="*/ 4835743 h 6858000"/>
              <a:gd name="connsiteX3114" fmla="*/ 4625271 w 12203753"/>
              <a:gd name="connsiteY3114" fmla="*/ 4835743 h 6858000"/>
              <a:gd name="connsiteX3115" fmla="*/ 4625259 w 12203753"/>
              <a:gd name="connsiteY3115" fmla="*/ 4835766 h 6858000"/>
              <a:gd name="connsiteX3116" fmla="*/ 4404792 w 12203753"/>
              <a:gd name="connsiteY3116" fmla="*/ 4835743 h 6858000"/>
              <a:gd name="connsiteX3117" fmla="*/ 4427424 w 12203753"/>
              <a:gd name="connsiteY3117" fmla="*/ 4874943 h 6858000"/>
              <a:gd name="connsiteX3118" fmla="*/ 4331686 w 12203753"/>
              <a:gd name="connsiteY3118" fmla="*/ 4937472 h 6858000"/>
              <a:gd name="connsiteX3119" fmla="*/ 4229635 w 12203753"/>
              <a:gd name="connsiteY3119" fmla="*/ 4989102 h 6858000"/>
              <a:gd name="connsiteX3120" fmla="*/ 4207009 w 12203753"/>
              <a:gd name="connsiteY3120" fmla="*/ 4949901 h 6858000"/>
              <a:gd name="connsiteX3121" fmla="*/ 4207074 w 12203753"/>
              <a:gd name="connsiteY3121" fmla="*/ 4949901 h 6858000"/>
              <a:gd name="connsiteX3122" fmla="*/ 4302809 w 12203753"/>
              <a:gd name="connsiteY3122" fmla="*/ 4887372 h 6858000"/>
              <a:gd name="connsiteX3123" fmla="*/ 4404792 w 12203753"/>
              <a:gd name="connsiteY3123" fmla="*/ 4835743 h 6858000"/>
              <a:gd name="connsiteX3124" fmla="*/ 3834218 w 12203753"/>
              <a:gd name="connsiteY3124" fmla="*/ 4835743 h 6858000"/>
              <a:gd name="connsiteX3125" fmla="*/ 3834279 w 12203753"/>
              <a:gd name="connsiteY3125" fmla="*/ 4835743 h 6858000"/>
              <a:gd name="connsiteX3126" fmla="*/ 3834266 w 12203753"/>
              <a:gd name="connsiteY3126" fmla="*/ 4835766 h 6858000"/>
              <a:gd name="connsiteX3127" fmla="*/ 3613742 w 12203753"/>
              <a:gd name="connsiteY3127" fmla="*/ 4835743 h 6858000"/>
              <a:gd name="connsiteX3128" fmla="*/ 3636372 w 12203753"/>
              <a:gd name="connsiteY3128" fmla="*/ 4874943 h 6858000"/>
              <a:gd name="connsiteX3129" fmla="*/ 3540639 w 12203753"/>
              <a:gd name="connsiteY3129" fmla="*/ 4937472 h 6858000"/>
              <a:gd name="connsiteX3130" fmla="*/ 3438588 w 12203753"/>
              <a:gd name="connsiteY3130" fmla="*/ 4989102 h 6858000"/>
              <a:gd name="connsiteX3131" fmla="*/ 3415959 w 12203753"/>
              <a:gd name="connsiteY3131" fmla="*/ 4949901 h 6858000"/>
              <a:gd name="connsiteX3132" fmla="*/ 3416027 w 12203753"/>
              <a:gd name="connsiteY3132" fmla="*/ 4949901 h 6858000"/>
              <a:gd name="connsiteX3133" fmla="*/ 3511767 w 12203753"/>
              <a:gd name="connsiteY3133" fmla="*/ 4887372 h 6858000"/>
              <a:gd name="connsiteX3134" fmla="*/ 3613742 w 12203753"/>
              <a:gd name="connsiteY3134" fmla="*/ 4835743 h 6858000"/>
              <a:gd name="connsiteX3135" fmla="*/ 3043094 w 12203753"/>
              <a:gd name="connsiteY3135" fmla="*/ 4835743 h 6858000"/>
              <a:gd name="connsiteX3136" fmla="*/ 3043156 w 12203753"/>
              <a:gd name="connsiteY3136" fmla="*/ 4835743 h 6858000"/>
              <a:gd name="connsiteX3137" fmla="*/ 3043144 w 12203753"/>
              <a:gd name="connsiteY3137" fmla="*/ 4835766 h 6858000"/>
              <a:gd name="connsiteX3138" fmla="*/ 2822615 w 12203753"/>
              <a:gd name="connsiteY3138" fmla="*/ 4835743 h 6858000"/>
              <a:gd name="connsiteX3139" fmla="*/ 2845242 w 12203753"/>
              <a:gd name="connsiteY3139" fmla="*/ 4874943 h 6858000"/>
              <a:gd name="connsiteX3140" fmla="*/ 2749503 w 12203753"/>
              <a:gd name="connsiteY3140" fmla="*/ 4937472 h 6858000"/>
              <a:gd name="connsiteX3141" fmla="*/ 2647458 w 12203753"/>
              <a:gd name="connsiteY3141" fmla="*/ 4989102 h 6858000"/>
              <a:gd name="connsiteX3142" fmla="*/ 2624830 w 12203753"/>
              <a:gd name="connsiteY3142" fmla="*/ 4949901 h 6858000"/>
              <a:gd name="connsiteX3143" fmla="*/ 2624892 w 12203753"/>
              <a:gd name="connsiteY3143" fmla="*/ 4949901 h 6858000"/>
              <a:gd name="connsiteX3144" fmla="*/ 2720633 w 12203753"/>
              <a:gd name="connsiteY3144" fmla="*/ 4887372 h 6858000"/>
              <a:gd name="connsiteX3145" fmla="*/ 2822615 w 12203753"/>
              <a:gd name="connsiteY3145" fmla="*/ 4835743 h 6858000"/>
              <a:gd name="connsiteX3146" fmla="*/ 2251951 w 12203753"/>
              <a:gd name="connsiteY3146" fmla="*/ 4835743 h 6858000"/>
              <a:gd name="connsiteX3147" fmla="*/ 2252012 w 12203753"/>
              <a:gd name="connsiteY3147" fmla="*/ 4835743 h 6858000"/>
              <a:gd name="connsiteX3148" fmla="*/ 2252000 w 12203753"/>
              <a:gd name="connsiteY3148" fmla="*/ 4835766 h 6858000"/>
              <a:gd name="connsiteX3149" fmla="*/ 2031482 w 12203753"/>
              <a:gd name="connsiteY3149" fmla="*/ 4835743 h 6858000"/>
              <a:gd name="connsiteX3150" fmla="*/ 2054113 w 12203753"/>
              <a:gd name="connsiteY3150" fmla="*/ 4874943 h 6858000"/>
              <a:gd name="connsiteX3151" fmla="*/ 1958376 w 12203753"/>
              <a:gd name="connsiteY3151" fmla="*/ 4937472 h 6858000"/>
              <a:gd name="connsiteX3152" fmla="*/ 1856328 w 12203753"/>
              <a:gd name="connsiteY3152" fmla="*/ 4989102 h 6858000"/>
              <a:gd name="connsiteX3153" fmla="*/ 1833699 w 12203753"/>
              <a:gd name="connsiteY3153" fmla="*/ 4949901 h 6858000"/>
              <a:gd name="connsiteX3154" fmla="*/ 1833765 w 12203753"/>
              <a:gd name="connsiteY3154" fmla="*/ 4949901 h 6858000"/>
              <a:gd name="connsiteX3155" fmla="*/ 1929500 w 12203753"/>
              <a:gd name="connsiteY3155" fmla="*/ 4887372 h 6858000"/>
              <a:gd name="connsiteX3156" fmla="*/ 2031482 w 12203753"/>
              <a:gd name="connsiteY3156" fmla="*/ 4835743 h 6858000"/>
              <a:gd name="connsiteX3157" fmla="*/ 1460821 w 12203753"/>
              <a:gd name="connsiteY3157" fmla="*/ 4835743 h 6858000"/>
              <a:gd name="connsiteX3158" fmla="*/ 1460890 w 12203753"/>
              <a:gd name="connsiteY3158" fmla="*/ 4835743 h 6858000"/>
              <a:gd name="connsiteX3159" fmla="*/ 1460873 w 12203753"/>
              <a:gd name="connsiteY3159" fmla="*/ 4835766 h 6858000"/>
              <a:gd name="connsiteX3160" fmla="*/ 1240411 w 12203753"/>
              <a:gd name="connsiteY3160" fmla="*/ 4835743 h 6858000"/>
              <a:gd name="connsiteX3161" fmla="*/ 1263039 w 12203753"/>
              <a:gd name="connsiteY3161" fmla="*/ 4874943 h 6858000"/>
              <a:gd name="connsiteX3162" fmla="*/ 1167301 w 12203753"/>
              <a:gd name="connsiteY3162" fmla="*/ 4937472 h 6858000"/>
              <a:gd name="connsiteX3163" fmla="*/ 1065253 w 12203753"/>
              <a:gd name="connsiteY3163" fmla="*/ 4989102 h 6858000"/>
              <a:gd name="connsiteX3164" fmla="*/ 1042617 w 12203753"/>
              <a:gd name="connsiteY3164" fmla="*/ 4949901 h 6858000"/>
              <a:gd name="connsiteX3165" fmla="*/ 1042681 w 12203753"/>
              <a:gd name="connsiteY3165" fmla="*/ 4949901 h 6858000"/>
              <a:gd name="connsiteX3166" fmla="*/ 1138424 w 12203753"/>
              <a:gd name="connsiteY3166" fmla="*/ 4887372 h 6858000"/>
              <a:gd name="connsiteX3167" fmla="*/ 1240411 w 12203753"/>
              <a:gd name="connsiteY3167" fmla="*/ 4835743 h 6858000"/>
              <a:gd name="connsiteX3168" fmla="*/ 669744 w 12203753"/>
              <a:gd name="connsiteY3168" fmla="*/ 4835743 h 6858000"/>
              <a:gd name="connsiteX3169" fmla="*/ 669808 w 12203753"/>
              <a:gd name="connsiteY3169" fmla="*/ 4835743 h 6858000"/>
              <a:gd name="connsiteX3170" fmla="*/ 669795 w 12203753"/>
              <a:gd name="connsiteY3170" fmla="*/ 4835766 h 6858000"/>
              <a:gd name="connsiteX3171" fmla="*/ 449268 w 12203753"/>
              <a:gd name="connsiteY3171" fmla="*/ 4835743 h 6858000"/>
              <a:gd name="connsiteX3172" fmla="*/ 471896 w 12203753"/>
              <a:gd name="connsiteY3172" fmla="*/ 4874943 h 6858000"/>
              <a:gd name="connsiteX3173" fmla="*/ 376162 w 12203753"/>
              <a:gd name="connsiteY3173" fmla="*/ 4937472 h 6858000"/>
              <a:gd name="connsiteX3174" fmla="*/ 274116 w 12203753"/>
              <a:gd name="connsiteY3174" fmla="*/ 4989102 h 6858000"/>
              <a:gd name="connsiteX3175" fmla="*/ 251487 w 12203753"/>
              <a:gd name="connsiteY3175" fmla="*/ 4949901 h 6858000"/>
              <a:gd name="connsiteX3176" fmla="*/ 251551 w 12203753"/>
              <a:gd name="connsiteY3176" fmla="*/ 4949901 h 6858000"/>
              <a:gd name="connsiteX3177" fmla="*/ 347288 w 12203753"/>
              <a:gd name="connsiteY3177" fmla="*/ 4887372 h 6858000"/>
              <a:gd name="connsiteX3178" fmla="*/ 449268 w 12203753"/>
              <a:gd name="connsiteY3178" fmla="*/ 4835743 h 6858000"/>
              <a:gd name="connsiteX3179" fmla="*/ 12008079 w 12203753"/>
              <a:gd name="connsiteY3179" fmla="*/ 4684041 h 6858000"/>
              <a:gd name="connsiteX3180" fmla="*/ 12053335 w 12203753"/>
              <a:gd name="connsiteY3180" fmla="*/ 4684041 h 6858000"/>
              <a:gd name="connsiteX3181" fmla="*/ 12059581 w 12203753"/>
              <a:gd name="connsiteY3181" fmla="*/ 4798263 h 6858000"/>
              <a:gd name="connsiteX3182" fmla="*/ 12053335 w 12203753"/>
              <a:gd name="connsiteY3182" fmla="*/ 4912421 h 6858000"/>
              <a:gd name="connsiteX3183" fmla="*/ 12008079 w 12203753"/>
              <a:gd name="connsiteY3183" fmla="*/ 4912421 h 6858000"/>
              <a:gd name="connsiteX3184" fmla="*/ 12001833 w 12203753"/>
              <a:gd name="connsiteY3184" fmla="*/ 4798263 h 6858000"/>
              <a:gd name="connsiteX3185" fmla="*/ 12008079 w 12203753"/>
              <a:gd name="connsiteY3185" fmla="*/ 4684041 h 6858000"/>
              <a:gd name="connsiteX3186" fmla="*/ 11216938 w 12203753"/>
              <a:gd name="connsiteY3186" fmla="*/ 4684041 h 6858000"/>
              <a:gd name="connsiteX3187" fmla="*/ 11262194 w 12203753"/>
              <a:gd name="connsiteY3187" fmla="*/ 4684041 h 6858000"/>
              <a:gd name="connsiteX3188" fmla="*/ 11268504 w 12203753"/>
              <a:gd name="connsiteY3188" fmla="*/ 4798263 h 6858000"/>
              <a:gd name="connsiteX3189" fmla="*/ 11262194 w 12203753"/>
              <a:gd name="connsiteY3189" fmla="*/ 4912421 h 6858000"/>
              <a:gd name="connsiteX3190" fmla="*/ 11216938 w 12203753"/>
              <a:gd name="connsiteY3190" fmla="*/ 4912421 h 6858000"/>
              <a:gd name="connsiteX3191" fmla="*/ 11210692 w 12203753"/>
              <a:gd name="connsiteY3191" fmla="*/ 4798263 h 6858000"/>
              <a:gd name="connsiteX3192" fmla="*/ 11216938 w 12203753"/>
              <a:gd name="connsiteY3192" fmla="*/ 4684041 h 6858000"/>
              <a:gd name="connsiteX3193" fmla="*/ 10425796 w 12203753"/>
              <a:gd name="connsiteY3193" fmla="*/ 4684041 h 6858000"/>
              <a:gd name="connsiteX3194" fmla="*/ 10471052 w 12203753"/>
              <a:gd name="connsiteY3194" fmla="*/ 4684041 h 6858000"/>
              <a:gd name="connsiteX3195" fmla="*/ 10477362 w 12203753"/>
              <a:gd name="connsiteY3195" fmla="*/ 4798263 h 6858000"/>
              <a:gd name="connsiteX3196" fmla="*/ 10471052 w 12203753"/>
              <a:gd name="connsiteY3196" fmla="*/ 4912421 h 6858000"/>
              <a:gd name="connsiteX3197" fmla="*/ 10425796 w 12203753"/>
              <a:gd name="connsiteY3197" fmla="*/ 4912421 h 6858000"/>
              <a:gd name="connsiteX3198" fmla="*/ 10419550 w 12203753"/>
              <a:gd name="connsiteY3198" fmla="*/ 4798263 h 6858000"/>
              <a:gd name="connsiteX3199" fmla="*/ 10425796 w 12203753"/>
              <a:gd name="connsiteY3199" fmla="*/ 4684041 h 6858000"/>
              <a:gd name="connsiteX3200" fmla="*/ 9634719 w 12203753"/>
              <a:gd name="connsiteY3200" fmla="*/ 4684041 h 6858000"/>
              <a:gd name="connsiteX3201" fmla="*/ 9679910 w 12203753"/>
              <a:gd name="connsiteY3201" fmla="*/ 4684041 h 6858000"/>
              <a:gd name="connsiteX3202" fmla="*/ 9686221 w 12203753"/>
              <a:gd name="connsiteY3202" fmla="*/ 4798263 h 6858000"/>
              <a:gd name="connsiteX3203" fmla="*/ 9679910 w 12203753"/>
              <a:gd name="connsiteY3203" fmla="*/ 4912421 h 6858000"/>
              <a:gd name="connsiteX3204" fmla="*/ 9634719 w 12203753"/>
              <a:gd name="connsiteY3204" fmla="*/ 4912421 h 6858000"/>
              <a:gd name="connsiteX3205" fmla="*/ 9628408 w 12203753"/>
              <a:gd name="connsiteY3205" fmla="*/ 4798263 h 6858000"/>
              <a:gd name="connsiteX3206" fmla="*/ 9634719 w 12203753"/>
              <a:gd name="connsiteY3206" fmla="*/ 4684041 h 6858000"/>
              <a:gd name="connsiteX3207" fmla="*/ 8843577 w 12203753"/>
              <a:gd name="connsiteY3207" fmla="*/ 4684041 h 6858000"/>
              <a:gd name="connsiteX3208" fmla="*/ 8888832 w 12203753"/>
              <a:gd name="connsiteY3208" fmla="*/ 4684041 h 6858000"/>
              <a:gd name="connsiteX3209" fmla="*/ 8895079 w 12203753"/>
              <a:gd name="connsiteY3209" fmla="*/ 4798263 h 6858000"/>
              <a:gd name="connsiteX3210" fmla="*/ 8888832 w 12203753"/>
              <a:gd name="connsiteY3210" fmla="*/ 4912421 h 6858000"/>
              <a:gd name="connsiteX3211" fmla="*/ 8843577 w 12203753"/>
              <a:gd name="connsiteY3211" fmla="*/ 4912421 h 6858000"/>
              <a:gd name="connsiteX3212" fmla="*/ 8837330 w 12203753"/>
              <a:gd name="connsiteY3212" fmla="*/ 4798263 h 6858000"/>
              <a:gd name="connsiteX3213" fmla="*/ 8843577 w 12203753"/>
              <a:gd name="connsiteY3213" fmla="*/ 4684041 h 6858000"/>
              <a:gd name="connsiteX3214" fmla="*/ 8052435 w 12203753"/>
              <a:gd name="connsiteY3214" fmla="*/ 4684041 h 6858000"/>
              <a:gd name="connsiteX3215" fmla="*/ 8097691 w 12203753"/>
              <a:gd name="connsiteY3215" fmla="*/ 4684041 h 6858000"/>
              <a:gd name="connsiteX3216" fmla="*/ 8103938 w 12203753"/>
              <a:gd name="connsiteY3216" fmla="*/ 4798263 h 6858000"/>
              <a:gd name="connsiteX3217" fmla="*/ 8097691 w 12203753"/>
              <a:gd name="connsiteY3217" fmla="*/ 4912421 h 6858000"/>
              <a:gd name="connsiteX3218" fmla="*/ 8052435 w 12203753"/>
              <a:gd name="connsiteY3218" fmla="*/ 4912421 h 6858000"/>
              <a:gd name="connsiteX3219" fmla="*/ 8046189 w 12203753"/>
              <a:gd name="connsiteY3219" fmla="*/ 4798263 h 6858000"/>
              <a:gd name="connsiteX3220" fmla="*/ 8052435 w 12203753"/>
              <a:gd name="connsiteY3220" fmla="*/ 4684041 h 6858000"/>
              <a:gd name="connsiteX3221" fmla="*/ 7261293 w 12203753"/>
              <a:gd name="connsiteY3221" fmla="*/ 4684041 h 6858000"/>
              <a:gd name="connsiteX3222" fmla="*/ 7306549 w 12203753"/>
              <a:gd name="connsiteY3222" fmla="*/ 4684041 h 6858000"/>
              <a:gd name="connsiteX3223" fmla="*/ 7312860 w 12203753"/>
              <a:gd name="connsiteY3223" fmla="*/ 4798263 h 6858000"/>
              <a:gd name="connsiteX3224" fmla="*/ 7306549 w 12203753"/>
              <a:gd name="connsiteY3224" fmla="*/ 4912421 h 6858000"/>
              <a:gd name="connsiteX3225" fmla="*/ 7261293 w 12203753"/>
              <a:gd name="connsiteY3225" fmla="*/ 4912421 h 6858000"/>
              <a:gd name="connsiteX3226" fmla="*/ 7255047 w 12203753"/>
              <a:gd name="connsiteY3226" fmla="*/ 4798263 h 6858000"/>
              <a:gd name="connsiteX3227" fmla="*/ 7261293 w 12203753"/>
              <a:gd name="connsiteY3227" fmla="*/ 4684041 h 6858000"/>
              <a:gd name="connsiteX3228" fmla="*/ 6470217 w 12203753"/>
              <a:gd name="connsiteY3228" fmla="*/ 4684041 h 6858000"/>
              <a:gd name="connsiteX3229" fmla="*/ 6515408 w 12203753"/>
              <a:gd name="connsiteY3229" fmla="*/ 4684041 h 6858000"/>
              <a:gd name="connsiteX3230" fmla="*/ 6521719 w 12203753"/>
              <a:gd name="connsiteY3230" fmla="*/ 4798263 h 6858000"/>
              <a:gd name="connsiteX3231" fmla="*/ 6515408 w 12203753"/>
              <a:gd name="connsiteY3231" fmla="*/ 4912421 h 6858000"/>
              <a:gd name="connsiteX3232" fmla="*/ 6470217 w 12203753"/>
              <a:gd name="connsiteY3232" fmla="*/ 4912421 h 6858000"/>
              <a:gd name="connsiteX3233" fmla="*/ 6463906 w 12203753"/>
              <a:gd name="connsiteY3233" fmla="*/ 4798263 h 6858000"/>
              <a:gd name="connsiteX3234" fmla="*/ 6470217 w 12203753"/>
              <a:gd name="connsiteY3234" fmla="*/ 4684041 h 6858000"/>
              <a:gd name="connsiteX3235" fmla="*/ 5679084 w 12203753"/>
              <a:gd name="connsiteY3235" fmla="*/ 4684041 h 6858000"/>
              <a:gd name="connsiteX3236" fmla="*/ 5724338 w 12203753"/>
              <a:gd name="connsiteY3236" fmla="*/ 4684041 h 6858000"/>
              <a:gd name="connsiteX3237" fmla="*/ 5730645 w 12203753"/>
              <a:gd name="connsiteY3237" fmla="*/ 4798263 h 6858000"/>
              <a:gd name="connsiteX3238" fmla="*/ 5724338 w 12203753"/>
              <a:gd name="connsiteY3238" fmla="*/ 4912421 h 6858000"/>
              <a:gd name="connsiteX3239" fmla="*/ 5679084 w 12203753"/>
              <a:gd name="connsiteY3239" fmla="*/ 4912421 h 6858000"/>
              <a:gd name="connsiteX3240" fmla="*/ 5672835 w 12203753"/>
              <a:gd name="connsiteY3240" fmla="*/ 4798263 h 6858000"/>
              <a:gd name="connsiteX3241" fmla="*/ 5679084 w 12203753"/>
              <a:gd name="connsiteY3241" fmla="*/ 4684041 h 6858000"/>
              <a:gd name="connsiteX3242" fmla="*/ 4887944 w 12203753"/>
              <a:gd name="connsiteY3242" fmla="*/ 4684041 h 6858000"/>
              <a:gd name="connsiteX3243" fmla="*/ 4933198 w 12203753"/>
              <a:gd name="connsiteY3243" fmla="*/ 4684041 h 6858000"/>
              <a:gd name="connsiteX3244" fmla="*/ 4939507 w 12203753"/>
              <a:gd name="connsiteY3244" fmla="*/ 4798263 h 6858000"/>
              <a:gd name="connsiteX3245" fmla="*/ 4933198 w 12203753"/>
              <a:gd name="connsiteY3245" fmla="*/ 4912421 h 6858000"/>
              <a:gd name="connsiteX3246" fmla="*/ 4887944 w 12203753"/>
              <a:gd name="connsiteY3246" fmla="*/ 4912421 h 6858000"/>
              <a:gd name="connsiteX3247" fmla="*/ 4881632 w 12203753"/>
              <a:gd name="connsiteY3247" fmla="*/ 4798263 h 6858000"/>
              <a:gd name="connsiteX3248" fmla="*/ 4887944 w 12203753"/>
              <a:gd name="connsiteY3248" fmla="*/ 4684041 h 6858000"/>
              <a:gd name="connsiteX3249" fmla="*/ 4096880 w 12203753"/>
              <a:gd name="connsiteY3249" fmla="*/ 4684041 h 6858000"/>
              <a:gd name="connsiteX3250" fmla="*/ 4142136 w 12203753"/>
              <a:gd name="connsiteY3250" fmla="*/ 4684041 h 6858000"/>
              <a:gd name="connsiteX3251" fmla="*/ 4148446 w 12203753"/>
              <a:gd name="connsiteY3251" fmla="*/ 4798263 h 6858000"/>
              <a:gd name="connsiteX3252" fmla="*/ 4142136 w 12203753"/>
              <a:gd name="connsiteY3252" fmla="*/ 4912421 h 6858000"/>
              <a:gd name="connsiteX3253" fmla="*/ 4096880 w 12203753"/>
              <a:gd name="connsiteY3253" fmla="*/ 4912421 h 6858000"/>
              <a:gd name="connsiteX3254" fmla="*/ 4090633 w 12203753"/>
              <a:gd name="connsiteY3254" fmla="*/ 4798263 h 6858000"/>
              <a:gd name="connsiteX3255" fmla="*/ 4096880 w 12203753"/>
              <a:gd name="connsiteY3255" fmla="*/ 4684041 h 6858000"/>
              <a:gd name="connsiteX3256" fmla="*/ 3305820 w 12203753"/>
              <a:gd name="connsiteY3256" fmla="*/ 4684041 h 6858000"/>
              <a:gd name="connsiteX3257" fmla="*/ 3351078 w 12203753"/>
              <a:gd name="connsiteY3257" fmla="*/ 4684041 h 6858000"/>
              <a:gd name="connsiteX3258" fmla="*/ 3357385 w 12203753"/>
              <a:gd name="connsiteY3258" fmla="*/ 4798263 h 6858000"/>
              <a:gd name="connsiteX3259" fmla="*/ 3351078 w 12203753"/>
              <a:gd name="connsiteY3259" fmla="*/ 4912421 h 6858000"/>
              <a:gd name="connsiteX3260" fmla="*/ 3305820 w 12203753"/>
              <a:gd name="connsiteY3260" fmla="*/ 4912421 h 6858000"/>
              <a:gd name="connsiteX3261" fmla="*/ 3299575 w 12203753"/>
              <a:gd name="connsiteY3261" fmla="*/ 4798263 h 6858000"/>
              <a:gd name="connsiteX3262" fmla="*/ 3305820 w 12203753"/>
              <a:gd name="connsiteY3262" fmla="*/ 4684041 h 6858000"/>
              <a:gd name="connsiteX3263" fmla="*/ 2514689 w 12203753"/>
              <a:gd name="connsiteY3263" fmla="*/ 4684041 h 6858000"/>
              <a:gd name="connsiteX3264" fmla="*/ 2559944 w 12203753"/>
              <a:gd name="connsiteY3264" fmla="*/ 4684041 h 6858000"/>
              <a:gd name="connsiteX3265" fmla="*/ 2566255 w 12203753"/>
              <a:gd name="connsiteY3265" fmla="*/ 4798263 h 6858000"/>
              <a:gd name="connsiteX3266" fmla="*/ 2559944 w 12203753"/>
              <a:gd name="connsiteY3266" fmla="*/ 4912421 h 6858000"/>
              <a:gd name="connsiteX3267" fmla="*/ 2514689 w 12203753"/>
              <a:gd name="connsiteY3267" fmla="*/ 4912421 h 6858000"/>
              <a:gd name="connsiteX3268" fmla="*/ 2508380 w 12203753"/>
              <a:gd name="connsiteY3268" fmla="*/ 4798263 h 6858000"/>
              <a:gd name="connsiteX3269" fmla="*/ 2514689 w 12203753"/>
              <a:gd name="connsiteY3269" fmla="*/ 4684041 h 6858000"/>
              <a:gd name="connsiteX3270" fmla="*/ 1723556 w 12203753"/>
              <a:gd name="connsiteY3270" fmla="*/ 4684041 h 6858000"/>
              <a:gd name="connsiteX3271" fmla="*/ 1768814 w 12203753"/>
              <a:gd name="connsiteY3271" fmla="*/ 4684041 h 6858000"/>
              <a:gd name="connsiteX3272" fmla="*/ 1775124 w 12203753"/>
              <a:gd name="connsiteY3272" fmla="*/ 4798263 h 6858000"/>
              <a:gd name="connsiteX3273" fmla="*/ 1768814 w 12203753"/>
              <a:gd name="connsiteY3273" fmla="*/ 4912421 h 6858000"/>
              <a:gd name="connsiteX3274" fmla="*/ 1723556 w 12203753"/>
              <a:gd name="connsiteY3274" fmla="*/ 4912421 h 6858000"/>
              <a:gd name="connsiteX3275" fmla="*/ 1717310 w 12203753"/>
              <a:gd name="connsiteY3275" fmla="*/ 4798263 h 6858000"/>
              <a:gd name="connsiteX3276" fmla="*/ 1723556 w 12203753"/>
              <a:gd name="connsiteY3276" fmla="*/ 4684041 h 6858000"/>
              <a:gd name="connsiteX3277" fmla="*/ 932414 w 12203753"/>
              <a:gd name="connsiteY3277" fmla="*/ 4684041 h 6858000"/>
              <a:gd name="connsiteX3278" fmla="*/ 977669 w 12203753"/>
              <a:gd name="connsiteY3278" fmla="*/ 4684041 h 6858000"/>
              <a:gd name="connsiteX3279" fmla="*/ 983979 w 12203753"/>
              <a:gd name="connsiteY3279" fmla="*/ 4798263 h 6858000"/>
              <a:gd name="connsiteX3280" fmla="*/ 977669 w 12203753"/>
              <a:gd name="connsiteY3280" fmla="*/ 4912421 h 6858000"/>
              <a:gd name="connsiteX3281" fmla="*/ 932414 w 12203753"/>
              <a:gd name="connsiteY3281" fmla="*/ 4912421 h 6858000"/>
              <a:gd name="connsiteX3282" fmla="*/ 926104 w 12203753"/>
              <a:gd name="connsiteY3282" fmla="*/ 4798263 h 6858000"/>
              <a:gd name="connsiteX3283" fmla="*/ 932414 w 12203753"/>
              <a:gd name="connsiteY3283" fmla="*/ 4684041 h 6858000"/>
              <a:gd name="connsiteX3284" fmla="*/ 141346 w 12203753"/>
              <a:gd name="connsiteY3284" fmla="*/ 4684041 h 6858000"/>
              <a:gd name="connsiteX3285" fmla="*/ 186600 w 12203753"/>
              <a:gd name="connsiteY3285" fmla="*/ 4684041 h 6858000"/>
              <a:gd name="connsiteX3286" fmla="*/ 192910 w 12203753"/>
              <a:gd name="connsiteY3286" fmla="*/ 4798263 h 6858000"/>
              <a:gd name="connsiteX3287" fmla="*/ 186600 w 12203753"/>
              <a:gd name="connsiteY3287" fmla="*/ 4912421 h 6858000"/>
              <a:gd name="connsiteX3288" fmla="*/ 141346 w 12203753"/>
              <a:gd name="connsiteY3288" fmla="*/ 4912421 h 6858000"/>
              <a:gd name="connsiteX3289" fmla="*/ 135099 w 12203753"/>
              <a:gd name="connsiteY3289" fmla="*/ 4798263 h 6858000"/>
              <a:gd name="connsiteX3290" fmla="*/ 141346 w 12203753"/>
              <a:gd name="connsiteY3290" fmla="*/ 4684041 h 6858000"/>
              <a:gd name="connsiteX3291" fmla="*/ 11920501 w 12203753"/>
              <a:gd name="connsiteY3291" fmla="*/ 4607426 h 6858000"/>
              <a:gd name="connsiteX3292" fmla="*/ 11943128 w 12203753"/>
              <a:gd name="connsiteY3292" fmla="*/ 4646626 h 6858000"/>
              <a:gd name="connsiteX3293" fmla="*/ 11847390 w 12203753"/>
              <a:gd name="connsiteY3293" fmla="*/ 4709155 h 6858000"/>
              <a:gd name="connsiteX3294" fmla="*/ 11745343 w 12203753"/>
              <a:gd name="connsiteY3294" fmla="*/ 4760848 h 6858000"/>
              <a:gd name="connsiteX3295" fmla="*/ 11722715 w 12203753"/>
              <a:gd name="connsiteY3295" fmla="*/ 4721648 h 6858000"/>
              <a:gd name="connsiteX3296" fmla="*/ 11722715 w 12203753"/>
              <a:gd name="connsiteY3296" fmla="*/ 4721584 h 6858000"/>
              <a:gd name="connsiteX3297" fmla="*/ 11818516 w 12203753"/>
              <a:gd name="connsiteY3297" fmla="*/ 4659055 h 6858000"/>
              <a:gd name="connsiteX3298" fmla="*/ 11920501 w 12203753"/>
              <a:gd name="connsiteY3298" fmla="*/ 4607426 h 6858000"/>
              <a:gd name="connsiteX3299" fmla="*/ 11129360 w 12203753"/>
              <a:gd name="connsiteY3299" fmla="*/ 4607426 h 6858000"/>
              <a:gd name="connsiteX3300" fmla="*/ 11151987 w 12203753"/>
              <a:gd name="connsiteY3300" fmla="*/ 4646626 h 6858000"/>
              <a:gd name="connsiteX3301" fmla="*/ 11056249 w 12203753"/>
              <a:gd name="connsiteY3301" fmla="*/ 4709155 h 6858000"/>
              <a:gd name="connsiteX3302" fmla="*/ 10954265 w 12203753"/>
              <a:gd name="connsiteY3302" fmla="*/ 4760848 h 6858000"/>
              <a:gd name="connsiteX3303" fmla="*/ 10931638 w 12203753"/>
              <a:gd name="connsiteY3303" fmla="*/ 4721648 h 6858000"/>
              <a:gd name="connsiteX3304" fmla="*/ 10931638 w 12203753"/>
              <a:gd name="connsiteY3304" fmla="*/ 4721584 h 6858000"/>
              <a:gd name="connsiteX3305" fmla="*/ 11027376 w 12203753"/>
              <a:gd name="connsiteY3305" fmla="*/ 4659055 h 6858000"/>
              <a:gd name="connsiteX3306" fmla="*/ 11129360 w 12203753"/>
              <a:gd name="connsiteY3306" fmla="*/ 4607426 h 6858000"/>
              <a:gd name="connsiteX3307" fmla="*/ 10338218 w 12203753"/>
              <a:gd name="connsiteY3307" fmla="*/ 4607426 h 6858000"/>
              <a:gd name="connsiteX3308" fmla="*/ 10360845 w 12203753"/>
              <a:gd name="connsiteY3308" fmla="*/ 4646626 h 6858000"/>
              <a:gd name="connsiteX3309" fmla="*/ 10265107 w 12203753"/>
              <a:gd name="connsiteY3309" fmla="*/ 4709155 h 6858000"/>
              <a:gd name="connsiteX3310" fmla="*/ 10163123 w 12203753"/>
              <a:gd name="connsiteY3310" fmla="*/ 4760848 h 6858000"/>
              <a:gd name="connsiteX3311" fmla="*/ 10140496 w 12203753"/>
              <a:gd name="connsiteY3311" fmla="*/ 4721648 h 6858000"/>
              <a:gd name="connsiteX3312" fmla="*/ 10140496 w 12203753"/>
              <a:gd name="connsiteY3312" fmla="*/ 4721584 h 6858000"/>
              <a:gd name="connsiteX3313" fmla="*/ 10236234 w 12203753"/>
              <a:gd name="connsiteY3313" fmla="*/ 4659055 h 6858000"/>
              <a:gd name="connsiteX3314" fmla="*/ 10338218 w 12203753"/>
              <a:gd name="connsiteY3314" fmla="*/ 4607426 h 6858000"/>
              <a:gd name="connsiteX3315" fmla="*/ 9547140 w 12203753"/>
              <a:gd name="connsiteY3315" fmla="*/ 4607426 h 6858000"/>
              <a:gd name="connsiteX3316" fmla="*/ 9569768 w 12203753"/>
              <a:gd name="connsiteY3316" fmla="*/ 4646626 h 6858000"/>
              <a:gd name="connsiteX3317" fmla="*/ 9474030 w 12203753"/>
              <a:gd name="connsiteY3317" fmla="*/ 4709155 h 6858000"/>
              <a:gd name="connsiteX3318" fmla="*/ 9371982 w 12203753"/>
              <a:gd name="connsiteY3318" fmla="*/ 4760848 h 6858000"/>
              <a:gd name="connsiteX3319" fmla="*/ 9349355 w 12203753"/>
              <a:gd name="connsiteY3319" fmla="*/ 4721648 h 6858000"/>
              <a:gd name="connsiteX3320" fmla="*/ 9349355 w 12203753"/>
              <a:gd name="connsiteY3320" fmla="*/ 4721584 h 6858000"/>
              <a:gd name="connsiteX3321" fmla="*/ 9445093 w 12203753"/>
              <a:gd name="connsiteY3321" fmla="*/ 4659055 h 6858000"/>
              <a:gd name="connsiteX3322" fmla="*/ 9547140 w 12203753"/>
              <a:gd name="connsiteY3322" fmla="*/ 4607426 h 6858000"/>
              <a:gd name="connsiteX3323" fmla="*/ 8755998 w 12203753"/>
              <a:gd name="connsiteY3323" fmla="*/ 4607426 h 6858000"/>
              <a:gd name="connsiteX3324" fmla="*/ 8778626 w 12203753"/>
              <a:gd name="connsiteY3324" fmla="*/ 4646626 h 6858000"/>
              <a:gd name="connsiteX3325" fmla="*/ 8682888 w 12203753"/>
              <a:gd name="connsiteY3325" fmla="*/ 4709155 h 6858000"/>
              <a:gd name="connsiteX3326" fmla="*/ 8580840 w 12203753"/>
              <a:gd name="connsiteY3326" fmla="*/ 4760848 h 6858000"/>
              <a:gd name="connsiteX3327" fmla="*/ 8558213 w 12203753"/>
              <a:gd name="connsiteY3327" fmla="*/ 4721648 h 6858000"/>
              <a:gd name="connsiteX3328" fmla="*/ 8558213 w 12203753"/>
              <a:gd name="connsiteY3328" fmla="*/ 4721584 h 6858000"/>
              <a:gd name="connsiteX3329" fmla="*/ 8654014 w 12203753"/>
              <a:gd name="connsiteY3329" fmla="*/ 4659055 h 6858000"/>
              <a:gd name="connsiteX3330" fmla="*/ 8755998 w 12203753"/>
              <a:gd name="connsiteY3330" fmla="*/ 4607426 h 6858000"/>
              <a:gd name="connsiteX3331" fmla="*/ 7964857 w 12203753"/>
              <a:gd name="connsiteY3331" fmla="*/ 4607426 h 6858000"/>
              <a:gd name="connsiteX3332" fmla="*/ 7987485 w 12203753"/>
              <a:gd name="connsiteY3332" fmla="*/ 4646626 h 6858000"/>
              <a:gd name="connsiteX3333" fmla="*/ 7891747 w 12203753"/>
              <a:gd name="connsiteY3333" fmla="*/ 4709155 h 6858000"/>
              <a:gd name="connsiteX3334" fmla="*/ 7789699 w 12203753"/>
              <a:gd name="connsiteY3334" fmla="*/ 4760848 h 6858000"/>
              <a:gd name="connsiteX3335" fmla="*/ 7767072 w 12203753"/>
              <a:gd name="connsiteY3335" fmla="*/ 4721648 h 6858000"/>
              <a:gd name="connsiteX3336" fmla="*/ 7767072 w 12203753"/>
              <a:gd name="connsiteY3336" fmla="*/ 4721584 h 6858000"/>
              <a:gd name="connsiteX3337" fmla="*/ 7862873 w 12203753"/>
              <a:gd name="connsiteY3337" fmla="*/ 4659055 h 6858000"/>
              <a:gd name="connsiteX3338" fmla="*/ 7964857 w 12203753"/>
              <a:gd name="connsiteY3338" fmla="*/ 4607426 h 6858000"/>
              <a:gd name="connsiteX3339" fmla="*/ 7173716 w 12203753"/>
              <a:gd name="connsiteY3339" fmla="*/ 4607426 h 6858000"/>
              <a:gd name="connsiteX3340" fmla="*/ 7196344 w 12203753"/>
              <a:gd name="connsiteY3340" fmla="*/ 4646626 h 6858000"/>
              <a:gd name="connsiteX3341" fmla="*/ 7100606 w 12203753"/>
              <a:gd name="connsiteY3341" fmla="*/ 4709155 h 6858000"/>
              <a:gd name="connsiteX3342" fmla="*/ 6998558 w 12203753"/>
              <a:gd name="connsiteY3342" fmla="*/ 4760848 h 6858000"/>
              <a:gd name="connsiteX3343" fmla="*/ 6975995 w 12203753"/>
              <a:gd name="connsiteY3343" fmla="*/ 4721648 h 6858000"/>
              <a:gd name="connsiteX3344" fmla="*/ 6975995 w 12203753"/>
              <a:gd name="connsiteY3344" fmla="*/ 4721584 h 6858000"/>
              <a:gd name="connsiteX3345" fmla="*/ 7071731 w 12203753"/>
              <a:gd name="connsiteY3345" fmla="*/ 4659055 h 6858000"/>
              <a:gd name="connsiteX3346" fmla="*/ 7173716 w 12203753"/>
              <a:gd name="connsiteY3346" fmla="*/ 4607426 h 6858000"/>
              <a:gd name="connsiteX3347" fmla="*/ 6382638 w 12203753"/>
              <a:gd name="connsiteY3347" fmla="*/ 4607426 h 6858000"/>
              <a:gd name="connsiteX3348" fmla="*/ 6405201 w 12203753"/>
              <a:gd name="connsiteY3348" fmla="*/ 4646626 h 6858000"/>
              <a:gd name="connsiteX3349" fmla="*/ 6309528 w 12203753"/>
              <a:gd name="connsiteY3349" fmla="*/ 4709155 h 6858000"/>
              <a:gd name="connsiteX3350" fmla="*/ 6207480 w 12203753"/>
              <a:gd name="connsiteY3350" fmla="*/ 4760848 h 6858000"/>
              <a:gd name="connsiteX3351" fmla="*/ 6184852 w 12203753"/>
              <a:gd name="connsiteY3351" fmla="*/ 4721648 h 6858000"/>
              <a:gd name="connsiteX3352" fmla="*/ 6184852 w 12203753"/>
              <a:gd name="connsiteY3352" fmla="*/ 4721584 h 6858000"/>
              <a:gd name="connsiteX3353" fmla="*/ 6280590 w 12203753"/>
              <a:gd name="connsiteY3353" fmla="*/ 4659055 h 6858000"/>
              <a:gd name="connsiteX3354" fmla="*/ 6382638 w 12203753"/>
              <a:gd name="connsiteY3354" fmla="*/ 4607426 h 6858000"/>
              <a:gd name="connsiteX3355" fmla="*/ 5591444 w 12203753"/>
              <a:gd name="connsiteY3355" fmla="*/ 4607426 h 6858000"/>
              <a:gd name="connsiteX3356" fmla="*/ 5614067 w 12203753"/>
              <a:gd name="connsiteY3356" fmla="*/ 4646626 h 6858000"/>
              <a:gd name="connsiteX3357" fmla="*/ 5518332 w 12203753"/>
              <a:gd name="connsiteY3357" fmla="*/ 4709155 h 6858000"/>
              <a:gd name="connsiteX3358" fmla="*/ 5416289 w 12203753"/>
              <a:gd name="connsiteY3358" fmla="*/ 4760848 h 6858000"/>
              <a:gd name="connsiteX3359" fmla="*/ 5393662 w 12203753"/>
              <a:gd name="connsiteY3359" fmla="*/ 4721648 h 6858000"/>
              <a:gd name="connsiteX3360" fmla="*/ 5393724 w 12203753"/>
              <a:gd name="connsiteY3360" fmla="*/ 4721584 h 6858000"/>
              <a:gd name="connsiteX3361" fmla="*/ 5489459 w 12203753"/>
              <a:gd name="connsiteY3361" fmla="*/ 4659055 h 6858000"/>
              <a:gd name="connsiteX3362" fmla="*/ 5591444 w 12203753"/>
              <a:gd name="connsiteY3362" fmla="*/ 4607426 h 6858000"/>
              <a:gd name="connsiteX3363" fmla="*/ 4800366 w 12203753"/>
              <a:gd name="connsiteY3363" fmla="*/ 4607426 h 6858000"/>
              <a:gd name="connsiteX3364" fmla="*/ 4822988 w 12203753"/>
              <a:gd name="connsiteY3364" fmla="*/ 4646626 h 6858000"/>
              <a:gd name="connsiteX3365" fmla="*/ 4727254 w 12203753"/>
              <a:gd name="connsiteY3365" fmla="*/ 4709155 h 6858000"/>
              <a:gd name="connsiteX3366" fmla="*/ 4625211 w 12203753"/>
              <a:gd name="connsiteY3366" fmla="*/ 4760848 h 6858000"/>
              <a:gd name="connsiteX3367" fmla="*/ 4602581 w 12203753"/>
              <a:gd name="connsiteY3367" fmla="*/ 4721648 h 6858000"/>
              <a:gd name="connsiteX3368" fmla="*/ 4602649 w 12203753"/>
              <a:gd name="connsiteY3368" fmla="*/ 4721584 h 6858000"/>
              <a:gd name="connsiteX3369" fmla="*/ 4698380 w 12203753"/>
              <a:gd name="connsiteY3369" fmla="*/ 4659055 h 6858000"/>
              <a:gd name="connsiteX3370" fmla="*/ 4800366 w 12203753"/>
              <a:gd name="connsiteY3370" fmla="*/ 4607426 h 6858000"/>
              <a:gd name="connsiteX3371" fmla="*/ 4009303 w 12203753"/>
              <a:gd name="connsiteY3371" fmla="*/ 4607426 h 6858000"/>
              <a:gd name="connsiteX3372" fmla="*/ 4031930 w 12203753"/>
              <a:gd name="connsiteY3372" fmla="*/ 4646626 h 6858000"/>
              <a:gd name="connsiteX3373" fmla="*/ 3936200 w 12203753"/>
              <a:gd name="connsiteY3373" fmla="*/ 4709155 h 6858000"/>
              <a:gd name="connsiteX3374" fmla="*/ 3834153 w 12203753"/>
              <a:gd name="connsiteY3374" fmla="*/ 4760848 h 6858000"/>
              <a:gd name="connsiteX3375" fmla="*/ 3811524 w 12203753"/>
              <a:gd name="connsiteY3375" fmla="*/ 4721648 h 6858000"/>
              <a:gd name="connsiteX3376" fmla="*/ 3811587 w 12203753"/>
              <a:gd name="connsiteY3376" fmla="*/ 4721584 h 6858000"/>
              <a:gd name="connsiteX3377" fmla="*/ 3907323 w 12203753"/>
              <a:gd name="connsiteY3377" fmla="*/ 4659055 h 6858000"/>
              <a:gd name="connsiteX3378" fmla="*/ 4009303 w 12203753"/>
              <a:gd name="connsiteY3378" fmla="*/ 4607426 h 6858000"/>
              <a:gd name="connsiteX3379" fmla="*/ 3218243 w 12203753"/>
              <a:gd name="connsiteY3379" fmla="*/ 4607426 h 6858000"/>
              <a:gd name="connsiteX3380" fmla="*/ 3240871 w 12203753"/>
              <a:gd name="connsiteY3380" fmla="*/ 4646626 h 6858000"/>
              <a:gd name="connsiteX3381" fmla="*/ 3145144 w 12203753"/>
              <a:gd name="connsiteY3381" fmla="*/ 4709155 h 6858000"/>
              <a:gd name="connsiteX3382" fmla="*/ 3043094 w 12203753"/>
              <a:gd name="connsiteY3382" fmla="*/ 4760848 h 6858000"/>
              <a:gd name="connsiteX3383" fmla="*/ 3020464 w 12203753"/>
              <a:gd name="connsiteY3383" fmla="*/ 4721648 h 6858000"/>
              <a:gd name="connsiteX3384" fmla="*/ 3020464 w 12203753"/>
              <a:gd name="connsiteY3384" fmla="*/ 4721584 h 6858000"/>
              <a:gd name="connsiteX3385" fmla="*/ 3116202 w 12203753"/>
              <a:gd name="connsiteY3385" fmla="*/ 4659055 h 6858000"/>
              <a:gd name="connsiteX3386" fmla="*/ 3218243 w 12203753"/>
              <a:gd name="connsiteY3386" fmla="*/ 4607426 h 6858000"/>
              <a:gd name="connsiteX3387" fmla="*/ 2427105 w 12203753"/>
              <a:gd name="connsiteY3387" fmla="*/ 4607426 h 6858000"/>
              <a:gd name="connsiteX3388" fmla="*/ 2449735 w 12203753"/>
              <a:gd name="connsiteY3388" fmla="*/ 4646626 h 6858000"/>
              <a:gd name="connsiteX3389" fmla="*/ 2353993 w 12203753"/>
              <a:gd name="connsiteY3389" fmla="*/ 4709155 h 6858000"/>
              <a:gd name="connsiteX3390" fmla="*/ 2251951 w 12203753"/>
              <a:gd name="connsiteY3390" fmla="*/ 4760848 h 6858000"/>
              <a:gd name="connsiteX3391" fmla="*/ 2229324 w 12203753"/>
              <a:gd name="connsiteY3391" fmla="*/ 4721648 h 6858000"/>
              <a:gd name="connsiteX3392" fmla="*/ 2229324 w 12203753"/>
              <a:gd name="connsiteY3392" fmla="*/ 4721584 h 6858000"/>
              <a:gd name="connsiteX3393" fmla="*/ 2325057 w 12203753"/>
              <a:gd name="connsiteY3393" fmla="*/ 4659055 h 6858000"/>
              <a:gd name="connsiteX3394" fmla="*/ 2427105 w 12203753"/>
              <a:gd name="connsiteY3394" fmla="*/ 4607426 h 6858000"/>
              <a:gd name="connsiteX3395" fmla="*/ 1635980 w 12203753"/>
              <a:gd name="connsiteY3395" fmla="*/ 4607426 h 6858000"/>
              <a:gd name="connsiteX3396" fmla="*/ 1658607 w 12203753"/>
              <a:gd name="connsiteY3396" fmla="*/ 4646626 h 6858000"/>
              <a:gd name="connsiteX3397" fmla="*/ 1562870 w 12203753"/>
              <a:gd name="connsiteY3397" fmla="*/ 4709155 h 6858000"/>
              <a:gd name="connsiteX3398" fmla="*/ 1460821 w 12203753"/>
              <a:gd name="connsiteY3398" fmla="*/ 4760848 h 6858000"/>
              <a:gd name="connsiteX3399" fmla="*/ 1438196 w 12203753"/>
              <a:gd name="connsiteY3399" fmla="*/ 4721648 h 6858000"/>
              <a:gd name="connsiteX3400" fmla="*/ 1438196 w 12203753"/>
              <a:gd name="connsiteY3400" fmla="*/ 4721584 h 6858000"/>
              <a:gd name="connsiteX3401" fmla="*/ 1533934 w 12203753"/>
              <a:gd name="connsiteY3401" fmla="*/ 4659055 h 6858000"/>
              <a:gd name="connsiteX3402" fmla="*/ 1635980 w 12203753"/>
              <a:gd name="connsiteY3402" fmla="*/ 4607426 h 6858000"/>
              <a:gd name="connsiteX3403" fmla="*/ 844900 w 12203753"/>
              <a:gd name="connsiteY3403" fmla="*/ 4607426 h 6858000"/>
              <a:gd name="connsiteX3404" fmla="*/ 867526 w 12203753"/>
              <a:gd name="connsiteY3404" fmla="*/ 4646626 h 6858000"/>
              <a:gd name="connsiteX3405" fmla="*/ 771791 w 12203753"/>
              <a:gd name="connsiteY3405" fmla="*/ 4709155 h 6858000"/>
              <a:gd name="connsiteX3406" fmla="*/ 669744 w 12203753"/>
              <a:gd name="connsiteY3406" fmla="*/ 4760848 h 6858000"/>
              <a:gd name="connsiteX3407" fmla="*/ 647116 w 12203753"/>
              <a:gd name="connsiteY3407" fmla="*/ 4721648 h 6858000"/>
              <a:gd name="connsiteX3408" fmla="*/ 647116 w 12203753"/>
              <a:gd name="connsiteY3408" fmla="*/ 4721584 h 6858000"/>
              <a:gd name="connsiteX3409" fmla="*/ 742854 w 12203753"/>
              <a:gd name="connsiteY3409" fmla="*/ 4659055 h 6858000"/>
              <a:gd name="connsiteX3410" fmla="*/ 844900 w 12203753"/>
              <a:gd name="connsiteY3410" fmla="*/ 4607426 h 6858000"/>
              <a:gd name="connsiteX3411" fmla="*/ 53706 w 12203753"/>
              <a:gd name="connsiteY3411" fmla="*/ 4607426 h 6858000"/>
              <a:gd name="connsiteX3412" fmla="*/ 76333 w 12203753"/>
              <a:gd name="connsiteY3412" fmla="*/ 4646626 h 6858000"/>
              <a:gd name="connsiteX3413" fmla="*/ 48496 w 12203753"/>
              <a:gd name="connsiteY3413" fmla="*/ 4666322 h 6858000"/>
              <a:gd name="connsiteX3414" fmla="*/ 0 w 12203753"/>
              <a:gd name="connsiteY3414" fmla="*/ 4696915 h 6858000"/>
              <a:gd name="connsiteX3415" fmla="*/ 0 w 12203753"/>
              <a:gd name="connsiteY3415" fmla="*/ 4633644 h 6858000"/>
              <a:gd name="connsiteX3416" fmla="*/ 22745 w 12203753"/>
              <a:gd name="connsiteY3416" fmla="*/ 4621672 h 6858000"/>
              <a:gd name="connsiteX3417" fmla="*/ 53706 w 12203753"/>
              <a:gd name="connsiteY3417" fmla="*/ 4607426 h 6858000"/>
              <a:gd name="connsiteX3418" fmla="*/ 5811965 w 12203753"/>
              <a:gd name="connsiteY3418" fmla="*/ 4607385 h 6858000"/>
              <a:gd name="connsiteX3419" fmla="*/ 5820348 w 12203753"/>
              <a:gd name="connsiteY3419" fmla="*/ 4611091 h 6858000"/>
              <a:gd name="connsiteX3420" fmla="*/ 5913960 w 12203753"/>
              <a:gd name="connsiteY3420" fmla="*/ 4658991 h 6858000"/>
              <a:gd name="connsiteX3421" fmla="*/ 6009695 w 12203753"/>
              <a:gd name="connsiteY3421" fmla="*/ 4721521 h 6858000"/>
              <a:gd name="connsiteX3422" fmla="*/ 5987067 w 12203753"/>
              <a:gd name="connsiteY3422" fmla="*/ 4760721 h 6858000"/>
              <a:gd name="connsiteX3423" fmla="*/ 5885086 w 12203753"/>
              <a:gd name="connsiteY3423" fmla="*/ 4709091 h 6858000"/>
              <a:gd name="connsiteX3424" fmla="*/ 5789350 w 12203753"/>
              <a:gd name="connsiteY3424" fmla="*/ 4646562 h 6858000"/>
              <a:gd name="connsiteX3425" fmla="*/ 5020837 w 12203753"/>
              <a:gd name="connsiteY3425" fmla="*/ 4607385 h 6858000"/>
              <a:gd name="connsiteX3426" fmla="*/ 5029217 w 12203753"/>
              <a:gd name="connsiteY3426" fmla="*/ 4611091 h 6858000"/>
              <a:gd name="connsiteX3427" fmla="*/ 5122827 w 12203753"/>
              <a:gd name="connsiteY3427" fmla="*/ 4658991 h 6858000"/>
              <a:gd name="connsiteX3428" fmla="*/ 5218566 w 12203753"/>
              <a:gd name="connsiteY3428" fmla="*/ 4721521 h 6858000"/>
              <a:gd name="connsiteX3429" fmla="*/ 5195941 w 12203753"/>
              <a:gd name="connsiteY3429" fmla="*/ 4760721 h 6858000"/>
              <a:gd name="connsiteX3430" fmla="*/ 5093953 w 12203753"/>
              <a:gd name="connsiteY3430" fmla="*/ 4709091 h 6858000"/>
              <a:gd name="connsiteX3431" fmla="*/ 4998215 w 12203753"/>
              <a:gd name="connsiteY3431" fmla="*/ 4646562 h 6858000"/>
              <a:gd name="connsiteX3432" fmla="*/ 4229752 w 12203753"/>
              <a:gd name="connsiteY3432" fmla="*/ 4607385 h 6858000"/>
              <a:gd name="connsiteX3433" fmla="*/ 4238133 w 12203753"/>
              <a:gd name="connsiteY3433" fmla="*/ 4611091 h 6858000"/>
              <a:gd name="connsiteX3434" fmla="*/ 4331748 w 12203753"/>
              <a:gd name="connsiteY3434" fmla="*/ 4658991 h 6858000"/>
              <a:gd name="connsiteX3435" fmla="*/ 4427491 w 12203753"/>
              <a:gd name="connsiteY3435" fmla="*/ 4721521 h 6858000"/>
              <a:gd name="connsiteX3436" fmla="*/ 4404860 w 12203753"/>
              <a:gd name="connsiteY3436" fmla="*/ 4760721 h 6858000"/>
              <a:gd name="connsiteX3437" fmla="*/ 4302877 w 12203753"/>
              <a:gd name="connsiteY3437" fmla="*/ 4709091 h 6858000"/>
              <a:gd name="connsiteX3438" fmla="*/ 4207137 w 12203753"/>
              <a:gd name="connsiteY3438" fmla="*/ 4646562 h 6858000"/>
              <a:gd name="connsiteX3439" fmla="*/ 3438701 w 12203753"/>
              <a:gd name="connsiteY3439" fmla="*/ 4607385 h 6858000"/>
              <a:gd name="connsiteX3440" fmla="*/ 3447084 w 12203753"/>
              <a:gd name="connsiteY3440" fmla="*/ 4611091 h 6858000"/>
              <a:gd name="connsiteX3441" fmla="*/ 3540702 w 12203753"/>
              <a:gd name="connsiteY3441" fmla="*/ 4658991 h 6858000"/>
              <a:gd name="connsiteX3442" fmla="*/ 3636436 w 12203753"/>
              <a:gd name="connsiteY3442" fmla="*/ 4721521 h 6858000"/>
              <a:gd name="connsiteX3443" fmla="*/ 3613807 w 12203753"/>
              <a:gd name="connsiteY3443" fmla="*/ 4760721 h 6858000"/>
              <a:gd name="connsiteX3444" fmla="*/ 3511829 w 12203753"/>
              <a:gd name="connsiteY3444" fmla="*/ 4709091 h 6858000"/>
              <a:gd name="connsiteX3445" fmla="*/ 3416090 w 12203753"/>
              <a:gd name="connsiteY3445" fmla="*/ 4646562 h 6858000"/>
              <a:gd name="connsiteX3446" fmla="*/ 2647573 w 12203753"/>
              <a:gd name="connsiteY3446" fmla="*/ 4607385 h 6858000"/>
              <a:gd name="connsiteX3447" fmla="*/ 2655955 w 12203753"/>
              <a:gd name="connsiteY3447" fmla="*/ 4611091 h 6858000"/>
              <a:gd name="connsiteX3448" fmla="*/ 2749571 w 12203753"/>
              <a:gd name="connsiteY3448" fmla="*/ 4658991 h 6858000"/>
              <a:gd name="connsiteX3449" fmla="*/ 2845305 w 12203753"/>
              <a:gd name="connsiteY3449" fmla="*/ 4721521 h 6858000"/>
              <a:gd name="connsiteX3450" fmla="*/ 2822677 w 12203753"/>
              <a:gd name="connsiteY3450" fmla="*/ 4760721 h 6858000"/>
              <a:gd name="connsiteX3451" fmla="*/ 2720696 w 12203753"/>
              <a:gd name="connsiteY3451" fmla="*/ 4709091 h 6858000"/>
              <a:gd name="connsiteX3452" fmla="*/ 2624959 w 12203753"/>
              <a:gd name="connsiteY3452" fmla="*/ 4646562 h 6858000"/>
              <a:gd name="connsiteX3453" fmla="*/ 1856440 w 12203753"/>
              <a:gd name="connsiteY3453" fmla="*/ 4607385 h 6858000"/>
              <a:gd name="connsiteX3454" fmla="*/ 1864826 w 12203753"/>
              <a:gd name="connsiteY3454" fmla="*/ 4611091 h 6858000"/>
              <a:gd name="connsiteX3455" fmla="*/ 1958439 w 12203753"/>
              <a:gd name="connsiteY3455" fmla="*/ 4658991 h 6858000"/>
              <a:gd name="connsiteX3456" fmla="*/ 2054174 w 12203753"/>
              <a:gd name="connsiteY3456" fmla="*/ 4721521 h 6858000"/>
              <a:gd name="connsiteX3457" fmla="*/ 2031546 w 12203753"/>
              <a:gd name="connsiteY3457" fmla="*/ 4760721 h 6858000"/>
              <a:gd name="connsiteX3458" fmla="*/ 1929564 w 12203753"/>
              <a:gd name="connsiteY3458" fmla="*/ 4709091 h 6858000"/>
              <a:gd name="connsiteX3459" fmla="*/ 1833827 w 12203753"/>
              <a:gd name="connsiteY3459" fmla="*/ 4646562 h 6858000"/>
              <a:gd name="connsiteX3460" fmla="*/ 1065369 w 12203753"/>
              <a:gd name="connsiteY3460" fmla="*/ 4607385 h 6858000"/>
              <a:gd name="connsiteX3461" fmla="*/ 1073750 w 12203753"/>
              <a:gd name="connsiteY3461" fmla="*/ 4611091 h 6858000"/>
              <a:gd name="connsiteX3462" fmla="*/ 1167366 w 12203753"/>
              <a:gd name="connsiteY3462" fmla="*/ 4658991 h 6858000"/>
              <a:gd name="connsiteX3463" fmla="*/ 1263103 w 12203753"/>
              <a:gd name="connsiteY3463" fmla="*/ 4721521 h 6858000"/>
              <a:gd name="connsiteX3464" fmla="*/ 1240476 w 12203753"/>
              <a:gd name="connsiteY3464" fmla="*/ 4760721 h 6858000"/>
              <a:gd name="connsiteX3465" fmla="*/ 1138491 w 12203753"/>
              <a:gd name="connsiteY3465" fmla="*/ 4709091 h 6858000"/>
              <a:gd name="connsiteX3466" fmla="*/ 1042746 w 12203753"/>
              <a:gd name="connsiteY3466" fmla="*/ 4646562 h 6858000"/>
              <a:gd name="connsiteX3467" fmla="*/ 274229 w 12203753"/>
              <a:gd name="connsiteY3467" fmla="*/ 4607385 h 6858000"/>
              <a:gd name="connsiteX3468" fmla="*/ 282613 w 12203753"/>
              <a:gd name="connsiteY3468" fmla="*/ 4611091 h 6858000"/>
              <a:gd name="connsiteX3469" fmla="*/ 376224 w 12203753"/>
              <a:gd name="connsiteY3469" fmla="*/ 4658991 h 6858000"/>
              <a:gd name="connsiteX3470" fmla="*/ 471959 w 12203753"/>
              <a:gd name="connsiteY3470" fmla="*/ 4721521 h 6858000"/>
              <a:gd name="connsiteX3471" fmla="*/ 449332 w 12203753"/>
              <a:gd name="connsiteY3471" fmla="*/ 4760721 h 6858000"/>
              <a:gd name="connsiteX3472" fmla="*/ 347352 w 12203753"/>
              <a:gd name="connsiteY3472" fmla="*/ 4709091 h 6858000"/>
              <a:gd name="connsiteX3473" fmla="*/ 251614 w 12203753"/>
              <a:gd name="connsiteY3473" fmla="*/ 4646562 h 6858000"/>
              <a:gd name="connsiteX3474" fmla="*/ 12140914 w 12203753"/>
              <a:gd name="connsiteY3474" fmla="*/ 4607362 h 6858000"/>
              <a:gd name="connsiteX3475" fmla="*/ 12171908 w 12203753"/>
              <a:gd name="connsiteY3475" fmla="*/ 4621608 h 6858000"/>
              <a:gd name="connsiteX3476" fmla="*/ 12203753 w 12203753"/>
              <a:gd name="connsiteY3476" fmla="*/ 4638363 h 6858000"/>
              <a:gd name="connsiteX3477" fmla="*/ 12203753 w 12203753"/>
              <a:gd name="connsiteY3477" fmla="*/ 4702575 h 6858000"/>
              <a:gd name="connsiteX3478" fmla="*/ 12146156 w 12203753"/>
              <a:gd name="connsiteY3478" fmla="*/ 4666258 h 6858000"/>
              <a:gd name="connsiteX3479" fmla="*/ 12118286 w 12203753"/>
              <a:gd name="connsiteY3479" fmla="*/ 4646562 h 6858000"/>
              <a:gd name="connsiteX3480" fmla="*/ 11349836 w 12203753"/>
              <a:gd name="connsiteY3480" fmla="*/ 4607362 h 6858000"/>
              <a:gd name="connsiteX3481" fmla="*/ 11451820 w 12203753"/>
              <a:gd name="connsiteY3481" fmla="*/ 4658991 h 6858000"/>
              <a:gd name="connsiteX3482" fmla="*/ 11547558 w 12203753"/>
              <a:gd name="connsiteY3482" fmla="*/ 4721521 h 6858000"/>
              <a:gd name="connsiteX3483" fmla="*/ 11524930 w 12203753"/>
              <a:gd name="connsiteY3483" fmla="*/ 4760721 h 6858000"/>
              <a:gd name="connsiteX3484" fmla="*/ 11422946 w 12203753"/>
              <a:gd name="connsiteY3484" fmla="*/ 4709091 h 6858000"/>
              <a:gd name="connsiteX3485" fmla="*/ 11327208 w 12203753"/>
              <a:gd name="connsiteY3485" fmla="*/ 4646562 h 6858000"/>
              <a:gd name="connsiteX3486" fmla="*/ 10558694 w 12203753"/>
              <a:gd name="connsiteY3486" fmla="*/ 4607362 h 6858000"/>
              <a:gd name="connsiteX3487" fmla="*/ 10660678 w 12203753"/>
              <a:gd name="connsiteY3487" fmla="*/ 4658991 h 6858000"/>
              <a:gd name="connsiteX3488" fmla="*/ 10756416 w 12203753"/>
              <a:gd name="connsiteY3488" fmla="*/ 4721521 h 6858000"/>
              <a:gd name="connsiteX3489" fmla="*/ 10733788 w 12203753"/>
              <a:gd name="connsiteY3489" fmla="*/ 4760721 h 6858000"/>
              <a:gd name="connsiteX3490" fmla="*/ 10631804 w 12203753"/>
              <a:gd name="connsiteY3490" fmla="*/ 4709091 h 6858000"/>
              <a:gd name="connsiteX3491" fmla="*/ 10536066 w 12203753"/>
              <a:gd name="connsiteY3491" fmla="*/ 4646562 h 6858000"/>
              <a:gd name="connsiteX3492" fmla="*/ 9767553 w 12203753"/>
              <a:gd name="connsiteY3492" fmla="*/ 4607362 h 6858000"/>
              <a:gd name="connsiteX3493" fmla="*/ 9869601 w 12203753"/>
              <a:gd name="connsiteY3493" fmla="*/ 4658991 h 6858000"/>
              <a:gd name="connsiteX3494" fmla="*/ 9965339 w 12203753"/>
              <a:gd name="connsiteY3494" fmla="*/ 4721521 h 6858000"/>
              <a:gd name="connsiteX3495" fmla="*/ 9942711 w 12203753"/>
              <a:gd name="connsiteY3495" fmla="*/ 4760721 h 6858000"/>
              <a:gd name="connsiteX3496" fmla="*/ 9840663 w 12203753"/>
              <a:gd name="connsiteY3496" fmla="*/ 4709091 h 6858000"/>
              <a:gd name="connsiteX3497" fmla="*/ 9744925 w 12203753"/>
              <a:gd name="connsiteY3497" fmla="*/ 4646562 h 6858000"/>
              <a:gd name="connsiteX3498" fmla="*/ 8976412 w 12203753"/>
              <a:gd name="connsiteY3498" fmla="*/ 4607362 h 6858000"/>
              <a:gd name="connsiteX3499" fmla="*/ 9078460 w 12203753"/>
              <a:gd name="connsiteY3499" fmla="*/ 4658991 h 6858000"/>
              <a:gd name="connsiteX3500" fmla="*/ 9174198 w 12203753"/>
              <a:gd name="connsiteY3500" fmla="*/ 4721521 h 6858000"/>
              <a:gd name="connsiteX3501" fmla="*/ 9151570 w 12203753"/>
              <a:gd name="connsiteY3501" fmla="*/ 4760721 h 6858000"/>
              <a:gd name="connsiteX3502" fmla="*/ 9049585 w 12203753"/>
              <a:gd name="connsiteY3502" fmla="*/ 4709091 h 6858000"/>
              <a:gd name="connsiteX3503" fmla="*/ 8953784 w 12203753"/>
              <a:gd name="connsiteY3503" fmla="*/ 4646562 h 6858000"/>
              <a:gd name="connsiteX3504" fmla="*/ 8185270 w 12203753"/>
              <a:gd name="connsiteY3504" fmla="*/ 4607362 h 6858000"/>
              <a:gd name="connsiteX3505" fmla="*/ 8287318 w 12203753"/>
              <a:gd name="connsiteY3505" fmla="*/ 4658991 h 6858000"/>
              <a:gd name="connsiteX3506" fmla="*/ 8383056 w 12203753"/>
              <a:gd name="connsiteY3506" fmla="*/ 4721521 h 6858000"/>
              <a:gd name="connsiteX3507" fmla="*/ 8360428 w 12203753"/>
              <a:gd name="connsiteY3507" fmla="*/ 4760721 h 6858000"/>
              <a:gd name="connsiteX3508" fmla="*/ 8258443 w 12203753"/>
              <a:gd name="connsiteY3508" fmla="*/ 4709091 h 6858000"/>
              <a:gd name="connsiteX3509" fmla="*/ 8162642 w 12203753"/>
              <a:gd name="connsiteY3509" fmla="*/ 4646562 h 6858000"/>
              <a:gd name="connsiteX3510" fmla="*/ 7394192 w 12203753"/>
              <a:gd name="connsiteY3510" fmla="*/ 4607362 h 6858000"/>
              <a:gd name="connsiteX3511" fmla="*/ 7496176 w 12203753"/>
              <a:gd name="connsiteY3511" fmla="*/ 4658991 h 6858000"/>
              <a:gd name="connsiteX3512" fmla="*/ 7591913 w 12203753"/>
              <a:gd name="connsiteY3512" fmla="*/ 4721521 h 6858000"/>
              <a:gd name="connsiteX3513" fmla="*/ 7569286 w 12203753"/>
              <a:gd name="connsiteY3513" fmla="*/ 4760721 h 6858000"/>
              <a:gd name="connsiteX3514" fmla="*/ 7467302 w 12203753"/>
              <a:gd name="connsiteY3514" fmla="*/ 4709091 h 6858000"/>
              <a:gd name="connsiteX3515" fmla="*/ 7371564 w 12203753"/>
              <a:gd name="connsiteY3515" fmla="*/ 4646562 h 6858000"/>
              <a:gd name="connsiteX3516" fmla="*/ 6603052 w 12203753"/>
              <a:gd name="connsiteY3516" fmla="*/ 4607362 h 6858000"/>
              <a:gd name="connsiteX3517" fmla="*/ 6705100 w 12203753"/>
              <a:gd name="connsiteY3517" fmla="*/ 4658991 h 6858000"/>
              <a:gd name="connsiteX3518" fmla="*/ 6800837 w 12203753"/>
              <a:gd name="connsiteY3518" fmla="*/ 4721521 h 6858000"/>
              <a:gd name="connsiteX3519" fmla="*/ 6778210 w 12203753"/>
              <a:gd name="connsiteY3519" fmla="*/ 4760721 h 6858000"/>
              <a:gd name="connsiteX3520" fmla="*/ 6676161 w 12203753"/>
              <a:gd name="connsiteY3520" fmla="*/ 4709091 h 6858000"/>
              <a:gd name="connsiteX3521" fmla="*/ 6580424 w 12203753"/>
              <a:gd name="connsiteY3521" fmla="*/ 4646562 h 6858000"/>
              <a:gd name="connsiteX3522" fmla="*/ 5811914 w 12203753"/>
              <a:gd name="connsiteY3522" fmla="*/ 4607362 h 6858000"/>
              <a:gd name="connsiteX3523" fmla="*/ 5811979 w 12203753"/>
              <a:gd name="connsiteY3523" fmla="*/ 4607362 h 6858000"/>
              <a:gd name="connsiteX3524" fmla="*/ 5811965 w 12203753"/>
              <a:gd name="connsiteY3524" fmla="*/ 4607385 h 6858000"/>
              <a:gd name="connsiteX3525" fmla="*/ 5020783 w 12203753"/>
              <a:gd name="connsiteY3525" fmla="*/ 4607362 h 6858000"/>
              <a:gd name="connsiteX3526" fmla="*/ 5020848 w 12203753"/>
              <a:gd name="connsiteY3526" fmla="*/ 4607362 h 6858000"/>
              <a:gd name="connsiteX3527" fmla="*/ 5020837 w 12203753"/>
              <a:gd name="connsiteY3527" fmla="*/ 4607385 h 6858000"/>
              <a:gd name="connsiteX3528" fmla="*/ 4229702 w 12203753"/>
              <a:gd name="connsiteY3528" fmla="*/ 4607362 h 6858000"/>
              <a:gd name="connsiteX3529" fmla="*/ 4229764 w 12203753"/>
              <a:gd name="connsiteY3529" fmla="*/ 4607362 h 6858000"/>
              <a:gd name="connsiteX3530" fmla="*/ 4229752 w 12203753"/>
              <a:gd name="connsiteY3530" fmla="*/ 4607385 h 6858000"/>
              <a:gd name="connsiteX3531" fmla="*/ 3438650 w 12203753"/>
              <a:gd name="connsiteY3531" fmla="*/ 4607362 h 6858000"/>
              <a:gd name="connsiteX3532" fmla="*/ 3438713 w 12203753"/>
              <a:gd name="connsiteY3532" fmla="*/ 4607362 h 6858000"/>
              <a:gd name="connsiteX3533" fmla="*/ 3438701 w 12203753"/>
              <a:gd name="connsiteY3533" fmla="*/ 4607385 h 6858000"/>
              <a:gd name="connsiteX3534" fmla="*/ 2647521 w 12203753"/>
              <a:gd name="connsiteY3534" fmla="*/ 4607362 h 6858000"/>
              <a:gd name="connsiteX3535" fmla="*/ 2647585 w 12203753"/>
              <a:gd name="connsiteY3535" fmla="*/ 4607362 h 6858000"/>
              <a:gd name="connsiteX3536" fmla="*/ 2647573 w 12203753"/>
              <a:gd name="connsiteY3536" fmla="*/ 4607385 h 6858000"/>
              <a:gd name="connsiteX3537" fmla="*/ 1856390 w 12203753"/>
              <a:gd name="connsiteY3537" fmla="*/ 4607362 h 6858000"/>
              <a:gd name="connsiteX3538" fmla="*/ 1856455 w 12203753"/>
              <a:gd name="connsiteY3538" fmla="*/ 4607362 h 6858000"/>
              <a:gd name="connsiteX3539" fmla="*/ 1856440 w 12203753"/>
              <a:gd name="connsiteY3539" fmla="*/ 4607385 h 6858000"/>
              <a:gd name="connsiteX3540" fmla="*/ 1065317 w 12203753"/>
              <a:gd name="connsiteY3540" fmla="*/ 4607362 h 6858000"/>
              <a:gd name="connsiteX3541" fmla="*/ 1065382 w 12203753"/>
              <a:gd name="connsiteY3541" fmla="*/ 4607362 h 6858000"/>
              <a:gd name="connsiteX3542" fmla="*/ 1065369 w 12203753"/>
              <a:gd name="connsiteY3542" fmla="*/ 4607385 h 6858000"/>
              <a:gd name="connsiteX3543" fmla="*/ 274178 w 12203753"/>
              <a:gd name="connsiteY3543" fmla="*/ 4607362 h 6858000"/>
              <a:gd name="connsiteX3544" fmla="*/ 274242 w 12203753"/>
              <a:gd name="connsiteY3544" fmla="*/ 4607362 h 6858000"/>
              <a:gd name="connsiteX3545" fmla="*/ 274229 w 12203753"/>
              <a:gd name="connsiteY3545" fmla="*/ 4607385 h 6858000"/>
              <a:gd name="connsiteX3546" fmla="*/ 11612508 w 12203753"/>
              <a:gd name="connsiteY3546" fmla="*/ 4455661 h 6858000"/>
              <a:gd name="connsiteX3547" fmla="*/ 11657764 w 12203753"/>
              <a:gd name="connsiteY3547" fmla="*/ 4455661 h 6858000"/>
              <a:gd name="connsiteX3548" fmla="*/ 11664075 w 12203753"/>
              <a:gd name="connsiteY3548" fmla="*/ 4569883 h 6858000"/>
              <a:gd name="connsiteX3549" fmla="*/ 11657764 w 12203753"/>
              <a:gd name="connsiteY3549" fmla="*/ 4684042 h 6858000"/>
              <a:gd name="connsiteX3550" fmla="*/ 11612508 w 12203753"/>
              <a:gd name="connsiteY3550" fmla="*/ 4684042 h 6858000"/>
              <a:gd name="connsiteX3551" fmla="*/ 11606262 w 12203753"/>
              <a:gd name="connsiteY3551" fmla="*/ 4569883 h 6858000"/>
              <a:gd name="connsiteX3552" fmla="*/ 11612508 w 12203753"/>
              <a:gd name="connsiteY3552" fmla="*/ 4455661 h 6858000"/>
              <a:gd name="connsiteX3553" fmla="*/ 10821431 w 12203753"/>
              <a:gd name="connsiteY3553" fmla="*/ 4455661 h 6858000"/>
              <a:gd name="connsiteX3554" fmla="*/ 10866623 w 12203753"/>
              <a:gd name="connsiteY3554" fmla="*/ 4455661 h 6858000"/>
              <a:gd name="connsiteX3555" fmla="*/ 10872933 w 12203753"/>
              <a:gd name="connsiteY3555" fmla="*/ 4569883 h 6858000"/>
              <a:gd name="connsiteX3556" fmla="*/ 10866623 w 12203753"/>
              <a:gd name="connsiteY3556" fmla="*/ 4684042 h 6858000"/>
              <a:gd name="connsiteX3557" fmla="*/ 10821431 w 12203753"/>
              <a:gd name="connsiteY3557" fmla="*/ 4684042 h 6858000"/>
              <a:gd name="connsiteX3558" fmla="*/ 10815121 w 12203753"/>
              <a:gd name="connsiteY3558" fmla="*/ 4569883 h 6858000"/>
              <a:gd name="connsiteX3559" fmla="*/ 10821431 w 12203753"/>
              <a:gd name="connsiteY3559" fmla="*/ 4455661 h 6858000"/>
              <a:gd name="connsiteX3560" fmla="*/ 10030289 w 12203753"/>
              <a:gd name="connsiteY3560" fmla="*/ 4455661 h 6858000"/>
              <a:gd name="connsiteX3561" fmla="*/ 10075544 w 12203753"/>
              <a:gd name="connsiteY3561" fmla="*/ 4455661 h 6858000"/>
              <a:gd name="connsiteX3562" fmla="*/ 10081791 w 12203753"/>
              <a:gd name="connsiteY3562" fmla="*/ 4569883 h 6858000"/>
              <a:gd name="connsiteX3563" fmla="*/ 10075544 w 12203753"/>
              <a:gd name="connsiteY3563" fmla="*/ 4684042 h 6858000"/>
              <a:gd name="connsiteX3564" fmla="*/ 10030289 w 12203753"/>
              <a:gd name="connsiteY3564" fmla="*/ 4684042 h 6858000"/>
              <a:gd name="connsiteX3565" fmla="*/ 10023979 w 12203753"/>
              <a:gd name="connsiteY3565" fmla="*/ 4569883 h 6858000"/>
              <a:gd name="connsiteX3566" fmla="*/ 10030289 w 12203753"/>
              <a:gd name="connsiteY3566" fmla="*/ 4455661 h 6858000"/>
              <a:gd name="connsiteX3567" fmla="*/ 9239147 w 12203753"/>
              <a:gd name="connsiteY3567" fmla="*/ 4455661 h 6858000"/>
              <a:gd name="connsiteX3568" fmla="*/ 9284403 w 12203753"/>
              <a:gd name="connsiteY3568" fmla="*/ 4455661 h 6858000"/>
              <a:gd name="connsiteX3569" fmla="*/ 9290649 w 12203753"/>
              <a:gd name="connsiteY3569" fmla="*/ 4569883 h 6858000"/>
              <a:gd name="connsiteX3570" fmla="*/ 9284403 w 12203753"/>
              <a:gd name="connsiteY3570" fmla="*/ 4684042 h 6858000"/>
              <a:gd name="connsiteX3571" fmla="*/ 9239147 w 12203753"/>
              <a:gd name="connsiteY3571" fmla="*/ 4684042 h 6858000"/>
              <a:gd name="connsiteX3572" fmla="*/ 9232901 w 12203753"/>
              <a:gd name="connsiteY3572" fmla="*/ 4569883 h 6858000"/>
              <a:gd name="connsiteX3573" fmla="*/ 9239147 w 12203753"/>
              <a:gd name="connsiteY3573" fmla="*/ 4455661 h 6858000"/>
              <a:gd name="connsiteX3574" fmla="*/ 8448006 w 12203753"/>
              <a:gd name="connsiteY3574" fmla="*/ 4455661 h 6858000"/>
              <a:gd name="connsiteX3575" fmla="*/ 8493262 w 12203753"/>
              <a:gd name="connsiteY3575" fmla="*/ 4455661 h 6858000"/>
              <a:gd name="connsiteX3576" fmla="*/ 8499508 w 12203753"/>
              <a:gd name="connsiteY3576" fmla="*/ 4569883 h 6858000"/>
              <a:gd name="connsiteX3577" fmla="*/ 8493262 w 12203753"/>
              <a:gd name="connsiteY3577" fmla="*/ 4684042 h 6858000"/>
              <a:gd name="connsiteX3578" fmla="*/ 8448006 w 12203753"/>
              <a:gd name="connsiteY3578" fmla="*/ 4684042 h 6858000"/>
              <a:gd name="connsiteX3579" fmla="*/ 8441760 w 12203753"/>
              <a:gd name="connsiteY3579" fmla="*/ 4569883 h 6858000"/>
              <a:gd name="connsiteX3580" fmla="*/ 8448006 w 12203753"/>
              <a:gd name="connsiteY3580" fmla="*/ 4455661 h 6858000"/>
              <a:gd name="connsiteX3581" fmla="*/ 7656865 w 12203753"/>
              <a:gd name="connsiteY3581" fmla="*/ 4455661 h 6858000"/>
              <a:gd name="connsiteX3582" fmla="*/ 7702121 w 12203753"/>
              <a:gd name="connsiteY3582" fmla="*/ 4455661 h 6858000"/>
              <a:gd name="connsiteX3583" fmla="*/ 7708431 w 12203753"/>
              <a:gd name="connsiteY3583" fmla="*/ 4569883 h 6858000"/>
              <a:gd name="connsiteX3584" fmla="*/ 7702121 w 12203753"/>
              <a:gd name="connsiteY3584" fmla="*/ 4684042 h 6858000"/>
              <a:gd name="connsiteX3585" fmla="*/ 7656865 w 12203753"/>
              <a:gd name="connsiteY3585" fmla="*/ 4684042 h 6858000"/>
              <a:gd name="connsiteX3586" fmla="*/ 7650619 w 12203753"/>
              <a:gd name="connsiteY3586" fmla="*/ 4569883 h 6858000"/>
              <a:gd name="connsiteX3587" fmla="*/ 7656865 w 12203753"/>
              <a:gd name="connsiteY3587" fmla="*/ 4455661 h 6858000"/>
              <a:gd name="connsiteX3588" fmla="*/ 6865787 w 12203753"/>
              <a:gd name="connsiteY3588" fmla="*/ 4455661 h 6858000"/>
              <a:gd name="connsiteX3589" fmla="*/ 6910979 w 12203753"/>
              <a:gd name="connsiteY3589" fmla="*/ 4455661 h 6858000"/>
              <a:gd name="connsiteX3590" fmla="*/ 6917290 w 12203753"/>
              <a:gd name="connsiteY3590" fmla="*/ 4569883 h 6858000"/>
              <a:gd name="connsiteX3591" fmla="*/ 6910979 w 12203753"/>
              <a:gd name="connsiteY3591" fmla="*/ 4684042 h 6858000"/>
              <a:gd name="connsiteX3592" fmla="*/ 6865787 w 12203753"/>
              <a:gd name="connsiteY3592" fmla="*/ 4684042 h 6858000"/>
              <a:gd name="connsiteX3593" fmla="*/ 6859477 w 12203753"/>
              <a:gd name="connsiteY3593" fmla="*/ 4569883 h 6858000"/>
              <a:gd name="connsiteX3594" fmla="*/ 6865787 w 12203753"/>
              <a:gd name="connsiteY3594" fmla="*/ 4455661 h 6858000"/>
              <a:gd name="connsiteX3595" fmla="*/ 6074648 w 12203753"/>
              <a:gd name="connsiteY3595" fmla="*/ 4455661 h 6858000"/>
              <a:gd name="connsiteX3596" fmla="*/ 6119901 w 12203753"/>
              <a:gd name="connsiteY3596" fmla="*/ 4455661 h 6858000"/>
              <a:gd name="connsiteX3597" fmla="*/ 6126212 w 12203753"/>
              <a:gd name="connsiteY3597" fmla="*/ 4569883 h 6858000"/>
              <a:gd name="connsiteX3598" fmla="*/ 6119901 w 12203753"/>
              <a:gd name="connsiteY3598" fmla="*/ 4684042 h 6858000"/>
              <a:gd name="connsiteX3599" fmla="*/ 6074648 w 12203753"/>
              <a:gd name="connsiteY3599" fmla="*/ 4684042 h 6858000"/>
              <a:gd name="connsiteX3600" fmla="*/ 6068337 w 12203753"/>
              <a:gd name="connsiteY3600" fmla="*/ 4569883 h 6858000"/>
              <a:gd name="connsiteX3601" fmla="*/ 6074648 w 12203753"/>
              <a:gd name="connsiteY3601" fmla="*/ 4455661 h 6858000"/>
              <a:gd name="connsiteX3602" fmla="*/ 5283517 w 12203753"/>
              <a:gd name="connsiteY3602" fmla="*/ 4455661 h 6858000"/>
              <a:gd name="connsiteX3603" fmla="*/ 5328774 w 12203753"/>
              <a:gd name="connsiteY3603" fmla="*/ 4455661 h 6858000"/>
              <a:gd name="connsiteX3604" fmla="*/ 5335084 w 12203753"/>
              <a:gd name="connsiteY3604" fmla="*/ 4569883 h 6858000"/>
              <a:gd name="connsiteX3605" fmla="*/ 5328774 w 12203753"/>
              <a:gd name="connsiteY3605" fmla="*/ 4684042 h 6858000"/>
              <a:gd name="connsiteX3606" fmla="*/ 5283517 w 12203753"/>
              <a:gd name="connsiteY3606" fmla="*/ 4684042 h 6858000"/>
              <a:gd name="connsiteX3607" fmla="*/ 5277271 w 12203753"/>
              <a:gd name="connsiteY3607" fmla="*/ 4569883 h 6858000"/>
              <a:gd name="connsiteX3608" fmla="*/ 5283517 w 12203753"/>
              <a:gd name="connsiteY3608" fmla="*/ 4455661 h 6858000"/>
              <a:gd name="connsiteX3609" fmla="*/ 4492377 w 12203753"/>
              <a:gd name="connsiteY3609" fmla="*/ 4455661 h 6858000"/>
              <a:gd name="connsiteX3610" fmla="*/ 4537632 w 12203753"/>
              <a:gd name="connsiteY3610" fmla="*/ 4455661 h 6858000"/>
              <a:gd name="connsiteX3611" fmla="*/ 4543944 w 12203753"/>
              <a:gd name="connsiteY3611" fmla="*/ 4569883 h 6858000"/>
              <a:gd name="connsiteX3612" fmla="*/ 4537632 w 12203753"/>
              <a:gd name="connsiteY3612" fmla="*/ 4684042 h 6858000"/>
              <a:gd name="connsiteX3613" fmla="*/ 4492377 w 12203753"/>
              <a:gd name="connsiteY3613" fmla="*/ 4684042 h 6858000"/>
              <a:gd name="connsiteX3614" fmla="*/ 4486066 w 12203753"/>
              <a:gd name="connsiteY3614" fmla="*/ 4569883 h 6858000"/>
              <a:gd name="connsiteX3615" fmla="*/ 4492377 w 12203753"/>
              <a:gd name="connsiteY3615" fmla="*/ 4455661 h 6858000"/>
              <a:gd name="connsiteX3616" fmla="*/ 3701387 w 12203753"/>
              <a:gd name="connsiteY3616" fmla="*/ 4455661 h 6858000"/>
              <a:gd name="connsiteX3617" fmla="*/ 3746640 w 12203753"/>
              <a:gd name="connsiteY3617" fmla="*/ 4455661 h 6858000"/>
              <a:gd name="connsiteX3618" fmla="*/ 3752950 w 12203753"/>
              <a:gd name="connsiteY3618" fmla="*/ 4569883 h 6858000"/>
              <a:gd name="connsiteX3619" fmla="*/ 3746640 w 12203753"/>
              <a:gd name="connsiteY3619" fmla="*/ 4684042 h 6858000"/>
              <a:gd name="connsiteX3620" fmla="*/ 3701387 w 12203753"/>
              <a:gd name="connsiteY3620" fmla="*/ 4684042 h 6858000"/>
              <a:gd name="connsiteX3621" fmla="*/ 3695140 w 12203753"/>
              <a:gd name="connsiteY3621" fmla="*/ 4569883 h 6858000"/>
              <a:gd name="connsiteX3622" fmla="*/ 3701387 w 12203753"/>
              <a:gd name="connsiteY3622" fmla="*/ 4455661 h 6858000"/>
              <a:gd name="connsiteX3623" fmla="*/ 2910259 w 12203753"/>
              <a:gd name="connsiteY3623" fmla="*/ 4455661 h 6858000"/>
              <a:gd name="connsiteX3624" fmla="*/ 2955512 w 12203753"/>
              <a:gd name="connsiteY3624" fmla="*/ 4455661 h 6858000"/>
              <a:gd name="connsiteX3625" fmla="*/ 2961822 w 12203753"/>
              <a:gd name="connsiteY3625" fmla="*/ 4569883 h 6858000"/>
              <a:gd name="connsiteX3626" fmla="*/ 2955512 w 12203753"/>
              <a:gd name="connsiteY3626" fmla="*/ 4684042 h 6858000"/>
              <a:gd name="connsiteX3627" fmla="*/ 2910259 w 12203753"/>
              <a:gd name="connsiteY3627" fmla="*/ 4684042 h 6858000"/>
              <a:gd name="connsiteX3628" fmla="*/ 2904013 w 12203753"/>
              <a:gd name="connsiteY3628" fmla="*/ 4569883 h 6858000"/>
              <a:gd name="connsiteX3629" fmla="*/ 2910259 w 12203753"/>
              <a:gd name="connsiteY3629" fmla="*/ 4455661 h 6858000"/>
              <a:gd name="connsiteX3630" fmla="*/ 2119119 w 12203753"/>
              <a:gd name="connsiteY3630" fmla="*/ 4455661 h 6858000"/>
              <a:gd name="connsiteX3631" fmla="*/ 2164366 w 12203753"/>
              <a:gd name="connsiteY3631" fmla="*/ 4455661 h 6858000"/>
              <a:gd name="connsiteX3632" fmla="*/ 2170679 w 12203753"/>
              <a:gd name="connsiteY3632" fmla="*/ 4569883 h 6858000"/>
              <a:gd name="connsiteX3633" fmla="*/ 2164366 w 12203753"/>
              <a:gd name="connsiteY3633" fmla="*/ 4684042 h 6858000"/>
              <a:gd name="connsiteX3634" fmla="*/ 2119119 w 12203753"/>
              <a:gd name="connsiteY3634" fmla="*/ 4684042 h 6858000"/>
              <a:gd name="connsiteX3635" fmla="*/ 2112868 w 12203753"/>
              <a:gd name="connsiteY3635" fmla="*/ 4569883 h 6858000"/>
              <a:gd name="connsiteX3636" fmla="*/ 2119119 w 12203753"/>
              <a:gd name="connsiteY3636" fmla="*/ 4455661 h 6858000"/>
              <a:gd name="connsiteX3637" fmla="*/ 1327990 w 12203753"/>
              <a:gd name="connsiteY3637" fmla="*/ 4455661 h 6858000"/>
              <a:gd name="connsiteX3638" fmla="*/ 1373245 w 12203753"/>
              <a:gd name="connsiteY3638" fmla="*/ 4455661 h 6858000"/>
              <a:gd name="connsiteX3639" fmla="*/ 1379556 w 12203753"/>
              <a:gd name="connsiteY3639" fmla="*/ 4569883 h 6858000"/>
              <a:gd name="connsiteX3640" fmla="*/ 1373245 w 12203753"/>
              <a:gd name="connsiteY3640" fmla="*/ 4684042 h 6858000"/>
              <a:gd name="connsiteX3641" fmla="*/ 1327990 w 12203753"/>
              <a:gd name="connsiteY3641" fmla="*/ 4684042 h 6858000"/>
              <a:gd name="connsiteX3642" fmla="*/ 1321744 w 12203753"/>
              <a:gd name="connsiteY3642" fmla="*/ 4569883 h 6858000"/>
              <a:gd name="connsiteX3643" fmla="*/ 1327990 w 12203753"/>
              <a:gd name="connsiteY3643" fmla="*/ 4455661 h 6858000"/>
              <a:gd name="connsiteX3644" fmla="*/ 536912 w 12203753"/>
              <a:gd name="connsiteY3644" fmla="*/ 4455661 h 6858000"/>
              <a:gd name="connsiteX3645" fmla="*/ 582167 w 12203753"/>
              <a:gd name="connsiteY3645" fmla="*/ 4455661 h 6858000"/>
              <a:gd name="connsiteX3646" fmla="*/ 588477 w 12203753"/>
              <a:gd name="connsiteY3646" fmla="*/ 4569883 h 6858000"/>
              <a:gd name="connsiteX3647" fmla="*/ 582167 w 12203753"/>
              <a:gd name="connsiteY3647" fmla="*/ 4684042 h 6858000"/>
              <a:gd name="connsiteX3648" fmla="*/ 536912 w 12203753"/>
              <a:gd name="connsiteY3648" fmla="*/ 4684042 h 6858000"/>
              <a:gd name="connsiteX3649" fmla="*/ 530665 w 12203753"/>
              <a:gd name="connsiteY3649" fmla="*/ 4569883 h 6858000"/>
              <a:gd name="connsiteX3650" fmla="*/ 536912 w 12203753"/>
              <a:gd name="connsiteY3650" fmla="*/ 4455661 h 6858000"/>
              <a:gd name="connsiteX3651" fmla="*/ 0 w 12203753"/>
              <a:gd name="connsiteY3651" fmla="*/ 4442811 h 6858000"/>
              <a:gd name="connsiteX3652" fmla="*/ 48559 w 12203753"/>
              <a:gd name="connsiteY3652" fmla="*/ 4473445 h 6858000"/>
              <a:gd name="connsiteX3653" fmla="*/ 76396 w 12203753"/>
              <a:gd name="connsiteY3653" fmla="*/ 4493140 h 6858000"/>
              <a:gd name="connsiteX3654" fmla="*/ 53769 w 12203753"/>
              <a:gd name="connsiteY3654" fmla="*/ 4532340 h 6858000"/>
              <a:gd name="connsiteX3655" fmla="*/ 22784 w 12203753"/>
              <a:gd name="connsiteY3655" fmla="*/ 4518094 h 6858000"/>
              <a:gd name="connsiteX3656" fmla="*/ 0 w 12203753"/>
              <a:gd name="connsiteY3656" fmla="*/ 4506097 h 6858000"/>
              <a:gd name="connsiteX3657" fmla="*/ 12203753 w 12203753"/>
              <a:gd name="connsiteY3657" fmla="*/ 4437189 h 6858000"/>
              <a:gd name="connsiteX3658" fmla="*/ 12203753 w 12203753"/>
              <a:gd name="connsiteY3658" fmla="*/ 4501403 h 6858000"/>
              <a:gd name="connsiteX3659" fmla="*/ 12171908 w 12203753"/>
              <a:gd name="connsiteY3659" fmla="*/ 4518158 h 6858000"/>
              <a:gd name="connsiteX3660" fmla="*/ 12140914 w 12203753"/>
              <a:gd name="connsiteY3660" fmla="*/ 4532404 h 6858000"/>
              <a:gd name="connsiteX3661" fmla="*/ 12118286 w 12203753"/>
              <a:gd name="connsiteY3661" fmla="*/ 4493204 h 6858000"/>
              <a:gd name="connsiteX3662" fmla="*/ 12146132 w 12203753"/>
              <a:gd name="connsiteY3662" fmla="*/ 4473508 h 6858000"/>
              <a:gd name="connsiteX3663" fmla="*/ 11524930 w 12203753"/>
              <a:gd name="connsiteY3663" fmla="*/ 4379045 h 6858000"/>
              <a:gd name="connsiteX3664" fmla="*/ 11547558 w 12203753"/>
              <a:gd name="connsiteY3664" fmla="*/ 4418245 h 6858000"/>
              <a:gd name="connsiteX3665" fmla="*/ 11451820 w 12203753"/>
              <a:gd name="connsiteY3665" fmla="*/ 4480774 h 6858000"/>
              <a:gd name="connsiteX3666" fmla="*/ 11349836 w 12203753"/>
              <a:gd name="connsiteY3666" fmla="*/ 4532404 h 6858000"/>
              <a:gd name="connsiteX3667" fmla="*/ 11327208 w 12203753"/>
              <a:gd name="connsiteY3667" fmla="*/ 4493204 h 6858000"/>
              <a:gd name="connsiteX3668" fmla="*/ 11422946 w 12203753"/>
              <a:gd name="connsiteY3668" fmla="*/ 4430675 h 6858000"/>
              <a:gd name="connsiteX3669" fmla="*/ 11524930 w 12203753"/>
              <a:gd name="connsiteY3669" fmla="*/ 4379045 h 6858000"/>
              <a:gd name="connsiteX3670" fmla="*/ 10733788 w 12203753"/>
              <a:gd name="connsiteY3670" fmla="*/ 4379045 h 6858000"/>
              <a:gd name="connsiteX3671" fmla="*/ 10756416 w 12203753"/>
              <a:gd name="connsiteY3671" fmla="*/ 4418245 h 6858000"/>
              <a:gd name="connsiteX3672" fmla="*/ 10660678 w 12203753"/>
              <a:gd name="connsiteY3672" fmla="*/ 4480774 h 6858000"/>
              <a:gd name="connsiteX3673" fmla="*/ 10558694 w 12203753"/>
              <a:gd name="connsiteY3673" fmla="*/ 4532404 h 6858000"/>
              <a:gd name="connsiteX3674" fmla="*/ 10536066 w 12203753"/>
              <a:gd name="connsiteY3674" fmla="*/ 4493204 h 6858000"/>
              <a:gd name="connsiteX3675" fmla="*/ 10631804 w 12203753"/>
              <a:gd name="connsiteY3675" fmla="*/ 4430675 h 6858000"/>
              <a:gd name="connsiteX3676" fmla="*/ 10733788 w 12203753"/>
              <a:gd name="connsiteY3676" fmla="*/ 4379045 h 6858000"/>
              <a:gd name="connsiteX3677" fmla="*/ 9942711 w 12203753"/>
              <a:gd name="connsiteY3677" fmla="*/ 4379045 h 6858000"/>
              <a:gd name="connsiteX3678" fmla="*/ 9965339 w 12203753"/>
              <a:gd name="connsiteY3678" fmla="*/ 4418245 h 6858000"/>
              <a:gd name="connsiteX3679" fmla="*/ 9869601 w 12203753"/>
              <a:gd name="connsiteY3679" fmla="*/ 4480774 h 6858000"/>
              <a:gd name="connsiteX3680" fmla="*/ 9767553 w 12203753"/>
              <a:gd name="connsiteY3680" fmla="*/ 4532404 h 6858000"/>
              <a:gd name="connsiteX3681" fmla="*/ 9744925 w 12203753"/>
              <a:gd name="connsiteY3681" fmla="*/ 4493204 h 6858000"/>
              <a:gd name="connsiteX3682" fmla="*/ 9840663 w 12203753"/>
              <a:gd name="connsiteY3682" fmla="*/ 4430675 h 6858000"/>
              <a:gd name="connsiteX3683" fmla="*/ 9942711 w 12203753"/>
              <a:gd name="connsiteY3683" fmla="*/ 4379045 h 6858000"/>
              <a:gd name="connsiteX3684" fmla="*/ 9151570 w 12203753"/>
              <a:gd name="connsiteY3684" fmla="*/ 4379045 h 6858000"/>
              <a:gd name="connsiteX3685" fmla="*/ 9174198 w 12203753"/>
              <a:gd name="connsiteY3685" fmla="*/ 4418245 h 6858000"/>
              <a:gd name="connsiteX3686" fmla="*/ 9078460 w 12203753"/>
              <a:gd name="connsiteY3686" fmla="*/ 4480774 h 6858000"/>
              <a:gd name="connsiteX3687" fmla="*/ 8976412 w 12203753"/>
              <a:gd name="connsiteY3687" fmla="*/ 4532404 h 6858000"/>
              <a:gd name="connsiteX3688" fmla="*/ 8953784 w 12203753"/>
              <a:gd name="connsiteY3688" fmla="*/ 4493204 h 6858000"/>
              <a:gd name="connsiteX3689" fmla="*/ 9049585 w 12203753"/>
              <a:gd name="connsiteY3689" fmla="*/ 4430675 h 6858000"/>
              <a:gd name="connsiteX3690" fmla="*/ 9151570 w 12203753"/>
              <a:gd name="connsiteY3690" fmla="*/ 4379045 h 6858000"/>
              <a:gd name="connsiteX3691" fmla="*/ 8360428 w 12203753"/>
              <a:gd name="connsiteY3691" fmla="*/ 4379045 h 6858000"/>
              <a:gd name="connsiteX3692" fmla="*/ 8383056 w 12203753"/>
              <a:gd name="connsiteY3692" fmla="*/ 4418245 h 6858000"/>
              <a:gd name="connsiteX3693" fmla="*/ 8287318 w 12203753"/>
              <a:gd name="connsiteY3693" fmla="*/ 4480774 h 6858000"/>
              <a:gd name="connsiteX3694" fmla="*/ 8185270 w 12203753"/>
              <a:gd name="connsiteY3694" fmla="*/ 4532404 h 6858000"/>
              <a:gd name="connsiteX3695" fmla="*/ 8162642 w 12203753"/>
              <a:gd name="connsiteY3695" fmla="*/ 4493204 h 6858000"/>
              <a:gd name="connsiteX3696" fmla="*/ 8258443 w 12203753"/>
              <a:gd name="connsiteY3696" fmla="*/ 4430675 h 6858000"/>
              <a:gd name="connsiteX3697" fmla="*/ 8360428 w 12203753"/>
              <a:gd name="connsiteY3697" fmla="*/ 4379045 h 6858000"/>
              <a:gd name="connsiteX3698" fmla="*/ 7569286 w 12203753"/>
              <a:gd name="connsiteY3698" fmla="*/ 4379045 h 6858000"/>
              <a:gd name="connsiteX3699" fmla="*/ 7591913 w 12203753"/>
              <a:gd name="connsiteY3699" fmla="*/ 4418245 h 6858000"/>
              <a:gd name="connsiteX3700" fmla="*/ 7496176 w 12203753"/>
              <a:gd name="connsiteY3700" fmla="*/ 4480774 h 6858000"/>
              <a:gd name="connsiteX3701" fmla="*/ 7394128 w 12203753"/>
              <a:gd name="connsiteY3701" fmla="*/ 4532404 h 6858000"/>
              <a:gd name="connsiteX3702" fmla="*/ 7371564 w 12203753"/>
              <a:gd name="connsiteY3702" fmla="*/ 4493204 h 6858000"/>
              <a:gd name="connsiteX3703" fmla="*/ 7467302 w 12203753"/>
              <a:gd name="connsiteY3703" fmla="*/ 4430675 h 6858000"/>
              <a:gd name="connsiteX3704" fmla="*/ 7569286 w 12203753"/>
              <a:gd name="connsiteY3704" fmla="*/ 4379045 h 6858000"/>
              <a:gd name="connsiteX3705" fmla="*/ 6778210 w 12203753"/>
              <a:gd name="connsiteY3705" fmla="*/ 4379045 h 6858000"/>
              <a:gd name="connsiteX3706" fmla="*/ 6800772 w 12203753"/>
              <a:gd name="connsiteY3706" fmla="*/ 4418245 h 6858000"/>
              <a:gd name="connsiteX3707" fmla="*/ 6705100 w 12203753"/>
              <a:gd name="connsiteY3707" fmla="*/ 4480774 h 6858000"/>
              <a:gd name="connsiteX3708" fmla="*/ 6603052 w 12203753"/>
              <a:gd name="connsiteY3708" fmla="*/ 4532404 h 6858000"/>
              <a:gd name="connsiteX3709" fmla="*/ 6580424 w 12203753"/>
              <a:gd name="connsiteY3709" fmla="*/ 4493204 h 6858000"/>
              <a:gd name="connsiteX3710" fmla="*/ 6676161 w 12203753"/>
              <a:gd name="connsiteY3710" fmla="*/ 4430675 h 6858000"/>
              <a:gd name="connsiteX3711" fmla="*/ 6778210 w 12203753"/>
              <a:gd name="connsiteY3711" fmla="*/ 4379045 h 6858000"/>
              <a:gd name="connsiteX3712" fmla="*/ 5987007 w 12203753"/>
              <a:gd name="connsiteY3712" fmla="*/ 4379045 h 6858000"/>
              <a:gd name="connsiteX3713" fmla="*/ 6009633 w 12203753"/>
              <a:gd name="connsiteY3713" fmla="*/ 4418245 h 6858000"/>
              <a:gd name="connsiteX3714" fmla="*/ 5913898 w 12203753"/>
              <a:gd name="connsiteY3714" fmla="*/ 4480774 h 6858000"/>
              <a:gd name="connsiteX3715" fmla="*/ 5811850 w 12203753"/>
              <a:gd name="connsiteY3715" fmla="*/ 4532404 h 6858000"/>
              <a:gd name="connsiteX3716" fmla="*/ 5789224 w 12203753"/>
              <a:gd name="connsiteY3716" fmla="*/ 4493204 h 6858000"/>
              <a:gd name="connsiteX3717" fmla="*/ 5789287 w 12203753"/>
              <a:gd name="connsiteY3717" fmla="*/ 4493204 h 6858000"/>
              <a:gd name="connsiteX3718" fmla="*/ 5885024 w 12203753"/>
              <a:gd name="connsiteY3718" fmla="*/ 4430675 h 6858000"/>
              <a:gd name="connsiteX3719" fmla="*/ 5987007 w 12203753"/>
              <a:gd name="connsiteY3719" fmla="*/ 4379045 h 6858000"/>
              <a:gd name="connsiteX3720" fmla="*/ 5195941 w 12203753"/>
              <a:gd name="connsiteY3720" fmla="*/ 4379045 h 6858000"/>
              <a:gd name="connsiteX3721" fmla="*/ 5218566 w 12203753"/>
              <a:gd name="connsiteY3721" fmla="*/ 4418245 h 6858000"/>
              <a:gd name="connsiteX3722" fmla="*/ 5122827 w 12203753"/>
              <a:gd name="connsiteY3722" fmla="*/ 4480774 h 6858000"/>
              <a:gd name="connsiteX3723" fmla="*/ 5020783 w 12203753"/>
              <a:gd name="connsiteY3723" fmla="*/ 4532404 h 6858000"/>
              <a:gd name="connsiteX3724" fmla="*/ 4998155 w 12203753"/>
              <a:gd name="connsiteY3724" fmla="*/ 4493204 h 6858000"/>
              <a:gd name="connsiteX3725" fmla="*/ 4998215 w 12203753"/>
              <a:gd name="connsiteY3725" fmla="*/ 4493204 h 6858000"/>
              <a:gd name="connsiteX3726" fmla="*/ 5093953 w 12203753"/>
              <a:gd name="connsiteY3726" fmla="*/ 4430675 h 6858000"/>
              <a:gd name="connsiteX3727" fmla="*/ 5195941 w 12203753"/>
              <a:gd name="connsiteY3727" fmla="*/ 4379045 h 6858000"/>
              <a:gd name="connsiteX3728" fmla="*/ 4404792 w 12203753"/>
              <a:gd name="connsiteY3728" fmla="*/ 4379045 h 6858000"/>
              <a:gd name="connsiteX3729" fmla="*/ 4427424 w 12203753"/>
              <a:gd name="connsiteY3729" fmla="*/ 4418245 h 6858000"/>
              <a:gd name="connsiteX3730" fmla="*/ 4331686 w 12203753"/>
              <a:gd name="connsiteY3730" fmla="*/ 4480774 h 6858000"/>
              <a:gd name="connsiteX3731" fmla="*/ 4229635 w 12203753"/>
              <a:gd name="connsiteY3731" fmla="*/ 4532404 h 6858000"/>
              <a:gd name="connsiteX3732" fmla="*/ 4207009 w 12203753"/>
              <a:gd name="connsiteY3732" fmla="*/ 4493204 h 6858000"/>
              <a:gd name="connsiteX3733" fmla="*/ 4207074 w 12203753"/>
              <a:gd name="connsiteY3733" fmla="*/ 4493204 h 6858000"/>
              <a:gd name="connsiteX3734" fmla="*/ 4302809 w 12203753"/>
              <a:gd name="connsiteY3734" fmla="*/ 4430675 h 6858000"/>
              <a:gd name="connsiteX3735" fmla="*/ 4404792 w 12203753"/>
              <a:gd name="connsiteY3735" fmla="*/ 4379045 h 6858000"/>
              <a:gd name="connsiteX3736" fmla="*/ 3613742 w 12203753"/>
              <a:gd name="connsiteY3736" fmla="*/ 4379045 h 6858000"/>
              <a:gd name="connsiteX3737" fmla="*/ 3636372 w 12203753"/>
              <a:gd name="connsiteY3737" fmla="*/ 4418245 h 6858000"/>
              <a:gd name="connsiteX3738" fmla="*/ 3540639 w 12203753"/>
              <a:gd name="connsiteY3738" fmla="*/ 4480774 h 6858000"/>
              <a:gd name="connsiteX3739" fmla="*/ 3438588 w 12203753"/>
              <a:gd name="connsiteY3739" fmla="*/ 4532404 h 6858000"/>
              <a:gd name="connsiteX3740" fmla="*/ 3415959 w 12203753"/>
              <a:gd name="connsiteY3740" fmla="*/ 4493204 h 6858000"/>
              <a:gd name="connsiteX3741" fmla="*/ 3416027 w 12203753"/>
              <a:gd name="connsiteY3741" fmla="*/ 4493204 h 6858000"/>
              <a:gd name="connsiteX3742" fmla="*/ 3511767 w 12203753"/>
              <a:gd name="connsiteY3742" fmla="*/ 4430675 h 6858000"/>
              <a:gd name="connsiteX3743" fmla="*/ 3613742 w 12203753"/>
              <a:gd name="connsiteY3743" fmla="*/ 4379045 h 6858000"/>
              <a:gd name="connsiteX3744" fmla="*/ 2822677 w 12203753"/>
              <a:gd name="connsiteY3744" fmla="*/ 4379045 h 6858000"/>
              <a:gd name="connsiteX3745" fmla="*/ 2845305 w 12203753"/>
              <a:gd name="connsiteY3745" fmla="*/ 4418245 h 6858000"/>
              <a:gd name="connsiteX3746" fmla="*/ 2749571 w 12203753"/>
              <a:gd name="connsiteY3746" fmla="*/ 4480774 h 6858000"/>
              <a:gd name="connsiteX3747" fmla="*/ 2647521 w 12203753"/>
              <a:gd name="connsiteY3747" fmla="*/ 4532404 h 6858000"/>
              <a:gd name="connsiteX3748" fmla="*/ 2624892 w 12203753"/>
              <a:gd name="connsiteY3748" fmla="*/ 4493204 h 6858000"/>
              <a:gd name="connsiteX3749" fmla="*/ 2720633 w 12203753"/>
              <a:gd name="connsiteY3749" fmla="*/ 4430675 h 6858000"/>
              <a:gd name="connsiteX3750" fmla="*/ 2822677 w 12203753"/>
              <a:gd name="connsiteY3750" fmla="*/ 4379045 h 6858000"/>
              <a:gd name="connsiteX3751" fmla="*/ 2031546 w 12203753"/>
              <a:gd name="connsiteY3751" fmla="*/ 4379045 h 6858000"/>
              <a:gd name="connsiteX3752" fmla="*/ 2054176 w 12203753"/>
              <a:gd name="connsiteY3752" fmla="*/ 4418245 h 6858000"/>
              <a:gd name="connsiteX3753" fmla="*/ 1958440 w 12203753"/>
              <a:gd name="connsiteY3753" fmla="*/ 4480774 h 6858000"/>
              <a:gd name="connsiteX3754" fmla="*/ 1856390 w 12203753"/>
              <a:gd name="connsiteY3754" fmla="*/ 4532404 h 6858000"/>
              <a:gd name="connsiteX3755" fmla="*/ 1833765 w 12203753"/>
              <a:gd name="connsiteY3755" fmla="*/ 4493204 h 6858000"/>
              <a:gd name="connsiteX3756" fmla="*/ 1929500 w 12203753"/>
              <a:gd name="connsiteY3756" fmla="*/ 4430675 h 6858000"/>
              <a:gd name="connsiteX3757" fmla="*/ 2031546 w 12203753"/>
              <a:gd name="connsiteY3757" fmla="*/ 4379045 h 6858000"/>
              <a:gd name="connsiteX3758" fmla="*/ 1240476 w 12203753"/>
              <a:gd name="connsiteY3758" fmla="*/ 4379045 h 6858000"/>
              <a:gd name="connsiteX3759" fmla="*/ 1263103 w 12203753"/>
              <a:gd name="connsiteY3759" fmla="*/ 4418245 h 6858000"/>
              <a:gd name="connsiteX3760" fmla="*/ 1167366 w 12203753"/>
              <a:gd name="connsiteY3760" fmla="*/ 4480774 h 6858000"/>
              <a:gd name="connsiteX3761" fmla="*/ 1065317 w 12203753"/>
              <a:gd name="connsiteY3761" fmla="*/ 4532404 h 6858000"/>
              <a:gd name="connsiteX3762" fmla="*/ 1042681 w 12203753"/>
              <a:gd name="connsiteY3762" fmla="*/ 4493204 h 6858000"/>
              <a:gd name="connsiteX3763" fmla="*/ 1138427 w 12203753"/>
              <a:gd name="connsiteY3763" fmla="*/ 4430675 h 6858000"/>
              <a:gd name="connsiteX3764" fmla="*/ 1240476 w 12203753"/>
              <a:gd name="connsiteY3764" fmla="*/ 4379045 h 6858000"/>
              <a:gd name="connsiteX3765" fmla="*/ 449268 w 12203753"/>
              <a:gd name="connsiteY3765" fmla="*/ 4379045 h 6858000"/>
              <a:gd name="connsiteX3766" fmla="*/ 471896 w 12203753"/>
              <a:gd name="connsiteY3766" fmla="*/ 4418245 h 6858000"/>
              <a:gd name="connsiteX3767" fmla="*/ 376162 w 12203753"/>
              <a:gd name="connsiteY3767" fmla="*/ 4480774 h 6858000"/>
              <a:gd name="connsiteX3768" fmla="*/ 274116 w 12203753"/>
              <a:gd name="connsiteY3768" fmla="*/ 4532404 h 6858000"/>
              <a:gd name="connsiteX3769" fmla="*/ 251487 w 12203753"/>
              <a:gd name="connsiteY3769" fmla="*/ 4493204 h 6858000"/>
              <a:gd name="connsiteX3770" fmla="*/ 251551 w 12203753"/>
              <a:gd name="connsiteY3770" fmla="*/ 4493204 h 6858000"/>
              <a:gd name="connsiteX3771" fmla="*/ 347288 w 12203753"/>
              <a:gd name="connsiteY3771" fmla="*/ 4430675 h 6858000"/>
              <a:gd name="connsiteX3772" fmla="*/ 449268 w 12203753"/>
              <a:gd name="connsiteY3772" fmla="*/ 4379045 h 6858000"/>
              <a:gd name="connsiteX3773" fmla="*/ 5416402 w 12203753"/>
              <a:gd name="connsiteY3773" fmla="*/ 4379004 h 6858000"/>
              <a:gd name="connsiteX3774" fmla="*/ 5424781 w 12203753"/>
              <a:gd name="connsiteY3774" fmla="*/ 4382710 h 6858000"/>
              <a:gd name="connsiteX3775" fmla="*/ 5518395 w 12203753"/>
              <a:gd name="connsiteY3775" fmla="*/ 4430611 h 6858000"/>
              <a:gd name="connsiteX3776" fmla="*/ 5614131 w 12203753"/>
              <a:gd name="connsiteY3776" fmla="*/ 4493140 h 6858000"/>
              <a:gd name="connsiteX3777" fmla="*/ 5591504 w 12203753"/>
              <a:gd name="connsiteY3777" fmla="*/ 4532340 h 6858000"/>
              <a:gd name="connsiteX3778" fmla="*/ 5489521 w 12203753"/>
              <a:gd name="connsiteY3778" fmla="*/ 4480710 h 6858000"/>
              <a:gd name="connsiteX3779" fmla="*/ 5393787 w 12203753"/>
              <a:gd name="connsiteY3779" fmla="*/ 4418181 h 6858000"/>
              <a:gd name="connsiteX3780" fmla="*/ 4625259 w 12203753"/>
              <a:gd name="connsiteY3780" fmla="*/ 4379004 h 6858000"/>
              <a:gd name="connsiteX3781" fmla="*/ 4633642 w 12203753"/>
              <a:gd name="connsiteY3781" fmla="*/ 4382710 h 6858000"/>
              <a:gd name="connsiteX3782" fmla="*/ 4727254 w 12203753"/>
              <a:gd name="connsiteY3782" fmla="*/ 4430611 h 6858000"/>
              <a:gd name="connsiteX3783" fmla="*/ 4822988 w 12203753"/>
              <a:gd name="connsiteY3783" fmla="*/ 4493140 h 6858000"/>
              <a:gd name="connsiteX3784" fmla="*/ 4800366 w 12203753"/>
              <a:gd name="connsiteY3784" fmla="*/ 4532340 h 6858000"/>
              <a:gd name="connsiteX3785" fmla="*/ 4698380 w 12203753"/>
              <a:gd name="connsiteY3785" fmla="*/ 4480710 h 6858000"/>
              <a:gd name="connsiteX3786" fmla="*/ 4602649 w 12203753"/>
              <a:gd name="connsiteY3786" fmla="*/ 4418181 h 6858000"/>
              <a:gd name="connsiteX3787" fmla="*/ 3834266 w 12203753"/>
              <a:gd name="connsiteY3787" fmla="*/ 4379004 h 6858000"/>
              <a:gd name="connsiteX3788" fmla="*/ 3842651 w 12203753"/>
              <a:gd name="connsiteY3788" fmla="*/ 4382710 h 6858000"/>
              <a:gd name="connsiteX3789" fmla="*/ 3936263 w 12203753"/>
              <a:gd name="connsiteY3789" fmla="*/ 4430611 h 6858000"/>
              <a:gd name="connsiteX3790" fmla="*/ 4031992 w 12203753"/>
              <a:gd name="connsiteY3790" fmla="*/ 4493140 h 6858000"/>
              <a:gd name="connsiteX3791" fmla="*/ 4009366 w 12203753"/>
              <a:gd name="connsiteY3791" fmla="*/ 4532340 h 6858000"/>
              <a:gd name="connsiteX3792" fmla="*/ 3907391 w 12203753"/>
              <a:gd name="connsiteY3792" fmla="*/ 4480710 h 6858000"/>
              <a:gd name="connsiteX3793" fmla="*/ 3811651 w 12203753"/>
              <a:gd name="connsiteY3793" fmla="*/ 4418181 h 6858000"/>
              <a:gd name="connsiteX3794" fmla="*/ 3043144 w 12203753"/>
              <a:gd name="connsiteY3794" fmla="*/ 4379004 h 6858000"/>
              <a:gd name="connsiteX3795" fmla="*/ 3051523 w 12203753"/>
              <a:gd name="connsiteY3795" fmla="*/ 4382710 h 6858000"/>
              <a:gd name="connsiteX3796" fmla="*/ 3145144 w 12203753"/>
              <a:gd name="connsiteY3796" fmla="*/ 4430611 h 6858000"/>
              <a:gd name="connsiteX3797" fmla="*/ 3240871 w 12203753"/>
              <a:gd name="connsiteY3797" fmla="*/ 4493140 h 6858000"/>
              <a:gd name="connsiteX3798" fmla="*/ 3218243 w 12203753"/>
              <a:gd name="connsiteY3798" fmla="*/ 4532340 h 6858000"/>
              <a:gd name="connsiteX3799" fmla="*/ 3116268 w 12203753"/>
              <a:gd name="connsiteY3799" fmla="*/ 4480710 h 6858000"/>
              <a:gd name="connsiteX3800" fmla="*/ 3020525 w 12203753"/>
              <a:gd name="connsiteY3800" fmla="*/ 4418181 h 6858000"/>
              <a:gd name="connsiteX3801" fmla="*/ 2252000 w 12203753"/>
              <a:gd name="connsiteY3801" fmla="*/ 4379004 h 6858000"/>
              <a:gd name="connsiteX3802" fmla="*/ 2260383 w 12203753"/>
              <a:gd name="connsiteY3802" fmla="*/ 4382710 h 6858000"/>
              <a:gd name="connsiteX3803" fmla="*/ 2353993 w 12203753"/>
              <a:gd name="connsiteY3803" fmla="*/ 4430611 h 6858000"/>
              <a:gd name="connsiteX3804" fmla="*/ 2449735 w 12203753"/>
              <a:gd name="connsiteY3804" fmla="*/ 4493140 h 6858000"/>
              <a:gd name="connsiteX3805" fmla="*/ 2427108 w 12203753"/>
              <a:gd name="connsiteY3805" fmla="*/ 4532340 h 6858000"/>
              <a:gd name="connsiteX3806" fmla="*/ 2325122 w 12203753"/>
              <a:gd name="connsiteY3806" fmla="*/ 4480710 h 6858000"/>
              <a:gd name="connsiteX3807" fmla="*/ 2229387 w 12203753"/>
              <a:gd name="connsiteY3807" fmla="*/ 4418181 h 6858000"/>
              <a:gd name="connsiteX3808" fmla="*/ 1460873 w 12203753"/>
              <a:gd name="connsiteY3808" fmla="*/ 4379004 h 6858000"/>
              <a:gd name="connsiteX3809" fmla="*/ 1469257 w 12203753"/>
              <a:gd name="connsiteY3809" fmla="*/ 4382710 h 6858000"/>
              <a:gd name="connsiteX3810" fmla="*/ 1562870 w 12203753"/>
              <a:gd name="connsiteY3810" fmla="*/ 4430611 h 6858000"/>
              <a:gd name="connsiteX3811" fmla="*/ 1658607 w 12203753"/>
              <a:gd name="connsiteY3811" fmla="*/ 4493140 h 6858000"/>
              <a:gd name="connsiteX3812" fmla="*/ 1635980 w 12203753"/>
              <a:gd name="connsiteY3812" fmla="*/ 4532340 h 6858000"/>
              <a:gd name="connsiteX3813" fmla="*/ 1533999 w 12203753"/>
              <a:gd name="connsiteY3813" fmla="*/ 4480710 h 6858000"/>
              <a:gd name="connsiteX3814" fmla="*/ 1438259 w 12203753"/>
              <a:gd name="connsiteY3814" fmla="*/ 4418181 h 6858000"/>
              <a:gd name="connsiteX3815" fmla="*/ 669795 w 12203753"/>
              <a:gd name="connsiteY3815" fmla="*/ 4379004 h 6858000"/>
              <a:gd name="connsiteX3816" fmla="*/ 678178 w 12203753"/>
              <a:gd name="connsiteY3816" fmla="*/ 4382710 h 6858000"/>
              <a:gd name="connsiteX3817" fmla="*/ 771792 w 12203753"/>
              <a:gd name="connsiteY3817" fmla="*/ 4430611 h 6858000"/>
              <a:gd name="connsiteX3818" fmla="*/ 867526 w 12203753"/>
              <a:gd name="connsiteY3818" fmla="*/ 4493140 h 6858000"/>
              <a:gd name="connsiteX3819" fmla="*/ 844900 w 12203753"/>
              <a:gd name="connsiteY3819" fmla="*/ 4532340 h 6858000"/>
              <a:gd name="connsiteX3820" fmla="*/ 742918 w 12203753"/>
              <a:gd name="connsiteY3820" fmla="*/ 4480710 h 6858000"/>
              <a:gd name="connsiteX3821" fmla="*/ 647181 w 12203753"/>
              <a:gd name="connsiteY3821" fmla="*/ 4418181 h 6858000"/>
              <a:gd name="connsiteX3822" fmla="*/ 11745343 w 12203753"/>
              <a:gd name="connsiteY3822" fmla="*/ 4378981 h 6858000"/>
              <a:gd name="connsiteX3823" fmla="*/ 11847390 w 12203753"/>
              <a:gd name="connsiteY3823" fmla="*/ 4430611 h 6858000"/>
              <a:gd name="connsiteX3824" fmla="*/ 11943128 w 12203753"/>
              <a:gd name="connsiteY3824" fmla="*/ 4493140 h 6858000"/>
              <a:gd name="connsiteX3825" fmla="*/ 11920501 w 12203753"/>
              <a:gd name="connsiteY3825" fmla="*/ 4532340 h 6858000"/>
              <a:gd name="connsiteX3826" fmla="*/ 11818516 w 12203753"/>
              <a:gd name="connsiteY3826" fmla="*/ 4480710 h 6858000"/>
              <a:gd name="connsiteX3827" fmla="*/ 11722715 w 12203753"/>
              <a:gd name="connsiteY3827" fmla="*/ 4418181 h 6858000"/>
              <a:gd name="connsiteX3828" fmla="*/ 10954265 w 12203753"/>
              <a:gd name="connsiteY3828" fmla="*/ 4378981 h 6858000"/>
              <a:gd name="connsiteX3829" fmla="*/ 11056249 w 12203753"/>
              <a:gd name="connsiteY3829" fmla="*/ 4430611 h 6858000"/>
              <a:gd name="connsiteX3830" fmla="*/ 11151987 w 12203753"/>
              <a:gd name="connsiteY3830" fmla="*/ 4493140 h 6858000"/>
              <a:gd name="connsiteX3831" fmla="*/ 11129360 w 12203753"/>
              <a:gd name="connsiteY3831" fmla="*/ 4532340 h 6858000"/>
              <a:gd name="connsiteX3832" fmla="*/ 11027376 w 12203753"/>
              <a:gd name="connsiteY3832" fmla="*/ 4480710 h 6858000"/>
              <a:gd name="connsiteX3833" fmla="*/ 10931638 w 12203753"/>
              <a:gd name="connsiteY3833" fmla="*/ 4418181 h 6858000"/>
              <a:gd name="connsiteX3834" fmla="*/ 10163123 w 12203753"/>
              <a:gd name="connsiteY3834" fmla="*/ 4378981 h 6858000"/>
              <a:gd name="connsiteX3835" fmla="*/ 10265107 w 12203753"/>
              <a:gd name="connsiteY3835" fmla="*/ 4430611 h 6858000"/>
              <a:gd name="connsiteX3836" fmla="*/ 10360845 w 12203753"/>
              <a:gd name="connsiteY3836" fmla="*/ 4493140 h 6858000"/>
              <a:gd name="connsiteX3837" fmla="*/ 10338218 w 12203753"/>
              <a:gd name="connsiteY3837" fmla="*/ 4532340 h 6858000"/>
              <a:gd name="connsiteX3838" fmla="*/ 10236234 w 12203753"/>
              <a:gd name="connsiteY3838" fmla="*/ 4480710 h 6858000"/>
              <a:gd name="connsiteX3839" fmla="*/ 10140496 w 12203753"/>
              <a:gd name="connsiteY3839" fmla="*/ 4418181 h 6858000"/>
              <a:gd name="connsiteX3840" fmla="*/ 9371982 w 12203753"/>
              <a:gd name="connsiteY3840" fmla="*/ 4378981 h 6858000"/>
              <a:gd name="connsiteX3841" fmla="*/ 9474030 w 12203753"/>
              <a:gd name="connsiteY3841" fmla="*/ 4430611 h 6858000"/>
              <a:gd name="connsiteX3842" fmla="*/ 9569768 w 12203753"/>
              <a:gd name="connsiteY3842" fmla="*/ 4493140 h 6858000"/>
              <a:gd name="connsiteX3843" fmla="*/ 9547140 w 12203753"/>
              <a:gd name="connsiteY3843" fmla="*/ 4532340 h 6858000"/>
              <a:gd name="connsiteX3844" fmla="*/ 9445093 w 12203753"/>
              <a:gd name="connsiteY3844" fmla="*/ 4480710 h 6858000"/>
              <a:gd name="connsiteX3845" fmla="*/ 9349355 w 12203753"/>
              <a:gd name="connsiteY3845" fmla="*/ 4418181 h 6858000"/>
              <a:gd name="connsiteX3846" fmla="*/ 8580840 w 12203753"/>
              <a:gd name="connsiteY3846" fmla="*/ 4378981 h 6858000"/>
              <a:gd name="connsiteX3847" fmla="*/ 8682888 w 12203753"/>
              <a:gd name="connsiteY3847" fmla="*/ 4430611 h 6858000"/>
              <a:gd name="connsiteX3848" fmla="*/ 8778626 w 12203753"/>
              <a:gd name="connsiteY3848" fmla="*/ 4493140 h 6858000"/>
              <a:gd name="connsiteX3849" fmla="*/ 8755998 w 12203753"/>
              <a:gd name="connsiteY3849" fmla="*/ 4532340 h 6858000"/>
              <a:gd name="connsiteX3850" fmla="*/ 8654014 w 12203753"/>
              <a:gd name="connsiteY3850" fmla="*/ 4480710 h 6858000"/>
              <a:gd name="connsiteX3851" fmla="*/ 8558213 w 12203753"/>
              <a:gd name="connsiteY3851" fmla="*/ 4418181 h 6858000"/>
              <a:gd name="connsiteX3852" fmla="*/ 7789699 w 12203753"/>
              <a:gd name="connsiteY3852" fmla="*/ 4378981 h 6858000"/>
              <a:gd name="connsiteX3853" fmla="*/ 7891747 w 12203753"/>
              <a:gd name="connsiteY3853" fmla="*/ 4430611 h 6858000"/>
              <a:gd name="connsiteX3854" fmla="*/ 7987485 w 12203753"/>
              <a:gd name="connsiteY3854" fmla="*/ 4493140 h 6858000"/>
              <a:gd name="connsiteX3855" fmla="*/ 7964857 w 12203753"/>
              <a:gd name="connsiteY3855" fmla="*/ 4532340 h 6858000"/>
              <a:gd name="connsiteX3856" fmla="*/ 7862873 w 12203753"/>
              <a:gd name="connsiteY3856" fmla="*/ 4480710 h 6858000"/>
              <a:gd name="connsiteX3857" fmla="*/ 7767072 w 12203753"/>
              <a:gd name="connsiteY3857" fmla="*/ 4418181 h 6858000"/>
              <a:gd name="connsiteX3858" fmla="*/ 6998558 w 12203753"/>
              <a:gd name="connsiteY3858" fmla="*/ 4378981 h 6858000"/>
              <a:gd name="connsiteX3859" fmla="*/ 7100606 w 12203753"/>
              <a:gd name="connsiteY3859" fmla="*/ 4430611 h 6858000"/>
              <a:gd name="connsiteX3860" fmla="*/ 7196344 w 12203753"/>
              <a:gd name="connsiteY3860" fmla="*/ 4493140 h 6858000"/>
              <a:gd name="connsiteX3861" fmla="*/ 7173716 w 12203753"/>
              <a:gd name="connsiteY3861" fmla="*/ 4532340 h 6858000"/>
              <a:gd name="connsiteX3862" fmla="*/ 7071731 w 12203753"/>
              <a:gd name="connsiteY3862" fmla="*/ 4480710 h 6858000"/>
              <a:gd name="connsiteX3863" fmla="*/ 6975995 w 12203753"/>
              <a:gd name="connsiteY3863" fmla="*/ 4418181 h 6858000"/>
              <a:gd name="connsiteX3864" fmla="*/ 6207480 w 12203753"/>
              <a:gd name="connsiteY3864" fmla="*/ 4378981 h 6858000"/>
              <a:gd name="connsiteX3865" fmla="*/ 6309528 w 12203753"/>
              <a:gd name="connsiteY3865" fmla="*/ 4430611 h 6858000"/>
              <a:gd name="connsiteX3866" fmla="*/ 6405201 w 12203753"/>
              <a:gd name="connsiteY3866" fmla="*/ 4493140 h 6858000"/>
              <a:gd name="connsiteX3867" fmla="*/ 6382638 w 12203753"/>
              <a:gd name="connsiteY3867" fmla="*/ 4532340 h 6858000"/>
              <a:gd name="connsiteX3868" fmla="*/ 6280590 w 12203753"/>
              <a:gd name="connsiteY3868" fmla="*/ 4480710 h 6858000"/>
              <a:gd name="connsiteX3869" fmla="*/ 6184852 w 12203753"/>
              <a:gd name="connsiteY3869" fmla="*/ 4418181 h 6858000"/>
              <a:gd name="connsiteX3870" fmla="*/ 5416352 w 12203753"/>
              <a:gd name="connsiteY3870" fmla="*/ 4378981 h 6858000"/>
              <a:gd name="connsiteX3871" fmla="*/ 5416414 w 12203753"/>
              <a:gd name="connsiteY3871" fmla="*/ 4378981 h 6858000"/>
              <a:gd name="connsiteX3872" fmla="*/ 5416402 w 12203753"/>
              <a:gd name="connsiteY3872" fmla="*/ 4379004 h 6858000"/>
              <a:gd name="connsiteX3873" fmla="*/ 4625211 w 12203753"/>
              <a:gd name="connsiteY3873" fmla="*/ 4378981 h 6858000"/>
              <a:gd name="connsiteX3874" fmla="*/ 4625271 w 12203753"/>
              <a:gd name="connsiteY3874" fmla="*/ 4378981 h 6858000"/>
              <a:gd name="connsiteX3875" fmla="*/ 4625259 w 12203753"/>
              <a:gd name="connsiteY3875" fmla="*/ 4379004 h 6858000"/>
              <a:gd name="connsiteX3876" fmla="*/ 3834218 w 12203753"/>
              <a:gd name="connsiteY3876" fmla="*/ 4378981 h 6858000"/>
              <a:gd name="connsiteX3877" fmla="*/ 3834279 w 12203753"/>
              <a:gd name="connsiteY3877" fmla="*/ 4378981 h 6858000"/>
              <a:gd name="connsiteX3878" fmla="*/ 3834266 w 12203753"/>
              <a:gd name="connsiteY3878" fmla="*/ 4379004 h 6858000"/>
              <a:gd name="connsiteX3879" fmla="*/ 3043094 w 12203753"/>
              <a:gd name="connsiteY3879" fmla="*/ 4378981 h 6858000"/>
              <a:gd name="connsiteX3880" fmla="*/ 3043156 w 12203753"/>
              <a:gd name="connsiteY3880" fmla="*/ 4378981 h 6858000"/>
              <a:gd name="connsiteX3881" fmla="*/ 3043144 w 12203753"/>
              <a:gd name="connsiteY3881" fmla="*/ 4379004 h 6858000"/>
              <a:gd name="connsiteX3882" fmla="*/ 2251951 w 12203753"/>
              <a:gd name="connsiteY3882" fmla="*/ 4378981 h 6858000"/>
              <a:gd name="connsiteX3883" fmla="*/ 2252012 w 12203753"/>
              <a:gd name="connsiteY3883" fmla="*/ 4378981 h 6858000"/>
              <a:gd name="connsiteX3884" fmla="*/ 2252000 w 12203753"/>
              <a:gd name="connsiteY3884" fmla="*/ 4379004 h 6858000"/>
              <a:gd name="connsiteX3885" fmla="*/ 1460821 w 12203753"/>
              <a:gd name="connsiteY3885" fmla="*/ 4378981 h 6858000"/>
              <a:gd name="connsiteX3886" fmla="*/ 1460890 w 12203753"/>
              <a:gd name="connsiteY3886" fmla="*/ 4378981 h 6858000"/>
              <a:gd name="connsiteX3887" fmla="*/ 1460873 w 12203753"/>
              <a:gd name="connsiteY3887" fmla="*/ 4379004 h 6858000"/>
              <a:gd name="connsiteX3888" fmla="*/ 669744 w 12203753"/>
              <a:gd name="connsiteY3888" fmla="*/ 4378981 h 6858000"/>
              <a:gd name="connsiteX3889" fmla="*/ 669808 w 12203753"/>
              <a:gd name="connsiteY3889" fmla="*/ 4378981 h 6858000"/>
              <a:gd name="connsiteX3890" fmla="*/ 669795 w 12203753"/>
              <a:gd name="connsiteY3890" fmla="*/ 4379004 h 6858000"/>
              <a:gd name="connsiteX3891" fmla="*/ 12008079 w 12203753"/>
              <a:gd name="connsiteY3891" fmla="*/ 4227344 h 6858000"/>
              <a:gd name="connsiteX3892" fmla="*/ 12053335 w 12203753"/>
              <a:gd name="connsiteY3892" fmla="*/ 4227344 h 6858000"/>
              <a:gd name="connsiteX3893" fmla="*/ 12059581 w 12203753"/>
              <a:gd name="connsiteY3893" fmla="*/ 4341566 h 6858000"/>
              <a:gd name="connsiteX3894" fmla="*/ 12053335 w 12203753"/>
              <a:gd name="connsiteY3894" fmla="*/ 4455725 h 6858000"/>
              <a:gd name="connsiteX3895" fmla="*/ 12008079 w 12203753"/>
              <a:gd name="connsiteY3895" fmla="*/ 4455725 h 6858000"/>
              <a:gd name="connsiteX3896" fmla="*/ 12001833 w 12203753"/>
              <a:gd name="connsiteY3896" fmla="*/ 4341566 h 6858000"/>
              <a:gd name="connsiteX3897" fmla="*/ 12008079 w 12203753"/>
              <a:gd name="connsiteY3897" fmla="*/ 4227344 h 6858000"/>
              <a:gd name="connsiteX3898" fmla="*/ 11216938 w 12203753"/>
              <a:gd name="connsiteY3898" fmla="*/ 4227344 h 6858000"/>
              <a:gd name="connsiteX3899" fmla="*/ 11262194 w 12203753"/>
              <a:gd name="connsiteY3899" fmla="*/ 4227344 h 6858000"/>
              <a:gd name="connsiteX3900" fmla="*/ 11268504 w 12203753"/>
              <a:gd name="connsiteY3900" fmla="*/ 4341566 h 6858000"/>
              <a:gd name="connsiteX3901" fmla="*/ 11262194 w 12203753"/>
              <a:gd name="connsiteY3901" fmla="*/ 4455725 h 6858000"/>
              <a:gd name="connsiteX3902" fmla="*/ 11216938 w 12203753"/>
              <a:gd name="connsiteY3902" fmla="*/ 4455725 h 6858000"/>
              <a:gd name="connsiteX3903" fmla="*/ 11210692 w 12203753"/>
              <a:gd name="connsiteY3903" fmla="*/ 4341566 h 6858000"/>
              <a:gd name="connsiteX3904" fmla="*/ 11216938 w 12203753"/>
              <a:gd name="connsiteY3904" fmla="*/ 4227344 h 6858000"/>
              <a:gd name="connsiteX3905" fmla="*/ 10425796 w 12203753"/>
              <a:gd name="connsiteY3905" fmla="*/ 4227344 h 6858000"/>
              <a:gd name="connsiteX3906" fmla="*/ 10471052 w 12203753"/>
              <a:gd name="connsiteY3906" fmla="*/ 4227344 h 6858000"/>
              <a:gd name="connsiteX3907" fmla="*/ 10477362 w 12203753"/>
              <a:gd name="connsiteY3907" fmla="*/ 4341566 h 6858000"/>
              <a:gd name="connsiteX3908" fmla="*/ 10471052 w 12203753"/>
              <a:gd name="connsiteY3908" fmla="*/ 4455725 h 6858000"/>
              <a:gd name="connsiteX3909" fmla="*/ 10425796 w 12203753"/>
              <a:gd name="connsiteY3909" fmla="*/ 4455725 h 6858000"/>
              <a:gd name="connsiteX3910" fmla="*/ 10419550 w 12203753"/>
              <a:gd name="connsiteY3910" fmla="*/ 4341566 h 6858000"/>
              <a:gd name="connsiteX3911" fmla="*/ 10425796 w 12203753"/>
              <a:gd name="connsiteY3911" fmla="*/ 4227344 h 6858000"/>
              <a:gd name="connsiteX3912" fmla="*/ 9634719 w 12203753"/>
              <a:gd name="connsiteY3912" fmla="*/ 4227344 h 6858000"/>
              <a:gd name="connsiteX3913" fmla="*/ 9679910 w 12203753"/>
              <a:gd name="connsiteY3913" fmla="*/ 4227344 h 6858000"/>
              <a:gd name="connsiteX3914" fmla="*/ 9686221 w 12203753"/>
              <a:gd name="connsiteY3914" fmla="*/ 4341566 h 6858000"/>
              <a:gd name="connsiteX3915" fmla="*/ 9679910 w 12203753"/>
              <a:gd name="connsiteY3915" fmla="*/ 4455725 h 6858000"/>
              <a:gd name="connsiteX3916" fmla="*/ 9634719 w 12203753"/>
              <a:gd name="connsiteY3916" fmla="*/ 4455725 h 6858000"/>
              <a:gd name="connsiteX3917" fmla="*/ 9628408 w 12203753"/>
              <a:gd name="connsiteY3917" fmla="*/ 4341566 h 6858000"/>
              <a:gd name="connsiteX3918" fmla="*/ 9634719 w 12203753"/>
              <a:gd name="connsiteY3918" fmla="*/ 4227344 h 6858000"/>
              <a:gd name="connsiteX3919" fmla="*/ 8843577 w 12203753"/>
              <a:gd name="connsiteY3919" fmla="*/ 4227344 h 6858000"/>
              <a:gd name="connsiteX3920" fmla="*/ 8888832 w 12203753"/>
              <a:gd name="connsiteY3920" fmla="*/ 4227344 h 6858000"/>
              <a:gd name="connsiteX3921" fmla="*/ 8895079 w 12203753"/>
              <a:gd name="connsiteY3921" fmla="*/ 4341566 h 6858000"/>
              <a:gd name="connsiteX3922" fmla="*/ 8888832 w 12203753"/>
              <a:gd name="connsiteY3922" fmla="*/ 4455725 h 6858000"/>
              <a:gd name="connsiteX3923" fmla="*/ 8843577 w 12203753"/>
              <a:gd name="connsiteY3923" fmla="*/ 4455725 h 6858000"/>
              <a:gd name="connsiteX3924" fmla="*/ 8837330 w 12203753"/>
              <a:gd name="connsiteY3924" fmla="*/ 4341566 h 6858000"/>
              <a:gd name="connsiteX3925" fmla="*/ 8843577 w 12203753"/>
              <a:gd name="connsiteY3925" fmla="*/ 4227344 h 6858000"/>
              <a:gd name="connsiteX3926" fmla="*/ 8052435 w 12203753"/>
              <a:gd name="connsiteY3926" fmla="*/ 4227344 h 6858000"/>
              <a:gd name="connsiteX3927" fmla="*/ 8097691 w 12203753"/>
              <a:gd name="connsiteY3927" fmla="*/ 4227344 h 6858000"/>
              <a:gd name="connsiteX3928" fmla="*/ 8103938 w 12203753"/>
              <a:gd name="connsiteY3928" fmla="*/ 4341566 h 6858000"/>
              <a:gd name="connsiteX3929" fmla="*/ 8097691 w 12203753"/>
              <a:gd name="connsiteY3929" fmla="*/ 4455725 h 6858000"/>
              <a:gd name="connsiteX3930" fmla="*/ 8052435 w 12203753"/>
              <a:gd name="connsiteY3930" fmla="*/ 4455725 h 6858000"/>
              <a:gd name="connsiteX3931" fmla="*/ 8046189 w 12203753"/>
              <a:gd name="connsiteY3931" fmla="*/ 4341566 h 6858000"/>
              <a:gd name="connsiteX3932" fmla="*/ 8052435 w 12203753"/>
              <a:gd name="connsiteY3932" fmla="*/ 4227344 h 6858000"/>
              <a:gd name="connsiteX3933" fmla="*/ 7261293 w 12203753"/>
              <a:gd name="connsiteY3933" fmla="*/ 4227344 h 6858000"/>
              <a:gd name="connsiteX3934" fmla="*/ 7306549 w 12203753"/>
              <a:gd name="connsiteY3934" fmla="*/ 4227344 h 6858000"/>
              <a:gd name="connsiteX3935" fmla="*/ 7312860 w 12203753"/>
              <a:gd name="connsiteY3935" fmla="*/ 4341566 h 6858000"/>
              <a:gd name="connsiteX3936" fmla="*/ 7306549 w 12203753"/>
              <a:gd name="connsiteY3936" fmla="*/ 4455725 h 6858000"/>
              <a:gd name="connsiteX3937" fmla="*/ 7261293 w 12203753"/>
              <a:gd name="connsiteY3937" fmla="*/ 4455725 h 6858000"/>
              <a:gd name="connsiteX3938" fmla="*/ 7255047 w 12203753"/>
              <a:gd name="connsiteY3938" fmla="*/ 4341566 h 6858000"/>
              <a:gd name="connsiteX3939" fmla="*/ 7261293 w 12203753"/>
              <a:gd name="connsiteY3939" fmla="*/ 4227344 h 6858000"/>
              <a:gd name="connsiteX3940" fmla="*/ 6470217 w 12203753"/>
              <a:gd name="connsiteY3940" fmla="*/ 4227344 h 6858000"/>
              <a:gd name="connsiteX3941" fmla="*/ 6515408 w 12203753"/>
              <a:gd name="connsiteY3941" fmla="*/ 4227344 h 6858000"/>
              <a:gd name="connsiteX3942" fmla="*/ 6521719 w 12203753"/>
              <a:gd name="connsiteY3942" fmla="*/ 4341566 h 6858000"/>
              <a:gd name="connsiteX3943" fmla="*/ 6515408 w 12203753"/>
              <a:gd name="connsiteY3943" fmla="*/ 4455725 h 6858000"/>
              <a:gd name="connsiteX3944" fmla="*/ 6470217 w 12203753"/>
              <a:gd name="connsiteY3944" fmla="*/ 4455725 h 6858000"/>
              <a:gd name="connsiteX3945" fmla="*/ 6463906 w 12203753"/>
              <a:gd name="connsiteY3945" fmla="*/ 4341566 h 6858000"/>
              <a:gd name="connsiteX3946" fmla="*/ 6470217 w 12203753"/>
              <a:gd name="connsiteY3946" fmla="*/ 4227344 h 6858000"/>
              <a:gd name="connsiteX3947" fmla="*/ 5679084 w 12203753"/>
              <a:gd name="connsiteY3947" fmla="*/ 4227344 h 6858000"/>
              <a:gd name="connsiteX3948" fmla="*/ 5724338 w 12203753"/>
              <a:gd name="connsiteY3948" fmla="*/ 4227344 h 6858000"/>
              <a:gd name="connsiteX3949" fmla="*/ 5730645 w 12203753"/>
              <a:gd name="connsiteY3949" fmla="*/ 4341566 h 6858000"/>
              <a:gd name="connsiteX3950" fmla="*/ 5724338 w 12203753"/>
              <a:gd name="connsiteY3950" fmla="*/ 4455725 h 6858000"/>
              <a:gd name="connsiteX3951" fmla="*/ 5679084 w 12203753"/>
              <a:gd name="connsiteY3951" fmla="*/ 4455725 h 6858000"/>
              <a:gd name="connsiteX3952" fmla="*/ 5672769 w 12203753"/>
              <a:gd name="connsiteY3952" fmla="*/ 4341566 h 6858000"/>
              <a:gd name="connsiteX3953" fmla="*/ 5679084 w 12203753"/>
              <a:gd name="connsiteY3953" fmla="*/ 4227344 h 6858000"/>
              <a:gd name="connsiteX3954" fmla="*/ 4887944 w 12203753"/>
              <a:gd name="connsiteY3954" fmla="*/ 4227344 h 6858000"/>
              <a:gd name="connsiteX3955" fmla="*/ 4933198 w 12203753"/>
              <a:gd name="connsiteY3955" fmla="*/ 4227344 h 6858000"/>
              <a:gd name="connsiteX3956" fmla="*/ 4939507 w 12203753"/>
              <a:gd name="connsiteY3956" fmla="*/ 4341566 h 6858000"/>
              <a:gd name="connsiteX3957" fmla="*/ 4933198 w 12203753"/>
              <a:gd name="connsiteY3957" fmla="*/ 4455725 h 6858000"/>
              <a:gd name="connsiteX3958" fmla="*/ 4887944 w 12203753"/>
              <a:gd name="connsiteY3958" fmla="*/ 4455725 h 6858000"/>
              <a:gd name="connsiteX3959" fmla="*/ 4881696 w 12203753"/>
              <a:gd name="connsiteY3959" fmla="*/ 4341566 h 6858000"/>
              <a:gd name="connsiteX3960" fmla="*/ 4887944 w 12203753"/>
              <a:gd name="connsiteY3960" fmla="*/ 4227344 h 6858000"/>
              <a:gd name="connsiteX3961" fmla="*/ 4096880 w 12203753"/>
              <a:gd name="connsiteY3961" fmla="*/ 4227344 h 6858000"/>
              <a:gd name="connsiteX3962" fmla="*/ 4142136 w 12203753"/>
              <a:gd name="connsiteY3962" fmla="*/ 4227344 h 6858000"/>
              <a:gd name="connsiteX3963" fmla="*/ 4148446 w 12203753"/>
              <a:gd name="connsiteY3963" fmla="*/ 4341566 h 6858000"/>
              <a:gd name="connsiteX3964" fmla="*/ 4142136 w 12203753"/>
              <a:gd name="connsiteY3964" fmla="*/ 4455725 h 6858000"/>
              <a:gd name="connsiteX3965" fmla="*/ 4096880 w 12203753"/>
              <a:gd name="connsiteY3965" fmla="*/ 4455725 h 6858000"/>
              <a:gd name="connsiteX3966" fmla="*/ 4090633 w 12203753"/>
              <a:gd name="connsiteY3966" fmla="*/ 4341566 h 6858000"/>
              <a:gd name="connsiteX3967" fmla="*/ 4096880 w 12203753"/>
              <a:gd name="connsiteY3967" fmla="*/ 4227344 h 6858000"/>
              <a:gd name="connsiteX3968" fmla="*/ 3305820 w 12203753"/>
              <a:gd name="connsiteY3968" fmla="*/ 4227344 h 6858000"/>
              <a:gd name="connsiteX3969" fmla="*/ 3351078 w 12203753"/>
              <a:gd name="connsiteY3969" fmla="*/ 4227344 h 6858000"/>
              <a:gd name="connsiteX3970" fmla="*/ 3357385 w 12203753"/>
              <a:gd name="connsiteY3970" fmla="*/ 4341566 h 6858000"/>
              <a:gd name="connsiteX3971" fmla="*/ 3351078 w 12203753"/>
              <a:gd name="connsiteY3971" fmla="*/ 4455725 h 6858000"/>
              <a:gd name="connsiteX3972" fmla="*/ 3305820 w 12203753"/>
              <a:gd name="connsiteY3972" fmla="*/ 4455725 h 6858000"/>
              <a:gd name="connsiteX3973" fmla="*/ 3299575 w 12203753"/>
              <a:gd name="connsiteY3973" fmla="*/ 4341566 h 6858000"/>
              <a:gd name="connsiteX3974" fmla="*/ 3305820 w 12203753"/>
              <a:gd name="connsiteY3974" fmla="*/ 4227344 h 6858000"/>
              <a:gd name="connsiteX3975" fmla="*/ 2514689 w 12203753"/>
              <a:gd name="connsiteY3975" fmla="*/ 4227344 h 6858000"/>
              <a:gd name="connsiteX3976" fmla="*/ 2559944 w 12203753"/>
              <a:gd name="connsiteY3976" fmla="*/ 4227344 h 6858000"/>
              <a:gd name="connsiteX3977" fmla="*/ 2566255 w 12203753"/>
              <a:gd name="connsiteY3977" fmla="*/ 4341566 h 6858000"/>
              <a:gd name="connsiteX3978" fmla="*/ 2559944 w 12203753"/>
              <a:gd name="connsiteY3978" fmla="*/ 4455725 h 6858000"/>
              <a:gd name="connsiteX3979" fmla="*/ 2514689 w 12203753"/>
              <a:gd name="connsiteY3979" fmla="*/ 4455725 h 6858000"/>
              <a:gd name="connsiteX3980" fmla="*/ 2508444 w 12203753"/>
              <a:gd name="connsiteY3980" fmla="*/ 4341566 h 6858000"/>
              <a:gd name="connsiteX3981" fmla="*/ 2514689 w 12203753"/>
              <a:gd name="connsiteY3981" fmla="*/ 4227344 h 6858000"/>
              <a:gd name="connsiteX3982" fmla="*/ 1723556 w 12203753"/>
              <a:gd name="connsiteY3982" fmla="*/ 4227344 h 6858000"/>
              <a:gd name="connsiteX3983" fmla="*/ 1768814 w 12203753"/>
              <a:gd name="connsiteY3983" fmla="*/ 4227344 h 6858000"/>
              <a:gd name="connsiteX3984" fmla="*/ 1775124 w 12203753"/>
              <a:gd name="connsiteY3984" fmla="*/ 4341566 h 6858000"/>
              <a:gd name="connsiteX3985" fmla="*/ 1768814 w 12203753"/>
              <a:gd name="connsiteY3985" fmla="*/ 4455725 h 6858000"/>
              <a:gd name="connsiteX3986" fmla="*/ 1723556 w 12203753"/>
              <a:gd name="connsiteY3986" fmla="*/ 4455725 h 6858000"/>
              <a:gd name="connsiteX3987" fmla="*/ 1717310 w 12203753"/>
              <a:gd name="connsiteY3987" fmla="*/ 4341566 h 6858000"/>
              <a:gd name="connsiteX3988" fmla="*/ 1723556 w 12203753"/>
              <a:gd name="connsiteY3988" fmla="*/ 4227344 h 6858000"/>
              <a:gd name="connsiteX3989" fmla="*/ 932414 w 12203753"/>
              <a:gd name="connsiteY3989" fmla="*/ 4227344 h 6858000"/>
              <a:gd name="connsiteX3990" fmla="*/ 977669 w 12203753"/>
              <a:gd name="connsiteY3990" fmla="*/ 4227344 h 6858000"/>
              <a:gd name="connsiteX3991" fmla="*/ 983979 w 12203753"/>
              <a:gd name="connsiteY3991" fmla="*/ 4341566 h 6858000"/>
              <a:gd name="connsiteX3992" fmla="*/ 977669 w 12203753"/>
              <a:gd name="connsiteY3992" fmla="*/ 4455725 h 6858000"/>
              <a:gd name="connsiteX3993" fmla="*/ 932414 w 12203753"/>
              <a:gd name="connsiteY3993" fmla="*/ 4455725 h 6858000"/>
              <a:gd name="connsiteX3994" fmla="*/ 926104 w 12203753"/>
              <a:gd name="connsiteY3994" fmla="*/ 4341566 h 6858000"/>
              <a:gd name="connsiteX3995" fmla="*/ 932414 w 12203753"/>
              <a:gd name="connsiteY3995" fmla="*/ 4227344 h 6858000"/>
              <a:gd name="connsiteX3996" fmla="*/ 141346 w 12203753"/>
              <a:gd name="connsiteY3996" fmla="*/ 4227344 h 6858000"/>
              <a:gd name="connsiteX3997" fmla="*/ 186600 w 12203753"/>
              <a:gd name="connsiteY3997" fmla="*/ 4227344 h 6858000"/>
              <a:gd name="connsiteX3998" fmla="*/ 192910 w 12203753"/>
              <a:gd name="connsiteY3998" fmla="*/ 4341566 h 6858000"/>
              <a:gd name="connsiteX3999" fmla="*/ 186600 w 12203753"/>
              <a:gd name="connsiteY3999" fmla="*/ 4455725 h 6858000"/>
              <a:gd name="connsiteX4000" fmla="*/ 141346 w 12203753"/>
              <a:gd name="connsiteY4000" fmla="*/ 4455725 h 6858000"/>
              <a:gd name="connsiteX4001" fmla="*/ 135099 w 12203753"/>
              <a:gd name="connsiteY4001" fmla="*/ 4341566 h 6858000"/>
              <a:gd name="connsiteX4002" fmla="*/ 141346 w 12203753"/>
              <a:gd name="connsiteY4002" fmla="*/ 4227344 h 6858000"/>
              <a:gd name="connsiteX4003" fmla="*/ 5811965 w 12203753"/>
              <a:gd name="connsiteY4003" fmla="*/ 4150687 h 6858000"/>
              <a:gd name="connsiteX4004" fmla="*/ 5820348 w 12203753"/>
              <a:gd name="connsiteY4004" fmla="*/ 4154393 h 6858000"/>
              <a:gd name="connsiteX4005" fmla="*/ 5913960 w 12203753"/>
              <a:gd name="connsiteY4005" fmla="*/ 4202294 h 6858000"/>
              <a:gd name="connsiteX4006" fmla="*/ 6009695 w 12203753"/>
              <a:gd name="connsiteY4006" fmla="*/ 4264823 h 6858000"/>
              <a:gd name="connsiteX4007" fmla="*/ 5987067 w 12203753"/>
              <a:gd name="connsiteY4007" fmla="*/ 4304023 h 6858000"/>
              <a:gd name="connsiteX4008" fmla="*/ 5885086 w 12203753"/>
              <a:gd name="connsiteY4008" fmla="*/ 4252393 h 6858000"/>
              <a:gd name="connsiteX4009" fmla="*/ 5789350 w 12203753"/>
              <a:gd name="connsiteY4009" fmla="*/ 4189864 h 6858000"/>
              <a:gd name="connsiteX4010" fmla="*/ 5020837 w 12203753"/>
              <a:gd name="connsiteY4010" fmla="*/ 4150687 h 6858000"/>
              <a:gd name="connsiteX4011" fmla="*/ 5029217 w 12203753"/>
              <a:gd name="connsiteY4011" fmla="*/ 4154393 h 6858000"/>
              <a:gd name="connsiteX4012" fmla="*/ 5122827 w 12203753"/>
              <a:gd name="connsiteY4012" fmla="*/ 4202294 h 6858000"/>
              <a:gd name="connsiteX4013" fmla="*/ 5218566 w 12203753"/>
              <a:gd name="connsiteY4013" fmla="*/ 4264823 h 6858000"/>
              <a:gd name="connsiteX4014" fmla="*/ 5195941 w 12203753"/>
              <a:gd name="connsiteY4014" fmla="*/ 4304023 h 6858000"/>
              <a:gd name="connsiteX4015" fmla="*/ 5093953 w 12203753"/>
              <a:gd name="connsiteY4015" fmla="*/ 4252393 h 6858000"/>
              <a:gd name="connsiteX4016" fmla="*/ 4998215 w 12203753"/>
              <a:gd name="connsiteY4016" fmla="*/ 4189864 h 6858000"/>
              <a:gd name="connsiteX4017" fmla="*/ 4229752 w 12203753"/>
              <a:gd name="connsiteY4017" fmla="*/ 4150687 h 6858000"/>
              <a:gd name="connsiteX4018" fmla="*/ 4238133 w 12203753"/>
              <a:gd name="connsiteY4018" fmla="*/ 4154393 h 6858000"/>
              <a:gd name="connsiteX4019" fmla="*/ 4331748 w 12203753"/>
              <a:gd name="connsiteY4019" fmla="*/ 4202294 h 6858000"/>
              <a:gd name="connsiteX4020" fmla="*/ 4427491 w 12203753"/>
              <a:gd name="connsiteY4020" fmla="*/ 4264823 h 6858000"/>
              <a:gd name="connsiteX4021" fmla="*/ 4404860 w 12203753"/>
              <a:gd name="connsiteY4021" fmla="*/ 4304023 h 6858000"/>
              <a:gd name="connsiteX4022" fmla="*/ 4302877 w 12203753"/>
              <a:gd name="connsiteY4022" fmla="*/ 4252393 h 6858000"/>
              <a:gd name="connsiteX4023" fmla="*/ 4207137 w 12203753"/>
              <a:gd name="connsiteY4023" fmla="*/ 4189864 h 6858000"/>
              <a:gd name="connsiteX4024" fmla="*/ 3438701 w 12203753"/>
              <a:gd name="connsiteY4024" fmla="*/ 4150687 h 6858000"/>
              <a:gd name="connsiteX4025" fmla="*/ 3447084 w 12203753"/>
              <a:gd name="connsiteY4025" fmla="*/ 4154393 h 6858000"/>
              <a:gd name="connsiteX4026" fmla="*/ 3540702 w 12203753"/>
              <a:gd name="connsiteY4026" fmla="*/ 4202294 h 6858000"/>
              <a:gd name="connsiteX4027" fmla="*/ 3636436 w 12203753"/>
              <a:gd name="connsiteY4027" fmla="*/ 4264823 h 6858000"/>
              <a:gd name="connsiteX4028" fmla="*/ 3613807 w 12203753"/>
              <a:gd name="connsiteY4028" fmla="*/ 4304023 h 6858000"/>
              <a:gd name="connsiteX4029" fmla="*/ 3511829 w 12203753"/>
              <a:gd name="connsiteY4029" fmla="*/ 4252393 h 6858000"/>
              <a:gd name="connsiteX4030" fmla="*/ 3416090 w 12203753"/>
              <a:gd name="connsiteY4030" fmla="*/ 4189864 h 6858000"/>
              <a:gd name="connsiteX4031" fmla="*/ 2647573 w 12203753"/>
              <a:gd name="connsiteY4031" fmla="*/ 4150687 h 6858000"/>
              <a:gd name="connsiteX4032" fmla="*/ 2655955 w 12203753"/>
              <a:gd name="connsiteY4032" fmla="*/ 4154393 h 6858000"/>
              <a:gd name="connsiteX4033" fmla="*/ 2749571 w 12203753"/>
              <a:gd name="connsiteY4033" fmla="*/ 4202294 h 6858000"/>
              <a:gd name="connsiteX4034" fmla="*/ 2845305 w 12203753"/>
              <a:gd name="connsiteY4034" fmla="*/ 4264823 h 6858000"/>
              <a:gd name="connsiteX4035" fmla="*/ 2822677 w 12203753"/>
              <a:gd name="connsiteY4035" fmla="*/ 4304023 h 6858000"/>
              <a:gd name="connsiteX4036" fmla="*/ 2720696 w 12203753"/>
              <a:gd name="connsiteY4036" fmla="*/ 4252393 h 6858000"/>
              <a:gd name="connsiteX4037" fmla="*/ 2624959 w 12203753"/>
              <a:gd name="connsiteY4037" fmla="*/ 4189864 h 6858000"/>
              <a:gd name="connsiteX4038" fmla="*/ 1856440 w 12203753"/>
              <a:gd name="connsiteY4038" fmla="*/ 4150687 h 6858000"/>
              <a:gd name="connsiteX4039" fmla="*/ 1864826 w 12203753"/>
              <a:gd name="connsiteY4039" fmla="*/ 4154393 h 6858000"/>
              <a:gd name="connsiteX4040" fmla="*/ 1958439 w 12203753"/>
              <a:gd name="connsiteY4040" fmla="*/ 4202294 h 6858000"/>
              <a:gd name="connsiteX4041" fmla="*/ 2054174 w 12203753"/>
              <a:gd name="connsiteY4041" fmla="*/ 4264823 h 6858000"/>
              <a:gd name="connsiteX4042" fmla="*/ 2031546 w 12203753"/>
              <a:gd name="connsiteY4042" fmla="*/ 4304023 h 6858000"/>
              <a:gd name="connsiteX4043" fmla="*/ 1929564 w 12203753"/>
              <a:gd name="connsiteY4043" fmla="*/ 4252393 h 6858000"/>
              <a:gd name="connsiteX4044" fmla="*/ 1833827 w 12203753"/>
              <a:gd name="connsiteY4044" fmla="*/ 4189864 h 6858000"/>
              <a:gd name="connsiteX4045" fmla="*/ 1065369 w 12203753"/>
              <a:gd name="connsiteY4045" fmla="*/ 4150687 h 6858000"/>
              <a:gd name="connsiteX4046" fmla="*/ 1073750 w 12203753"/>
              <a:gd name="connsiteY4046" fmla="*/ 4154393 h 6858000"/>
              <a:gd name="connsiteX4047" fmla="*/ 1167366 w 12203753"/>
              <a:gd name="connsiteY4047" fmla="*/ 4202294 h 6858000"/>
              <a:gd name="connsiteX4048" fmla="*/ 1263103 w 12203753"/>
              <a:gd name="connsiteY4048" fmla="*/ 4264823 h 6858000"/>
              <a:gd name="connsiteX4049" fmla="*/ 1240476 w 12203753"/>
              <a:gd name="connsiteY4049" fmla="*/ 4304023 h 6858000"/>
              <a:gd name="connsiteX4050" fmla="*/ 1138491 w 12203753"/>
              <a:gd name="connsiteY4050" fmla="*/ 4252393 h 6858000"/>
              <a:gd name="connsiteX4051" fmla="*/ 1042746 w 12203753"/>
              <a:gd name="connsiteY4051" fmla="*/ 4189864 h 6858000"/>
              <a:gd name="connsiteX4052" fmla="*/ 274229 w 12203753"/>
              <a:gd name="connsiteY4052" fmla="*/ 4150687 h 6858000"/>
              <a:gd name="connsiteX4053" fmla="*/ 282613 w 12203753"/>
              <a:gd name="connsiteY4053" fmla="*/ 4154393 h 6858000"/>
              <a:gd name="connsiteX4054" fmla="*/ 376224 w 12203753"/>
              <a:gd name="connsiteY4054" fmla="*/ 4202294 h 6858000"/>
              <a:gd name="connsiteX4055" fmla="*/ 471959 w 12203753"/>
              <a:gd name="connsiteY4055" fmla="*/ 4264823 h 6858000"/>
              <a:gd name="connsiteX4056" fmla="*/ 449332 w 12203753"/>
              <a:gd name="connsiteY4056" fmla="*/ 4304023 h 6858000"/>
              <a:gd name="connsiteX4057" fmla="*/ 347352 w 12203753"/>
              <a:gd name="connsiteY4057" fmla="*/ 4252393 h 6858000"/>
              <a:gd name="connsiteX4058" fmla="*/ 251614 w 12203753"/>
              <a:gd name="connsiteY4058" fmla="*/ 4189864 h 6858000"/>
              <a:gd name="connsiteX4059" fmla="*/ 12140914 w 12203753"/>
              <a:gd name="connsiteY4059" fmla="*/ 4150664 h 6858000"/>
              <a:gd name="connsiteX4060" fmla="*/ 12171908 w 12203753"/>
              <a:gd name="connsiteY4060" fmla="*/ 4164910 h 6858000"/>
              <a:gd name="connsiteX4061" fmla="*/ 12203753 w 12203753"/>
              <a:gd name="connsiteY4061" fmla="*/ 4181665 h 6858000"/>
              <a:gd name="connsiteX4062" fmla="*/ 12203753 w 12203753"/>
              <a:gd name="connsiteY4062" fmla="*/ 4245880 h 6858000"/>
              <a:gd name="connsiteX4063" fmla="*/ 12146132 w 12203753"/>
              <a:gd name="connsiteY4063" fmla="*/ 4209560 h 6858000"/>
              <a:gd name="connsiteX4064" fmla="*/ 12118286 w 12203753"/>
              <a:gd name="connsiteY4064" fmla="*/ 4189864 h 6858000"/>
              <a:gd name="connsiteX4065" fmla="*/ 11920501 w 12203753"/>
              <a:gd name="connsiteY4065" fmla="*/ 4150664 h 6858000"/>
              <a:gd name="connsiteX4066" fmla="*/ 11943128 w 12203753"/>
              <a:gd name="connsiteY4066" fmla="*/ 4189864 h 6858000"/>
              <a:gd name="connsiteX4067" fmla="*/ 11847390 w 12203753"/>
              <a:gd name="connsiteY4067" fmla="*/ 4252393 h 6858000"/>
              <a:gd name="connsiteX4068" fmla="*/ 11745343 w 12203753"/>
              <a:gd name="connsiteY4068" fmla="*/ 4304023 h 6858000"/>
              <a:gd name="connsiteX4069" fmla="*/ 11722715 w 12203753"/>
              <a:gd name="connsiteY4069" fmla="*/ 4264823 h 6858000"/>
              <a:gd name="connsiteX4070" fmla="*/ 11818516 w 12203753"/>
              <a:gd name="connsiteY4070" fmla="*/ 4202294 h 6858000"/>
              <a:gd name="connsiteX4071" fmla="*/ 11920501 w 12203753"/>
              <a:gd name="connsiteY4071" fmla="*/ 4150664 h 6858000"/>
              <a:gd name="connsiteX4072" fmla="*/ 11349836 w 12203753"/>
              <a:gd name="connsiteY4072" fmla="*/ 4150664 h 6858000"/>
              <a:gd name="connsiteX4073" fmla="*/ 11451820 w 12203753"/>
              <a:gd name="connsiteY4073" fmla="*/ 4202294 h 6858000"/>
              <a:gd name="connsiteX4074" fmla="*/ 11547558 w 12203753"/>
              <a:gd name="connsiteY4074" fmla="*/ 4264823 h 6858000"/>
              <a:gd name="connsiteX4075" fmla="*/ 11524930 w 12203753"/>
              <a:gd name="connsiteY4075" fmla="*/ 4304023 h 6858000"/>
              <a:gd name="connsiteX4076" fmla="*/ 11422946 w 12203753"/>
              <a:gd name="connsiteY4076" fmla="*/ 4252393 h 6858000"/>
              <a:gd name="connsiteX4077" fmla="*/ 11327208 w 12203753"/>
              <a:gd name="connsiteY4077" fmla="*/ 4189864 h 6858000"/>
              <a:gd name="connsiteX4078" fmla="*/ 11129360 w 12203753"/>
              <a:gd name="connsiteY4078" fmla="*/ 4150664 h 6858000"/>
              <a:gd name="connsiteX4079" fmla="*/ 11151987 w 12203753"/>
              <a:gd name="connsiteY4079" fmla="*/ 4189864 h 6858000"/>
              <a:gd name="connsiteX4080" fmla="*/ 11056249 w 12203753"/>
              <a:gd name="connsiteY4080" fmla="*/ 4252393 h 6858000"/>
              <a:gd name="connsiteX4081" fmla="*/ 10954265 w 12203753"/>
              <a:gd name="connsiteY4081" fmla="*/ 4304023 h 6858000"/>
              <a:gd name="connsiteX4082" fmla="*/ 10931638 w 12203753"/>
              <a:gd name="connsiteY4082" fmla="*/ 4264823 h 6858000"/>
              <a:gd name="connsiteX4083" fmla="*/ 11027376 w 12203753"/>
              <a:gd name="connsiteY4083" fmla="*/ 4202294 h 6858000"/>
              <a:gd name="connsiteX4084" fmla="*/ 11129360 w 12203753"/>
              <a:gd name="connsiteY4084" fmla="*/ 4150664 h 6858000"/>
              <a:gd name="connsiteX4085" fmla="*/ 10558694 w 12203753"/>
              <a:gd name="connsiteY4085" fmla="*/ 4150664 h 6858000"/>
              <a:gd name="connsiteX4086" fmla="*/ 10660678 w 12203753"/>
              <a:gd name="connsiteY4086" fmla="*/ 4202294 h 6858000"/>
              <a:gd name="connsiteX4087" fmla="*/ 10756416 w 12203753"/>
              <a:gd name="connsiteY4087" fmla="*/ 4264823 h 6858000"/>
              <a:gd name="connsiteX4088" fmla="*/ 10733788 w 12203753"/>
              <a:gd name="connsiteY4088" fmla="*/ 4304023 h 6858000"/>
              <a:gd name="connsiteX4089" fmla="*/ 10631804 w 12203753"/>
              <a:gd name="connsiteY4089" fmla="*/ 4252393 h 6858000"/>
              <a:gd name="connsiteX4090" fmla="*/ 10536066 w 12203753"/>
              <a:gd name="connsiteY4090" fmla="*/ 4189864 h 6858000"/>
              <a:gd name="connsiteX4091" fmla="*/ 10338218 w 12203753"/>
              <a:gd name="connsiteY4091" fmla="*/ 4150664 h 6858000"/>
              <a:gd name="connsiteX4092" fmla="*/ 10360845 w 12203753"/>
              <a:gd name="connsiteY4092" fmla="*/ 4189864 h 6858000"/>
              <a:gd name="connsiteX4093" fmla="*/ 10265107 w 12203753"/>
              <a:gd name="connsiteY4093" fmla="*/ 4252393 h 6858000"/>
              <a:gd name="connsiteX4094" fmla="*/ 10163123 w 12203753"/>
              <a:gd name="connsiteY4094" fmla="*/ 4304023 h 6858000"/>
              <a:gd name="connsiteX4095" fmla="*/ 10140496 w 12203753"/>
              <a:gd name="connsiteY4095" fmla="*/ 4264823 h 6858000"/>
              <a:gd name="connsiteX4096" fmla="*/ 10236234 w 12203753"/>
              <a:gd name="connsiteY4096" fmla="*/ 4202294 h 6858000"/>
              <a:gd name="connsiteX4097" fmla="*/ 10338218 w 12203753"/>
              <a:gd name="connsiteY4097" fmla="*/ 4150664 h 6858000"/>
              <a:gd name="connsiteX4098" fmla="*/ 9767553 w 12203753"/>
              <a:gd name="connsiteY4098" fmla="*/ 4150664 h 6858000"/>
              <a:gd name="connsiteX4099" fmla="*/ 9869601 w 12203753"/>
              <a:gd name="connsiteY4099" fmla="*/ 4202294 h 6858000"/>
              <a:gd name="connsiteX4100" fmla="*/ 9965339 w 12203753"/>
              <a:gd name="connsiteY4100" fmla="*/ 4264823 h 6858000"/>
              <a:gd name="connsiteX4101" fmla="*/ 9942711 w 12203753"/>
              <a:gd name="connsiteY4101" fmla="*/ 4304023 h 6858000"/>
              <a:gd name="connsiteX4102" fmla="*/ 9840663 w 12203753"/>
              <a:gd name="connsiteY4102" fmla="*/ 4252393 h 6858000"/>
              <a:gd name="connsiteX4103" fmla="*/ 9744925 w 12203753"/>
              <a:gd name="connsiteY4103" fmla="*/ 4189864 h 6858000"/>
              <a:gd name="connsiteX4104" fmla="*/ 9547140 w 12203753"/>
              <a:gd name="connsiteY4104" fmla="*/ 4150664 h 6858000"/>
              <a:gd name="connsiteX4105" fmla="*/ 9569768 w 12203753"/>
              <a:gd name="connsiteY4105" fmla="*/ 4189864 h 6858000"/>
              <a:gd name="connsiteX4106" fmla="*/ 9474030 w 12203753"/>
              <a:gd name="connsiteY4106" fmla="*/ 4252393 h 6858000"/>
              <a:gd name="connsiteX4107" fmla="*/ 9371982 w 12203753"/>
              <a:gd name="connsiteY4107" fmla="*/ 4304023 h 6858000"/>
              <a:gd name="connsiteX4108" fmla="*/ 9349355 w 12203753"/>
              <a:gd name="connsiteY4108" fmla="*/ 4264823 h 6858000"/>
              <a:gd name="connsiteX4109" fmla="*/ 9445093 w 12203753"/>
              <a:gd name="connsiteY4109" fmla="*/ 4202294 h 6858000"/>
              <a:gd name="connsiteX4110" fmla="*/ 9547140 w 12203753"/>
              <a:gd name="connsiteY4110" fmla="*/ 4150664 h 6858000"/>
              <a:gd name="connsiteX4111" fmla="*/ 8976412 w 12203753"/>
              <a:gd name="connsiteY4111" fmla="*/ 4150664 h 6858000"/>
              <a:gd name="connsiteX4112" fmla="*/ 9078460 w 12203753"/>
              <a:gd name="connsiteY4112" fmla="*/ 4202294 h 6858000"/>
              <a:gd name="connsiteX4113" fmla="*/ 9174198 w 12203753"/>
              <a:gd name="connsiteY4113" fmla="*/ 4264823 h 6858000"/>
              <a:gd name="connsiteX4114" fmla="*/ 9151570 w 12203753"/>
              <a:gd name="connsiteY4114" fmla="*/ 4304023 h 6858000"/>
              <a:gd name="connsiteX4115" fmla="*/ 9049585 w 12203753"/>
              <a:gd name="connsiteY4115" fmla="*/ 4252393 h 6858000"/>
              <a:gd name="connsiteX4116" fmla="*/ 8953784 w 12203753"/>
              <a:gd name="connsiteY4116" fmla="*/ 4189864 h 6858000"/>
              <a:gd name="connsiteX4117" fmla="*/ 8755998 w 12203753"/>
              <a:gd name="connsiteY4117" fmla="*/ 4150664 h 6858000"/>
              <a:gd name="connsiteX4118" fmla="*/ 8778626 w 12203753"/>
              <a:gd name="connsiteY4118" fmla="*/ 4189864 h 6858000"/>
              <a:gd name="connsiteX4119" fmla="*/ 8682888 w 12203753"/>
              <a:gd name="connsiteY4119" fmla="*/ 4252393 h 6858000"/>
              <a:gd name="connsiteX4120" fmla="*/ 8580840 w 12203753"/>
              <a:gd name="connsiteY4120" fmla="*/ 4304023 h 6858000"/>
              <a:gd name="connsiteX4121" fmla="*/ 8558213 w 12203753"/>
              <a:gd name="connsiteY4121" fmla="*/ 4264823 h 6858000"/>
              <a:gd name="connsiteX4122" fmla="*/ 8654014 w 12203753"/>
              <a:gd name="connsiteY4122" fmla="*/ 4202294 h 6858000"/>
              <a:gd name="connsiteX4123" fmla="*/ 8755998 w 12203753"/>
              <a:gd name="connsiteY4123" fmla="*/ 4150664 h 6858000"/>
              <a:gd name="connsiteX4124" fmla="*/ 8185270 w 12203753"/>
              <a:gd name="connsiteY4124" fmla="*/ 4150664 h 6858000"/>
              <a:gd name="connsiteX4125" fmla="*/ 8287318 w 12203753"/>
              <a:gd name="connsiteY4125" fmla="*/ 4202294 h 6858000"/>
              <a:gd name="connsiteX4126" fmla="*/ 8383056 w 12203753"/>
              <a:gd name="connsiteY4126" fmla="*/ 4264823 h 6858000"/>
              <a:gd name="connsiteX4127" fmla="*/ 8360428 w 12203753"/>
              <a:gd name="connsiteY4127" fmla="*/ 4304023 h 6858000"/>
              <a:gd name="connsiteX4128" fmla="*/ 8258443 w 12203753"/>
              <a:gd name="connsiteY4128" fmla="*/ 4252393 h 6858000"/>
              <a:gd name="connsiteX4129" fmla="*/ 8162642 w 12203753"/>
              <a:gd name="connsiteY4129" fmla="*/ 4189864 h 6858000"/>
              <a:gd name="connsiteX4130" fmla="*/ 7964857 w 12203753"/>
              <a:gd name="connsiteY4130" fmla="*/ 4150664 h 6858000"/>
              <a:gd name="connsiteX4131" fmla="*/ 7987485 w 12203753"/>
              <a:gd name="connsiteY4131" fmla="*/ 4189864 h 6858000"/>
              <a:gd name="connsiteX4132" fmla="*/ 7891747 w 12203753"/>
              <a:gd name="connsiteY4132" fmla="*/ 4252393 h 6858000"/>
              <a:gd name="connsiteX4133" fmla="*/ 7789699 w 12203753"/>
              <a:gd name="connsiteY4133" fmla="*/ 4304023 h 6858000"/>
              <a:gd name="connsiteX4134" fmla="*/ 7767072 w 12203753"/>
              <a:gd name="connsiteY4134" fmla="*/ 4264823 h 6858000"/>
              <a:gd name="connsiteX4135" fmla="*/ 7862873 w 12203753"/>
              <a:gd name="connsiteY4135" fmla="*/ 4202294 h 6858000"/>
              <a:gd name="connsiteX4136" fmla="*/ 7964857 w 12203753"/>
              <a:gd name="connsiteY4136" fmla="*/ 4150664 h 6858000"/>
              <a:gd name="connsiteX4137" fmla="*/ 7394128 w 12203753"/>
              <a:gd name="connsiteY4137" fmla="*/ 4150664 h 6858000"/>
              <a:gd name="connsiteX4138" fmla="*/ 7496176 w 12203753"/>
              <a:gd name="connsiteY4138" fmla="*/ 4202294 h 6858000"/>
              <a:gd name="connsiteX4139" fmla="*/ 7591913 w 12203753"/>
              <a:gd name="connsiteY4139" fmla="*/ 4264823 h 6858000"/>
              <a:gd name="connsiteX4140" fmla="*/ 7569286 w 12203753"/>
              <a:gd name="connsiteY4140" fmla="*/ 4304023 h 6858000"/>
              <a:gd name="connsiteX4141" fmla="*/ 7467302 w 12203753"/>
              <a:gd name="connsiteY4141" fmla="*/ 4252393 h 6858000"/>
              <a:gd name="connsiteX4142" fmla="*/ 7371564 w 12203753"/>
              <a:gd name="connsiteY4142" fmla="*/ 4189864 h 6858000"/>
              <a:gd name="connsiteX4143" fmla="*/ 7173716 w 12203753"/>
              <a:gd name="connsiteY4143" fmla="*/ 4150664 h 6858000"/>
              <a:gd name="connsiteX4144" fmla="*/ 7196344 w 12203753"/>
              <a:gd name="connsiteY4144" fmla="*/ 4189864 h 6858000"/>
              <a:gd name="connsiteX4145" fmla="*/ 7100606 w 12203753"/>
              <a:gd name="connsiteY4145" fmla="*/ 4252393 h 6858000"/>
              <a:gd name="connsiteX4146" fmla="*/ 6998558 w 12203753"/>
              <a:gd name="connsiteY4146" fmla="*/ 4304023 h 6858000"/>
              <a:gd name="connsiteX4147" fmla="*/ 6975995 w 12203753"/>
              <a:gd name="connsiteY4147" fmla="*/ 4264823 h 6858000"/>
              <a:gd name="connsiteX4148" fmla="*/ 7071731 w 12203753"/>
              <a:gd name="connsiteY4148" fmla="*/ 4202294 h 6858000"/>
              <a:gd name="connsiteX4149" fmla="*/ 7173716 w 12203753"/>
              <a:gd name="connsiteY4149" fmla="*/ 4150664 h 6858000"/>
              <a:gd name="connsiteX4150" fmla="*/ 6603052 w 12203753"/>
              <a:gd name="connsiteY4150" fmla="*/ 4150664 h 6858000"/>
              <a:gd name="connsiteX4151" fmla="*/ 6705100 w 12203753"/>
              <a:gd name="connsiteY4151" fmla="*/ 4202294 h 6858000"/>
              <a:gd name="connsiteX4152" fmla="*/ 6800772 w 12203753"/>
              <a:gd name="connsiteY4152" fmla="*/ 4264823 h 6858000"/>
              <a:gd name="connsiteX4153" fmla="*/ 6778210 w 12203753"/>
              <a:gd name="connsiteY4153" fmla="*/ 4304023 h 6858000"/>
              <a:gd name="connsiteX4154" fmla="*/ 6676161 w 12203753"/>
              <a:gd name="connsiteY4154" fmla="*/ 4252393 h 6858000"/>
              <a:gd name="connsiteX4155" fmla="*/ 6580424 w 12203753"/>
              <a:gd name="connsiteY4155" fmla="*/ 4189864 h 6858000"/>
              <a:gd name="connsiteX4156" fmla="*/ 6382638 w 12203753"/>
              <a:gd name="connsiteY4156" fmla="*/ 4150664 h 6858000"/>
              <a:gd name="connsiteX4157" fmla="*/ 6405201 w 12203753"/>
              <a:gd name="connsiteY4157" fmla="*/ 4189864 h 6858000"/>
              <a:gd name="connsiteX4158" fmla="*/ 6309528 w 12203753"/>
              <a:gd name="connsiteY4158" fmla="*/ 4252393 h 6858000"/>
              <a:gd name="connsiteX4159" fmla="*/ 6207480 w 12203753"/>
              <a:gd name="connsiteY4159" fmla="*/ 4304023 h 6858000"/>
              <a:gd name="connsiteX4160" fmla="*/ 6184852 w 12203753"/>
              <a:gd name="connsiteY4160" fmla="*/ 4264823 h 6858000"/>
              <a:gd name="connsiteX4161" fmla="*/ 6280590 w 12203753"/>
              <a:gd name="connsiteY4161" fmla="*/ 4202294 h 6858000"/>
              <a:gd name="connsiteX4162" fmla="*/ 6382638 w 12203753"/>
              <a:gd name="connsiteY4162" fmla="*/ 4150664 h 6858000"/>
              <a:gd name="connsiteX4163" fmla="*/ 5811914 w 12203753"/>
              <a:gd name="connsiteY4163" fmla="*/ 4150664 h 6858000"/>
              <a:gd name="connsiteX4164" fmla="*/ 5811979 w 12203753"/>
              <a:gd name="connsiteY4164" fmla="*/ 4150664 h 6858000"/>
              <a:gd name="connsiteX4165" fmla="*/ 5811965 w 12203753"/>
              <a:gd name="connsiteY4165" fmla="*/ 4150687 h 6858000"/>
              <a:gd name="connsiteX4166" fmla="*/ 5591444 w 12203753"/>
              <a:gd name="connsiteY4166" fmla="*/ 4150664 h 6858000"/>
              <a:gd name="connsiteX4167" fmla="*/ 5614067 w 12203753"/>
              <a:gd name="connsiteY4167" fmla="*/ 4189864 h 6858000"/>
              <a:gd name="connsiteX4168" fmla="*/ 5518332 w 12203753"/>
              <a:gd name="connsiteY4168" fmla="*/ 4252393 h 6858000"/>
              <a:gd name="connsiteX4169" fmla="*/ 5416289 w 12203753"/>
              <a:gd name="connsiteY4169" fmla="*/ 4304023 h 6858000"/>
              <a:gd name="connsiteX4170" fmla="*/ 5393662 w 12203753"/>
              <a:gd name="connsiteY4170" fmla="*/ 4264823 h 6858000"/>
              <a:gd name="connsiteX4171" fmla="*/ 5393724 w 12203753"/>
              <a:gd name="connsiteY4171" fmla="*/ 4264823 h 6858000"/>
              <a:gd name="connsiteX4172" fmla="*/ 5489459 w 12203753"/>
              <a:gd name="connsiteY4172" fmla="*/ 4202294 h 6858000"/>
              <a:gd name="connsiteX4173" fmla="*/ 5591444 w 12203753"/>
              <a:gd name="connsiteY4173" fmla="*/ 4150664 h 6858000"/>
              <a:gd name="connsiteX4174" fmla="*/ 5020783 w 12203753"/>
              <a:gd name="connsiteY4174" fmla="*/ 4150664 h 6858000"/>
              <a:gd name="connsiteX4175" fmla="*/ 5020848 w 12203753"/>
              <a:gd name="connsiteY4175" fmla="*/ 4150664 h 6858000"/>
              <a:gd name="connsiteX4176" fmla="*/ 5020837 w 12203753"/>
              <a:gd name="connsiteY4176" fmla="*/ 4150687 h 6858000"/>
              <a:gd name="connsiteX4177" fmla="*/ 4800366 w 12203753"/>
              <a:gd name="connsiteY4177" fmla="*/ 4150664 h 6858000"/>
              <a:gd name="connsiteX4178" fmla="*/ 4822988 w 12203753"/>
              <a:gd name="connsiteY4178" fmla="*/ 4189864 h 6858000"/>
              <a:gd name="connsiteX4179" fmla="*/ 4727254 w 12203753"/>
              <a:gd name="connsiteY4179" fmla="*/ 4252393 h 6858000"/>
              <a:gd name="connsiteX4180" fmla="*/ 4625211 w 12203753"/>
              <a:gd name="connsiteY4180" fmla="*/ 4304023 h 6858000"/>
              <a:gd name="connsiteX4181" fmla="*/ 4602581 w 12203753"/>
              <a:gd name="connsiteY4181" fmla="*/ 4264823 h 6858000"/>
              <a:gd name="connsiteX4182" fmla="*/ 4602649 w 12203753"/>
              <a:gd name="connsiteY4182" fmla="*/ 4264823 h 6858000"/>
              <a:gd name="connsiteX4183" fmla="*/ 4698380 w 12203753"/>
              <a:gd name="connsiteY4183" fmla="*/ 4202294 h 6858000"/>
              <a:gd name="connsiteX4184" fmla="*/ 4800366 w 12203753"/>
              <a:gd name="connsiteY4184" fmla="*/ 4150664 h 6858000"/>
              <a:gd name="connsiteX4185" fmla="*/ 4229702 w 12203753"/>
              <a:gd name="connsiteY4185" fmla="*/ 4150664 h 6858000"/>
              <a:gd name="connsiteX4186" fmla="*/ 4229764 w 12203753"/>
              <a:gd name="connsiteY4186" fmla="*/ 4150664 h 6858000"/>
              <a:gd name="connsiteX4187" fmla="*/ 4229752 w 12203753"/>
              <a:gd name="connsiteY4187" fmla="*/ 4150687 h 6858000"/>
              <a:gd name="connsiteX4188" fmla="*/ 4009303 w 12203753"/>
              <a:gd name="connsiteY4188" fmla="*/ 4150664 h 6858000"/>
              <a:gd name="connsiteX4189" fmla="*/ 4031930 w 12203753"/>
              <a:gd name="connsiteY4189" fmla="*/ 4189864 h 6858000"/>
              <a:gd name="connsiteX4190" fmla="*/ 3936200 w 12203753"/>
              <a:gd name="connsiteY4190" fmla="*/ 4252393 h 6858000"/>
              <a:gd name="connsiteX4191" fmla="*/ 3834153 w 12203753"/>
              <a:gd name="connsiteY4191" fmla="*/ 4304023 h 6858000"/>
              <a:gd name="connsiteX4192" fmla="*/ 3811524 w 12203753"/>
              <a:gd name="connsiteY4192" fmla="*/ 4264823 h 6858000"/>
              <a:gd name="connsiteX4193" fmla="*/ 3811587 w 12203753"/>
              <a:gd name="connsiteY4193" fmla="*/ 4264823 h 6858000"/>
              <a:gd name="connsiteX4194" fmla="*/ 3907323 w 12203753"/>
              <a:gd name="connsiteY4194" fmla="*/ 4202294 h 6858000"/>
              <a:gd name="connsiteX4195" fmla="*/ 4009303 w 12203753"/>
              <a:gd name="connsiteY4195" fmla="*/ 4150664 h 6858000"/>
              <a:gd name="connsiteX4196" fmla="*/ 3438650 w 12203753"/>
              <a:gd name="connsiteY4196" fmla="*/ 4150664 h 6858000"/>
              <a:gd name="connsiteX4197" fmla="*/ 3438713 w 12203753"/>
              <a:gd name="connsiteY4197" fmla="*/ 4150664 h 6858000"/>
              <a:gd name="connsiteX4198" fmla="*/ 3438701 w 12203753"/>
              <a:gd name="connsiteY4198" fmla="*/ 4150687 h 6858000"/>
              <a:gd name="connsiteX4199" fmla="*/ 3218243 w 12203753"/>
              <a:gd name="connsiteY4199" fmla="*/ 4150664 h 6858000"/>
              <a:gd name="connsiteX4200" fmla="*/ 3240871 w 12203753"/>
              <a:gd name="connsiteY4200" fmla="*/ 4189864 h 6858000"/>
              <a:gd name="connsiteX4201" fmla="*/ 3145144 w 12203753"/>
              <a:gd name="connsiteY4201" fmla="*/ 4252393 h 6858000"/>
              <a:gd name="connsiteX4202" fmla="*/ 3043094 w 12203753"/>
              <a:gd name="connsiteY4202" fmla="*/ 4304023 h 6858000"/>
              <a:gd name="connsiteX4203" fmla="*/ 3020464 w 12203753"/>
              <a:gd name="connsiteY4203" fmla="*/ 4264823 h 6858000"/>
              <a:gd name="connsiteX4204" fmla="*/ 3116202 w 12203753"/>
              <a:gd name="connsiteY4204" fmla="*/ 4202294 h 6858000"/>
              <a:gd name="connsiteX4205" fmla="*/ 3218243 w 12203753"/>
              <a:gd name="connsiteY4205" fmla="*/ 4150664 h 6858000"/>
              <a:gd name="connsiteX4206" fmla="*/ 2647521 w 12203753"/>
              <a:gd name="connsiteY4206" fmla="*/ 4150664 h 6858000"/>
              <a:gd name="connsiteX4207" fmla="*/ 2647585 w 12203753"/>
              <a:gd name="connsiteY4207" fmla="*/ 4150664 h 6858000"/>
              <a:gd name="connsiteX4208" fmla="*/ 2647573 w 12203753"/>
              <a:gd name="connsiteY4208" fmla="*/ 4150687 h 6858000"/>
              <a:gd name="connsiteX4209" fmla="*/ 2427105 w 12203753"/>
              <a:gd name="connsiteY4209" fmla="*/ 4150664 h 6858000"/>
              <a:gd name="connsiteX4210" fmla="*/ 2449735 w 12203753"/>
              <a:gd name="connsiteY4210" fmla="*/ 4189864 h 6858000"/>
              <a:gd name="connsiteX4211" fmla="*/ 2353993 w 12203753"/>
              <a:gd name="connsiteY4211" fmla="*/ 4252393 h 6858000"/>
              <a:gd name="connsiteX4212" fmla="*/ 2251951 w 12203753"/>
              <a:gd name="connsiteY4212" fmla="*/ 4304023 h 6858000"/>
              <a:gd name="connsiteX4213" fmla="*/ 2229324 w 12203753"/>
              <a:gd name="connsiteY4213" fmla="*/ 4264823 h 6858000"/>
              <a:gd name="connsiteX4214" fmla="*/ 2325057 w 12203753"/>
              <a:gd name="connsiteY4214" fmla="*/ 4202294 h 6858000"/>
              <a:gd name="connsiteX4215" fmla="*/ 2427105 w 12203753"/>
              <a:gd name="connsiteY4215" fmla="*/ 4150664 h 6858000"/>
              <a:gd name="connsiteX4216" fmla="*/ 1856390 w 12203753"/>
              <a:gd name="connsiteY4216" fmla="*/ 4150664 h 6858000"/>
              <a:gd name="connsiteX4217" fmla="*/ 1856455 w 12203753"/>
              <a:gd name="connsiteY4217" fmla="*/ 4150664 h 6858000"/>
              <a:gd name="connsiteX4218" fmla="*/ 1856440 w 12203753"/>
              <a:gd name="connsiteY4218" fmla="*/ 4150687 h 6858000"/>
              <a:gd name="connsiteX4219" fmla="*/ 1635980 w 12203753"/>
              <a:gd name="connsiteY4219" fmla="*/ 4150664 h 6858000"/>
              <a:gd name="connsiteX4220" fmla="*/ 1658607 w 12203753"/>
              <a:gd name="connsiteY4220" fmla="*/ 4189864 h 6858000"/>
              <a:gd name="connsiteX4221" fmla="*/ 1562870 w 12203753"/>
              <a:gd name="connsiteY4221" fmla="*/ 4252393 h 6858000"/>
              <a:gd name="connsiteX4222" fmla="*/ 1460821 w 12203753"/>
              <a:gd name="connsiteY4222" fmla="*/ 4304023 h 6858000"/>
              <a:gd name="connsiteX4223" fmla="*/ 1438196 w 12203753"/>
              <a:gd name="connsiteY4223" fmla="*/ 4264823 h 6858000"/>
              <a:gd name="connsiteX4224" fmla="*/ 1533934 w 12203753"/>
              <a:gd name="connsiteY4224" fmla="*/ 4202294 h 6858000"/>
              <a:gd name="connsiteX4225" fmla="*/ 1635980 w 12203753"/>
              <a:gd name="connsiteY4225" fmla="*/ 4150664 h 6858000"/>
              <a:gd name="connsiteX4226" fmla="*/ 1065317 w 12203753"/>
              <a:gd name="connsiteY4226" fmla="*/ 4150664 h 6858000"/>
              <a:gd name="connsiteX4227" fmla="*/ 1065382 w 12203753"/>
              <a:gd name="connsiteY4227" fmla="*/ 4150664 h 6858000"/>
              <a:gd name="connsiteX4228" fmla="*/ 1065369 w 12203753"/>
              <a:gd name="connsiteY4228" fmla="*/ 4150687 h 6858000"/>
              <a:gd name="connsiteX4229" fmla="*/ 844900 w 12203753"/>
              <a:gd name="connsiteY4229" fmla="*/ 4150664 h 6858000"/>
              <a:gd name="connsiteX4230" fmla="*/ 867526 w 12203753"/>
              <a:gd name="connsiteY4230" fmla="*/ 4189864 h 6858000"/>
              <a:gd name="connsiteX4231" fmla="*/ 771791 w 12203753"/>
              <a:gd name="connsiteY4231" fmla="*/ 4252393 h 6858000"/>
              <a:gd name="connsiteX4232" fmla="*/ 669744 w 12203753"/>
              <a:gd name="connsiteY4232" fmla="*/ 4304023 h 6858000"/>
              <a:gd name="connsiteX4233" fmla="*/ 647116 w 12203753"/>
              <a:gd name="connsiteY4233" fmla="*/ 4264823 h 6858000"/>
              <a:gd name="connsiteX4234" fmla="*/ 742854 w 12203753"/>
              <a:gd name="connsiteY4234" fmla="*/ 4202294 h 6858000"/>
              <a:gd name="connsiteX4235" fmla="*/ 844900 w 12203753"/>
              <a:gd name="connsiteY4235" fmla="*/ 4150664 h 6858000"/>
              <a:gd name="connsiteX4236" fmla="*/ 274178 w 12203753"/>
              <a:gd name="connsiteY4236" fmla="*/ 4150664 h 6858000"/>
              <a:gd name="connsiteX4237" fmla="*/ 274242 w 12203753"/>
              <a:gd name="connsiteY4237" fmla="*/ 4150664 h 6858000"/>
              <a:gd name="connsiteX4238" fmla="*/ 274229 w 12203753"/>
              <a:gd name="connsiteY4238" fmla="*/ 4150687 h 6858000"/>
              <a:gd name="connsiteX4239" fmla="*/ 53706 w 12203753"/>
              <a:gd name="connsiteY4239" fmla="*/ 4150664 h 6858000"/>
              <a:gd name="connsiteX4240" fmla="*/ 76333 w 12203753"/>
              <a:gd name="connsiteY4240" fmla="*/ 4189864 h 6858000"/>
              <a:gd name="connsiteX4241" fmla="*/ 48496 w 12203753"/>
              <a:gd name="connsiteY4241" fmla="*/ 4209560 h 6858000"/>
              <a:gd name="connsiteX4242" fmla="*/ 0 w 12203753"/>
              <a:gd name="connsiteY4242" fmla="*/ 4240153 h 6858000"/>
              <a:gd name="connsiteX4243" fmla="*/ 0 w 12203753"/>
              <a:gd name="connsiteY4243" fmla="*/ 4176882 h 6858000"/>
              <a:gd name="connsiteX4244" fmla="*/ 22745 w 12203753"/>
              <a:gd name="connsiteY4244" fmla="*/ 4164910 h 6858000"/>
              <a:gd name="connsiteX4245" fmla="*/ 53706 w 12203753"/>
              <a:gd name="connsiteY4245" fmla="*/ 4150664 h 6858000"/>
              <a:gd name="connsiteX4246" fmla="*/ 11612508 w 12203753"/>
              <a:gd name="connsiteY4246" fmla="*/ 3998963 h 6858000"/>
              <a:gd name="connsiteX4247" fmla="*/ 11657764 w 12203753"/>
              <a:gd name="connsiteY4247" fmla="*/ 3998963 h 6858000"/>
              <a:gd name="connsiteX4248" fmla="*/ 11664075 w 12203753"/>
              <a:gd name="connsiteY4248" fmla="*/ 4113122 h 6858000"/>
              <a:gd name="connsiteX4249" fmla="*/ 11657764 w 12203753"/>
              <a:gd name="connsiteY4249" fmla="*/ 4227280 h 6858000"/>
              <a:gd name="connsiteX4250" fmla="*/ 11612508 w 12203753"/>
              <a:gd name="connsiteY4250" fmla="*/ 4227280 h 6858000"/>
              <a:gd name="connsiteX4251" fmla="*/ 11606262 w 12203753"/>
              <a:gd name="connsiteY4251" fmla="*/ 4113122 h 6858000"/>
              <a:gd name="connsiteX4252" fmla="*/ 11612508 w 12203753"/>
              <a:gd name="connsiteY4252" fmla="*/ 3998963 h 6858000"/>
              <a:gd name="connsiteX4253" fmla="*/ 10821367 w 12203753"/>
              <a:gd name="connsiteY4253" fmla="*/ 3998963 h 6858000"/>
              <a:gd name="connsiteX4254" fmla="*/ 10866623 w 12203753"/>
              <a:gd name="connsiteY4254" fmla="*/ 3998963 h 6858000"/>
              <a:gd name="connsiteX4255" fmla="*/ 10872933 w 12203753"/>
              <a:gd name="connsiteY4255" fmla="*/ 4113122 h 6858000"/>
              <a:gd name="connsiteX4256" fmla="*/ 10866623 w 12203753"/>
              <a:gd name="connsiteY4256" fmla="*/ 4227280 h 6858000"/>
              <a:gd name="connsiteX4257" fmla="*/ 10821367 w 12203753"/>
              <a:gd name="connsiteY4257" fmla="*/ 4227280 h 6858000"/>
              <a:gd name="connsiteX4258" fmla="*/ 10815121 w 12203753"/>
              <a:gd name="connsiteY4258" fmla="*/ 4113122 h 6858000"/>
              <a:gd name="connsiteX4259" fmla="*/ 10821367 w 12203753"/>
              <a:gd name="connsiteY4259" fmla="*/ 3998963 h 6858000"/>
              <a:gd name="connsiteX4260" fmla="*/ 10030289 w 12203753"/>
              <a:gd name="connsiteY4260" fmla="*/ 3998963 h 6858000"/>
              <a:gd name="connsiteX4261" fmla="*/ 10075481 w 12203753"/>
              <a:gd name="connsiteY4261" fmla="*/ 3998963 h 6858000"/>
              <a:gd name="connsiteX4262" fmla="*/ 10081791 w 12203753"/>
              <a:gd name="connsiteY4262" fmla="*/ 4113122 h 6858000"/>
              <a:gd name="connsiteX4263" fmla="*/ 10075481 w 12203753"/>
              <a:gd name="connsiteY4263" fmla="*/ 4227280 h 6858000"/>
              <a:gd name="connsiteX4264" fmla="*/ 10030289 w 12203753"/>
              <a:gd name="connsiteY4264" fmla="*/ 4227280 h 6858000"/>
              <a:gd name="connsiteX4265" fmla="*/ 10023979 w 12203753"/>
              <a:gd name="connsiteY4265" fmla="*/ 4113122 h 6858000"/>
              <a:gd name="connsiteX4266" fmla="*/ 10030289 w 12203753"/>
              <a:gd name="connsiteY4266" fmla="*/ 3998963 h 6858000"/>
              <a:gd name="connsiteX4267" fmla="*/ 9239147 w 12203753"/>
              <a:gd name="connsiteY4267" fmla="*/ 3998963 h 6858000"/>
              <a:gd name="connsiteX4268" fmla="*/ 9284403 w 12203753"/>
              <a:gd name="connsiteY4268" fmla="*/ 3998963 h 6858000"/>
              <a:gd name="connsiteX4269" fmla="*/ 9290649 w 12203753"/>
              <a:gd name="connsiteY4269" fmla="*/ 4113122 h 6858000"/>
              <a:gd name="connsiteX4270" fmla="*/ 9284403 w 12203753"/>
              <a:gd name="connsiteY4270" fmla="*/ 4227280 h 6858000"/>
              <a:gd name="connsiteX4271" fmla="*/ 9239147 w 12203753"/>
              <a:gd name="connsiteY4271" fmla="*/ 4227280 h 6858000"/>
              <a:gd name="connsiteX4272" fmla="*/ 9232901 w 12203753"/>
              <a:gd name="connsiteY4272" fmla="*/ 4113122 h 6858000"/>
              <a:gd name="connsiteX4273" fmla="*/ 9239147 w 12203753"/>
              <a:gd name="connsiteY4273" fmla="*/ 3998963 h 6858000"/>
              <a:gd name="connsiteX4274" fmla="*/ 8448006 w 12203753"/>
              <a:gd name="connsiteY4274" fmla="*/ 3998963 h 6858000"/>
              <a:gd name="connsiteX4275" fmla="*/ 8493262 w 12203753"/>
              <a:gd name="connsiteY4275" fmla="*/ 3998963 h 6858000"/>
              <a:gd name="connsiteX4276" fmla="*/ 8499508 w 12203753"/>
              <a:gd name="connsiteY4276" fmla="*/ 4113122 h 6858000"/>
              <a:gd name="connsiteX4277" fmla="*/ 8493262 w 12203753"/>
              <a:gd name="connsiteY4277" fmla="*/ 4227280 h 6858000"/>
              <a:gd name="connsiteX4278" fmla="*/ 8448006 w 12203753"/>
              <a:gd name="connsiteY4278" fmla="*/ 4227280 h 6858000"/>
              <a:gd name="connsiteX4279" fmla="*/ 8441760 w 12203753"/>
              <a:gd name="connsiteY4279" fmla="*/ 4113122 h 6858000"/>
              <a:gd name="connsiteX4280" fmla="*/ 8448006 w 12203753"/>
              <a:gd name="connsiteY4280" fmla="*/ 3998963 h 6858000"/>
              <a:gd name="connsiteX4281" fmla="*/ 7656865 w 12203753"/>
              <a:gd name="connsiteY4281" fmla="*/ 3998963 h 6858000"/>
              <a:gd name="connsiteX4282" fmla="*/ 7702121 w 12203753"/>
              <a:gd name="connsiteY4282" fmla="*/ 3998963 h 6858000"/>
              <a:gd name="connsiteX4283" fmla="*/ 7708431 w 12203753"/>
              <a:gd name="connsiteY4283" fmla="*/ 4113122 h 6858000"/>
              <a:gd name="connsiteX4284" fmla="*/ 7702121 w 12203753"/>
              <a:gd name="connsiteY4284" fmla="*/ 4227280 h 6858000"/>
              <a:gd name="connsiteX4285" fmla="*/ 7656865 w 12203753"/>
              <a:gd name="connsiteY4285" fmla="*/ 4227280 h 6858000"/>
              <a:gd name="connsiteX4286" fmla="*/ 7650619 w 12203753"/>
              <a:gd name="connsiteY4286" fmla="*/ 4113122 h 6858000"/>
              <a:gd name="connsiteX4287" fmla="*/ 7656865 w 12203753"/>
              <a:gd name="connsiteY4287" fmla="*/ 3998963 h 6858000"/>
              <a:gd name="connsiteX4288" fmla="*/ 6865787 w 12203753"/>
              <a:gd name="connsiteY4288" fmla="*/ 3998963 h 6858000"/>
              <a:gd name="connsiteX4289" fmla="*/ 6910979 w 12203753"/>
              <a:gd name="connsiteY4289" fmla="*/ 3998963 h 6858000"/>
              <a:gd name="connsiteX4290" fmla="*/ 6917290 w 12203753"/>
              <a:gd name="connsiteY4290" fmla="*/ 4113122 h 6858000"/>
              <a:gd name="connsiteX4291" fmla="*/ 6910979 w 12203753"/>
              <a:gd name="connsiteY4291" fmla="*/ 4227280 h 6858000"/>
              <a:gd name="connsiteX4292" fmla="*/ 6865787 w 12203753"/>
              <a:gd name="connsiteY4292" fmla="*/ 4227280 h 6858000"/>
              <a:gd name="connsiteX4293" fmla="*/ 6859477 w 12203753"/>
              <a:gd name="connsiteY4293" fmla="*/ 4113122 h 6858000"/>
              <a:gd name="connsiteX4294" fmla="*/ 6865787 w 12203753"/>
              <a:gd name="connsiteY4294" fmla="*/ 3998963 h 6858000"/>
              <a:gd name="connsiteX4295" fmla="*/ 6074648 w 12203753"/>
              <a:gd name="connsiteY4295" fmla="*/ 3998963 h 6858000"/>
              <a:gd name="connsiteX4296" fmla="*/ 6119901 w 12203753"/>
              <a:gd name="connsiteY4296" fmla="*/ 3998963 h 6858000"/>
              <a:gd name="connsiteX4297" fmla="*/ 6126212 w 12203753"/>
              <a:gd name="connsiteY4297" fmla="*/ 4113122 h 6858000"/>
              <a:gd name="connsiteX4298" fmla="*/ 6119901 w 12203753"/>
              <a:gd name="connsiteY4298" fmla="*/ 4227280 h 6858000"/>
              <a:gd name="connsiteX4299" fmla="*/ 6074648 w 12203753"/>
              <a:gd name="connsiteY4299" fmla="*/ 4227280 h 6858000"/>
              <a:gd name="connsiteX4300" fmla="*/ 6068400 w 12203753"/>
              <a:gd name="connsiteY4300" fmla="*/ 4113122 h 6858000"/>
              <a:gd name="connsiteX4301" fmla="*/ 6074648 w 12203753"/>
              <a:gd name="connsiteY4301" fmla="*/ 3998963 h 6858000"/>
              <a:gd name="connsiteX4302" fmla="*/ 5283517 w 12203753"/>
              <a:gd name="connsiteY4302" fmla="*/ 3998963 h 6858000"/>
              <a:gd name="connsiteX4303" fmla="*/ 5328774 w 12203753"/>
              <a:gd name="connsiteY4303" fmla="*/ 3998963 h 6858000"/>
              <a:gd name="connsiteX4304" fmla="*/ 5335084 w 12203753"/>
              <a:gd name="connsiteY4304" fmla="*/ 4113122 h 6858000"/>
              <a:gd name="connsiteX4305" fmla="*/ 5328774 w 12203753"/>
              <a:gd name="connsiteY4305" fmla="*/ 4227280 h 6858000"/>
              <a:gd name="connsiteX4306" fmla="*/ 5283517 w 12203753"/>
              <a:gd name="connsiteY4306" fmla="*/ 4227280 h 6858000"/>
              <a:gd name="connsiteX4307" fmla="*/ 5277271 w 12203753"/>
              <a:gd name="connsiteY4307" fmla="*/ 4113122 h 6858000"/>
              <a:gd name="connsiteX4308" fmla="*/ 5283517 w 12203753"/>
              <a:gd name="connsiteY4308" fmla="*/ 3998963 h 6858000"/>
              <a:gd name="connsiteX4309" fmla="*/ 4492377 w 12203753"/>
              <a:gd name="connsiteY4309" fmla="*/ 3998963 h 6858000"/>
              <a:gd name="connsiteX4310" fmla="*/ 4537632 w 12203753"/>
              <a:gd name="connsiteY4310" fmla="*/ 3998963 h 6858000"/>
              <a:gd name="connsiteX4311" fmla="*/ 4543944 w 12203753"/>
              <a:gd name="connsiteY4311" fmla="*/ 4113122 h 6858000"/>
              <a:gd name="connsiteX4312" fmla="*/ 4537632 w 12203753"/>
              <a:gd name="connsiteY4312" fmla="*/ 4227280 h 6858000"/>
              <a:gd name="connsiteX4313" fmla="*/ 4492377 w 12203753"/>
              <a:gd name="connsiteY4313" fmla="*/ 4227280 h 6858000"/>
              <a:gd name="connsiteX4314" fmla="*/ 4486128 w 12203753"/>
              <a:gd name="connsiteY4314" fmla="*/ 4113122 h 6858000"/>
              <a:gd name="connsiteX4315" fmla="*/ 4492377 w 12203753"/>
              <a:gd name="connsiteY4315" fmla="*/ 3998963 h 6858000"/>
              <a:gd name="connsiteX4316" fmla="*/ 3701387 w 12203753"/>
              <a:gd name="connsiteY4316" fmla="*/ 3998963 h 6858000"/>
              <a:gd name="connsiteX4317" fmla="*/ 3746642 w 12203753"/>
              <a:gd name="connsiteY4317" fmla="*/ 3998963 h 6858000"/>
              <a:gd name="connsiteX4318" fmla="*/ 3752953 w 12203753"/>
              <a:gd name="connsiteY4318" fmla="*/ 4113122 h 6858000"/>
              <a:gd name="connsiteX4319" fmla="*/ 3746642 w 12203753"/>
              <a:gd name="connsiteY4319" fmla="*/ 4227280 h 6858000"/>
              <a:gd name="connsiteX4320" fmla="*/ 3701387 w 12203753"/>
              <a:gd name="connsiteY4320" fmla="*/ 4227280 h 6858000"/>
              <a:gd name="connsiteX4321" fmla="*/ 3695075 w 12203753"/>
              <a:gd name="connsiteY4321" fmla="*/ 4113122 h 6858000"/>
              <a:gd name="connsiteX4322" fmla="*/ 3701387 w 12203753"/>
              <a:gd name="connsiteY4322" fmla="*/ 3998963 h 6858000"/>
              <a:gd name="connsiteX4323" fmla="*/ 2910259 w 12203753"/>
              <a:gd name="connsiteY4323" fmla="*/ 3998963 h 6858000"/>
              <a:gd name="connsiteX4324" fmla="*/ 2955512 w 12203753"/>
              <a:gd name="connsiteY4324" fmla="*/ 3998963 h 6858000"/>
              <a:gd name="connsiteX4325" fmla="*/ 2961822 w 12203753"/>
              <a:gd name="connsiteY4325" fmla="*/ 4113122 h 6858000"/>
              <a:gd name="connsiteX4326" fmla="*/ 2955512 w 12203753"/>
              <a:gd name="connsiteY4326" fmla="*/ 4227280 h 6858000"/>
              <a:gd name="connsiteX4327" fmla="*/ 2910259 w 12203753"/>
              <a:gd name="connsiteY4327" fmla="*/ 4227280 h 6858000"/>
              <a:gd name="connsiteX4328" fmla="*/ 2903952 w 12203753"/>
              <a:gd name="connsiteY4328" fmla="*/ 4113122 h 6858000"/>
              <a:gd name="connsiteX4329" fmla="*/ 2910259 w 12203753"/>
              <a:gd name="connsiteY4329" fmla="*/ 3998963 h 6858000"/>
              <a:gd name="connsiteX4330" fmla="*/ 2119119 w 12203753"/>
              <a:gd name="connsiteY4330" fmla="*/ 3998963 h 6858000"/>
              <a:gd name="connsiteX4331" fmla="*/ 2164366 w 12203753"/>
              <a:gd name="connsiteY4331" fmla="*/ 3998963 h 6858000"/>
              <a:gd name="connsiteX4332" fmla="*/ 2170679 w 12203753"/>
              <a:gd name="connsiteY4332" fmla="*/ 4113122 h 6858000"/>
              <a:gd name="connsiteX4333" fmla="*/ 2164366 w 12203753"/>
              <a:gd name="connsiteY4333" fmla="*/ 4227280 h 6858000"/>
              <a:gd name="connsiteX4334" fmla="*/ 2119119 w 12203753"/>
              <a:gd name="connsiteY4334" fmla="*/ 4227280 h 6858000"/>
              <a:gd name="connsiteX4335" fmla="*/ 2112868 w 12203753"/>
              <a:gd name="connsiteY4335" fmla="*/ 4113122 h 6858000"/>
              <a:gd name="connsiteX4336" fmla="*/ 2119119 w 12203753"/>
              <a:gd name="connsiteY4336" fmla="*/ 3998963 h 6858000"/>
              <a:gd name="connsiteX4337" fmla="*/ 1327990 w 12203753"/>
              <a:gd name="connsiteY4337" fmla="*/ 3998963 h 6858000"/>
              <a:gd name="connsiteX4338" fmla="*/ 1373245 w 12203753"/>
              <a:gd name="connsiteY4338" fmla="*/ 3998963 h 6858000"/>
              <a:gd name="connsiteX4339" fmla="*/ 1379556 w 12203753"/>
              <a:gd name="connsiteY4339" fmla="*/ 4113122 h 6858000"/>
              <a:gd name="connsiteX4340" fmla="*/ 1373245 w 12203753"/>
              <a:gd name="connsiteY4340" fmla="*/ 4227280 h 6858000"/>
              <a:gd name="connsiteX4341" fmla="*/ 1327990 w 12203753"/>
              <a:gd name="connsiteY4341" fmla="*/ 4227280 h 6858000"/>
              <a:gd name="connsiteX4342" fmla="*/ 1321744 w 12203753"/>
              <a:gd name="connsiteY4342" fmla="*/ 4113122 h 6858000"/>
              <a:gd name="connsiteX4343" fmla="*/ 1327990 w 12203753"/>
              <a:gd name="connsiteY4343" fmla="*/ 3998963 h 6858000"/>
              <a:gd name="connsiteX4344" fmla="*/ 536912 w 12203753"/>
              <a:gd name="connsiteY4344" fmla="*/ 3998963 h 6858000"/>
              <a:gd name="connsiteX4345" fmla="*/ 582167 w 12203753"/>
              <a:gd name="connsiteY4345" fmla="*/ 3998963 h 6858000"/>
              <a:gd name="connsiteX4346" fmla="*/ 588477 w 12203753"/>
              <a:gd name="connsiteY4346" fmla="*/ 4113122 h 6858000"/>
              <a:gd name="connsiteX4347" fmla="*/ 582167 w 12203753"/>
              <a:gd name="connsiteY4347" fmla="*/ 4227280 h 6858000"/>
              <a:gd name="connsiteX4348" fmla="*/ 536912 w 12203753"/>
              <a:gd name="connsiteY4348" fmla="*/ 4227280 h 6858000"/>
              <a:gd name="connsiteX4349" fmla="*/ 530665 w 12203753"/>
              <a:gd name="connsiteY4349" fmla="*/ 4113122 h 6858000"/>
              <a:gd name="connsiteX4350" fmla="*/ 536912 w 12203753"/>
              <a:gd name="connsiteY4350" fmla="*/ 3998963 h 6858000"/>
              <a:gd name="connsiteX4351" fmla="*/ 0 w 12203753"/>
              <a:gd name="connsiteY4351" fmla="*/ 3986113 h 6858000"/>
              <a:gd name="connsiteX4352" fmla="*/ 48559 w 12203753"/>
              <a:gd name="connsiteY4352" fmla="*/ 4016746 h 6858000"/>
              <a:gd name="connsiteX4353" fmla="*/ 76396 w 12203753"/>
              <a:gd name="connsiteY4353" fmla="*/ 4036442 h 6858000"/>
              <a:gd name="connsiteX4354" fmla="*/ 53769 w 12203753"/>
              <a:gd name="connsiteY4354" fmla="*/ 4075642 h 6858000"/>
              <a:gd name="connsiteX4355" fmla="*/ 22784 w 12203753"/>
              <a:gd name="connsiteY4355" fmla="*/ 4061372 h 6858000"/>
              <a:gd name="connsiteX4356" fmla="*/ 0 w 12203753"/>
              <a:gd name="connsiteY4356" fmla="*/ 4049383 h 6858000"/>
              <a:gd name="connsiteX4357" fmla="*/ 12203753 w 12203753"/>
              <a:gd name="connsiteY4357" fmla="*/ 3980427 h 6858000"/>
              <a:gd name="connsiteX4358" fmla="*/ 12203753 w 12203753"/>
              <a:gd name="connsiteY4358" fmla="*/ 4044642 h 6858000"/>
              <a:gd name="connsiteX4359" fmla="*/ 12171908 w 12203753"/>
              <a:gd name="connsiteY4359" fmla="*/ 4061397 h 6858000"/>
              <a:gd name="connsiteX4360" fmla="*/ 12140914 w 12203753"/>
              <a:gd name="connsiteY4360" fmla="*/ 4075643 h 6858000"/>
              <a:gd name="connsiteX4361" fmla="*/ 12118286 w 12203753"/>
              <a:gd name="connsiteY4361" fmla="*/ 4036442 h 6858000"/>
              <a:gd name="connsiteX4362" fmla="*/ 12146132 w 12203753"/>
              <a:gd name="connsiteY4362" fmla="*/ 4016747 h 6858000"/>
              <a:gd name="connsiteX4363" fmla="*/ 5416402 w 12203753"/>
              <a:gd name="connsiteY4363" fmla="*/ 3922307 h 6858000"/>
              <a:gd name="connsiteX4364" fmla="*/ 5424781 w 12203753"/>
              <a:gd name="connsiteY4364" fmla="*/ 3926013 h 6858000"/>
              <a:gd name="connsiteX4365" fmla="*/ 5518395 w 12203753"/>
              <a:gd name="connsiteY4365" fmla="*/ 3973913 h 6858000"/>
              <a:gd name="connsiteX4366" fmla="*/ 5614131 w 12203753"/>
              <a:gd name="connsiteY4366" fmla="*/ 4036442 h 6858000"/>
              <a:gd name="connsiteX4367" fmla="*/ 5591504 w 12203753"/>
              <a:gd name="connsiteY4367" fmla="*/ 4075643 h 6858000"/>
              <a:gd name="connsiteX4368" fmla="*/ 5489521 w 12203753"/>
              <a:gd name="connsiteY4368" fmla="*/ 4024013 h 6858000"/>
              <a:gd name="connsiteX4369" fmla="*/ 5393787 w 12203753"/>
              <a:gd name="connsiteY4369" fmla="*/ 3961484 h 6858000"/>
              <a:gd name="connsiteX4370" fmla="*/ 4625259 w 12203753"/>
              <a:gd name="connsiteY4370" fmla="*/ 3922307 h 6858000"/>
              <a:gd name="connsiteX4371" fmla="*/ 4633642 w 12203753"/>
              <a:gd name="connsiteY4371" fmla="*/ 3926013 h 6858000"/>
              <a:gd name="connsiteX4372" fmla="*/ 4727254 w 12203753"/>
              <a:gd name="connsiteY4372" fmla="*/ 3973913 h 6858000"/>
              <a:gd name="connsiteX4373" fmla="*/ 4822988 w 12203753"/>
              <a:gd name="connsiteY4373" fmla="*/ 4036442 h 6858000"/>
              <a:gd name="connsiteX4374" fmla="*/ 4800366 w 12203753"/>
              <a:gd name="connsiteY4374" fmla="*/ 4075643 h 6858000"/>
              <a:gd name="connsiteX4375" fmla="*/ 4698380 w 12203753"/>
              <a:gd name="connsiteY4375" fmla="*/ 4024013 h 6858000"/>
              <a:gd name="connsiteX4376" fmla="*/ 4602649 w 12203753"/>
              <a:gd name="connsiteY4376" fmla="*/ 3961484 h 6858000"/>
              <a:gd name="connsiteX4377" fmla="*/ 3834266 w 12203753"/>
              <a:gd name="connsiteY4377" fmla="*/ 3922307 h 6858000"/>
              <a:gd name="connsiteX4378" fmla="*/ 3842651 w 12203753"/>
              <a:gd name="connsiteY4378" fmla="*/ 3926013 h 6858000"/>
              <a:gd name="connsiteX4379" fmla="*/ 3936263 w 12203753"/>
              <a:gd name="connsiteY4379" fmla="*/ 3973913 h 6858000"/>
              <a:gd name="connsiteX4380" fmla="*/ 4031992 w 12203753"/>
              <a:gd name="connsiteY4380" fmla="*/ 4036442 h 6858000"/>
              <a:gd name="connsiteX4381" fmla="*/ 4009366 w 12203753"/>
              <a:gd name="connsiteY4381" fmla="*/ 4075643 h 6858000"/>
              <a:gd name="connsiteX4382" fmla="*/ 3907391 w 12203753"/>
              <a:gd name="connsiteY4382" fmla="*/ 4024013 h 6858000"/>
              <a:gd name="connsiteX4383" fmla="*/ 3811651 w 12203753"/>
              <a:gd name="connsiteY4383" fmla="*/ 3961484 h 6858000"/>
              <a:gd name="connsiteX4384" fmla="*/ 3043144 w 12203753"/>
              <a:gd name="connsiteY4384" fmla="*/ 3922307 h 6858000"/>
              <a:gd name="connsiteX4385" fmla="*/ 3051523 w 12203753"/>
              <a:gd name="connsiteY4385" fmla="*/ 3926013 h 6858000"/>
              <a:gd name="connsiteX4386" fmla="*/ 3145144 w 12203753"/>
              <a:gd name="connsiteY4386" fmla="*/ 3973913 h 6858000"/>
              <a:gd name="connsiteX4387" fmla="*/ 3240871 w 12203753"/>
              <a:gd name="connsiteY4387" fmla="*/ 4036442 h 6858000"/>
              <a:gd name="connsiteX4388" fmla="*/ 3218243 w 12203753"/>
              <a:gd name="connsiteY4388" fmla="*/ 4075643 h 6858000"/>
              <a:gd name="connsiteX4389" fmla="*/ 3116268 w 12203753"/>
              <a:gd name="connsiteY4389" fmla="*/ 4024013 h 6858000"/>
              <a:gd name="connsiteX4390" fmla="*/ 3020525 w 12203753"/>
              <a:gd name="connsiteY4390" fmla="*/ 3961484 h 6858000"/>
              <a:gd name="connsiteX4391" fmla="*/ 2252000 w 12203753"/>
              <a:gd name="connsiteY4391" fmla="*/ 3922307 h 6858000"/>
              <a:gd name="connsiteX4392" fmla="*/ 2260383 w 12203753"/>
              <a:gd name="connsiteY4392" fmla="*/ 3926013 h 6858000"/>
              <a:gd name="connsiteX4393" fmla="*/ 2353993 w 12203753"/>
              <a:gd name="connsiteY4393" fmla="*/ 3973913 h 6858000"/>
              <a:gd name="connsiteX4394" fmla="*/ 2449735 w 12203753"/>
              <a:gd name="connsiteY4394" fmla="*/ 4036442 h 6858000"/>
              <a:gd name="connsiteX4395" fmla="*/ 2427108 w 12203753"/>
              <a:gd name="connsiteY4395" fmla="*/ 4075643 h 6858000"/>
              <a:gd name="connsiteX4396" fmla="*/ 2325122 w 12203753"/>
              <a:gd name="connsiteY4396" fmla="*/ 4024013 h 6858000"/>
              <a:gd name="connsiteX4397" fmla="*/ 2229387 w 12203753"/>
              <a:gd name="connsiteY4397" fmla="*/ 3961484 h 6858000"/>
              <a:gd name="connsiteX4398" fmla="*/ 1460873 w 12203753"/>
              <a:gd name="connsiteY4398" fmla="*/ 3922307 h 6858000"/>
              <a:gd name="connsiteX4399" fmla="*/ 1469257 w 12203753"/>
              <a:gd name="connsiteY4399" fmla="*/ 3926013 h 6858000"/>
              <a:gd name="connsiteX4400" fmla="*/ 1562870 w 12203753"/>
              <a:gd name="connsiteY4400" fmla="*/ 3973913 h 6858000"/>
              <a:gd name="connsiteX4401" fmla="*/ 1658607 w 12203753"/>
              <a:gd name="connsiteY4401" fmla="*/ 4036442 h 6858000"/>
              <a:gd name="connsiteX4402" fmla="*/ 1635980 w 12203753"/>
              <a:gd name="connsiteY4402" fmla="*/ 4075643 h 6858000"/>
              <a:gd name="connsiteX4403" fmla="*/ 1533999 w 12203753"/>
              <a:gd name="connsiteY4403" fmla="*/ 4024013 h 6858000"/>
              <a:gd name="connsiteX4404" fmla="*/ 1438259 w 12203753"/>
              <a:gd name="connsiteY4404" fmla="*/ 3961484 h 6858000"/>
              <a:gd name="connsiteX4405" fmla="*/ 669795 w 12203753"/>
              <a:gd name="connsiteY4405" fmla="*/ 3922307 h 6858000"/>
              <a:gd name="connsiteX4406" fmla="*/ 678178 w 12203753"/>
              <a:gd name="connsiteY4406" fmla="*/ 3926013 h 6858000"/>
              <a:gd name="connsiteX4407" fmla="*/ 771792 w 12203753"/>
              <a:gd name="connsiteY4407" fmla="*/ 3973913 h 6858000"/>
              <a:gd name="connsiteX4408" fmla="*/ 867526 w 12203753"/>
              <a:gd name="connsiteY4408" fmla="*/ 4036442 h 6858000"/>
              <a:gd name="connsiteX4409" fmla="*/ 844900 w 12203753"/>
              <a:gd name="connsiteY4409" fmla="*/ 4075643 h 6858000"/>
              <a:gd name="connsiteX4410" fmla="*/ 742918 w 12203753"/>
              <a:gd name="connsiteY4410" fmla="*/ 4024013 h 6858000"/>
              <a:gd name="connsiteX4411" fmla="*/ 647181 w 12203753"/>
              <a:gd name="connsiteY4411" fmla="*/ 3961484 h 6858000"/>
              <a:gd name="connsiteX4412" fmla="*/ 11745343 w 12203753"/>
              <a:gd name="connsiteY4412" fmla="*/ 3922284 h 6858000"/>
              <a:gd name="connsiteX4413" fmla="*/ 11847390 w 12203753"/>
              <a:gd name="connsiteY4413" fmla="*/ 3973913 h 6858000"/>
              <a:gd name="connsiteX4414" fmla="*/ 11943128 w 12203753"/>
              <a:gd name="connsiteY4414" fmla="*/ 4036442 h 6858000"/>
              <a:gd name="connsiteX4415" fmla="*/ 11920501 w 12203753"/>
              <a:gd name="connsiteY4415" fmla="*/ 4075643 h 6858000"/>
              <a:gd name="connsiteX4416" fmla="*/ 11818516 w 12203753"/>
              <a:gd name="connsiteY4416" fmla="*/ 4024013 h 6858000"/>
              <a:gd name="connsiteX4417" fmla="*/ 11722715 w 12203753"/>
              <a:gd name="connsiteY4417" fmla="*/ 3961484 h 6858000"/>
              <a:gd name="connsiteX4418" fmla="*/ 11524930 w 12203753"/>
              <a:gd name="connsiteY4418" fmla="*/ 3922284 h 6858000"/>
              <a:gd name="connsiteX4419" fmla="*/ 11547558 w 12203753"/>
              <a:gd name="connsiteY4419" fmla="*/ 3961484 h 6858000"/>
              <a:gd name="connsiteX4420" fmla="*/ 11451820 w 12203753"/>
              <a:gd name="connsiteY4420" fmla="*/ 4024013 h 6858000"/>
              <a:gd name="connsiteX4421" fmla="*/ 11349836 w 12203753"/>
              <a:gd name="connsiteY4421" fmla="*/ 4075643 h 6858000"/>
              <a:gd name="connsiteX4422" fmla="*/ 11327208 w 12203753"/>
              <a:gd name="connsiteY4422" fmla="*/ 4036442 h 6858000"/>
              <a:gd name="connsiteX4423" fmla="*/ 11422946 w 12203753"/>
              <a:gd name="connsiteY4423" fmla="*/ 3973913 h 6858000"/>
              <a:gd name="connsiteX4424" fmla="*/ 11524930 w 12203753"/>
              <a:gd name="connsiteY4424" fmla="*/ 3922284 h 6858000"/>
              <a:gd name="connsiteX4425" fmla="*/ 10954265 w 12203753"/>
              <a:gd name="connsiteY4425" fmla="*/ 3922284 h 6858000"/>
              <a:gd name="connsiteX4426" fmla="*/ 11056249 w 12203753"/>
              <a:gd name="connsiteY4426" fmla="*/ 3973913 h 6858000"/>
              <a:gd name="connsiteX4427" fmla="*/ 11151987 w 12203753"/>
              <a:gd name="connsiteY4427" fmla="*/ 4036442 h 6858000"/>
              <a:gd name="connsiteX4428" fmla="*/ 11129360 w 12203753"/>
              <a:gd name="connsiteY4428" fmla="*/ 4075643 h 6858000"/>
              <a:gd name="connsiteX4429" fmla="*/ 11027376 w 12203753"/>
              <a:gd name="connsiteY4429" fmla="*/ 4024013 h 6858000"/>
              <a:gd name="connsiteX4430" fmla="*/ 10931638 w 12203753"/>
              <a:gd name="connsiteY4430" fmla="*/ 3961484 h 6858000"/>
              <a:gd name="connsiteX4431" fmla="*/ 10733788 w 12203753"/>
              <a:gd name="connsiteY4431" fmla="*/ 3922284 h 6858000"/>
              <a:gd name="connsiteX4432" fmla="*/ 10756416 w 12203753"/>
              <a:gd name="connsiteY4432" fmla="*/ 3961484 h 6858000"/>
              <a:gd name="connsiteX4433" fmla="*/ 10660678 w 12203753"/>
              <a:gd name="connsiteY4433" fmla="*/ 4024013 h 6858000"/>
              <a:gd name="connsiteX4434" fmla="*/ 10558694 w 12203753"/>
              <a:gd name="connsiteY4434" fmla="*/ 4075643 h 6858000"/>
              <a:gd name="connsiteX4435" fmla="*/ 10536066 w 12203753"/>
              <a:gd name="connsiteY4435" fmla="*/ 4036442 h 6858000"/>
              <a:gd name="connsiteX4436" fmla="*/ 10631804 w 12203753"/>
              <a:gd name="connsiteY4436" fmla="*/ 3973913 h 6858000"/>
              <a:gd name="connsiteX4437" fmla="*/ 10733788 w 12203753"/>
              <a:gd name="connsiteY4437" fmla="*/ 3922284 h 6858000"/>
              <a:gd name="connsiteX4438" fmla="*/ 10163123 w 12203753"/>
              <a:gd name="connsiteY4438" fmla="*/ 3922284 h 6858000"/>
              <a:gd name="connsiteX4439" fmla="*/ 10265107 w 12203753"/>
              <a:gd name="connsiteY4439" fmla="*/ 3973913 h 6858000"/>
              <a:gd name="connsiteX4440" fmla="*/ 10360845 w 12203753"/>
              <a:gd name="connsiteY4440" fmla="*/ 4036442 h 6858000"/>
              <a:gd name="connsiteX4441" fmla="*/ 10338218 w 12203753"/>
              <a:gd name="connsiteY4441" fmla="*/ 4075643 h 6858000"/>
              <a:gd name="connsiteX4442" fmla="*/ 10236234 w 12203753"/>
              <a:gd name="connsiteY4442" fmla="*/ 4024013 h 6858000"/>
              <a:gd name="connsiteX4443" fmla="*/ 10140496 w 12203753"/>
              <a:gd name="connsiteY4443" fmla="*/ 3961484 h 6858000"/>
              <a:gd name="connsiteX4444" fmla="*/ 9942711 w 12203753"/>
              <a:gd name="connsiteY4444" fmla="*/ 3922284 h 6858000"/>
              <a:gd name="connsiteX4445" fmla="*/ 9965339 w 12203753"/>
              <a:gd name="connsiteY4445" fmla="*/ 3961484 h 6858000"/>
              <a:gd name="connsiteX4446" fmla="*/ 9869601 w 12203753"/>
              <a:gd name="connsiteY4446" fmla="*/ 4024013 h 6858000"/>
              <a:gd name="connsiteX4447" fmla="*/ 9767553 w 12203753"/>
              <a:gd name="connsiteY4447" fmla="*/ 4075643 h 6858000"/>
              <a:gd name="connsiteX4448" fmla="*/ 9744925 w 12203753"/>
              <a:gd name="connsiteY4448" fmla="*/ 4036442 h 6858000"/>
              <a:gd name="connsiteX4449" fmla="*/ 9840663 w 12203753"/>
              <a:gd name="connsiteY4449" fmla="*/ 3973913 h 6858000"/>
              <a:gd name="connsiteX4450" fmla="*/ 9942711 w 12203753"/>
              <a:gd name="connsiteY4450" fmla="*/ 3922284 h 6858000"/>
              <a:gd name="connsiteX4451" fmla="*/ 9371982 w 12203753"/>
              <a:gd name="connsiteY4451" fmla="*/ 3922284 h 6858000"/>
              <a:gd name="connsiteX4452" fmla="*/ 9474030 w 12203753"/>
              <a:gd name="connsiteY4452" fmla="*/ 3973913 h 6858000"/>
              <a:gd name="connsiteX4453" fmla="*/ 9569768 w 12203753"/>
              <a:gd name="connsiteY4453" fmla="*/ 4036442 h 6858000"/>
              <a:gd name="connsiteX4454" fmla="*/ 9547140 w 12203753"/>
              <a:gd name="connsiteY4454" fmla="*/ 4075643 h 6858000"/>
              <a:gd name="connsiteX4455" fmla="*/ 9445093 w 12203753"/>
              <a:gd name="connsiteY4455" fmla="*/ 4024013 h 6858000"/>
              <a:gd name="connsiteX4456" fmla="*/ 9349355 w 12203753"/>
              <a:gd name="connsiteY4456" fmla="*/ 3961484 h 6858000"/>
              <a:gd name="connsiteX4457" fmla="*/ 9151570 w 12203753"/>
              <a:gd name="connsiteY4457" fmla="*/ 3922284 h 6858000"/>
              <a:gd name="connsiteX4458" fmla="*/ 9174198 w 12203753"/>
              <a:gd name="connsiteY4458" fmla="*/ 3961484 h 6858000"/>
              <a:gd name="connsiteX4459" fmla="*/ 9078460 w 12203753"/>
              <a:gd name="connsiteY4459" fmla="*/ 4024013 h 6858000"/>
              <a:gd name="connsiteX4460" fmla="*/ 8976412 w 12203753"/>
              <a:gd name="connsiteY4460" fmla="*/ 4075643 h 6858000"/>
              <a:gd name="connsiteX4461" fmla="*/ 8953784 w 12203753"/>
              <a:gd name="connsiteY4461" fmla="*/ 4036442 h 6858000"/>
              <a:gd name="connsiteX4462" fmla="*/ 9049585 w 12203753"/>
              <a:gd name="connsiteY4462" fmla="*/ 3973913 h 6858000"/>
              <a:gd name="connsiteX4463" fmla="*/ 9151570 w 12203753"/>
              <a:gd name="connsiteY4463" fmla="*/ 3922284 h 6858000"/>
              <a:gd name="connsiteX4464" fmla="*/ 8580840 w 12203753"/>
              <a:gd name="connsiteY4464" fmla="*/ 3922284 h 6858000"/>
              <a:gd name="connsiteX4465" fmla="*/ 8682888 w 12203753"/>
              <a:gd name="connsiteY4465" fmla="*/ 3973913 h 6858000"/>
              <a:gd name="connsiteX4466" fmla="*/ 8778626 w 12203753"/>
              <a:gd name="connsiteY4466" fmla="*/ 4036442 h 6858000"/>
              <a:gd name="connsiteX4467" fmla="*/ 8755998 w 12203753"/>
              <a:gd name="connsiteY4467" fmla="*/ 4075643 h 6858000"/>
              <a:gd name="connsiteX4468" fmla="*/ 8654014 w 12203753"/>
              <a:gd name="connsiteY4468" fmla="*/ 4024013 h 6858000"/>
              <a:gd name="connsiteX4469" fmla="*/ 8558213 w 12203753"/>
              <a:gd name="connsiteY4469" fmla="*/ 3961484 h 6858000"/>
              <a:gd name="connsiteX4470" fmla="*/ 8360428 w 12203753"/>
              <a:gd name="connsiteY4470" fmla="*/ 3922284 h 6858000"/>
              <a:gd name="connsiteX4471" fmla="*/ 8383056 w 12203753"/>
              <a:gd name="connsiteY4471" fmla="*/ 3961484 h 6858000"/>
              <a:gd name="connsiteX4472" fmla="*/ 8287318 w 12203753"/>
              <a:gd name="connsiteY4472" fmla="*/ 4024013 h 6858000"/>
              <a:gd name="connsiteX4473" fmla="*/ 8185270 w 12203753"/>
              <a:gd name="connsiteY4473" fmla="*/ 4075643 h 6858000"/>
              <a:gd name="connsiteX4474" fmla="*/ 8162642 w 12203753"/>
              <a:gd name="connsiteY4474" fmla="*/ 4036442 h 6858000"/>
              <a:gd name="connsiteX4475" fmla="*/ 8258443 w 12203753"/>
              <a:gd name="connsiteY4475" fmla="*/ 3973913 h 6858000"/>
              <a:gd name="connsiteX4476" fmla="*/ 8360428 w 12203753"/>
              <a:gd name="connsiteY4476" fmla="*/ 3922284 h 6858000"/>
              <a:gd name="connsiteX4477" fmla="*/ 7789699 w 12203753"/>
              <a:gd name="connsiteY4477" fmla="*/ 3922284 h 6858000"/>
              <a:gd name="connsiteX4478" fmla="*/ 7891747 w 12203753"/>
              <a:gd name="connsiteY4478" fmla="*/ 3973913 h 6858000"/>
              <a:gd name="connsiteX4479" fmla="*/ 7987485 w 12203753"/>
              <a:gd name="connsiteY4479" fmla="*/ 4036442 h 6858000"/>
              <a:gd name="connsiteX4480" fmla="*/ 7964857 w 12203753"/>
              <a:gd name="connsiteY4480" fmla="*/ 4075643 h 6858000"/>
              <a:gd name="connsiteX4481" fmla="*/ 7862873 w 12203753"/>
              <a:gd name="connsiteY4481" fmla="*/ 4024013 h 6858000"/>
              <a:gd name="connsiteX4482" fmla="*/ 7767072 w 12203753"/>
              <a:gd name="connsiteY4482" fmla="*/ 3961484 h 6858000"/>
              <a:gd name="connsiteX4483" fmla="*/ 7569286 w 12203753"/>
              <a:gd name="connsiteY4483" fmla="*/ 3922284 h 6858000"/>
              <a:gd name="connsiteX4484" fmla="*/ 7591913 w 12203753"/>
              <a:gd name="connsiteY4484" fmla="*/ 3961484 h 6858000"/>
              <a:gd name="connsiteX4485" fmla="*/ 7496176 w 12203753"/>
              <a:gd name="connsiteY4485" fmla="*/ 4024013 h 6858000"/>
              <a:gd name="connsiteX4486" fmla="*/ 7394128 w 12203753"/>
              <a:gd name="connsiteY4486" fmla="*/ 4075643 h 6858000"/>
              <a:gd name="connsiteX4487" fmla="*/ 7371564 w 12203753"/>
              <a:gd name="connsiteY4487" fmla="*/ 4036442 h 6858000"/>
              <a:gd name="connsiteX4488" fmla="*/ 7467302 w 12203753"/>
              <a:gd name="connsiteY4488" fmla="*/ 3973913 h 6858000"/>
              <a:gd name="connsiteX4489" fmla="*/ 7569286 w 12203753"/>
              <a:gd name="connsiteY4489" fmla="*/ 3922284 h 6858000"/>
              <a:gd name="connsiteX4490" fmla="*/ 6998558 w 12203753"/>
              <a:gd name="connsiteY4490" fmla="*/ 3922284 h 6858000"/>
              <a:gd name="connsiteX4491" fmla="*/ 7100606 w 12203753"/>
              <a:gd name="connsiteY4491" fmla="*/ 3973913 h 6858000"/>
              <a:gd name="connsiteX4492" fmla="*/ 7196344 w 12203753"/>
              <a:gd name="connsiteY4492" fmla="*/ 4036442 h 6858000"/>
              <a:gd name="connsiteX4493" fmla="*/ 7173716 w 12203753"/>
              <a:gd name="connsiteY4493" fmla="*/ 4075643 h 6858000"/>
              <a:gd name="connsiteX4494" fmla="*/ 7071731 w 12203753"/>
              <a:gd name="connsiteY4494" fmla="*/ 4024013 h 6858000"/>
              <a:gd name="connsiteX4495" fmla="*/ 6975995 w 12203753"/>
              <a:gd name="connsiteY4495" fmla="*/ 3961484 h 6858000"/>
              <a:gd name="connsiteX4496" fmla="*/ 6778210 w 12203753"/>
              <a:gd name="connsiteY4496" fmla="*/ 3922284 h 6858000"/>
              <a:gd name="connsiteX4497" fmla="*/ 6800772 w 12203753"/>
              <a:gd name="connsiteY4497" fmla="*/ 3961484 h 6858000"/>
              <a:gd name="connsiteX4498" fmla="*/ 6705100 w 12203753"/>
              <a:gd name="connsiteY4498" fmla="*/ 4024013 h 6858000"/>
              <a:gd name="connsiteX4499" fmla="*/ 6603052 w 12203753"/>
              <a:gd name="connsiteY4499" fmla="*/ 4075643 h 6858000"/>
              <a:gd name="connsiteX4500" fmla="*/ 6580424 w 12203753"/>
              <a:gd name="connsiteY4500" fmla="*/ 4036442 h 6858000"/>
              <a:gd name="connsiteX4501" fmla="*/ 6676161 w 12203753"/>
              <a:gd name="connsiteY4501" fmla="*/ 3973913 h 6858000"/>
              <a:gd name="connsiteX4502" fmla="*/ 6778210 w 12203753"/>
              <a:gd name="connsiteY4502" fmla="*/ 3922284 h 6858000"/>
              <a:gd name="connsiteX4503" fmla="*/ 6207480 w 12203753"/>
              <a:gd name="connsiteY4503" fmla="*/ 3922284 h 6858000"/>
              <a:gd name="connsiteX4504" fmla="*/ 6309528 w 12203753"/>
              <a:gd name="connsiteY4504" fmla="*/ 3973913 h 6858000"/>
              <a:gd name="connsiteX4505" fmla="*/ 6405201 w 12203753"/>
              <a:gd name="connsiteY4505" fmla="*/ 4036442 h 6858000"/>
              <a:gd name="connsiteX4506" fmla="*/ 6382638 w 12203753"/>
              <a:gd name="connsiteY4506" fmla="*/ 4075643 h 6858000"/>
              <a:gd name="connsiteX4507" fmla="*/ 6280590 w 12203753"/>
              <a:gd name="connsiteY4507" fmla="*/ 4024013 h 6858000"/>
              <a:gd name="connsiteX4508" fmla="*/ 6184852 w 12203753"/>
              <a:gd name="connsiteY4508" fmla="*/ 3961484 h 6858000"/>
              <a:gd name="connsiteX4509" fmla="*/ 5987007 w 12203753"/>
              <a:gd name="connsiteY4509" fmla="*/ 3922284 h 6858000"/>
              <a:gd name="connsiteX4510" fmla="*/ 6009633 w 12203753"/>
              <a:gd name="connsiteY4510" fmla="*/ 3961484 h 6858000"/>
              <a:gd name="connsiteX4511" fmla="*/ 5913898 w 12203753"/>
              <a:gd name="connsiteY4511" fmla="*/ 4024013 h 6858000"/>
              <a:gd name="connsiteX4512" fmla="*/ 5811850 w 12203753"/>
              <a:gd name="connsiteY4512" fmla="*/ 4075643 h 6858000"/>
              <a:gd name="connsiteX4513" fmla="*/ 5789224 w 12203753"/>
              <a:gd name="connsiteY4513" fmla="*/ 4036442 h 6858000"/>
              <a:gd name="connsiteX4514" fmla="*/ 5789287 w 12203753"/>
              <a:gd name="connsiteY4514" fmla="*/ 4036442 h 6858000"/>
              <a:gd name="connsiteX4515" fmla="*/ 5885024 w 12203753"/>
              <a:gd name="connsiteY4515" fmla="*/ 3973913 h 6858000"/>
              <a:gd name="connsiteX4516" fmla="*/ 5987007 w 12203753"/>
              <a:gd name="connsiteY4516" fmla="*/ 3922284 h 6858000"/>
              <a:gd name="connsiteX4517" fmla="*/ 5416352 w 12203753"/>
              <a:gd name="connsiteY4517" fmla="*/ 3922284 h 6858000"/>
              <a:gd name="connsiteX4518" fmla="*/ 5416414 w 12203753"/>
              <a:gd name="connsiteY4518" fmla="*/ 3922284 h 6858000"/>
              <a:gd name="connsiteX4519" fmla="*/ 5416402 w 12203753"/>
              <a:gd name="connsiteY4519" fmla="*/ 3922307 h 6858000"/>
              <a:gd name="connsiteX4520" fmla="*/ 5195941 w 12203753"/>
              <a:gd name="connsiteY4520" fmla="*/ 3922284 h 6858000"/>
              <a:gd name="connsiteX4521" fmla="*/ 5218566 w 12203753"/>
              <a:gd name="connsiteY4521" fmla="*/ 3961484 h 6858000"/>
              <a:gd name="connsiteX4522" fmla="*/ 5122827 w 12203753"/>
              <a:gd name="connsiteY4522" fmla="*/ 4024013 h 6858000"/>
              <a:gd name="connsiteX4523" fmla="*/ 5020783 w 12203753"/>
              <a:gd name="connsiteY4523" fmla="*/ 4075643 h 6858000"/>
              <a:gd name="connsiteX4524" fmla="*/ 4998155 w 12203753"/>
              <a:gd name="connsiteY4524" fmla="*/ 4036442 h 6858000"/>
              <a:gd name="connsiteX4525" fmla="*/ 4998215 w 12203753"/>
              <a:gd name="connsiteY4525" fmla="*/ 4036442 h 6858000"/>
              <a:gd name="connsiteX4526" fmla="*/ 5093953 w 12203753"/>
              <a:gd name="connsiteY4526" fmla="*/ 3973913 h 6858000"/>
              <a:gd name="connsiteX4527" fmla="*/ 5195941 w 12203753"/>
              <a:gd name="connsiteY4527" fmla="*/ 3922284 h 6858000"/>
              <a:gd name="connsiteX4528" fmla="*/ 4625211 w 12203753"/>
              <a:gd name="connsiteY4528" fmla="*/ 3922284 h 6858000"/>
              <a:gd name="connsiteX4529" fmla="*/ 4625271 w 12203753"/>
              <a:gd name="connsiteY4529" fmla="*/ 3922284 h 6858000"/>
              <a:gd name="connsiteX4530" fmla="*/ 4625259 w 12203753"/>
              <a:gd name="connsiteY4530" fmla="*/ 3922307 h 6858000"/>
              <a:gd name="connsiteX4531" fmla="*/ 4404792 w 12203753"/>
              <a:gd name="connsiteY4531" fmla="*/ 3922284 h 6858000"/>
              <a:gd name="connsiteX4532" fmla="*/ 4427424 w 12203753"/>
              <a:gd name="connsiteY4532" fmla="*/ 3961484 h 6858000"/>
              <a:gd name="connsiteX4533" fmla="*/ 4331686 w 12203753"/>
              <a:gd name="connsiteY4533" fmla="*/ 4024013 h 6858000"/>
              <a:gd name="connsiteX4534" fmla="*/ 4229635 w 12203753"/>
              <a:gd name="connsiteY4534" fmla="*/ 4075643 h 6858000"/>
              <a:gd name="connsiteX4535" fmla="*/ 4207009 w 12203753"/>
              <a:gd name="connsiteY4535" fmla="*/ 4036442 h 6858000"/>
              <a:gd name="connsiteX4536" fmla="*/ 4207074 w 12203753"/>
              <a:gd name="connsiteY4536" fmla="*/ 4036442 h 6858000"/>
              <a:gd name="connsiteX4537" fmla="*/ 4302809 w 12203753"/>
              <a:gd name="connsiteY4537" fmla="*/ 3973913 h 6858000"/>
              <a:gd name="connsiteX4538" fmla="*/ 4404792 w 12203753"/>
              <a:gd name="connsiteY4538" fmla="*/ 3922284 h 6858000"/>
              <a:gd name="connsiteX4539" fmla="*/ 3834218 w 12203753"/>
              <a:gd name="connsiteY4539" fmla="*/ 3922284 h 6858000"/>
              <a:gd name="connsiteX4540" fmla="*/ 3834279 w 12203753"/>
              <a:gd name="connsiteY4540" fmla="*/ 3922284 h 6858000"/>
              <a:gd name="connsiteX4541" fmla="*/ 3834266 w 12203753"/>
              <a:gd name="connsiteY4541" fmla="*/ 3922307 h 6858000"/>
              <a:gd name="connsiteX4542" fmla="*/ 3613742 w 12203753"/>
              <a:gd name="connsiteY4542" fmla="*/ 3922284 h 6858000"/>
              <a:gd name="connsiteX4543" fmla="*/ 3636372 w 12203753"/>
              <a:gd name="connsiteY4543" fmla="*/ 3961484 h 6858000"/>
              <a:gd name="connsiteX4544" fmla="*/ 3540639 w 12203753"/>
              <a:gd name="connsiteY4544" fmla="*/ 4024013 h 6858000"/>
              <a:gd name="connsiteX4545" fmla="*/ 3438588 w 12203753"/>
              <a:gd name="connsiteY4545" fmla="*/ 4075643 h 6858000"/>
              <a:gd name="connsiteX4546" fmla="*/ 3415959 w 12203753"/>
              <a:gd name="connsiteY4546" fmla="*/ 4036442 h 6858000"/>
              <a:gd name="connsiteX4547" fmla="*/ 3416027 w 12203753"/>
              <a:gd name="connsiteY4547" fmla="*/ 4036442 h 6858000"/>
              <a:gd name="connsiteX4548" fmla="*/ 3511767 w 12203753"/>
              <a:gd name="connsiteY4548" fmla="*/ 3973913 h 6858000"/>
              <a:gd name="connsiteX4549" fmla="*/ 3613742 w 12203753"/>
              <a:gd name="connsiteY4549" fmla="*/ 3922284 h 6858000"/>
              <a:gd name="connsiteX4550" fmla="*/ 3043094 w 12203753"/>
              <a:gd name="connsiteY4550" fmla="*/ 3922284 h 6858000"/>
              <a:gd name="connsiteX4551" fmla="*/ 3043156 w 12203753"/>
              <a:gd name="connsiteY4551" fmla="*/ 3922284 h 6858000"/>
              <a:gd name="connsiteX4552" fmla="*/ 3043144 w 12203753"/>
              <a:gd name="connsiteY4552" fmla="*/ 3922307 h 6858000"/>
              <a:gd name="connsiteX4553" fmla="*/ 2822677 w 12203753"/>
              <a:gd name="connsiteY4553" fmla="*/ 3922284 h 6858000"/>
              <a:gd name="connsiteX4554" fmla="*/ 2845305 w 12203753"/>
              <a:gd name="connsiteY4554" fmla="*/ 3961484 h 6858000"/>
              <a:gd name="connsiteX4555" fmla="*/ 2749571 w 12203753"/>
              <a:gd name="connsiteY4555" fmla="*/ 4024013 h 6858000"/>
              <a:gd name="connsiteX4556" fmla="*/ 2647521 w 12203753"/>
              <a:gd name="connsiteY4556" fmla="*/ 4075643 h 6858000"/>
              <a:gd name="connsiteX4557" fmla="*/ 2624892 w 12203753"/>
              <a:gd name="connsiteY4557" fmla="*/ 4036442 h 6858000"/>
              <a:gd name="connsiteX4558" fmla="*/ 2720633 w 12203753"/>
              <a:gd name="connsiteY4558" fmla="*/ 3973913 h 6858000"/>
              <a:gd name="connsiteX4559" fmla="*/ 2822677 w 12203753"/>
              <a:gd name="connsiteY4559" fmla="*/ 3922284 h 6858000"/>
              <a:gd name="connsiteX4560" fmla="*/ 2251951 w 12203753"/>
              <a:gd name="connsiteY4560" fmla="*/ 3922284 h 6858000"/>
              <a:gd name="connsiteX4561" fmla="*/ 2252012 w 12203753"/>
              <a:gd name="connsiteY4561" fmla="*/ 3922284 h 6858000"/>
              <a:gd name="connsiteX4562" fmla="*/ 2252000 w 12203753"/>
              <a:gd name="connsiteY4562" fmla="*/ 3922307 h 6858000"/>
              <a:gd name="connsiteX4563" fmla="*/ 2031546 w 12203753"/>
              <a:gd name="connsiteY4563" fmla="*/ 3922284 h 6858000"/>
              <a:gd name="connsiteX4564" fmla="*/ 2054176 w 12203753"/>
              <a:gd name="connsiteY4564" fmla="*/ 3961484 h 6858000"/>
              <a:gd name="connsiteX4565" fmla="*/ 1958440 w 12203753"/>
              <a:gd name="connsiteY4565" fmla="*/ 4024013 h 6858000"/>
              <a:gd name="connsiteX4566" fmla="*/ 1856390 w 12203753"/>
              <a:gd name="connsiteY4566" fmla="*/ 4075643 h 6858000"/>
              <a:gd name="connsiteX4567" fmla="*/ 1833765 w 12203753"/>
              <a:gd name="connsiteY4567" fmla="*/ 4036442 h 6858000"/>
              <a:gd name="connsiteX4568" fmla="*/ 1929500 w 12203753"/>
              <a:gd name="connsiteY4568" fmla="*/ 3973913 h 6858000"/>
              <a:gd name="connsiteX4569" fmla="*/ 2031546 w 12203753"/>
              <a:gd name="connsiteY4569" fmla="*/ 3922284 h 6858000"/>
              <a:gd name="connsiteX4570" fmla="*/ 1460821 w 12203753"/>
              <a:gd name="connsiteY4570" fmla="*/ 3922284 h 6858000"/>
              <a:gd name="connsiteX4571" fmla="*/ 1460890 w 12203753"/>
              <a:gd name="connsiteY4571" fmla="*/ 3922284 h 6858000"/>
              <a:gd name="connsiteX4572" fmla="*/ 1460873 w 12203753"/>
              <a:gd name="connsiteY4572" fmla="*/ 3922307 h 6858000"/>
              <a:gd name="connsiteX4573" fmla="*/ 1240476 w 12203753"/>
              <a:gd name="connsiteY4573" fmla="*/ 3922284 h 6858000"/>
              <a:gd name="connsiteX4574" fmla="*/ 1263103 w 12203753"/>
              <a:gd name="connsiteY4574" fmla="*/ 3961484 h 6858000"/>
              <a:gd name="connsiteX4575" fmla="*/ 1167366 w 12203753"/>
              <a:gd name="connsiteY4575" fmla="*/ 4024013 h 6858000"/>
              <a:gd name="connsiteX4576" fmla="*/ 1065317 w 12203753"/>
              <a:gd name="connsiteY4576" fmla="*/ 4075643 h 6858000"/>
              <a:gd name="connsiteX4577" fmla="*/ 1042681 w 12203753"/>
              <a:gd name="connsiteY4577" fmla="*/ 4036442 h 6858000"/>
              <a:gd name="connsiteX4578" fmla="*/ 1138427 w 12203753"/>
              <a:gd name="connsiteY4578" fmla="*/ 3973913 h 6858000"/>
              <a:gd name="connsiteX4579" fmla="*/ 1240476 w 12203753"/>
              <a:gd name="connsiteY4579" fmla="*/ 3922284 h 6858000"/>
              <a:gd name="connsiteX4580" fmla="*/ 669744 w 12203753"/>
              <a:gd name="connsiteY4580" fmla="*/ 3922284 h 6858000"/>
              <a:gd name="connsiteX4581" fmla="*/ 669808 w 12203753"/>
              <a:gd name="connsiteY4581" fmla="*/ 3922284 h 6858000"/>
              <a:gd name="connsiteX4582" fmla="*/ 669795 w 12203753"/>
              <a:gd name="connsiteY4582" fmla="*/ 3922307 h 6858000"/>
              <a:gd name="connsiteX4583" fmla="*/ 449268 w 12203753"/>
              <a:gd name="connsiteY4583" fmla="*/ 3922284 h 6858000"/>
              <a:gd name="connsiteX4584" fmla="*/ 471896 w 12203753"/>
              <a:gd name="connsiteY4584" fmla="*/ 3961484 h 6858000"/>
              <a:gd name="connsiteX4585" fmla="*/ 376162 w 12203753"/>
              <a:gd name="connsiteY4585" fmla="*/ 4024013 h 6858000"/>
              <a:gd name="connsiteX4586" fmla="*/ 274116 w 12203753"/>
              <a:gd name="connsiteY4586" fmla="*/ 4075643 h 6858000"/>
              <a:gd name="connsiteX4587" fmla="*/ 251487 w 12203753"/>
              <a:gd name="connsiteY4587" fmla="*/ 4036442 h 6858000"/>
              <a:gd name="connsiteX4588" fmla="*/ 251551 w 12203753"/>
              <a:gd name="connsiteY4588" fmla="*/ 4036442 h 6858000"/>
              <a:gd name="connsiteX4589" fmla="*/ 347288 w 12203753"/>
              <a:gd name="connsiteY4589" fmla="*/ 3973913 h 6858000"/>
              <a:gd name="connsiteX4590" fmla="*/ 449268 w 12203753"/>
              <a:gd name="connsiteY4590" fmla="*/ 3922284 h 6858000"/>
              <a:gd name="connsiteX4591" fmla="*/ 12008079 w 12203753"/>
              <a:gd name="connsiteY4591" fmla="*/ 3770583 h 6858000"/>
              <a:gd name="connsiteX4592" fmla="*/ 12053335 w 12203753"/>
              <a:gd name="connsiteY4592" fmla="*/ 3770583 h 6858000"/>
              <a:gd name="connsiteX4593" fmla="*/ 12059581 w 12203753"/>
              <a:gd name="connsiteY4593" fmla="*/ 3884805 h 6858000"/>
              <a:gd name="connsiteX4594" fmla="*/ 12053335 w 12203753"/>
              <a:gd name="connsiteY4594" fmla="*/ 3998963 h 6858000"/>
              <a:gd name="connsiteX4595" fmla="*/ 12008079 w 12203753"/>
              <a:gd name="connsiteY4595" fmla="*/ 3998963 h 6858000"/>
              <a:gd name="connsiteX4596" fmla="*/ 12001833 w 12203753"/>
              <a:gd name="connsiteY4596" fmla="*/ 3884805 h 6858000"/>
              <a:gd name="connsiteX4597" fmla="*/ 12008079 w 12203753"/>
              <a:gd name="connsiteY4597" fmla="*/ 3770583 h 6858000"/>
              <a:gd name="connsiteX4598" fmla="*/ 11216938 w 12203753"/>
              <a:gd name="connsiteY4598" fmla="*/ 3770583 h 6858000"/>
              <a:gd name="connsiteX4599" fmla="*/ 11262194 w 12203753"/>
              <a:gd name="connsiteY4599" fmla="*/ 3770583 h 6858000"/>
              <a:gd name="connsiteX4600" fmla="*/ 11268504 w 12203753"/>
              <a:gd name="connsiteY4600" fmla="*/ 3884805 h 6858000"/>
              <a:gd name="connsiteX4601" fmla="*/ 11262194 w 12203753"/>
              <a:gd name="connsiteY4601" fmla="*/ 3998963 h 6858000"/>
              <a:gd name="connsiteX4602" fmla="*/ 11216938 w 12203753"/>
              <a:gd name="connsiteY4602" fmla="*/ 3998963 h 6858000"/>
              <a:gd name="connsiteX4603" fmla="*/ 11210692 w 12203753"/>
              <a:gd name="connsiteY4603" fmla="*/ 3884805 h 6858000"/>
              <a:gd name="connsiteX4604" fmla="*/ 11216938 w 12203753"/>
              <a:gd name="connsiteY4604" fmla="*/ 3770583 h 6858000"/>
              <a:gd name="connsiteX4605" fmla="*/ 10425796 w 12203753"/>
              <a:gd name="connsiteY4605" fmla="*/ 3770583 h 6858000"/>
              <a:gd name="connsiteX4606" fmla="*/ 10471052 w 12203753"/>
              <a:gd name="connsiteY4606" fmla="*/ 3770583 h 6858000"/>
              <a:gd name="connsiteX4607" fmla="*/ 10477362 w 12203753"/>
              <a:gd name="connsiteY4607" fmla="*/ 3884805 h 6858000"/>
              <a:gd name="connsiteX4608" fmla="*/ 10471052 w 12203753"/>
              <a:gd name="connsiteY4608" fmla="*/ 3998963 h 6858000"/>
              <a:gd name="connsiteX4609" fmla="*/ 10425796 w 12203753"/>
              <a:gd name="connsiteY4609" fmla="*/ 3998963 h 6858000"/>
              <a:gd name="connsiteX4610" fmla="*/ 10419550 w 12203753"/>
              <a:gd name="connsiteY4610" fmla="*/ 3884805 h 6858000"/>
              <a:gd name="connsiteX4611" fmla="*/ 10425796 w 12203753"/>
              <a:gd name="connsiteY4611" fmla="*/ 3770583 h 6858000"/>
              <a:gd name="connsiteX4612" fmla="*/ 9634719 w 12203753"/>
              <a:gd name="connsiteY4612" fmla="*/ 3770583 h 6858000"/>
              <a:gd name="connsiteX4613" fmla="*/ 9679910 w 12203753"/>
              <a:gd name="connsiteY4613" fmla="*/ 3770583 h 6858000"/>
              <a:gd name="connsiteX4614" fmla="*/ 9686221 w 12203753"/>
              <a:gd name="connsiteY4614" fmla="*/ 3884805 h 6858000"/>
              <a:gd name="connsiteX4615" fmla="*/ 9679910 w 12203753"/>
              <a:gd name="connsiteY4615" fmla="*/ 3998963 h 6858000"/>
              <a:gd name="connsiteX4616" fmla="*/ 9634719 w 12203753"/>
              <a:gd name="connsiteY4616" fmla="*/ 3998963 h 6858000"/>
              <a:gd name="connsiteX4617" fmla="*/ 9628408 w 12203753"/>
              <a:gd name="connsiteY4617" fmla="*/ 3884805 h 6858000"/>
              <a:gd name="connsiteX4618" fmla="*/ 9634719 w 12203753"/>
              <a:gd name="connsiteY4618" fmla="*/ 3770583 h 6858000"/>
              <a:gd name="connsiteX4619" fmla="*/ 8843577 w 12203753"/>
              <a:gd name="connsiteY4619" fmla="*/ 3770583 h 6858000"/>
              <a:gd name="connsiteX4620" fmla="*/ 8888832 w 12203753"/>
              <a:gd name="connsiteY4620" fmla="*/ 3770583 h 6858000"/>
              <a:gd name="connsiteX4621" fmla="*/ 8895079 w 12203753"/>
              <a:gd name="connsiteY4621" fmla="*/ 3884805 h 6858000"/>
              <a:gd name="connsiteX4622" fmla="*/ 8888832 w 12203753"/>
              <a:gd name="connsiteY4622" fmla="*/ 3998963 h 6858000"/>
              <a:gd name="connsiteX4623" fmla="*/ 8843577 w 12203753"/>
              <a:gd name="connsiteY4623" fmla="*/ 3998963 h 6858000"/>
              <a:gd name="connsiteX4624" fmla="*/ 8837330 w 12203753"/>
              <a:gd name="connsiteY4624" fmla="*/ 3884805 h 6858000"/>
              <a:gd name="connsiteX4625" fmla="*/ 8843577 w 12203753"/>
              <a:gd name="connsiteY4625" fmla="*/ 3770583 h 6858000"/>
              <a:gd name="connsiteX4626" fmla="*/ 8052435 w 12203753"/>
              <a:gd name="connsiteY4626" fmla="*/ 3770583 h 6858000"/>
              <a:gd name="connsiteX4627" fmla="*/ 8097691 w 12203753"/>
              <a:gd name="connsiteY4627" fmla="*/ 3770583 h 6858000"/>
              <a:gd name="connsiteX4628" fmla="*/ 8103938 w 12203753"/>
              <a:gd name="connsiteY4628" fmla="*/ 3884805 h 6858000"/>
              <a:gd name="connsiteX4629" fmla="*/ 8097691 w 12203753"/>
              <a:gd name="connsiteY4629" fmla="*/ 3998963 h 6858000"/>
              <a:gd name="connsiteX4630" fmla="*/ 8052435 w 12203753"/>
              <a:gd name="connsiteY4630" fmla="*/ 3998963 h 6858000"/>
              <a:gd name="connsiteX4631" fmla="*/ 8046189 w 12203753"/>
              <a:gd name="connsiteY4631" fmla="*/ 3884805 h 6858000"/>
              <a:gd name="connsiteX4632" fmla="*/ 8052435 w 12203753"/>
              <a:gd name="connsiteY4632" fmla="*/ 3770583 h 6858000"/>
              <a:gd name="connsiteX4633" fmla="*/ 7261293 w 12203753"/>
              <a:gd name="connsiteY4633" fmla="*/ 3770583 h 6858000"/>
              <a:gd name="connsiteX4634" fmla="*/ 7306549 w 12203753"/>
              <a:gd name="connsiteY4634" fmla="*/ 3770583 h 6858000"/>
              <a:gd name="connsiteX4635" fmla="*/ 7312860 w 12203753"/>
              <a:gd name="connsiteY4635" fmla="*/ 3884805 h 6858000"/>
              <a:gd name="connsiteX4636" fmla="*/ 7306549 w 12203753"/>
              <a:gd name="connsiteY4636" fmla="*/ 3998963 h 6858000"/>
              <a:gd name="connsiteX4637" fmla="*/ 7261293 w 12203753"/>
              <a:gd name="connsiteY4637" fmla="*/ 3998963 h 6858000"/>
              <a:gd name="connsiteX4638" fmla="*/ 7255047 w 12203753"/>
              <a:gd name="connsiteY4638" fmla="*/ 3884805 h 6858000"/>
              <a:gd name="connsiteX4639" fmla="*/ 7261293 w 12203753"/>
              <a:gd name="connsiteY4639" fmla="*/ 3770583 h 6858000"/>
              <a:gd name="connsiteX4640" fmla="*/ 6470217 w 12203753"/>
              <a:gd name="connsiteY4640" fmla="*/ 3770583 h 6858000"/>
              <a:gd name="connsiteX4641" fmla="*/ 6515408 w 12203753"/>
              <a:gd name="connsiteY4641" fmla="*/ 3770583 h 6858000"/>
              <a:gd name="connsiteX4642" fmla="*/ 6521719 w 12203753"/>
              <a:gd name="connsiteY4642" fmla="*/ 3884805 h 6858000"/>
              <a:gd name="connsiteX4643" fmla="*/ 6515408 w 12203753"/>
              <a:gd name="connsiteY4643" fmla="*/ 3998963 h 6858000"/>
              <a:gd name="connsiteX4644" fmla="*/ 6470217 w 12203753"/>
              <a:gd name="connsiteY4644" fmla="*/ 3998963 h 6858000"/>
              <a:gd name="connsiteX4645" fmla="*/ 6463906 w 12203753"/>
              <a:gd name="connsiteY4645" fmla="*/ 3884805 h 6858000"/>
              <a:gd name="connsiteX4646" fmla="*/ 6470217 w 12203753"/>
              <a:gd name="connsiteY4646" fmla="*/ 3770583 h 6858000"/>
              <a:gd name="connsiteX4647" fmla="*/ 5679084 w 12203753"/>
              <a:gd name="connsiteY4647" fmla="*/ 3770583 h 6858000"/>
              <a:gd name="connsiteX4648" fmla="*/ 5724338 w 12203753"/>
              <a:gd name="connsiteY4648" fmla="*/ 3770583 h 6858000"/>
              <a:gd name="connsiteX4649" fmla="*/ 5730645 w 12203753"/>
              <a:gd name="connsiteY4649" fmla="*/ 3884805 h 6858000"/>
              <a:gd name="connsiteX4650" fmla="*/ 5724338 w 12203753"/>
              <a:gd name="connsiteY4650" fmla="*/ 3998963 h 6858000"/>
              <a:gd name="connsiteX4651" fmla="*/ 5679084 w 12203753"/>
              <a:gd name="connsiteY4651" fmla="*/ 3998963 h 6858000"/>
              <a:gd name="connsiteX4652" fmla="*/ 5672769 w 12203753"/>
              <a:gd name="connsiteY4652" fmla="*/ 3884805 h 6858000"/>
              <a:gd name="connsiteX4653" fmla="*/ 5679084 w 12203753"/>
              <a:gd name="connsiteY4653" fmla="*/ 3770583 h 6858000"/>
              <a:gd name="connsiteX4654" fmla="*/ 4887944 w 12203753"/>
              <a:gd name="connsiteY4654" fmla="*/ 3770583 h 6858000"/>
              <a:gd name="connsiteX4655" fmla="*/ 4933198 w 12203753"/>
              <a:gd name="connsiteY4655" fmla="*/ 3770583 h 6858000"/>
              <a:gd name="connsiteX4656" fmla="*/ 4939507 w 12203753"/>
              <a:gd name="connsiteY4656" fmla="*/ 3884805 h 6858000"/>
              <a:gd name="connsiteX4657" fmla="*/ 4933198 w 12203753"/>
              <a:gd name="connsiteY4657" fmla="*/ 3998963 h 6858000"/>
              <a:gd name="connsiteX4658" fmla="*/ 4887944 w 12203753"/>
              <a:gd name="connsiteY4658" fmla="*/ 3998963 h 6858000"/>
              <a:gd name="connsiteX4659" fmla="*/ 4881696 w 12203753"/>
              <a:gd name="connsiteY4659" fmla="*/ 3884805 h 6858000"/>
              <a:gd name="connsiteX4660" fmla="*/ 4887944 w 12203753"/>
              <a:gd name="connsiteY4660" fmla="*/ 3770583 h 6858000"/>
              <a:gd name="connsiteX4661" fmla="*/ 4096880 w 12203753"/>
              <a:gd name="connsiteY4661" fmla="*/ 3770583 h 6858000"/>
              <a:gd name="connsiteX4662" fmla="*/ 4142136 w 12203753"/>
              <a:gd name="connsiteY4662" fmla="*/ 3770583 h 6858000"/>
              <a:gd name="connsiteX4663" fmla="*/ 4148446 w 12203753"/>
              <a:gd name="connsiteY4663" fmla="*/ 3884805 h 6858000"/>
              <a:gd name="connsiteX4664" fmla="*/ 4142136 w 12203753"/>
              <a:gd name="connsiteY4664" fmla="*/ 3998963 h 6858000"/>
              <a:gd name="connsiteX4665" fmla="*/ 4096880 w 12203753"/>
              <a:gd name="connsiteY4665" fmla="*/ 3998963 h 6858000"/>
              <a:gd name="connsiteX4666" fmla="*/ 4090633 w 12203753"/>
              <a:gd name="connsiteY4666" fmla="*/ 3884805 h 6858000"/>
              <a:gd name="connsiteX4667" fmla="*/ 4096880 w 12203753"/>
              <a:gd name="connsiteY4667" fmla="*/ 3770583 h 6858000"/>
              <a:gd name="connsiteX4668" fmla="*/ 3305820 w 12203753"/>
              <a:gd name="connsiteY4668" fmla="*/ 3770583 h 6858000"/>
              <a:gd name="connsiteX4669" fmla="*/ 3351078 w 12203753"/>
              <a:gd name="connsiteY4669" fmla="*/ 3770583 h 6858000"/>
              <a:gd name="connsiteX4670" fmla="*/ 3357385 w 12203753"/>
              <a:gd name="connsiteY4670" fmla="*/ 3884805 h 6858000"/>
              <a:gd name="connsiteX4671" fmla="*/ 3351078 w 12203753"/>
              <a:gd name="connsiteY4671" fmla="*/ 3998963 h 6858000"/>
              <a:gd name="connsiteX4672" fmla="*/ 3305820 w 12203753"/>
              <a:gd name="connsiteY4672" fmla="*/ 3998963 h 6858000"/>
              <a:gd name="connsiteX4673" fmla="*/ 3299575 w 12203753"/>
              <a:gd name="connsiteY4673" fmla="*/ 3884805 h 6858000"/>
              <a:gd name="connsiteX4674" fmla="*/ 3305820 w 12203753"/>
              <a:gd name="connsiteY4674" fmla="*/ 3770583 h 6858000"/>
              <a:gd name="connsiteX4675" fmla="*/ 2514689 w 12203753"/>
              <a:gd name="connsiteY4675" fmla="*/ 3770583 h 6858000"/>
              <a:gd name="connsiteX4676" fmla="*/ 2559944 w 12203753"/>
              <a:gd name="connsiteY4676" fmla="*/ 3770583 h 6858000"/>
              <a:gd name="connsiteX4677" fmla="*/ 2566255 w 12203753"/>
              <a:gd name="connsiteY4677" fmla="*/ 3884805 h 6858000"/>
              <a:gd name="connsiteX4678" fmla="*/ 2559944 w 12203753"/>
              <a:gd name="connsiteY4678" fmla="*/ 3998963 h 6858000"/>
              <a:gd name="connsiteX4679" fmla="*/ 2514689 w 12203753"/>
              <a:gd name="connsiteY4679" fmla="*/ 3998963 h 6858000"/>
              <a:gd name="connsiteX4680" fmla="*/ 2508444 w 12203753"/>
              <a:gd name="connsiteY4680" fmla="*/ 3884805 h 6858000"/>
              <a:gd name="connsiteX4681" fmla="*/ 2514689 w 12203753"/>
              <a:gd name="connsiteY4681" fmla="*/ 3770583 h 6858000"/>
              <a:gd name="connsiteX4682" fmla="*/ 1723556 w 12203753"/>
              <a:gd name="connsiteY4682" fmla="*/ 3770583 h 6858000"/>
              <a:gd name="connsiteX4683" fmla="*/ 1768814 w 12203753"/>
              <a:gd name="connsiteY4683" fmla="*/ 3770583 h 6858000"/>
              <a:gd name="connsiteX4684" fmla="*/ 1775124 w 12203753"/>
              <a:gd name="connsiteY4684" fmla="*/ 3884805 h 6858000"/>
              <a:gd name="connsiteX4685" fmla="*/ 1768814 w 12203753"/>
              <a:gd name="connsiteY4685" fmla="*/ 3998963 h 6858000"/>
              <a:gd name="connsiteX4686" fmla="*/ 1723556 w 12203753"/>
              <a:gd name="connsiteY4686" fmla="*/ 3998963 h 6858000"/>
              <a:gd name="connsiteX4687" fmla="*/ 1717310 w 12203753"/>
              <a:gd name="connsiteY4687" fmla="*/ 3884805 h 6858000"/>
              <a:gd name="connsiteX4688" fmla="*/ 1723556 w 12203753"/>
              <a:gd name="connsiteY4688" fmla="*/ 3770583 h 6858000"/>
              <a:gd name="connsiteX4689" fmla="*/ 932414 w 12203753"/>
              <a:gd name="connsiteY4689" fmla="*/ 3770583 h 6858000"/>
              <a:gd name="connsiteX4690" fmla="*/ 977669 w 12203753"/>
              <a:gd name="connsiteY4690" fmla="*/ 3770583 h 6858000"/>
              <a:gd name="connsiteX4691" fmla="*/ 983979 w 12203753"/>
              <a:gd name="connsiteY4691" fmla="*/ 3884805 h 6858000"/>
              <a:gd name="connsiteX4692" fmla="*/ 977669 w 12203753"/>
              <a:gd name="connsiteY4692" fmla="*/ 3998963 h 6858000"/>
              <a:gd name="connsiteX4693" fmla="*/ 932414 w 12203753"/>
              <a:gd name="connsiteY4693" fmla="*/ 3998963 h 6858000"/>
              <a:gd name="connsiteX4694" fmla="*/ 926104 w 12203753"/>
              <a:gd name="connsiteY4694" fmla="*/ 3884805 h 6858000"/>
              <a:gd name="connsiteX4695" fmla="*/ 932414 w 12203753"/>
              <a:gd name="connsiteY4695" fmla="*/ 3770583 h 6858000"/>
              <a:gd name="connsiteX4696" fmla="*/ 141346 w 12203753"/>
              <a:gd name="connsiteY4696" fmla="*/ 3770583 h 6858000"/>
              <a:gd name="connsiteX4697" fmla="*/ 186600 w 12203753"/>
              <a:gd name="connsiteY4697" fmla="*/ 3770583 h 6858000"/>
              <a:gd name="connsiteX4698" fmla="*/ 192910 w 12203753"/>
              <a:gd name="connsiteY4698" fmla="*/ 3884805 h 6858000"/>
              <a:gd name="connsiteX4699" fmla="*/ 186600 w 12203753"/>
              <a:gd name="connsiteY4699" fmla="*/ 3998963 h 6858000"/>
              <a:gd name="connsiteX4700" fmla="*/ 141346 w 12203753"/>
              <a:gd name="connsiteY4700" fmla="*/ 3998963 h 6858000"/>
              <a:gd name="connsiteX4701" fmla="*/ 135099 w 12203753"/>
              <a:gd name="connsiteY4701" fmla="*/ 3884805 h 6858000"/>
              <a:gd name="connsiteX4702" fmla="*/ 141346 w 12203753"/>
              <a:gd name="connsiteY4702" fmla="*/ 3770583 h 6858000"/>
              <a:gd name="connsiteX4703" fmla="*/ 5811965 w 12203753"/>
              <a:gd name="connsiteY4703" fmla="*/ 3693926 h 6858000"/>
              <a:gd name="connsiteX4704" fmla="*/ 5820348 w 12203753"/>
              <a:gd name="connsiteY4704" fmla="*/ 3697632 h 6858000"/>
              <a:gd name="connsiteX4705" fmla="*/ 5913960 w 12203753"/>
              <a:gd name="connsiteY4705" fmla="*/ 3745532 h 6858000"/>
              <a:gd name="connsiteX4706" fmla="*/ 6009695 w 12203753"/>
              <a:gd name="connsiteY4706" fmla="*/ 3808061 h 6858000"/>
              <a:gd name="connsiteX4707" fmla="*/ 5987067 w 12203753"/>
              <a:gd name="connsiteY4707" fmla="*/ 3847262 h 6858000"/>
              <a:gd name="connsiteX4708" fmla="*/ 5885086 w 12203753"/>
              <a:gd name="connsiteY4708" fmla="*/ 3795632 h 6858000"/>
              <a:gd name="connsiteX4709" fmla="*/ 5789350 w 12203753"/>
              <a:gd name="connsiteY4709" fmla="*/ 3733103 h 6858000"/>
              <a:gd name="connsiteX4710" fmla="*/ 5020837 w 12203753"/>
              <a:gd name="connsiteY4710" fmla="*/ 3693926 h 6858000"/>
              <a:gd name="connsiteX4711" fmla="*/ 5029217 w 12203753"/>
              <a:gd name="connsiteY4711" fmla="*/ 3697632 h 6858000"/>
              <a:gd name="connsiteX4712" fmla="*/ 5122827 w 12203753"/>
              <a:gd name="connsiteY4712" fmla="*/ 3745532 h 6858000"/>
              <a:gd name="connsiteX4713" fmla="*/ 5218566 w 12203753"/>
              <a:gd name="connsiteY4713" fmla="*/ 3808061 h 6858000"/>
              <a:gd name="connsiteX4714" fmla="*/ 5195941 w 12203753"/>
              <a:gd name="connsiteY4714" fmla="*/ 3847262 h 6858000"/>
              <a:gd name="connsiteX4715" fmla="*/ 5093953 w 12203753"/>
              <a:gd name="connsiteY4715" fmla="*/ 3795632 h 6858000"/>
              <a:gd name="connsiteX4716" fmla="*/ 4998215 w 12203753"/>
              <a:gd name="connsiteY4716" fmla="*/ 3733103 h 6858000"/>
              <a:gd name="connsiteX4717" fmla="*/ 4229752 w 12203753"/>
              <a:gd name="connsiteY4717" fmla="*/ 3693926 h 6858000"/>
              <a:gd name="connsiteX4718" fmla="*/ 4238133 w 12203753"/>
              <a:gd name="connsiteY4718" fmla="*/ 3697632 h 6858000"/>
              <a:gd name="connsiteX4719" fmla="*/ 4331748 w 12203753"/>
              <a:gd name="connsiteY4719" fmla="*/ 3745532 h 6858000"/>
              <a:gd name="connsiteX4720" fmla="*/ 4427491 w 12203753"/>
              <a:gd name="connsiteY4720" fmla="*/ 3808061 h 6858000"/>
              <a:gd name="connsiteX4721" fmla="*/ 4404860 w 12203753"/>
              <a:gd name="connsiteY4721" fmla="*/ 3847262 h 6858000"/>
              <a:gd name="connsiteX4722" fmla="*/ 4302877 w 12203753"/>
              <a:gd name="connsiteY4722" fmla="*/ 3795632 h 6858000"/>
              <a:gd name="connsiteX4723" fmla="*/ 4207137 w 12203753"/>
              <a:gd name="connsiteY4723" fmla="*/ 3733103 h 6858000"/>
              <a:gd name="connsiteX4724" fmla="*/ 3438701 w 12203753"/>
              <a:gd name="connsiteY4724" fmla="*/ 3693926 h 6858000"/>
              <a:gd name="connsiteX4725" fmla="*/ 3447084 w 12203753"/>
              <a:gd name="connsiteY4725" fmla="*/ 3697632 h 6858000"/>
              <a:gd name="connsiteX4726" fmla="*/ 3540702 w 12203753"/>
              <a:gd name="connsiteY4726" fmla="*/ 3745532 h 6858000"/>
              <a:gd name="connsiteX4727" fmla="*/ 3636436 w 12203753"/>
              <a:gd name="connsiteY4727" fmla="*/ 3808061 h 6858000"/>
              <a:gd name="connsiteX4728" fmla="*/ 3613807 w 12203753"/>
              <a:gd name="connsiteY4728" fmla="*/ 3847262 h 6858000"/>
              <a:gd name="connsiteX4729" fmla="*/ 3511829 w 12203753"/>
              <a:gd name="connsiteY4729" fmla="*/ 3795632 h 6858000"/>
              <a:gd name="connsiteX4730" fmla="*/ 3416090 w 12203753"/>
              <a:gd name="connsiteY4730" fmla="*/ 3733103 h 6858000"/>
              <a:gd name="connsiteX4731" fmla="*/ 2647573 w 12203753"/>
              <a:gd name="connsiteY4731" fmla="*/ 3693926 h 6858000"/>
              <a:gd name="connsiteX4732" fmla="*/ 2655955 w 12203753"/>
              <a:gd name="connsiteY4732" fmla="*/ 3697632 h 6858000"/>
              <a:gd name="connsiteX4733" fmla="*/ 2749571 w 12203753"/>
              <a:gd name="connsiteY4733" fmla="*/ 3745532 h 6858000"/>
              <a:gd name="connsiteX4734" fmla="*/ 2845305 w 12203753"/>
              <a:gd name="connsiteY4734" fmla="*/ 3808061 h 6858000"/>
              <a:gd name="connsiteX4735" fmla="*/ 2822677 w 12203753"/>
              <a:gd name="connsiteY4735" fmla="*/ 3847262 h 6858000"/>
              <a:gd name="connsiteX4736" fmla="*/ 2720696 w 12203753"/>
              <a:gd name="connsiteY4736" fmla="*/ 3795632 h 6858000"/>
              <a:gd name="connsiteX4737" fmla="*/ 2624959 w 12203753"/>
              <a:gd name="connsiteY4737" fmla="*/ 3733103 h 6858000"/>
              <a:gd name="connsiteX4738" fmla="*/ 1856440 w 12203753"/>
              <a:gd name="connsiteY4738" fmla="*/ 3693926 h 6858000"/>
              <a:gd name="connsiteX4739" fmla="*/ 1864826 w 12203753"/>
              <a:gd name="connsiteY4739" fmla="*/ 3697632 h 6858000"/>
              <a:gd name="connsiteX4740" fmla="*/ 1958439 w 12203753"/>
              <a:gd name="connsiteY4740" fmla="*/ 3745532 h 6858000"/>
              <a:gd name="connsiteX4741" fmla="*/ 2054174 w 12203753"/>
              <a:gd name="connsiteY4741" fmla="*/ 3808061 h 6858000"/>
              <a:gd name="connsiteX4742" fmla="*/ 2031546 w 12203753"/>
              <a:gd name="connsiteY4742" fmla="*/ 3847262 h 6858000"/>
              <a:gd name="connsiteX4743" fmla="*/ 1929564 w 12203753"/>
              <a:gd name="connsiteY4743" fmla="*/ 3795632 h 6858000"/>
              <a:gd name="connsiteX4744" fmla="*/ 1833827 w 12203753"/>
              <a:gd name="connsiteY4744" fmla="*/ 3733103 h 6858000"/>
              <a:gd name="connsiteX4745" fmla="*/ 1065369 w 12203753"/>
              <a:gd name="connsiteY4745" fmla="*/ 3693926 h 6858000"/>
              <a:gd name="connsiteX4746" fmla="*/ 1073750 w 12203753"/>
              <a:gd name="connsiteY4746" fmla="*/ 3697632 h 6858000"/>
              <a:gd name="connsiteX4747" fmla="*/ 1167366 w 12203753"/>
              <a:gd name="connsiteY4747" fmla="*/ 3745532 h 6858000"/>
              <a:gd name="connsiteX4748" fmla="*/ 1263103 w 12203753"/>
              <a:gd name="connsiteY4748" fmla="*/ 3808061 h 6858000"/>
              <a:gd name="connsiteX4749" fmla="*/ 1240476 w 12203753"/>
              <a:gd name="connsiteY4749" fmla="*/ 3847262 h 6858000"/>
              <a:gd name="connsiteX4750" fmla="*/ 1138491 w 12203753"/>
              <a:gd name="connsiteY4750" fmla="*/ 3795632 h 6858000"/>
              <a:gd name="connsiteX4751" fmla="*/ 1042746 w 12203753"/>
              <a:gd name="connsiteY4751" fmla="*/ 3733103 h 6858000"/>
              <a:gd name="connsiteX4752" fmla="*/ 274229 w 12203753"/>
              <a:gd name="connsiteY4752" fmla="*/ 3693926 h 6858000"/>
              <a:gd name="connsiteX4753" fmla="*/ 282613 w 12203753"/>
              <a:gd name="connsiteY4753" fmla="*/ 3697632 h 6858000"/>
              <a:gd name="connsiteX4754" fmla="*/ 376224 w 12203753"/>
              <a:gd name="connsiteY4754" fmla="*/ 3745532 h 6858000"/>
              <a:gd name="connsiteX4755" fmla="*/ 471959 w 12203753"/>
              <a:gd name="connsiteY4755" fmla="*/ 3808061 h 6858000"/>
              <a:gd name="connsiteX4756" fmla="*/ 449332 w 12203753"/>
              <a:gd name="connsiteY4756" fmla="*/ 3847262 h 6858000"/>
              <a:gd name="connsiteX4757" fmla="*/ 347352 w 12203753"/>
              <a:gd name="connsiteY4757" fmla="*/ 3795632 h 6858000"/>
              <a:gd name="connsiteX4758" fmla="*/ 251614 w 12203753"/>
              <a:gd name="connsiteY4758" fmla="*/ 3733103 h 6858000"/>
              <a:gd name="connsiteX4759" fmla="*/ 12140914 w 12203753"/>
              <a:gd name="connsiteY4759" fmla="*/ 3693903 h 6858000"/>
              <a:gd name="connsiteX4760" fmla="*/ 12171908 w 12203753"/>
              <a:gd name="connsiteY4760" fmla="*/ 3708149 h 6858000"/>
              <a:gd name="connsiteX4761" fmla="*/ 12203753 w 12203753"/>
              <a:gd name="connsiteY4761" fmla="*/ 3724903 h 6858000"/>
              <a:gd name="connsiteX4762" fmla="*/ 12203753 w 12203753"/>
              <a:gd name="connsiteY4762" fmla="*/ 3789118 h 6858000"/>
              <a:gd name="connsiteX4763" fmla="*/ 12146132 w 12203753"/>
              <a:gd name="connsiteY4763" fmla="*/ 3752799 h 6858000"/>
              <a:gd name="connsiteX4764" fmla="*/ 12118286 w 12203753"/>
              <a:gd name="connsiteY4764" fmla="*/ 3733103 h 6858000"/>
              <a:gd name="connsiteX4765" fmla="*/ 11920501 w 12203753"/>
              <a:gd name="connsiteY4765" fmla="*/ 3693903 h 6858000"/>
              <a:gd name="connsiteX4766" fmla="*/ 11943128 w 12203753"/>
              <a:gd name="connsiteY4766" fmla="*/ 3733103 h 6858000"/>
              <a:gd name="connsiteX4767" fmla="*/ 11847390 w 12203753"/>
              <a:gd name="connsiteY4767" fmla="*/ 3795632 h 6858000"/>
              <a:gd name="connsiteX4768" fmla="*/ 11745343 w 12203753"/>
              <a:gd name="connsiteY4768" fmla="*/ 3847262 h 6858000"/>
              <a:gd name="connsiteX4769" fmla="*/ 11722715 w 12203753"/>
              <a:gd name="connsiteY4769" fmla="*/ 3808061 h 6858000"/>
              <a:gd name="connsiteX4770" fmla="*/ 11818516 w 12203753"/>
              <a:gd name="connsiteY4770" fmla="*/ 3745532 h 6858000"/>
              <a:gd name="connsiteX4771" fmla="*/ 11920501 w 12203753"/>
              <a:gd name="connsiteY4771" fmla="*/ 3693903 h 6858000"/>
              <a:gd name="connsiteX4772" fmla="*/ 11349836 w 12203753"/>
              <a:gd name="connsiteY4772" fmla="*/ 3693903 h 6858000"/>
              <a:gd name="connsiteX4773" fmla="*/ 11451820 w 12203753"/>
              <a:gd name="connsiteY4773" fmla="*/ 3745532 h 6858000"/>
              <a:gd name="connsiteX4774" fmla="*/ 11547558 w 12203753"/>
              <a:gd name="connsiteY4774" fmla="*/ 3808061 h 6858000"/>
              <a:gd name="connsiteX4775" fmla="*/ 11524930 w 12203753"/>
              <a:gd name="connsiteY4775" fmla="*/ 3847262 h 6858000"/>
              <a:gd name="connsiteX4776" fmla="*/ 11422946 w 12203753"/>
              <a:gd name="connsiteY4776" fmla="*/ 3795632 h 6858000"/>
              <a:gd name="connsiteX4777" fmla="*/ 11327208 w 12203753"/>
              <a:gd name="connsiteY4777" fmla="*/ 3733103 h 6858000"/>
              <a:gd name="connsiteX4778" fmla="*/ 11129360 w 12203753"/>
              <a:gd name="connsiteY4778" fmla="*/ 3693903 h 6858000"/>
              <a:gd name="connsiteX4779" fmla="*/ 11151987 w 12203753"/>
              <a:gd name="connsiteY4779" fmla="*/ 3733103 h 6858000"/>
              <a:gd name="connsiteX4780" fmla="*/ 11056249 w 12203753"/>
              <a:gd name="connsiteY4780" fmla="*/ 3795632 h 6858000"/>
              <a:gd name="connsiteX4781" fmla="*/ 10954265 w 12203753"/>
              <a:gd name="connsiteY4781" fmla="*/ 3847262 h 6858000"/>
              <a:gd name="connsiteX4782" fmla="*/ 10931638 w 12203753"/>
              <a:gd name="connsiteY4782" fmla="*/ 3808061 h 6858000"/>
              <a:gd name="connsiteX4783" fmla="*/ 11027376 w 12203753"/>
              <a:gd name="connsiteY4783" fmla="*/ 3745532 h 6858000"/>
              <a:gd name="connsiteX4784" fmla="*/ 11129360 w 12203753"/>
              <a:gd name="connsiteY4784" fmla="*/ 3693903 h 6858000"/>
              <a:gd name="connsiteX4785" fmla="*/ 10558694 w 12203753"/>
              <a:gd name="connsiteY4785" fmla="*/ 3693903 h 6858000"/>
              <a:gd name="connsiteX4786" fmla="*/ 10660678 w 12203753"/>
              <a:gd name="connsiteY4786" fmla="*/ 3745532 h 6858000"/>
              <a:gd name="connsiteX4787" fmla="*/ 10756416 w 12203753"/>
              <a:gd name="connsiteY4787" fmla="*/ 3808061 h 6858000"/>
              <a:gd name="connsiteX4788" fmla="*/ 10733788 w 12203753"/>
              <a:gd name="connsiteY4788" fmla="*/ 3847262 h 6858000"/>
              <a:gd name="connsiteX4789" fmla="*/ 10631804 w 12203753"/>
              <a:gd name="connsiteY4789" fmla="*/ 3795632 h 6858000"/>
              <a:gd name="connsiteX4790" fmla="*/ 10536066 w 12203753"/>
              <a:gd name="connsiteY4790" fmla="*/ 3733103 h 6858000"/>
              <a:gd name="connsiteX4791" fmla="*/ 10338218 w 12203753"/>
              <a:gd name="connsiteY4791" fmla="*/ 3693903 h 6858000"/>
              <a:gd name="connsiteX4792" fmla="*/ 10360845 w 12203753"/>
              <a:gd name="connsiteY4792" fmla="*/ 3733103 h 6858000"/>
              <a:gd name="connsiteX4793" fmla="*/ 10265107 w 12203753"/>
              <a:gd name="connsiteY4793" fmla="*/ 3795632 h 6858000"/>
              <a:gd name="connsiteX4794" fmla="*/ 10163123 w 12203753"/>
              <a:gd name="connsiteY4794" fmla="*/ 3847262 h 6858000"/>
              <a:gd name="connsiteX4795" fmla="*/ 10140496 w 12203753"/>
              <a:gd name="connsiteY4795" fmla="*/ 3808061 h 6858000"/>
              <a:gd name="connsiteX4796" fmla="*/ 10236234 w 12203753"/>
              <a:gd name="connsiteY4796" fmla="*/ 3745532 h 6858000"/>
              <a:gd name="connsiteX4797" fmla="*/ 10338218 w 12203753"/>
              <a:gd name="connsiteY4797" fmla="*/ 3693903 h 6858000"/>
              <a:gd name="connsiteX4798" fmla="*/ 9767553 w 12203753"/>
              <a:gd name="connsiteY4798" fmla="*/ 3693903 h 6858000"/>
              <a:gd name="connsiteX4799" fmla="*/ 9869601 w 12203753"/>
              <a:gd name="connsiteY4799" fmla="*/ 3745532 h 6858000"/>
              <a:gd name="connsiteX4800" fmla="*/ 9965339 w 12203753"/>
              <a:gd name="connsiteY4800" fmla="*/ 3808061 h 6858000"/>
              <a:gd name="connsiteX4801" fmla="*/ 9942711 w 12203753"/>
              <a:gd name="connsiteY4801" fmla="*/ 3847262 h 6858000"/>
              <a:gd name="connsiteX4802" fmla="*/ 9840663 w 12203753"/>
              <a:gd name="connsiteY4802" fmla="*/ 3795632 h 6858000"/>
              <a:gd name="connsiteX4803" fmla="*/ 9744925 w 12203753"/>
              <a:gd name="connsiteY4803" fmla="*/ 3733103 h 6858000"/>
              <a:gd name="connsiteX4804" fmla="*/ 9547140 w 12203753"/>
              <a:gd name="connsiteY4804" fmla="*/ 3693903 h 6858000"/>
              <a:gd name="connsiteX4805" fmla="*/ 9569768 w 12203753"/>
              <a:gd name="connsiteY4805" fmla="*/ 3733103 h 6858000"/>
              <a:gd name="connsiteX4806" fmla="*/ 9474030 w 12203753"/>
              <a:gd name="connsiteY4806" fmla="*/ 3795632 h 6858000"/>
              <a:gd name="connsiteX4807" fmla="*/ 9371982 w 12203753"/>
              <a:gd name="connsiteY4807" fmla="*/ 3847262 h 6858000"/>
              <a:gd name="connsiteX4808" fmla="*/ 9349355 w 12203753"/>
              <a:gd name="connsiteY4808" fmla="*/ 3808061 h 6858000"/>
              <a:gd name="connsiteX4809" fmla="*/ 9445093 w 12203753"/>
              <a:gd name="connsiteY4809" fmla="*/ 3745532 h 6858000"/>
              <a:gd name="connsiteX4810" fmla="*/ 9547140 w 12203753"/>
              <a:gd name="connsiteY4810" fmla="*/ 3693903 h 6858000"/>
              <a:gd name="connsiteX4811" fmla="*/ 8976412 w 12203753"/>
              <a:gd name="connsiteY4811" fmla="*/ 3693903 h 6858000"/>
              <a:gd name="connsiteX4812" fmla="*/ 9078460 w 12203753"/>
              <a:gd name="connsiteY4812" fmla="*/ 3745532 h 6858000"/>
              <a:gd name="connsiteX4813" fmla="*/ 9174198 w 12203753"/>
              <a:gd name="connsiteY4813" fmla="*/ 3808061 h 6858000"/>
              <a:gd name="connsiteX4814" fmla="*/ 9151570 w 12203753"/>
              <a:gd name="connsiteY4814" fmla="*/ 3847262 h 6858000"/>
              <a:gd name="connsiteX4815" fmla="*/ 9049585 w 12203753"/>
              <a:gd name="connsiteY4815" fmla="*/ 3795632 h 6858000"/>
              <a:gd name="connsiteX4816" fmla="*/ 8953784 w 12203753"/>
              <a:gd name="connsiteY4816" fmla="*/ 3733103 h 6858000"/>
              <a:gd name="connsiteX4817" fmla="*/ 8755998 w 12203753"/>
              <a:gd name="connsiteY4817" fmla="*/ 3693903 h 6858000"/>
              <a:gd name="connsiteX4818" fmla="*/ 8778626 w 12203753"/>
              <a:gd name="connsiteY4818" fmla="*/ 3733103 h 6858000"/>
              <a:gd name="connsiteX4819" fmla="*/ 8682888 w 12203753"/>
              <a:gd name="connsiteY4819" fmla="*/ 3795632 h 6858000"/>
              <a:gd name="connsiteX4820" fmla="*/ 8580840 w 12203753"/>
              <a:gd name="connsiteY4820" fmla="*/ 3847262 h 6858000"/>
              <a:gd name="connsiteX4821" fmla="*/ 8558213 w 12203753"/>
              <a:gd name="connsiteY4821" fmla="*/ 3808061 h 6858000"/>
              <a:gd name="connsiteX4822" fmla="*/ 8654014 w 12203753"/>
              <a:gd name="connsiteY4822" fmla="*/ 3745532 h 6858000"/>
              <a:gd name="connsiteX4823" fmla="*/ 8755998 w 12203753"/>
              <a:gd name="connsiteY4823" fmla="*/ 3693903 h 6858000"/>
              <a:gd name="connsiteX4824" fmla="*/ 8185270 w 12203753"/>
              <a:gd name="connsiteY4824" fmla="*/ 3693903 h 6858000"/>
              <a:gd name="connsiteX4825" fmla="*/ 8287318 w 12203753"/>
              <a:gd name="connsiteY4825" fmla="*/ 3745532 h 6858000"/>
              <a:gd name="connsiteX4826" fmla="*/ 8383056 w 12203753"/>
              <a:gd name="connsiteY4826" fmla="*/ 3808061 h 6858000"/>
              <a:gd name="connsiteX4827" fmla="*/ 8360428 w 12203753"/>
              <a:gd name="connsiteY4827" fmla="*/ 3847262 h 6858000"/>
              <a:gd name="connsiteX4828" fmla="*/ 8258443 w 12203753"/>
              <a:gd name="connsiteY4828" fmla="*/ 3795632 h 6858000"/>
              <a:gd name="connsiteX4829" fmla="*/ 8162642 w 12203753"/>
              <a:gd name="connsiteY4829" fmla="*/ 3733103 h 6858000"/>
              <a:gd name="connsiteX4830" fmla="*/ 7964857 w 12203753"/>
              <a:gd name="connsiteY4830" fmla="*/ 3693903 h 6858000"/>
              <a:gd name="connsiteX4831" fmla="*/ 7987485 w 12203753"/>
              <a:gd name="connsiteY4831" fmla="*/ 3733103 h 6858000"/>
              <a:gd name="connsiteX4832" fmla="*/ 7891747 w 12203753"/>
              <a:gd name="connsiteY4832" fmla="*/ 3795632 h 6858000"/>
              <a:gd name="connsiteX4833" fmla="*/ 7789699 w 12203753"/>
              <a:gd name="connsiteY4833" fmla="*/ 3847262 h 6858000"/>
              <a:gd name="connsiteX4834" fmla="*/ 7767072 w 12203753"/>
              <a:gd name="connsiteY4834" fmla="*/ 3808061 h 6858000"/>
              <a:gd name="connsiteX4835" fmla="*/ 7862873 w 12203753"/>
              <a:gd name="connsiteY4835" fmla="*/ 3745532 h 6858000"/>
              <a:gd name="connsiteX4836" fmla="*/ 7964857 w 12203753"/>
              <a:gd name="connsiteY4836" fmla="*/ 3693903 h 6858000"/>
              <a:gd name="connsiteX4837" fmla="*/ 7394128 w 12203753"/>
              <a:gd name="connsiteY4837" fmla="*/ 3693903 h 6858000"/>
              <a:gd name="connsiteX4838" fmla="*/ 7496176 w 12203753"/>
              <a:gd name="connsiteY4838" fmla="*/ 3745532 h 6858000"/>
              <a:gd name="connsiteX4839" fmla="*/ 7591913 w 12203753"/>
              <a:gd name="connsiteY4839" fmla="*/ 3808061 h 6858000"/>
              <a:gd name="connsiteX4840" fmla="*/ 7569286 w 12203753"/>
              <a:gd name="connsiteY4840" fmla="*/ 3847262 h 6858000"/>
              <a:gd name="connsiteX4841" fmla="*/ 7467302 w 12203753"/>
              <a:gd name="connsiteY4841" fmla="*/ 3795632 h 6858000"/>
              <a:gd name="connsiteX4842" fmla="*/ 7371564 w 12203753"/>
              <a:gd name="connsiteY4842" fmla="*/ 3733103 h 6858000"/>
              <a:gd name="connsiteX4843" fmla="*/ 7173716 w 12203753"/>
              <a:gd name="connsiteY4843" fmla="*/ 3693903 h 6858000"/>
              <a:gd name="connsiteX4844" fmla="*/ 7196344 w 12203753"/>
              <a:gd name="connsiteY4844" fmla="*/ 3733103 h 6858000"/>
              <a:gd name="connsiteX4845" fmla="*/ 7100606 w 12203753"/>
              <a:gd name="connsiteY4845" fmla="*/ 3795632 h 6858000"/>
              <a:gd name="connsiteX4846" fmla="*/ 6998558 w 12203753"/>
              <a:gd name="connsiteY4846" fmla="*/ 3847262 h 6858000"/>
              <a:gd name="connsiteX4847" fmla="*/ 6975995 w 12203753"/>
              <a:gd name="connsiteY4847" fmla="*/ 3808061 h 6858000"/>
              <a:gd name="connsiteX4848" fmla="*/ 7071731 w 12203753"/>
              <a:gd name="connsiteY4848" fmla="*/ 3745532 h 6858000"/>
              <a:gd name="connsiteX4849" fmla="*/ 7173716 w 12203753"/>
              <a:gd name="connsiteY4849" fmla="*/ 3693903 h 6858000"/>
              <a:gd name="connsiteX4850" fmla="*/ 6603052 w 12203753"/>
              <a:gd name="connsiteY4850" fmla="*/ 3693903 h 6858000"/>
              <a:gd name="connsiteX4851" fmla="*/ 6705100 w 12203753"/>
              <a:gd name="connsiteY4851" fmla="*/ 3745532 h 6858000"/>
              <a:gd name="connsiteX4852" fmla="*/ 6800772 w 12203753"/>
              <a:gd name="connsiteY4852" fmla="*/ 3808061 h 6858000"/>
              <a:gd name="connsiteX4853" fmla="*/ 6778210 w 12203753"/>
              <a:gd name="connsiteY4853" fmla="*/ 3847262 h 6858000"/>
              <a:gd name="connsiteX4854" fmla="*/ 6676161 w 12203753"/>
              <a:gd name="connsiteY4854" fmla="*/ 3795632 h 6858000"/>
              <a:gd name="connsiteX4855" fmla="*/ 6580424 w 12203753"/>
              <a:gd name="connsiteY4855" fmla="*/ 3733103 h 6858000"/>
              <a:gd name="connsiteX4856" fmla="*/ 6382638 w 12203753"/>
              <a:gd name="connsiteY4856" fmla="*/ 3693903 h 6858000"/>
              <a:gd name="connsiteX4857" fmla="*/ 6405201 w 12203753"/>
              <a:gd name="connsiteY4857" fmla="*/ 3733103 h 6858000"/>
              <a:gd name="connsiteX4858" fmla="*/ 6309528 w 12203753"/>
              <a:gd name="connsiteY4858" fmla="*/ 3795632 h 6858000"/>
              <a:gd name="connsiteX4859" fmla="*/ 6207480 w 12203753"/>
              <a:gd name="connsiteY4859" fmla="*/ 3847262 h 6858000"/>
              <a:gd name="connsiteX4860" fmla="*/ 6184852 w 12203753"/>
              <a:gd name="connsiteY4860" fmla="*/ 3808061 h 6858000"/>
              <a:gd name="connsiteX4861" fmla="*/ 6280590 w 12203753"/>
              <a:gd name="connsiteY4861" fmla="*/ 3745532 h 6858000"/>
              <a:gd name="connsiteX4862" fmla="*/ 6382638 w 12203753"/>
              <a:gd name="connsiteY4862" fmla="*/ 3693903 h 6858000"/>
              <a:gd name="connsiteX4863" fmla="*/ 5811914 w 12203753"/>
              <a:gd name="connsiteY4863" fmla="*/ 3693903 h 6858000"/>
              <a:gd name="connsiteX4864" fmla="*/ 5811979 w 12203753"/>
              <a:gd name="connsiteY4864" fmla="*/ 3693903 h 6858000"/>
              <a:gd name="connsiteX4865" fmla="*/ 5811965 w 12203753"/>
              <a:gd name="connsiteY4865" fmla="*/ 3693926 h 6858000"/>
              <a:gd name="connsiteX4866" fmla="*/ 5591444 w 12203753"/>
              <a:gd name="connsiteY4866" fmla="*/ 3693903 h 6858000"/>
              <a:gd name="connsiteX4867" fmla="*/ 5614067 w 12203753"/>
              <a:gd name="connsiteY4867" fmla="*/ 3733103 h 6858000"/>
              <a:gd name="connsiteX4868" fmla="*/ 5518332 w 12203753"/>
              <a:gd name="connsiteY4868" fmla="*/ 3795632 h 6858000"/>
              <a:gd name="connsiteX4869" fmla="*/ 5416289 w 12203753"/>
              <a:gd name="connsiteY4869" fmla="*/ 3847262 h 6858000"/>
              <a:gd name="connsiteX4870" fmla="*/ 5393662 w 12203753"/>
              <a:gd name="connsiteY4870" fmla="*/ 3808061 h 6858000"/>
              <a:gd name="connsiteX4871" fmla="*/ 5393724 w 12203753"/>
              <a:gd name="connsiteY4871" fmla="*/ 3808061 h 6858000"/>
              <a:gd name="connsiteX4872" fmla="*/ 5489459 w 12203753"/>
              <a:gd name="connsiteY4872" fmla="*/ 3745532 h 6858000"/>
              <a:gd name="connsiteX4873" fmla="*/ 5591444 w 12203753"/>
              <a:gd name="connsiteY4873" fmla="*/ 3693903 h 6858000"/>
              <a:gd name="connsiteX4874" fmla="*/ 5020783 w 12203753"/>
              <a:gd name="connsiteY4874" fmla="*/ 3693903 h 6858000"/>
              <a:gd name="connsiteX4875" fmla="*/ 5020848 w 12203753"/>
              <a:gd name="connsiteY4875" fmla="*/ 3693903 h 6858000"/>
              <a:gd name="connsiteX4876" fmla="*/ 5020837 w 12203753"/>
              <a:gd name="connsiteY4876" fmla="*/ 3693926 h 6858000"/>
              <a:gd name="connsiteX4877" fmla="*/ 4800366 w 12203753"/>
              <a:gd name="connsiteY4877" fmla="*/ 3693903 h 6858000"/>
              <a:gd name="connsiteX4878" fmla="*/ 4822988 w 12203753"/>
              <a:gd name="connsiteY4878" fmla="*/ 3733103 h 6858000"/>
              <a:gd name="connsiteX4879" fmla="*/ 4727254 w 12203753"/>
              <a:gd name="connsiteY4879" fmla="*/ 3795632 h 6858000"/>
              <a:gd name="connsiteX4880" fmla="*/ 4625211 w 12203753"/>
              <a:gd name="connsiteY4880" fmla="*/ 3847262 h 6858000"/>
              <a:gd name="connsiteX4881" fmla="*/ 4602581 w 12203753"/>
              <a:gd name="connsiteY4881" fmla="*/ 3808061 h 6858000"/>
              <a:gd name="connsiteX4882" fmla="*/ 4602649 w 12203753"/>
              <a:gd name="connsiteY4882" fmla="*/ 3808061 h 6858000"/>
              <a:gd name="connsiteX4883" fmla="*/ 4698380 w 12203753"/>
              <a:gd name="connsiteY4883" fmla="*/ 3745532 h 6858000"/>
              <a:gd name="connsiteX4884" fmla="*/ 4800366 w 12203753"/>
              <a:gd name="connsiteY4884" fmla="*/ 3693903 h 6858000"/>
              <a:gd name="connsiteX4885" fmla="*/ 4229702 w 12203753"/>
              <a:gd name="connsiteY4885" fmla="*/ 3693903 h 6858000"/>
              <a:gd name="connsiteX4886" fmla="*/ 4229764 w 12203753"/>
              <a:gd name="connsiteY4886" fmla="*/ 3693903 h 6858000"/>
              <a:gd name="connsiteX4887" fmla="*/ 4229752 w 12203753"/>
              <a:gd name="connsiteY4887" fmla="*/ 3693926 h 6858000"/>
              <a:gd name="connsiteX4888" fmla="*/ 4009303 w 12203753"/>
              <a:gd name="connsiteY4888" fmla="*/ 3693903 h 6858000"/>
              <a:gd name="connsiteX4889" fmla="*/ 4031930 w 12203753"/>
              <a:gd name="connsiteY4889" fmla="*/ 3733103 h 6858000"/>
              <a:gd name="connsiteX4890" fmla="*/ 3936200 w 12203753"/>
              <a:gd name="connsiteY4890" fmla="*/ 3795632 h 6858000"/>
              <a:gd name="connsiteX4891" fmla="*/ 3834153 w 12203753"/>
              <a:gd name="connsiteY4891" fmla="*/ 3847262 h 6858000"/>
              <a:gd name="connsiteX4892" fmla="*/ 3811524 w 12203753"/>
              <a:gd name="connsiteY4892" fmla="*/ 3808061 h 6858000"/>
              <a:gd name="connsiteX4893" fmla="*/ 3811587 w 12203753"/>
              <a:gd name="connsiteY4893" fmla="*/ 3808061 h 6858000"/>
              <a:gd name="connsiteX4894" fmla="*/ 3907323 w 12203753"/>
              <a:gd name="connsiteY4894" fmla="*/ 3745532 h 6858000"/>
              <a:gd name="connsiteX4895" fmla="*/ 4009303 w 12203753"/>
              <a:gd name="connsiteY4895" fmla="*/ 3693903 h 6858000"/>
              <a:gd name="connsiteX4896" fmla="*/ 3438650 w 12203753"/>
              <a:gd name="connsiteY4896" fmla="*/ 3693903 h 6858000"/>
              <a:gd name="connsiteX4897" fmla="*/ 3438713 w 12203753"/>
              <a:gd name="connsiteY4897" fmla="*/ 3693903 h 6858000"/>
              <a:gd name="connsiteX4898" fmla="*/ 3438701 w 12203753"/>
              <a:gd name="connsiteY4898" fmla="*/ 3693926 h 6858000"/>
              <a:gd name="connsiteX4899" fmla="*/ 3218179 w 12203753"/>
              <a:gd name="connsiteY4899" fmla="*/ 3693903 h 6858000"/>
              <a:gd name="connsiteX4900" fmla="*/ 3240807 w 12203753"/>
              <a:gd name="connsiteY4900" fmla="*/ 3733103 h 6858000"/>
              <a:gd name="connsiteX4901" fmla="*/ 3145079 w 12203753"/>
              <a:gd name="connsiteY4901" fmla="*/ 3795632 h 6858000"/>
              <a:gd name="connsiteX4902" fmla="*/ 3043026 w 12203753"/>
              <a:gd name="connsiteY4902" fmla="*/ 3847262 h 6858000"/>
              <a:gd name="connsiteX4903" fmla="*/ 3020398 w 12203753"/>
              <a:gd name="connsiteY4903" fmla="*/ 3808061 h 6858000"/>
              <a:gd name="connsiteX4904" fmla="*/ 3020464 w 12203753"/>
              <a:gd name="connsiteY4904" fmla="*/ 3808061 h 6858000"/>
              <a:gd name="connsiteX4905" fmla="*/ 3116202 w 12203753"/>
              <a:gd name="connsiteY4905" fmla="*/ 3745532 h 6858000"/>
              <a:gd name="connsiteX4906" fmla="*/ 3218179 w 12203753"/>
              <a:gd name="connsiteY4906" fmla="*/ 3693903 h 6858000"/>
              <a:gd name="connsiteX4907" fmla="*/ 2647521 w 12203753"/>
              <a:gd name="connsiteY4907" fmla="*/ 3693903 h 6858000"/>
              <a:gd name="connsiteX4908" fmla="*/ 2647585 w 12203753"/>
              <a:gd name="connsiteY4908" fmla="*/ 3693903 h 6858000"/>
              <a:gd name="connsiteX4909" fmla="*/ 2647573 w 12203753"/>
              <a:gd name="connsiteY4909" fmla="*/ 3693926 h 6858000"/>
              <a:gd name="connsiteX4910" fmla="*/ 2427043 w 12203753"/>
              <a:gd name="connsiteY4910" fmla="*/ 3693903 h 6858000"/>
              <a:gd name="connsiteX4911" fmla="*/ 2449673 w 12203753"/>
              <a:gd name="connsiteY4911" fmla="*/ 3733103 h 6858000"/>
              <a:gd name="connsiteX4912" fmla="*/ 2353932 w 12203753"/>
              <a:gd name="connsiteY4912" fmla="*/ 3795632 h 6858000"/>
              <a:gd name="connsiteX4913" fmla="*/ 2251888 w 12203753"/>
              <a:gd name="connsiteY4913" fmla="*/ 3847262 h 6858000"/>
              <a:gd name="connsiteX4914" fmla="*/ 2229258 w 12203753"/>
              <a:gd name="connsiteY4914" fmla="*/ 3808061 h 6858000"/>
              <a:gd name="connsiteX4915" fmla="*/ 2229324 w 12203753"/>
              <a:gd name="connsiteY4915" fmla="*/ 3808061 h 6858000"/>
              <a:gd name="connsiteX4916" fmla="*/ 2325057 w 12203753"/>
              <a:gd name="connsiteY4916" fmla="*/ 3745532 h 6858000"/>
              <a:gd name="connsiteX4917" fmla="*/ 2427043 w 12203753"/>
              <a:gd name="connsiteY4917" fmla="*/ 3693903 h 6858000"/>
              <a:gd name="connsiteX4918" fmla="*/ 1856390 w 12203753"/>
              <a:gd name="connsiteY4918" fmla="*/ 3693903 h 6858000"/>
              <a:gd name="connsiteX4919" fmla="*/ 1856455 w 12203753"/>
              <a:gd name="connsiteY4919" fmla="*/ 3693903 h 6858000"/>
              <a:gd name="connsiteX4920" fmla="*/ 1856440 w 12203753"/>
              <a:gd name="connsiteY4920" fmla="*/ 3693926 h 6858000"/>
              <a:gd name="connsiteX4921" fmla="*/ 1635915 w 12203753"/>
              <a:gd name="connsiteY4921" fmla="*/ 3693903 h 6858000"/>
              <a:gd name="connsiteX4922" fmla="*/ 1658544 w 12203753"/>
              <a:gd name="connsiteY4922" fmla="*/ 3733103 h 6858000"/>
              <a:gd name="connsiteX4923" fmla="*/ 1562806 w 12203753"/>
              <a:gd name="connsiteY4923" fmla="*/ 3795632 h 6858000"/>
              <a:gd name="connsiteX4924" fmla="*/ 1460759 w 12203753"/>
              <a:gd name="connsiteY4924" fmla="*/ 3847262 h 6858000"/>
              <a:gd name="connsiteX4925" fmla="*/ 1438131 w 12203753"/>
              <a:gd name="connsiteY4925" fmla="*/ 3808061 h 6858000"/>
              <a:gd name="connsiteX4926" fmla="*/ 1438196 w 12203753"/>
              <a:gd name="connsiteY4926" fmla="*/ 3808061 h 6858000"/>
              <a:gd name="connsiteX4927" fmla="*/ 1533932 w 12203753"/>
              <a:gd name="connsiteY4927" fmla="*/ 3745532 h 6858000"/>
              <a:gd name="connsiteX4928" fmla="*/ 1635915 w 12203753"/>
              <a:gd name="connsiteY4928" fmla="*/ 3693903 h 6858000"/>
              <a:gd name="connsiteX4929" fmla="*/ 1065317 w 12203753"/>
              <a:gd name="connsiteY4929" fmla="*/ 3693903 h 6858000"/>
              <a:gd name="connsiteX4930" fmla="*/ 1065382 w 12203753"/>
              <a:gd name="connsiteY4930" fmla="*/ 3693903 h 6858000"/>
              <a:gd name="connsiteX4931" fmla="*/ 1065369 w 12203753"/>
              <a:gd name="connsiteY4931" fmla="*/ 3693926 h 6858000"/>
              <a:gd name="connsiteX4932" fmla="*/ 844900 w 12203753"/>
              <a:gd name="connsiteY4932" fmla="*/ 3693903 h 6858000"/>
              <a:gd name="connsiteX4933" fmla="*/ 867526 w 12203753"/>
              <a:gd name="connsiteY4933" fmla="*/ 3733103 h 6858000"/>
              <a:gd name="connsiteX4934" fmla="*/ 771791 w 12203753"/>
              <a:gd name="connsiteY4934" fmla="*/ 3795632 h 6858000"/>
              <a:gd name="connsiteX4935" fmla="*/ 669744 w 12203753"/>
              <a:gd name="connsiteY4935" fmla="*/ 3847262 h 6858000"/>
              <a:gd name="connsiteX4936" fmla="*/ 647116 w 12203753"/>
              <a:gd name="connsiteY4936" fmla="*/ 3808061 h 6858000"/>
              <a:gd name="connsiteX4937" fmla="*/ 742854 w 12203753"/>
              <a:gd name="connsiteY4937" fmla="*/ 3745532 h 6858000"/>
              <a:gd name="connsiteX4938" fmla="*/ 844900 w 12203753"/>
              <a:gd name="connsiteY4938" fmla="*/ 3693903 h 6858000"/>
              <a:gd name="connsiteX4939" fmla="*/ 274178 w 12203753"/>
              <a:gd name="connsiteY4939" fmla="*/ 3693903 h 6858000"/>
              <a:gd name="connsiteX4940" fmla="*/ 274242 w 12203753"/>
              <a:gd name="connsiteY4940" fmla="*/ 3693903 h 6858000"/>
              <a:gd name="connsiteX4941" fmla="*/ 274229 w 12203753"/>
              <a:gd name="connsiteY4941" fmla="*/ 3693926 h 6858000"/>
              <a:gd name="connsiteX4942" fmla="*/ 53706 w 12203753"/>
              <a:gd name="connsiteY4942" fmla="*/ 3693903 h 6858000"/>
              <a:gd name="connsiteX4943" fmla="*/ 76333 w 12203753"/>
              <a:gd name="connsiteY4943" fmla="*/ 3733103 h 6858000"/>
              <a:gd name="connsiteX4944" fmla="*/ 48496 w 12203753"/>
              <a:gd name="connsiteY4944" fmla="*/ 3752799 h 6858000"/>
              <a:gd name="connsiteX4945" fmla="*/ 0 w 12203753"/>
              <a:gd name="connsiteY4945" fmla="*/ 3783392 h 6858000"/>
              <a:gd name="connsiteX4946" fmla="*/ 0 w 12203753"/>
              <a:gd name="connsiteY4946" fmla="*/ 3720121 h 6858000"/>
              <a:gd name="connsiteX4947" fmla="*/ 22745 w 12203753"/>
              <a:gd name="connsiteY4947" fmla="*/ 3708149 h 6858000"/>
              <a:gd name="connsiteX4948" fmla="*/ 53706 w 12203753"/>
              <a:gd name="connsiteY4948" fmla="*/ 3693903 h 6858000"/>
              <a:gd name="connsiteX4949" fmla="*/ 11612508 w 12203753"/>
              <a:gd name="connsiteY4949" fmla="*/ 3542202 h 6858000"/>
              <a:gd name="connsiteX4950" fmla="*/ 11657764 w 12203753"/>
              <a:gd name="connsiteY4950" fmla="*/ 3542202 h 6858000"/>
              <a:gd name="connsiteX4951" fmla="*/ 11664075 w 12203753"/>
              <a:gd name="connsiteY4951" fmla="*/ 3656424 h 6858000"/>
              <a:gd name="connsiteX4952" fmla="*/ 11657764 w 12203753"/>
              <a:gd name="connsiteY4952" fmla="*/ 3770583 h 6858000"/>
              <a:gd name="connsiteX4953" fmla="*/ 11612508 w 12203753"/>
              <a:gd name="connsiteY4953" fmla="*/ 3770583 h 6858000"/>
              <a:gd name="connsiteX4954" fmla="*/ 11606262 w 12203753"/>
              <a:gd name="connsiteY4954" fmla="*/ 3656424 h 6858000"/>
              <a:gd name="connsiteX4955" fmla="*/ 11612508 w 12203753"/>
              <a:gd name="connsiteY4955" fmla="*/ 3542202 h 6858000"/>
              <a:gd name="connsiteX4956" fmla="*/ 10821367 w 12203753"/>
              <a:gd name="connsiteY4956" fmla="*/ 3542202 h 6858000"/>
              <a:gd name="connsiteX4957" fmla="*/ 10866623 w 12203753"/>
              <a:gd name="connsiteY4957" fmla="*/ 3542202 h 6858000"/>
              <a:gd name="connsiteX4958" fmla="*/ 10872933 w 12203753"/>
              <a:gd name="connsiteY4958" fmla="*/ 3656424 h 6858000"/>
              <a:gd name="connsiteX4959" fmla="*/ 10866623 w 12203753"/>
              <a:gd name="connsiteY4959" fmla="*/ 3770583 h 6858000"/>
              <a:gd name="connsiteX4960" fmla="*/ 10821367 w 12203753"/>
              <a:gd name="connsiteY4960" fmla="*/ 3770583 h 6858000"/>
              <a:gd name="connsiteX4961" fmla="*/ 10815121 w 12203753"/>
              <a:gd name="connsiteY4961" fmla="*/ 3656424 h 6858000"/>
              <a:gd name="connsiteX4962" fmla="*/ 10821367 w 12203753"/>
              <a:gd name="connsiteY4962" fmla="*/ 3542202 h 6858000"/>
              <a:gd name="connsiteX4963" fmla="*/ 10030289 w 12203753"/>
              <a:gd name="connsiteY4963" fmla="*/ 3542202 h 6858000"/>
              <a:gd name="connsiteX4964" fmla="*/ 10075481 w 12203753"/>
              <a:gd name="connsiteY4964" fmla="*/ 3542202 h 6858000"/>
              <a:gd name="connsiteX4965" fmla="*/ 10081791 w 12203753"/>
              <a:gd name="connsiteY4965" fmla="*/ 3656424 h 6858000"/>
              <a:gd name="connsiteX4966" fmla="*/ 10075481 w 12203753"/>
              <a:gd name="connsiteY4966" fmla="*/ 3770583 h 6858000"/>
              <a:gd name="connsiteX4967" fmla="*/ 10030289 w 12203753"/>
              <a:gd name="connsiteY4967" fmla="*/ 3770583 h 6858000"/>
              <a:gd name="connsiteX4968" fmla="*/ 10023979 w 12203753"/>
              <a:gd name="connsiteY4968" fmla="*/ 3656424 h 6858000"/>
              <a:gd name="connsiteX4969" fmla="*/ 10030289 w 12203753"/>
              <a:gd name="connsiteY4969" fmla="*/ 3542202 h 6858000"/>
              <a:gd name="connsiteX4970" fmla="*/ 9239147 w 12203753"/>
              <a:gd name="connsiteY4970" fmla="*/ 3542202 h 6858000"/>
              <a:gd name="connsiteX4971" fmla="*/ 9284403 w 12203753"/>
              <a:gd name="connsiteY4971" fmla="*/ 3542202 h 6858000"/>
              <a:gd name="connsiteX4972" fmla="*/ 9290649 w 12203753"/>
              <a:gd name="connsiteY4972" fmla="*/ 3656424 h 6858000"/>
              <a:gd name="connsiteX4973" fmla="*/ 9284403 w 12203753"/>
              <a:gd name="connsiteY4973" fmla="*/ 3770583 h 6858000"/>
              <a:gd name="connsiteX4974" fmla="*/ 9239147 w 12203753"/>
              <a:gd name="connsiteY4974" fmla="*/ 3770583 h 6858000"/>
              <a:gd name="connsiteX4975" fmla="*/ 9232901 w 12203753"/>
              <a:gd name="connsiteY4975" fmla="*/ 3656424 h 6858000"/>
              <a:gd name="connsiteX4976" fmla="*/ 9239147 w 12203753"/>
              <a:gd name="connsiteY4976" fmla="*/ 3542202 h 6858000"/>
              <a:gd name="connsiteX4977" fmla="*/ 8448006 w 12203753"/>
              <a:gd name="connsiteY4977" fmla="*/ 3542202 h 6858000"/>
              <a:gd name="connsiteX4978" fmla="*/ 8493262 w 12203753"/>
              <a:gd name="connsiteY4978" fmla="*/ 3542202 h 6858000"/>
              <a:gd name="connsiteX4979" fmla="*/ 8499508 w 12203753"/>
              <a:gd name="connsiteY4979" fmla="*/ 3656424 h 6858000"/>
              <a:gd name="connsiteX4980" fmla="*/ 8493262 w 12203753"/>
              <a:gd name="connsiteY4980" fmla="*/ 3770583 h 6858000"/>
              <a:gd name="connsiteX4981" fmla="*/ 8448006 w 12203753"/>
              <a:gd name="connsiteY4981" fmla="*/ 3770583 h 6858000"/>
              <a:gd name="connsiteX4982" fmla="*/ 8441760 w 12203753"/>
              <a:gd name="connsiteY4982" fmla="*/ 3656424 h 6858000"/>
              <a:gd name="connsiteX4983" fmla="*/ 8448006 w 12203753"/>
              <a:gd name="connsiteY4983" fmla="*/ 3542202 h 6858000"/>
              <a:gd name="connsiteX4984" fmla="*/ 7656865 w 12203753"/>
              <a:gd name="connsiteY4984" fmla="*/ 3542202 h 6858000"/>
              <a:gd name="connsiteX4985" fmla="*/ 7702121 w 12203753"/>
              <a:gd name="connsiteY4985" fmla="*/ 3542202 h 6858000"/>
              <a:gd name="connsiteX4986" fmla="*/ 7708431 w 12203753"/>
              <a:gd name="connsiteY4986" fmla="*/ 3656424 h 6858000"/>
              <a:gd name="connsiteX4987" fmla="*/ 7702121 w 12203753"/>
              <a:gd name="connsiteY4987" fmla="*/ 3770583 h 6858000"/>
              <a:gd name="connsiteX4988" fmla="*/ 7656865 w 12203753"/>
              <a:gd name="connsiteY4988" fmla="*/ 3770583 h 6858000"/>
              <a:gd name="connsiteX4989" fmla="*/ 7650619 w 12203753"/>
              <a:gd name="connsiteY4989" fmla="*/ 3656424 h 6858000"/>
              <a:gd name="connsiteX4990" fmla="*/ 7656865 w 12203753"/>
              <a:gd name="connsiteY4990" fmla="*/ 3542202 h 6858000"/>
              <a:gd name="connsiteX4991" fmla="*/ 6865787 w 12203753"/>
              <a:gd name="connsiteY4991" fmla="*/ 3542202 h 6858000"/>
              <a:gd name="connsiteX4992" fmla="*/ 6910979 w 12203753"/>
              <a:gd name="connsiteY4992" fmla="*/ 3542202 h 6858000"/>
              <a:gd name="connsiteX4993" fmla="*/ 6917290 w 12203753"/>
              <a:gd name="connsiteY4993" fmla="*/ 3656424 h 6858000"/>
              <a:gd name="connsiteX4994" fmla="*/ 6910979 w 12203753"/>
              <a:gd name="connsiteY4994" fmla="*/ 3770583 h 6858000"/>
              <a:gd name="connsiteX4995" fmla="*/ 6865787 w 12203753"/>
              <a:gd name="connsiteY4995" fmla="*/ 3770583 h 6858000"/>
              <a:gd name="connsiteX4996" fmla="*/ 6859477 w 12203753"/>
              <a:gd name="connsiteY4996" fmla="*/ 3656424 h 6858000"/>
              <a:gd name="connsiteX4997" fmla="*/ 6865787 w 12203753"/>
              <a:gd name="connsiteY4997" fmla="*/ 3542202 h 6858000"/>
              <a:gd name="connsiteX4998" fmla="*/ 6074648 w 12203753"/>
              <a:gd name="connsiteY4998" fmla="*/ 3542202 h 6858000"/>
              <a:gd name="connsiteX4999" fmla="*/ 6119901 w 12203753"/>
              <a:gd name="connsiteY4999" fmla="*/ 3542202 h 6858000"/>
              <a:gd name="connsiteX5000" fmla="*/ 6126212 w 12203753"/>
              <a:gd name="connsiteY5000" fmla="*/ 3656424 h 6858000"/>
              <a:gd name="connsiteX5001" fmla="*/ 6119901 w 12203753"/>
              <a:gd name="connsiteY5001" fmla="*/ 3770583 h 6858000"/>
              <a:gd name="connsiteX5002" fmla="*/ 6074648 w 12203753"/>
              <a:gd name="connsiteY5002" fmla="*/ 3770583 h 6858000"/>
              <a:gd name="connsiteX5003" fmla="*/ 6068400 w 12203753"/>
              <a:gd name="connsiteY5003" fmla="*/ 3656424 h 6858000"/>
              <a:gd name="connsiteX5004" fmla="*/ 6074648 w 12203753"/>
              <a:gd name="connsiteY5004" fmla="*/ 3542202 h 6858000"/>
              <a:gd name="connsiteX5005" fmla="*/ 5283517 w 12203753"/>
              <a:gd name="connsiteY5005" fmla="*/ 3542202 h 6858000"/>
              <a:gd name="connsiteX5006" fmla="*/ 5328774 w 12203753"/>
              <a:gd name="connsiteY5006" fmla="*/ 3542202 h 6858000"/>
              <a:gd name="connsiteX5007" fmla="*/ 5335084 w 12203753"/>
              <a:gd name="connsiteY5007" fmla="*/ 3656424 h 6858000"/>
              <a:gd name="connsiteX5008" fmla="*/ 5328774 w 12203753"/>
              <a:gd name="connsiteY5008" fmla="*/ 3770583 h 6858000"/>
              <a:gd name="connsiteX5009" fmla="*/ 5283517 w 12203753"/>
              <a:gd name="connsiteY5009" fmla="*/ 3770583 h 6858000"/>
              <a:gd name="connsiteX5010" fmla="*/ 5277271 w 12203753"/>
              <a:gd name="connsiteY5010" fmla="*/ 3656424 h 6858000"/>
              <a:gd name="connsiteX5011" fmla="*/ 5283517 w 12203753"/>
              <a:gd name="connsiteY5011" fmla="*/ 3542202 h 6858000"/>
              <a:gd name="connsiteX5012" fmla="*/ 4492377 w 12203753"/>
              <a:gd name="connsiteY5012" fmla="*/ 3542202 h 6858000"/>
              <a:gd name="connsiteX5013" fmla="*/ 4537632 w 12203753"/>
              <a:gd name="connsiteY5013" fmla="*/ 3542202 h 6858000"/>
              <a:gd name="connsiteX5014" fmla="*/ 4543944 w 12203753"/>
              <a:gd name="connsiteY5014" fmla="*/ 3656424 h 6858000"/>
              <a:gd name="connsiteX5015" fmla="*/ 4537632 w 12203753"/>
              <a:gd name="connsiteY5015" fmla="*/ 3770583 h 6858000"/>
              <a:gd name="connsiteX5016" fmla="*/ 4492377 w 12203753"/>
              <a:gd name="connsiteY5016" fmla="*/ 3770583 h 6858000"/>
              <a:gd name="connsiteX5017" fmla="*/ 4486128 w 12203753"/>
              <a:gd name="connsiteY5017" fmla="*/ 3656424 h 6858000"/>
              <a:gd name="connsiteX5018" fmla="*/ 4492377 w 12203753"/>
              <a:gd name="connsiteY5018" fmla="*/ 3542202 h 6858000"/>
              <a:gd name="connsiteX5019" fmla="*/ 3701387 w 12203753"/>
              <a:gd name="connsiteY5019" fmla="*/ 3542202 h 6858000"/>
              <a:gd name="connsiteX5020" fmla="*/ 3746642 w 12203753"/>
              <a:gd name="connsiteY5020" fmla="*/ 3542202 h 6858000"/>
              <a:gd name="connsiteX5021" fmla="*/ 3752953 w 12203753"/>
              <a:gd name="connsiteY5021" fmla="*/ 3656424 h 6858000"/>
              <a:gd name="connsiteX5022" fmla="*/ 3746642 w 12203753"/>
              <a:gd name="connsiteY5022" fmla="*/ 3770583 h 6858000"/>
              <a:gd name="connsiteX5023" fmla="*/ 3701387 w 12203753"/>
              <a:gd name="connsiteY5023" fmla="*/ 3770583 h 6858000"/>
              <a:gd name="connsiteX5024" fmla="*/ 3695075 w 12203753"/>
              <a:gd name="connsiteY5024" fmla="*/ 3656424 h 6858000"/>
              <a:gd name="connsiteX5025" fmla="*/ 3701387 w 12203753"/>
              <a:gd name="connsiteY5025" fmla="*/ 3542202 h 6858000"/>
              <a:gd name="connsiteX5026" fmla="*/ 2910259 w 12203753"/>
              <a:gd name="connsiteY5026" fmla="*/ 3542202 h 6858000"/>
              <a:gd name="connsiteX5027" fmla="*/ 2955512 w 12203753"/>
              <a:gd name="connsiteY5027" fmla="*/ 3542202 h 6858000"/>
              <a:gd name="connsiteX5028" fmla="*/ 2961822 w 12203753"/>
              <a:gd name="connsiteY5028" fmla="*/ 3656424 h 6858000"/>
              <a:gd name="connsiteX5029" fmla="*/ 2955512 w 12203753"/>
              <a:gd name="connsiteY5029" fmla="*/ 3770583 h 6858000"/>
              <a:gd name="connsiteX5030" fmla="*/ 2910259 w 12203753"/>
              <a:gd name="connsiteY5030" fmla="*/ 3770583 h 6858000"/>
              <a:gd name="connsiteX5031" fmla="*/ 2903952 w 12203753"/>
              <a:gd name="connsiteY5031" fmla="*/ 3656424 h 6858000"/>
              <a:gd name="connsiteX5032" fmla="*/ 2910259 w 12203753"/>
              <a:gd name="connsiteY5032" fmla="*/ 3542202 h 6858000"/>
              <a:gd name="connsiteX5033" fmla="*/ 2119119 w 12203753"/>
              <a:gd name="connsiteY5033" fmla="*/ 3542202 h 6858000"/>
              <a:gd name="connsiteX5034" fmla="*/ 2164366 w 12203753"/>
              <a:gd name="connsiteY5034" fmla="*/ 3542202 h 6858000"/>
              <a:gd name="connsiteX5035" fmla="*/ 2170679 w 12203753"/>
              <a:gd name="connsiteY5035" fmla="*/ 3656424 h 6858000"/>
              <a:gd name="connsiteX5036" fmla="*/ 2164366 w 12203753"/>
              <a:gd name="connsiteY5036" fmla="*/ 3770583 h 6858000"/>
              <a:gd name="connsiteX5037" fmla="*/ 2119119 w 12203753"/>
              <a:gd name="connsiteY5037" fmla="*/ 3770583 h 6858000"/>
              <a:gd name="connsiteX5038" fmla="*/ 2112868 w 12203753"/>
              <a:gd name="connsiteY5038" fmla="*/ 3656424 h 6858000"/>
              <a:gd name="connsiteX5039" fmla="*/ 2119119 w 12203753"/>
              <a:gd name="connsiteY5039" fmla="*/ 3542202 h 6858000"/>
              <a:gd name="connsiteX5040" fmla="*/ 1327990 w 12203753"/>
              <a:gd name="connsiteY5040" fmla="*/ 3542202 h 6858000"/>
              <a:gd name="connsiteX5041" fmla="*/ 1373245 w 12203753"/>
              <a:gd name="connsiteY5041" fmla="*/ 3542202 h 6858000"/>
              <a:gd name="connsiteX5042" fmla="*/ 1379556 w 12203753"/>
              <a:gd name="connsiteY5042" fmla="*/ 3656424 h 6858000"/>
              <a:gd name="connsiteX5043" fmla="*/ 1373245 w 12203753"/>
              <a:gd name="connsiteY5043" fmla="*/ 3770583 h 6858000"/>
              <a:gd name="connsiteX5044" fmla="*/ 1327990 w 12203753"/>
              <a:gd name="connsiteY5044" fmla="*/ 3770583 h 6858000"/>
              <a:gd name="connsiteX5045" fmla="*/ 1321744 w 12203753"/>
              <a:gd name="connsiteY5045" fmla="*/ 3656424 h 6858000"/>
              <a:gd name="connsiteX5046" fmla="*/ 1327990 w 12203753"/>
              <a:gd name="connsiteY5046" fmla="*/ 3542202 h 6858000"/>
              <a:gd name="connsiteX5047" fmla="*/ 536912 w 12203753"/>
              <a:gd name="connsiteY5047" fmla="*/ 3542202 h 6858000"/>
              <a:gd name="connsiteX5048" fmla="*/ 582167 w 12203753"/>
              <a:gd name="connsiteY5048" fmla="*/ 3542202 h 6858000"/>
              <a:gd name="connsiteX5049" fmla="*/ 588477 w 12203753"/>
              <a:gd name="connsiteY5049" fmla="*/ 3656424 h 6858000"/>
              <a:gd name="connsiteX5050" fmla="*/ 582167 w 12203753"/>
              <a:gd name="connsiteY5050" fmla="*/ 3770583 h 6858000"/>
              <a:gd name="connsiteX5051" fmla="*/ 536912 w 12203753"/>
              <a:gd name="connsiteY5051" fmla="*/ 3770583 h 6858000"/>
              <a:gd name="connsiteX5052" fmla="*/ 530665 w 12203753"/>
              <a:gd name="connsiteY5052" fmla="*/ 3656424 h 6858000"/>
              <a:gd name="connsiteX5053" fmla="*/ 536912 w 12203753"/>
              <a:gd name="connsiteY5053" fmla="*/ 3542202 h 6858000"/>
              <a:gd name="connsiteX5054" fmla="*/ 0 w 12203753"/>
              <a:gd name="connsiteY5054" fmla="*/ 3529352 h 6858000"/>
              <a:gd name="connsiteX5055" fmla="*/ 48559 w 12203753"/>
              <a:gd name="connsiteY5055" fmla="*/ 3559985 h 6858000"/>
              <a:gd name="connsiteX5056" fmla="*/ 76396 w 12203753"/>
              <a:gd name="connsiteY5056" fmla="*/ 3579681 h 6858000"/>
              <a:gd name="connsiteX5057" fmla="*/ 53769 w 12203753"/>
              <a:gd name="connsiteY5057" fmla="*/ 3618881 h 6858000"/>
              <a:gd name="connsiteX5058" fmla="*/ 22784 w 12203753"/>
              <a:gd name="connsiteY5058" fmla="*/ 3604635 h 6858000"/>
              <a:gd name="connsiteX5059" fmla="*/ 0 w 12203753"/>
              <a:gd name="connsiteY5059" fmla="*/ 3592638 h 6858000"/>
              <a:gd name="connsiteX5060" fmla="*/ 12203753 w 12203753"/>
              <a:gd name="connsiteY5060" fmla="*/ 3523666 h 6858000"/>
              <a:gd name="connsiteX5061" fmla="*/ 12203753 w 12203753"/>
              <a:gd name="connsiteY5061" fmla="*/ 3587898 h 6858000"/>
              <a:gd name="connsiteX5062" fmla="*/ 12171908 w 12203753"/>
              <a:gd name="connsiteY5062" fmla="*/ 3604667 h 6858000"/>
              <a:gd name="connsiteX5063" fmla="*/ 12140914 w 12203753"/>
              <a:gd name="connsiteY5063" fmla="*/ 3618944 h 6858000"/>
              <a:gd name="connsiteX5064" fmla="*/ 12118286 w 12203753"/>
              <a:gd name="connsiteY5064" fmla="*/ 3579744 h 6858000"/>
              <a:gd name="connsiteX5065" fmla="*/ 12118286 w 12203753"/>
              <a:gd name="connsiteY5065" fmla="*/ 3579681 h 6858000"/>
              <a:gd name="connsiteX5066" fmla="*/ 12146132 w 12203753"/>
              <a:gd name="connsiteY5066" fmla="*/ 3559985 h 6858000"/>
              <a:gd name="connsiteX5067" fmla="*/ 5416402 w 12203753"/>
              <a:gd name="connsiteY5067" fmla="*/ 3465545 h 6858000"/>
              <a:gd name="connsiteX5068" fmla="*/ 5424781 w 12203753"/>
              <a:gd name="connsiteY5068" fmla="*/ 3469260 h 6858000"/>
              <a:gd name="connsiteX5069" fmla="*/ 5518395 w 12203753"/>
              <a:gd name="connsiteY5069" fmla="*/ 3517152 h 6858000"/>
              <a:gd name="connsiteX5070" fmla="*/ 5614131 w 12203753"/>
              <a:gd name="connsiteY5070" fmla="*/ 3579681 h 6858000"/>
              <a:gd name="connsiteX5071" fmla="*/ 5591504 w 12203753"/>
              <a:gd name="connsiteY5071" fmla="*/ 3618881 h 6858000"/>
              <a:gd name="connsiteX5072" fmla="*/ 5489521 w 12203753"/>
              <a:gd name="connsiteY5072" fmla="*/ 3567251 h 6858000"/>
              <a:gd name="connsiteX5073" fmla="*/ 5393787 w 12203753"/>
              <a:gd name="connsiteY5073" fmla="*/ 3504722 h 6858000"/>
              <a:gd name="connsiteX5074" fmla="*/ 4625259 w 12203753"/>
              <a:gd name="connsiteY5074" fmla="*/ 3465545 h 6858000"/>
              <a:gd name="connsiteX5075" fmla="*/ 4633642 w 12203753"/>
              <a:gd name="connsiteY5075" fmla="*/ 3469260 h 6858000"/>
              <a:gd name="connsiteX5076" fmla="*/ 4727254 w 12203753"/>
              <a:gd name="connsiteY5076" fmla="*/ 3517152 h 6858000"/>
              <a:gd name="connsiteX5077" fmla="*/ 4822988 w 12203753"/>
              <a:gd name="connsiteY5077" fmla="*/ 3579681 h 6858000"/>
              <a:gd name="connsiteX5078" fmla="*/ 4800366 w 12203753"/>
              <a:gd name="connsiteY5078" fmla="*/ 3618881 h 6858000"/>
              <a:gd name="connsiteX5079" fmla="*/ 4698380 w 12203753"/>
              <a:gd name="connsiteY5079" fmla="*/ 3567251 h 6858000"/>
              <a:gd name="connsiteX5080" fmla="*/ 4602649 w 12203753"/>
              <a:gd name="connsiteY5080" fmla="*/ 3504722 h 6858000"/>
              <a:gd name="connsiteX5081" fmla="*/ 3834266 w 12203753"/>
              <a:gd name="connsiteY5081" fmla="*/ 3465545 h 6858000"/>
              <a:gd name="connsiteX5082" fmla="*/ 3842651 w 12203753"/>
              <a:gd name="connsiteY5082" fmla="*/ 3469260 h 6858000"/>
              <a:gd name="connsiteX5083" fmla="*/ 3936263 w 12203753"/>
              <a:gd name="connsiteY5083" fmla="*/ 3517152 h 6858000"/>
              <a:gd name="connsiteX5084" fmla="*/ 4031992 w 12203753"/>
              <a:gd name="connsiteY5084" fmla="*/ 3579681 h 6858000"/>
              <a:gd name="connsiteX5085" fmla="*/ 4009366 w 12203753"/>
              <a:gd name="connsiteY5085" fmla="*/ 3618881 h 6858000"/>
              <a:gd name="connsiteX5086" fmla="*/ 3907391 w 12203753"/>
              <a:gd name="connsiteY5086" fmla="*/ 3567251 h 6858000"/>
              <a:gd name="connsiteX5087" fmla="*/ 3811651 w 12203753"/>
              <a:gd name="connsiteY5087" fmla="*/ 3504722 h 6858000"/>
              <a:gd name="connsiteX5088" fmla="*/ 3043144 w 12203753"/>
              <a:gd name="connsiteY5088" fmla="*/ 3465545 h 6858000"/>
              <a:gd name="connsiteX5089" fmla="*/ 3051523 w 12203753"/>
              <a:gd name="connsiteY5089" fmla="*/ 3469260 h 6858000"/>
              <a:gd name="connsiteX5090" fmla="*/ 3145144 w 12203753"/>
              <a:gd name="connsiteY5090" fmla="*/ 3517152 h 6858000"/>
              <a:gd name="connsiteX5091" fmla="*/ 3240871 w 12203753"/>
              <a:gd name="connsiteY5091" fmla="*/ 3579681 h 6858000"/>
              <a:gd name="connsiteX5092" fmla="*/ 3218243 w 12203753"/>
              <a:gd name="connsiteY5092" fmla="*/ 3618881 h 6858000"/>
              <a:gd name="connsiteX5093" fmla="*/ 3116268 w 12203753"/>
              <a:gd name="connsiteY5093" fmla="*/ 3567251 h 6858000"/>
              <a:gd name="connsiteX5094" fmla="*/ 3020525 w 12203753"/>
              <a:gd name="connsiteY5094" fmla="*/ 3504722 h 6858000"/>
              <a:gd name="connsiteX5095" fmla="*/ 2252000 w 12203753"/>
              <a:gd name="connsiteY5095" fmla="*/ 3465545 h 6858000"/>
              <a:gd name="connsiteX5096" fmla="*/ 2260383 w 12203753"/>
              <a:gd name="connsiteY5096" fmla="*/ 3469260 h 6858000"/>
              <a:gd name="connsiteX5097" fmla="*/ 2353993 w 12203753"/>
              <a:gd name="connsiteY5097" fmla="*/ 3517152 h 6858000"/>
              <a:gd name="connsiteX5098" fmla="*/ 2449735 w 12203753"/>
              <a:gd name="connsiteY5098" fmla="*/ 3579681 h 6858000"/>
              <a:gd name="connsiteX5099" fmla="*/ 2427108 w 12203753"/>
              <a:gd name="connsiteY5099" fmla="*/ 3618881 h 6858000"/>
              <a:gd name="connsiteX5100" fmla="*/ 2325122 w 12203753"/>
              <a:gd name="connsiteY5100" fmla="*/ 3567251 h 6858000"/>
              <a:gd name="connsiteX5101" fmla="*/ 2229387 w 12203753"/>
              <a:gd name="connsiteY5101" fmla="*/ 3504722 h 6858000"/>
              <a:gd name="connsiteX5102" fmla="*/ 1460873 w 12203753"/>
              <a:gd name="connsiteY5102" fmla="*/ 3465545 h 6858000"/>
              <a:gd name="connsiteX5103" fmla="*/ 1469257 w 12203753"/>
              <a:gd name="connsiteY5103" fmla="*/ 3469260 h 6858000"/>
              <a:gd name="connsiteX5104" fmla="*/ 1562870 w 12203753"/>
              <a:gd name="connsiteY5104" fmla="*/ 3517152 h 6858000"/>
              <a:gd name="connsiteX5105" fmla="*/ 1658607 w 12203753"/>
              <a:gd name="connsiteY5105" fmla="*/ 3579681 h 6858000"/>
              <a:gd name="connsiteX5106" fmla="*/ 1635980 w 12203753"/>
              <a:gd name="connsiteY5106" fmla="*/ 3618881 h 6858000"/>
              <a:gd name="connsiteX5107" fmla="*/ 1533999 w 12203753"/>
              <a:gd name="connsiteY5107" fmla="*/ 3567251 h 6858000"/>
              <a:gd name="connsiteX5108" fmla="*/ 1438259 w 12203753"/>
              <a:gd name="connsiteY5108" fmla="*/ 3504722 h 6858000"/>
              <a:gd name="connsiteX5109" fmla="*/ 669795 w 12203753"/>
              <a:gd name="connsiteY5109" fmla="*/ 3465545 h 6858000"/>
              <a:gd name="connsiteX5110" fmla="*/ 678178 w 12203753"/>
              <a:gd name="connsiteY5110" fmla="*/ 3469260 h 6858000"/>
              <a:gd name="connsiteX5111" fmla="*/ 771792 w 12203753"/>
              <a:gd name="connsiteY5111" fmla="*/ 3517152 h 6858000"/>
              <a:gd name="connsiteX5112" fmla="*/ 867526 w 12203753"/>
              <a:gd name="connsiteY5112" fmla="*/ 3579681 h 6858000"/>
              <a:gd name="connsiteX5113" fmla="*/ 844900 w 12203753"/>
              <a:gd name="connsiteY5113" fmla="*/ 3618881 h 6858000"/>
              <a:gd name="connsiteX5114" fmla="*/ 742918 w 12203753"/>
              <a:gd name="connsiteY5114" fmla="*/ 3567251 h 6858000"/>
              <a:gd name="connsiteX5115" fmla="*/ 647181 w 12203753"/>
              <a:gd name="connsiteY5115" fmla="*/ 3504722 h 6858000"/>
              <a:gd name="connsiteX5116" fmla="*/ 11745343 w 12203753"/>
              <a:gd name="connsiteY5116" fmla="*/ 3465522 h 6858000"/>
              <a:gd name="connsiteX5117" fmla="*/ 11847390 w 12203753"/>
              <a:gd name="connsiteY5117" fmla="*/ 3517152 h 6858000"/>
              <a:gd name="connsiteX5118" fmla="*/ 11943128 w 12203753"/>
              <a:gd name="connsiteY5118" fmla="*/ 3579681 h 6858000"/>
              <a:gd name="connsiteX5119" fmla="*/ 11920501 w 12203753"/>
              <a:gd name="connsiteY5119" fmla="*/ 3618881 h 6858000"/>
              <a:gd name="connsiteX5120" fmla="*/ 11818516 w 12203753"/>
              <a:gd name="connsiteY5120" fmla="*/ 3567251 h 6858000"/>
              <a:gd name="connsiteX5121" fmla="*/ 11722715 w 12203753"/>
              <a:gd name="connsiteY5121" fmla="*/ 3504722 h 6858000"/>
              <a:gd name="connsiteX5122" fmla="*/ 11524930 w 12203753"/>
              <a:gd name="connsiteY5122" fmla="*/ 3465522 h 6858000"/>
              <a:gd name="connsiteX5123" fmla="*/ 11547558 w 12203753"/>
              <a:gd name="connsiteY5123" fmla="*/ 3504722 h 6858000"/>
              <a:gd name="connsiteX5124" fmla="*/ 11451820 w 12203753"/>
              <a:gd name="connsiteY5124" fmla="*/ 3567251 h 6858000"/>
              <a:gd name="connsiteX5125" fmla="*/ 11349836 w 12203753"/>
              <a:gd name="connsiteY5125" fmla="*/ 3618944 h 6858000"/>
              <a:gd name="connsiteX5126" fmla="*/ 11327208 w 12203753"/>
              <a:gd name="connsiteY5126" fmla="*/ 3579744 h 6858000"/>
              <a:gd name="connsiteX5127" fmla="*/ 11327208 w 12203753"/>
              <a:gd name="connsiteY5127" fmla="*/ 3579681 h 6858000"/>
              <a:gd name="connsiteX5128" fmla="*/ 11422946 w 12203753"/>
              <a:gd name="connsiteY5128" fmla="*/ 3517152 h 6858000"/>
              <a:gd name="connsiteX5129" fmla="*/ 11524930 w 12203753"/>
              <a:gd name="connsiteY5129" fmla="*/ 3465522 h 6858000"/>
              <a:gd name="connsiteX5130" fmla="*/ 10954265 w 12203753"/>
              <a:gd name="connsiteY5130" fmla="*/ 3465522 h 6858000"/>
              <a:gd name="connsiteX5131" fmla="*/ 11056249 w 12203753"/>
              <a:gd name="connsiteY5131" fmla="*/ 3517152 h 6858000"/>
              <a:gd name="connsiteX5132" fmla="*/ 11151987 w 12203753"/>
              <a:gd name="connsiteY5132" fmla="*/ 3579681 h 6858000"/>
              <a:gd name="connsiteX5133" fmla="*/ 11129360 w 12203753"/>
              <a:gd name="connsiteY5133" fmla="*/ 3618881 h 6858000"/>
              <a:gd name="connsiteX5134" fmla="*/ 11027376 w 12203753"/>
              <a:gd name="connsiteY5134" fmla="*/ 3567251 h 6858000"/>
              <a:gd name="connsiteX5135" fmla="*/ 10931638 w 12203753"/>
              <a:gd name="connsiteY5135" fmla="*/ 3504722 h 6858000"/>
              <a:gd name="connsiteX5136" fmla="*/ 10733788 w 12203753"/>
              <a:gd name="connsiteY5136" fmla="*/ 3465522 h 6858000"/>
              <a:gd name="connsiteX5137" fmla="*/ 10756416 w 12203753"/>
              <a:gd name="connsiteY5137" fmla="*/ 3504722 h 6858000"/>
              <a:gd name="connsiteX5138" fmla="*/ 10660678 w 12203753"/>
              <a:gd name="connsiteY5138" fmla="*/ 3567251 h 6858000"/>
              <a:gd name="connsiteX5139" fmla="*/ 10558694 w 12203753"/>
              <a:gd name="connsiteY5139" fmla="*/ 3618944 h 6858000"/>
              <a:gd name="connsiteX5140" fmla="*/ 10536066 w 12203753"/>
              <a:gd name="connsiteY5140" fmla="*/ 3579744 h 6858000"/>
              <a:gd name="connsiteX5141" fmla="*/ 10536066 w 12203753"/>
              <a:gd name="connsiteY5141" fmla="*/ 3579681 h 6858000"/>
              <a:gd name="connsiteX5142" fmla="*/ 10631804 w 12203753"/>
              <a:gd name="connsiteY5142" fmla="*/ 3517152 h 6858000"/>
              <a:gd name="connsiteX5143" fmla="*/ 10733788 w 12203753"/>
              <a:gd name="connsiteY5143" fmla="*/ 3465522 h 6858000"/>
              <a:gd name="connsiteX5144" fmla="*/ 10163123 w 12203753"/>
              <a:gd name="connsiteY5144" fmla="*/ 3465522 h 6858000"/>
              <a:gd name="connsiteX5145" fmla="*/ 10265107 w 12203753"/>
              <a:gd name="connsiteY5145" fmla="*/ 3517152 h 6858000"/>
              <a:gd name="connsiteX5146" fmla="*/ 10360845 w 12203753"/>
              <a:gd name="connsiteY5146" fmla="*/ 3579681 h 6858000"/>
              <a:gd name="connsiteX5147" fmla="*/ 10338218 w 12203753"/>
              <a:gd name="connsiteY5147" fmla="*/ 3618881 h 6858000"/>
              <a:gd name="connsiteX5148" fmla="*/ 10236234 w 12203753"/>
              <a:gd name="connsiteY5148" fmla="*/ 3567251 h 6858000"/>
              <a:gd name="connsiteX5149" fmla="*/ 10140496 w 12203753"/>
              <a:gd name="connsiteY5149" fmla="*/ 3504722 h 6858000"/>
              <a:gd name="connsiteX5150" fmla="*/ 9942711 w 12203753"/>
              <a:gd name="connsiteY5150" fmla="*/ 3465522 h 6858000"/>
              <a:gd name="connsiteX5151" fmla="*/ 9965275 w 12203753"/>
              <a:gd name="connsiteY5151" fmla="*/ 3504722 h 6858000"/>
              <a:gd name="connsiteX5152" fmla="*/ 9869601 w 12203753"/>
              <a:gd name="connsiteY5152" fmla="*/ 3567251 h 6858000"/>
              <a:gd name="connsiteX5153" fmla="*/ 9767553 w 12203753"/>
              <a:gd name="connsiteY5153" fmla="*/ 3618944 h 6858000"/>
              <a:gd name="connsiteX5154" fmla="*/ 9744925 w 12203753"/>
              <a:gd name="connsiteY5154" fmla="*/ 3579744 h 6858000"/>
              <a:gd name="connsiteX5155" fmla="*/ 9744925 w 12203753"/>
              <a:gd name="connsiteY5155" fmla="*/ 3579681 h 6858000"/>
              <a:gd name="connsiteX5156" fmla="*/ 9840663 w 12203753"/>
              <a:gd name="connsiteY5156" fmla="*/ 3517152 h 6858000"/>
              <a:gd name="connsiteX5157" fmla="*/ 9942711 w 12203753"/>
              <a:gd name="connsiteY5157" fmla="*/ 3465522 h 6858000"/>
              <a:gd name="connsiteX5158" fmla="*/ 9371982 w 12203753"/>
              <a:gd name="connsiteY5158" fmla="*/ 3465522 h 6858000"/>
              <a:gd name="connsiteX5159" fmla="*/ 9474030 w 12203753"/>
              <a:gd name="connsiteY5159" fmla="*/ 3517152 h 6858000"/>
              <a:gd name="connsiteX5160" fmla="*/ 9569768 w 12203753"/>
              <a:gd name="connsiteY5160" fmla="*/ 3579681 h 6858000"/>
              <a:gd name="connsiteX5161" fmla="*/ 9547140 w 12203753"/>
              <a:gd name="connsiteY5161" fmla="*/ 3618881 h 6858000"/>
              <a:gd name="connsiteX5162" fmla="*/ 9445093 w 12203753"/>
              <a:gd name="connsiteY5162" fmla="*/ 3567251 h 6858000"/>
              <a:gd name="connsiteX5163" fmla="*/ 9349355 w 12203753"/>
              <a:gd name="connsiteY5163" fmla="*/ 3504722 h 6858000"/>
              <a:gd name="connsiteX5164" fmla="*/ 9151570 w 12203753"/>
              <a:gd name="connsiteY5164" fmla="*/ 3465522 h 6858000"/>
              <a:gd name="connsiteX5165" fmla="*/ 9174198 w 12203753"/>
              <a:gd name="connsiteY5165" fmla="*/ 3504722 h 6858000"/>
              <a:gd name="connsiteX5166" fmla="*/ 9078460 w 12203753"/>
              <a:gd name="connsiteY5166" fmla="*/ 3567251 h 6858000"/>
              <a:gd name="connsiteX5167" fmla="*/ 8976412 w 12203753"/>
              <a:gd name="connsiteY5167" fmla="*/ 3618944 h 6858000"/>
              <a:gd name="connsiteX5168" fmla="*/ 8953784 w 12203753"/>
              <a:gd name="connsiteY5168" fmla="*/ 3579744 h 6858000"/>
              <a:gd name="connsiteX5169" fmla="*/ 8953784 w 12203753"/>
              <a:gd name="connsiteY5169" fmla="*/ 3579681 h 6858000"/>
              <a:gd name="connsiteX5170" fmla="*/ 9049585 w 12203753"/>
              <a:gd name="connsiteY5170" fmla="*/ 3517152 h 6858000"/>
              <a:gd name="connsiteX5171" fmla="*/ 9151570 w 12203753"/>
              <a:gd name="connsiteY5171" fmla="*/ 3465522 h 6858000"/>
              <a:gd name="connsiteX5172" fmla="*/ 8580840 w 12203753"/>
              <a:gd name="connsiteY5172" fmla="*/ 3465522 h 6858000"/>
              <a:gd name="connsiteX5173" fmla="*/ 8682888 w 12203753"/>
              <a:gd name="connsiteY5173" fmla="*/ 3517152 h 6858000"/>
              <a:gd name="connsiteX5174" fmla="*/ 8778626 w 12203753"/>
              <a:gd name="connsiteY5174" fmla="*/ 3579681 h 6858000"/>
              <a:gd name="connsiteX5175" fmla="*/ 8755998 w 12203753"/>
              <a:gd name="connsiteY5175" fmla="*/ 3618881 h 6858000"/>
              <a:gd name="connsiteX5176" fmla="*/ 8654014 w 12203753"/>
              <a:gd name="connsiteY5176" fmla="*/ 3567251 h 6858000"/>
              <a:gd name="connsiteX5177" fmla="*/ 8558213 w 12203753"/>
              <a:gd name="connsiteY5177" fmla="*/ 3504722 h 6858000"/>
              <a:gd name="connsiteX5178" fmla="*/ 8360428 w 12203753"/>
              <a:gd name="connsiteY5178" fmla="*/ 3465522 h 6858000"/>
              <a:gd name="connsiteX5179" fmla="*/ 8383056 w 12203753"/>
              <a:gd name="connsiteY5179" fmla="*/ 3504722 h 6858000"/>
              <a:gd name="connsiteX5180" fmla="*/ 8287318 w 12203753"/>
              <a:gd name="connsiteY5180" fmla="*/ 3567251 h 6858000"/>
              <a:gd name="connsiteX5181" fmla="*/ 8185270 w 12203753"/>
              <a:gd name="connsiteY5181" fmla="*/ 3618944 h 6858000"/>
              <a:gd name="connsiteX5182" fmla="*/ 8162642 w 12203753"/>
              <a:gd name="connsiteY5182" fmla="*/ 3579744 h 6858000"/>
              <a:gd name="connsiteX5183" fmla="*/ 8162642 w 12203753"/>
              <a:gd name="connsiteY5183" fmla="*/ 3579681 h 6858000"/>
              <a:gd name="connsiteX5184" fmla="*/ 8258443 w 12203753"/>
              <a:gd name="connsiteY5184" fmla="*/ 3517152 h 6858000"/>
              <a:gd name="connsiteX5185" fmla="*/ 8360428 w 12203753"/>
              <a:gd name="connsiteY5185" fmla="*/ 3465522 h 6858000"/>
              <a:gd name="connsiteX5186" fmla="*/ 7789699 w 12203753"/>
              <a:gd name="connsiteY5186" fmla="*/ 3465522 h 6858000"/>
              <a:gd name="connsiteX5187" fmla="*/ 7891747 w 12203753"/>
              <a:gd name="connsiteY5187" fmla="*/ 3517152 h 6858000"/>
              <a:gd name="connsiteX5188" fmla="*/ 7987485 w 12203753"/>
              <a:gd name="connsiteY5188" fmla="*/ 3579681 h 6858000"/>
              <a:gd name="connsiteX5189" fmla="*/ 7964857 w 12203753"/>
              <a:gd name="connsiteY5189" fmla="*/ 3618881 h 6858000"/>
              <a:gd name="connsiteX5190" fmla="*/ 7862873 w 12203753"/>
              <a:gd name="connsiteY5190" fmla="*/ 3567251 h 6858000"/>
              <a:gd name="connsiteX5191" fmla="*/ 7767072 w 12203753"/>
              <a:gd name="connsiteY5191" fmla="*/ 3504722 h 6858000"/>
              <a:gd name="connsiteX5192" fmla="*/ 7569286 w 12203753"/>
              <a:gd name="connsiteY5192" fmla="*/ 3465522 h 6858000"/>
              <a:gd name="connsiteX5193" fmla="*/ 7591913 w 12203753"/>
              <a:gd name="connsiteY5193" fmla="*/ 3504722 h 6858000"/>
              <a:gd name="connsiteX5194" fmla="*/ 7496176 w 12203753"/>
              <a:gd name="connsiteY5194" fmla="*/ 3567251 h 6858000"/>
              <a:gd name="connsiteX5195" fmla="*/ 7394128 w 12203753"/>
              <a:gd name="connsiteY5195" fmla="*/ 3618944 h 6858000"/>
              <a:gd name="connsiteX5196" fmla="*/ 7371564 w 12203753"/>
              <a:gd name="connsiteY5196" fmla="*/ 3579744 h 6858000"/>
              <a:gd name="connsiteX5197" fmla="*/ 7371564 w 12203753"/>
              <a:gd name="connsiteY5197" fmla="*/ 3579681 h 6858000"/>
              <a:gd name="connsiteX5198" fmla="*/ 7467302 w 12203753"/>
              <a:gd name="connsiteY5198" fmla="*/ 3517152 h 6858000"/>
              <a:gd name="connsiteX5199" fmla="*/ 7569286 w 12203753"/>
              <a:gd name="connsiteY5199" fmla="*/ 3465522 h 6858000"/>
              <a:gd name="connsiteX5200" fmla="*/ 6998558 w 12203753"/>
              <a:gd name="connsiteY5200" fmla="*/ 3465522 h 6858000"/>
              <a:gd name="connsiteX5201" fmla="*/ 7100606 w 12203753"/>
              <a:gd name="connsiteY5201" fmla="*/ 3517152 h 6858000"/>
              <a:gd name="connsiteX5202" fmla="*/ 7196344 w 12203753"/>
              <a:gd name="connsiteY5202" fmla="*/ 3579681 h 6858000"/>
              <a:gd name="connsiteX5203" fmla="*/ 7173716 w 12203753"/>
              <a:gd name="connsiteY5203" fmla="*/ 3618881 h 6858000"/>
              <a:gd name="connsiteX5204" fmla="*/ 7071731 w 12203753"/>
              <a:gd name="connsiteY5204" fmla="*/ 3567251 h 6858000"/>
              <a:gd name="connsiteX5205" fmla="*/ 6975995 w 12203753"/>
              <a:gd name="connsiteY5205" fmla="*/ 3504722 h 6858000"/>
              <a:gd name="connsiteX5206" fmla="*/ 6778210 w 12203753"/>
              <a:gd name="connsiteY5206" fmla="*/ 3465522 h 6858000"/>
              <a:gd name="connsiteX5207" fmla="*/ 6800772 w 12203753"/>
              <a:gd name="connsiteY5207" fmla="*/ 3504722 h 6858000"/>
              <a:gd name="connsiteX5208" fmla="*/ 6705100 w 12203753"/>
              <a:gd name="connsiteY5208" fmla="*/ 3567251 h 6858000"/>
              <a:gd name="connsiteX5209" fmla="*/ 6603052 w 12203753"/>
              <a:gd name="connsiteY5209" fmla="*/ 3618944 h 6858000"/>
              <a:gd name="connsiteX5210" fmla="*/ 6580424 w 12203753"/>
              <a:gd name="connsiteY5210" fmla="*/ 3579744 h 6858000"/>
              <a:gd name="connsiteX5211" fmla="*/ 6580424 w 12203753"/>
              <a:gd name="connsiteY5211" fmla="*/ 3579681 h 6858000"/>
              <a:gd name="connsiteX5212" fmla="*/ 6676161 w 12203753"/>
              <a:gd name="connsiteY5212" fmla="*/ 3517152 h 6858000"/>
              <a:gd name="connsiteX5213" fmla="*/ 6778210 w 12203753"/>
              <a:gd name="connsiteY5213" fmla="*/ 3465522 h 6858000"/>
              <a:gd name="connsiteX5214" fmla="*/ 6207480 w 12203753"/>
              <a:gd name="connsiteY5214" fmla="*/ 3465522 h 6858000"/>
              <a:gd name="connsiteX5215" fmla="*/ 6309528 w 12203753"/>
              <a:gd name="connsiteY5215" fmla="*/ 3517152 h 6858000"/>
              <a:gd name="connsiteX5216" fmla="*/ 6405201 w 12203753"/>
              <a:gd name="connsiteY5216" fmla="*/ 3579681 h 6858000"/>
              <a:gd name="connsiteX5217" fmla="*/ 6382638 w 12203753"/>
              <a:gd name="connsiteY5217" fmla="*/ 3618881 h 6858000"/>
              <a:gd name="connsiteX5218" fmla="*/ 6280590 w 12203753"/>
              <a:gd name="connsiteY5218" fmla="*/ 3567251 h 6858000"/>
              <a:gd name="connsiteX5219" fmla="*/ 6184852 w 12203753"/>
              <a:gd name="connsiteY5219" fmla="*/ 3504722 h 6858000"/>
              <a:gd name="connsiteX5220" fmla="*/ 5987007 w 12203753"/>
              <a:gd name="connsiteY5220" fmla="*/ 3465522 h 6858000"/>
              <a:gd name="connsiteX5221" fmla="*/ 6009633 w 12203753"/>
              <a:gd name="connsiteY5221" fmla="*/ 3504722 h 6858000"/>
              <a:gd name="connsiteX5222" fmla="*/ 5913898 w 12203753"/>
              <a:gd name="connsiteY5222" fmla="*/ 3567251 h 6858000"/>
              <a:gd name="connsiteX5223" fmla="*/ 5811850 w 12203753"/>
              <a:gd name="connsiteY5223" fmla="*/ 3618944 h 6858000"/>
              <a:gd name="connsiteX5224" fmla="*/ 5789224 w 12203753"/>
              <a:gd name="connsiteY5224" fmla="*/ 3579744 h 6858000"/>
              <a:gd name="connsiteX5225" fmla="*/ 5789287 w 12203753"/>
              <a:gd name="connsiteY5225" fmla="*/ 3579681 h 6858000"/>
              <a:gd name="connsiteX5226" fmla="*/ 5885024 w 12203753"/>
              <a:gd name="connsiteY5226" fmla="*/ 3517152 h 6858000"/>
              <a:gd name="connsiteX5227" fmla="*/ 5987007 w 12203753"/>
              <a:gd name="connsiteY5227" fmla="*/ 3465522 h 6858000"/>
              <a:gd name="connsiteX5228" fmla="*/ 5416352 w 12203753"/>
              <a:gd name="connsiteY5228" fmla="*/ 3465522 h 6858000"/>
              <a:gd name="connsiteX5229" fmla="*/ 5416414 w 12203753"/>
              <a:gd name="connsiteY5229" fmla="*/ 3465522 h 6858000"/>
              <a:gd name="connsiteX5230" fmla="*/ 5416402 w 12203753"/>
              <a:gd name="connsiteY5230" fmla="*/ 3465545 h 6858000"/>
              <a:gd name="connsiteX5231" fmla="*/ 5195941 w 12203753"/>
              <a:gd name="connsiteY5231" fmla="*/ 3465522 h 6858000"/>
              <a:gd name="connsiteX5232" fmla="*/ 5218566 w 12203753"/>
              <a:gd name="connsiteY5232" fmla="*/ 3504722 h 6858000"/>
              <a:gd name="connsiteX5233" fmla="*/ 5122827 w 12203753"/>
              <a:gd name="connsiteY5233" fmla="*/ 3567251 h 6858000"/>
              <a:gd name="connsiteX5234" fmla="*/ 5020783 w 12203753"/>
              <a:gd name="connsiteY5234" fmla="*/ 3618944 h 6858000"/>
              <a:gd name="connsiteX5235" fmla="*/ 4998155 w 12203753"/>
              <a:gd name="connsiteY5235" fmla="*/ 3579744 h 6858000"/>
              <a:gd name="connsiteX5236" fmla="*/ 4998215 w 12203753"/>
              <a:gd name="connsiteY5236" fmla="*/ 3579681 h 6858000"/>
              <a:gd name="connsiteX5237" fmla="*/ 5093953 w 12203753"/>
              <a:gd name="connsiteY5237" fmla="*/ 3517152 h 6858000"/>
              <a:gd name="connsiteX5238" fmla="*/ 5195941 w 12203753"/>
              <a:gd name="connsiteY5238" fmla="*/ 3465522 h 6858000"/>
              <a:gd name="connsiteX5239" fmla="*/ 4625211 w 12203753"/>
              <a:gd name="connsiteY5239" fmla="*/ 3465522 h 6858000"/>
              <a:gd name="connsiteX5240" fmla="*/ 4625271 w 12203753"/>
              <a:gd name="connsiteY5240" fmla="*/ 3465522 h 6858000"/>
              <a:gd name="connsiteX5241" fmla="*/ 4625259 w 12203753"/>
              <a:gd name="connsiteY5241" fmla="*/ 3465545 h 6858000"/>
              <a:gd name="connsiteX5242" fmla="*/ 4404792 w 12203753"/>
              <a:gd name="connsiteY5242" fmla="*/ 3465522 h 6858000"/>
              <a:gd name="connsiteX5243" fmla="*/ 4427424 w 12203753"/>
              <a:gd name="connsiteY5243" fmla="*/ 3504722 h 6858000"/>
              <a:gd name="connsiteX5244" fmla="*/ 4331686 w 12203753"/>
              <a:gd name="connsiteY5244" fmla="*/ 3567251 h 6858000"/>
              <a:gd name="connsiteX5245" fmla="*/ 4229635 w 12203753"/>
              <a:gd name="connsiteY5245" fmla="*/ 3618944 h 6858000"/>
              <a:gd name="connsiteX5246" fmla="*/ 4207009 w 12203753"/>
              <a:gd name="connsiteY5246" fmla="*/ 3579744 h 6858000"/>
              <a:gd name="connsiteX5247" fmla="*/ 4207074 w 12203753"/>
              <a:gd name="connsiteY5247" fmla="*/ 3579681 h 6858000"/>
              <a:gd name="connsiteX5248" fmla="*/ 4302809 w 12203753"/>
              <a:gd name="connsiteY5248" fmla="*/ 3517152 h 6858000"/>
              <a:gd name="connsiteX5249" fmla="*/ 4404792 w 12203753"/>
              <a:gd name="connsiteY5249" fmla="*/ 3465522 h 6858000"/>
              <a:gd name="connsiteX5250" fmla="*/ 3834218 w 12203753"/>
              <a:gd name="connsiteY5250" fmla="*/ 3465522 h 6858000"/>
              <a:gd name="connsiteX5251" fmla="*/ 3834279 w 12203753"/>
              <a:gd name="connsiteY5251" fmla="*/ 3465522 h 6858000"/>
              <a:gd name="connsiteX5252" fmla="*/ 3834266 w 12203753"/>
              <a:gd name="connsiteY5252" fmla="*/ 3465545 h 6858000"/>
              <a:gd name="connsiteX5253" fmla="*/ 3613742 w 12203753"/>
              <a:gd name="connsiteY5253" fmla="*/ 3465522 h 6858000"/>
              <a:gd name="connsiteX5254" fmla="*/ 3636372 w 12203753"/>
              <a:gd name="connsiteY5254" fmla="*/ 3504722 h 6858000"/>
              <a:gd name="connsiteX5255" fmla="*/ 3540639 w 12203753"/>
              <a:gd name="connsiteY5255" fmla="*/ 3567251 h 6858000"/>
              <a:gd name="connsiteX5256" fmla="*/ 3438588 w 12203753"/>
              <a:gd name="connsiteY5256" fmla="*/ 3618944 h 6858000"/>
              <a:gd name="connsiteX5257" fmla="*/ 3415959 w 12203753"/>
              <a:gd name="connsiteY5257" fmla="*/ 3579744 h 6858000"/>
              <a:gd name="connsiteX5258" fmla="*/ 3416027 w 12203753"/>
              <a:gd name="connsiteY5258" fmla="*/ 3579681 h 6858000"/>
              <a:gd name="connsiteX5259" fmla="*/ 3511767 w 12203753"/>
              <a:gd name="connsiteY5259" fmla="*/ 3517152 h 6858000"/>
              <a:gd name="connsiteX5260" fmla="*/ 3613742 w 12203753"/>
              <a:gd name="connsiteY5260" fmla="*/ 3465522 h 6858000"/>
              <a:gd name="connsiteX5261" fmla="*/ 3043094 w 12203753"/>
              <a:gd name="connsiteY5261" fmla="*/ 3465522 h 6858000"/>
              <a:gd name="connsiteX5262" fmla="*/ 3043156 w 12203753"/>
              <a:gd name="connsiteY5262" fmla="*/ 3465522 h 6858000"/>
              <a:gd name="connsiteX5263" fmla="*/ 3043144 w 12203753"/>
              <a:gd name="connsiteY5263" fmla="*/ 3465545 h 6858000"/>
              <a:gd name="connsiteX5264" fmla="*/ 2822615 w 12203753"/>
              <a:gd name="connsiteY5264" fmla="*/ 3465522 h 6858000"/>
              <a:gd name="connsiteX5265" fmla="*/ 2845242 w 12203753"/>
              <a:gd name="connsiteY5265" fmla="*/ 3504722 h 6858000"/>
              <a:gd name="connsiteX5266" fmla="*/ 2749503 w 12203753"/>
              <a:gd name="connsiteY5266" fmla="*/ 3567251 h 6858000"/>
              <a:gd name="connsiteX5267" fmla="*/ 2647458 w 12203753"/>
              <a:gd name="connsiteY5267" fmla="*/ 3618944 h 6858000"/>
              <a:gd name="connsiteX5268" fmla="*/ 2624830 w 12203753"/>
              <a:gd name="connsiteY5268" fmla="*/ 3579744 h 6858000"/>
              <a:gd name="connsiteX5269" fmla="*/ 2624892 w 12203753"/>
              <a:gd name="connsiteY5269" fmla="*/ 3579681 h 6858000"/>
              <a:gd name="connsiteX5270" fmla="*/ 2720633 w 12203753"/>
              <a:gd name="connsiteY5270" fmla="*/ 3517152 h 6858000"/>
              <a:gd name="connsiteX5271" fmla="*/ 2822615 w 12203753"/>
              <a:gd name="connsiteY5271" fmla="*/ 3465522 h 6858000"/>
              <a:gd name="connsiteX5272" fmla="*/ 2251951 w 12203753"/>
              <a:gd name="connsiteY5272" fmla="*/ 3465522 h 6858000"/>
              <a:gd name="connsiteX5273" fmla="*/ 2252012 w 12203753"/>
              <a:gd name="connsiteY5273" fmla="*/ 3465522 h 6858000"/>
              <a:gd name="connsiteX5274" fmla="*/ 2252000 w 12203753"/>
              <a:gd name="connsiteY5274" fmla="*/ 3465545 h 6858000"/>
              <a:gd name="connsiteX5275" fmla="*/ 2031482 w 12203753"/>
              <a:gd name="connsiteY5275" fmla="*/ 3465522 h 6858000"/>
              <a:gd name="connsiteX5276" fmla="*/ 2054113 w 12203753"/>
              <a:gd name="connsiteY5276" fmla="*/ 3504722 h 6858000"/>
              <a:gd name="connsiteX5277" fmla="*/ 1958376 w 12203753"/>
              <a:gd name="connsiteY5277" fmla="*/ 3567251 h 6858000"/>
              <a:gd name="connsiteX5278" fmla="*/ 1856328 w 12203753"/>
              <a:gd name="connsiteY5278" fmla="*/ 3618944 h 6858000"/>
              <a:gd name="connsiteX5279" fmla="*/ 1833699 w 12203753"/>
              <a:gd name="connsiteY5279" fmla="*/ 3579744 h 6858000"/>
              <a:gd name="connsiteX5280" fmla="*/ 1833765 w 12203753"/>
              <a:gd name="connsiteY5280" fmla="*/ 3579681 h 6858000"/>
              <a:gd name="connsiteX5281" fmla="*/ 1929500 w 12203753"/>
              <a:gd name="connsiteY5281" fmla="*/ 3517152 h 6858000"/>
              <a:gd name="connsiteX5282" fmla="*/ 2031482 w 12203753"/>
              <a:gd name="connsiteY5282" fmla="*/ 3465522 h 6858000"/>
              <a:gd name="connsiteX5283" fmla="*/ 1460821 w 12203753"/>
              <a:gd name="connsiteY5283" fmla="*/ 3465522 h 6858000"/>
              <a:gd name="connsiteX5284" fmla="*/ 1460890 w 12203753"/>
              <a:gd name="connsiteY5284" fmla="*/ 3465522 h 6858000"/>
              <a:gd name="connsiteX5285" fmla="*/ 1460873 w 12203753"/>
              <a:gd name="connsiteY5285" fmla="*/ 3465545 h 6858000"/>
              <a:gd name="connsiteX5286" fmla="*/ 1240411 w 12203753"/>
              <a:gd name="connsiteY5286" fmla="*/ 3465522 h 6858000"/>
              <a:gd name="connsiteX5287" fmla="*/ 1263039 w 12203753"/>
              <a:gd name="connsiteY5287" fmla="*/ 3504722 h 6858000"/>
              <a:gd name="connsiteX5288" fmla="*/ 1167301 w 12203753"/>
              <a:gd name="connsiteY5288" fmla="*/ 3567251 h 6858000"/>
              <a:gd name="connsiteX5289" fmla="*/ 1065253 w 12203753"/>
              <a:gd name="connsiteY5289" fmla="*/ 3618944 h 6858000"/>
              <a:gd name="connsiteX5290" fmla="*/ 1042617 w 12203753"/>
              <a:gd name="connsiteY5290" fmla="*/ 3579744 h 6858000"/>
              <a:gd name="connsiteX5291" fmla="*/ 1042681 w 12203753"/>
              <a:gd name="connsiteY5291" fmla="*/ 3579681 h 6858000"/>
              <a:gd name="connsiteX5292" fmla="*/ 1138424 w 12203753"/>
              <a:gd name="connsiteY5292" fmla="*/ 3517152 h 6858000"/>
              <a:gd name="connsiteX5293" fmla="*/ 1240411 w 12203753"/>
              <a:gd name="connsiteY5293" fmla="*/ 3465522 h 6858000"/>
              <a:gd name="connsiteX5294" fmla="*/ 669744 w 12203753"/>
              <a:gd name="connsiteY5294" fmla="*/ 3465522 h 6858000"/>
              <a:gd name="connsiteX5295" fmla="*/ 669808 w 12203753"/>
              <a:gd name="connsiteY5295" fmla="*/ 3465522 h 6858000"/>
              <a:gd name="connsiteX5296" fmla="*/ 669795 w 12203753"/>
              <a:gd name="connsiteY5296" fmla="*/ 3465545 h 6858000"/>
              <a:gd name="connsiteX5297" fmla="*/ 449268 w 12203753"/>
              <a:gd name="connsiteY5297" fmla="*/ 3465522 h 6858000"/>
              <a:gd name="connsiteX5298" fmla="*/ 471896 w 12203753"/>
              <a:gd name="connsiteY5298" fmla="*/ 3504722 h 6858000"/>
              <a:gd name="connsiteX5299" fmla="*/ 376162 w 12203753"/>
              <a:gd name="connsiteY5299" fmla="*/ 3567251 h 6858000"/>
              <a:gd name="connsiteX5300" fmla="*/ 274116 w 12203753"/>
              <a:gd name="connsiteY5300" fmla="*/ 3618944 h 6858000"/>
              <a:gd name="connsiteX5301" fmla="*/ 251487 w 12203753"/>
              <a:gd name="connsiteY5301" fmla="*/ 3579744 h 6858000"/>
              <a:gd name="connsiteX5302" fmla="*/ 251551 w 12203753"/>
              <a:gd name="connsiteY5302" fmla="*/ 3579681 h 6858000"/>
              <a:gd name="connsiteX5303" fmla="*/ 347288 w 12203753"/>
              <a:gd name="connsiteY5303" fmla="*/ 3517152 h 6858000"/>
              <a:gd name="connsiteX5304" fmla="*/ 449268 w 12203753"/>
              <a:gd name="connsiteY5304" fmla="*/ 3465522 h 6858000"/>
              <a:gd name="connsiteX5305" fmla="*/ 932415 w 12203753"/>
              <a:gd name="connsiteY5305" fmla="*/ 3313920 h 6858000"/>
              <a:gd name="connsiteX5306" fmla="*/ 977669 w 12203753"/>
              <a:gd name="connsiteY5306" fmla="*/ 3313920 h 6858000"/>
              <a:gd name="connsiteX5307" fmla="*/ 983979 w 12203753"/>
              <a:gd name="connsiteY5307" fmla="*/ 3428043 h 6858000"/>
              <a:gd name="connsiteX5308" fmla="*/ 977669 w 12203753"/>
              <a:gd name="connsiteY5308" fmla="*/ 3542202 h 6858000"/>
              <a:gd name="connsiteX5309" fmla="*/ 932415 w 12203753"/>
              <a:gd name="connsiteY5309" fmla="*/ 3542202 h 6858000"/>
              <a:gd name="connsiteX5310" fmla="*/ 926168 w 12203753"/>
              <a:gd name="connsiteY5310" fmla="*/ 3428043 h 6858000"/>
              <a:gd name="connsiteX5311" fmla="*/ 932415 w 12203753"/>
              <a:gd name="connsiteY5311" fmla="*/ 3313920 h 6858000"/>
              <a:gd name="connsiteX5312" fmla="*/ 141346 w 12203753"/>
              <a:gd name="connsiteY5312" fmla="*/ 3313920 h 6858000"/>
              <a:gd name="connsiteX5313" fmla="*/ 186600 w 12203753"/>
              <a:gd name="connsiteY5313" fmla="*/ 3313920 h 6858000"/>
              <a:gd name="connsiteX5314" fmla="*/ 192910 w 12203753"/>
              <a:gd name="connsiteY5314" fmla="*/ 3428043 h 6858000"/>
              <a:gd name="connsiteX5315" fmla="*/ 186600 w 12203753"/>
              <a:gd name="connsiteY5315" fmla="*/ 3542202 h 6858000"/>
              <a:gd name="connsiteX5316" fmla="*/ 141346 w 12203753"/>
              <a:gd name="connsiteY5316" fmla="*/ 3542202 h 6858000"/>
              <a:gd name="connsiteX5317" fmla="*/ 135099 w 12203753"/>
              <a:gd name="connsiteY5317" fmla="*/ 3428043 h 6858000"/>
              <a:gd name="connsiteX5318" fmla="*/ 141346 w 12203753"/>
              <a:gd name="connsiteY5318" fmla="*/ 3313920 h 6858000"/>
              <a:gd name="connsiteX5319" fmla="*/ 1723556 w 12203753"/>
              <a:gd name="connsiteY5319" fmla="*/ 3313908 h 6858000"/>
              <a:gd name="connsiteX5320" fmla="*/ 1768814 w 12203753"/>
              <a:gd name="connsiteY5320" fmla="*/ 3313908 h 6858000"/>
              <a:gd name="connsiteX5321" fmla="*/ 1775125 w 12203753"/>
              <a:gd name="connsiteY5321" fmla="*/ 3428043 h 6858000"/>
              <a:gd name="connsiteX5322" fmla="*/ 1768814 w 12203753"/>
              <a:gd name="connsiteY5322" fmla="*/ 3542202 h 6858000"/>
              <a:gd name="connsiteX5323" fmla="*/ 1723556 w 12203753"/>
              <a:gd name="connsiteY5323" fmla="*/ 3542202 h 6858000"/>
              <a:gd name="connsiteX5324" fmla="*/ 1717247 w 12203753"/>
              <a:gd name="connsiteY5324" fmla="*/ 3428043 h 6858000"/>
              <a:gd name="connsiteX5325" fmla="*/ 1723556 w 12203753"/>
              <a:gd name="connsiteY5325" fmla="*/ 3313908 h 6858000"/>
              <a:gd name="connsiteX5326" fmla="*/ 2514689 w 12203753"/>
              <a:gd name="connsiteY5326" fmla="*/ 3313902 h 6858000"/>
              <a:gd name="connsiteX5327" fmla="*/ 2559944 w 12203753"/>
              <a:gd name="connsiteY5327" fmla="*/ 3313902 h 6858000"/>
              <a:gd name="connsiteX5328" fmla="*/ 2566255 w 12203753"/>
              <a:gd name="connsiteY5328" fmla="*/ 3428043 h 6858000"/>
              <a:gd name="connsiteX5329" fmla="*/ 2559944 w 12203753"/>
              <a:gd name="connsiteY5329" fmla="*/ 3542202 h 6858000"/>
              <a:gd name="connsiteX5330" fmla="*/ 2514689 w 12203753"/>
              <a:gd name="connsiteY5330" fmla="*/ 3542202 h 6858000"/>
              <a:gd name="connsiteX5331" fmla="*/ 2508444 w 12203753"/>
              <a:gd name="connsiteY5331" fmla="*/ 3428043 h 6858000"/>
              <a:gd name="connsiteX5332" fmla="*/ 2514689 w 12203753"/>
              <a:gd name="connsiteY5332" fmla="*/ 3313902 h 6858000"/>
              <a:gd name="connsiteX5333" fmla="*/ 3305820 w 12203753"/>
              <a:gd name="connsiteY5333" fmla="*/ 3313896 h 6858000"/>
              <a:gd name="connsiteX5334" fmla="*/ 3351078 w 12203753"/>
              <a:gd name="connsiteY5334" fmla="*/ 3313896 h 6858000"/>
              <a:gd name="connsiteX5335" fmla="*/ 3357385 w 12203753"/>
              <a:gd name="connsiteY5335" fmla="*/ 3428043 h 6858000"/>
              <a:gd name="connsiteX5336" fmla="*/ 3351078 w 12203753"/>
              <a:gd name="connsiteY5336" fmla="*/ 3542202 h 6858000"/>
              <a:gd name="connsiteX5337" fmla="*/ 3305820 w 12203753"/>
              <a:gd name="connsiteY5337" fmla="*/ 3542202 h 6858000"/>
              <a:gd name="connsiteX5338" fmla="*/ 3299575 w 12203753"/>
              <a:gd name="connsiteY5338" fmla="*/ 3428043 h 6858000"/>
              <a:gd name="connsiteX5339" fmla="*/ 3305820 w 12203753"/>
              <a:gd name="connsiteY5339" fmla="*/ 3313896 h 6858000"/>
              <a:gd name="connsiteX5340" fmla="*/ 4096880 w 12203753"/>
              <a:gd name="connsiteY5340" fmla="*/ 3313890 h 6858000"/>
              <a:gd name="connsiteX5341" fmla="*/ 4142136 w 12203753"/>
              <a:gd name="connsiteY5341" fmla="*/ 3313890 h 6858000"/>
              <a:gd name="connsiteX5342" fmla="*/ 4148446 w 12203753"/>
              <a:gd name="connsiteY5342" fmla="*/ 3428043 h 6858000"/>
              <a:gd name="connsiteX5343" fmla="*/ 4142136 w 12203753"/>
              <a:gd name="connsiteY5343" fmla="*/ 3542202 h 6858000"/>
              <a:gd name="connsiteX5344" fmla="*/ 4096880 w 12203753"/>
              <a:gd name="connsiteY5344" fmla="*/ 3542202 h 6858000"/>
              <a:gd name="connsiteX5345" fmla="*/ 4090633 w 12203753"/>
              <a:gd name="connsiteY5345" fmla="*/ 3428043 h 6858000"/>
              <a:gd name="connsiteX5346" fmla="*/ 4096880 w 12203753"/>
              <a:gd name="connsiteY5346" fmla="*/ 3313890 h 6858000"/>
              <a:gd name="connsiteX5347" fmla="*/ 4887944 w 12203753"/>
              <a:gd name="connsiteY5347" fmla="*/ 3313884 h 6858000"/>
              <a:gd name="connsiteX5348" fmla="*/ 4933198 w 12203753"/>
              <a:gd name="connsiteY5348" fmla="*/ 3313884 h 6858000"/>
              <a:gd name="connsiteX5349" fmla="*/ 4939507 w 12203753"/>
              <a:gd name="connsiteY5349" fmla="*/ 3428043 h 6858000"/>
              <a:gd name="connsiteX5350" fmla="*/ 4933198 w 12203753"/>
              <a:gd name="connsiteY5350" fmla="*/ 3542202 h 6858000"/>
              <a:gd name="connsiteX5351" fmla="*/ 4887944 w 12203753"/>
              <a:gd name="connsiteY5351" fmla="*/ 3542202 h 6858000"/>
              <a:gd name="connsiteX5352" fmla="*/ 4881696 w 12203753"/>
              <a:gd name="connsiteY5352" fmla="*/ 3428043 h 6858000"/>
              <a:gd name="connsiteX5353" fmla="*/ 4887944 w 12203753"/>
              <a:gd name="connsiteY5353" fmla="*/ 3313884 h 6858000"/>
              <a:gd name="connsiteX5354" fmla="*/ 5679084 w 12203753"/>
              <a:gd name="connsiteY5354" fmla="*/ 3313878 h 6858000"/>
              <a:gd name="connsiteX5355" fmla="*/ 5724338 w 12203753"/>
              <a:gd name="connsiteY5355" fmla="*/ 3313878 h 6858000"/>
              <a:gd name="connsiteX5356" fmla="*/ 5730645 w 12203753"/>
              <a:gd name="connsiteY5356" fmla="*/ 3428043 h 6858000"/>
              <a:gd name="connsiteX5357" fmla="*/ 5724338 w 12203753"/>
              <a:gd name="connsiteY5357" fmla="*/ 3542202 h 6858000"/>
              <a:gd name="connsiteX5358" fmla="*/ 5679084 w 12203753"/>
              <a:gd name="connsiteY5358" fmla="*/ 3542202 h 6858000"/>
              <a:gd name="connsiteX5359" fmla="*/ 5672769 w 12203753"/>
              <a:gd name="connsiteY5359" fmla="*/ 3428043 h 6858000"/>
              <a:gd name="connsiteX5360" fmla="*/ 5679084 w 12203753"/>
              <a:gd name="connsiteY5360" fmla="*/ 3313878 h 6858000"/>
              <a:gd name="connsiteX5361" fmla="*/ 6470217 w 12203753"/>
              <a:gd name="connsiteY5361" fmla="*/ 3313870 h 6858000"/>
              <a:gd name="connsiteX5362" fmla="*/ 6515408 w 12203753"/>
              <a:gd name="connsiteY5362" fmla="*/ 3313870 h 6858000"/>
              <a:gd name="connsiteX5363" fmla="*/ 6521719 w 12203753"/>
              <a:gd name="connsiteY5363" fmla="*/ 3428043 h 6858000"/>
              <a:gd name="connsiteX5364" fmla="*/ 6515408 w 12203753"/>
              <a:gd name="connsiteY5364" fmla="*/ 3542202 h 6858000"/>
              <a:gd name="connsiteX5365" fmla="*/ 6470217 w 12203753"/>
              <a:gd name="connsiteY5365" fmla="*/ 3542202 h 6858000"/>
              <a:gd name="connsiteX5366" fmla="*/ 6463906 w 12203753"/>
              <a:gd name="connsiteY5366" fmla="*/ 3428043 h 6858000"/>
              <a:gd name="connsiteX5367" fmla="*/ 6470217 w 12203753"/>
              <a:gd name="connsiteY5367" fmla="*/ 3313870 h 6858000"/>
              <a:gd name="connsiteX5368" fmla="*/ 7261293 w 12203753"/>
              <a:gd name="connsiteY5368" fmla="*/ 3313866 h 6858000"/>
              <a:gd name="connsiteX5369" fmla="*/ 7306549 w 12203753"/>
              <a:gd name="connsiteY5369" fmla="*/ 3313866 h 6858000"/>
              <a:gd name="connsiteX5370" fmla="*/ 7312860 w 12203753"/>
              <a:gd name="connsiteY5370" fmla="*/ 3428043 h 6858000"/>
              <a:gd name="connsiteX5371" fmla="*/ 7306549 w 12203753"/>
              <a:gd name="connsiteY5371" fmla="*/ 3542202 h 6858000"/>
              <a:gd name="connsiteX5372" fmla="*/ 7261293 w 12203753"/>
              <a:gd name="connsiteY5372" fmla="*/ 3542202 h 6858000"/>
              <a:gd name="connsiteX5373" fmla="*/ 7255047 w 12203753"/>
              <a:gd name="connsiteY5373" fmla="*/ 3428043 h 6858000"/>
              <a:gd name="connsiteX5374" fmla="*/ 7261293 w 12203753"/>
              <a:gd name="connsiteY5374" fmla="*/ 3313866 h 6858000"/>
              <a:gd name="connsiteX5375" fmla="*/ 8052435 w 12203753"/>
              <a:gd name="connsiteY5375" fmla="*/ 3313860 h 6858000"/>
              <a:gd name="connsiteX5376" fmla="*/ 8097691 w 12203753"/>
              <a:gd name="connsiteY5376" fmla="*/ 3313860 h 6858000"/>
              <a:gd name="connsiteX5377" fmla="*/ 8103938 w 12203753"/>
              <a:gd name="connsiteY5377" fmla="*/ 3428043 h 6858000"/>
              <a:gd name="connsiteX5378" fmla="*/ 8097691 w 12203753"/>
              <a:gd name="connsiteY5378" fmla="*/ 3542202 h 6858000"/>
              <a:gd name="connsiteX5379" fmla="*/ 8052435 w 12203753"/>
              <a:gd name="connsiteY5379" fmla="*/ 3542202 h 6858000"/>
              <a:gd name="connsiteX5380" fmla="*/ 8046189 w 12203753"/>
              <a:gd name="connsiteY5380" fmla="*/ 3428043 h 6858000"/>
              <a:gd name="connsiteX5381" fmla="*/ 8052435 w 12203753"/>
              <a:gd name="connsiteY5381" fmla="*/ 3313860 h 6858000"/>
              <a:gd name="connsiteX5382" fmla="*/ 8843577 w 12203753"/>
              <a:gd name="connsiteY5382" fmla="*/ 3313852 h 6858000"/>
              <a:gd name="connsiteX5383" fmla="*/ 8888832 w 12203753"/>
              <a:gd name="connsiteY5383" fmla="*/ 3313852 h 6858000"/>
              <a:gd name="connsiteX5384" fmla="*/ 8895079 w 12203753"/>
              <a:gd name="connsiteY5384" fmla="*/ 3428043 h 6858000"/>
              <a:gd name="connsiteX5385" fmla="*/ 8888832 w 12203753"/>
              <a:gd name="connsiteY5385" fmla="*/ 3542202 h 6858000"/>
              <a:gd name="connsiteX5386" fmla="*/ 8843577 w 12203753"/>
              <a:gd name="connsiteY5386" fmla="*/ 3542202 h 6858000"/>
              <a:gd name="connsiteX5387" fmla="*/ 8837330 w 12203753"/>
              <a:gd name="connsiteY5387" fmla="*/ 3428043 h 6858000"/>
              <a:gd name="connsiteX5388" fmla="*/ 8843577 w 12203753"/>
              <a:gd name="connsiteY5388" fmla="*/ 3313852 h 6858000"/>
              <a:gd name="connsiteX5389" fmla="*/ 9634719 w 12203753"/>
              <a:gd name="connsiteY5389" fmla="*/ 3313846 h 6858000"/>
              <a:gd name="connsiteX5390" fmla="*/ 9679910 w 12203753"/>
              <a:gd name="connsiteY5390" fmla="*/ 3313846 h 6858000"/>
              <a:gd name="connsiteX5391" fmla="*/ 9686221 w 12203753"/>
              <a:gd name="connsiteY5391" fmla="*/ 3428043 h 6858000"/>
              <a:gd name="connsiteX5392" fmla="*/ 9679910 w 12203753"/>
              <a:gd name="connsiteY5392" fmla="*/ 3542202 h 6858000"/>
              <a:gd name="connsiteX5393" fmla="*/ 9634719 w 12203753"/>
              <a:gd name="connsiteY5393" fmla="*/ 3542202 h 6858000"/>
              <a:gd name="connsiteX5394" fmla="*/ 9628408 w 12203753"/>
              <a:gd name="connsiteY5394" fmla="*/ 3428043 h 6858000"/>
              <a:gd name="connsiteX5395" fmla="*/ 9634719 w 12203753"/>
              <a:gd name="connsiteY5395" fmla="*/ 3313846 h 6858000"/>
              <a:gd name="connsiteX5396" fmla="*/ 10425796 w 12203753"/>
              <a:gd name="connsiteY5396" fmla="*/ 3313841 h 6858000"/>
              <a:gd name="connsiteX5397" fmla="*/ 10471052 w 12203753"/>
              <a:gd name="connsiteY5397" fmla="*/ 3313841 h 6858000"/>
              <a:gd name="connsiteX5398" fmla="*/ 10477362 w 12203753"/>
              <a:gd name="connsiteY5398" fmla="*/ 3428043 h 6858000"/>
              <a:gd name="connsiteX5399" fmla="*/ 10471052 w 12203753"/>
              <a:gd name="connsiteY5399" fmla="*/ 3542202 h 6858000"/>
              <a:gd name="connsiteX5400" fmla="*/ 10425796 w 12203753"/>
              <a:gd name="connsiteY5400" fmla="*/ 3542202 h 6858000"/>
              <a:gd name="connsiteX5401" fmla="*/ 10419550 w 12203753"/>
              <a:gd name="connsiteY5401" fmla="*/ 3428043 h 6858000"/>
              <a:gd name="connsiteX5402" fmla="*/ 10425796 w 12203753"/>
              <a:gd name="connsiteY5402" fmla="*/ 3313841 h 6858000"/>
              <a:gd name="connsiteX5403" fmla="*/ 11216938 w 12203753"/>
              <a:gd name="connsiteY5403" fmla="*/ 3313832 h 6858000"/>
              <a:gd name="connsiteX5404" fmla="*/ 11262194 w 12203753"/>
              <a:gd name="connsiteY5404" fmla="*/ 3313832 h 6858000"/>
              <a:gd name="connsiteX5405" fmla="*/ 11268504 w 12203753"/>
              <a:gd name="connsiteY5405" fmla="*/ 3428043 h 6858000"/>
              <a:gd name="connsiteX5406" fmla="*/ 11262194 w 12203753"/>
              <a:gd name="connsiteY5406" fmla="*/ 3542202 h 6858000"/>
              <a:gd name="connsiteX5407" fmla="*/ 11216938 w 12203753"/>
              <a:gd name="connsiteY5407" fmla="*/ 3542202 h 6858000"/>
              <a:gd name="connsiteX5408" fmla="*/ 11210692 w 12203753"/>
              <a:gd name="connsiteY5408" fmla="*/ 3428043 h 6858000"/>
              <a:gd name="connsiteX5409" fmla="*/ 11216938 w 12203753"/>
              <a:gd name="connsiteY5409" fmla="*/ 3313832 h 6858000"/>
              <a:gd name="connsiteX5410" fmla="*/ 12008079 w 12203753"/>
              <a:gd name="connsiteY5410" fmla="*/ 3313825 h 6858000"/>
              <a:gd name="connsiteX5411" fmla="*/ 12053335 w 12203753"/>
              <a:gd name="connsiteY5411" fmla="*/ 3313825 h 6858000"/>
              <a:gd name="connsiteX5412" fmla="*/ 12059581 w 12203753"/>
              <a:gd name="connsiteY5412" fmla="*/ 3428043 h 6858000"/>
              <a:gd name="connsiteX5413" fmla="*/ 12053335 w 12203753"/>
              <a:gd name="connsiteY5413" fmla="*/ 3542202 h 6858000"/>
              <a:gd name="connsiteX5414" fmla="*/ 12008079 w 12203753"/>
              <a:gd name="connsiteY5414" fmla="*/ 3542202 h 6858000"/>
              <a:gd name="connsiteX5415" fmla="*/ 12001833 w 12203753"/>
              <a:gd name="connsiteY5415" fmla="*/ 3428043 h 6858000"/>
              <a:gd name="connsiteX5416" fmla="*/ 12008079 w 12203753"/>
              <a:gd name="connsiteY5416" fmla="*/ 3313825 h 6858000"/>
              <a:gd name="connsiteX5417" fmla="*/ 274229 w 12203753"/>
              <a:gd name="connsiteY5417" fmla="*/ 3237268 h 6858000"/>
              <a:gd name="connsiteX5418" fmla="*/ 282613 w 12203753"/>
              <a:gd name="connsiteY5418" fmla="*/ 3240982 h 6858000"/>
              <a:gd name="connsiteX5419" fmla="*/ 376224 w 12203753"/>
              <a:gd name="connsiteY5419" fmla="*/ 3288875 h 6858000"/>
              <a:gd name="connsiteX5420" fmla="*/ 471959 w 12203753"/>
              <a:gd name="connsiteY5420" fmla="*/ 3351390 h 6858000"/>
              <a:gd name="connsiteX5421" fmla="*/ 449332 w 12203753"/>
              <a:gd name="connsiteY5421" fmla="*/ 3390590 h 6858000"/>
              <a:gd name="connsiteX5422" fmla="*/ 347352 w 12203753"/>
              <a:gd name="connsiteY5422" fmla="*/ 3338945 h 6858000"/>
              <a:gd name="connsiteX5423" fmla="*/ 251614 w 12203753"/>
              <a:gd name="connsiteY5423" fmla="*/ 3276439 h 6858000"/>
              <a:gd name="connsiteX5424" fmla="*/ 1065369 w 12203753"/>
              <a:gd name="connsiteY5424" fmla="*/ 3237261 h 6858000"/>
              <a:gd name="connsiteX5425" fmla="*/ 1073750 w 12203753"/>
              <a:gd name="connsiteY5425" fmla="*/ 3240976 h 6858000"/>
              <a:gd name="connsiteX5426" fmla="*/ 1167366 w 12203753"/>
              <a:gd name="connsiteY5426" fmla="*/ 3288866 h 6858000"/>
              <a:gd name="connsiteX5427" fmla="*/ 1263103 w 12203753"/>
              <a:gd name="connsiteY5427" fmla="*/ 3351383 h 6858000"/>
              <a:gd name="connsiteX5428" fmla="*/ 1240476 w 12203753"/>
              <a:gd name="connsiteY5428" fmla="*/ 3390585 h 6858000"/>
              <a:gd name="connsiteX5429" fmla="*/ 1138491 w 12203753"/>
              <a:gd name="connsiteY5429" fmla="*/ 3338940 h 6858000"/>
              <a:gd name="connsiteX5430" fmla="*/ 1042746 w 12203753"/>
              <a:gd name="connsiteY5430" fmla="*/ 3276431 h 6858000"/>
              <a:gd name="connsiteX5431" fmla="*/ 1856440 w 12203753"/>
              <a:gd name="connsiteY5431" fmla="*/ 3237254 h 6858000"/>
              <a:gd name="connsiteX5432" fmla="*/ 1864826 w 12203753"/>
              <a:gd name="connsiteY5432" fmla="*/ 3240970 h 6858000"/>
              <a:gd name="connsiteX5433" fmla="*/ 1958439 w 12203753"/>
              <a:gd name="connsiteY5433" fmla="*/ 3288861 h 6858000"/>
              <a:gd name="connsiteX5434" fmla="*/ 2054174 w 12203753"/>
              <a:gd name="connsiteY5434" fmla="*/ 3351377 h 6858000"/>
              <a:gd name="connsiteX5435" fmla="*/ 2031546 w 12203753"/>
              <a:gd name="connsiteY5435" fmla="*/ 3390579 h 6858000"/>
              <a:gd name="connsiteX5436" fmla="*/ 1929564 w 12203753"/>
              <a:gd name="connsiteY5436" fmla="*/ 3338935 h 6858000"/>
              <a:gd name="connsiteX5437" fmla="*/ 1833827 w 12203753"/>
              <a:gd name="connsiteY5437" fmla="*/ 3276427 h 6858000"/>
              <a:gd name="connsiteX5438" fmla="*/ 53706 w 12203753"/>
              <a:gd name="connsiteY5438" fmla="*/ 3237249 h 6858000"/>
              <a:gd name="connsiteX5439" fmla="*/ 76333 w 12203753"/>
              <a:gd name="connsiteY5439" fmla="*/ 3276439 h 6858000"/>
              <a:gd name="connsiteX5440" fmla="*/ 48496 w 12203753"/>
              <a:gd name="connsiteY5440" fmla="*/ 3296132 h 6858000"/>
              <a:gd name="connsiteX5441" fmla="*/ 0 w 12203753"/>
              <a:gd name="connsiteY5441" fmla="*/ 3326713 h 6858000"/>
              <a:gd name="connsiteX5442" fmla="*/ 0 w 12203753"/>
              <a:gd name="connsiteY5442" fmla="*/ 3263466 h 6858000"/>
              <a:gd name="connsiteX5443" fmla="*/ 22745 w 12203753"/>
              <a:gd name="connsiteY5443" fmla="*/ 3251495 h 6858000"/>
              <a:gd name="connsiteX5444" fmla="*/ 53706 w 12203753"/>
              <a:gd name="connsiteY5444" fmla="*/ 3237249 h 6858000"/>
              <a:gd name="connsiteX5445" fmla="*/ 2647573 w 12203753"/>
              <a:gd name="connsiteY5445" fmla="*/ 3237247 h 6858000"/>
              <a:gd name="connsiteX5446" fmla="*/ 2655955 w 12203753"/>
              <a:gd name="connsiteY5446" fmla="*/ 3240962 h 6858000"/>
              <a:gd name="connsiteX5447" fmla="*/ 2749571 w 12203753"/>
              <a:gd name="connsiteY5447" fmla="*/ 3288856 h 6858000"/>
              <a:gd name="connsiteX5448" fmla="*/ 2845305 w 12203753"/>
              <a:gd name="connsiteY5448" fmla="*/ 3351372 h 6858000"/>
              <a:gd name="connsiteX5449" fmla="*/ 2822677 w 12203753"/>
              <a:gd name="connsiteY5449" fmla="*/ 3390572 h 6858000"/>
              <a:gd name="connsiteX5450" fmla="*/ 2720696 w 12203753"/>
              <a:gd name="connsiteY5450" fmla="*/ 3338931 h 6858000"/>
              <a:gd name="connsiteX5451" fmla="*/ 2624959 w 12203753"/>
              <a:gd name="connsiteY5451" fmla="*/ 3276421 h 6858000"/>
              <a:gd name="connsiteX5452" fmla="*/ 274178 w 12203753"/>
              <a:gd name="connsiteY5452" fmla="*/ 3237245 h 6858000"/>
              <a:gd name="connsiteX5453" fmla="*/ 274242 w 12203753"/>
              <a:gd name="connsiteY5453" fmla="*/ 3237245 h 6858000"/>
              <a:gd name="connsiteX5454" fmla="*/ 274229 w 12203753"/>
              <a:gd name="connsiteY5454" fmla="*/ 3237268 h 6858000"/>
              <a:gd name="connsiteX5455" fmla="*/ 844900 w 12203753"/>
              <a:gd name="connsiteY5455" fmla="*/ 3237242 h 6858000"/>
              <a:gd name="connsiteX5456" fmla="*/ 867526 w 12203753"/>
              <a:gd name="connsiteY5456" fmla="*/ 3276439 h 6858000"/>
              <a:gd name="connsiteX5457" fmla="*/ 771791 w 12203753"/>
              <a:gd name="connsiteY5457" fmla="*/ 3338945 h 6858000"/>
              <a:gd name="connsiteX5458" fmla="*/ 669744 w 12203753"/>
              <a:gd name="connsiteY5458" fmla="*/ 3390652 h 6858000"/>
              <a:gd name="connsiteX5459" fmla="*/ 647116 w 12203753"/>
              <a:gd name="connsiteY5459" fmla="*/ 3351450 h 6858000"/>
              <a:gd name="connsiteX5460" fmla="*/ 647116 w 12203753"/>
              <a:gd name="connsiteY5460" fmla="*/ 3351390 h 6858000"/>
              <a:gd name="connsiteX5461" fmla="*/ 742854 w 12203753"/>
              <a:gd name="connsiteY5461" fmla="*/ 3288866 h 6858000"/>
              <a:gd name="connsiteX5462" fmla="*/ 844900 w 12203753"/>
              <a:gd name="connsiteY5462" fmla="*/ 3237242 h 6858000"/>
              <a:gd name="connsiteX5463" fmla="*/ 3438701 w 12203753"/>
              <a:gd name="connsiteY5463" fmla="*/ 3237241 h 6858000"/>
              <a:gd name="connsiteX5464" fmla="*/ 3447084 w 12203753"/>
              <a:gd name="connsiteY5464" fmla="*/ 3240956 h 6858000"/>
              <a:gd name="connsiteX5465" fmla="*/ 3540702 w 12203753"/>
              <a:gd name="connsiteY5465" fmla="*/ 3288848 h 6858000"/>
              <a:gd name="connsiteX5466" fmla="*/ 3636436 w 12203753"/>
              <a:gd name="connsiteY5466" fmla="*/ 3351365 h 6858000"/>
              <a:gd name="connsiteX5467" fmla="*/ 3613807 w 12203753"/>
              <a:gd name="connsiteY5467" fmla="*/ 3390572 h 6858000"/>
              <a:gd name="connsiteX5468" fmla="*/ 3511829 w 12203753"/>
              <a:gd name="connsiteY5468" fmla="*/ 3338925 h 6858000"/>
              <a:gd name="connsiteX5469" fmla="*/ 3416090 w 12203753"/>
              <a:gd name="connsiteY5469" fmla="*/ 3276411 h 6858000"/>
              <a:gd name="connsiteX5470" fmla="*/ 1065317 w 12203753"/>
              <a:gd name="connsiteY5470" fmla="*/ 3237238 h 6858000"/>
              <a:gd name="connsiteX5471" fmla="*/ 1065382 w 12203753"/>
              <a:gd name="connsiteY5471" fmla="*/ 3237238 h 6858000"/>
              <a:gd name="connsiteX5472" fmla="*/ 1065369 w 12203753"/>
              <a:gd name="connsiteY5472" fmla="*/ 3237261 h 6858000"/>
              <a:gd name="connsiteX5473" fmla="*/ 1635915 w 12203753"/>
              <a:gd name="connsiteY5473" fmla="*/ 3237235 h 6858000"/>
              <a:gd name="connsiteX5474" fmla="*/ 1658544 w 12203753"/>
              <a:gd name="connsiteY5474" fmla="*/ 3276431 h 6858000"/>
              <a:gd name="connsiteX5475" fmla="*/ 1562806 w 12203753"/>
              <a:gd name="connsiteY5475" fmla="*/ 3338940 h 6858000"/>
              <a:gd name="connsiteX5476" fmla="*/ 1460759 w 12203753"/>
              <a:gd name="connsiteY5476" fmla="*/ 3390645 h 6858000"/>
              <a:gd name="connsiteX5477" fmla="*/ 1438131 w 12203753"/>
              <a:gd name="connsiteY5477" fmla="*/ 3351444 h 6858000"/>
              <a:gd name="connsiteX5478" fmla="*/ 1438196 w 12203753"/>
              <a:gd name="connsiteY5478" fmla="*/ 3351383 h 6858000"/>
              <a:gd name="connsiteX5479" fmla="*/ 1533932 w 12203753"/>
              <a:gd name="connsiteY5479" fmla="*/ 3288861 h 6858000"/>
              <a:gd name="connsiteX5480" fmla="*/ 1635915 w 12203753"/>
              <a:gd name="connsiteY5480" fmla="*/ 3237235 h 6858000"/>
              <a:gd name="connsiteX5481" fmla="*/ 4229752 w 12203753"/>
              <a:gd name="connsiteY5481" fmla="*/ 3237233 h 6858000"/>
              <a:gd name="connsiteX5482" fmla="*/ 4238133 w 12203753"/>
              <a:gd name="connsiteY5482" fmla="*/ 3240949 h 6858000"/>
              <a:gd name="connsiteX5483" fmla="*/ 4331748 w 12203753"/>
              <a:gd name="connsiteY5483" fmla="*/ 3288843 h 6858000"/>
              <a:gd name="connsiteX5484" fmla="*/ 4427491 w 12203753"/>
              <a:gd name="connsiteY5484" fmla="*/ 3351359 h 6858000"/>
              <a:gd name="connsiteX5485" fmla="*/ 4404860 w 12203753"/>
              <a:gd name="connsiteY5485" fmla="*/ 3390566 h 6858000"/>
              <a:gd name="connsiteX5486" fmla="*/ 4302877 w 12203753"/>
              <a:gd name="connsiteY5486" fmla="*/ 3338923 h 6858000"/>
              <a:gd name="connsiteX5487" fmla="*/ 4207137 w 12203753"/>
              <a:gd name="connsiteY5487" fmla="*/ 3276408 h 6858000"/>
              <a:gd name="connsiteX5488" fmla="*/ 1856390 w 12203753"/>
              <a:gd name="connsiteY5488" fmla="*/ 3237231 h 6858000"/>
              <a:gd name="connsiteX5489" fmla="*/ 1856455 w 12203753"/>
              <a:gd name="connsiteY5489" fmla="*/ 3237231 h 6858000"/>
              <a:gd name="connsiteX5490" fmla="*/ 1856440 w 12203753"/>
              <a:gd name="connsiteY5490" fmla="*/ 3237254 h 6858000"/>
              <a:gd name="connsiteX5491" fmla="*/ 2427043 w 12203753"/>
              <a:gd name="connsiteY5491" fmla="*/ 3237228 h 6858000"/>
              <a:gd name="connsiteX5492" fmla="*/ 2449673 w 12203753"/>
              <a:gd name="connsiteY5492" fmla="*/ 3276425 h 6858000"/>
              <a:gd name="connsiteX5493" fmla="*/ 2353932 w 12203753"/>
              <a:gd name="connsiteY5493" fmla="*/ 3338935 h 6858000"/>
              <a:gd name="connsiteX5494" fmla="*/ 2251888 w 12203753"/>
              <a:gd name="connsiteY5494" fmla="*/ 3390645 h 6858000"/>
              <a:gd name="connsiteX5495" fmla="*/ 2229258 w 12203753"/>
              <a:gd name="connsiteY5495" fmla="*/ 3351438 h 6858000"/>
              <a:gd name="connsiteX5496" fmla="*/ 2229324 w 12203753"/>
              <a:gd name="connsiteY5496" fmla="*/ 3351377 h 6858000"/>
              <a:gd name="connsiteX5497" fmla="*/ 2325057 w 12203753"/>
              <a:gd name="connsiteY5497" fmla="*/ 3288856 h 6858000"/>
              <a:gd name="connsiteX5498" fmla="*/ 2427043 w 12203753"/>
              <a:gd name="connsiteY5498" fmla="*/ 3237228 h 6858000"/>
              <a:gd name="connsiteX5499" fmla="*/ 5020837 w 12203753"/>
              <a:gd name="connsiteY5499" fmla="*/ 3237227 h 6858000"/>
              <a:gd name="connsiteX5500" fmla="*/ 5029217 w 12203753"/>
              <a:gd name="connsiteY5500" fmla="*/ 3240943 h 6858000"/>
              <a:gd name="connsiteX5501" fmla="*/ 5122827 w 12203753"/>
              <a:gd name="connsiteY5501" fmla="*/ 3288838 h 6858000"/>
              <a:gd name="connsiteX5502" fmla="*/ 5218566 w 12203753"/>
              <a:gd name="connsiteY5502" fmla="*/ 3351353 h 6858000"/>
              <a:gd name="connsiteX5503" fmla="*/ 5195941 w 12203753"/>
              <a:gd name="connsiteY5503" fmla="*/ 3390561 h 6858000"/>
              <a:gd name="connsiteX5504" fmla="*/ 5093953 w 12203753"/>
              <a:gd name="connsiteY5504" fmla="*/ 3338916 h 6858000"/>
              <a:gd name="connsiteX5505" fmla="*/ 4998215 w 12203753"/>
              <a:gd name="connsiteY5505" fmla="*/ 3276400 h 6858000"/>
              <a:gd name="connsiteX5506" fmla="*/ 2647521 w 12203753"/>
              <a:gd name="connsiteY5506" fmla="*/ 3237224 h 6858000"/>
              <a:gd name="connsiteX5507" fmla="*/ 2647585 w 12203753"/>
              <a:gd name="connsiteY5507" fmla="*/ 3237224 h 6858000"/>
              <a:gd name="connsiteX5508" fmla="*/ 2647573 w 12203753"/>
              <a:gd name="connsiteY5508" fmla="*/ 3237247 h 6858000"/>
              <a:gd name="connsiteX5509" fmla="*/ 5811965 w 12203753"/>
              <a:gd name="connsiteY5509" fmla="*/ 3237220 h 6858000"/>
              <a:gd name="connsiteX5510" fmla="*/ 5820348 w 12203753"/>
              <a:gd name="connsiteY5510" fmla="*/ 3240935 h 6858000"/>
              <a:gd name="connsiteX5511" fmla="*/ 5913960 w 12203753"/>
              <a:gd name="connsiteY5511" fmla="*/ 3288828 h 6858000"/>
              <a:gd name="connsiteX5512" fmla="*/ 6009695 w 12203753"/>
              <a:gd name="connsiteY5512" fmla="*/ 3351347 h 6858000"/>
              <a:gd name="connsiteX5513" fmla="*/ 5987067 w 12203753"/>
              <a:gd name="connsiteY5513" fmla="*/ 3390549 h 6858000"/>
              <a:gd name="connsiteX5514" fmla="*/ 5885086 w 12203753"/>
              <a:gd name="connsiteY5514" fmla="*/ 3338909 h 6858000"/>
              <a:gd name="connsiteX5515" fmla="*/ 5789350 w 12203753"/>
              <a:gd name="connsiteY5515" fmla="*/ 3276391 h 6858000"/>
              <a:gd name="connsiteX5516" fmla="*/ 3218179 w 12203753"/>
              <a:gd name="connsiteY5516" fmla="*/ 3237220 h 6858000"/>
              <a:gd name="connsiteX5517" fmla="*/ 3240807 w 12203753"/>
              <a:gd name="connsiteY5517" fmla="*/ 3276418 h 6858000"/>
              <a:gd name="connsiteX5518" fmla="*/ 3145079 w 12203753"/>
              <a:gd name="connsiteY5518" fmla="*/ 3338931 h 6858000"/>
              <a:gd name="connsiteX5519" fmla="*/ 3043026 w 12203753"/>
              <a:gd name="connsiteY5519" fmla="*/ 3390634 h 6858000"/>
              <a:gd name="connsiteX5520" fmla="*/ 3020398 w 12203753"/>
              <a:gd name="connsiteY5520" fmla="*/ 3351432 h 6858000"/>
              <a:gd name="connsiteX5521" fmla="*/ 3020464 w 12203753"/>
              <a:gd name="connsiteY5521" fmla="*/ 3351372 h 6858000"/>
              <a:gd name="connsiteX5522" fmla="*/ 3116202 w 12203753"/>
              <a:gd name="connsiteY5522" fmla="*/ 3288848 h 6858000"/>
              <a:gd name="connsiteX5523" fmla="*/ 3218179 w 12203753"/>
              <a:gd name="connsiteY5523" fmla="*/ 3237220 h 6858000"/>
              <a:gd name="connsiteX5524" fmla="*/ 3438650 w 12203753"/>
              <a:gd name="connsiteY5524" fmla="*/ 3237218 h 6858000"/>
              <a:gd name="connsiteX5525" fmla="*/ 3438713 w 12203753"/>
              <a:gd name="connsiteY5525" fmla="*/ 3237218 h 6858000"/>
              <a:gd name="connsiteX5526" fmla="*/ 3438701 w 12203753"/>
              <a:gd name="connsiteY5526" fmla="*/ 3237241 h 6858000"/>
              <a:gd name="connsiteX5527" fmla="*/ 4009303 w 12203753"/>
              <a:gd name="connsiteY5527" fmla="*/ 3237215 h 6858000"/>
              <a:gd name="connsiteX5528" fmla="*/ 4031930 w 12203753"/>
              <a:gd name="connsiteY5528" fmla="*/ 3276411 h 6858000"/>
              <a:gd name="connsiteX5529" fmla="*/ 3936200 w 12203753"/>
              <a:gd name="connsiteY5529" fmla="*/ 3338925 h 6858000"/>
              <a:gd name="connsiteX5530" fmla="*/ 3834153 w 12203753"/>
              <a:gd name="connsiteY5530" fmla="*/ 3390627 h 6858000"/>
              <a:gd name="connsiteX5531" fmla="*/ 3811524 w 12203753"/>
              <a:gd name="connsiteY5531" fmla="*/ 3351426 h 6858000"/>
              <a:gd name="connsiteX5532" fmla="*/ 3811587 w 12203753"/>
              <a:gd name="connsiteY5532" fmla="*/ 3351365 h 6858000"/>
              <a:gd name="connsiteX5533" fmla="*/ 3907323 w 12203753"/>
              <a:gd name="connsiteY5533" fmla="*/ 3288843 h 6858000"/>
              <a:gd name="connsiteX5534" fmla="*/ 4009303 w 12203753"/>
              <a:gd name="connsiteY5534" fmla="*/ 3237215 h 6858000"/>
              <a:gd name="connsiteX5535" fmla="*/ 4229702 w 12203753"/>
              <a:gd name="connsiteY5535" fmla="*/ 3237211 h 6858000"/>
              <a:gd name="connsiteX5536" fmla="*/ 4229764 w 12203753"/>
              <a:gd name="connsiteY5536" fmla="*/ 3237211 h 6858000"/>
              <a:gd name="connsiteX5537" fmla="*/ 4229752 w 12203753"/>
              <a:gd name="connsiteY5537" fmla="*/ 3237233 h 6858000"/>
              <a:gd name="connsiteX5538" fmla="*/ 4800366 w 12203753"/>
              <a:gd name="connsiteY5538" fmla="*/ 3237207 h 6858000"/>
              <a:gd name="connsiteX5539" fmla="*/ 4822988 w 12203753"/>
              <a:gd name="connsiteY5539" fmla="*/ 3276405 h 6858000"/>
              <a:gd name="connsiteX5540" fmla="*/ 4727254 w 12203753"/>
              <a:gd name="connsiteY5540" fmla="*/ 3338920 h 6858000"/>
              <a:gd name="connsiteX5541" fmla="*/ 4625211 w 12203753"/>
              <a:gd name="connsiteY5541" fmla="*/ 3390627 h 6858000"/>
              <a:gd name="connsiteX5542" fmla="*/ 4602581 w 12203753"/>
              <a:gd name="connsiteY5542" fmla="*/ 3351420 h 6858000"/>
              <a:gd name="connsiteX5543" fmla="*/ 4602649 w 12203753"/>
              <a:gd name="connsiteY5543" fmla="*/ 3351359 h 6858000"/>
              <a:gd name="connsiteX5544" fmla="*/ 4698380 w 12203753"/>
              <a:gd name="connsiteY5544" fmla="*/ 3288838 h 6858000"/>
              <a:gd name="connsiteX5545" fmla="*/ 4800366 w 12203753"/>
              <a:gd name="connsiteY5545" fmla="*/ 3237207 h 6858000"/>
              <a:gd name="connsiteX5546" fmla="*/ 5020783 w 12203753"/>
              <a:gd name="connsiteY5546" fmla="*/ 3237206 h 6858000"/>
              <a:gd name="connsiteX5547" fmla="*/ 5020848 w 12203753"/>
              <a:gd name="connsiteY5547" fmla="*/ 3237206 h 6858000"/>
              <a:gd name="connsiteX5548" fmla="*/ 5020837 w 12203753"/>
              <a:gd name="connsiteY5548" fmla="*/ 3237227 h 6858000"/>
              <a:gd name="connsiteX5549" fmla="*/ 5591444 w 12203753"/>
              <a:gd name="connsiteY5549" fmla="*/ 3237201 h 6858000"/>
              <a:gd name="connsiteX5550" fmla="*/ 5614067 w 12203753"/>
              <a:gd name="connsiteY5550" fmla="*/ 3276398 h 6858000"/>
              <a:gd name="connsiteX5551" fmla="*/ 5518332 w 12203753"/>
              <a:gd name="connsiteY5551" fmla="*/ 3338916 h 6858000"/>
              <a:gd name="connsiteX5552" fmla="*/ 5416289 w 12203753"/>
              <a:gd name="connsiteY5552" fmla="*/ 3390615 h 6858000"/>
              <a:gd name="connsiteX5553" fmla="*/ 5393662 w 12203753"/>
              <a:gd name="connsiteY5553" fmla="*/ 3351414 h 6858000"/>
              <a:gd name="connsiteX5554" fmla="*/ 5393724 w 12203753"/>
              <a:gd name="connsiteY5554" fmla="*/ 3351353 h 6858000"/>
              <a:gd name="connsiteX5555" fmla="*/ 5489459 w 12203753"/>
              <a:gd name="connsiteY5555" fmla="*/ 3288830 h 6858000"/>
              <a:gd name="connsiteX5556" fmla="*/ 5591444 w 12203753"/>
              <a:gd name="connsiteY5556" fmla="*/ 3237201 h 6858000"/>
              <a:gd name="connsiteX5557" fmla="*/ 5811914 w 12203753"/>
              <a:gd name="connsiteY5557" fmla="*/ 3237197 h 6858000"/>
              <a:gd name="connsiteX5558" fmla="*/ 5811979 w 12203753"/>
              <a:gd name="connsiteY5558" fmla="*/ 3237197 h 6858000"/>
              <a:gd name="connsiteX5559" fmla="*/ 5811965 w 12203753"/>
              <a:gd name="connsiteY5559" fmla="*/ 3237220 h 6858000"/>
              <a:gd name="connsiteX5560" fmla="*/ 6382638 w 12203753"/>
              <a:gd name="connsiteY5560" fmla="*/ 3237194 h 6858000"/>
              <a:gd name="connsiteX5561" fmla="*/ 6405201 w 12203753"/>
              <a:gd name="connsiteY5561" fmla="*/ 3276391 h 6858000"/>
              <a:gd name="connsiteX5562" fmla="*/ 6309528 w 12203753"/>
              <a:gd name="connsiteY5562" fmla="*/ 3338909 h 6858000"/>
              <a:gd name="connsiteX5563" fmla="*/ 6207480 w 12203753"/>
              <a:gd name="connsiteY5563" fmla="*/ 3390609 h 6858000"/>
              <a:gd name="connsiteX5564" fmla="*/ 6184852 w 12203753"/>
              <a:gd name="connsiteY5564" fmla="*/ 3351408 h 6858000"/>
              <a:gd name="connsiteX5565" fmla="*/ 6184852 w 12203753"/>
              <a:gd name="connsiteY5565" fmla="*/ 3351347 h 6858000"/>
              <a:gd name="connsiteX5566" fmla="*/ 6280590 w 12203753"/>
              <a:gd name="connsiteY5566" fmla="*/ 3288824 h 6858000"/>
              <a:gd name="connsiteX5567" fmla="*/ 6382638 w 12203753"/>
              <a:gd name="connsiteY5567" fmla="*/ 3237194 h 6858000"/>
              <a:gd name="connsiteX5568" fmla="*/ 6603052 w 12203753"/>
              <a:gd name="connsiteY5568" fmla="*/ 3237190 h 6858000"/>
              <a:gd name="connsiteX5569" fmla="*/ 6705100 w 12203753"/>
              <a:gd name="connsiteY5569" fmla="*/ 3288821 h 6858000"/>
              <a:gd name="connsiteX5570" fmla="*/ 6800772 w 12203753"/>
              <a:gd name="connsiteY5570" fmla="*/ 3351341 h 6858000"/>
              <a:gd name="connsiteX5571" fmla="*/ 6778210 w 12203753"/>
              <a:gd name="connsiteY5571" fmla="*/ 3390542 h 6858000"/>
              <a:gd name="connsiteX5572" fmla="*/ 6676161 w 12203753"/>
              <a:gd name="connsiteY5572" fmla="*/ 3338904 h 6858000"/>
              <a:gd name="connsiteX5573" fmla="*/ 6580424 w 12203753"/>
              <a:gd name="connsiteY5573" fmla="*/ 3276386 h 6858000"/>
              <a:gd name="connsiteX5574" fmla="*/ 7173716 w 12203753"/>
              <a:gd name="connsiteY5574" fmla="*/ 3237188 h 6858000"/>
              <a:gd name="connsiteX5575" fmla="*/ 7196344 w 12203753"/>
              <a:gd name="connsiteY5575" fmla="*/ 3276386 h 6858000"/>
              <a:gd name="connsiteX5576" fmla="*/ 7100606 w 12203753"/>
              <a:gd name="connsiteY5576" fmla="*/ 3338904 h 6858000"/>
              <a:gd name="connsiteX5577" fmla="*/ 6998558 w 12203753"/>
              <a:gd name="connsiteY5577" fmla="*/ 3390603 h 6858000"/>
              <a:gd name="connsiteX5578" fmla="*/ 6975995 w 12203753"/>
              <a:gd name="connsiteY5578" fmla="*/ 3351402 h 6858000"/>
              <a:gd name="connsiteX5579" fmla="*/ 6975995 w 12203753"/>
              <a:gd name="connsiteY5579" fmla="*/ 3351341 h 6858000"/>
              <a:gd name="connsiteX5580" fmla="*/ 7071731 w 12203753"/>
              <a:gd name="connsiteY5580" fmla="*/ 3288820 h 6858000"/>
              <a:gd name="connsiteX5581" fmla="*/ 7173716 w 12203753"/>
              <a:gd name="connsiteY5581" fmla="*/ 3237188 h 6858000"/>
              <a:gd name="connsiteX5582" fmla="*/ 7394128 w 12203753"/>
              <a:gd name="connsiteY5582" fmla="*/ 3237184 h 6858000"/>
              <a:gd name="connsiteX5583" fmla="*/ 7496176 w 12203753"/>
              <a:gd name="connsiteY5583" fmla="*/ 3288813 h 6858000"/>
              <a:gd name="connsiteX5584" fmla="*/ 7591913 w 12203753"/>
              <a:gd name="connsiteY5584" fmla="*/ 3351335 h 6858000"/>
              <a:gd name="connsiteX5585" fmla="*/ 7569286 w 12203753"/>
              <a:gd name="connsiteY5585" fmla="*/ 3390537 h 6858000"/>
              <a:gd name="connsiteX5586" fmla="*/ 7467302 w 12203753"/>
              <a:gd name="connsiteY5586" fmla="*/ 3338900 h 6858000"/>
              <a:gd name="connsiteX5587" fmla="*/ 7371564 w 12203753"/>
              <a:gd name="connsiteY5587" fmla="*/ 3276380 h 6858000"/>
              <a:gd name="connsiteX5588" fmla="*/ 7964857 w 12203753"/>
              <a:gd name="connsiteY5588" fmla="*/ 3237180 h 6858000"/>
              <a:gd name="connsiteX5589" fmla="*/ 7987485 w 12203753"/>
              <a:gd name="connsiteY5589" fmla="*/ 3276380 h 6858000"/>
              <a:gd name="connsiteX5590" fmla="*/ 7891747 w 12203753"/>
              <a:gd name="connsiteY5590" fmla="*/ 3338900 h 6858000"/>
              <a:gd name="connsiteX5591" fmla="*/ 7789699 w 12203753"/>
              <a:gd name="connsiteY5591" fmla="*/ 3390597 h 6858000"/>
              <a:gd name="connsiteX5592" fmla="*/ 7767072 w 12203753"/>
              <a:gd name="connsiteY5592" fmla="*/ 3351396 h 6858000"/>
              <a:gd name="connsiteX5593" fmla="*/ 7767072 w 12203753"/>
              <a:gd name="connsiteY5593" fmla="*/ 3351335 h 6858000"/>
              <a:gd name="connsiteX5594" fmla="*/ 7862873 w 12203753"/>
              <a:gd name="connsiteY5594" fmla="*/ 3288811 h 6858000"/>
              <a:gd name="connsiteX5595" fmla="*/ 7964857 w 12203753"/>
              <a:gd name="connsiteY5595" fmla="*/ 3237180 h 6858000"/>
              <a:gd name="connsiteX5596" fmla="*/ 8185270 w 12203753"/>
              <a:gd name="connsiteY5596" fmla="*/ 3237176 h 6858000"/>
              <a:gd name="connsiteX5597" fmla="*/ 8287318 w 12203753"/>
              <a:gd name="connsiteY5597" fmla="*/ 3288807 h 6858000"/>
              <a:gd name="connsiteX5598" fmla="*/ 8383056 w 12203753"/>
              <a:gd name="connsiteY5598" fmla="*/ 3351329 h 6858000"/>
              <a:gd name="connsiteX5599" fmla="*/ 8360428 w 12203753"/>
              <a:gd name="connsiteY5599" fmla="*/ 3390531 h 6858000"/>
              <a:gd name="connsiteX5600" fmla="*/ 8258443 w 12203753"/>
              <a:gd name="connsiteY5600" fmla="*/ 3338895 h 6858000"/>
              <a:gd name="connsiteX5601" fmla="*/ 8162642 w 12203753"/>
              <a:gd name="connsiteY5601" fmla="*/ 3276373 h 6858000"/>
              <a:gd name="connsiteX5602" fmla="*/ 8755998 w 12203753"/>
              <a:gd name="connsiteY5602" fmla="*/ 3237173 h 6858000"/>
              <a:gd name="connsiteX5603" fmla="*/ 8778626 w 12203753"/>
              <a:gd name="connsiteY5603" fmla="*/ 3276373 h 6858000"/>
              <a:gd name="connsiteX5604" fmla="*/ 8682888 w 12203753"/>
              <a:gd name="connsiteY5604" fmla="*/ 3338895 h 6858000"/>
              <a:gd name="connsiteX5605" fmla="*/ 8580840 w 12203753"/>
              <a:gd name="connsiteY5605" fmla="*/ 3390590 h 6858000"/>
              <a:gd name="connsiteX5606" fmla="*/ 8558213 w 12203753"/>
              <a:gd name="connsiteY5606" fmla="*/ 3351390 h 6858000"/>
              <a:gd name="connsiteX5607" fmla="*/ 8558213 w 12203753"/>
              <a:gd name="connsiteY5607" fmla="*/ 3351329 h 6858000"/>
              <a:gd name="connsiteX5608" fmla="*/ 8654014 w 12203753"/>
              <a:gd name="connsiteY5608" fmla="*/ 3288803 h 6858000"/>
              <a:gd name="connsiteX5609" fmla="*/ 8755998 w 12203753"/>
              <a:gd name="connsiteY5609" fmla="*/ 3237173 h 6858000"/>
              <a:gd name="connsiteX5610" fmla="*/ 8976412 w 12203753"/>
              <a:gd name="connsiteY5610" fmla="*/ 3237170 h 6858000"/>
              <a:gd name="connsiteX5611" fmla="*/ 9078460 w 12203753"/>
              <a:gd name="connsiteY5611" fmla="*/ 3288802 h 6858000"/>
              <a:gd name="connsiteX5612" fmla="*/ 9174198 w 12203753"/>
              <a:gd name="connsiteY5612" fmla="*/ 3351323 h 6858000"/>
              <a:gd name="connsiteX5613" fmla="*/ 9151570 w 12203753"/>
              <a:gd name="connsiteY5613" fmla="*/ 3390524 h 6858000"/>
              <a:gd name="connsiteX5614" fmla="*/ 9049585 w 12203753"/>
              <a:gd name="connsiteY5614" fmla="*/ 3338891 h 6858000"/>
              <a:gd name="connsiteX5615" fmla="*/ 8953784 w 12203753"/>
              <a:gd name="connsiteY5615" fmla="*/ 3276368 h 6858000"/>
              <a:gd name="connsiteX5616" fmla="*/ 9547140 w 12203753"/>
              <a:gd name="connsiteY5616" fmla="*/ 3237167 h 6858000"/>
              <a:gd name="connsiteX5617" fmla="*/ 9569768 w 12203753"/>
              <a:gd name="connsiteY5617" fmla="*/ 3276366 h 6858000"/>
              <a:gd name="connsiteX5618" fmla="*/ 9474030 w 12203753"/>
              <a:gd name="connsiteY5618" fmla="*/ 3338890 h 6858000"/>
              <a:gd name="connsiteX5619" fmla="*/ 9371982 w 12203753"/>
              <a:gd name="connsiteY5619" fmla="*/ 3390586 h 6858000"/>
              <a:gd name="connsiteX5620" fmla="*/ 9349355 w 12203753"/>
              <a:gd name="connsiteY5620" fmla="*/ 3351383 h 6858000"/>
              <a:gd name="connsiteX5621" fmla="*/ 9349355 w 12203753"/>
              <a:gd name="connsiteY5621" fmla="*/ 3351322 h 6858000"/>
              <a:gd name="connsiteX5622" fmla="*/ 9445093 w 12203753"/>
              <a:gd name="connsiteY5622" fmla="*/ 3288795 h 6858000"/>
              <a:gd name="connsiteX5623" fmla="*/ 9547140 w 12203753"/>
              <a:gd name="connsiteY5623" fmla="*/ 3237167 h 6858000"/>
              <a:gd name="connsiteX5624" fmla="*/ 9767553 w 12203753"/>
              <a:gd name="connsiteY5624" fmla="*/ 3237163 h 6858000"/>
              <a:gd name="connsiteX5625" fmla="*/ 9869601 w 12203753"/>
              <a:gd name="connsiteY5625" fmla="*/ 3288795 h 6858000"/>
              <a:gd name="connsiteX5626" fmla="*/ 9965339 w 12203753"/>
              <a:gd name="connsiteY5626" fmla="*/ 3351317 h 6858000"/>
              <a:gd name="connsiteX5627" fmla="*/ 9942711 w 12203753"/>
              <a:gd name="connsiteY5627" fmla="*/ 3390518 h 6858000"/>
              <a:gd name="connsiteX5628" fmla="*/ 9840663 w 12203753"/>
              <a:gd name="connsiteY5628" fmla="*/ 3338886 h 6858000"/>
              <a:gd name="connsiteX5629" fmla="*/ 9744925 w 12203753"/>
              <a:gd name="connsiteY5629" fmla="*/ 3276361 h 6858000"/>
              <a:gd name="connsiteX5630" fmla="*/ 10338218 w 12203753"/>
              <a:gd name="connsiteY5630" fmla="*/ 3237159 h 6858000"/>
              <a:gd name="connsiteX5631" fmla="*/ 10360845 w 12203753"/>
              <a:gd name="connsiteY5631" fmla="*/ 3276359 h 6858000"/>
              <a:gd name="connsiteX5632" fmla="*/ 10265107 w 12203753"/>
              <a:gd name="connsiteY5632" fmla="*/ 3338886 h 6858000"/>
              <a:gd name="connsiteX5633" fmla="*/ 10163123 w 12203753"/>
              <a:gd name="connsiteY5633" fmla="*/ 3390579 h 6858000"/>
              <a:gd name="connsiteX5634" fmla="*/ 10140496 w 12203753"/>
              <a:gd name="connsiteY5634" fmla="*/ 3351377 h 6858000"/>
              <a:gd name="connsiteX5635" fmla="*/ 10140496 w 12203753"/>
              <a:gd name="connsiteY5635" fmla="*/ 3351315 h 6858000"/>
              <a:gd name="connsiteX5636" fmla="*/ 10236234 w 12203753"/>
              <a:gd name="connsiteY5636" fmla="*/ 3288788 h 6858000"/>
              <a:gd name="connsiteX5637" fmla="*/ 10338218 w 12203753"/>
              <a:gd name="connsiteY5637" fmla="*/ 3237159 h 6858000"/>
              <a:gd name="connsiteX5638" fmla="*/ 10558694 w 12203753"/>
              <a:gd name="connsiteY5638" fmla="*/ 3237156 h 6858000"/>
              <a:gd name="connsiteX5639" fmla="*/ 10660678 w 12203753"/>
              <a:gd name="connsiteY5639" fmla="*/ 3288787 h 6858000"/>
              <a:gd name="connsiteX5640" fmla="*/ 10756416 w 12203753"/>
              <a:gd name="connsiteY5640" fmla="*/ 3351311 h 6858000"/>
              <a:gd name="connsiteX5641" fmla="*/ 10733788 w 12203753"/>
              <a:gd name="connsiteY5641" fmla="*/ 3390514 h 6858000"/>
              <a:gd name="connsiteX5642" fmla="*/ 10631804 w 12203753"/>
              <a:gd name="connsiteY5642" fmla="*/ 3338880 h 6858000"/>
              <a:gd name="connsiteX5643" fmla="*/ 10536066 w 12203753"/>
              <a:gd name="connsiteY5643" fmla="*/ 3276355 h 6858000"/>
              <a:gd name="connsiteX5644" fmla="*/ 11129360 w 12203753"/>
              <a:gd name="connsiteY5644" fmla="*/ 3237152 h 6858000"/>
              <a:gd name="connsiteX5645" fmla="*/ 11151987 w 12203753"/>
              <a:gd name="connsiteY5645" fmla="*/ 3276353 h 6858000"/>
              <a:gd name="connsiteX5646" fmla="*/ 11056249 w 12203753"/>
              <a:gd name="connsiteY5646" fmla="*/ 3338879 h 6858000"/>
              <a:gd name="connsiteX5647" fmla="*/ 10954265 w 12203753"/>
              <a:gd name="connsiteY5647" fmla="*/ 3390573 h 6858000"/>
              <a:gd name="connsiteX5648" fmla="*/ 10931638 w 12203753"/>
              <a:gd name="connsiteY5648" fmla="*/ 3351373 h 6858000"/>
              <a:gd name="connsiteX5649" fmla="*/ 10931638 w 12203753"/>
              <a:gd name="connsiteY5649" fmla="*/ 3351309 h 6858000"/>
              <a:gd name="connsiteX5650" fmla="*/ 11027376 w 12203753"/>
              <a:gd name="connsiteY5650" fmla="*/ 3288783 h 6858000"/>
              <a:gd name="connsiteX5651" fmla="*/ 11129360 w 12203753"/>
              <a:gd name="connsiteY5651" fmla="*/ 3237152 h 6858000"/>
              <a:gd name="connsiteX5652" fmla="*/ 11349836 w 12203753"/>
              <a:gd name="connsiteY5652" fmla="*/ 3237150 h 6858000"/>
              <a:gd name="connsiteX5653" fmla="*/ 11451820 w 12203753"/>
              <a:gd name="connsiteY5653" fmla="*/ 3288781 h 6858000"/>
              <a:gd name="connsiteX5654" fmla="*/ 11547558 w 12203753"/>
              <a:gd name="connsiteY5654" fmla="*/ 3351306 h 6858000"/>
              <a:gd name="connsiteX5655" fmla="*/ 11524930 w 12203753"/>
              <a:gd name="connsiteY5655" fmla="*/ 3390507 h 6858000"/>
              <a:gd name="connsiteX5656" fmla="*/ 11422946 w 12203753"/>
              <a:gd name="connsiteY5656" fmla="*/ 3338876 h 6858000"/>
              <a:gd name="connsiteX5657" fmla="*/ 11327208 w 12203753"/>
              <a:gd name="connsiteY5657" fmla="*/ 3276350 h 6858000"/>
              <a:gd name="connsiteX5658" fmla="*/ 11920501 w 12203753"/>
              <a:gd name="connsiteY5658" fmla="*/ 3237146 h 6858000"/>
              <a:gd name="connsiteX5659" fmla="*/ 11943128 w 12203753"/>
              <a:gd name="connsiteY5659" fmla="*/ 3276345 h 6858000"/>
              <a:gd name="connsiteX5660" fmla="*/ 11847390 w 12203753"/>
              <a:gd name="connsiteY5660" fmla="*/ 3338875 h 6858000"/>
              <a:gd name="connsiteX5661" fmla="*/ 11745343 w 12203753"/>
              <a:gd name="connsiteY5661" fmla="*/ 3390567 h 6858000"/>
              <a:gd name="connsiteX5662" fmla="*/ 11722715 w 12203753"/>
              <a:gd name="connsiteY5662" fmla="*/ 3351368 h 6858000"/>
              <a:gd name="connsiteX5663" fmla="*/ 11722715 w 12203753"/>
              <a:gd name="connsiteY5663" fmla="*/ 3351303 h 6858000"/>
              <a:gd name="connsiteX5664" fmla="*/ 11818516 w 12203753"/>
              <a:gd name="connsiteY5664" fmla="*/ 3288775 h 6858000"/>
              <a:gd name="connsiteX5665" fmla="*/ 11920501 w 12203753"/>
              <a:gd name="connsiteY5665" fmla="*/ 3237146 h 6858000"/>
              <a:gd name="connsiteX5666" fmla="*/ 12140914 w 12203753"/>
              <a:gd name="connsiteY5666" fmla="*/ 3237144 h 6858000"/>
              <a:gd name="connsiteX5667" fmla="*/ 12171908 w 12203753"/>
              <a:gd name="connsiteY5667" fmla="*/ 3251413 h 6858000"/>
              <a:gd name="connsiteX5668" fmla="*/ 12203753 w 12203753"/>
              <a:gd name="connsiteY5668" fmla="*/ 3268157 h 6858000"/>
              <a:gd name="connsiteX5669" fmla="*/ 12203753 w 12203753"/>
              <a:gd name="connsiteY5669" fmla="*/ 3332358 h 6858000"/>
              <a:gd name="connsiteX5670" fmla="*/ 12146132 w 12203753"/>
              <a:gd name="connsiteY5670" fmla="*/ 3296039 h 6858000"/>
              <a:gd name="connsiteX5671" fmla="*/ 12118286 w 12203753"/>
              <a:gd name="connsiteY5671" fmla="*/ 3276343 h 6858000"/>
              <a:gd name="connsiteX5672" fmla="*/ 536912 w 12203753"/>
              <a:gd name="connsiteY5672" fmla="*/ 3085601 h 6858000"/>
              <a:gd name="connsiteX5673" fmla="*/ 582167 w 12203753"/>
              <a:gd name="connsiteY5673" fmla="*/ 3085601 h 6858000"/>
              <a:gd name="connsiteX5674" fmla="*/ 588477 w 12203753"/>
              <a:gd name="connsiteY5674" fmla="*/ 3199714 h 6858000"/>
              <a:gd name="connsiteX5675" fmla="*/ 582167 w 12203753"/>
              <a:gd name="connsiteY5675" fmla="*/ 3313864 h 6858000"/>
              <a:gd name="connsiteX5676" fmla="*/ 536912 w 12203753"/>
              <a:gd name="connsiteY5676" fmla="*/ 3313864 h 6858000"/>
              <a:gd name="connsiteX5677" fmla="*/ 530665 w 12203753"/>
              <a:gd name="connsiteY5677" fmla="*/ 3199714 h 6858000"/>
              <a:gd name="connsiteX5678" fmla="*/ 536912 w 12203753"/>
              <a:gd name="connsiteY5678" fmla="*/ 3085601 h 6858000"/>
              <a:gd name="connsiteX5679" fmla="*/ 1327990 w 12203753"/>
              <a:gd name="connsiteY5679" fmla="*/ 3085591 h 6858000"/>
              <a:gd name="connsiteX5680" fmla="*/ 1373245 w 12203753"/>
              <a:gd name="connsiteY5680" fmla="*/ 3085591 h 6858000"/>
              <a:gd name="connsiteX5681" fmla="*/ 1379556 w 12203753"/>
              <a:gd name="connsiteY5681" fmla="*/ 3199707 h 6858000"/>
              <a:gd name="connsiteX5682" fmla="*/ 1373245 w 12203753"/>
              <a:gd name="connsiteY5682" fmla="*/ 3313859 h 6858000"/>
              <a:gd name="connsiteX5683" fmla="*/ 1327990 w 12203753"/>
              <a:gd name="connsiteY5683" fmla="*/ 3313859 h 6858000"/>
              <a:gd name="connsiteX5684" fmla="*/ 1321744 w 12203753"/>
              <a:gd name="connsiteY5684" fmla="*/ 3199707 h 6858000"/>
              <a:gd name="connsiteX5685" fmla="*/ 1327990 w 12203753"/>
              <a:gd name="connsiteY5685" fmla="*/ 3085591 h 6858000"/>
              <a:gd name="connsiteX5686" fmla="*/ 2119119 w 12203753"/>
              <a:gd name="connsiteY5686" fmla="*/ 3085580 h 6858000"/>
              <a:gd name="connsiteX5687" fmla="*/ 2164366 w 12203753"/>
              <a:gd name="connsiteY5687" fmla="*/ 3085580 h 6858000"/>
              <a:gd name="connsiteX5688" fmla="*/ 2170679 w 12203753"/>
              <a:gd name="connsiteY5688" fmla="*/ 3199700 h 6858000"/>
              <a:gd name="connsiteX5689" fmla="*/ 2164366 w 12203753"/>
              <a:gd name="connsiteY5689" fmla="*/ 3313846 h 6858000"/>
              <a:gd name="connsiteX5690" fmla="*/ 2119119 w 12203753"/>
              <a:gd name="connsiteY5690" fmla="*/ 3313846 h 6858000"/>
              <a:gd name="connsiteX5691" fmla="*/ 2112868 w 12203753"/>
              <a:gd name="connsiteY5691" fmla="*/ 3199700 h 6858000"/>
              <a:gd name="connsiteX5692" fmla="*/ 2119119 w 12203753"/>
              <a:gd name="connsiteY5692" fmla="*/ 3085580 h 6858000"/>
              <a:gd name="connsiteX5693" fmla="*/ 2910259 w 12203753"/>
              <a:gd name="connsiteY5693" fmla="*/ 3085571 h 6858000"/>
              <a:gd name="connsiteX5694" fmla="*/ 2955512 w 12203753"/>
              <a:gd name="connsiteY5694" fmla="*/ 3085571 h 6858000"/>
              <a:gd name="connsiteX5695" fmla="*/ 2961822 w 12203753"/>
              <a:gd name="connsiteY5695" fmla="*/ 3199692 h 6858000"/>
              <a:gd name="connsiteX5696" fmla="*/ 2955512 w 12203753"/>
              <a:gd name="connsiteY5696" fmla="*/ 3313842 h 6858000"/>
              <a:gd name="connsiteX5697" fmla="*/ 2910259 w 12203753"/>
              <a:gd name="connsiteY5697" fmla="*/ 3313842 h 6858000"/>
              <a:gd name="connsiteX5698" fmla="*/ 2903952 w 12203753"/>
              <a:gd name="connsiteY5698" fmla="*/ 3199692 h 6858000"/>
              <a:gd name="connsiteX5699" fmla="*/ 2910259 w 12203753"/>
              <a:gd name="connsiteY5699" fmla="*/ 3085571 h 6858000"/>
              <a:gd name="connsiteX5700" fmla="*/ 3701387 w 12203753"/>
              <a:gd name="connsiteY5700" fmla="*/ 3085560 h 6858000"/>
              <a:gd name="connsiteX5701" fmla="*/ 3746642 w 12203753"/>
              <a:gd name="connsiteY5701" fmla="*/ 3085560 h 6858000"/>
              <a:gd name="connsiteX5702" fmla="*/ 3752953 w 12203753"/>
              <a:gd name="connsiteY5702" fmla="*/ 3199685 h 6858000"/>
              <a:gd name="connsiteX5703" fmla="*/ 3746642 w 12203753"/>
              <a:gd name="connsiteY5703" fmla="*/ 3313835 h 6858000"/>
              <a:gd name="connsiteX5704" fmla="*/ 3701387 w 12203753"/>
              <a:gd name="connsiteY5704" fmla="*/ 3313835 h 6858000"/>
              <a:gd name="connsiteX5705" fmla="*/ 3695075 w 12203753"/>
              <a:gd name="connsiteY5705" fmla="*/ 3199685 h 6858000"/>
              <a:gd name="connsiteX5706" fmla="*/ 3701387 w 12203753"/>
              <a:gd name="connsiteY5706" fmla="*/ 3085560 h 6858000"/>
              <a:gd name="connsiteX5707" fmla="*/ 4492377 w 12203753"/>
              <a:gd name="connsiteY5707" fmla="*/ 3085549 h 6858000"/>
              <a:gd name="connsiteX5708" fmla="*/ 4537632 w 12203753"/>
              <a:gd name="connsiteY5708" fmla="*/ 3085549 h 6858000"/>
              <a:gd name="connsiteX5709" fmla="*/ 4543944 w 12203753"/>
              <a:gd name="connsiteY5709" fmla="*/ 3199676 h 6858000"/>
              <a:gd name="connsiteX5710" fmla="*/ 4537632 w 12203753"/>
              <a:gd name="connsiteY5710" fmla="*/ 3313829 h 6858000"/>
              <a:gd name="connsiteX5711" fmla="*/ 4492377 w 12203753"/>
              <a:gd name="connsiteY5711" fmla="*/ 3313829 h 6858000"/>
              <a:gd name="connsiteX5712" fmla="*/ 4486128 w 12203753"/>
              <a:gd name="connsiteY5712" fmla="*/ 3199676 h 6858000"/>
              <a:gd name="connsiteX5713" fmla="*/ 4492377 w 12203753"/>
              <a:gd name="connsiteY5713" fmla="*/ 3085549 h 6858000"/>
              <a:gd name="connsiteX5714" fmla="*/ 5283517 w 12203753"/>
              <a:gd name="connsiteY5714" fmla="*/ 3085536 h 6858000"/>
              <a:gd name="connsiteX5715" fmla="*/ 5328774 w 12203753"/>
              <a:gd name="connsiteY5715" fmla="*/ 3085536 h 6858000"/>
              <a:gd name="connsiteX5716" fmla="*/ 5335084 w 12203753"/>
              <a:gd name="connsiteY5716" fmla="*/ 3199668 h 6858000"/>
              <a:gd name="connsiteX5717" fmla="*/ 5328774 w 12203753"/>
              <a:gd name="connsiteY5717" fmla="*/ 3313821 h 6858000"/>
              <a:gd name="connsiteX5718" fmla="*/ 5283517 w 12203753"/>
              <a:gd name="connsiteY5718" fmla="*/ 3313821 h 6858000"/>
              <a:gd name="connsiteX5719" fmla="*/ 5277271 w 12203753"/>
              <a:gd name="connsiteY5719" fmla="*/ 3199668 h 6858000"/>
              <a:gd name="connsiteX5720" fmla="*/ 5283517 w 12203753"/>
              <a:gd name="connsiteY5720" fmla="*/ 3085536 h 6858000"/>
              <a:gd name="connsiteX5721" fmla="*/ 6074648 w 12203753"/>
              <a:gd name="connsiteY5721" fmla="*/ 3085527 h 6858000"/>
              <a:gd name="connsiteX5722" fmla="*/ 6119901 w 12203753"/>
              <a:gd name="connsiteY5722" fmla="*/ 3085527 h 6858000"/>
              <a:gd name="connsiteX5723" fmla="*/ 6126212 w 12203753"/>
              <a:gd name="connsiteY5723" fmla="*/ 3199661 h 6858000"/>
              <a:gd name="connsiteX5724" fmla="*/ 6119901 w 12203753"/>
              <a:gd name="connsiteY5724" fmla="*/ 3313814 h 6858000"/>
              <a:gd name="connsiteX5725" fmla="*/ 6074648 w 12203753"/>
              <a:gd name="connsiteY5725" fmla="*/ 3313814 h 6858000"/>
              <a:gd name="connsiteX5726" fmla="*/ 6068400 w 12203753"/>
              <a:gd name="connsiteY5726" fmla="*/ 3199661 h 6858000"/>
              <a:gd name="connsiteX5727" fmla="*/ 6074648 w 12203753"/>
              <a:gd name="connsiteY5727" fmla="*/ 3085527 h 6858000"/>
              <a:gd name="connsiteX5728" fmla="*/ 6865787 w 12203753"/>
              <a:gd name="connsiteY5728" fmla="*/ 3085517 h 6858000"/>
              <a:gd name="connsiteX5729" fmla="*/ 6910979 w 12203753"/>
              <a:gd name="connsiteY5729" fmla="*/ 3085517 h 6858000"/>
              <a:gd name="connsiteX5730" fmla="*/ 6917290 w 12203753"/>
              <a:gd name="connsiteY5730" fmla="*/ 3199654 h 6858000"/>
              <a:gd name="connsiteX5731" fmla="*/ 6910979 w 12203753"/>
              <a:gd name="connsiteY5731" fmla="*/ 3313807 h 6858000"/>
              <a:gd name="connsiteX5732" fmla="*/ 6865787 w 12203753"/>
              <a:gd name="connsiteY5732" fmla="*/ 3313807 h 6858000"/>
              <a:gd name="connsiteX5733" fmla="*/ 6859477 w 12203753"/>
              <a:gd name="connsiteY5733" fmla="*/ 3199654 h 6858000"/>
              <a:gd name="connsiteX5734" fmla="*/ 6865787 w 12203753"/>
              <a:gd name="connsiteY5734" fmla="*/ 3085517 h 6858000"/>
              <a:gd name="connsiteX5735" fmla="*/ 7656865 w 12203753"/>
              <a:gd name="connsiteY5735" fmla="*/ 3085506 h 6858000"/>
              <a:gd name="connsiteX5736" fmla="*/ 7702121 w 12203753"/>
              <a:gd name="connsiteY5736" fmla="*/ 3085506 h 6858000"/>
              <a:gd name="connsiteX5737" fmla="*/ 7708431 w 12203753"/>
              <a:gd name="connsiteY5737" fmla="*/ 3199646 h 6858000"/>
              <a:gd name="connsiteX5738" fmla="*/ 7702121 w 12203753"/>
              <a:gd name="connsiteY5738" fmla="*/ 3313799 h 6858000"/>
              <a:gd name="connsiteX5739" fmla="*/ 7656865 w 12203753"/>
              <a:gd name="connsiteY5739" fmla="*/ 3313799 h 6858000"/>
              <a:gd name="connsiteX5740" fmla="*/ 7650619 w 12203753"/>
              <a:gd name="connsiteY5740" fmla="*/ 3199646 h 6858000"/>
              <a:gd name="connsiteX5741" fmla="*/ 7656865 w 12203753"/>
              <a:gd name="connsiteY5741" fmla="*/ 3085506 h 6858000"/>
              <a:gd name="connsiteX5742" fmla="*/ 8448006 w 12203753"/>
              <a:gd name="connsiteY5742" fmla="*/ 3085496 h 6858000"/>
              <a:gd name="connsiteX5743" fmla="*/ 8493262 w 12203753"/>
              <a:gd name="connsiteY5743" fmla="*/ 3085496 h 6858000"/>
              <a:gd name="connsiteX5744" fmla="*/ 8499508 w 12203753"/>
              <a:gd name="connsiteY5744" fmla="*/ 3199638 h 6858000"/>
              <a:gd name="connsiteX5745" fmla="*/ 8493262 w 12203753"/>
              <a:gd name="connsiteY5745" fmla="*/ 3313794 h 6858000"/>
              <a:gd name="connsiteX5746" fmla="*/ 8448006 w 12203753"/>
              <a:gd name="connsiteY5746" fmla="*/ 3313794 h 6858000"/>
              <a:gd name="connsiteX5747" fmla="*/ 8441760 w 12203753"/>
              <a:gd name="connsiteY5747" fmla="*/ 3199638 h 6858000"/>
              <a:gd name="connsiteX5748" fmla="*/ 8448006 w 12203753"/>
              <a:gd name="connsiteY5748" fmla="*/ 3085496 h 6858000"/>
              <a:gd name="connsiteX5749" fmla="*/ 9239147 w 12203753"/>
              <a:gd name="connsiteY5749" fmla="*/ 3085485 h 6858000"/>
              <a:gd name="connsiteX5750" fmla="*/ 9284403 w 12203753"/>
              <a:gd name="connsiteY5750" fmla="*/ 3085485 h 6858000"/>
              <a:gd name="connsiteX5751" fmla="*/ 9290649 w 12203753"/>
              <a:gd name="connsiteY5751" fmla="*/ 3199631 h 6858000"/>
              <a:gd name="connsiteX5752" fmla="*/ 9284403 w 12203753"/>
              <a:gd name="connsiteY5752" fmla="*/ 3313786 h 6858000"/>
              <a:gd name="connsiteX5753" fmla="*/ 9239147 w 12203753"/>
              <a:gd name="connsiteY5753" fmla="*/ 3313786 h 6858000"/>
              <a:gd name="connsiteX5754" fmla="*/ 9232901 w 12203753"/>
              <a:gd name="connsiteY5754" fmla="*/ 3199631 h 6858000"/>
              <a:gd name="connsiteX5755" fmla="*/ 9239147 w 12203753"/>
              <a:gd name="connsiteY5755" fmla="*/ 3085485 h 6858000"/>
              <a:gd name="connsiteX5756" fmla="*/ 10030289 w 12203753"/>
              <a:gd name="connsiteY5756" fmla="*/ 3085475 h 6858000"/>
              <a:gd name="connsiteX5757" fmla="*/ 10075481 w 12203753"/>
              <a:gd name="connsiteY5757" fmla="*/ 3085475 h 6858000"/>
              <a:gd name="connsiteX5758" fmla="*/ 10081791 w 12203753"/>
              <a:gd name="connsiteY5758" fmla="*/ 3199623 h 6858000"/>
              <a:gd name="connsiteX5759" fmla="*/ 10075481 w 12203753"/>
              <a:gd name="connsiteY5759" fmla="*/ 3313780 h 6858000"/>
              <a:gd name="connsiteX5760" fmla="*/ 10030289 w 12203753"/>
              <a:gd name="connsiteY5760" fmla="*/ 3313780 h 6858000"/>
              <a:gd name="connsiteX5761" fmla="*/ 10023979 w 12203753"/>
              <a:gd name="connsiteY5761" fmla="*/ 3199623 h 6858000"/>
              <a:gd name="connsiteX5762" fmla="*/ 10030289 w 12203753"/>
              <a:gd name="connsiteY5762" fmla="*/ 3085475 h 6858000"/>
              <a:gd name="connsiteX5763" fmla="*/ 10821367 w 12203753"/>
              <a:gd name="connsiteY5763" fmla="*/ 3085464 h 6858000"/>
              <a:gd name="connsiteX5764" fmla="*/ 10866623 w 12203753"/>
              <a:gd name="connsiteY5764" fmla="*/ 3085464 h 6858000"/>
              <a:gd name="connsiteX5765" fmla="*/ 10872933 w 12203753"/>
              <a:gd name="connsiteY5765" fmla="*/ 3199615 h 6858000"/>
              <a:gd name="connsiteX5766" fmla="*/ 10866623 w 12203753"/>
              <a:gd name="connsiteY5766" fmla="*/ 3313774 h 6858000"/>
              <a:gd name="connsiteX5767" fmla="*/ 10821367 w 12203753"/>
              <a:gd name="connsiteY5767" fmla="*/ 3313774 h 6858000"/>
              <a:gd name="connsiteX5768" fmla="*/ 10815121 w 12203753"/>
              <a:gd name="connsiteY5768" fmla="*/ 3199615 h 6858000"/>
              <a:gd name="connsiteX5769" fmla="*/ 10821367 w 12203753"/>
              <a:gd name="connsiteY5769" fmla="*/ 3085464 h 6858000"/>
              <a:gd name="connsiteX5770" fmla="*/ 11612508 w 12203753"/>
              <a:gd name="connsiteY5770" fmla="*/ 3085453 h 6858000"/>
              <a:gd name="connsiteX5771" fmla="*/ 11657764 w 12203753"/>
              <a:gd name="connsiteY5771" fmla="*/ 3085453 h 6858000"/>
              <a:gd name="connsiteX5772" fmla="*/ 11664075 w 12203753"/>
              <a:gd name="connsiteY5772" fmla="*/ 3199608 h 6858000"/>
              <a:gd name="connsiteX5773" fmla="*/ 11657764 w 12203753"/>
              <a:gd name="connsiteY5773" fmla="*/ 3313766 h 6858000"/>
              <a:gd name="connsiteX5774" fmla="*/ 11612508 w 12203753"/>
              <a:gd name="connsiteY5774" fmla="*/ 3313766 h 6858000"/>
              <a:gd name="connsiteX5775" fmla="*/ 11606262 w 12203753"/>
              <a:gd name="connsiteY5775" fmla="*/ 3199608 h 6858000"/>
              <a:gd name="connsiteX5776" fmla="*/ 11612508 w 12203753"/>
              <a:gd name="connsiteY5776" fmla="*/ 3085453 h 6858000"/>
              <a:gd name="connsiteX5777" fmla="*/ 0 w 12203753"/>
              <a:gd name="connsiteY5777" fmla="*/ 3072758 h 6858000"/>
              <a:gd name="connsiteX5778" fmla="*/ 48559 w 12203753"/>
              <a:gd name="connsiteY5778" fmla="*/ 3103379 h 6858000"/>
              <a:gd name="connsiteX5779" fmla="*/ 76396 w 12203753"/>
              <a:gd name="connsiteY5779" fmla="*/ 3123066 h 6858000"/>
              <a:gd name="connsiteX5780" fmla="*/ 53769 w 12203753"/>
              <a:gd name="connsiteY5780" fmla="*/ 3162252 h 6858000"/>
              <a:gd name="connsiteX5781" fmla="*/ 22784 w 12203753"/>
              <a:gd name="connsiteY5781" fmla="*/ 3147989 h 6858000"/>
              <a:gd name="connsiteX5782" fmla="*/ 0 w 12203753"/>
              <a:gd name="connsiteY5782" fmla="*/ 3136005 h 6858000"/>
              <a:gd name="connsiteX5783" fmla="*/ 12203753 w 12203753"/>
              <a:gd name="connsiteY5783" fmla="*/ 3066970 h 6858000"/>
              <a:gd name="connsiteX5784" fmla="*/ 12203753 w 12203753"/>
              <a:gd name="connsiteY5784" fmla="*/ 3131185 h 6858000"/>
              <a:gd name="connsiteX5785" fmla="*/ 12171908 w 12203753"/>
              <a:gd name="connsiteY5785" fmla="*/ 3147940 h 6858000"/>
              <a:gd name="connsiteX5786" fmla="*/ 12140914 w 12203753"/>
              <a:gd name="connsiteY5786" fmla="*/ 3162185 h 6858000"/>
              <a:gd name="connsiteX5787" fmla="*/ 12118286 w 12203753"/>
              <a:gd name="connsiteY5787" fmla="*/ 3122985 h 6858000"/>
              <a:gd name="connsiteX5788" fmla="*/ 12146132 w 12203753"/>
              <a:gd name="connsiteY5788" fmla="*/ 3103290 h 6858000"/>
              <a:gd name="connsiteX5789" fmla="*/ 449268 w 12203753"/>
              <a:gd name="connsiteY5789" fmla="*/ 3009001 h 6858000"/>
              <a:gd name="connsiteX5790" fmla="*/ 471896 w 12203753"/>
              <a:gd name="connsiteY5790" fmla="*/ 3048191 h 6858000"/>
              <a:gd name="connsiteX5791" fmla="*/ 376162 w 12203753"/>
              <a:gd name="connsiteY5791" fmla="*/ 3110705 h 6858000"/>
              <a:gd name="connsiteX5792" fmla="*/ 274116 w 12203753"/>
              <a:gd name="connsiteY5792" fmla="*/ 3162314 h 6858000"/>
              <a:gd name="connsiteX5793" fmla="*/ 251487 w 12203753"/>
              <a:gd name="connsiteY5793" fmla="*/ 3123128 h 6858000"/>
              <a:gd name="connsiteX5794" fmla="*/ 251551 w 12203753"/>
              <a:gd name="connsiteY5794" fmla="*/ 3123128 h 6858000"/>
              <a:gd name="connsiteX5795" fmla="*/ 347288 w 12203753"/>
              <a:gd name="connsiteY5795" fmla="*/ 3060625 h 6858000"/>
              <a:gd name="connsiteX5796" fmla="*/ 449268 w 12203753"/>
              <a:gd name="connsiteY5796" fmla="*/ 3009001 h 6858000"/>
              <a:gd name="connsiteX5797" fmla="*/ 1240411 w 12203753"/>
              <a:gd name="connsiteY5797" fmla="*/ 3008981 h 6858000"/>
              <a:gd name="connsiteX5798" fmla="*/ 1263039 w 12203753"/>
              <a:gd name="connsiteY5798" fmla="*/ 3048183 h 6858000"/>
              <a:gd name="connsiteX5799" fmla="*/ 1167301 w 12203753"/>
              <a:gd name="connsiteY5799" fmla="*/ 3110697 h 6858000"/>
              <a:gd name="connsiteX5800" fmla="*/ 1065253 w 12203753"/>
              <a:gd name="connsiteY5800" fmla="*/ 3162306 h 6858000"/>
              <a:gd name="connsiteX5801" fmla="*/ 1042617 w 12203753"/>
              <a:gd name="connsiteY5801" fmla="*/ 3123118 h 6858000"/>
              <a:gd name="connsiteX5802" fmla="*/ 1042681 w 12203753"/>
              <a:gd name="connsiteY5802" fmla="*/ 3123118 h 6858000"/>
              <a:gd name="connsiteX5803" fmla="*/ 1138424 w 12203753"/>
              <a:gd name="connsiteY5803" fmla="*/ 3060614 h 6858000"/>
              <a:gd name="connsiteX5804" fmla="*/ 1240411 w 12203753"/>
              <a:gd name="connsiteY5804" fmla="*/ 3008981 h 6858000"/>
              <a:gd name="connsiteX5805" fmla="*/ 2031482 w 12203753"/>
              <a:gd name="connsiteY5805" fmla="*/ 3008970 h 6858000"/>
              <a:gd name="connsiteX5806" fmla="*/ 2054113 w 12203753"/>
              <a:gd name="connsiteY5806" fmla="*/ 3048173 h 6858000"/>
              <a:gd name="connsiteX5807" fmla="*/ 1958376 w 12203753"/>
              <a:gd name="connsiteY5807" fmla="*/ 3110687 h 6858000"/>
              <a:gd name="connsiteX5808" fmla="*/ 1856328 w 12203753"/>
              <a:gd name="connsiteY5808" fmla="*/ 3162298 h 6858000"/>
              <a:gd name="connsiteX5809" fmla="*/ 1833699 w 12203753"/>
              <a:gd name="connsiteY5809" fmla="*/ 3123110 h 6858000"/>
              <a:gd name="connsiteX5810" fmla="*/ 1833765 w 12203753"/>
              <a:gd name="connsiteY5810" fmla="*/ 3123110 h 6858000"/>
              <a:gd name="connsiteX5811" fmla="*/ 1929500 w 12203753"/>
              <a:gd name="connsiteY5811" fmla="*/ 3060603 h 6858000"/>
              <a:gd name="connsiteX5812" fmla="*/ 2031482 w 12203753"/>
              <a:gd name="connsiteY5812" fmla="*/ 3008970 h 6858000"/>
              <a:gd name="connsiteX5813" fmla="*/ 2822615 w 12203753"/>
              <a:gd name="connsiteY5813" fmla="*/ 3008958 h 6858000"/>
              <a:gd name="connsiteX5814" fmla="*/ 2845242 w 12203753"/>
              <a:gd name="connsiteY5814" fmla="*/ 3048161 h 6858000"/>
              <a:gd name="connsiteX5815" fmla="*/ 2749503 w 12203753"/>
              <a:gd name="connsiteY5815" fmla="*/ 3110677 h 6858000"/>
              <a:gd name="connsiteX5816" fmla="*/ 2647458 w 12203753"/>
              <a:gd name="connsiteY5816" fmla="*/ 3162288 h 6858000"/>
              <a:gd name="connsiteX5817" fmla="*/ 2624830 w 12203753"/>
              <a:gd name="connsiteY5817" fmla="*/ 3123099 h 6858000"/>
              <a:gd name="connsiteX5818" fmla="*/ 2624892 w 12203753"/>
              <a:gd name="connsiteY5818" fmla="*/ 3123099 h 6858000"/>
              <a:gd name="connsiteX5819" fmla="*/ 2720633 w 12203753"/>
              <a:gd name="connsiteY5819" fmla="*/ 3060591 h 6858000"/>
              <a:gd name="connsiteX5820" fmla="*/ 2822615 w 12203753"/>
              <a:gd name="connsiteY5820" fmla="*/ 3008958 h 6858000"/>
              <a:gd name="connsiteX5821" fmla="*/ 3613742 w 12203753"/>
              <a:gd name="connsiteY5821" fmla="*/ 3008946 h 6858000"/>
              <a:gd name="connsiteX5822" fmla="*/ 3636372 w 12203753"/>
              <a:gd name="connsiteY5822" fmla="*/ 3048151 h 6858000"/>
              <a:gd name="connsiteX5823" fmla="*/ 3540639 w 12203753"/>
              <a:gd name="connsiteY5823" fmla="*/ 3110666 h 6858000"/>
              <a:gd name="connsiteX5824" fmla="*/ 3438588 w 12203753"/>
              <a:gd name="connsiteY5824" fmla="*/ 3162281 h 6858000"/>
              <a:gd name="connsiteX5825" fmla="*/ 3415959 w 12203753"/>
              <a:gd name="connsiteY5825" fmla="*/ 3123089 h 6858000"/>
              <a:gd name="connsiteX5826" fmla="*/ 3416027 w 12203753"/>
              <a:gd name="connsiteY5826" fmla="*/ 3123089 h 6858000"/>
              <a:gd name="connsiteX5827" fmla="*/ 3511767 w 12203753"/>
              <a:gd name="connsiteY5827" fmla="*/ 3060580 h 6858000"/>
              <a:gd name="connsiteX5828" fmla="*/ 3613742 w 12203753"/>
              <a:gd name="connsiteY5828" fmla="*/ 3008946 h 6858000"/>
              <a:gd name="connsiteX5829" fmla="*/ 669795 w 12203753"/>
              <a:gd name="connsiteY5829" fmla="*/ 3008946 h 6858000"/>
              <a:gd name="connsiteX5830" fmla="*/ 678178 w 12203753"/>
              <a:gd name="connsiteY5830" fmla="*/ 3012659 h 6858000"/>
              <a:gd name="connsiteX5831" fmla="*/ 771792 w 12203753"/>
              <a:gd name="connsiteY5831" fmla="*/ 3060556 h 6858000"/>
              <a:gd name="connsiteX5832" fmla="*/ 867526 w 12203753"/>
              <a:gd name="connsiteY5832" fmla="*/ 3123060 h 6858000"/>
              <a:gd name="connsiteX5833" fmla="*/ 844900 w 12203753"/>
              <a:gd name="connsiteY5833" fmla="*/ 3162246 h 6858000"/>
              <a:gd name="connsiteX5834" fmla="*/ 742918 w 12203753"/>
              <a:gd name="connsiteY5834" fmla="*/ 3110636 h 6858000"/>
              <a:gd name="connsiteX5835" fmla="*/ 647181 w 12203753"/>
              <a:gd name="connsiteY5835" fmla="*/ 3048124 h 6858000"/>
              <a:gd name="connsiteX5836" fmla="*/ 4404792 w 12203753"/>
              <a:gd name="connsiteY5836" fmla="*/ 3008933 h 6858000"/>
              <a:gd name="connsiteX5837" fmla="*/ 4427424 w 12203753"/>
              <a:gd name="connsiteY5837" fmla="*/ 3048135 h 6858000"/>
              <a:gd name="connsiteX5838" fmla="*/ 4331686 w 12203753"/>
              <a:gd name="connsiteY5838" fmla="*/ 3110656 h 6858000"/>
              <a:gd name="connsiteX5839" fmla="*/ 4229635 w 12203753"/>
              <a:gd name="connsiteY5839" fmla="*/ 3162272 h 6858000"/>
              <a:gd name="connsiteX5840" fmla="*/ 4207009 w 12203753"/>
              <a:gd name="connsiteY5840" fmla="*/ 3123081 h 6858000"/>
              <a:gd name="connsiteX5841" fmla="*/ 4207074 w 12203753"/>
              <a:gd name="connsiteY5841" fmla="*/ 3123081 h 6858000"/>
              <a:gd name="connsiteX5842" fmla="*/ 4302809 w 12203753"/>
              <a:gd name="connsiteY5842" fmla="*/ 3060569 h 6858000"/>
              <a:gd name="connsiteX5843" fmla="*/ 4404792 w 12203753"/>
              <a:gd name="connsiteY5843" fmla="*/ 3008933 h 6858000"/>
              <a:gd name="connsiteX5844" fmla="*/ 1460873 w 12203753"/>
              <a:gd name="connsiteY5844" fmla="*/ 3008933 h 6858000"/>
              <a:gd name="connsiteX5845" fmla="*/ 1469257 w 12203753"/>
              <a:gd name="connsiteY5845" fmla="*/ 3012646 h 6858000"/>
              <a:gd name="connsiteX5846" fmla="*/ 1562870 w 12203753"/>
              <a:gd name="connsiteY5846" fmla="*/ 3060544 h 6858000"/>
              <a:gd name="connsiteX5847" fmla="*/ 1658607 w 12203753"/>
              <a:gd name="connsiteY5847" fmla="*/ 3123049 h 6858000"/>
              <a:gd name="connsiteX5848" fmla="*/ 1635980 w 12203753"/>
              <a:gd name="connsiteY5848" fmla="*/ 3162239 h 6858000"/>
              <a:gd name="connsiteX5849" fmla="*/ 1533999 w 12203753"/>
              <a:gd name="connsiteY5849" fmla="*/ 3110628 h 6858000"/>
              <a:gd name="connsiteX5850" fmla="*/ 1438259 w 12203753"/>
              <a:gd name="connsiteY5850" fmla="*/ 3048112 h 6858000"/>
              <a:gd name="connsiteX5851" fmla="*/ 5195941 w 12203753"/>
              <a:gd name="connsiteY5851" fmla="*/ 3008931 h 6858000"/>
              <a:gd name="connsiteX5852" fmla="*/ 5218566 w 12203753"/>
              <a:gd name="connsiteY5852" fmla="*/ 3048129 h 6858000"/>
              <a:gd name="connsiteX5853" fmla="*/ 5122827 w 12203753"/>
              <a:gd name="connsiteY5853" fmla="*/ 3110646 h 6858000"/>
              <a:gd name="connsiteX5854" fmla="*/ 5020783 w 12203753"/>
              <a:gd name="connsiteY5854" fmla="*/ 3162264 h 6858000"/>
              <a:gd name="connsiteX5855" fmla="*/ 4998155 w 12203753"/>
              <a:gd name="connsiteY5855" fmla="*/ 3123071 h 6858000"/>
              <a:gd name="connsiteX5856" fmla="*/ 4998215 w 12203753"/>
              <a:gd name="connsiteY5856" fmla="*/ 3123071 h 6858000"/>
              <a:gd name="connsiteX5857" fmla="*/ 5093953 w 12203753"/>
              <a:gd name="connsiteY5857" fmla="*/ 3060557 h 6858000"/>
              <a:gd name="connsiteX5858" fmla="*/ 5195941 w 12203753"/>
              <a:gd name="connsiteY5858" fmla="*/ 3008931 h 6858000"/>
              <a:gd name="connsiteX5859" fmla="*/ 2252000 w 12203753"/>
              <a:gd name="connsiteY5859" fmla="*/ 3008921 h 6858000"/>
              <a:gd name="connsiteX5860" fmla="*/ 2260383 w 12203753"/>
              <a:gd name="connsiteY5860" fmla="*/ 3012634 h 6858000"/>
              <a:gd name="connsiteX5861" fmla="*/ 2353993 w 12203753"/>
              <a:gd name="connsiteY5861" fmla="*/ 3060533 h 6858000"/>
              <a:gd name="connsiteX5862" fmla="*/ 2449735 w 12203753"/>
              <a:gd name="connsiteY5862" fmla="*/ 3123040 h 6858000"/>
              <a:gd name="connsiteX5863" fmla="*/ 2427108 w 12203753"/>
              <a:gd name="connsiteY5863" fmla="*/ 3162228 h 6858000"/>
              <a:gd name="connsiteX5864" fmla="*/ 2325122 w 12203753"/>
              <a:gd name="connsiteY5864" fmla="*/ 3110618 h 6858000"/>
              <a:gd name="connsiteX5865" fmla="*/ 2229387 w 12203753"/>
              <a:gd name="connsiteY5865" fmla="*/ 3048102 h 6858000"/>
              <a:gd name="connsiteX5866" fmla="*/ 669744 w 12203753"/>
              <a:gd name="connsiteY5866" fmla="*/ 3008921 h 6858000"/>
              <a:gd name="connsiteX5867" fmla="*/ 669808 w 12203753"/>
              <a:gd name="connsiteY5867" fmla="*/ 3008921 h 6858000"/>
              <a:gd name="connsiteX5868" fmla="*/ 669795 w 12203753"/>
              <a:gd name="connsiteY5868" fmla="*/ 3008946 h 6858000"/>
              <a:gd name="connsiteX5869" fmla="*/ 5987007 w 12203753"/>
              <a:gd name="connsiteY5869" fmla="*/ 3008920 h 6858000"/>
              <a:gd name="connsiteX5870" fmla="*/ 6009633 w 12203753"/>
              <a:gd name="connsiteY5870" fmla="*/ 3048117 h 6858000"/>
              <a:gd name="connsiteX5871" fmla="*/ 5913898 w 12203753"/>
              <a:gd name="connsiteY5871" fmla="*/ 3110636 h 6858000"/>
              <a:gd name="connsiteX5872" fmla="*/ 5811850 w 12203753"/>
              <a:gd name="connsiteY5872" fmla="*/ 3162253 h 6858000"/>
              <a:gd name="connsiteX5873" fmla="*/ 5789224 w 12203753"/>
              <a:gd name="connsiteY5873" fmla="*/ 3123061 h 6858000"/>
              <a:gd name="connsiteX5874" fmla="*/ 5789287 w 12203753"/>
              <a:gd name="connsiteY5874" fmla="*/ 3123061 h 6858000"/>
              <a:gd name="connsiteX5875" fmla="*/ 5885024 w 12203753"/>
              <a:gd name="connsiteY5875" fmla="*/ 3060546 h 6858000"/>
              <a:gd name="connsiteX5876" fmla="*/ 5987007 w 12203753"/>
              <a:gd name="connsiteY5876" fmla="*/ 3008920 h 6858000"/>
              <a:gd name="connsiteX5877" fmla="*/ 3043144 w 12203753"/>
              <a:gd name="connsiteY5877" fmla="*/ 3008909 h 6858000"/>
              <a:gd name="connsiteX5878" fmla="*/ 3051523 w 12203753"/>
              <a:gd name="connsiteY5878" fmla="*/ 3012622 h 6858000"/>
              <a:gd name="connsiteX5879" fmla="*/ 3145144 w 12203753"/>
              <a:gd name="connsiteY5879" fmla="*/ 3060520 h 6858000"/>
              <a:gd name="connsiteX5880" fmla="*/ 3240871 w 12203753"/>
              <a:gd name="connsiteY5880" fmla="*/ 3123030 h 6858000"/>
              <a:gd name="connsiteX5881" fmla="*/ 3218243 w 12203753"/>
              <a:gd name="connsiteY5881" fmla="*/ 3162221 h 6858000"/>
              <a:gd name="connsiteX5882" fmla="*/ 3116268 w 12203753"/>
              <a:gd name="connsiteY5882" fmla="*/ 3110608 h 6858000"/>
              <a:gd name="connsiteX5883" fmla="*/ 3020525 w 12203753"/>
              <a:gd name="connsiteY5883" fmla="*/ 3048090 h 6858000"/>
              <a:gd name="connsiteX5884" fmla="*/ 1460821 w 12203753"/>
              <a:gd name="connsiteY5884" fmla="*/ 3008909 h 6858000"/>
              <a:gd name="connsiteX5885" fmla="*/ 1460890 w 12203753"/>
              <a:gd name="connsiteY5885" fmla="*/ 3008909 h 6858000"/>
              <a:gd name="connsiteX5886" fmla="*/ 1460873 w 12203753"/>
              <a:gd name="connsiteY5886" fmla="*/ 3008933 h 6858000"/>
              <a:gd name="connsiteX5887" fmla="*/ 6778210 w 12203753"/>
              <a:gd name="connsiteY5887" fmla="*/ 3008908 h 6858000"/>
              <a:gd name="connsiteX5888" fmla="*/ 6800772 w 12203753"/>
              <a:gd name="connsiteY5888" fmla="*/ 3048105 h 6858000"/>
              <a:gd name="connsiteX5889" fmla="*/ 6705100 w 12203753"/>
              <a:gd name="connsiteY5889" fmla="*/ 3110626 h 6858000"/>
              <a:gd name="connsiteX5890" fmla="*/ 6603052 w 12203753"/>
              <a:gd name="connsiteY5890" fmla="*/ 3162245 h 6858000"/>
              <a:gd name="connsiteX5891" fmla="*/ 6580424 w 12203753"/>
              <a:gd name="connsiteY5891" fmla="*/ 3123051 h 6858000"/>
              <a:gd name="connsiteX5892" fmla="*/ 6676161 w 12203753"/>
              <a:gd name="connsiteY5892" fmla="*/ 3060535 h 6858000"/>
              <a:gd name="connsiteX5893" fmla="*/ 6778210 w 12203753"/>
              <a:gd name="connsiteY5893" fmla="*/ 3008908 h 6858000"/>
              <a:gd name="connsiteX5894" fmla="*/ 7569286 w 12203753"/>
              <a:gd name="connsiteY5894" fmla="*/ 3008897 h 6858000"/>
              <a:gd name="connsiteX5895" fmla="*/ 7591913 w 12203753"/>
              <a:gd name="connsiteY5895" fmla="*/ 3048094 h 6858000"/>
              <a:gd name="connsiteX5896" fmla="*/ 7496176 w 12203753"/>
              <a:gd name="connsiteY5896" fmla="*/ 3110616 h 6858000"/>
              <a:gd name="connsiteX5897" fmla="*/ 7394128 w 12203753"/>
              <a:gd name="connsiteY5897" fmla="*/ 3162236 h 6858000"/>
              <a:gd name="connsiteX5898" fmla="*/ 7371564 w 12203753"/>
              <a:gd name="connsiteY5898" fmla="*/ 3123041 h 6858000"/>
              <a:gd name="connsiteX5899" fmla="*/ 7467302 w 12203753"/>
              <a:gd name="connsiteY5899" fmla="*/ 3060523 h 6858000"/>
              <a:gd name="connsiteX5900" fmla="*/ 7569286 w 12203753"/>
              <a:gd name="connsiteY5900" fmla="*/ 3008897 h 6858000"/>
              <a:gd name="connsiteX5901" fmla="*/ 3834266 w 12203753"/>
              <a:gd name="connsiteY5901" fmla="*/ 3008897 h 6858000"/>
              <a:gd name="connsiteX5902" fmla="*/ 3842651 w 12203753"/>
              <a:gd name="connsiteY5902" fmla="*/ 3012610 h 6858000"/>
              <a:gd name="connsiteX5903" fmla="*/ 3936263 w 12203753"/>
              <a:gd name="connsiteY5903" fmla="*/ 3060509 h 6858000"/>
              <a:gd name="connsiteX5904" fmla="*/ 4031992 w 12203753"/>
              <a:gd name="connsiteY5904" fmla="*/ 3123020 h 6858000"/>
              <a:gd name="connsiteX5905" fmla="*/ 4009366 w 12203753"/>
              <a:gd name="connsiteY5905" fmla="*/ 3162211 h 6858000"/>
              <a:gd name="connsiteX5906" fmla="*/ 3907391 w 12203753"/>
              <a:gd name="connsiteY5906" fmla="*/ 3110598 h 6858000"/>
              <a:gd name="connsiteX5907" fmla="*/ 3811651 w 12203753"/>
              <a:gd name="connsiteY5907" fmla="*/ 3048079 h 6858000"/>
              <a:gd name="connsiteX5908" fmla="*/ 2251951 w 12203753"/>
              <a:gd name="connsiteY5908" fmla="*/ 3008897 h 6858000"/>
              <a:gd name="connsiteX5909" fmla="*/ 2252012 w 12203753"/>
              <a:gd name="connsiteY5909" fmla="*/ 3008897 h 6858000"/>
              <a:gd name="connsiteX5910" fmla="*/ 2252000 w 12203753"/>
              <a:gd name="connsiteY5910" fmla="*/ 3008921 h 6858000"/>
              <a:gd name="connsiteX5911" fmla="*/ 8360428 w 12203753"/>
              <a:gd name="connsiteY5911" fmla="*/ 3008885 h 6858000"/>
              <a:gd name="connsiteX5912" fmla="*/ 8383056 w 12203753"/>
              <a:gd name="connsiteY5912" fmla="*/ 3048084 h 6858000"/>
              <a:gd name="connsiteX5913" fmla="*/ 8287318 w 12203753"/>
              <a:gd name="connsiteY5913" fmla="*/ 3110606 h 6858000"/>
              <a:gd name="connsiteX5914" fmla="*/ 8185270 w 12203753"/>
              <a:gd name="connsiteY5914" fmla="*/ 3162227 h 6858000"/>
              <a:gd name="connsiteX5915" fmla="*/ 8162642 w 12203753"/>
              <a:gd name="connsiteY5915" fmla="*/ 3123032 h 6858000"/>
              <a:gd name="connsiteX5916" fmla="*/ 8258443 w 12203753"/>
              <a:gd name="connsiteY5916" fmla="*/ 3060512 h 6858000"/>
              <a:gd name="connsiteX5917" fmla="*/ 8360428 w 12203753"/>
              <a:gd name="connsiteY5917" fmla="*/ 3008885 h 6858000"/>
              <a:gd name="connsiteX5918" fmla="*/ 4625259 w 12203753"/>
              <a:gd name="connsiteY5918" fmla="*/ 3008885 h 6858000"/>
              <a:gd name="connsiteX5919" fmla="*/ 4633642 w 12203753"/>
              <a:gd name="connsiteY5919" fmla="*/ 3012604 h 6858000"/>
              <a:gd name="connsiteX5920" fmla="*/ 4727254 w 12203753"/>
              <a:gd name="connsiteY5920" fmla="*/ 3060500 h 6858000"/>
              <a:gd name="connsiteX5921" fmla="*/ 4822988 w 12203753"/>
              <a:gd name="connsiteY5921" fmla="*/ 3123011 h 6858000"/>
              <a:gd name="connsiteX5922" fmla="*/ 4800366 w 12203753"/>
              <a:gd name="connsiteY5922" fmla="*/ 3162203 h 6858000"/>
              <a:gd name="connsiteX5923" fmla="*/ 4698380 w 12203753"/>
              <a:gd name="connsiteY5923" fmla="*/ 3110587 h 6858000"/>
              <a:gd name="connsiteX5924" fmla="*/ 4602649 w 12203753"/>
              <a:gd name="connsiteY5924" fmla="*/ 3048067 h 6858000"/>
              <a:gd name="connsiteX5925" fmla="*/ 3043094 w 12203753"/>
              <a:gd name="connsiteY5925" fmla="*/ 3008885 h 6858000"/>
              <a:gd name="connsiteX5926" fmla="*/ 3043156 w 12203753"/>
              <a:gd name="connsiteY5926" fmla="*/ 3008885 h 6858000"/>
              <a:gd name="connsiteX5927" fmla="*/ 3043144 w 12203753"/>
              <a:gd name="connsiteY5927" fmla="*/ 3008909 h 6858000"/>
              <a:gd name="connsiteX5928" fmla="*/ 5416402 w 12203753"/>
              <a:gd name="connsiteY5928" fmla="*/ 3008879 h 6858000"/>
              <a:gd name="connsiteX5929" fmla="*/ 5424781 w 12203753"/>
              <a:gd name="connsiteY5929" fmla="*/ 3012591 h 6858000"/>
              <a:gd name="connsiteX5930" fmla="*/ 5518395 w 12203753"/>
              <a:gd name="connsiteY5930" fmla="*/ 3060488 h 6858000"/>
              <a:gd name="connsiteX5931" fmla="*/ 5614131 w 12203753"/>
              <a:gd name="connsiteY5931" fmla="*/ 3123001 h 6858000"/>
              <a:gd name="connsiteX5932" fmla="*/ 5591504 w 12203753"/>
              <a:gd name="connsiteY5932" fmla="*/ 3162195 h 6858000"/>
              <a:gd name="connsiteX5933" fmla="*/ 5489521 w 12203753"/>
              <a:gd name="connsiteY5933" fmla="*/ 3110578 h 6858000"/>
              <a:gd name="connsiteX5934" fmla="*/ 5393787 w 12203753"/>
              <a:gd name="connsiteY5934" fmla="*/ 3048055 h 6858000"/>
              <a:gd name="connsiteX5935" fmla="*/ 3834218 w 12203753"/>
              <a:gd name="connsiteY5935" fmla="*/ 3008874 h 6858000"/>
              <a:gd name="connsiteX5936" fmla="*/ 3834279 w 12203753"/>
              <a:gd name="connsiteY5936" fmla="*/ 3008874 h 6858000"/>
              <a:gd name="connsiteX5937" fmla="*/ 3834266 w 12203753"/>
              <a:gd name="connsiteY5937" fmla="*/ 3008897 h 6858000"/>
              <a:gd name="connsiteX5938" fmla="*/ 9151570 w 12203753"/>
              <a:gd name="connsiteY5938" fmla="*/ 3008873 h 6858000"/>
              <a:gd name="connsiteX5939" fmla="*/ 9174198 w 12203753"/>
              <a:gd name="connsiteY5939" fmla="*/ 3048072 h 6858000"/>
              <a:gd name="connsiteX5940" fmla="*/ 9078460 w 12203753"/>
              <a:gd name="connsiteY5940" fmla="*/ 3110596 h 6858000"/>
              <a:gd name="connsiteX5941" fmla="*/ 8976412 w 12203753"/>
              <a:gd name="connsiteY5941" fmla="*/ 3162219 h 6858000"/>
              <a:gd name="connsiteX5942" fmla="*/ 8953784 w 12203753"/>
              <a:gd name="connsiteY5942" fmla="*/ 3123023 h 6858000"/>
              <a:gd name="connsiteX5943" fmla="*/ 9049585 w 12203753"/>
              <a:gd name="connsiteY5943" fmla="*/ 3060500 h 6858000"/>
              <a:gd name="connsiteX5944" fmla="*/ 9151570 w 12203753"/>
              <a:gd name="connsiteY5944" fmla="*/ 3008873 h 6858000"/>
              <a:gd name="connsiteX5945" fmla="*/ 4625211 w 12203753"/>
              <a:gd name="connsiteY5945" fmla="*/ 3008869 h 6858000"/>
              <a:gd name="connsiteX5946" fmla="*/ 4625271 w 12203753"/>
              <a:gd name="connsiteY5946" fmla="*/ 3008869 h 6858000"/>
              <a:gd name="connsiteX5947" fmla="*/ 4625259 w 12203753"/>
              <a:gd name="connsiteY5947" fmla="*/ 3008885 h 6858000"/>
              <a:gd name="connsiteX5948" fmla="*/ 9942711 w 12203753"/>
              <a:gd name="connsiteY5948" fmla="*/ 3008860 h 6858000"/>
              <a:gd name="connsiteX5949" fmla="*/ 9965275 w 12203753"/>
              <a:gd name="connsiteY5949" fmla="*/ 3048061 h 6858000"/>
              <a:gd name="connsiteX5950" fmla="*/ 9869601 w 12203753"/>
              <a:gd name="connsiteY5950" fmla="*/ 3110585 h 6858000"/>
              <a:gd name="connsiteX5951" fmla="*/ 9767553 w 12203753"/>
              <a:gd name="connsiteY5951" fmla="*/ 3162210 h 6858000"/>
              <a:gd name="connsiteX5952" fmla="*/ 9744925 w 12203753"/>
              <a:gd name="connsiteY5952" fmla="*/ 3123013 h 6858000"/>
              <a:gd name="connsiteX5953" fmla="*/ 9840663 w 12203753"/>
              <a:gd name="connsiteY5953" fmla="*/ 3060489 h 6858000"/>
              <a:gd name="connsiteX5954" fmla="*/ 9942711 w 12203753"/>
              <a:gd name="connsiteY5954" fmla="*/ 3008860 h 6858000"/>
              <a:gd name="connsiteX5955" fmla="*/ 5416352 w 12203753"/>
              <a:gd name="connsiteY5955" fmla="*/ 3008859 h 6858000"/>
              <a:gd name="connsiteX5956" fmla="*/ 5416414 w 12203753"/>
              <a:gd name="connsiteY5956" fmla="*/ 3008859 h 6858000"/>
              <a:gd name="connsiteX5957" fmla="*/ 5416402 w 12203753"/>
              <a:gd name="connsiteY5957" fmla="*/ 3008879 h 6858000"/>
              <a:gd name="connsiteX5958" fmla="*/ 10733788 w 12203753"/>
              <a:gd name="connsiteY5958" fmla="*/ 3008849 h 6858000"/>
              <a:gd name="connsiteX5959" fmla="*/ 10756416 w 12203753"/>
              <a:gd name="connsiteY5959" fmla="*/ 3048049 h 6858000"/>
              <a:gd name="connsiteX5960" fmla="*/ 10660678 w 12203753"/>
              <a:gd name="connsiteY5960" fmla="*/ 3110575 h 6858000"/>
              <a:gd name="connsiteX5961" fmla="*/ 10558694 w 12203753"/>
              <a:gd name="connsiteY5961" fmla="*/ 3162202 h 6858000"/>
              <a:gd name="connsiteX5962" fmla="*/ 10536066 w 12203753"/>
              <a:gd name="connsiteY5962" fmla="*/ 3123003 h 6858000"/>
              <a:gd name="connsiteX5963" fmla="*/ 10631804 w 12203753"/>
              <a:gd name="connsiteY5963" fmla="*/ 3060477 h 6858000"/>
              <a:gd name="connsiteX5964" fmla="*/ 10733788 w 12203753"/>
              <a:gd name="connsiteY5964" fmla="*/ 3008849 h 6858000"/>
              <a:gd name="connsiteX5965" fmla="*/ 6207480 w 12203753"/>
              <a:gd name="connsiteY5965" fmla="*/ 3008848 h 6858000"/>
              <a:gd name="connsiteX5966" fmla="*/ 6309528 w 12203753"/>
              <a:gd name="connsiteY5966" fmla="*/ 3060476 h 6858000"/>
              <a:gd name="connsiteX5967" fmla="*/ 6405201 w 12203753"/>
              <a:gd name="connsiteY5967" fmla="*/ 3122992 h 6858000"/>
              <a:gd name="connsiteX5968" fmla="*/ 6382638 w 12203753"/>
              <a:gd name="connsiteY5968" fmla="*/ 3162185 h 6858000"/>
              <a:gd name="connsiteX5969" fmla="*/ 6280590 w 12203753"/>
              <a:gd name="connsiteY5969" fmla="*/ 3110568 h 6858000"/>
              <a:gd name="connsiteX5970" fmla="*/ 6184852 w 12203753"/>
              <a:gd name="connsiteY5970" fmla="*/ 3048045 h 6858000"/>
              <a:gd name="connsiteX5971" fmla="*/ 11524930 w 12203753"/>
              <a:gd name="connsiteY5971" fmla="*/ 3008837 h 6858000"/>
              <a:gd name="connsiteX5972" fmla="*/ 11547558 w 12203753"/>
              <a:gd name="connsiteY5972" fmla="*/ 3048037 h 6858000"/>
              <a:gd name="connsiteX5973" fmla="*/ 11451820 w 12203753"/>
              <a:gd name="connsiteY5973" fmla="*/ 3110565 h 6858000"/>
              <a:gd name="connsiteX5974" fmla="*/ 11349836 w 12203753"/>
              <a:gd name="connsiteY5974" fmla="*/ 3162194 h 6858000"/>
              <a:gd name="connsiteX5975" fmla="*/ 11327208 w 12203753"/>
              <a:gd name="connsiteY5975" fmla="*/ 3122994 h 6858000"/>
              <a:gd name="connsiteX5976" fmla="*/ 11422946 w 12203753"/>
              <a:gd name="connsiteY5976" fmla="*/ 3060467 h 6858000"/>
              <a:gd name="connsiteX5977" fmla="*/ 11524930 w 12203753"/>
              <a:gd name="connsiteY5977" fmla="*/ 3008837 h 6858000"/>
              <a:gd name="connsiteX5978" fmla="*/ 6998558 w 12203753"/>
              <a:gd name="connsiteY5978" fmla="*/ 3008836 h 6858000"/>
              <a:gd name="connsiteX5979" fmla="*/ 7100606 w 12203753"/>
              <a:gd name="connsiteY5979" fmla="*/ 3060464 h 6858000"/>
              <a:gd name="connsiteX5980" fmla="*/ 7196344 w 12203753"/>
              <a:gd name="connsiteY5980" fmla="*/ 3122982 h 6858000"/>
              <a:gd name="connsiteX5981" fmla="*/ 7173716 w 12203753"/>
              <a:gd name="connsiteY5981" fmla="*/ 3162177 h 6858000"/>
              <a:gd name="connsiteX5982" fmla="*/ 7071731 w 12203753"/>
              <a:gd name="connsiteY5982" fmla="*/ 3110558 h 6858000"/>
              <a:gd name="connsiteX5983" fmla="*/ 6975995 w 12203753"/>
              <a:gd name="connsiteY5983" fmla="*/ 3048035 h 6858000"/>
              <a:gd name="connsiteX5984" fmla="*/ 7789699 w 12203753"/>
              <a:gd name="connsiteY5984" fmla="*/ 3008824 h 6858000"/>
              <a:gd name="connsiteX5985" fmla="*/ 7891747 w 12203753"/>
              <a:gd name="connsiteY5985" fmla="*/ 3060453 h 6858000"/>
              <a:gd name="connsiteX5986" fmla="*/ 7987485 w 12203753"/>
              <a:gd name="connsiteY5986" fmla="*/ 3122972 h 6858000"/>
              <a:gd name="connsiteX5987" fmla="*/ 7964857 w 12203753"/>
              <a:gd name="connsiteY5987" fmla="*/ 3162168 h 6858000"/>
              <a:gd name="connsiteX5988" fmla="*/ 7862873 w 12203753"/>
              <a:gd name="connsiteY5988" fmla="*/ 3110548 h 6858000"/>
              <a:gd name="connsiteX5989" fmla="*/ 7767072 w 12203753"/>
              <a:gd name="connsiteY5989" fmla="*/ 3048024 h 6858000"/>
              <a:gd name="connsiteX5990" fmla="*/ 8580840 w 12203753"/>
              <a:gd name="connsiteY5990" fmla="*/ 3008812 h 6858000"/>
              <a:gd name="connsiteX5991" fmla="*/ 8682888 w 12203753"/>
              <a:gd name="connsiteY5991" fmla="*/ 3060442 h 6858000"/>
              <a:gd name="connsiteX5992" fmla="*/ 8778626 w 12203753"/>
              <a:gd name="connsiteY5992" fmla="*/ 3122963 h 6858000"/>
              <a:gd name="connsiteX5993" fmla="*/ 8755998 w 12203753"/>
              <a:gd name="connsiteY5993" fmla="*/ 3162160 h 6858000"/>
              <a:gd name="connsiteX5994" fmla="*/ 8654014 w 12203753"/>
              <a:gd name="connsiteY5994" fmla="*/ 3110537 h 6858000"/>
              <a:gd name="connsiteX5995" fmla="*/ 8558213 w 12203753"/>
              <a:gd name="connsiteY5995" fmla="*/ 3048014 h 6858000"/>
              <a:gd name="connsiteX5996" fmla="*/ 9371982 w 12203753"/>
              <a:gd name="connsiteY5996" fmla="*/ 3008802 h 6858000"/>
              <a:gd name="connsiteX5997" fmla="*/ 9474030 w 12203753"/>
              <a:gd name="connsiteY5997" fmla="*/ 3060430 h 6858000"/>
              <a:gd name="connsiteX5998" fmla="*/ 9569768 w 12203753"/>
              <a:gd name="connsiteY5998" fmla="*/ 3122953 h 6858000"/>
              <a:gd name="connsiteX5999" fmla="*/ 9547140 w 12203753"/>
              <a:gd name="connsiteY5999" fmla="*/ 3162151 h 6858000"/>
              <a:gd name="connsiteX6000" fmla="*/ 9445093 w 12203753"/>
              <a:gd name="connsiteY6000" fmla="*/ 3110527 h 6858000"/>
              <a:gd name="connsiteX6001" fmla="*/ 9349355 w 12203753"/>
              <a:gd name="connsiteY6001" fmla="*/ 3048003 h 6858000"/>
              <a:gd name="connsiteX6002" fmla="*/ 10163123 w 12203753"/>
              <a:gd name="connsiteY6002" fmla="*/ 3008789 h 6858000"/>
              <a:gd name="connsiteX6003" fmla="*/ 10265107 w 12203753"/>
              <a:gd name="connsiteY6003" fmla="*/ 3060419 h 6858000"/>
              <a:gd name="connsiteX6004" fmla="*/ 10360845 w 12203753"/>
              <a:gd name="connsiteY6004" fmla="*/ 3122944 h 6858000"/>
              <a:gd name="connsiteX6005" fmla="*/ 10338218 w 12203753"/>
              <a:gd name="connsiteY6005" fmla="*/ 3162143 h 6858000"/>
              <a:gd name="connsiteX6006" fmla="*/ 10236234 w 12203753"/>
              <a:gd name="connsiteY6006" fmla="*/ 3110516 h 6858000"/>
              <a:gd name="connsiteX6007" fmla="*/ 10140496 w 12203753"/>
              <a:gd name="connsiteY6007" fmla="*/ 3047990 h 6858000"/>
              <a:gd name="connsiteX6008" fmla="*/ 10954265 w 12203753"/>
              <a:gd name="connsiteY6008" fmla="*/ 3008778 h 6858000"/>
              <a:gd name="connsiteX6009" fmla="*/ 11056249 w 12203753"/>
              <a:gd name="connsiteY6009" fmla="*/ 3060407 h 6858000"/>
              <a:gd name="connsiteX6010" fmla="*/ 11151987 w 12203753"/>
              <a:gd name="connsiteY6010" fmla="*/ 3122934 h 6858000"/>
              <a:gd name="connsiteX6011" fmla="*/ 11129360 w 12203753"/>
              <a:gd name="connsiteY6011" fmla="*/ 3162133 h 6858000"/>
              <a:gd name="connsiteX6012" fmla="*/ 11027376 w 12203753"/>
              <a:gd name="connsiteY6012" fmla="*/ 3110507 h 6858000"/>
              <a:gd name="connsiteX6013" fmla="*/ 10931638 w 12203753"/>
              <a:gd name="connsiteY6013" fmla="*/ 3047979 h 6858000"/>
              <a:gd name="connsiteX6014" fmla="*/ 11745343 w 12203753"/>
              <a:gd name="connsiteY6014" fmla="*/ 3008768 h 6858000"/>
              <a:gd name="connsiteX6015" fmla="*/ 11847390 w 12203753"/>
              <a:gd name="connsiteY6015" fmla="*/ 3060397 h 6858000"/>
              <a:gd name="connsiteX6016" fmla="*/ 11943128 w 12203753"/>
              <a:gd name="connsiteY6016" fmla="*/ 3122924 h 6858000"/>
              <a:gd name="connsiteX6017" fmla="*/ 11920501 w 12203753"/>
              <a:gd name="connsiteY6017" fmla="*/ 3162125 h 6858000"/>
              <a:gd name="connsiteX6018" fmla="*/ 11818516 w 12203753"/>
              <a:gd name="connsiteY6018" fmla="*/ 3110496 h 6858000"/>
              <a:gd name="connsiteX6019" fmla="*/ 11722715 w 12203753"/>
              <a:gd name="connsiteY6019" fmla="*/ 3047967 h 6858000"/>
              <a:gd name="connsiteX6020" fmla="*/ 141346 w 12203753"/>
              <a:gd name="connsiteY6020" fmla="*/ 2857186 h 6858000"/>
              <a:gd name="connsiteX6021" fmla="*/ 186600 w 12203753"/>
              <a:gd name="connsiteY6021" fmla="*/ 2857186 h 6858000"/>
              <a:gd name="connsiteX6022" fmla="*/ 192910 w 12203753"/>
              <a:gd name="connsiteY6022" fmla="*/ 2971455 h 6858000"/>
              <a:gd name="connsiteX6023" fmla="*/ 186600 w 12203753"/>
              <a:gd name="connsiteY6023" fmla="*/ 3085602 h 6858000"/>
              <a:gd name="connsiteX6024" fmla="*/ 141346 w 12203753"/>
              <a:gd name="connsiteY6024" fmla="*/ 3085602 h 6858000"/>
              <a:gd name="connsiteX6025" fmla="*/ 135099 w 12203753"/>
              <a:gd name="connsiteY6025" fmla="*/ 2971455 h 6858000"/>
              <a:gd name="connsiteX6026" fmla="*/ 141346 w 12203753"/>
              <a:gd name="connsiteY6026" fmla="*/ 2857186 h 6858000"/>
              <a:gd name="connsiteX6027" fmla="*/ 932415 w 12203753"/>
              <a:gd name="connsiteY6027" fmla="*/ 2857177 h 6858000"/>
              <a:gd name="connsiteX6028" fmla="*/ 977669 w 12203753"/>
              <a:gd name="connsiteY6028" fmla="*/ 2857177 h 6858000"/>
              <a:gd name="connsiteX6029" fmla="*/ 983979 w 12203753"/>
              <a:gd name="connsiteY6029" fmla="*/ 2971449 h 6858000"/>
              <a:gd name="connsiteX6030" fmla="*/ 977669 w 12203753"/>
              <a:gd name="connsiteY6030" fmla="*/ 3085597 h 6858000"/>
              <a:gd name="connsiteX6031" fmla="*/ 932415 w 12203753"/>
              <a:gd name="connsiteY6031" fmla="*/ 3085597 h 6858000"/>
              <a:gd name="connsiteX6032" fmla="*/ 926168 w 12203753"/>
              <a:gd name="connsiteY6032" fmla="*/ 2971449 h 6858000"/>
              <a:gd name="connsiteX6033" fmla="*/ 932415 w 12203753"/>
              <a:gd name="connsiteY6033" fmla="*/ 2857177 h 6858000"/>
              <a:gd name="connsiteX6034" fmla="*/ 1723556 w 12203753"/>
              <a:gd name="connsiteY6034" fmla="*/ 2857169 h 6858000"/>
              <a:gd name="connsiteX6035" fmla="*/ 1768814 w 12203753"/>
              <a:gd name="connsiteY6035" fmla="*/ 2857169 h 6858000"/>
              <a:gd name="connsiteX6036" fmla="*/ 1775125 w 12203753"/>
              <a:gd name="connsiteY6036" fmla="*/ 2971437 h 6858000"/>
              <a:gd name="connsiteX6037" fmla="*/ 1768814 w 12203753"/>
              <a:gd name="connsiteY6037" fmla="*/ 3085585 h 6858000"/>
              <a:gd name="connsiteX6038" fmla="*/ 1723556 w 12203753"/>
              <a:gd name="connsiteY6038" fmla="*/ 3085585 h 6858000"/>
              <a:gd name="connsiteX6039" fmla="*/ 1717247 w 12203753"/>
              <a:gd name="connsiteY6039" fmla="*/ 2971437 h 6858000"/>
              <a:gd name="connsiteX6040" fmla="*/ 1723556 w 12203753"/>
              <a:gd name="connsiteY6040" fmla="*/ 2857169 h 6858000"/>
              <a:gd name="connsiteX6041" fmla="*/ 2514689 w 12203753"/>
              <a:gd name="connsiteY6041" fmla="*/ 2857161 h 6858000"/>
              <a:gd name="connsiteX6042" fmla="*/ 2559944 w 12203753"/>
              <a:gd name="connsiteY6042" fmla="*/ 2857161 h 6858000"/>
              <a:gd name="connsiteX6043" fmla="*/ 2566255 w 12203753"/>
              <a:gd name="connsiteY6043" fmla="*/ 2971426 h 6858000"/>
              <a:gd name="connsiteX6044" fmla="*/ 2559944 w 12203753"/>
              <a:gd name="connsiteY6044" fmla="*/ 3085575 h 6858000"/>
              <a:gd name="connsiteX6045" fmla="*/ 2514689 w 12203753"/>
              <a:gd name="connsiteY6045" fmla="*/ 3085575 h 6858000"/>
              <a:gd name="connsiteX6046" fmla="*/ 2508444 w 12203753"/>
              <a:gd name="connsiteY6046" fmla="*/ 2971426 h 6858000"/>
              <a:gd name="connsiteX6047" fmla="*/ 2514689 w 12203753"/>
              <a:gd name="connsiteY6047" fmla="*/ 2857161 h 6858000"/>
              <a:gd name="connsiteX6048" fmla="*/ 3305820 w 12203753"/>
              <a:gd name="connsiteY6048" fmla="*/ 2857152 h 6858000"/>
              <a:gd name="connsiteX6049" fmla="*/ 3351078 w 12203753"/>
              <a:gd name="connsiteY6049" fmla="*/ 2857152 h 6858000"/>
              <a:gd name="connsiteX6050" fmla="*/ 3357385 w 12203753"/>
              <a:gd name="connsiteY6050" fmla="*/ 2971415 h 6858000"/>
              <a:gd name="connsiteX6051" fmla="*/ 3351078 w 12203753"/>
              <a:gd name="connsiteY6051" fmla="*/ 3085564 h 6858000"/>
              <a:gd name="connsiteX6052" fmla="*/ 3305820 w 12203753"/>
              <a:gd name="connsiteY6052" fmla="*/ 3085564 h 6858000"/>
              <a:gd name="connsiteX6053" fmla="*/ 3299575 w 12203753"/>
              <a:gd name="connsiteY6053" fmla="*/ 2971415 h 6858000"/>
              <a:gd name="connsiteX6054" fmla="*/ 3305820 w 12203753"/>
              <a:gd name="connsiteY6054" fmla="*/ 2857152 h 6858000"/>
              <a:gd name="connsiteX6055" fmla="*/ 4096880 w 12203753"/>
              <a:gd name="connsiteY6055" fmla="*/ 2857144 h 6858000"/>
              <a:gd name="connsiteX6056" fmla="*/ 4142136 w 12203753"/>
              <a:gd name="connsiteY6056" fmla="*/ 2857144 h 6858000"/>
              <a:gd name="connsiteX6057" fmla="*/ 4148446 w 12203753"/>
              <a:gd name="connsiteY6057" fmla="*/ 2971403 h 6858000"/>
              <a:gd name="connsiteX6058" fmla="*/ 4142136 w 12203753"/>
              <a:gd name="connsiteY6058" fmla="*/ 3085553 h 6858000"/>
              <a:gd name="connsiteX6059" fmla="*/ 4096880 w 12203753"/>
              <a:gd name="connsiteY6059" fmla="*/ 3085553 h 6858000"/>
              <a:gd name="connsiteX6060" fmla="*/ 4090633 w 12203753"/>
              <a:gd name="connsiteY6060" fmla="*/ 2971403 h 6858000"/>
              <a:gd name="connsiteX6061" fmla="*/ 4096880 w 12203753"/>
              <a:gd name="connsiteY6061" fmla="*/ 2857144 h 6858000"/>
              <a:gd name="connsiteX6062" fmla="*/ 4887944 w 12203753"/>
              <a:gd name="connsiteY6062" fmla="*/ 2857137 h 6858000"/>
              <a:gd name="connsiteX6063" fmla="*/ 4933198 w 12203753"/>
              <a:gd name="connsiteY6063" fmla="*/ 2857137 h 6858000"/>
              <a:gd name="connsiteX6064" fmla="*/ 4939507 w 12203753"/>
              <a:gd name="connsiteY6064" fmla="*/ 2971392 h 6858000"/>
              <a:gd name="connsiteX6065" fmla="*/ 4933198 w 12203753"/>
              <a:gd name="connsiteY6065" fmla="*/ 3085544 h 6858000"/>
              <a:gd name="connsiteX6066" fmla="*/ 4887944 w 12203753"/>
              <a:gd name="connsiteY6066" fmla="*/ 3085544 h 6858000"/>
              <a:gd name="connsiteX6067" fmla="*/ 4881696 w 12203753"/>
              <a:gd name="connsiteY6067" fmla="*/ 2971392 h 6858000"/>
              <a:gd name="connsiteX6068" fmla="*/ 4887944 w 12203753"/>
              <a:gd name="connsiteY6068" fmla="*/ 2857137 h 6858000"/>
              <a:gd name="connsiteX6069" fmla="*/ 5679084 w 12203753"/>
              <a:gd name="connsiteY6069" fmla="*/ 2857129 h 6858000"/>
              <a:gd name="connsiteX6070" fmla="*/ 5724338 w 12203753"/>
              <a:gd name="connsiteY6070" fmla="*/ 2857129 h 6858000"/>
              <a:gd name="connsiteX6071" fmla="*/ 5730645 w 12203753"/>
              <a:gd name="connsiteY6071" fmla="*/ 2971380 h 6858000"/>
              <a:gd name="connsiteX6072" fmla="*/ 5724338 w 12203753"/>
              <a:gd name="connsiteY6072" fmla="*/ 3085532 h 6858000"/>
              <a:gd name="connsiteX6073" fmla="*/ 5679084 w 12203753"/>
              <a:gd name="connsiteY6073" fmla="*/ 3085532 h 6858000"/>
              <a:gd name="connsiteX6074" fmla="*/ 5672769 w 12203753"/>
              <a:gd name="connsiteY6074" fmla="*/ 2971380 h 6858000"/>
              <a:gd name="connsiteX6075" fmla="*/ 5679084 w 12203753"/>
              <a:gd name="connsiteY6075" fmla="*/ 2857129 h 6858000"/>
              <a:gd name="connsiteX6076" fmla="*/ 6470217 w 12203753"/>
              <a:gd name="connsiteY6076" fmla="*/ 2857121 h 6858000"/>
              <a:gd name="connsiteX6077" fmla="*/ 6515408 w 12203753"/>
              <a:gd name="connsiteY6077" fmla="*/ 2857121 h 6858000"/>
              <a:gd name="connsiteX6078" fmla="*/ 6521719 w 12203753"/>
              <a:gd name="connsiteY6078" fmla="*/ 2971369 h 6858000"/>
              <a:gd name="connsiteX6079" fmla="*/ 6515408 w 12203753"/>
              <a:gd name="connsiteY6079" fmla="*/ 3085522 h 6858000"/>
              <a:gd name="connsiteX6080" fmla="*/ 6470217 w 12203753"/>
              <a:gd name="connsiteY6080" fmla="*/ 3085522 h 6858000"/>
              <a:gd name="connsiteX6081" fmla="*/ 6463906 w 12203753"/>
              <a:gd name="connsiteY6081" fmla="*/ 2971369 h 6858000"/>
              <a:gd name="connsiteX6082" fmla="*/ 6470217 w 12203753"/>
              <a:gd name="connsiteY6082" fmla="*/ 2857121 h 6858000"/>
              <a:gd name="connsiteX6083" fmla="*/ 7261293 w 12203753"/>
              <a:gd name="connsiteY6083" fmla="*/ 2857113 h 6858000"/>
              <a:gd name="connsiteX6084" fmla="*/ 7306549 w 12203753"/>
              <a:gd name="connsiteY6084" fmla="*/ 2857113 h 6858000"/>
              <a:gd name="connsiteX6085" fmla="*/ 7312860 w 12203753"/>
              <a:gd name="connsiteY6085" fmla="*/ 2971357 h 6858000"/>
              <a:gd name="connsiteX6086" fmla="*/ 7306549 w 12203753"/>
              <a:gd name="connsiteY6086" fmla="*/ 3085511 h 6858000"/>
              <a:gd name="connsiteX6087" fmla="*/ 7261293 w 12203753"/>
              <a:gd name="connsiteY6087" fmla="*/ 3085511 h 6858000"/>
              <a:gd name="connsiteX6088" fmla="*/ 7255047 w 12203753"/>
              <a:gd name="connsiteY6088" fmla="*/ 2971357 h 6858000"/>
              <a:gd name="connsiteX6089" fmla="*/ 7261293 w 12203753"/>
              <a:gd name="connsiteY6089" fmla="*/ 2857113 h 6858000"/>
              <a:gd name="connsiteX6090" fmla="*/ 8052435 w 12203753"/>
              <a:gd name="connsiteY6090" fmla="*/ 2857104 h 6858000"/>
              <a:gd name="connsiteX6091" fmla="*/ 8097691 w 12203753"/>
              <a:gd name="connsiteY6091" fmla="*/ 2857104 h 6858000"/>
              <a:gd name="connsiteX6092" fmla="*/ 8103938 w 12203753"/>
              <a:gd name="connsiteY6092" fmla="*/ 2971345 h 6858000"/>
              <a:gd name="connsiteX6093" fmla="*/ 8097691 w 12203753"/>
              <a:gd name="connsiteY6093" fmla="*/ 3085501 h 6858000"/>
              <a:gd name="connsiteX6094" fmla="*/ 8052435 w 12203753"/>
              <a:gd name="connsiteY6094" fmla="*/ 3085501 h 6858000"/>
              <a:gd name="connsiteX6095" fmla="*/ 8046189 w 12203753"/>
              <a:gd name="connsiteY6095" fmla="*/ 2971345 h 6858000"/>
              <a:gd name="connsiteX6096" fmla="*/ 8052435 w 12203753"/>
              <a:gd name="connsiteY6096" fmla="*/ 2857104 h 6858000"/>
              <a:gd name="connsiteX6097" fmla="*/ 8843577 w 12203753"/>
              <a:gd name="connsiteY6097" fmla="*/ 2857096 h 6858000"/>
              <a:gd name="connsiteX6098" fmla="*/ 8888832 w 12203753"/>
              <a:gd name="connsiteY6098" fmla="*/ 2857096 h 6858000"/>
              <a:gd name="connsiteX6099" fmla="*/ 8895079 w 12203753"/>
              <a:gd name="connsiteY6099" fmla="*/ 2971334 h 6858000"/>
              <a:gd name="connsiteX6100" fmla="*/ 8888832 w 12203753"/>
              <a:gd name="connsiteY6100" fmla="*/ 3085490 h 6858000"/>
              <a:gd name="connsiteX6101" fmla="*/ 8843577 w 12203753"/>
              <a:gd name="connsiteY6101" fmla="*/ 3085490 h 6858000"/>
              <a:gd name="connsiteX6102" fmla="*/ 8837330 w 12203753"/>
              <a:gd name="connsiteY6102" fmla="*/ 2971334 h 6858000"/>
              <a:gd name="connsiteX6103" fmla="*/ 8843577 w 12203753"/>
              <a:gd name="connsiteY6103" fmla="*/ 2857096 h 6858000"/>
              <a:gd name="connsiteX6104" fmla="*/ 9634719 w 12203753"/>
              <a:gd name="connsiteY6104" fmla="*/ 2857088 h 6858000"/>
              <a:gd name="connsiteX6105" fmla="*/ 9679910 w 12203753"/>
              <a:gd name="connsiteY6105" fmla="*/ 2857088 h 6858000"/>
              <a:gd name="connsiteX6106" fmla="*/ 9686221 w 12203753"/>
              <a:gd name="connsiteY6106" fmla="*/ 2971322 h 6858000"/>
              <a:gd name="connsiteX6107" fmla="*/ 9679910 w 12203753"/>
              <a:gd name="connsiteY6107" fmla="*/ 3085479 h 6858000"/>
              <a:gd name="connsiteX6108" fmla="*/ 9634719 w 12203753"/>
              <a:gd name="connsiteY6108" fmla="*/ 3085479 h 6858000"/>
              <a:gd name="connsiteX6109" fmla="*/ 9628408 w 12203753"/>
              <a:gd name="connsiteY6109" fmla="*/ 2971322 h 6858000"/>
              <a:gd name="connsiteX6110" fmla="*/ 9634719 w 12203753"/>
              <a:gd name="connsiteY6110" fmla="*/ 2857088 h 6858000"/>
              <a:gd name="connsiteX6111" fmla="*/ 10425796 w 12203753"/>
              <a:gd name="connsiteY6111" fmla="*/ 2857079 h 6858000"/>
              <a:gd name="connsiteX6112" fmla="*/ 10471052 w 12203753"/>
              <a:gd name="connsiteY6112" fmla="*/ 2857079 h 6858000"/>
              <a:gd name="connsiteX6113" fmla="*/ 10477362 w 12203753"/>
              <a:gd name="connsiteY6113" fmla="*/ 2971311 h 6858000"/>
              <a:gd name="connsiteX6114" fmla="*/ 10471052 w 12203753"/>
              <a:gd name="connsiteY6114" fmla="*/ 3085469 h 6858000"/>
              <a:gd name="connsiteX6115" fmla="*/ 10425796 w 12203753"/>
              <a:gd name="connsiteY6115" fmla="*/ 3085469 h 6858000"/>
              <a:gd name="connsiteX6116" fmla="*/ 10419550 w 12203753"/>
              <a:gd name="connsiteY6116" fmla="*/ 2971311 h 6858000"/>
              <a:gd name="connsiteX6117" fmla="*/ 10425796 w 12203753"/>
              <a:gd name="connsiteY6117" fmla="*/ 2857079 h 6858000"/>
              <a:gd name="connsiteX6118" fmla="*/ 11216938 w 12203753"/>
              <a:gd name="connsiteY6118" fmla="*/ 2857071 h 6858000"/>
              <a:gd name="connsiteX6119" fmla="*/ 11262194 w 12203753"/>
              <a:gd name="connsiteY6119" fmla="*/ 2857071 h 6858000"/>
              <a:gd name="connsiteX6120" fmla="*/ 11268504 w 12203753"/>
              <a:gd name="connsiteY6120" fmla="*/ 2971300 h 6858000"/>
              <a:gd name="connsiteX6121" fmla="*/ 11262194 w 12203753"/>
              <a:gd name="connsiteY6121" fmla="*/ 3085458 h 6858000"/>
              <a:gd name="connsiteX6122" fmla="*/ 11216938 w 12203753"/>
              <a:gd name="connsiteY6122" fmla="*/ 3085458 h 6858000"/>
              <a:gd name="connsiteX6123" fmla="*/ 11210692 w 12203753"/>
              <a:gd name="connsiteY6123" fmla="*/ 2971300 h 6858000"/>
              <a:gd name="connsiteX6124" fmla="*/ 11216938 w 12203753"/>
              <a:gd name="connsiteY6124" fmla="*/ 2857071 h 6858000"/>
              <a:gd name="connsiteX6125" fmla="*/ 12008079 w 12203753"/>
              <a:gd name="connsiteY6125" fmla="*/ 2857065 h 6858000"/>
              <a:gd name="connsiteX6126" fmla="*/ 12053335 w 12203753"/>
              <a:gd name="connsiteY6126" fmla="*/ 2857065 h 6858000"/>
              <a:gd name="connsiteX6127" fmla="*/ 12059581 w 12203753"/>
              <a:gd name="connsiteY6127" fmla="*/ 2971289 h 6858000"/>
              <a:gd name="connsiteX6128" fmla="*/ 12053335 w 12203753"/>
              <a:gd name="connsiteY6128" fmla="*/ 3085448 h 6858000"/>
              <a:gd name="connsiteX6129" fmla="*/ 12008079 w 12203753"/>
              <a:gd name="connsiteY6129" fmla="*/ 3085448 h 6858000"/>
              <a:gd name="connsiteX6130" fmla="*/ 12001833 w 12203753"/>
              <a:gd name="connsiteY6130" fmla="*/ 2971289 h 6858000"/>
              <a:gd name="connsiteX6131" fmla="*/ 12008079 w 12203753"/>
              <a:gd name="connsiteY6131" fmla="*/ 2857065 h 6858000"/>
              <a:gd name="connsiteX6132" fmla="*/ 53706 w 12203753"/>
              <a:gd name="connsiteY6132" fmla="*/ 2780592 h 6858000"/>
              <a:gd name="connsiteX6133" fmla="*/ 76333 w 12203753"/>
              <a:gd name="connsiteY6133" fmla="*/ 2819764 h 6858000"/>
              <a:gd name="connsiteX6134" fmla="*/ 48496 w 12203753"/>
              <a:gd name="connsiteY6134" fmla="*/ 2839459 h 6858000"/>
              <a:gd name="connsiteX6135" fmla="*/ 0 w 12203753"/>
              <a:gd name="connsiteY6135" fmla="*/ 2870077 h 6858000"/>
              <a:gd name="connsiteX6136" fmla="*/ 0 w 12203753"/>
              <a:gd name="connsiteY6136" fmla="*/ 2806788 h 6858000"/>
              <a:gd name="connsiteX6137" fmla="*/ 22745 w 12203753"/>
              <a:gd name="connsiteY6137" fmla="*/ 2794826 h 6858000"/>
              <a:gd name="connsiteX6138" fmla="*/ 53706 w 12203753"/>
              <a:gd name="connsiteY6138" fmla="*/ 2780592 h 6858000"/>
              <a:gd name="connsiteX6139" fmla="*/ 844835 w 12203753"/>
              <a:gd name="connsiteY6139" fmla="*/ 2780581 h 6858000"/>
              <a:gd name="connsiteX6140" fmla="*/ 867464 w 12203753"/>
              <a:gd name="connsiteY6140" fmla="*/ 2819753 h 6858000"/>
              <a:gd name="connsiteX6141" fmla="*/ 771727 w 12203753"/>
              <a:gd name="connsiteY6141" fmla="*/ 2882319 h 6858000"/>
              <a:gd name="connsiteX6142" fmla="*/ 669681 w 12203753"/>
              <a:gd name="connsiteY6142" fmla="*/ 2934071 h 6858000"/>
              <a:gd name="connsiteX6143" fmla="*/ 647052 w 12203753"/>
              <a:gd name="connsiteY6143" fmla="*/ 2894837 h 6858000"/>
              <a:gd name="connsiteX6144" fmla="*/ 647116 w 12203753"/>
              <a:gd name="connsiteY6144" fmla="*/ 2894772 h 6858000"/>
              <a:gd name="connsiteX6145" fmla="*/ 742854 w 12203753"/>
              <a:gd name="connsiteY6145" fmla="*/ 2832170 h 6858000"/>
              <a:gd name="connsiteX6146" fmla="*/ 844835 w 12203753"/>
              <a:gd name="connsiteY6146" fmla="*/ 2780581 h 6858000"/>
              <a:gd name="connsiteX6147" fmla="*/ 1635915 w 12203753"/>
              <a:gd name="connsiteY6147" fmla="*/ 2780572 h 6858000"/>
              <a:gd name="connsiteX6148" fmla="*/ 1658544 w 12203753"/>
              <a:gd name="connsiteY6148" fmla="*/ 2819750 h 6858000"/>
              <a:gd name="connsiteX6149" fmla="*/ 1562806 w 12203753"/>
              <a:gd name="connsiteY6149" fmla="*/ 2882309 h 6858000"/>
              <a:gd name="connsiteX6150" fmla="*/ 1460759 w 12203753"/>
              <a:gd name="connsiteY6150" fmla="*/ 2934056 h 6858000"/>
              <a:gd name="connsiteX6151" fmla="*/ 1438131 w 12203753"/>
              <a:gd name="connsiteY6151" fmla="*/ 2894825 h 6858000"/>
              <a:gd name="connsiteX6152" fmla="*/ 1438196 w 12203753"/>
              <a:gd name="connsiteY6152" fmla="*/ 2894760 h 6858000"/>
              <a:gd name="connsiteX6153" fmla="*/ 1533932 w 12203753"/>
              <a:gd name="connsiteY6153" fmla="*/ 2832164 h 6858000"/>
              <a:gd name="connsiteX6154" fmla="*/ 1635915 w 12203753"/>
              <a:gd name="connsiteY6154" fmla="*/ 2780572 h 6858000"/>
              <a:gd name="connsiteX6155" fmla="*/ 2427043 w 12203753"/>
              <a:gd name="connsiteY6155" fmla="*/ 2780563 h 6858000"/>
              <a:gd name="connsiteX6156" fmla="*/ 2449673 w 12203753"/>
              <a:gd name="connsiteY6156" fmla="*/ 2819742 h 6858000"/>
              <a:gd name="connsiteX6157" fmla="*/ 2353932 w 12203753"/>
              <a:gd name="connsiteY6157" fmla="*/ 2882299 h 6858000"/>
              <a:gd name="connsiteX6158" fmla="*/ 2251888 w 12203753"/>
              <a:gd name="connsiteY6158" fmla="*/ 2934043 h 6858000"/>
              <a:gd name="connsiteX6159" fmla="*/ 2229258 w 12203753"/>
              <a:gd name="connsiteY6159" fmla="*/ 2894813 h 6858000"/>
              <a:gd name="connsiteX6160" fmla="*/ 2229324 w 12203753"/>
              <a:gd name="connsiteY6160" fmla="*/ 2894749 h 6858000"/>
              <a:gd name="connsiteX6161" fmla="*/ 2325057 w 12203753"/>
              <a:gd name="connsiteY6161" fmla="*/ 2832158 h 6858000"/>
              <a:gd name="connsiteX6162" fmla="*/ 2427043 w 12203753"/>
              <a:gd name="connsiteY6162" fmla="*/ 2780563 h 6858000"/>
              <a:gd name="connsiteX6163" fmla="*/ 3218179 w 12203753"/>
              <a:gd name="connsiteY6163" fmla="*/ 2780553 h 6858000"/>
              <a:gd name="connsiteX6164" fmla="*/ 3240807 w 12203753"/>
              <a:gd name="connsiteY6164" fmla="*/ 2819733 h 6858000"/>
              <a:gd name="connsiteX6165" fmla="*/ 3145079 w 12203753"/>
              <a:gd name="connsiteY6165" fmla="*/ 2882290 h 6858000"/>
              <a:gd name="connsiteX6166" fmla="*/ 3043026 w 12203753"/>
              <a:gd name="connsiteY6166" fmla="*/ 2934028 h 6858000"/>
              <a:gd name="connsiteX6167" fmla="*/ 3020398 w 12203753"/>
              <a:gd name="connsiteY6167" fmla="*/ 2894802 h 6858000"/>
              <a:gd name="connsiteX6168" fmla="*/ 3020464 w 12203753"/>
              <a:gd name="connsiteY6168" fmla="*/ 2894737 h 6858000"/>
              <a:gd name="connsiteX6169" fmla="*/ 3116202 w 12203753"/>
              <a:gd name="connsiteY6169" fmla="*/ 2832150 h 6858000"/>
              <a:gd name="connsiteX6170" fmla="*/ 3218179 w 12203753"/>
              <a:gd name="connsiteY6170" fmla="*/ 2780553 h 6858000"/>
              <a:gd name="connsiteX6171" fmla="*/ 4009303 w 12203753"/>
              <a:gd name="connsiteY6171" fmla="*/ 2780544 h 6858000"/>
              <a:gd name="connsiteX6172" fmla="*/ 4031930 w 12203753"/>
              <a:gd name="connsiteY6172" fmla="*/ 2819725 h 6858000"/>
              <a:gd name="connsiteX6173" fmla="*/ 3936200 w 12203753"/>
              <a:gd name="connsiteY6173" fmla="*/ 2882280 h 6858000"/>
              <a:gd name="connsiteX6174" fmla="*/ 3834153 w 12203753"/>
              <a:gd name="connsiteY6174" fmla="*/ 2934015 h 6858000"/>
              <a:gd name="connsiteX6175" fmla="*/ 3811524 w 12203753"/>
              <a:gd name="connsiteY6175" fmla="*/ 2894790 h 6858000"/>
              <a:gd name="connsiteX6176" fmla="*/ 3811587 w 12203753"/>
              <a:gd name="connsiteY6176" fmla="*/ 2894725 h 6858000"/>
              <a:gd name="connsiteX6177" fmla="*/ 3907323 w 12203753"/>
              <a:gd name="connsiteY6177" fmla="*/ 2832143 h 6858000"/>
              <a:gd name="connsiteX6178" fmla="*/ 4009303 w 12203753"/>
              <a:gd name="connsiteY6178" fmla="*/ 2780544 h 6858000"/>
              <a:gd name="connsiteX6179" fmla="*/ 274229 w 12203753"/>
              <a:gd name="connsiteY6179" fmla="*/ 2780544 h 6858000"/>
              <a:gd name="connsiteX6180" fmla="*/ 282613 w 12203753"/>
              <a:gd name="connsiteY6180" fmla="*/ 2784250 h 6858000"/>
              <a:gd name="connsiteX6181" fmla="*/ 376224 w 12203753"/>
              <a:gd name="connsiteY6181" fmla="*/ 2832112 h 6858000"/>
              <a:gd name="connsiteX6182" fmla="*/ 471959 w 12203753"/>
              <a:gd name="connsiteY6182" fmla="*/ 2894714 h 6858000"/>
              <a:gd name="connsiteX6183" fmla="*/ 449332 w 12203753"/>
              <a:gd name="connsiteY6183" fmla="*/ 2933950 h 6858000"/>
              <a:gd name="connsiteX6184" fmla="*/ 347352 w 12203753"/>
              <a:gd name="connsiteY6184" fmla="*/ 2882260 h 6858000"/>
              <a:gd name="connsiteX6185" fmla="*/ 251614 w 12203753"/>
              <a:gd name="connsiteY6185" fmla="*/ 2819697 h 6858000"/>
              <a:gd name="connsiteX6186" fmla="*/ 1065369 w 12203753"/>
              <a:gd name="connsiteY6186" fmla="*/ 2780535 h 6858000"/>
              <a:gd name="connsiteX6187" fmla="*/ 1073750 w 12203753"/>
              <a:gd name="connsiteY6187" fmla="*/ 2784241 h 6858000"/>
              <a:gd name="connsiteX6188" fmla="*/ 1167366 w 12203753"/>
              <a:gd name="connsiteY6188" fmla="*/ 2832104 h 6858000"/>
              <a:gd name="connsiteX6189" fmla="*/ 1263103 w 12203753"/>
              <a:gd name="connsiteY6189" fmla="*/ 2894702 h 6858000"/>
              <a:gd name="connsiteX6190" fmla="*/ 1240476 w 12203753"/>
              <a:gd name="connsiteY6190" fmla="*/ 2933938 h 6858000"/>
              <a:gd name="connsiteX6191" fmla="*/ 1138491 w 12203753"/>
              <a:gd name="connsiteY6191" fmla="*/ 2882251 h 6858000"/>
              <a:gd name="connsiteX6192" fmla="*/ 1042746 w 12203753"/>
              <a:gd name="connsiteY6192" fmla="*/ 2819689 h 6858000"/>
              <a:gd name="connsiteX6193" fmla="*/ 4800426 w 12203753"/>
              <a:gd name="connsiteY6193" fmla="*/ 2780534 h 6858000"/>
              <a:gd name="connsiteX6194" fmla="*/ 4823054 w 12203753"/>
              <a:gd name="connsiteY6194" fmla="*/ 2819717 h 6858000"/>
              <a:gd name="connsiteX6195" fmla="*/ 4727319 w 12203753"/>
              <a:gd name="connsiteY6195" fmla="*/ 2882270 h 6858000"/>
              <a:gd name="connsiteX6196" fmla="*/ 4625271 w 12203753"/>
              <a:gd name="connsiteY6196" fmla="*/ 2934001 h 6858000"/>
              <a:gd name="connsiteX6197" fmla="*/ 4602649 w 12203753"/>
              <a:gd name="connsiteY6197" fmla="*/ 2894778 h 6858000"/>
              <a:gd name="connsiteX6198" fmla="*/ 4602649 w 12203753"/>
              <a:gd name="connsiteY6198" fmla="*/ 2894714 h 6858000"/>
              <a:gd name="connsiteX6199" fmla="*/ 4698380 w 12203753"/>
              <a:gd name="connsiteY6199" fmla="*/ 2832136 h 6858000"/>
              <a:gd name="connsiteX6200" fmla="*/ 4800426 w 12203753"/>
              <a:gd name="connsiteY6200" fmla="*/ 2780534 h 6858000"/>
              <a:gd name="connsiteX6201" fmla="*/ 5591504 w 12203753"/>
              <a:gd name="connsiteY6201" fmla="*/ 2780526 h 6858000"/>
              <a:gd name="connsiteX6202" fmla="*/ 5614132 w 12203753"/>
              <a:gd name="connsiteY6202" fmla="*/ 2819709 h 6858000"/>
              <a:gd name="connsiteX6203" fmla="*/ 5518397 w 12203753"/>
              <a:gd name="connsiteY6203" fmla="*/ 2882260 h 6858000"/>
              <a:gd name="connsiteX6204" fmla="*/ 5416352 w 12203753"/>
              <a:gd name="connsiteY6204" fmla="*/ 2933988 h 6858000"/>
              <a:gd name="connsiteX6205" fmla="*/ 5393724 w 12203753"/>
              <a:gd name="connsiteY6205" fmla="*/ 2894767 h 6858000"/>
              <a:gd name="connsiteX6206" fmla="*/ 5393724 w 12203753"/>
              <a:gd name="connsiteY6206" fmla="*/ 2894702 h 6858000"/>
              <a:gd name="connsiteX6207" fmla="*/ 5489459 w 12203753"/>
              <a:gd name="connsiteY6207" fmla="*/ 2832132 h 6858000"/>
              <a:gd name="connsiteX6208" fmla="*/ 5591504 w 12203753"/>
              <a:gd name="connsiteY6208" fmla="*/ 2780526 h 6858000"/>
              <a:gd name="connsiteX6209" fmla="*/ 1856440 w 12203753"/>
              <a:gd name="connsiteY6209" fmla="*/ 2780526 h 6858000"/>
              <a:gd name="connsiteX6210" fmla="*/ 1864826 w 12203753"/>
              <a:gd name="connsiteY6210" fmla="*/ 2784233 h 6858000"/>
              <a:gd name="connsiteX6211" fmla="*/ 1958439 w 12203753"/>
              <a:gd name="connsiteY6211" fmla="*/ 2832098 h 6858000"/>
              <a:gd name="connsiteX6212" fmla="*/ 2054174 w 12203753"/>
              <a:gd name="connsiteY6212" fmla="*/ 2894691 h 6858000"/>
              <a:gd name="connsiteX6213" fmla="*/ 2031546 w 12203753"/>
              <a:gd name="connsiteY6213" fmla="*/ 2933925 h 6858000"/>
              <a:gd name="connsiteX6214" fmla="*/ 1929564 w 12203753"/>
              <a:gd name="connsiteY6214" fmla="*/ 2882242 h 6858000"/>
              <a:gd name="connsiteX6215" fmla="*/ 1833827 w 12203753"/>
              <a:gd name="connsiteY6215" fmla="*/ 2819679 h 6858000"/>
              <a:gd name="connsiteX6216" fmla="*/ 274178 w 12203753"/>
              <a:gd name="connsiteY6216" fmla="*/ 2780523 h 6858000"/>
              <a:gd name="connsiteX6217" fmla="*/ 274242 w 12203753"/>
              <a:gd name="connsiteY6217" fmla="*/ 2780523 h 6858000"/>
              <a:gd name="connsiteX6218" fmla="*/ 274229 w 12203753"/>
              <a:gd name="connsiteY6218" fmla="*/ 2780544 h 6858000"/>
              <a:gd name="connsiteX6219" fmla="*/ 6382638 w 12203753"/>
              <a:gd name="connsiteY6219" fmla="*/ 2780517 h 6858000"/>
              <a:gd name="connsiteX6220" fmla="*/ 6405201 w 12203753"/>
              <a:gd name="connsiteY6220" fmla="*/ 2819702 h 6858000"/>
              <a:gd name="connsiteX6221" fmla="*/ 6309528 w 12203753"/>
              <a:gd name="connsiteY6221" fmla="*/ 2882249 h 6858000"/>
              <a:gd name="connsiteX6222" fmla="*/ 6207480 w 12203753"/>
              <a:gd name="connsiteY6222" fmla="*/ 2933974 h 6858000"/>
              <a:gd name="connsiteX6223" fmla="*/ 6184852 w 12203753"/>
              <a:gd name="connsiteY6223" fmla="*/ 2894755 h 6858000"/>
              <a:gd name="connsiteX6224" fmla="*/ 6184852 w 12203753"/>
              <a:gd name="connsiteY6224" fmla="*/ 2894691 h 6858000"/>
              <a:gd name="connsiteX6225" fmla="*/ 6280590 w 12203753"/>
              <a:gd name="connsiteY6225" fmla="*/ 2832124 h 6858000"/>
              <a:gd name="connsiteX6226" fmla="*/ 6382638 w 12203753"/>
              <a:gd name="connsiteY6226" fmla="*/ 2780517 h 6858000"/>
              <a:gd name="connsiteX6227" fmla="*/ 2647573 w 12203753"/>
              <a:gd name="connsiteY6227" fmla="*/ 2780517 h 6858000"/>
              <a:gd name="connsiteX6228" fmla="*/ 2655955 w 12203753"/>
              <a:gd name="connsiteY6228" fmla="*/ 2784223 h 6858000"/>
              <a:gd name="connsiteX6229" fmla="*/ 2749571 w 12203753"/>
              <a:gd name="connsiteY6229" fmla="*/ 2832091 h 6858000"/>
              <a:gd name="connsiteX6230" fmla="*/ 2845305 w 12203753"/>
              <a:gd name="connsiteY6230" fmla="*/ 2894679 h 6858000"/>
              <a:gd name="connsiteX6231" fmla="*/ 2822677 w 12203753"/>
              <a:gd name="connsiteY6231" fmla="*/ 2933910 h 6858000"/>
              <a:gd name="connsiteX6232" fmla="*/ 2720696 w 12203753"/>
              <a:gd name="connsiteY6232" fmla="*/ 2882232 h 6858000"/>
              <a:gd name="connsiteX6233" fmla="*/ 2624959 w 12203753"/>
              <a:gd name="connsiteY6233" fmla="*/ 2819672 h 6858000"/>
              <a:gd name="connsiteX6234" fmla="*/ 1065317 w 12203753"/>
              <a:gd name="connsiteY6234" fmla="*/ 2780513 h 6858000"/>
              <a:gd name="connsiteX6235" fmla="*/ 1065382 w 12203753"/>
              <a:gd name="connsiteY6235" fmla="*/ 2780513 h 6858000"/>
              <a:gd name="connsiteX6236" fmla="*/ 1065369 w 12203753"/>
              <a:gd name="connsiteY6236" fmla="*/ 2780535 h 6858000"/>
              <a:gd name="connsiteX6237" fmla="*/ 3438701 w 12203753"/>
              <a:gd name="connsiteY6237" fmla="*/ 2780509 h 6858000"/>
              <a:gd name="connsiteX6238" fmla="*/ 3447084 w 12203753"/>
              <a:gd name="connsiteY6238" fmla="*/ 2784213 h 6858000"/>
              <a:gd name="connsiteX6239" fmla="*/ 3540702 w 12203753"/>
              <a:gd name="connsiteY6239" fmla="*/ 2832085 h 6858000"/>
              <a:gd name="connsiteX6240" fmla="*/ 3636436 w 12203753"/>
              <a:gd name="connsiteY6240" fmla="*/ 2894667 h 6858000"/>
              <a:gd name="connsiteX6241" fmla="*/ 3613807 w 12203753"/>
              <a:gd name="connsiteY6241" fmla="*/ 2933898 h 6858000"/>
              <a:gd name="connsiteX6242" fmla="*/ 3511829 w 12203753"/>
              <a:gd name="connsiteY6242" fmla="*/ 2882221 h 6858000"/>
              <a:gd name="connsiteX6243" fmla="*/ 3416090 w 12203753"/>
              <a:gd name="connsiteY6243" fmla="*/ 2819665 h 6858000"/>
              <a:gd name="connsiteX6244" fmla="*/ 7173716 w 12203753"/>
              <a:gd name="connsiteY6244" fmla="*/ 2780508 h 6858000"/>
              <a:gd name="connsiteX6245" fmla="*/ 7196344 w 12203753"/>
              <a:gd name="connsiteY6245" fmla="*/ 2819695 h 6858000"/>
              <a:gd name="connsiteX6246" fmla="*/ 7100606 w 12203753"/>
              <a:gd name="connsiteY6246" fmla="*/ 2882240 h 6858000"/>
              <a:gd name="connsiteX6247" fmla="*/ 6998558 w 12203753"/>
              <a:gd name="connsiteY6247" fmla="*/ 2933959 h 6858000"/>
              <a:gd name="connsiteX6248" fmla="*/ 6975995 w 12203753"/>
              <a:gd name="connsiteY6248" fmla="*/ 2894744 h 6858000"/>
              <a:gd name="connsiteX6249" fmla="*/ 6975995 w 12203753"/>
              <a:gd name="connsiteY6249" fmla="*/ 2894679 h 6858000"/>
              <a:gd name="connsiteX6250" fmla="*/ 7071731 w 12203753"/>
              <a:gd name="connsiteY6250" fmla="*/ 2832116 h 6858000"/>
              <a:gd name="connsiteX6251" fmla="*/ 7173716 w 12203753"/>
              <a:gd name="connsiteY6251" fmla="*/ 2780508 h 6858000"/>
              <a:gd name="connsiteX6252" fmla="*/ 1856390 w 12203753"/>
              <a:gd name="connsiteY6252" fmla="*/ 2780505 h 6858000"/>
              <a:gd name="connsiteX6253" fmla="*/ 1856455 w 12203753"/>
              <a:gd name="connsiteY6253" fmla="*/ 2780505 h 6858000"/>
              <a:gd name="connsiteX6254" fmla="*/ 1856440 w 12203753"/>
              <a:gd name="connsiteY6254" fmla="*/ 2780526 h 6858000"/>
              <a:gd name="connsiteX6255" fmla="*/ 4229752 w 12203753"/>
              <a:gd name="connsiteY6255" fmla="*/ 2780499 h 6858000"/>
              <a:gd name="connsiteX6256" fmla="*/ 4238133 w 12203753"/>
              <a:gd name="connsiteY6256" fmla="*/ 2784205 h 6858000"/>
              <a:gd name="connsiteX6257" fmla="*/ 4331748 w 12203753"/>
              <a:gd name="connsiteY6257" fmla="*/ 2832077 h 6858000"/>
              <a:gd name="connsiteX6258" fmla="*/ 4427491 w 12203753"/>
              <a:gd name="connsiteY6258" fmla="*/ 2894656 h 6858000"/>
              <a:gd name="connsiteX6259" fmla="*/ 4404860 w 12203753"/>
              <a:gd name="connsiteY6259" fmla="*/ 2933882 h 6858000"/>
              <a:gd name="connsiteX6260" fmla="*/ 4302877 w 12203753"/>
              <a:gd name="connsiteY6260" fmla="*/ 2882212 h 6858000"/>
              <a:gd name="connsiteX6261" fmla="*/ 4207137 w 12203753"/>
              <a:gd name="connsiteY6261" fmla="*/ 2819657 h 6858000"/>
              <a:gd name="connsiteX6262" fmla="*/ 7964857 w 12203753"/>
              <a:gd name="connsiteY6262" fmla="*/ 2780498 h 6858000"/>
              <a:gd name="connsiteX6263" fmla="*/ 7987485 w 12203753"/>
              <a:gd name="connsiteY6263" fmla="*/ 2819687 h 6858000"/>
              <a:gd name="connsiteX6264" fmla="*/ 7891747 w 12203753"/>
              <a:gd name="connsiteY6264" fmla="*/ 2882230 h 6858000"/>
              <a:gd name="connsiteX6265" fmla="*/ 7789699 w 12203753"/>
              <a:gd name="connsiteY6265" fmla="*/ 2933946 h 6858000"/>
              <a:gd name="connsiteX6266" fmla="*/ 7767072 w 12203753"/>
              <a:gd name="connsiteY6266" fmla="*/ 2894732 h 6858000"/>
              <a:gd name="connsiteX6267" fmla="*/ 7767072 w 12203753"/>
              <a:gd name="connsiteY6267" fmla="*/ 2894667 h 6858000"/>
              <a:gd name="connsiteX6268" fmla="*/ 7862809 w 12203753"/>
              <a:gd name="connsiteY6268" fmla="*/ 2832110 h 6858000"/>
              <a:gd name="connsiteX6269" fmla="*/ 7964857 w 12203753"/>
              <a:gd name="connsiteY6269" fmla="*/ 2780498 h 6858000"/>
              <a:gd name="connsiteX6270" fmla="*/ 2647521 w 12203753"/>
              <a:gd name="connsiteY6270" fmla="*/ 2780495 h 6858000"/>
              <a:gd name="connsiteX6271" fmla="*/ 2647585 w 12203753"/>
              <a:gd name="connsiteY6271" fmla="*/ 2780495 h 6858000"/>
              <a:gd name="connsiteX6272" fmla="*/ 2647573 w 12203753"/>
              <a:gd name="connsiteY6272" fmla="*/ 2780517 h 6858000"/>
              <a:gd name="connsiteX6273" fmla="*/ 5020837 w 12203753"/>
              <a:gd name="connsiteY6273" fmla="*/ 2780491 h 6858000"/>
              <a:gd name="connsiteX6274" fmla="*/ 5029217 w 12203753"/>
              <a:gd name="connsiteY6274" fmla="*/ 2784198 h 6858000"/>
              <a:gd name="connsiteX6275" fmla="*/ 5122827 w 12203753"/>
              <a:gd name="connsiteY6275" fmla="*/ 2832070 h 6858000"/>
              <a:gd name="connsiteX6276" fmla="*/ 5218566 w 12203753"/>
              <a:gd name="connsiteY6276" fmla="*/ 2894646 h 6858000"/>
              <a:gd name="connsiteX6277" fmla="*/ 5195941 w 12203753"/>
              <a:gd name="connsiteY6277" fmla="*/ 2933865 h 6858000"/>
              <a:gd name="connsiteX6278" fmla="*/ 5093953 w 12203753"/>
              <a:gd name="connsiteY6278" fmla="*/ 2882201 h 6858000"/>
              <a:gd name="connsiteX6279" fmla="*/ 4998215 w 12203753"/>
              <a:gd name="connsiteY6279" fmla="*/ 2819650 h 6858000"/>
              <a:gd name="connsiteX6280" fmla="*/ 8755998 w 12203753"/>
              <a:gd name="connsiteY6280" fmla="*/ 2780488 h 6858000"/>
              <a:gd name="connsiteX6281" fmla="*/ 8778626 w 12203753"/>
              <a:gd name="connsiteY6281" fmla="*/ 2819679 h 6858000"/>
              <a:gd name="connsiteX6282" fmla="*/ 8682888 w 12203753"/>
              <a:gd name="connsiteY6282" fmla="*/ 2882220 h 6858000"/>
              <a:gd name="connsiteX6283" fmla="*/ 8580840 w 12203753"/>
              <a:gd name="connsiteY6283" fmla="*/ 2933931 h 6858000"/>
              <a:gd name="connsiteX6284" fmla="*/ 8558213 w 12203753"/>
              <a:gd name="connsiteY6284" fmla="*/ 2894721 h 6858000"/>
              <a:gd name="connsiteX6285" fmla="*/ 8558213 w 12203753"/>
              <a:gd name="connsiteY6285" fmla="*/ 2894656 h 6858000"/>
              <a:gd name="connsiteX6286" fmla="*/ 8653951 w 12203753"/>
              <a:gd name="connsiteY6286" fmla="*/ 2832104 h 6858000"/>
              <a:gd name="connsiteX6287" fmla="*/ 8755998 w 12203753"/>
              <a:gd name="connsiteY6287" fmla="*/ 2780488 h 6858000"/>
              <a:gd name="connsiteX6288" fmla="*/ 3438650 w 12203753"/>
              <a:gd name="connsiteY6288" fmla="*/ 2780483 h 6858000"/>
              <a:gd name="connsiteX6289" fmla="*/ 3438713 w 12203753"/>
              <a:gd name="connsiteY6289" fmla="*/ 2780483 h 6858000"/>
              <a:gd name="connsiteX6290" fmla="*/ 3438701 w 12203753"/>
              <a:gd name="connsiteY6290" fmla="*/ 2780509 h 6858000"/>
              <a:gd name="connsiteX6291" fmla="*/ 5811965 w 12203753"/>
              <a:gd name="connsiteY6291" fmla="*/ 2780481 h 6858000"/>
              <a:gd name="connsiteX6292" fmla="*/ 5820348 w 12203753"/>
              <a:gd name="connsiteY6292" fmla="*/ 2784186 h 6858000"/>
              <a:gd name="connsiteX6293" fmla="*/ 5913960 w 12203753"/>
              <a:gd name="connsiteY6293" fmla="*/ 2832063 h 6858000"/>
              <a:gd name="connsiteX6294" fmla="*/ 6009695 w 12203753"/>
              <a:gd name="connsiteY6294" fmla="*/ 2894632 h 6858000"/>
              <a:gd name="connsiteX6295" fmla="*/ 5987067 w 12203753"/>
              <a:gd name="connsiteY6295" fmla="*/ 2933854 h 6858000"/>
              <a:gd name="connsiteX6296" fmla="*/ 5885086 w 12203753"/>
              <a:gd name="connsiteY6296" fmla="*/ 2882192 h 6858000"/>
              <a:gd name="connsiteX6297" fmla="*/ 5789350 w 12203753"/>
              <a:gd name="connsiteY6297" fmla="*/ 2819643 h 6858000"/>
              <a:gd name="connsiteX6298" fmla="*/ 9547140 w 12203753"/>
              <a:gd name="connsiteY6298" fmla="*/ 2780479 h 6858000"/>
              <a:gd name="connsiteX6299" fmla="*/ 9569704 w 12203753"/>
              <a:gd name="connsiteY6299" fmla="*/ 2819672 h 6858000"/>
              <a:gd name="connsiteX6300" fmla="*/ 9474030 w 12203753"/>
              <a:gd name="connsiteY6300" fmla="*/ 2882210 h 6858000"/>
              <a:gd name="connsiteX6301" fmla="*/ 9371982 w 12203753"/>
              <a:gd name="connsiteY6301" fmla="*/ 2933917 h 6858000"/>
              <a:gd name="connsiteX6302" fmla="*/ 9349355 w 12203753"/>
              <a:gd name="connsiteY6302" fmla="*/ 2894709 h 6858000"/>
              <a:gd name="connsiteX6303" fmla="*/ 9349355 w 12203753"/>
              <a:gd name="connsiteY6303" fmla="*/ 2894644 h 6858000"/>
              <a:gd name="connsiteX6304" fmla="*/ 9445093 w 12203753"/>
              <a:gd name="connsiteY6304" fmla="*/ 2832098 h 6858000"/>
              <a:gd name="connsiteX6305" fmla="*/ 9547140 w 12203753"/>
              <a:gd name="connsiteY6305" fmla="*/ 2780479 h 6858000"/>
              <a:gd name="connsiteX6306" fmla="*/ 4229702 w 12203753"/>
              <a:gd name="connsiteY6306" fmla="*/ 2780474 h 6858000"/>
              <a:gd name="connsiteX6307" fmla="*/ 4229764 w 12203753"/>
              <a:gd name="connsiteY6307" fmla="*/ 2780474 h 6858000"/>
              <a:gd name="connsiteX6308" fmla="*/ 4229752 w 12203753"/>
              <a:gd name="connsiteY6308" fmla="*/ 2780499 h 6858000"/>
              <a:gd name="connsiteX6309" fmla="*/ 10338218 w 12203753"/>
              <a:gd name="connsiteY6309" fmla="*/ 2780470 h 6858000"/>
              <a:gd name="connsiteX6310" fmla="*/ 10360845 w 12203753"/>
              <a:gd name="connsiteY6310" fmla="*/ 2819665 h 6858000"/>
              <a:gd name="connsiteX6311" fmla="*/ 10265107 w 12203753"/>
              <a:gd name="connsiteY6311" fmla="*/ 2882200 h 6858000"/>
              <a:gd name="connsiteX6312" fmla="*/ 10163059 w 12203753"/>
              <a:gd name="connsiteY6312" fmla="*/ 2933904 h 6858000"/>
              <a:gd name="connsiteX6313" fmla="*/ 10140496 w 12203753"/>
              <a:gd name="connsiteY6313" fmla="*/ 2894697 h 6858000"/>
              <a:gd name="connsiteX6314" fmla="*/ 10140496 w 12203753"/>
              <a:gd name="connsiteY6314" fmla="*/ 2894632 h 6858000"/>
              <a:gd name="connsiteX6315" fmla="*/ 10236234 w 12203753"/>
              <a:gd name="connsiteY6315" fmla="*/ 2832091 h 6858000"/>
              <a:gd name="connsiteX6316" fmla="*/ 10338218 w 12203753"/>
              <a:gd name="connsiteY6316" fmla="*/ 2780470 h 6858000"/>
              <a:gd name="connsiteX6317" fmla="*/ 5020783 w 12203753"/>
              <a:gd name="connsiteY6317" fmla="*/ 2780468 h 6858000"/>
              <a:gd name="connsiteX6318" fmla="*/ 5020848 w 12203753"/>
              <a:gd name="connsiteY6318" fmla="*/ 2780468 h 6858000"/>
              <a:gd name="connsiteX6319" fmla="*/ 5020837 w 12203753"/>
              <a:gd name="connsiteY6319" fmla="*/ 2780491 h 6858000"/>
              <a:gd name="connsiteX6320" fmla="*/ 11129360 w 12203753"/>
              <a:gd name="connsiteY6320" fmla="*/ 2780461 h 6858000"/>
              <a:gd name="connsiteX6321" fmla="*/ 11151987 w 12203753"/>
              <a:gd name="connsiteY6321" fmla="*/ 2819657 h 6858000"/>
              <a:gd name="connsiteX6322" fmla="*/ 11056249 w 12203753"/>
              <a:gd name="connsiteY6322" fmla="*/ 2882190 h 6858000"/>
              <a:gd name="connsiteX6323" fmla="*/ 10954201 w 12203753"/>
              <a:gd name="connsiteY6323" fmla="*/ 2933889 h 6858000"/>
              <a:gd name="connsiteX6324" fmla="*/ 10931638 w 12203753"/>
              <a:gd name="connsiteY6324" fmla="*/ 2894686 h 6858000"/>
              <a:gd name="connsiteX6325" fmla="*/ 10931638 w 12203753"/>
              <a:gd name="connsiteY6325" fmla="*/ 2894621 h 6858000"/>
              <a:gd name="connsiteX6326" fmla="*/ 11027376 w 12203753"/>
              <a:gd name="connsiteY6326" fmla="*/ 2832084 h 6858000"/>
              <a:gd name="connsiteX6327" fmla="*/ 11129360 w 12203753"/>
              <a:gd name="connsiteY6327" fmla="*/ 2780461 h 6858000"/>
              <a:gd name="connsiteX6328" fmla="*/ 5811914 w 12203753"/>
              <a:gd name="connsiteY6328" fmla="*/ 2780456 h 6858000"/>
              <a:gd name="connsiteX6329" fmla="*/ 5811979 w 12203753"/>
              <a:gd name="connsiteY6329" fmla="*/ 2780456 h 6858000"/>
              <a:gd name="connsiteX6330" fmla="*/ 5811965 w 12203753"/>
              <a:gd name="connsiteY6330" fmla="*/ 2780481 h 6858000"/>
              <a:gd name="connsiteX6331" fmla="*/ 11920501 w 12203753"/>
              <a:gd name="connsiteY6331" fmla="*/ 2780451 h 6858000"/>
              <a:gd name="connsiteX6332" fmla="*/ 11943128 w 12203753"/>
              <a:gd name="connsiteY6332" fmla="*/ 2819650 h 6858000"/>
              <a:gd name="connsiteX6333" fmla="*/ 11847390 w 12203753"/>
              <a:gd name="connsiteY6333" fmla="*/ 2882180 h 6858000"/>
              <a:gd name="connsiteX6334" fmla="*/ 11745343 w 12203753"/>
              <a:gd name="connsiteY6334" fmla="*/ 2933875 h 6858000"/>
              <a:gd name="connsiteX6335" fmla="*/ 11722715 w 12203753"/>
              <a:gd name="connsiteY6335" fmla="*/ 2894674 h 6858000"/>
              <a:gd name="connsiteX6336" fmla="*/ 11722715 w 12203753"/>
              <a:gd name="connsiteY6336" fmla="*/ 2894609 h 6858000"/>
              <a:gd name="connsiteX6337" fmla="*/ 11818516 w 12203753"/>
              <a:gd name="connsiteY6337" fmla="*/ 2832077 h 6858000"/>
              <a:gd name="connsiteX6338" fmla="*/ 11920501 w 12203753"/>
              <a:gd name="connsiteY6338" fmla="*/ 2780451 h 6858000"/>
              <a:gd name="connsiteX6339" fmla="*/ 6603052 w 12203753"/>
              <a:gd name="connsiteY6339" fmla="*/ 2780447 h 6858000"/>
              <a:gd name="connsiteX6340" fmla="*/ 6705100 w 12203753"/>
              <a:gd name="connsiteY6340" fmla="*/ 2832057 h 6858000"/>
              <a:gd name="connsiteX6341" fmla="*/ 6800772 w 12203753"/>
              <a:gd name="connsiteY6341" fmla="*/ 2894621 h 6858000"/>
              <a:gd name="connsiteX6342" fmla="*/ 6778210 w 12203753"/>
              <a:gd name="connsiteY6342" fmla="*/ 2933840 h 6858000"/>
              <a:gd name="connsiteX6343" fmla="*/ 6676161 w 12203753"/>
              <a:gd name="connsiteY6343" fmla="*/ 2882182 h 6858000"/>
              <a:gd name="connsiteX6344" fmla="*/ 6580424 w 12203753"/>
              <a:gd name="connsiteY6344" fmla="*/ 2819635 h 6858000"/>
              <a:gd name="connsiteX6345" fmla="*/ 7394128 w 12203753"/>
              <a:gd name="connsiteY6345" fmla="*/ 2780438 h 6858000"/>
              <a:gd name="connsiteX6346" fmla="*/ 7496176 w 12203753"/>
              <a:gd name="connsiteY6346" fmla="*/ 2832051 h 6858000"/>
              <a:gd name="connsiteX6347" fmla="*/ 7591913 w 12203753"/>
              <a:gd name="connsiteY6347" fmla="*/ 2894609 h 6858000"/>
              <a:gd name="connsiteX6348" fmla="*/ 7569286 w 12203753"/>
              <a:gd name="connsiteY6348" fmla="*/ 2933826 h 6858000"/>
              <a:gd name="connsiteX6349" fmla="*/ 7467302 w 12203753"/>
              <a:gd name="connsiteY6349" fmla="*/ 2882172 h 6858000"/>
              <a:gd name="connsiteX6350" fmla="*/ 7371564 w 12203753"/>
              <a:gd name="connsiteY6350" fmla="*/ 2819628 h 6858000"/>
              <a:gd name="connsiteX6351" fmla="*/ 8185270 w 12203753"/>
              <a:gd name="connsiteY6351" fmla="*/ 2780429 h 6858000"/>
              <a:gd name="connsiteX6352" fmla="*/ 8287318 w 12203753"/>
              <a:gd name="connsiteY6352" fmla="*/ 2832043 h 6858000"/>
              <a:gd name="connsiteX6353" fmla="*/ 8383056 w 12203753"/>
              <a:gd name="connsiteY6353" fmla="*/ 2894598 h 6858000"/>
              <a:gd name="connsiteX6354" fmla="*/ 8360428 w 12203753"/>
              <a:gd name="connsiteY6354" fmla="*/ 2933812 h 6858000"/>
              <a:gd name="connsiteX6355" fmla="*/ 8258443 w 12203753"/>
              <a:gd name="connsiteY6355" fmla="*/ 2882162 h 6858000"/>
              <a:gd name="connsiteX6356" fmla="*/ 8162642 w 12203753"/>
              <a:gd name="connsiteY6356" fmla="*/ 2819621 h 6858000"/>
              <a:gd name="connsiteX6357" fmla="*/ 8976412 w 12203753"/>
              <a:gd name="connsiteY6357" fmla="*/ 2780420 h 6858000"/>
              <a:gd name="connsiteX6358" fmla="*/ 9078460 w 12203753"/>
              <a:gd name="connsiteY6358" fmla="*/ 2832037 h 6858000"/>
              <a:gd name="connsiteX6359" fmla="*/ 9174198 w 12203753"/>
              <a:gd name="connsiteY6359" fmla="*/ 2894586 h 6858000"/>
              <a:gd name="connsiteX6360" fmla="*/ 9151570 w 12203753"/>
              <a:gd name="connsiteY6360" fmla="*/ 2933798 h 6858000"/>
              <a:gd name="connsiteX6361" fmla="*/ 9049585 w 12203753"/>
              <a:gd name="connsiteY6361" fmla="*/ 2882152 h 6858000"/>
              <a:gd name="connsiteX6362" fmla="*/ 8953784 w 12203753"/>
              <a:gd name="connsiteY6362" fmla="*/ 2819612 h 6858000"/>
              <a:gd name="connsiteX6363" fmla="*/ 9767553 w 12203753"/>
              <a:gd name="connsiteY6363" fmla="*/ 2780410 h 6858000"/>
              <a:gd name="connsiteX6364" fmla="*/ 9869601 w 12203753"/>
              <a:gd name="connsiteY6364" fmla="*/ 2832031 h 6858000"/>
              <a:gd name="connsiteX6365" fmla="*/ 9965339 w 12203753"/>
              <a:gd name="connsiteY6365" fmla="*/ 2894575 h 6858000"/>
              <a:gd name="connsiteX6366" fmla="*/ 9942711 w 12203753"/>
              <a:gd name="connsiteY6366" fmla="*/ 2933784 h 6858000"/>
              <a:gd name="connsiteX6367" fmla="*/ 9840663 w 12203753"/>
              <a:gd name="connsiteY6367" fmla="*/ 2882142 h 6858000"/>
              <a:gd name="connsiteX6368" fmla="*/ 9744925 w 12203753"/>
              <a:gd name="connsiteY6368" fmla="*/ 2819605 h 6858000"/>
              <a:gd name="connsiteX6369" fmla="*/ 10558694 w 12203753"/>
              <a:gd name="connsiteY6369" fmla="*/ 2780401 h 6858000"/>
              <a:gd name="connsiteX6370" fmla="*/ 10660678 w 12203753"/>
              <a:gd name="connsiteY6370" fmla="*/ 2832025 h 6858000"/>
              <a:gd name="connsiteX6371" fmla="*/ 10756416 w 12203753"/>
              <a:gd name="connsiteY6371" fmla="*/ 2894563 h 6858000"/>
              <a:gd name="connsiteX6372" fmla="*/ 10733788 w 12203753"/>
              <a:gd name="connsiteY6372" fmla="*/ 2933770 h 6858000"/>
              <a:gd name="connsiteX6373" fmla="*/ 10631804 w 12203753"/>
              <a:gd name="connsiteY6373" fmla="*/ 2882132 h 6858000"/>
              <a:gd name="connsiteX6374" fmla="*/ 10536066 w 12203753"/>
              <a:gd name="connsiteY6374" fmla="*/ 2819597 h 6858000"/>
              <a:gd name="connsiteX6375" fmla="*/ 11349836 w 12203753"/>
              <a:gd name="connsiteY6375" fmla="*/ 2780392 h 6858000"/>
              <a:gd name="connsiteX6376" fmla="*/ 11451820 w 12203753"/>
              <a:gd name="connsiteY6376" fmla="*/ 2832017 h 6858000"/>
              <a:gd name="connsiteX6377" fmla="*/ 11547558 w 12203753"/>
              <a:gd name="connsiteY6377" fmla="*/ 2894552 h 6858000"/>
              <a:gd name="connsiteX6378" fmla="*/ 11524930 w 12203753"/>
              <a:gd name="connsiteY6378" fmla="*/ 2933756 h 6858000"/>
              <a:gd name="connsiteX6379" fmla="*/ 11422946 w 12203753"/>
              <a:gd name="connsiteY6379" fmla="*/ 2882122 h 6858000"/>
              <a:gd name="connsiteX6380" fmla="*/ 11327208 w 12203753"/>
              <a:gd name="connsiteY6380" fmla="*/ 2819589 h 6858000"/>
              <a:gd name="connsiteX6381" fmla="*/ 12140914 w 12203753"/>
              <a:gd name="connsiteY6381" fmla="*/ 2780383 h 6858000"/>
              <a:gd name="connsiteX6382" fmla="*/ 12171908 w 12203753"/>
              <a:gd name="connsiteY6382" fmla="*/ 2794629 h 6858000"/>
              <a:gd name="connsiteX6383" fmla="*/ 12203753 w 12203753"/>
              <a:gd name="connsiteY6383" fmla="*/ 2811383 h 6858000"/>
              <a:gd name="connsiteX6384" fmla="*/ 12203753 w 12203753"/>
              <a:gd name="connsiteY6384" fmla="*/ 2875598 h 6858000"/>
              <a:gd name="connsiteX6385" fmla="*/ 12146132 w 12203753"/>
              <a:gd name="connsiteY6385" fmla="*/ 2839279 h 6858000"/>
              <a:gd name="connsiteX6386" fmla="*/ 12118286 w 12203753"/>
              <a:gd name="connsiteY6386" fmla="*/ 2819582 h 6858000"/>
              <a:gd name="connsiteX6387" fmla="*/ 536912 w 12203753"/>
              <a:gd name="connsiteY6387" fmla="*/ 2628858 h 6858000"/>
              <a:gd name="connsiteX6388" fmla="*/ 582167 w 12203753"/>
              <a:gd name="connsiteY6388" fmla="*/ 2628858 h 6858000"/>
              <a:gd name="connsiteX6389" fmla="*/ 588477 w 12203753"/>
              <a:gd name="connsiteY6389" fmla="*/ 2743046 h 6858000"/>
              <a:gd name="connsiteX6390" fmla="*/ 582167 w 12203753"/>
              <a:gd name="connsiteY6390" fmla="*/ 2857182 h 6858000"/>
              <a:gd name="connsiteX6391" fmla="*/ 536912 w 12203753"/>
              <a:gd name="connsiteY6391" fmla="*/ 2857182 h 6858000"/>
              <a:gd name="connsiteX6392" fmla="*/ 530665 w 12203753"/>
              <a:gd name="connsiteY6392" fmla="*/ 2743046 h 6858000"/>
              <a:gd name="connsiteX6393" fmla="*/ 536912 w 12203753"/>
              <a:gd name="connsiteY6393" fmla="*/ 2628858 h 6858000"/>
              <a:gd name="connsiteX6394" fmla="*/ 1327990 w 12203753"/>
              <a:gd name="connsiteY6394" fmla="*/ 2628839 h 6858000"/>
              <a:gd name="connsiteX6395" fmla="*/ 1373245 w 12203753"/>
              <a:gd name="connsiteY6395" fmla="*/ 2628839 h 6858000"/>
              <a:gd name="connsiteX6396" fmla="*/ 1379556 w 12203753"/>
              <a:gd name="connsiteY6396" fmla="*/ 2743036 h 6858000"/>
              <a:gd name="connsiteX6397" fmla="*/ 1373245 w 12203753"/>
              <a:gd name="connsiteY6397" fmla="*/ 2857174 h 6858000"/>
              <a:gd name="connsiteX6398" fmla="*/ 1327990 w 12203753"/>
              <a:gd name="connsiteY6398" fmla="*/ 2857174 h 6858000"/>
              <a:gd name="connsiteX6399" fmla="*/ 1321744 w 12203753"/>
              <a:gd name="connsiteY6399" fmla="*/ 2743036 h 6858000"/>
              <a:gd name="connsiteX6400" fmla="*/ 1327990 w 12203753"/>
              <a:gd name="connsiteY6400" fmla="*/ 2628839 h 6858000"/>
              <a:gd name="connsiteX6401" fmla="*/ 2119119 w 12203753"/>
              <a:gd name="connsiteY6401" fmla="*/ 2628827 h 6858000"/>
              <a:gd name="connsiteX6402" fmla="*/ 2164366 w 12203753"/>
              <a:gd name="connsiteY6402" fmla="*/ 2628827 h 6858000"/>
              <a:gd name="connsiteX6403" fmla="*/ 2170679 w 12203753"/>
              <a:gd name="connsiteY6403" fmla="*/ 2743027 h 6858000"/>
              <a:gd name="connsiteX6404" fmla="*/ 2164366 w 12203753"/>
              <a:gd name="connsiteY6404" fmla="*/ 2857167 h 6858000"/>
              <a:gd name="connsiteX6405" fmla="*/ 2119119 w 12203753"/>
              <a:gd name="connsiteY6405" fmla="*/ 2857167 h 6858000"/>
              <a:gd name="connsiteX6406" fmla="*/ 2112868 w 12203753"/>
              <a:gd name="connsiteY6406" fmla="*/ 2743027 h 6858000"/>
              <a:gd name="connsiteX6407" fmla="*/ 2119119 w 12203753"/>
              <a:gd name="connsiteY6407" fmla="*/ 2628827 h 6858000"/>
              <a:gd name="connsiteX6408" fmla="*/ 2910259 w 12203753"/>
              <a:gd name="connsiteY6408" fmla="*/ 2628815 h 6858000"/>
              <a:gd name="connsiteX6409" fmla="*/ 2955512 w 12203753"/>
              <a:gd name="connsiteY6409" fmla="*/ 2628815 h 6858000"/>
              <a:gd name="connsiteX6410" fmla="*/ 2961822 w 12203753"/>
              <a:gd name="connsiteY6410" fmla="*/ 2743017 h 6858000"/>
              <a:gd name="connsiteX6411" fmla="*/ 2955512 w 12203753"/>
              <a:gd name="connsiteY6411" fmla="*/ 2857156 h 6858000"/>
              <a:gd name="connsiteX6412" fmla="*/ 2910259 w 12203753"/>
              <a:gd name="connsiteY6412" fmla="*/ 2857156 h 6858000"/>
              <a:gd name="connsiteX6413" fmla="*/ 2903952 w 12203753"/>
              <a:gd name="connsiteY6413" fmla="*/ 2743017 h 6858000"/>
              <a:gd name="connsiteX6414" fmla="*/ 2910259 w 12203753"/>
              <a:gd name="connsiteY6414" fmla="*/ 2628815 h 6858000"/>
              <a:gd name="connsiteX6415" fmla="*/ 3701387 w 12203753"/>
              <a:gd name="connsiteY6415" fmla="*/ 2628803 h 6858000"/>
              <a:gd name="connsiteX6416" fmla="*/ 3746642 w 12203753"/>
              <a:gd name="connsiteY6416" fmla="*/ 2628803 h 6858000"/>
              <a:gd name="connsiteX6417" fmla="*/ 3752953 w 12203753"/>
              <a:gd name="connsiteY6417" fmla="*/ 2743007 h 6858000"/>
              <a:gd name="connsiteX6418" fmla="*/ 3746642 w 12203753"/>
              <a:gd name="connsiteY6418" fmla="*/ 2857149 h 6858000"/>
              <a:gd name="connsiteX6419" fmla="*/ 3701387 w 12203753"/>
              <a:gd name="connsiteY6419" fmla="*/ 2857149 h 6858000"/>
              <a:gd name="connsiteX6420" fmla="*/ 3695075 w 12203753"/>
              <a:gd name="connsiteY6420" fmla="*/ 2743007 h 6858000"/>
              <a:gd name="connsiteX6421" fmla="*/ 3701387 w 12203753"/>
              <a:gd name="connsiteY6421" fmla="*/ 2628803 h 6858000"/>
              <a:gd name="connsiteX6422" fmla="*/ 4492377 w 12203753"/>
              <a:gd name="connsiteY6422" fmla="*/ 2628791 h 6858000"/>
              <a:gd name="connsiteX6423" fmla="*/ 4537632 w 12203753"/>
              <a:gd name="connsiteY6423" fmla="*/ 2628791 h 6858000"/>
              <a:gd name="connsiteX6424" fmla="*/ 4543944 w 12203753"/>
              <a:gd name="connsiteY6424" fmla="*/ 2742999 h 6858000"/>
              <a:gd name="connsiteX6425" fmla="*/ 4537632 w 12203753"/>
              <a:gd name="connsiteY6425" fmla="*/ 2857141 h 6858000"/>
              <a:gd name="connsiteX6426" fmla="*/ 4492377 w 12203753"/>
              <a:gd name="connsiteY6426" fmla="*/ 2857141 h 6858000"/>
              <a:gd name="connsiteX6427" fmla="*/ 4486128 w 12203753"/>
              <a:gd name="connsiteY6427" fmla="*/ 2742999 h 6858000"/>
              <a:gd name="connsiteX6428" fmla="*/ 4492377 w 12203753"/>
              <a:gd name="connsiteY6428" fmla="*/ 2628791 h 6858000"/>
              <a:gd name="connsiteX6429" fmla="*/ 5283517 w 12203753"/>
              <a:gd name="connsiteY6429" fmla="*/ 2628785 h 6858000"/>
              <a:gd name="connsiteX6430" fmla="*/ 5328774 w 12203753"/>
              <a:gd name="connsiteY6430" fmla="*/ 2628785 h 6858000"/>
              <a:gd name="connsiteX6431" fmla="*/ 5335084 w 12203753"/>
              <a:gd name="connsiteY6431" fmla="*/ 2742989 h 6858000"/>
              <a:gd name="connsiteX6432" fmla="*/ 5328774 w 12203753"/>
              <a:gd name="connsiteY6432" fmla="*/ 2857131 h 6858000"/>
              <a:gd name="connsiteX6433" fmla="*/ 5283517 w 12203753"/>
              <a:gd name="connsiteY6433" fmla="*/ 2857131 h 6858000"/>
              <a:gd name="connsiteX6434" fmla="*/ 5277271 w 12203753"/>
              <a:gd name="connsiteY6434" fmla="*/ 2742989 h 6858000"/>
              <a:gd name="connsiteX6435" fmla="*/ 5283517 w 12203753"/>
              <a:gd name="connsiteY6435" fmla="*/ 2628785 h 6858000"/>
              <a:gd name="connsiteX6436" fmla="*/ 6074648 w 12203753"/>
              <a:gd name="connsiteY6436" fmla="*/ 2628773 h 6858000"/>
              <a:gd name="connsiteX6437" fmla="*/ 6119901 w 12203753"/>
              <a:gd name="connsiteY6437" fmla="*/ 2628773 h 6858000"/>
              <a:gd name="connsiteX6438" fmla="*/ 6126212 w 12203753"/>
              <a:gd name="connsiteY6438" fmla="*/ 2742979 h 6858000"/>
              <a:gd name="connsiteX6439" fmla="*/ 6119901 w 12203753"/>
              <a:gd name="connsiteY6439" fmla="*/ 2857127 h 6858000"/>
              <a:gd name="connsiteX6440" fmla="*/ 6074648 w 12203753"/>
              <a:gd name="connsiteY6440" fmla="*/ 2857127 h 6858000"/>
              <a:gd name="connsiteX6441" fmla="*/ 6068400 w 12203753"/>
              <a:gd name="connsiteY6441" fmla="*/ 2742979 h 6858000"/>
              <a:gd name="connsiteX6442" fmla="*/ 6074648 w 12203753"/>
              <a:gd name="connsiteY6442" fmla="*/ 2628773 h 6858000"/>
              <a:gd name="connsiteX6443" fmla="*/ 6865787 w 12203753"/>
              <a:gd name="connsiteY6443" fmla="*/ 2628760 h 6858000"/>
              <a:gd name="connsiteX6444" fmla="*/ 6910979 w 12203753"/>
              <a:gd name="connsiteY6444" fmla="*/ 2628760 h 6858000"/>
              <a:gd name="connsiteX6445" fmla="*/ 6917290 w 12203753"/>
              <a:gd name="connsiteY6445" fmla="*/ 2742970 h 6858000"/>
              <a:gd name="connsiteX6446" fmla="*/ 6910979 w 12203753"/>
              <a:gd name="connsiteY6446" fmla="*/ 2857119 h 6858000"/>
              <a:gd name="connsiteX6447" fmla="*/ 6865787 w 12203753"/>
              <a:gd name="connsiteY6447" fmla="*/ 2857119 h 6858000"/>
              <a:gd name="connsiteX6448" fmla="*/ 6859477 w 12203753"/>
              <a:gd name="connsiteY6448" fmla="*/ 2742970 h 6858000"/>
              <a:gd name="connsiteX6449" fmla="*/ 6865787 w 12203753"/>
              <a:gd name="connsiteY6449" fmla="*/ 2628760 h 6858000"/>
              <a:gd name="connsiteX6450" fmla="*/ 7656865 w 12203753"/>
              <a:gd name="connsiteY6450" fmla="*/ 2628749 h 6858000"/>
              <a:gd name="connsiteX6451" fmla="*/ 7702121 w 12203753"/>
              <a:gd name="connsiteY6451" fmla="*/ 2628749 h 6858000"/>
              <a:gd name="connsiteX6452" fmla="*/ 7708431 w 12203753"/>
              <a:gd name="connsiteY6452" fmla="*/ 2742960 h 6858000"/>
              <a:gd name="connsiteX6453" fmla="*/ 7702121 w 12203753"/>
              <a:gd name="connsiteY6453" fmla="*/ 2857111 h 6858000"/>
              <a:gd name="connsiteX6454" fmla="*/ 7656865 w 12203753"/>
              <a:gd name="connsiteY6454" fmla="*/ 2857111 h 6858000"/>
              <a:gd name="connsiteX6455" fmla="*/ 7650619 w 12203753"/>
              <a:gd name="connsiteY6455" fmla="*/ 2742960 h 6858000"/>
              <a:gd name="connsiteX6456" fmla="*/ 7656865 w 12203753"/>
              <a:gd name="connsiteY6456" fmla="*/ 2628749 h 6858000"/>
              <a:gd name="connsiteX6457" fmla="*/ 8448006 w 12203753"/>
              <a:gd name="connsiteY6457" fmla="*/ 2628737 h 6858000"/>
              <a:gd name="connsiteX6458" fmla="*/ 8493262 w 12203753"/>
              <a:gd name="connsiteY6458" fmla="*/ 2628737 h 6858000"/>
              <a:gd name="connsiteX6459" fmla="*/ 8499508 w 12203753"/>
              <a:gd name="connsiteY6459" fmla="*/ 2742950 h 6858000"/>
              <a:gd name="connsiteX6460" fmla="*/ 8493262 w 12203753"/>
              <a:gd name="connsiteY6460" fmla="*/ 2857103 h 6858000"/>
              <a:gd name="connsiteX6461" fmla="*/ 8448006 w 12203753"/>
              <a:gd name="connsiteY6461" fmla="*/ 2857103 h 6858000"/>
              <a:gd name="connsiteX6462" fmla="*/ 8441760 w 12203753"/>
              <a:gd name="connsiteY6462" fmla="*/ 2742950 h 6858000"/>
              <a:gd name="connsiteX6463" fmla="*/ 8448006 w 12203753"/>
              <a:gd name="connsiteY6463" fmla="*/ 2628737 h 6858000"/>
              <a:gd name="connsiteX6464" fmla="*/ 9239147 w 12203753"/>
              <a:gd name="connsiteY6464" fmla="*/ 2628725 h 6858000"/>
              <a:gd name="connsiteX6465" fmla="*/ 9284403 w 12203753"/>
              <a:gd name="connsiteY6465" fmla="*/ 2628725 h 6858000"/>
              <a:gd name="connsiteX6466" fmla="*/ 9290649 w 12203753"/>
              <a:gd name="connsiteY6466" fmla="*/ 2742940 h 6858000"/>
              <a:gd name="connsiteX6467" fmla="*/ 9284403 w 12203753"/>
              <a:gd name="connsiteY6467" fmla="*/ 2857094 h 6858000"/>
              <a:gd name="connsiteX6468" fmla="*/ 9239147 w 12203753"/>
              <a:gd name="connsiteY6468" fmla="*/ 2857094 h 6858000"/>
              <a:gd name="connsiteX6469" fmla="*/ 9232901 w 12203753"/>
              <a:gd name="connsiteY6469" fmla="*/ 2742940 h 6858000"/>
              <a:gd name="connsiteX6470" fmla="*/ 9239147 w 12203753"/>
              <a:gd name="connsiteY6470" fmla="*/ 2628725 h 6858000"/>
              <a:gd name="connsiteX6471" fmla="*/ 10030289 w 12203753"/>
              <a:gd name="connsiteY6471" fmla="*/ 2628712 h 6858000"/>
              <a:gd name="connsiteX6472" fmla="*/ 10075481 w 12203753"/>
              <a:gd name="connsiteY6472" fmla="*/ 2628712 h 6858000"/>
              <a:gd name="connsiteX6473" fmla="*/ 10081791 w 12203753"/>
              <a:gd name="connsiteY6473" fmla="*/ 2742930 h 6858000"/>
              <a:gd name="connsiteX6474" fmla="*/ 10075481 w 12203753"/>
              <a:gd name="connsiteY6474" fmla="*/ 2857086 h 6858000"/>
              <a:gd name="connsiteX6475" fmla="*/ 10030289 w 12203753"/>
              <a:gd name="connsiteY6475" fmla="*/ 2857086 h 6858000"/>
              <a:gd name="connsiteX6476" fmla="*/ 10023979 w 12203753"/>
              <a:gd name="connsiteY6476" fmla="*/ 2742930 h 6858000"/>
              <a:gd name="connsiteX6477" fmla="*/ 10030289 w 12203753"/>
              <a:gd name="connsiteY6477" fmla="*/ 2628712 h 6858000"/>
              <a:gd name="connsiteX6478" fmla="*/ 10821367 w 12203753"/>
              <a:gd name="connsiteY6478" fmla="*/ 2628700 h 6858000"/>
              <a:gd name="connsiteX6479" fmla="*/ 10866623 w 12203753"/>
              <a:gd name="connsiteY6479" fmla="*/ 2628700 h 6858000"/>
              <a:gd name="connsiteX6480" fmla="*/ 10872933 w 12203753"/>
              <a:gd name="connsiteY6480" fmla="*/ 2742921 h 6858000"/>
              <a:gd name="connsiteX6481" fmla="*/ 10866623 w 12203753"/>
              <a:gd name="connsiteY6481" fmla="*/ 2857078 h 6858000"/>
              <a:gd name="connsiteX6482" fmla="*/ 10821367 w 12203753"/>
              <a:gd name="connsiteY6482" fmla="*/ 2857078 h 6858000"/>
              <a:gd name="connsiteX6483" fmla="*/ 10815121 w 12203753"/>
              <a:gd name="connsiteY6483" fmla="*/ 2742921 h 6858000"/>
              <a:gd name="connsiteX6484" fmla="*/ 10821367 w 12203753"/>
              <a:gd name="connsiteY6484" fmla="*/ 2628700 h 6858000"/>
              <a:gd name="connsiteX6485" fmla="*/ 11612508 w 12203753"/>
              <a:gd name="connsiteY6485" fmla="*/ 2628689 h 6858000"/>
              <a:gd name="connsiteX6486" fmla="*/ 11657764 w 12203753"/>
              <a:gd name="connsiteY6486" fmla="*/ 2628689 h 6858000"/>
              <a:gd name="connsiteX6487" fmla="*/ 11664075 w 12203753"/>
              <a:gd name="connsiteY6487" fmla="*/ 2742912 h 6858000"/>
              <a:gd name="connsiteX6488" fmla="*/ 11657764 w 12203753"/>
              <a:gd name="connsiteY6488" fmla="*/ 2857069 h 6858000"/>
              <a:gd name="connsiteX6489" fmla="*/ 11612508 w 12203753"/>
              <a:gd name="connsiteY6489" fmla="*/ 2857069 h 6858000"/>
              <a:gd name="connsiteX6490" fmla="*/ 11606262 w 12203753"/>
              <a:gd name="connsiteY6490" fmla="*/ 2742912 h 6858000"/>
              <a:gd name="connsiteX6491" fmla="*/ 11612508 w 12203753"/>
              <a:gd name="connsiteY6491" fmla="*/ 2628689 h 6858000"/>
              <a:gd name="connsiteX6492" fmla="*/ 0 w 12203753"/>
              <a:gd name="connsiteY6492" fmla="*/ 2615988 h 6858000"/>
              <a:gd name="connsiteX6493" fmla="*/ 48559 w 12203753"/>
              <a:gd name="connsiteY6493" fmla="*/ 2646634 h 6858000"/>
              <a:gd name="connsiteX6494" fmla="*/ 76396 w 12203753"/>
              <a:gd name="connsiteY6494" fmla="*/ 2666322 h 6858000"/>
              <a:gd name="connsiteX6495" fmla="*/ 53769 w 12203753"/>
              <a:gd name="connsiteY6495" fmla="*/ 2705511 h 6858000"/>
              <a:gd name="connsiteX6496" fmla="*/ 22784 w 12203753"/>
              <a:gd name="connsiteY6496" fmla="*/ 2691246 h 6858000"/>
              <a:gd name="connsiteX6497" fmla="*/ 0 w 12203753"/>
              <a:gd name="connsiteY6497" fmla="*/ 2679260 h 6858000"/>
              <a:gd name="connsiteX6498" fmla="*/ 12203753 w 12203753"/>
              <a:gd name="connsiteY6498" fmla="*/ 2610209 h 6858000"/>
              <a:gd name="connsiteX6499" fmla="*/ 12203753 w 12203753"/>
              <a:gd name="connsiteY6499" fmla="*/ 2674443 h 6858000"/>
              <a:gd name="connsiteX6500" fmla="*/ 12171908 w 12203753"/>
              <a:gd name="connsiteY6500" fmla="*/ 2691211 h 6858000"/>
              <a:gd name="connsiteX6501" fmla="*/ 12140914 w 12203753"/>
              <a:gd name="connsiteY6501" fmla="*/ 2705489 h 6858000"/>
              <a:gd name="connsiteX6502" fmla="*/ 12118286 w 12203753"/>
              <a:gd name="connsiteY6502" fmla="*/ 2666288 h 6858000"/>
              <a:gd name="connsiteX6503" fmla="*/ 12118286 w 12203753"/>
              <a:gd name="connsiteY6503" fmla="*/ 2666224 h 6858000"/>
              <a:gd name="connsiteX6504" fmla="*/ 12146132 w 12203753"/>
              <a:gd name="connsiteY6504" fmla="*/ 2646529 h 6858000"/>
              <a:gd name="connsiteX6505" fmla="*/ 449268 w 12203753"/>
              <a:gd name="connsiteY6505" fmla="*/ 2552226 h 6858000"/>
              <a:gd name="connsiteX6506" fmla="*/ 471896 w 12203753"/>
              <a:gd name="connsiteY6506" fmla="*/ 2591414 h 6858000"/>
              <a:gd name="connsiteX6507" fmla="*/ 376162 w 12203753"/>
              <a:gd name="connsiteY6507" fmla="*/ 2653961 h 6858000"/>
              <a:gd name="connsiteX6508" fmla="*/ 274116 w 12203753"/>
              <a:gd name="connsiteY6508" fmla="*/ 2705638 h 6858000"/>
              <a:gd name="connsiteX6509" fmla="*/ 251487 w 12203753"/>
              <a:gd name="connsiteY6509" fmla="*/ 2666447 h 6858000"/>
              <a:gd name="connsiteX6510" fmla="*/ 251551 w 12203753"/>
              <a:gd name="connsiteY6510" fmla="*/ 2666385 h 6858000"/>
              <a:gd name="connsiteX6511" fmla="*/ 347288 w 12203753"/>
              <a:gd name="connsiteY6511" fmla="*/ 2603845 h 6858000"/>
              <a:gd name="connsiteX6512" fmla="*/ 449268 w 12203753"/>
              <a:gd name="connsiteY6512" fmla="*/ 2552226 h 6858000"/>
              <a:gd name="connsiteX6513" fmla="*/ 1240411 w 12203753"/>
              <a:gd name="connsiteY6513" fmla="*/ 2552213 h 6858000"/>
              <a:gd name="connsiteX6514" fmla="*/ 1263039 w 12203753"/>
              <a:gd name="connsiteY6514" fmla="*/ 2591404 h 6858000"/>
              <a:gd name="connsiteX6515" fmla="*/ 1167301 w 12203753"/>
              <a:gd name="connsiteY6515" fmla="*/ 2653949 h 6858000"/>
              <a:gd name="connsiteX6516" fmla="*/ 1065253 w 12203753"/>
              <a:gd name="connsiteY6516" fmla="*/ 2705630 h 6858000"/>
              <a:gd name="connsiteX6517" fmla="*/ 1042617 w 12203753"/>
              <a:gd name="connsiteY6517" fmla="*/ 2666439 h 6858000"/>
              <a:gd name="connsiteX6518" fmla="*/ 1042681 w 12203753"/>
              <a:gd name="connsiteY6518" fmla="*/ 2666374 h 6858000"/>
              <a:gd name="connsiteX6519" fmla="*/ 1138424 w 12203753"/>
              <a:gd name="connsiteY6519" fmla="*/ 2603835 h 6858000"/>
              <a:gd name="connsiteX6520" fmla="*/ 1240411 w 12203753"/>
              <a:gd name="connsiteY6520" fmla="*/ 2552213 h 6858000"/>
              <a:gd name="connsiteX6521" fmla="*/ 2031482 w 12203753"/>
              <a:gd name="connsiteY6521" fmla="*/ 2552202 h 6858000"/>
              <a:gd name="connsiteX6522" fmla="*/ 2054113 w 12203753"/>
              <a:gd name="connsiteY6522" fmla="*/ 2591394 h 6858000"/>
              <a:gd name="connsiteX6523" fmla="*/ 1958376 w 12203753"/>
              <a:gd name="connsiteY6523" fmla="*/ 2653937 h 6858000"/>
              <a:gd name="connsiteX6524" fmla="*/ 1856328 w 12203753"/>
              <a:gd name="connsiteY6524" fmla="*/ 2705620 h 6858000"/>
              <a:gd name="connsiteX6525" fmla="*/ 1833699 w 12203753"/>
              <a:gd name="connsiteY6525" fmla="*/ 2666429 h 6858000"/>
              <a:gd name="connsiteX6526" fmla="*/ 1833765 w 12203753"/>
              <a:gd name="connsiteY6526" fmla="*/ 2666362 h 6858000"/>
              <a:gd name="connsiteX6527" fmla="*/ 1929500 w 12203753"/>
              <a:gd name="connsiteY6527" fmla="*/ 2603823 h 6858000"/>
              <a:gd name="connsiteX6528" fmla="*/ 2031482 w 12203753"/>
              <a:gd name="connsiteY6528" fmla="*/ 2552202 h 6858000"/>
              <a:gd name="connsiteX6529" fmla="*/ 2822615 w 12203753"/>
              <a:gd name="connsiteY6529" fmla="*/ 2552192 h 6858000"/>
              <a:gd name="connsiteX6530" fmla="*/ 2845242 w 12203753"/>
              <a:gd name="connsiteY6530" fmla="*/ 2591384 h 6858000"/>
              <a:gd name="connsiteX6531" fmla="*/ 2749503 w 12203753"/>
              <a:gd name="connsiteY6531" fmla="*/ 2653925 h 6858000"/>
              <a:gd name="connsiteX6532" fmla="*/ 2647458 w 12203753"/>
              <a:gd name="connsiteY6532" fmla="*/ 2705611 h 6858000"/>
              <a:gd name="connsiteX6533" fmla="*/ 2624830 w 12203753"/>
              <a:gd name="connsiteY6533" fmla="*/ 2666417 h 6858000"/>
              <a:gd name="connsiteX6534" fmla="*/ 2624892 w 12203753"/>
              <a:gd name="connsiteY6534" fmla="*/ 2666351 h 6858000"/>
              <a:gd name="connsiteX6535" fmla="*/ 2720633 w 12203753"/>
              <a:gd name="connsiteY6535" fmla="*/ 2603814 h 6858000"/>
              <a:gd name="connsiteX6536" fmla="*/ 2822615 w 12203753"/>
              <a:gd name="connsiteY6536" fmla="*/ 2552192 h 6858000"/>
              <a:gd name="connsiteX6537" fmla="*/ 3613742 w 12203753"/>
              <a:gd name="connsiteY6537" fmla="*/ 2552179 h 6858000"/>
              <a:gd name="connsiteX6538" fmla="*/ 3636372 w 12203753"/>
              <a:gd name="connsiteY6538" fmla="*/ 2591373 h 6858000"/>
              <a:gd name="connsiteX6539" fmla="*/ 3540639 w 12203753"/>
              <a:gd name="connsiteY6539" fmla="*/ 2653913 h 6858000"/>
              <a:gd name="connsiteX6540" fmla="*/ 3438588 w 12203753"/>
              <a:gd name="connsiteY6540" fmla="*/ 2705599 h 6858000"/>
              <a:gd name="connsiteX6541" fmla="*/ 3415959 w 12203753"/>
              <a:gd name="connsiteY6541" fmla="*/ 2666406 h 6858000"/>
              <a:gd name="connsiteX6542" fmla="*/ 3416027 w 12203753"/>
              <a:gd name="connsiteY6542" fmla="*/ 2666341 h 6858000"/>
              <a:gd name="connsiteX6543" fmla="*/ 3511767 w 12203753"/>
              <a:gd name="connsiteY6543" fmla="*/ 2603804 h 6858000"/>
              <a:gd name="connsiteX6544" fmla="*/ 3613742 w 12203753"/>
              <a:gd name="connsiteY6544" fmla="*/ 2552179 h 6858000"/>
              <a:gd name="connsiteX6545" fmla="*/ 669795 w 12203753"/>
              <a:gd name="connsiteY6545" fmla="*/ 2552179 h 6858000"/>
              <a:gd name="connsiteX6546" fmla="*/ 678178 w 12203753"/>
              <a:gd name="connsiteY6546" fmla="*/ 2555884 h 6858000"/>
              <a:gd name="connsiteX6547" fmla="*/ 771792 w 12203753"/>
              <a:gd name="connsiteY6547" fmla="*/ 2603775 h 6858000"/>
              <a:gd name="connsiteX6548" fmla="*/ 867526 w 12203753"/>
              <a:gd name="connsiteY6548" fmla="*/ 2666314 h 6858000"/>
              <a:gd name="connsiteX6549" fmla="*/ 844900 w 12203753"/>
              <a:gd name="connsiteY6549" fmla="*/ 2705507 h 6858000"/>
              <a:gd name="connsiteX6550" fmla="*/ 742918 w 12203753"/>
              <a:gd name="connsiteY6550" fmla="*/ 2653888 h 6858000"/>
              <a:gd name="connsiteX6551" fmla="*/ 647181 w 12203753"/>
              <a:gd name="connsiteY6551" fmla="*/ 2591344 h 6858000"/>
              <a:gd name="connsiteX6552" fmla="*/ 4404860 w 12203753"/>
              <a:gd name="connsiteY6552" fmla="*/ 2552171 h 6858000"/>
              <a:gd name="connsiteX6553" fmla="*/ 4427491 w 12203753"/>
              <a:gd name="connsiteY6553" fmla="*/ 2591364 h 6858000"/>
              <a:gd name="connsiteX6554" fmla="*/ 4331748 w 12203753"/>
              <a:gd name="connsiteY6554" fmla="*/ 2653905 h 6858000"/>
              <a:gd name="connsiteX6555" fmla="*/ 4229702 w 12203753"/>
              <a:gd name="connsiteY6555" fmla="*/ 2705588 h 6858000"/>
              <a:gd name="connsiteX6556" fmla="*/ 4207074 w 12203753"/>
              <a:gd name="connsiteY6556" fmla="*/ 2666398 h 6858000"/>
              <a:gd name="connsiteX6557" fmla="*/ 4207074 w 12203753"/>
              <a:gd name="connsiteY6557" fmla="*/ 2666331 h 6858000"/>
              <a:gd name="connsiteX6558" fmla="*/ 4302809 w 12203753"/>
              <a:gd name="connsiteY6558" fmla="*/ 2603794 h 6858000"/>
              <a:gd name="connsiteX6559" fmla="*/ 4404860 w 12203753"/>
              <a:gd name="connsiteY6559" fmla="*/ 2552171 h 6858000"/>
              <a:gd name="connsiteX6560" fmla="*/ 1460873 w 12203753"/>
              <a:gd name="connsiteY6560" fmla="*/ 2552166 h 6858000"/>
              <a:gd name="connsiteX6561" fmla="*/ 1469257 w 12203753"/>
              <a:gd name="connsiteY6561" fmla="*/ 2555874 h 6858000"/>
              <a:gd name="connsiteX6562" fmla="*/ 1562870 w 12203753"/>
              <a:gd name="connsiteY6562" fmla="*/ 2603765 h 6858000"/>
              <a:gd name="connsiteX6563" fmla="*/ 1658607 w 12203753"/>
              <a:gd name="connsiteY6563" fmla="*/ 2666303 h 6858000"/>
              <a:gd name="connsiteX6564" fmla="*/ 1635980 w 12203753"/>
              <a:gd name="connsiteY6564" fmla="*/ 2705496 h 6858000"/>
              <a:gd name="connsiteX6565" fmla="*/ 1533999 w 12203753"/>
              <a:gd name="connsiteY6565" fmla="*/ 2653877 h 6858000"/>
              <a:gd name="connsiteX6566" fmla="*/ 1438259 w 12203753"/>
              <a:gd name="connsiteY6566" fmla="*/ 2591335 h 6858000"/>
              <a:gd name="connsiteX6567" fmla="*/ 5196000 w 12203753"/>
              <a:gd name="connsiteY6567" fmla="*/ 2552161 h 6858000"/>
              <a:gd name="connsiteX6568" fmla="*/ 5218629 w 12203753"/>
              <a:gd name="connsiteY6568" fmla="*/ 2591354 h 6858000"/>
              <a:gd name="connsiteX6569" fmla="*/ 5122891 w 12203753"/>
              <a:gd name="connsiteY6569" fmla="*/ 2653894 h 6858000"/>
              <a:gd name="connsiteX6570" fmla="*/ 5020848 w 12203753"/>
              <a:gd name="connsiteY6570" fmla="*/ 2705578 h 6858000"/>
              <a:gd name="connsiteX6571" fmla="*/ 4998215 w 12203753"/>
              <a:gd name="connsiteY6571" fmla="*/ 2666385 h 6858000"/>
              <a:gd name="connsiteX6572" fmla="*/ 4998215 w 12203753"/>
              <a:gd name="connsiteY6572" fmla="*/ 2666320 h 6858000"/>
              <a:gd name="connsiteX6573" fmla="*/ 5093953 w 12203753"/>
              <a:gd name="connsiteY6573" fmla="*/ 2603786 h 6858000"/>
              <a:gd name="connsiteX6574" fmla="*/ 5196000 w 12203753"/>
              <a:gd name="connsiteY6574" fmla="*/ 2552161 h 6858000"/>
              <a:gd name="connsiteX6575" fmla="*/ 2252000 w 12203753"/>
              <a:gd name="connsiteY6575" fmla="*/ 2552155 h 6858000"/>
              <a:gd name="connsiteX6576" fmla="*/ 2260383 w 12203753"/>
              <a:gd name="connsiteY6576" fmla="*/ 2555866 h 6858000"/>
              <a:gd name="connsiteX6577" fmla="*/ 2353993 w 12203753"/>
              <a:gd name="connsiteY6577" fmla="*/ 2603756 h 6858000"/>
              <a:gd name="connsiteX6578" fmla="*/ 2449735 w 12203753"/>
              <a:gd name="connsiteY6578" fmla="*/ 2666295 h 6858000"/>
              <a:gd name="connsiteX6579" fmla="*/ 2427108 w 12203753"/>
              <a:gd name="connsiteY6579" fmla="*/ 2705485 h 6858000"/>
              <a:gd name="connsiteX6580" fmla="*/ 2325122 w 12203753"/>
              <a:gd name="connsiteY6580" fmla="*/ 2653864 h 6858000"/>
              <a:gd name="connsiteX6581" fmla="*/ 2229387 w 12203753"/>
              <a:gd name="connsiteY6581" fmla="*/ 2591325 h 6858000"/>
              <a:gd name="connsiteX6582" fmla="*/ 669744 w 12203753"/>
              <a:gd name="connsiteY6582" fmla="*/ 2552155 h 6858000"/>
              <a:gd name="connsiteX6583" fmla="*/ 669808 w 12203753"/>
              <a:gd name="connsiteY6583" fmla="*/ 2552155 h 6858000"/>
              <a:gd name="connsiteX6584" fmla="*/ 669795 w 12203753"/>
              <a:gd name="connsiteY6584" fmla="*/ 2552179 h 6858000"/>
              <a:gd name="connsiteX6585" fmla="*/ 5987067 w 12203753"/>
              <a:gd name="connsiteY6585" fmla="*/ 2552151 h 6858000"/>
              <a:gd name="connsiteX6586" fmla="*/ 6009695 w 12203753"/>
              <a:gd name="connsiteY6586" fmla="*/ 2591344 h 6858000"/>
              <a:gd name="connsiteX6587" fmla="*/ 5913960 w 12203753"/>
              <a:gd name="connsiteY6587" fmla="*/ 2653882 h 6858000"/>
              <a:gd name="connsiteX6588" fmla="*/ 5811914 w 12203753"/>
              <a:gd name="connsiteY6588" fmla="*/ 2705568 h 6858000"/>
              <a:gd name="connsiteX6589" fmla="*/ 5789285 w 12203753"/>
              <a:gd name="connsiteY6589" fmla="*/ 2666374 h 6858000"/>
              <a:gd name="connsiteX6590" fmla="*/ 5789285 w 12203753"/>
              <a:gd name="connsiteY6590" fmla="*/ 2666309 h 6858000"/>
              <a:gd name="connsiteX6591" fmla="*/ 5885024 w 12203753"/>
              <a:gd name="connsiteY6591" fmla="*/ 2603774 h 6858000"/>
              <a:gd name="connsiteX6592" fmla="*/ 5987067 w 12203753"/>
              <a:gd name="connsiteY6592" fmla="*/ 2552151 h 6858000"/>
              <a:gd name="connsiteX6593" fmla="*/ 3043144 w 12203753"/>
              <a:gd name="connsiteY6593" fmla="*/ 2552145 h 6858000"/>
              <a:gd name="connsiteX6594" fmla="*/ 3051523 w 12203753"/>
              <a:gd name="connsiteY6594" fmla="*/ 2555853 h 6858000"/>
              <a:gd name="connsiteX6595" fmla="*/ 3145144 w 12203753"/>
              <a:gd name="connsiteY6595" fmla="*/ 2603744 h 6858000"/>
              <a:gd name="connsiteX6596" fmla="*/ 3240871 w 12203753"/>
              <a:gd name="connsiteY6596" fmla="*/ 2666284 h 6858000"/>
              <a:gd name="connsiteX6597" fmla="*/ 3218243 w 12203753"/>
              <a:gd name="connsiteY6597" fmla="*/ 2705476 h 6858000"/>
              <a:gd name="connsiteX6598" fmla="*/ 3116268 w 12203753"/>
              <a:gd name="connsiteY6598" fmla="*/ 2653856 h 6858000"/>
              <a:gd name="connsiteX6599" fmla="*/ 3020525 w 12203753"/>
              <a:gd name="connsiteY6599" fmla="*/ 2591316 h 6858000"/>
              <a:gd name="connsiteX6600" fmla="*/ 1460821 w 12203753"/>
              <a:gd name="connsiteY6600" fmla="*/ 2552141 h 6858000"/>
              <a:gd name="connsiteX6601" fmla="*/ 1460890 w 12203753"/>
              <a:gd name="connsiteY6601" fmla="*/ 2552141 h 6858000"/>
              <a:gd name="connsiteX6602" fmla="*/ 1460873 w 12203753"/>
              <a:gd name="connsiteY6602" fmla="*/ 2552166 h 6858000"/>
              <a:gd name="connsiteX6603" fmla="*/ 6778210 w 12203753"/>
              <a:gd name="connsiteY6603" fmla="*/ 2552140 h 6858000"/>
              <a:gd name="connsiteX6604" fmla="*/ 6800772 w 12203753"/>
              <a:gd name="connsiteY6604" fmla="*/ 2591335 h 6858000"/>
              <a:gd name="connsiteX6605" fmla="*/ 6705035 w 12203753"/>
              <a:gd name="connsiteY6605" fmla="*/ 2653870 h 6858000"/>
              <a:gd name="connsiteX6606" fmla="*/ 6603052 w 12203753"/>
              <a:gd name="connsiteY6606" fmla="*/ 2705559 h 6858000"/>
              <a:gd name="connsiteX6607" fmla="*/ 6580424 w 12203753"/>
              <a:gd name="connsiteY6607" fmla="*/ 2666363 h 6858000"/>
              <a:gd name="connsiteX6608" fmla="*/ 6580424 w 12203753"/>
              <a:gd name="connsiteY6608" fmla="*/ 2666298 h 6858000"/>
              <a:gd name="connsiteX6609" fmla="*/ 6676161 w 12203753"/>
              <a:gd name="connsiteY6609" fmla="*/ 2603765 h 6858000"/>
              <a:gd name="connsiteX6610" fmla="*/ 6778210 w 12203753"/>
              <a:gd name="connsiteY6610" fmla="*/ 2552140 h 6858000"/>
              <a:gd name="connsiteX6611" fmla="*/ 3834266 w 12203753"/>
              <a:gd name="connsiteY6611" fmla="*/ 2552134 h 6858000"/>
              <a:gd name="connsiteX6612" fmla="*/ 3842651 w 12203753"/>
              <a:gd name="connsiteY6612" fmla="*/ 2555844 h 6858000"/>
              <a:gd name="connsiteX6613" fmla="*/ 3936263 w 12203753"/>
              <a:gd name="connsiteY6613" fmla="*/ 2603735 h 6858000"/>
              <a:gd name="connsiteX6614" fmla="*/ 4031992 w 12203753"/>
              <a:gd name="connsiteY6614" fmla="*/ 2666271 h 6858000"/>
              <a:gd name="connsiteX6615" fmla="*/ 4009366 w 12203753"/>
              <a:gd name="connsiteY6615" fmla="*/ 2705464 h 6858000"/>
              <a:gd name="connsiteX6616" fmla="*/ 3907391 w 12203753"/>
              <a:gd name="connsiteY6616" fmla="*/ 2653845 h 6858000"/>
              <a:gd name="connsiteX6617" fmla="*/ 3811651 w 12203753"/>
              <a:gd name="connsiteY6617" fmla="*/ 2591306 h 6858000"/>
              <a:gd name="connsiteX6618" fmla="*/ 2251951 w 12203753"/>
              <a:gd name="connsiteY6618" fmla="*/ 2552134 h 6858000"/>
              <a:gd name="connsiteX6619" fmla="*/ 2252012 w 12203753"/>
              <a:gd name="connsiteY6619" fmla="*/ 2552134 h 6858000"/>
              <a:gd name="connsiteX6620" fmla="*/ 2252000 w 12203753"/>
              <a:gd name="connsiteY6620" fmla="*/ 2552155 h 6858000"/>
              <a:gd name="connsiteX6621" fmla="*/ 7569286 w 12203753"/>
              <a:gd name="connsiteY6621" fmla="*/ 2552130 h 6858000"/>
              <a:gd name="connsiteX6622" fmla="*/ 7591913 w 12203753"/>
              <a:gd name="connsiteY6622" fmla="*/ 2591325 h 6858000"/>
              <a:gd name="connsiteX6623" fmla="*/ 7496176 w 12203753"/>
              <a:gd name="connsiteY6623" fmla="*/ 2653860 h 6858000"/>
              <a:gd name="connsiteX6624" fmla="*/ 7394128 w 12203753"/>
              <a:gd name="connsiteY6624" fmla="*/ 2705548 h 6858000"/>
              <a:gd name="connsiteX6625" fmla="*/ 7371564 w 12203753"/>
              <a:gd name="connsiteY6625" fmla="*/ 2666353 h 6858000"/>
              <a:gd name="connsiteX6626" fmla="*/ 7371564 w 12203753"/>
              <a:gd name="connsiteY6626" fmla="*/ 2666288 h 6858000"/>
              <a:gd name="connsiteX6627" fmla="*/ 7467302 w 12203753"/>
              <a:gd name="connsiteY6627" fmla="*/ 2603754 h 6858000"/>
              <a:gd name="connsiteX6628" fmla="*/ 7569286 w 12203753"/>
              <a:gd name="connsiteY6628" fmla="*/ 2552130 h 6858000"/>
              <a:gd name="connsiteX6629" fmla="*/ 4625259 w 12203753"/>
              <a:gd name="connsiteY6629" fmla="*/ 2552125 h 6858000"/>
              <a:gd name="connsiteX6630" fmla="*/ 4633642 w 12203753"/>
              <a:gd name="connsiteY6630" fmla="*/ 2555832 h 6858000"/>
              <a:gd name="connsiteX6631" fmla="*/ 4727254 w 12203753"/>
              <a:gd name="connsiteY6631" fmla="*/ 2603725 h 6858000"/>
              <a:gd name="connsiteX6632" fmla="*/ 4822988 w 12203753"/>
              <a:gd name="connsiteY6632" fmla="*/ 2666263 h 6858000"/>
              <a:gd name="connsiteX6633" fmla="*/ 4800366 w 12203753"/>
              <a:gd name="connsiteY6633" fmla="*/ 2705456 h 6858000"/>
              <a:gd name="connsiteX6634" fmla="*/ 4698380 w 12203753"/>
              <a:gd name="connsiteY6634" fmla="*/ 2653834 h 6858000"/>
              <a:gd name="connsiteX6635" fmla="*/ 4602649 w 12203753"/>
              <a:gd name="connsiteY6635" fmla="*/ 2591295 h 6858000"/>
              <a:gd name="connsiteX6636" fmla="*/ 3043094 w 12203753"/>
              <a:gd name="connsiteY6636" fmla="*/ 2552121 h 6858000"/>
              <a:gd name="connsiteX6637" fmla="*/ 3043156 w 12203753"/>
              <a:gd name="connsiteY6637" fmla="*/ 2552121 h 6858000"/>
              <a:gd name="connsiteX6638" fmla="*/ 3043144 w 12203753"/>
              <a:gd name="connsiteY6638" fmla="*/ 2552145 h 6858000"/>
              <a:gd name="connsiteX6639" fmla="*/ 8360428 w 12203753"/>
              <a:gd name="connsiteY6639" fmla="*/ 2552119 h 6858000"/>
              <a:gd name="connsiteX6640" fmla="*/ 8383056 w 12203753"/>
              <a:gd name="connsiteY6640" fmla="*/ 2591316 h 6858000"/>
              <a:gd name="connsiteX6641" fmla="*/ 8287318 w 12203753"/>
              <a:gd name="connsiteY6641" fmla="*/ 2653850 h 6858000"/>
              <a:gd name="connsiteX6642" fmla="*/ 8185270 w 12203753"/>
              <a:gd name="connsiteY6642" fmla="*/ 2705539 h 6858000"/>
              <a:gd name="connsiteX6643" fmla="*/ 8162642 w 12203753"/>
              <a:gd name="connsiteY6643" fmla="*/ 2666343 h 6858000"/>
              <a:gd name="connsiteX6644" fmla="*/ 8162642 w 12203753"/>
              <a:gd name="connsiteY6644" fmla="*/ 2666278 h 6858000"/>
              <a:gd name="connsiteX6645" fmla="*/ 8258380 w 12203753"/>
              <a:gd name="connsiteY6645" fmla="*/ 2603744 h 6858000"/>
              <a:gd name="connsiteX6646" fmla="*/ 8360428 w 12203753"/>
              <a:gd name="connsiteY6646" fmla="*/ 2552119 h 6858000"/>
              <a:gd name="connsiteX6647" fmla="*/ 5416402 w 12203753"/>
              <a:gd name="connsiteY6647" fmla="*/ 2552115 h 6858000"/>
              <a:gd name="connsiteX6648" fmla="*/ 5424781 w 12203753"/>
              <a:gd name="connsiteY6648" fmla="*/ 2555822 h 6858000"/>
              <a:gd name="connsiteX6649" fmla="*/ 5518395 w 12203753"/>
              <a:gd name="connsiteY6649" fmla="*/ 2603716 h 6858000"/>
              <a:gd name="connsiteX6650" fmla="*/ 5614131 w 12203753"/>
              <a:gd name="connsiteY6650" fmla="*/ 2666250 h 6858000"/>
              <a:gd name="connsiteX6651" fmla="*/ 5591504 w 12203753"/>
              <a:gd name="connsiteY6651" fmla="*/ 2705445 h 6858000"/>
              <a:gd name="connsiteX6652" fmla="*/ 5489521 w 12203753"/>
              <a:gd name="connsiteY6652" fmla="*/ 2653822 h 6858000"/>
              <a:gd name="connsiteX6653" fmla="*/ 5393787 w 12203753"/>
              <a:gd name="connsiteY6653" fmla="*/ 2591286 h 6858000"/>
              <a:gd name="connsiteX6654" fmla="*/ 3834218 w 12203753"/>
              <a:gd name="connsiteY6654" fmla="*/ 2552115 h 6858000"/>
              <a:gd name="connsiteX6655" fmla="*/ 3834279 w 12203753"/>
              <a:gd name="connsiteY6655" fmla="*/ 2552115 h 6858000"/>
              <a:gd name="connsiteX6656" fmla="*/ 3834266 w 12203753"/>
              <a:gd name="connsiteY6656" fmla="*/ 2552134 h 6858000"/>
              <a:gd name="connsiteX6657" fmla="*/ 9151570 w 12203753"/>
              <a:gd name="connsiteY6657" fmla="*/ 2552108 h 6858000"/>
              <a:gd name="connsiteX6658" fmla="*/ 9174198 w 12203753"/>
              <a:gd name="connsiteY6658" fmla="*/ 2591306 h 6858000"/>
              <a:gd name="connsiteX6659" fmla="*/ 9078460 w 12203753"/>
              <a:gd name="connsiteY6659" fmla="*/ 2653839 h 6858000"/>
              <a:gd name="connsiteX6660" fmla="*/ 8976412 w 12203753"/>
              <a:gd name="connsiteY6660" fmla="*/ 2705530 h 6858000"/>
              <a:gd name="connsiteX6661" fmla="*/ 8953784 w 12203753"/>
              <a:gd name="connsiteY6661" fmla="*/ 2666333 h 6858000"/>
              <a:gd name="connsiteX6662" fmla="*/ 8953784 w 12203753"/>
              <a:gd name="connsiteY6662" fmla="*/ 2666267 h 6858000"/>
              <a:gd name="connsiteX6663" fmla="*/ 9049522 w 12203753"/>
              <a:gd name="connsiteY6663" fmla="*/ 2603735 h 6858000"/>
              <a:gd name="connsiteX6664" fmla="*/ 9151570 w 12203753"/>
              <a:gd name="connsiteY6664" fmla="*/ 2552108 h 6858000"/>
              <a:gd name="connsiteX6665" fmla="*/ 4625211 w 12203753"/>
              <a:gd name="connsiteY6665" fmla="*/ 2552104 h 6858000"/>
              <a:gd name="connsiteX6666" fmla="*/ 4625271 w 12203753"/>
              <a:gd name="connsiteY6666" fmla="*/ 2552104 h 6858000"/>
              <a:gd name="connsiteX6667" fmla="*/ 4625259 w 12203753"/>
              <a:gd name="connsiteY6667" fmla="*/ 2552125 h 6858000"/>
              <a:gd name="connsiteX6668" fmla="*/ 9942711 w 12203753"/>
              <a:gd name="connsiteY6668" fmla="*/ 2552098 h 6858000"/>
              <a:gd name="connsiteX6669" fmla="*/ 9965275 w 12203753"/>
              <a:gd name="connsiteY6669" fmla="*/ 2591295 h 6858000"/>
              <a:gd name="connsiteX6670" fmla="*/ 9869601 w 12203753"/>
              <a:gd name="connsiteY6670" fmla="*/ 2653828 h 6858000"/>
              <a:gd name="connsiteX6671" fmla="*/ 9767553 w 12203753"/>
              <a:gd name="connsiteY6671" fmla="*/ 2705519 h 6858000"/>
              <a:gd name="connsiteX6672" fmla="*/ 9744925 w 12203753"/>
              <a:gd name="connsiteY6672" fmla="*/ 2666322 h 6858000"/>
              <a:gd name="connsiteX6673" fmla="*/ 9744925 w 12203753"/>
              <a:gd name="connsiteY6673" fmla="*/ 2666256 h 6858000"/>
              <a:gd name="connsiteX6674" fmla="*/ 9840663 w 12203753"/>
              <a:gd name="connsiteY6674" fmla="*/ 2603724 h 6858000"/>
              <a:gd name="connsiteX6675" fmla="*/ 9942711 w 12203753"/>
              <a:gd name="connsiteY6675" fmla="*/ 2552098 h 6858000"/>
              <a:gd name="connsiteX6676" fmla="*/ 5416352 w 12203753"/>
              <a:gd name="connsiteY6676" fmla="*/ 2552090 h 6858000"/>
              <a:gd name="connsiteX6677" fmla="*/ 5416414 w 12203753"/>
              <a:gd name="connsiteY6677" fmla="*/ 2552090 h 6858000"/>
              <a:gd name="connsiteX6678" fmla="*/ 5416402 w 12203753"/>
              <a:gd name="connsiteY6678" fmla="*/ 2552115 h 6858000"/>
              <a:gd name="connsiteX6679" fmla="*/ 10733788 w 12203753"/>
              <a:gd name="connsiteY6679" fmla="*/ 2552086 h 6858000"/>
              <a:gd name="connsiteX6680" fmla="*/ 10756416 w 12203753"/>
              <a:gd name="connsiteY6680" fmla="*/ 2591286 h 6858000"/>
              <a:gd name="connsiteX6681" fmla="*/ 10660678 w 12203753"/>
              <a:gd name="connsiteY6681" fmla="*/ 2653816 h 6858000"/>
              <a:gd name="connsiteX6682" fmla="*/ 10558630 w 12203753"/>
              <a:gd name="connsiteY6682" fmla="*/ 2705509 h 6858000"/>
              <a:gd name="connsiteX6683" fmla="*/ 10536066 w 12203753"/>
              <a:gd name="connsiteY6683" fmla="*/ 2666311 h 6858000"/>
              <a:gd name="connsiteX6684" fmla="*/ 10536066 w 12203753"/>
              <a:gd name="connsiteY6684" fmla="*/ 2666245 h 6858000"/>
              <a:gd name="connsiteX6685" fmla="*/ 10631804 w 12203753"/>
              <a:gd name="connsiteY6685" fmla="*/ 2603714 h 6858000"/>
              <a:gd name="connsiteX6686" fmla="*/ 10733788 w 12203753"/>
              <a:gd name="connsiteY6686" fmla="*/ 2552086 h 6858000"/>
              <a:gd name="connsiteX6687" fmla="*/ 6207480 w 12203753"/>
              <a:gd name="connsiteY6687" fmla="*/ 2552080 h 6858000"/>
              <a:gd name="connsiteX6688" fmla="*/ 6309528 w 12203753"/>
              <a:gd name="connsiteY6688" fmla="*/ 2603706 h 6858000"/>
              <a:gd name="connsiteX6689" fmla="*/ 6405201 w 12203753"/>
              <a:gd name="connsiteY6689" fmla="*/ 2666240 h 6858000"/>
              <a:gd name="connsiteX6690" fmla="*/ 6382638 w 12203753"/>
              <a:gd name="connsiteY6690" fmla="*/ 2705436 h 6858000"/>
              <a:gd name="connsiteX6691" fmla="*/ 6280590 w 12203753"/>
              <a:gd name="connsiteY6691" fmla="*/ 2653811 h 6858000"/>
              <a:gd name="connsiteX6692" fmla="*/ 6184852 w 12203753"/>
              <a:gd name="connsiteY6692" fmla="*/ 2591276 h 6858000"/>
              <a:gd name="connsiteX6693" fmla="*/ 11524930 w 12203753"/>
              <a:gd name="connsiteY6693" fmla="*/ 2552076 h 6858000"/>
              <a:gd name="connsiteX6694" fmla="*/ 11547558 w 12203753"/>
              <a:gd name="connsiteY6694" fmla="*/ 2591276 h 6858000"/>
              <a:gd name="connsiteX6695" fmla="*/ 11451820 w 12203753"/>
              <a:gd name="connsiteY6695" fmla="*/ 2653806 h 6858000"/>
              <a:gd name="connsiteX6696" fmla="*/ 11349772 w 12203753"/>
              <a:gd name="connsiteY6696" fmla="*/ 2705499 h 6858000"/>
              <a:gd name="connsiteX6697" fmla="*/ 11327208 w 12203753"/>
              <a:gd name="connsiteY6697" fmla="*/ 2666300 h 6858000"/>
              <a:gd name="connsiteX6698" fmla="*/ 11327208 w 12203753"/>
              <a:gd name="connsiteY6698" fmla="*/ 2666235 h 6858000"/>
              <a:gd name="connsiteX6699" fmla="*/ 11422946 w 12203753"/>
              <a:gd name="connsiteY6699" fmla="*/ 2603705 h 6858000"/>
              <a:gd name="connsiteX6700" fmla="*/ 11524930 w 12203753"/>
              <a:gd name="connsiteY6700" fmla="*/ 2552076 h 6858000"/>
              <a:gd name="connsiteX6701" fmla="*/ 6998558 w 12203753"/>
              <a:gd name="connsiteY6701" fmla="*/ 2552070 h 6858000"/>
              <a:gd name="connsiteX6702" fmla="*/ 7100606 w 12203753"/>
              <a:gd name="connsiteY6702" fmla="*/ 2603695 h 6858000"/>
              <a:gd name="connsiteX6703" fmla="*/ 7196344 w 12203753"/>
              <a:gd name="connsiteY6703" fmla="*/ 2666230 h 6858000"/>
              <a:gd name="connsiteX6704" fmla="*/ 7173716 w 12203753"/>
              <a:gd name="connsiteY6704" fmla="*/ 2705427 h 6858000"/>
              <a:gd name="connsiteX6705" fmla="*/ 7071731 w 12203753"/>
              <a:gd name="connsiteY6705" fmla="*/ 2653801 h 6858000"/>
              <a:gd name="connsiteX6706" fmla="*/ 6975995 w 12203753"/>
              <a:gd name="connsiteY6706" fmla="*/ 2591266 h 6858000"/>
              <a:gd name="connsiteX6707" fmla="*/ 7789699 w 12203753"/>
              <a:gd name="connsiteY6707" fmla="*/ 2552060 h 6858000"/>
              <a:gd name="connsiteX6708" fmla="*/ 7891747 w 12203753"/>
              <a:gd name="connsiteY6708" fmla="*/ 2603685 h 6858000"/>
              <a:gd name="connsiteX6709" fmla="*/ 7987485 w 12203753"/>
              <a:gd name="connsiteY6709" fmla="*/ 2666219 h 6858000"/>
              <a:gd name="connsiteX6710" fmla="*/ 7964857 w 12203753"/>
              <a:gd name="connsiteY6710" fmla="*/ 2705416 h 6858000"/>
              <a:gd name="connsiteX6711" fmla="*/ 7862873 w 12203753"/>
              <a:gd name="connsiteY6711" fmla="*/ 2653791 h 6858000"/>
              <a:gd name="connsiteX6712" fmla="*/ 7767072 w 12203753"/>
              <a:gd name="connsiteY6712" fmla="*/ 2591257 h 6858000"/>
              <a:gd name="connsiteX6713" fmla="*/ 8580840 w 12203753"/>
              <a:gd name="connsiteY6713" fmla="*/ 2552050 h 6858000"/>
              <a:gd name="connsiteX6714" fmla="*/ 8682888 w 12203753"/>
              <a:gd name="connsiteY6714" fmla="*/ 2603675 h 6858000"/>
              <a:gd name="connsiteX6715" fmla="*/ 8778626 w 12203753"/>
              <a:gd name="connsiteY6715" fmla="*/ 2666208 h 6858000"/>
              <a:gd name="connsiteX6716" fmla="*/ 8755998 w 12203753"/>
              <a:gd name="connsiteY6716" fmla="*/ 2705407 h 6858000"/>
              <a:gd name="connsiteX6717" fmla="*/ 8654014 w 12203753"/>
              <a:gd name="connsiteY6717" fmla="*/ 2653780 h 6858000"/>
              <a:gd name="connsiteX6718" fmla="*/ 8558213 w 12203753"/>
              <a:gd name="connsiteY6718" fmla="*/ 2591246 h 6858000"/>
              <a:gd name="connsiteX6719" fmla="*/ 9371982 w 12203753"/>
              <a:gd name="connsiteY6719" fmla="*/ 2552039 h 6858000"/>
              <a:gd name="connsiteX6720" fmla="*/ 9474030 w 12203753"/>
              <a:gd name="connsiteY6720" fmla="*/ 2603665 h 6858000"/>
              <a:gd name="connsiteX6721" fmla="*/ 9569704 w 12203753"/>
              <a:gd name="connsiteY6721" fmla="*/ 2666197 h 6858000"/>
              <a:gd name="connsiteX6722" fmla="*/ 9547140 w 12203753"/>
              <a:gd name="connsiteY6722" fmla="*/ 2705396 h 6858000"/>
              <a:gd name="connsiteX6723" fmla="*/ 9445093 w 12203753"/>
              <a:gd name="connsiteY6723" fmla="*/ 2653768 h 6858000"/>
              <a:gd name="connsiteX6724" fmla="*/ 9349355 w 12203753"/>
              <a:gd name="connsiteY6724" fmla="*/ 2591237 h 6858000"/>
              <a:gd name="connsiteX6725" fmla="*/ 10163059 w 12203753"/>
              <a:gd name="connsiteY6725" fmla="*/ 2552028 h 6858000"/>
              <a:gd name="connsiteX6726" fmla="*/ 10265107 w 12203753"/>
              <a:gd name="connsiteY6726" fmla="*/ 2603655 h 6858000"/>
              <a:gd name="connsiteX6727" fmla="*/ 10360845 w 12203753"/>
              <a:gd name="connsiteY6727" fmla="*/ 2666187 h 6858000"/>
              <a:gd name="connsiteX6728" fmla="*/ 10338218 w 12203753"/>
              <a:gd name="connsiteY6728" fmla="*/ 2705386 h 6858000"/>
              <a:gd name="connsiteX6729" fmla="*/ 10236234 w 12203753"/>
              <a:gd name="connsiteY6729" fmla="*/ 2653757 h 6858000"/>
              <a:gd name="connsiteX6730" fmla="*/ 10140496 w 12203753"/>
              <a:gd name="connsiteY6730" fmla="*/ 2591227 h 6858000"/>
              <a:gd name="connsiteX6731" fmla="*/ 10954201 w 12203753"/>
              <a:gd name="connsiteY6731" fmla="*/ 2552018 h 6858000"/>
              <a:gd name="connsiteX6732" fmla="*/ 11056249 w 12203753"/>
              <a:gd name="connsiteY6732" fmla="*/ 2603645 h 6858000"/>
              <a:gd name="connsiteX6733" fmla="*/ 11151987 w 12203753"/>
              <a:gd name="connsiteY6733" fmla="*/ 2666176 h 6858000"/>
              <a:gd name="connsiteX6734" fmla="*/ 11129360 w 12203753"/>
              <a:gd name="connsiteY6734" fmla="*/ 2705376 h 6858000"/>
              <a:gd name="connsiteX6735" fmla="*/ 11027376 w 12203753"/>
              <a:gd name="connsiteY6735" fmla="*/ 2653747 h 6858000"/>
              <a:gd name="connsiteX6736" fmla="*/ 10931638 w 12203753"/>
              <a:gd name="connsiteY6736" fmla="*/ 2591217 h 6858000"/>
              <a:gd name="connsiteX6737" fmla="*/ 11745343 w 12203753"/>
              <a:gd name="connsiteY6737" fmla="*/ 2552007 h 6858000"/>
              <a:gd name="connsiteX6738" fmla="*/ 11847390 w 12203753"/>
              <a:gd name="connsiteY6738" fmla="*/ 2603635 h 6858000"/>
              <a:gd name="connsiteX6739" fmla="*/ 11943128 w 12203753"/>
              <a:gd name="connsiteY6739" fmla="*/ 2666166 h 6858000"/>
              <a:gd name="connsiteX6740" fmla="*/ 11920501 w 12203753"/>
              <a:gd name="connsiteY6740" fmla="*/ 2705366 h 6858000"/>
              <a:gd name="connsiteX6741" fmla="*/ 11818516 w 12203753"/>
              <a:gd name="connsiteY6741" fmla="*/ 2653737 h 6858000"/>
              <a:gd name="connsiteX6742" fmla="*/ 11722715 w 12203753"/>
              <a:gd name="connsiteY6742" fmla="*/ 2591207 h 6858000"/>
              <a:gd name="connsiteX6743" fmla="*/ 141282 w 12203753"/>
              <a:gd name="connsiteY6743" fmla="*/ 2400519 h 6858000"/>
              <a:gd name="connsiteX6744" fmla="*/ 186536 w 12203753"/>
              <a:gd name="connsiteY6744" fmla="*/ 2400519 h 6858000"/>
              <a:gd name="connsiteX6745" fmla="*/ 192846 w 12203753"/>
              <a:gd name="connsiteY6745" fmla="*/ 2514751 h 6858000"/>
              <a:gd name="connsiteX6746" fmla="*/ 186536 w 12203753"/>
              <a:gd name="connsiteY6746" fmla="*/ 2628918 h 6858000"/>
              <a:gd name="connsiteX6747" fmla="*/ 141282 w 12203753"/>
              <a:gd name="connsiteY6747" fmla="*/ 2628918 h 6858000"/>
              <a:gd name="connsiteX6748" fmla="*/ 135035 w 12203753"/>
              <a:gd name="connsiteY6748" fmla="*/ 2514751 h 6858000"/>
              <a:gd name="connsiteX6749" fmla="*/ 141282 w 12203753"/>
              <a:gd name="connsiteY6749" fmla="*/ 2400519 h 6858000"/>
              <a:gd name="connsiteX6750" fmla="*/ 932414 w 12203753"/>
              <a:gd name="connsiteY6750" fmla="*/ 2400513 h 6858000"/>
              <a:gd name="connsiteX6751" fmla="*/ 977669 w 12203753"/>
              <a:gd name="connsiteY6751" fmla="*/ 2400513 h 6858000"/>
              <a:gd name="connsiteX6752" fmla="*/ 983979 w 12203753"/>
              <a:gd name="connsiteY6752" fmla="*/ 2514744 h 6858000"/>
              <a:gd name="connsiteX6753" fmla="*/ 977669 w 12203753"/>
              <a:gd name="connsiteY6753" fmla="*/ 2628912 h 6858000"/>
              <a:gd name="connsiteX6754" fmla="*/ 932414 w 12203753"/>
              <a:gd name="connsiteY6754" fmla="*/ 2628912 h 6858000"/>
              <a:gd name="connsiteX6755" fmla="*/ 926104 w 12203753"/>
              <a:gd name="connsiteY6755" fmla="*/ 2514744 h 6858000"/>
              <a:gd name="connsiteX6756" fmla="*/ 932414 w 12203753"/>
              <a:gd name="connsiteY6756" fmla="*/ 2400513 h 6858000"/>
              <a:gd name="connsiteX6757" fmla="*/ 1723556 w 12203753"/>
              <a:gd name="connsiteY6757" fmla="*/ 2400504 h 6858000"/>
              <a:gd name="connsiteX6758" fmla="*/ 1768814 w 12203753"/>
              <a:gd name="connsiteY6758" fmla="*/ 2400504 h 6858000"/>
              <a:gd name="connsiteX6759" fmla="*/ 1775125 w 12203753"/>
              <a:gd name="connsiteY6759" fmla="*/ 2514733 h 6858000"/>
              <a:gd name="connsiteX6760" fmla="*/ 1768814 w 12203753"/>
              <a:gd name="connsiteY6760" fmla="*/ 2628900 h 6858000"/>
              <a:gd name="connsiteX6761" fmla="*/ 1723556 w 12203753"/>
              <a:gd name="connsiteY6761" fmla="*/ 2628900 h 6858000"/>
              <a:gd name="connsiteX6762" fmla="*/ 1717247 w 12203753"/>
              <a:gd name="connsiteY6762" fmla="*/ 2514733 h 6858000"/>
              <a:gd name="connsiteX6763" fmla="*/ 1723556 w 12203753"/>
              <a:gd name="connsiteY6763" fmla="*/ 2400504 h 6858000"/>
              <a:gd name="connsiteX6764" fmla="*/ 2514689 w 12203753"/>
              <a:gd name="connsiteY6764" fmla="*/ 2400493 h 6858000"/>
              <a:gd name="connsiteX6765" fmla="*/ 2559944 w 12203753"/>
              <a:gd name="connsiteY6765" fmla="*/ 2400493 h 6858000"/>
              <a:gd name="connsiteX6766" fmla="*/ 2566255 w 12203753"/>
              <a:gd name="connsiteY6766" fmla="*/ 2514722 h 6858000"/>
              <a:gd name="connsiteX6767" fmla="*/ 2559944 w 12203753"/>
              <a:gd name="connsiteY6767" fmla="*/ 2628888 h 6858000"/>
              <a:gd name="connsiteX6768" fmla="*/ 2514689 w 12203753"/>
              <a:gd name="connsiteY6768" fmla="*/ 2628888 h 6858000"/>
              <a:gd name="connsiteX6769" fmla="*/ 2508444 w 12203753"/>
              <a:gd name="connsiteY6769" fmla="*/ 2514722 h 6858000"/>
              <a:gd name="connsiteX6770" fmla="*/ 2514689 w 12203753"/>
              <a:gd name="connsiteY6770" fmla="*/ 2400493 h 6858000"/>
              <a:gd name="connsiteX6771" fmla="*/ 3305820 w 12203753"/>
              <a:gd name="connsiteY6771" fmla="*/ 2400481 h 6858000"/>
              <a:gd name="connsiteX6772" fmla="*/ 3351078 w 12203753"/>
              <a:gd name="connsiteY6772" fmla="*/ 2400481 h 6858000"/>
              <a:gd name="connsiteX6773" fmla="*/ 3357385 w 12203753"/>
              <a:gd name="connsiteY6773" fmla="*/ 2514711 h 6858000"/>
              <a:gd name="connsiteX6774" fmla="*/ 3351078 w 12203753"/>
              <a:gd name="connsiteY6774" fmla="*/ 2628876 h 6858000"/>
              <a:gd name="connsiteX6775" fmla="*/ 3305820 w 12203753"/>
              <a:gd name="connsiteY6775" fmla="*/ 2628876 h 6858000"/>
              <a:gd name="connsiteX6776" fmla="*/ 3299575 w 12203753"/>
              <a:gd name="connsiteY6776" fmla="*/ 2514711 h 6858000"/>
              <a:gd name="connsiteX6777" fmla="*/ 3305820 w 12203753"/>
              <a:gd name="connsiteY6777" fmla="*/ 2400481 h 6858000"/>
              <a:gd name="connsiteX6778" fmla="*/ 4096880 w 12203753"/>
              <a:gd name="connsiteY6778" fmla="*/ 2400471 h 6858000"/>
              <a:gd name="connsiteX6779" fmla="*/ 4142136 w 12203753"/>
              <a:gd name="connsiteY6779" fmla="*/ 2400471 h 6858000"/>
              <a:gd name="connsiteX6780" fmla="*/ 4148446 w 12203753"/>
              <a:gd name="connsiteY6780" fmla="*/ 2514700 h 6858000"/>
              <a:gd name="connsiteX6781" fmla="*/ 4142136 w 12203753"/>
              <a:gd name="connsiteY6781" fmla="*/ 2628864 h 6858000"/>
              <a:gd name="connsiteX6782" fmla="*/ 4096880 w 12203753"/>
              <a:gd name="connsiteY6782" fmla="*/ 2628864 h 6858000"/>
              <a:gd name="connsiteX6783" fmla="*/ 4090633 w 12203753"/>
              <a:gd name="connsiteY6783" fmla="*/ 2514700 h 6858000"/>
              <a:gd name="connsiteX6784" fmla="*/ 4096880 w 12203753"/>
              <a:gd name="connsiteY6784" fmla="*/ 2400471 h 6858000"/>
              <a:gd name="connsiteX6785" fmla="*/ 4887944 w 12203753"/>
              <a:gd name="connsiteY6785" fmla="*/ 2400460 h 6858000"/>
              <a:gd name="connsiteX6786" fmla="*/ 4933198 w 12203753"/>
              <a:gd name="connsiteY6786" fmla="*/ 2400460 h 6858000"/>
              <a:gd name="connsiteX6787" fmla="*/ 4939507 w 12203753"/>
              <a:gd name="connsiteY6787" fmla="*/ 2514689 h 6858000"/>
              <a:gd name="connsiteX6788" fmla="*/ 4933198 w 12203753"/>
              <a:gd name="connsiteY6788" fmla="*/ 2628852 h 6858000"/>
              <a:gd name="connsiteX6789" fmla="*/ 4887944 w 12203753"/>
              <a:gd name="connsiteY6789" fmla="*/ 2628852 h 6858000"/>
              <a:gd name="connsiteX6790" fmla="*/ 4881696 w 12203753"/>
              <a:gd name="connsiteY6790" fmla="*/ 2514689 h 6858000"/>
              <a:gd name="connsiteX6791" fmla="*/ 4887944 w 12203753"/>
              <a:gd name="connsiteY6791" fmla="*/ 2400460 h 6858000"/>
              <a:gd name="connsiteX6792" fmla="*/ 5679084 w 12203753"/>
              <a:gd name="connsiteY6792" fmla="*/ 2400451 h 6858000"/>
              <a:gd name="connsiteX6793" fmla="*/ 5724338 w 12203753"/>
              <a:gd name="connsiteY6793" fmla="*/ 2400451 h 6858000"/>
              <a:gd name="connsiteX6794" fmla="*/ 5730645 w 12203753"/>
              <a:gd name="connsiteY6794" fmla="*/ 2514678 h 6858000"/>
              <a:gd name="connsiteX6795" fmla="*/ 5724338 w 12203753"/>
              <a:gd name="connsiteY6795" fmla="*/ 2628846 h 6858000"/>
              <a:gd name="connsiteX6796" fmla="*/ 5679084 w 12203753"/>
              <a:gd name="connsiteY6796" fmla="*/ 2628846 h 6858000"/>
              <a:gd name="connsiteX6797" fmla="*/ 5672769 w 12203753"/>
              <a:gd name="connsiteY6797" fmla="*/ 2514678 h 6858000"/>
              <a:gd name="connsiteX6798" fmla="*/ 5679084 w 12203753"/>
              <a:gd name="connsiteY6798" fmla="*/ 2400451 h 6858000"/>
              <a:gd name="connsiteX6799" fmla="*/ 6470217 w 12203753"/>
              <a:gd name="connsiteY6799" fmla="*/ 2400441 h 6858000"/>
              <a:gd name="connsiteX6800" fmla="*/ 6515408 w 12203753"/>
              <a:gd name="connsiteY6800" fmla="*/ 2400441 h 6858000"/>
              <a:gd name="connsiteX6801" fmla="*/ 6521719 w 12203753"/>
              <a:gd name="connsiteY6801" fmla="*/ 2514667 h 6858000"/>
              <a:gd name="connsiteX6802" fmla="*/ 6515408 w 12203753"/>
              <a:gd name="connsiteY6802" fmla="*/ 2628833 h 6858000"/>
              <a:gd name="connsiteX6803" fmla="*/ 6470217 w 12203753"/>
              <a:gd name="connsiteY6803" fmla="*/ 2628833 h 6858000"/>
              <a:gd name="connsiteX6804" fmla="*/ 6463906 w 12203753"/>
              <a:gd name="connsiteY6804" fmla="*/ 2514667 h 6858000"/>
              <a:gd name="connsiteX6805" fmla="*/ 6470217 w 12203753"/>
              <a:gd name="connsiteY6805" fmla="*/ 2400441 h 6858000"/>
              <a:gd name="connsiteX6806" fmla="*/ 7261293 w 12203753"/>
              <a:gd name="connsiteY6806" fmla="*/ 2400432 h 6858000"/>
              <a:gd name="connsiteX6807" fmla="*/ 7306549 w 12203753"/>
              <a:gd name="connsiteY6807" fmla="*/ 2400432 h 6858000"/>
              <a:gd name="connsiteX6808" fmla="*/ 7312860 w 12203753"/>
              <a:gd name="connsiteY6808" fmla="*/ 2514656 h 6858000"/>
              <a:gd name="connsiteX6809" fmla="*/ 7306549 w 12203753"/>
              <a:gd name="connsiteY6809" fmla="*/ 2628821 h 6858000"/>
              <a:gd name="connsiteX6810" fmla="*/ 7261293 w 12203753"/>
              <a:gd name="connsiteY6810" fmla="*/ 2628821 h 6858000"/>
              <a:gd name="connsiteX6811" fmla="*/ 7255047 w 12203753"/>
              <a:gd name="connsiteY6811" fmla="*/ 2514656 h 6858000"/>
              <a:gd name="connsiteX6812" fmla="*/ 7261293 w 12203753"/>
              <a:gd name="connsiteY6812" fmla="*/ 2400432 h 6858000"/>
              <a:gd name="connsiteX6813" fmla="*/ 8052435 w 12203753"/>
              <a:gd name="connsiteY6813" fmla="*/ 2400421 h 6858000"/>
              <a:gd name="connsiteX6814" fmla="*/ 8097691 w 12203753"/>
              <a:gd name="connsiteY6814" fmla="*/ 2400421 h 6858000"/>
              <a:gd name="connsiteX6815" fmla="*/ 8103938 w 12203753"/>
              <a:gd name="connsiteY6815" fmla="*/ 2514645 h 6858000"/>
              <a:gd name="connsiteX6816" fmla="*/ 8097691 w 12203753"/>
              <a:gd name="connsiteY6816" fmla="*/ 2628809 h 6858000"/>
              <a:gd name="connsiteX6817" fmla="*/ 8052435 w 12203753"/>
              <a:gd name="connsiteY6817" fmla="*/ 2628809 h 6858000"/>
              <a:gd name="connsiteX6818" fmla="*/ 8046189 w 12203753"/>
              <a:gd name="connsiteY6818" fmla="*/ 2514645 h 6858000"/>
              <a:gd name="connsiteX6819" fmla="*/ 8052435 w 12203753"/>
              <a:gd name="connsiteY6819" fmla="*/ 2400421 h 6858000"/>
              <a:gd name="connsiteX6820" fmla="*/ 8843577 w 12203753"/>
              <a:gd name="connsiteY6820" fmla="*/ 2400412 h 6858000"/>
              <a:gd name="connsiteX6821" fmla="*/ 8888832 w 12203753"/>
              <a:gd name="connsiteY6821" fmla="*/ 2400412 h 6858000"/>
              <a:gd name="connsiteX6822" fmla="*/ 8895079 w 12203753"/>
              <a:gd name="connsiteY6822" fmla="*/ 2514634 h 6858000"/>
              <a:gd name="connsiteX6823" fmla="*/ 8888832 w 12203753"/>
              <a:gd name="connsiteY6823" fmla="*/ 2628797 h 6858000"/>
              <a:gd name="connsiteX6824" fmla="*/ 8843577 w 12203753"/>
              <a:gd name="connsiteY6824" fmla="*/ 2628797 h 6858000"/>
              <a:gd name="connsiteX6825" fmla="*/ 8837330 w 12203753"/>
              <a:gd name="connsiteY6825" fmla="*/ 2514634 h 6858000"/>
              <a:gd name="connsiteX6826" fmla="*/ 8843577 w 12203753"/>
              <a:gd name="connsiteY6826" fmla="*/ 2400412 h 6858000"/>
              <a:gd name="connsiteX6827" fmla="*/ 9634719 w 12203753"/>
              <a:gd name="connsiteY6827" fmla="*/ 2400401 h 6858000"/>
              <a:gd name="connsiteX6828" fmla="*/ 9679910 w 12203753"/>
              <a:gd name="connsiteY6828" fmla="*/ 2400401 h 6858000"/>
              <a:gd name="connsiteX6829" fmla="*/ 9686221 w 12203753"/>
              <a:gd name="connsiteY6829" fmla="*/ 2514623 h 6858000"/>
              <a:gd name="connsiteX6830" fmla="*/ 9679910 w 12203753"/>
              <a:gd name="connsiteY6830" fmla="*/ 2628785 h 6858000"/>
              <a:gd name="connsiteX6831" fmla="*/ 9634719 w 12203753"/>
              <a:gd name="connsiteY6831" fmla="*/ 2628785 h 6858000"/>
              <a:gd name="connsiteX6832" fmla="*/ 9628408 w 12203753"/>
              <a:gd name="connsiteY6832" fmla="*/ 2514623 h 6858000"/>
              <a:gd name="connsiteX6833" fmla="*/ 9634719 w 12203753"/>
              <a:gd name="connsiteY6833" fmla="*/ 2400401 h 6858000"/>
              <a:gd name="connsiteX6834" fmla="*/ 10425796 w 12203753"/>
              <a:gd name="connsiteY6834" fmla="*/ 2400391 h 6858000"/>
              <a:gd name="connsiteX6835" fmla="*/ 10471052 w 12203753"/>
              <a:gd name="connsiteY6835" fmla="*/ 2400391 h 6858000"/>
              <a:gd name="connsiteX6836" fmla="*/ 10477362 w 12203753"/>
              <a:gd name="connsiteY6836" fmla="*/ 2514612 h 6858000"/>
              <a:gd name="connsiteX6837" fmla="*/ 10471052 w 12203753"/>
              <a:gd name="connsiteY6837" fmla="*/ 2628773 h 6858000"/>
              <a:gd name="connsiteX6838" fmla="*/ 10425796 w 12203753"/>
              <a:gd name="connsiteY6838" fmla="*/ 2628773 h 6858000"/>
              <a:gd name="connsiteX6839" fmla="*/ 10419550 w 12203753"/>
              <a:gd name="connsiteY6839" fmla="*/ 2514612 h 6858000"/>
              <a:gd name="connsiteX6840" fmla="*/ 10425796 w 12203753"/>
              <a:gd name="connsiteY6840" fmla="*/ 2400391 h 6858000"/>
              <a:gd name="connsiteX6841" fmla="*/ 11216938 w 12203753"/>
              <a:gd name="connsiteY6841" fmla="*/ 2400380 h 6858000"/>
              <a:gd name="connsiteX6842" fmla="*/ 11262194 w 12203753"/>
              <a:gd name="connsiteY6842" fmla="*/ 2400380 h 6858000"/>
              <a:gd name="connsiteX6843" fmla="*/ 11268504 w 12203753"/>
              <a:gd name="connsiteY6843" fmla="*/ 2514601 h 6858000"/>
              <a:gd name="connsiteX6844" fmla="*/ 11262194 w 12203753"/>
              <a:gd name="connsiteY6844" fmla="*/ 2628760 h 6858000"/>
              <a:gd name="connsiteX6845" fmla="*/ 11216938 w 12203753"/>
              <a:gd name="connsiteY6845" fmla="*/ 2628760 h 6858000"/>
              <a:gd name="connsiteX6846" fmla="*/ 11210692 w 12203753"/>
              <a:gd name="connsiteY6846" fmla="*/ 2514601 h 6858000"/>
              <a:gd name="connsiteX6847" fmla="*/ 11216938 w 12203753"/>
              <a:gd name="connsiteY6847" fmla="*/ 2400380 h 6858000"/>
              <a:gd name="connsiteX6848" fmla="*/ 12008079 w 12203753"/>
              <a:gd name="connsiteY6848" fmla="*/ 2400368 h 6858000"/>
              <a:gd name="connsiteX6849" fmla="*/ 12053335 w 12203753"/>
              <a:gd name="connsiteY6849" fmla="*/ 2400368 h 6858000"/>
              <a:gd name="connsiteX6850" fmla="*/ 12059581 w 12203753"/>
              <a:gd name="connsiteY6850" fmla="*/ 2514590 h 6858000"/>
              <a:gd name="connsiteX6851" fmla="*/ 12053335 w 12203753"/>
              <a:gd name="connsiteY6851" fmla="*/ 2628749 h 6858000"/>
              <a:gd name="connsiteX6852" fmla="*/ 12008079 w 12203753"/>
              <a:gd name="connsiteY6852" fmla="*/ 2628749 h 6858000"/>
              <a:gd name="connsiteX6853" fmla="*/ 12001833 w 12203753"/>
              <a:gd name="connsiteY6853" fmla="*/ 2514590 h 6858000"/>
              <a:gd name="connsiteX6854" fmla="*/ 12008079 w 12203753"/>
              <a:gd name="connsiteY6854" fmla="*/ 2400368 h 6858000"/>
              <a:gd name="connsiteX6855" fmla="*/ 274229 w 12203753"/>
              <a:gd name="connsiteY6855" fmla="*/ 2323849 h 6858000"/>
              <a:gd name="connsiteX6856" fmla="*/ 282613 w 12203753"/>
              <a:gd name="connsiteY6856" fmla="*/ 2327561 h 6858000"/>
              <a:gd name="connsiteX6857" fmla="*/ 376224 w 12203753"/>
              <a:gd name="connsiteY6857" fmla="*/ 2375463 h 6858000"/>
              <a:gd name="connsiteX6858" fmla="*/ 471959 w 12203753"/>
              <a:gd name="connsiteY6858" fmla="*/ 2438014 h 6858000"/>
              <a:gd name="connsiteX6859" fmla="*/ 449332 w 12203753"/>
              <a:gd name="connsiteY6859" fmla="*/ 2477205 h 6858000"/>
              <a:gd name="connsiteX6860" fmla="*/ 347352 w 12203753"/>
              <a:gd name="connsiteY6860" fmla="*/ 2425578 h 6858000"/>
              <a:gd name="connsiteX6861" fmla="*/ 251614 w 12203753"/>
              <a:gd name="connsiteY6861" fmla="*/ 2363053 h 6858000"/>
              <a:gd name="connsiteX6862" fmla="*/ 1065369 w 12203753"/>
              <a:gd name="connsiteY6862" fmla="*/ 2323836 h 6858000"/>
              <a:gd name="connsiteX6863" fmla="*/ 1073750 w 12203753"/>
              <a:gd name="connsiteY6863" fmla="*/ 2327552 h 6858000"/>
              <a:gd name="connsiteX6864" fmla="*/ 1167366 w 12203753"/>
              <a:gd name="connsiteY6864" fmla="*/ 2375452 h 6858000"/>
              <a:gd name="connsiteX6865" fmla="*/ 1263103 w 12203753"/>
              <a:gd name="connsiteY6865" fmla="*/ 2438010 h 6858000"/>
              <a:gd name="connsiteX6866" fmla="*/ 1240476 w 12203753"/>
              <a:gd name="connsiteY6866" fmla="*/ 2477195 h 6858000"/>
              <a:gd name="connsiteX6867" fmla="*/ 1138491 w 12203753"/>
              <a:gd name="connsiteY6867" fmla="*/ 2425567 h 6858000"/>
              <a:gd name="connsiteX6868" fmla="*/ 1042746 w 12203753"/>
              <a:gd name="connsiteY6868" fmla="*/ 2363041 h 6858000"/>
              <a:gd name="connsiteX6869" fmla="*/ 1856440 w 12203753"/>
              <a:gd name="connsiteY6869" fmla="*/ 2323834 h 6858000"/>
              <a:gd name="connsiteX6870" fmla="*/ 1864826 w 12203753"/>
              <a:gd name="connsiteY6870" fmla="*/ 2327542 h 6858000"/>
              <a:gd name="connsiteX6871" fmla="*/ 1958439 w 12203753"/>
              <a:gd name="connsiteY6871" fmla="*/ 2375445 h 6858000"/>
              <a:gd name="connsiteX6872" fmla="*/ 2054174 w 12203753"/>
              <a:gd name="connsiteY6872" fmla="*/ 2437998 h 6858000"/>
              <a:gd name="connsiteX6873" fmla="*/ 2031546 w 12203753"/>
              <a:gd name="connsiteY6873" fmla="*/ 2477187 h 6858000"/>
              <a:gd name="connsiteX6874" fmla="*/ 1929564 w 12203753"/>
              <a:gd name="connsiteY6874" fmla="*/ 2425556 h 6858000"/>
              <a:gd name="connsiteX6875" fmla="*/ 1833827 w 12203753"/>
              <a:gd name="connsiteY6875" fmla="*/ 2363030 h 6858000"/>
              <a:gd name="connsiteX6876" fmla="*/ 53706 w 12203753"/>
              <a:gd name="connsiteY6876" fmla="*/ 2323834 h 6858000"/>
              <a:gd name="connsiteX6877" fmla="*/ 76333 w 12203753"/>
              <a:gd name="connsiteY6877" fmla="*/ 2363053 h 6858000"/>
              <a:gd name="connsiteX6878" fmla="*/ 48496 w 12203753"/>
              <a:gd name="connsiteY6878" fmla="*/ 2382752 h 6858000"/>
              <a:gd name="connsiteX6879" fmla="*/ 0 w 12203753"/>
              <a:gd name="connsiteY6879" fmla="*/ 2413343 h 6858000"/>
              <a:gd name="connsiteX6880" fmla="*/ 0 w 12203753"/>
              <a:gd name="connsiteY6880" fmla="*/ 2350050 h 6858000"/>
              <a:gd name="connsiteX6881" fmla="*/ 22745 w 12203753"/>
              <a:gd name="connsiteY6881" fmla="*/ 2338074 h 6858000"/>
              <a:gd name="connsiteX6882" fmla="*/ 53706 w 12203753"/>
              <a:gd name="connsiteY6882" fmla="*/ 2323834 h 6858000"/>
              <a:gd name="connsiteX6883" fmla="*/ 274178 w 12203753"/>
              <a:gd name="connsiteY6883" fmla="*/ 2323824 h 6858000"/>
              <a:gd name="connsiteX6884" fmla="*/ 274242 w 12203753"/>
              <a:gd name="connsiteY6884" fmla="*/ 2323824 h 6858000"/>
              <a:gd name="connsiteX6885" fmla="*/ 274229 w 12203753"/>
              <a:gd name="connsiteY6885" fmla="*/ 2323849 h 6858000"/>
              <a:gd name="connsiteX6886" fmla="*/ 2647573 w 12203753"/>
              <a:gd name="connsiteY6886" fmla="*/ 2323819 h 6858000"/>
              <a:gd name="connsiteX6887" fmla="*/ 2655955 w 12203753"/>
              <a:gd name="connsiteY6887" fmla="*/ 2327541 h 6858000"/>
              <a:gd name="connsiteX6888" fmla="*/ 2749571 w 12203753"/>
              <a:gd name="connsiteY6888" fmla="*/ 2375433 h 6858000"/>
              <a:gd name="connsiteX6889" fmla="*/ 2845305 w 12203753"/>
              <a:gd name="connsiteY6889" fmla="*/ 2437986 h 6858000"/>
              <a:gd name="connsiteX6890" fmla="*/ 2822677 w 12203753"/>
              <a:gd name="connsiteY6890" fmla="*/ 2477176 h 6858000"/>
              <a:gd name="connsiteX6891" fmla="*/ 2720696 w 12203753"/>
              <a:gd name="connsiteY6891" fmla="*/ 2425545 h 6858000"/>
              <a:gd name="connsiteX6892" fmla="*/ 2624959 w 12203753"/>
              <a:gd name="connsiteY6892" fmla="*/ 2363018 h 6858000"/>
              <a:gd name="connsiteX6893" fmla="*/ 844835 w 12203753"/>
              <a:gd name="connsiteY6893" fmla="*/ 2323819 h 6858000"/>
              <a:gd name="connsiteX6894" fmla="*/ 867464 w 12203753"/>
              <a:gd name="connsiteY6894" fmla="*/ 2363044 h 6858000"/>
              <a:gd name="connsiteX6895" fmla="*/ 771727 w 12203753"/>
              <a:gd name="connsiteY6895" fmla="*/ 2425574 h 6858000"/>
              <a:gd name="connsiteX6896" fmla="*/ 669681 w 12203753"/>
              <a:gd name="connsiteY6896" fmla="*/ 2477202 h 6858000"/>
              <a:gd name="connsiteX6897" fmla="*/ 647052 w 12203753"/>
              <a:gd name="connsiteY6897" fmla="*/ 2438010 h 6858000"/>
              <a:gd name="connsiteX6898" fmla="*/ 647116 w 12203753"/>
              <a:gd name="connsiteY6898" fmla="*/ 2438010 h 6858000"/>
              <a:gd name="connsiteX6899" fmla="*/ 742854 w 12203753"/>
              <a:gd name="connsiteY6899" fmla="*/ 2375458 h 6858000"/>
              <a:gd name="connsiteX6900" fmla="*/ 844835 w 12203753"/>
              <a:gd name="connsiteY6900" fmla="*/ 2323819 h 6858000"/>
              <a:gd name="connsiteX6901" fmla="*/ 3438701 w 12203753"/>
              <a:gd name="connsiteY6901" fmla="*/ 2323815 h 6858000"/>
              <a:gd name="connsiteX6902" fmla="*/ 3447084 w 12203753"/>
              <a:gd name="connsiteY6902" fmla="*/ 2327524 h 6858000"/>
              <a:gd name="connsiteX6903" fmla="*/ 3540702 w 12203753"/>
              <a:gd name="connsiteY6903" fmla="*/ 2375424 h 6858000"/>
              <a:gd name="connsiteX6904" fmla="*/ 3636436 w 12203753"/>
              <a:gd name="connsiteY6904" fmla="*/ 2437975 h 6858000"/>
              <a:gd name="connsiteX6905" fmla="*/ 3613807 w 12203753"/>
              <a:gd name="connsiteY6905" fmla="*/ 2477164 h 6858000"/>
              <a:gd name="connsiteX6906" fmla="*/ 3511829 w 12203753"/>
              <a:gd name="connsiteY6906" fmla="*/ 2425534 h 6858000"/>
              <a:gd name="connsiteX6907" fmla="*/ 3416090 w 12203753"/>
              <a:gd name="connsiteY6907" fmla="*/ 2363007 h 6858000"/>
              <a:gd name="connsiteX6908" fmla="*/ 1635915 w 12203753"/>
              <a:gd name="connsiteY6908" fmla="*/ 2323815 h 6858000"/>
              <a:gd name="connsiteX6909" fmla="*/ 1658544 w 12203753"/>
              <a:gd name="connsiteY6909" fmla="*/ 2363032 h 6858000"/>
              <a:gd name="connsiteX6910" fmla="*/ 1562806 w 12203753"/>
              <a:gd name="connsiteY6910" fmla="*/ 2425564 h 6858000"/>
              <a:gd name="connsiteX6911" fmla="*/ 1460759 w 12203753"/>
              <a:gd name="connsiteY6911" fmla="*/ 2477191 h 6858000"/>
              <a:gd name="connsiteX6912" fmla="*/ 1438131 w 12203753"/>
              <a:gd name="connsiteY6912" fmla="*/ 2437998 h 6858000"/>
              <a:gd name="connsiteX6913" fmla="*/ 1438196 w 12203753"/>
              <a:gd name="connsiteY6913" fmla="*/ 2437998 h 6858000"/>
              <a:gd name="connsiteX6914" fmla="*/ 1533932 w 12203753"/>
              <a:gd name="connsiteY6914" fmla="*/ 2375450 h 6858000"/>
              <a:gd name="connsiteX6915" fmla="*/ 1635915 w 12203753"/>
              <a:gd name="connsiteY6915" fmla="*/ 2323815 h 6858000"/>
              <a:gd name="connsiteX6916" fmla="*/ 1065317 w 12203753"/>
              <a:gd name="connsiteY6916" fmla="*/ 2323815 h 6858000"/>
              <a:gd name="connsiteX6917" fmla="*/ 1065382 w 12203753"/>
              <a:gd name="connsiteY6917" fmla="*/ 2323815 h 6858000"/>
              <a:gd name="connsiteX6918" fmla="*/ 1065369 w 12203753"/>
              <a:gd name="connsiteY6918" fmla="*/ 2323836 h 6858000"/>
              <a:gd name="connsiteX6919" fmla="*/ 1856390 w 12203753"/>
              <a:gd name="connsiteY6919" fmla="*/ 2323803 h 6858000"/>
              <a:gd name="connsiteX6920" fmla="*/ 1856455 w 12203753"/>
              <a:gd name="connsiteY6920" fmla="*/ 2323803 h 6858000"/>
              <a:gd name="connsiteX6921" fmla="*/ 1856440 w 12203753"/>
              <a:gd name="connsiteY6921" fmla="*/ 2323834 h 6858000"/>
              <a:gd name="connsiteX6922" fmla="*/ 5020837 w 12203753"/>
              <a:gd name="connsiteY6922" fmla="*/ 2323799 h 6858000"/>
              <a:gd name="connsiteX6923" fmla="*/ 5029217 w 12203753"/>
              <a:gd name="connsiteY6923" fmla="*/ 2327510 h 6858000"/>
              <a:gd name="connsiteX6924" fmla="*/ 5122827 w 12203753"/>
              <a:gd name="connsiteY6924" fmla="*/ 2375406 h 6858000"/>
              <a:gd name="connsiteX6925" fmla="*/ 5218566 w 12203753"/>
              <a:gd name="connsiteY6925" fmla="*/ 2437949 h 6858000"/>
              <a:gd name="connsiteX6926" fmla="*/ 5195941 w 12203753"/>
              <a:gd name="connsiteY6926" fmla="*/ 2477142 h 6858000"/>
              <a:gd name="connsiteX6927" fmla="*/ 5093953 w 12203753"/>
              <a:gd name="connsiteY6927" fmla="*/ 2425516 h 6858000"/>
              <a:gd name="connsiteX6928" fmla="*/ 4998215 w 12203753"/>
              <a:gd name="connsiteY6928" fmla="*/ 2362985 h 6858000"/>
              <a:gd name="connsiteX6929" fmla="*/ 4229752 w 12203753"/>
              <a:gd name="connsiteY6929" fmla="*/ 2323799 h 6858000"/>
              <a:gd name="connsiteX6930" fmla="*/ 4238133 w 12203753"/>
              <a:gd name="connsiteY6930" fmla="*/ 2327516 h 6858000"/>
              <a:gd name="connsiteX6931" fmla="*/ 4331748 w 12203753"/>
              <a:gd name="connsiteY6931" fmla="*/ 2375410 h 6858000"/>
              <a:gd name="connsiteX6932" fmla="*/ 4427491 w 12203753"/>
              <a:gd name="connsiteY6932" fmla="*/ 2437962 h 6858000"/>
              <a:gd name="connsiteX6933" fmla="*/ 4404860 w 12203753"/>
              <a:gd name="connsiteY6933" fmla="*/ 2477153 h 6858000"/>
              <a:gd name="connsiteX6934" fmla="*/ 4302877 w 12203753"/>
              <a:gd name="connsiteY6934" fmla="*/ 2425523 h 6858000"/>
              <a:gd name="connsiteX6935" fmla="*/ 4207137 w 12203753"/>
              <a:gd name="connsiteY6935" fmla="*/ 2362996 h 6858000"/>
              <a:gd name="connsiteX6936" fmla="*/ 3218179 w 12203753"/>
              <a:gd name="connsiteY6936" fmla="*/ 2323799 h 6858000"/>
              <a:gd name="connsiteX6937" fmla="*/ 3240807 w 12203753"/>
              <a:gd name="connsiteY6937" fmla="*/ 2363011 h 6858000"/>
              <a:gd name="connsiteX6938" fmla="*/ 3145079 w 12203753"/>
              <a:gd name="connsiteY6938" fmla="*/ 2425542 h 6858000"/>
              <a:gd name="connsiteX6939" fmla="*/ 3043026 w 12203753"/>
              <a:gd name="connsiteY6939" fmla="*/ 2477168 h 6858000"/>
              <a:gd name="connsiteX6940" fmla="*/ 3020398 w 12203753"/>
              <a:gd name="connsiteY6940" fmla="*/ 2437980 h 6858000"/>
              <a:gd name="connsiteX6941" fmla="*/ 3020464 w 12203753"/>
              <a:gd name="connsiteY6941" fmla="*/ 2437980 h 6858000"/>
              <a:gd name="connsiteX6942" fmla="*/ 3116202 w 12203753"/>
              <a:gd name="connsiteY6942" fmla="*/ 2375429 h 6858000"/>
              <a:gd name="connsiteX6943" fmla="*/ 3218179 w 12203753"/>
              <a:gd name="connsiteY6943" fmla="*/ 2323799 h 6858000"/>
              <a:gd name="connsiteX6944" fmla="*/ 2647521 w 12203753"/>
              <a:gd name="connsiteY6944" fmla="*/ 2323799 h 6858000"/>
              <a:gd name="connsiteX6945" fmla="*/ 2647585 w 12203753"/>
              <a:gd name="connsiteY6945" fmla="*/ 2323799 h 6858000"/>
              <a:gd name="connsiteX6946" fmla="*/ 2647573 w 12203753"/>
              <a:gd name="connsiteY6946" fmla="*/ 2323819 h 6858000"/>
              <a:gd name="connsiteX6947" fmla="*/ 2427043 w 12203753"/>
              <a:gd name="connsiteY6947" fmla="*/ 2323799 h 6858000"/>
              <a:gd name="connsiteX6948" fmla="*/ 2449673 w 12203753"/>
              <a:gd name="connsiteY6948" fmla="*/ 2363022 h 6858000"/>
              <a:gd name="connsiteX6949" fmla="*/ 2353932 w 12203753"/>
              <a:gd name="connsiteY6949" fmla="*/ 2425552 h 6858000"/>
              <a:gd name="connsiteX6950" fmla="*/ 2251888 w 12203753"/>
              <a:gd name="connsiteY6950" fmla="*/ 2477179 h 6858000"/>
              <a:gd name="connsiteX6951" fmla="*/ 2229258 w 12203753"/>
              <a:gd name="connsiteY6951" fmla="*/ 2437986 h 6858000"/>
              <a:gd name="connsiteX6952" fmla="*/ 2229324 w 12203753"/>
              <a:gd name="connsiteY6952" fmla="*/ 2437986 h 6858000"/>
              <a:gd name="connsiteX6953" fmla="*/ 2325057 w 12203753"/>
              <a:gd name="connsiteY6953" fmla="*/ 2375440 h 6858000"/>
              <a:gd name="connsiteX6954" fmla="*/ 2427043 w 12203753"/>
              <a:gd name="connsiteY6954" fmla="*/ 2323799 h 6858000"/>
              <a:gd name="connsiteX6955" fmla="*/ 3438650 w 12203753"/>
              <a:gd name="connsiteY6955" fmla="*/ 2323787 h 6858000"/>
              <a:gd name="connsiteX6956" fmla="*/ 3438713 w 12203753"/>
              <a:gd name="connsiteY6956" fmla="*/ 2323787 h 6858000"/>
              <a:gd name="connsiteX6957" fmla="*/ 3438701 w 12203753"/>
              <a:gd name="connsiteY6957" fmla="*/ 2323815 h 6858000"/>
              <a:gd name="connsiteX6958" fmla="*/ 5811965 w 12203753"/>
              <a:gd name="connsiteY6958" fmla="*/ 2323783 h 6858000"/>
              <a:gd name="connsiteX6959" fmla="*/ 5820348 w 12203753"/>
              <a:gd name="connsiteY6959" fmla="*/ 2327495 h 6858000"/>
              <a:gd name="connsiteX6960" fmla="*/ 5913960 w 12203753"/>
              <a:gd name="connsiteY6960" fmla="*/ 2375393 h 6858000"/>
              <a:gd name="connsiteX6961" fmla="*/ 6009695 w 12203753"/>
              <a:gd name="connsiteY6961" fmla="*/ 2437938 h 6858000"/>
              <a:gd name="connsiteX6962" fmla="*/ 5987067 w 12203753"/>
              <a:gd name="connsiteY6962" fmla="*/ 2477131 h 6858000"/>
              <a:gd name="connsiteX6963" fmla="*/ 5885086 w 12203753"/>
              <a:gd name="connsiteY6963" fmla="*/ 2425501 h 6858000"/>
              <a:gd name="connsiteX6964" fmla="*/ 5789350 w 12203753"/>
              <a:gd name="connsiteY6964" fmla="*/ 2362973 h 6858000"/>
              <a:gd name="connsiteX6965" fmla="*/ 4229702 w 12203753"/>
              <a:gd name="connsiteY6965" fmla="*/ 2323783 h 6858000"/>
              <a:gd name="connsiteX6966" fmla="*/ 4229764 w 12203753"/>
              <a:gd name="connsiteY6966" fmla="*/ 2323783 h 6858000"/>
              <a:gd name="connsiteX6967" fmla="*/ 4229752 w 12203753"/>
              <a:gd name="connsiteY6967" fmla="*/ 2323799 h 6858000"/>
              <a:gd name="connsiteX6968" fmla="*/ 4009303 w 12203753"/>
              <a:gd name="connsiteY6968" fmla="*/ 2323783 h 6858000"/>
              <a:gd name="connsiteX6969" fmla="*/ 4031930 w 12203753"/>
              <a:gd name="connsiteY6969" fmla="*/ 2363000 h 6858000"/>
              <a:gd name="connsiteX6970" fmla="*/ 3936200 w 12203753"/>
              <a:gd name="connsiteY6970" fmla="*/ 2425531 h 6858000"/>
              <a:gd name="connsiteX6971" fmla="*/ 3834153 w 12203753"/>
              <a:gd name="connsiteY6971" fmla="*/ 2477159 h 6858000"/>
              <a:gd name="connsiteX6972" fmla="*/ 3811524 w 12203753"/>
              <a:gd name="connsiteY6972" fmla="*/ 2437968 h 6858000"/>
              <a:gd name="connsiteX6973" fmla="*/ 3811587 w 12203753"/>
              <a:gd name="connsiteY6973" fmla="*/ 2437968 h 6858000"/>
              <a:gd name="connsiteX6974" fmla="*/ 3907323 w 12203753"/>
              <a:gd name="connsiteY6974" fmla="*/ 2375420 h 6858000"/>
              <a:gd name="connsiteX6975" fmla="*/ 4009303 w 12203753"/>
              <a:gd name="connsiteY6975" fmla="*/ 2323783 h 6858000"/>
              <a:gd name="connsiteX6976" fmla="*/ 5020783 w 12203753"/>
              <a:gd name="connsiteY6976" fmla="*/ 2323770 h 6858000"/>
              <a:gd name="connsiteX6977" fmla="*/ 5020848 w 12203753"/>
              <a:gd name="connsiteY6977" fmla="*/ 2323770 h 6858000"/>
              <a:gd name="connsiteX6978" fmla="*/ 5020837 w 12203753"/>
              <a:gd name="connsiteY6978" fmla="*/ 2323799 h 6858000"/>
              <a:gd name="connsiteX6979" fmla="*/ 4800426 w 12203753"/>
              <a:gd name="connsiteY6979" fmla="*/ 2323770 h 6858000"/>
              <a:gd name="connsiteX6980" fmla="*/ 4823054 w 12203753"/>
              <a:gd name="connsiteY6980" fmla="*/ 2362988 h 6858000"/>
              <a:gd name="connsiteX6981" fmla="*/ 4727319 w 12203753"/>
              <a:gd name="connsiteY6981" fmla="*/ 2425519 h 6858000"/>
              <a:gd name="connsiteX6982" fmla="*/ 4625271 w 12203753"/>
              <a:gd name="connsiteY6982" fmla="*/ 2477146 h 6858000"/>
              <a:gd name="connsiteX6983" fmla="*/ 4602649 w 12203753"/>
              <a:gd name="connsiteY6983" fmla="*/ 2437957 h 6858000"/>
              <a:gd name="connsiteX6984" fmla="*/ 4698380 w 12203753"/>
              <a:gd name="connsiteY6984" fmla="*/ 2375408 h 6858000"/>
              <a:gd name="connsiteX6985" fmla="*/ 4800426 w 12203753"/>
              <a:gd name="connsiteY6985" fmla="*/ 2323770 h 6858000"/>
              <a:gd name="connsiteX6986" fmla="*/ 5591504 w 12203753"/>
              <a:gd name="connsiteY6986" fmla="*/ 2323763 h 6858000"/>
              <a:gd name="connsiteX6987" fmla="*/ 5614132 w 12203753"/>
              <a:gd name="connsiteY6987" fmla="*/ 2362978 h 6858000"/>
              <a:gd name="connsiteX6988" fmla="*/ 5518397 w 12203753"/>
              <a:gd name="connsiteY6988" fmla="*/ 2425508 h 6858000"/>
              <a:gd name="connsiteX6989" fmla="*/ 5416352 w 12203753"/>
              <a:gd name="connsiteY6989" fmla="*/ 2477135 h 6858000"/>
              <a:gd name="connsiteX6990" fmla="*/ 5393724 w 12203753"/>
              <a:gd name="connsiteY6990" fmla="*/ 2437938 h 6858000"/>
              <a:gd name="connsiteX6991" fmla="*/ 5489459 w 12203753"/>
              <a:gd name="connsiteY6991" fmla="*/ 2375399 h 6858000"/>
              <a:gd name="connsiteX6992" fmla="*/ 5591504 w 12203753"/>
              <a:gd name="connsiteY6992" fmla="*/ 2323763 h 6858000"/>
              <a:gd name="connsiteX6993" fmla="*/ 5811914 w 12203753"/>
              <a:gd name="connsiteY6993" fmla="*/ 2323762 h 6858000"/>
              <a:gd name="connsiteX6994" fmla="*/ 5811979 w 12203753"/>
              <a:gd name="connsiteY6994" fmla="*/ 2323762 h 6858000"/>
              <a:gd name="connsiteX6995" fmla="*/ 5811965 w 12203753"/>
              <a:gd name="connsiteY6995" fmla="*/ 2323783 h 6858000"/>
              <a:gd name="connsiteX6996" fmla="*/ 6603052 w 12203753"/>
              <a:gd name="connsiteY6996" fmla="*/ 2323751 h 6858000"/>
              <a:gd name="connsiteX6997" fmla="*/ 6705100 w 12203753"/>
              <a:gd name="connsiteY6997" fmla="*/ 2375384 h 6858000"/>
              <a:gd name="connsiteX6998" fmla="*/ 6800772 w 12203753"/>
              <a:gd name="connsiteY6998" fmla="*/ 2437926 h 6858000"/>
              <a:gd name="connsiteX6999" fmla="*/ 6778210 w 12203753"/>
              <a:gd name="connsiteY6999" fmla="*/ 2477120 h 6858000"/>
              <a:gd name="connsiteX7000" fmla="*/ 6676161 w 12203753"/>
              <a:gd name="connsiteY7000" fmla="*/ 2425490 h 6858000"/>
              <a:gd name="connsiteX7001" fmla="*/ 6580424 w 12203753"/>
              <a:gd name="connsiteY7001" fmla="*/ 2362964 h 6858000"/>
              <a:gd name="connsiteX7002" fmla="*/ 6382638 w 12203753"/>
              <a:gd name="connsiteY7002" fmla="*/ 2323751 h 6858000"/>
              <a:gd name="connsiteX7003" fmla="*/ 6405201 w 12203753"/>
              <a:gd name="connsiteY7003" fmla="*/ 2362967 h 6858000"/>
              <a:gd name="connsiteX7004" fmla="*/ 6309528 w 12203753"/>
              <a:gd name="connsiteY7004" fmla="*/ 2425498 h 6858000"/>
              <a:gd name="connsiteX7005" fmla="*/ 6207480 w 12203753"/>
              <a:gd name="connsiteY7005" fmla="*/ 2477124 h 6858000"/>
              <a:gd name="connsiteX7006" fmla="*/ 6184852 w 12203753"/>
              <a:gd name="connsiteY7006" fmla="*/ 2437926 h 6858000"/>
              <a:gd name="connsiteX7007" fmla="*/ 6280590 w 12203753"/>
              <a:gd name="connsiteY7007" fmla="*/ 2375390 h 6858000"/>
              <a:gd name="connsiteX7008" fmla="*/ 6382638 w 12203753"/>
              <a:gd name="connsiteY7008" fmla="*/ 2323751 h 6858000"/>
              <a:gd name="connsiteX7009" fmla="*/ 7173716 w 12203753"/>
              <a:gd name="connsiteY7009" fmla="*/ 2323746 h 6858000"/>
              <a:gd name="connsiteX7010" fmla="*/ 7196344 w 12203753"/>
              <a:gd name="connsiteY7010" fmla="*/ 2362955 h 6858000"/>
              <a:gd name="connsiteX7011" fmla="*/ 7100606 w 12203753"/>
              <a:gd name="connsiteY7011" fmla="*/ 2425486 h 6858000"/>
              <a:gd name="connsiteX7012" fmla="*/ 6998558 w 12203753"/>
              <a:gd name="connsiteY7012" fmla="*/ 2477113 h 6858000"/>
              <a:gd name="connsiteX7013" fmla="*/ 6975995 w 12203753"/>
              <a:gd name="connsiteY7013" fmla="*/ 2437913 h 6858000"/>
              <a:gd name="connsiteX7014" fmla="*/ 7071731 w 12203753"/>
              <a:gd name="connsiteY7014" fmla="*/ 2375380 h 6858000"/>
              <a:gd name="connsiteX7015" fmla="*/ 7173716 w 12203753"/>
              <a:gd name="connsiteY7015" fmla="*/ 2323746 h 6858000"/>
              <a:gd name="connsiteX7016" fmla="*/ 7394128 w 12203753"/>
              <a:gd name="connsiteY7016" fmla="*/ 2323742 h 6858000"/>
              <a:gd name="connsiteX7017" fmla="*/ 7496176 w 12203753"/>
              <a:gd name="connsiteY7017" fmla="*/ 2375373 h 6858000"/>
              <a:gd name="connsiteX7018" fmla="*/ 7591913 w 12203753"/>
              <a:gd name="connsiteY7018" fmla="*/ 2437913 h 6858000"/>
              <a:gd name="connsiteX7019" fmla="*/ 7569286 w 12203753"/>
              <a:gd name="connsiteY7019" fmla="*/ 2477109 h 6858000"/>
              <a:gd name="connsiteX7020" fmla="*/ 7467302 w 12203753"/>
              <a:gd name="connsiteY7020" fmla="*/ 2425479 h 6858000"/>
              <a:gd name="connsiteX7021" fmla="*/ 7371564 w 12203753"/>
              <a:gd name="connsiteY7021" fmla="*/ 2362952 h 6858000"/>
              <a:gd name="connsiteX7022" fmla="*/ 7964857 w 12203753"/>
              <a:gd name="connsiteY7022" fmla="*/ 2323733 h 6858000"/>
              <a:gd name="connsiteX7023" fmla="*/ 7987485 w 12203753"/>
              <a:gd name="connsiteY7023" fmla="*/ 2362946 h 6858000"/>
              <a:gd name="connsiteX7024" fmla="*/ 7891747 w 12203753"/>
              <a:gd name="connsiteY7024" fmla="*/ 2425475 h 6858000"/>
              <a:gd name="connsiteX7025" fmla="*/ 7789699 w 12203753"/>
              <a:gd name="connsiteY7025" fmla="*/ 2477102 h 6858000"/>
              <a:gd name="connsiteX7026" fmla="*/ 7767072 w 12203753"/>
              <a:gd name="connsiteY7026" fmla="*/ 2437904 h 6858000"/>
              <a:gd name="connsiteX7027" fmla="*/ 7862809 w 12203753"/>
              <a:gd name="connsiteY7027" fmla="*/ 2375370 h 6858000"/>
              <a:gd name="connsiteX7028" fmla="*/ 7964857 w 12203753"/>
              <a:gd name="connsiteY7028" fmla="*/ 2323733 h 6858000"/>
              <a:gd name="connsiteX7029" fmla="*/ 8185270 w 12203753"/>
              <a:gd name="connsiteY7029" fmla="*/ 2323732 h 6858000"/>
              <a:gd name="connsiteX7030" fmla="*/ 8287318 w 12203753"/>
              <a:gd name="connsiteY7030" fmla="*/ 2375363 h 6858000"/>
              <a:gd name="connsiteX7031" fmla="*/ 8383056 w 12203753"/>
              <a:gd name="connsiteY7031" fmla="*/ 2437903 h 6858000"/>
              <a:gd name="connsiteX7032" fmla="*/ 8360428 w 12203753"/>
              <a:gd name="connsiteY7032" fmla="*/ 2477099 h 6858000"/>
              <a:gd name="connsiteX7033" fmla="*/ 8258443 w 12203753"/>
              <a:gd name="connsiteY7033" fmla="*/ 2425469 h 6858000"/>
              <a:gd name="connsiteX7034" fmla="*/ 8162642 w 12203753"/>
              <a:gd name="connsiteY7034" fmla="*/ 2362941 h 6858000"/>
              <a:gd name="connsiteX7035" fmla="*/ 8755998 w 12203753"/>
              <a:gd name="connsiteY7035" fmla="*/ 2323728 h 6858000"/>
              <a:gd name="connsiteX7036" fmla="*/ 8778626 w 12203753"/>
              <a:gd name="connsiteY7036" fmla="*/ 2362934 h 6858000"/>
              <a:gd name="connsiteX7037" fmla="*/ 8682888 w 12203753"/>
              <a:gd name="connsiteY7037" fmla="*/ 2425464 h 6858000"/>
              <a:gd name="connsiteX7038" fmla="*/ 8580840 w 12203753"/>
              <a:gd name="connsiteY7038" fmla="*/ 2477092 h 6858000"/>
              <a:gd name="connsiteX7039" fmla="*/ 8558213 w 12203753"/>
              <a:gd name="connsiteY7039" fmla="*/ 2437892 h 6858000"/>
              <a:gd name="connsiteX7040" fmla="*/ 8653951 w 12203753"/>
              <a:gd name="connsiteY7040" fmla="*/ 2375360 h 6858000"/>
              <a:gd name="connsiteX7041" fmla="*/ 8755998 w 12203753"/>
              <a:gd name="connsiteY7041" fmla="*/ 2323728 h 6858000"/>
              <a:gd name="connsiteX7042" fmla="*/ 8976412 w 12203753"/>
              <a:gd name="connsiteY7042" fmla="*/ 2323722 h 6858000"/>
              <a:gd name="connsiteX7043" fmla="*/ 9078460 w 12203753"/>
              <a:gd name="connsiteY7043" fmla="*/ 2375353 h 6858000"/>
              <a:gd name="connsiteX7044" fmla="*/ 9174198 w 12203753"/>
              <a:gd name="connsiteY7044" fmla="*/ 2437891 h 6858000"/>
              <a:gd name="connsiteX7045" fmla="*/ 9151570 w 12203753"/>
              <a:gd name="connsiteY7045" fmla="*/ 2477088 h 6858000"/>
              <a:gd name="connsiteX7046" fmla="*/ 9049585 w 12203753"/>
              <a:gd name="connsiteY7046" fmla="*/ 2425458 h 6858000"/>
              <a:gd name="connsiteX7047" fmla="*/ 8953784 w 12203753"/>
              <a:gd name="connsiteY7047" fmla="*/ 2362932 h 6858000"/>
              <a:gd name="connsiteX7048" fmla="*/ 9547140 w 12203753"/>
              <a:gd name="connsiteY7048" fmla="*/ 2323715 h 6858000"/>
              <a:gd name="connsiteX7049" fmla="*/ 9569704 w 12203753"/>
              <a:gd name="connsiteY7049" fmla="*/ 2362923 h 6858000"/>
              <a:gd name="connsiteX7050" fmla="*/ 9474030 w 12203753"/>
              <a:gd name="connsiteY7050" fmla="*/ 2425453 h 6858000"/>
              <a:gd name="connsiteX7051" fmla="*/ 9371982 w 12203753"/>
              <a:gd name="connsiteY7051" fmla="*/ 2477082 h 6858000"/>
              <a:gd name="connsiteX7052" fmla="*/ 9349355 w 12203753"/>
              <a:gd name="connsiteY7052" fmla="*/ 2437879 h 6858000"/>
              <a:gd name="connsiteX7053" fmla="*/ 9445093 w 12203753"/>
              <a:gd name="connsiteY7053" fmla="*/ 2375349 h 6858000"/>
              <a:gd name="connsiteX7054" fmla="*/ 9547140 w 12203753"/>
              <a:gd name="connsiteY7054" fmla="*/ 2323715 h 6858000"/>
              <a:gd name="connsiteX7055" fmla="*/ 9767553 w 12203753"/>
              <a:gd name="connsiteY7055" fmla="*/ 2323712 h 6858000"/>
              <a:gd name="connsiteX7056" fmla="*/ 9869601 w 12203753"/>
              <a:gd name="connsiteY7056" fmla="*/ 2375343 h 6858000"/>
              <a:gd name="connsiteX7057" fmla="*/ 9965275 w 12203753"/>
              <a:gd name="connsiteY7057" fmla="*/ 2437879 h 6858000"/>
              <a:gd name="connsiteX7058" fmla="*/ 9942711 w 12203753"/>
              <a:gd name="connsiteY7058" fmla="*/ 2477077 h 6858000"/>
              <a:gd name="connsiteX7059" fmla="*/ 9840663 w 12203753"/>
              <a:gd name="connsiteY7059" fmla="*/ 2425447 h 6858000"/>
              <a:gd name="connsiteX7060" fmla="*/ 9744925 w 12203753"/>
              <a:gd name="connsiteY7060" fmla="*/ 2362920 h 6858000"/>
              <a:gd name="connsiteX7061" fmla="*/ 10338218 w 12203753"/>
              <a:gd name="connsiteY7061" fmla="*/ 2323710 h 6858000"/>
              <a:gd name="connsiteX7062" fmla="*/ 10360845 w 12203753"/>
              <a:gd name="connsiteY7062" fmla="*/ 2362911 h 6858000"/>
              <a:gd name="connsiteX7063" fmla="*/ 10265107 w 12203753"/>
              <a:gd name="connsiteY7063" fmla="*/ 2425442 h 6858000"/>
              <a:gd name="connsiteX7064" fmla="*/ 10163059 w 12203753"/>
              <a:gd name="connsiteY7064" fmla="*/ 2477070 h 6858000"/>
              <a:gd name="connsiteX7065" fmla="*/ 10140496 w 12203753"/>
              <a:gd name="connsiteY7065" fmla="*/ 2437870 h 6858000"/>
              <a:gd name="connsiteX7066" fmla="*/ 10236234 w 12203753"/>
              <a:gd name="connsiteY7066" fmla="*/ 2375339 h 6858000"/>
              <a:gd name="connsiteX7067" fmla="*/ 10338218 w 12203753"/>
              <a:gd name="connsiteY7067" fmla="*/ 2323710 h 6858000"/>
              <a:gd name="connsiteX7068" fmla="*/ 10558630 w 12203753"/>
              <a:gd name="connsiteY7068" fmla="*/ 2323703 h 6858000"/>
              <a:gd name="connsiteX7069" fmla="*/ 10660678 w 12203753"/>
              <a:gd name="connsiteY7069" fmla="*/ 2375334 h 6858000"/>
              <a:gd name="connsiteX7070" fmla="*/ 10756416 w 12203753"/>
              <a:gd name="connsiteY7070" fmla="*/ 2437868 h 6858000"/>
              <a:gd name="connsiteX7071" fmla="*/ 10733788 w 12203753"/>
              <a:gd name="connsiteY7071" fmla="*/ 2477066 h 6858000"/>
              <a:gd name="connsiteX7072" fmla="*/ 10631804 w 12203753"/>
              <a:gd name="connsiteY7072" fmla="*/ 2425436 h 6858000"/>
              <a:gd name="connsiteX7073" fmla="*/ 10536066 w 12203753"/>
              <a:gd name="connsiteY7073" fmla="*/ 2362909 h 6858000"/>
              <a:gd name="connsiteX7074" fmla="*/ 11129360 w 12203753"/>
              <a:gd name="connsiteY7074" fmla="*/ 2323697 h 6858000"/>
              <a:gd name="connsiteX7075" fmla="*/ 11151987 w 12203753"/>
              <a:gd name="connsiteY7075" fmla="*/ 2362901 h 6858000"/>
              <a:gd name="connsiteX7076" fmla="*/ 11056249 w 12203753"/>
              <a:gd name="connsiteY7076" fmla="*/ 2425431 h 6858000"/>
              <a:gd name="connsiteX7077" fmla="*/ 10954201 w 12203753"/>
              <a:gd name="connsiteY7077" fmla="*/ 2477060 h 6858000"/>
              <a:gd name="connsiteX7078" fmla="*/ 10931638 w 12203753"/>
              <a:gd name="connsiteY7078" fmla="*/ 2437859 h 6858000"/>
              <a:gd name="connsiteX7079" fmla="*/ 11027376 w 12203753"/>
              <a:gd name="connsiteY7079" fmla="*/ 2375329 h 6858000"/>
              <a:gd name="connsiteX7080" fmla="*/ 11129360 w 12203753"/>
              <a:gd name="connsiteY7080" fmla="*/ 2323697 h 6858000"/>
              <a:gd name="connsiteX7081" fmla="*/ 11349772 w 12203753"/>
              <a:gd name="connsiteY7081" fmla="*/ 2323696 h 6858000"/>
              <a:gd name="connsiteX7082" fmla="*/ 11451820 w 12203753"/>
              <a:gd name="connsiteY7082" fmla="*/ 2375324 h 6858000"/>
              <a:gd name="connsiteX7083" fmla="*/ 11547558 w 12203753"/>
              <a:gd name="connsiteY7083" fmla="*/ 2437856 h 6858000"/>
              <a:gd name="connsiteX7084" fmla="*/ 11524930 w 12203753"/>
              <a:gd name="connsiteY7084" fmla="*/ 2477055 h 6858000"/>
              <a:gd name="connsiteX7085" fmla="*/ 11422946 w 12203753"/>
              <a:gd name="connsiteY7085" fmla="*/ 2425425 h 6858000"/>
              <a:gd name="connsiteX7086" fmla="*/ 11327208 w 12203753"/>
              <a:gd name="connsiteY7086" fmla="*/ 2362897 h 6858000"/>
              <a:gd name="connsiteX7087" fmla="*/ 11920501 w 12203753"/>
              <a:gd name="connsiteY7087" fmla="*/ 2323690 h 6858000"/>
              <a:gd name="connsiteX7088" fmla="*/ 11943128 w 12203753"/>
              <a:gd name="connsiteY7088" fmla="*/ 2362890 h 6858000"/>
              <a:gd name="connsiteX7089" fmla="*/ 11847390 w 12203753"/>
              <a:gd name="connsiteY7089" fmla="*/ 2425419 h 6858000"/>
              <a:gd name="connsiteX7090" fmla="*/ 11745343 w 12203753"/>
              <a:gd name="connsiteY7090" fmla="*/ 2477049 h 6858000"/>
              <a:gd name="connsiteX7091" fmla="*/ 11722715 w 12203753"/>
              <a:gd name="connsiteY7091" fmla="*/ 2437849 h 6858000"/>
              <a:gd name="connsiteX7092" fmla="*/ 11818516 w 12203753"/>
              <a:gd name="connsiteY7092" fmla="*/ 2375319 h 6858000"/>
              <a:gd name="connsiteX7093" fmla="*/ 11920501 w 12203753"/>
              <a:gd name="connsiteY7093" fmla="*/ 2323690 h 6858000"/>
              <a:gd name="connsiteX7094" fmla="*/ 12140914 w 12203753"/>
              <a:gd name="connsiteY7094" fmla="*/ 2323686 h 6858000"/>
              <a:gd name="connsiteX7095" fmla="*/ 12171908 w 12203753"/>
              <a:gd name="connsiteY7095" fmla="*/ 2337956 h 6858000"/>
              <a:gd name="connsiteX7096" fmla="*/ 12203753 w 12203753"/>
              <a:gd name="connsiteY7096" fmla="*/ 2354700 h 6858000"/>
              <a:gd name="connsiteX7097" fmla="*/ 12203753 w 12203753"/>
              <a:gd name="connsiteY7097" fmla="*/ 2418902 h 6858000"/>
              <a:gd name="connsiteX7098" fmla="*/ 12146132 w 12203753"/>
              <a:gd name="connsiteY7098" fmla="*/ 2382582 h 6858000"/>
              <a:gd name="connsiteX7099" fmla="*/ 12118286 w 12203753"/>
              <a:gd name="connsiteY7099" fmla="*/ 2362886 h 6858000"/>
              <a:gd name="connsiteX7100" fmla="*/ 536848 w 12203753"/>
              <a:gd name="connsiteY7100" fmla="*/ 2172147 h 6858000"/>
              <a:gd name="connsiteX7101" fmla="*/ 582102 w 12203753"/>
              <a:gd name="connsiteY7101" fmla="*/ 2172147 h 6858000"/>
              <a:gd name="connsiteX7102" fmla="*/ 588413 w 12203753"/>
              <a:gd name="connsiteY7102" fmla="*/ 2286310 h 6858000"/>
              <a:gd name="connsiteX7103" fmla="*/ 582102 w 12203753"/>
              <a:gd name="connsiteY7103" fmla="*/ 2400456 h 6858000"/>
              <a:gd name="connsiteX7104" fmla="*/ 536848 w 12203753"/>
              <a:gd name="connsiteY7104" fmla="*/ 2400456 h 6858000"/>
              <a:gd name="connsiteX7105" fmla="*/ 530602 w 12203753"/>
              <a:gd name="connsiteY7105" fmla="*/ 2286310 h 6858000"/>
              <a:gd name="connsiteX7106" fmla="*/ 536848 w 12203753"/>
              <a:gd name="connsiteY7106" fmla="*/ 2172147 h 6858000"/>
              <a:gd name="connsiteX7107" fmla="*/ 1327990 w 12203753"/>
              <a:gd name="connsiteY7107" fmla="*/ 2172138 h 6858000"/>
              <a:gd name="connsiteX7108" fmla="*/ 1373245 w 12203753"/>
              <a:gd name="connsiteY7108" fmla="*/ 2172138 h 6858000"/>
              <a:gd name="connsiteX7109" fmla="*/ 1379556 w 12203753"/>
              <a:gd name="connsiteY7109" fmla="*/ 2286298 h 6858000"/>
              <a:gd name="connsiteX7110" fmla="*/ 1373245 w 12203753"/>
              <a:gd name="connsiteY7110" fmla="*/ 2400441 h 6858000"/>
              <a:gd name="connsiteX7111" fmla="*/ 1327990 w 12203753"/>
              <a:gd name="connsiteY7111" fmla="*/ 2400441 h 6858000"/>
              <a:gd name="connsiteX7112" fmla="*/ 1321744 w 12203753"/>
              <a:gd name="connsiteY7112" fmla="*/ 2286298 h 6858000"/>
              <a:gd name="connsiteX7113" fmla="*/ 1327990 w 12203753"/>
              <a:gd name="connsiteY7113" fmla="*/ 2172138 h 6858000"/>
              <a:gd name="connsiteX7114" fmla="*/ 2119119 w 12203753"/>
              <a:gd name="connsiteY7114" fmla="*/ 2172127 h 6858000"/>
              <a:gd name="connsiteX7115" fmla="*/ 2164366 w 12203753"/>
              <a:gd name="connsiteY7115" fmla="*/ 2172127 h 6858000"/>
              <a:gd name="connsiteX7116" fmla="*/ 2170679 w 12203753"/>
              <a:gd name="connsiteY7116" fmla="*/ 2286287 h 6858000"/>
              <a:gd name="connsiteX7117" fmla="*/ 2164366 w 12203753"/>
              <a:gd name="connsiteY7117" fmla="*/ 2400434 h 6858000"/>
              <a:gd name="connsiteX7118" fmla="*/ 2119119 w 12203753"/>
              <a:gd name="connsiteY7118" fmla="*/ 2400434 h 6858000"/>
              <a:gd name="connsiteX7119" fmla="*/ 2112868 w 12203753"/>
              <a:gd name="connsiteY7119" fmla="*/ 2286287 h 6858000"/>
              <a:gd name="connsiteX7120" fmla="*/ 2119119 w 12203753"/>
              <a:gd name="connsiteY7120" fmla="*/ 2172127 h 6858000"/>
              <a:gd name="connsiteX7121" fmla="*/ 2910259 w 12203753"/>
              <a:gd name="connsiteY7121" fmla="*/ 2172116 h 6858000"/>
              <a:gd name="connsiteX7122" fmla="*/ 2955512 w 12203753"/>
              <a:gd name="connsiteY7122" fmla="*/ 2172116 h 6858000"/>
              <a:gd name="connsiteX7123" fmla="*/ 2961822 w 12203753"/>
              <a:gd name="connsiteY7123" fmla="*/ 2286276 h 6858000"/>
              <a:gd name="connsiteX7124" fmla="*/ 2955512 w 12203753"/>
              <a:gd name="connsiteY7124" fmla="*/ 2400423 h 6858000"/>
              <a:gd name="connsiteX7125" fmla="*/ 2910259 w 12203753"/>
              <a:gd name="connsiteY7125" fmla="*/ 2400423 h 6858000"/>
              <a:gd name="connsiteX7126" fmla="*/ 2903952 w 12203753"/>
              <a:gd name="connsiteY7126" fmla="*/ 2286276 h 6858000"/>
              <a:gd name="connsiteX7127" fmla="*/ 2910259 w 12203753"/>
              <a:gd name="connsiteY7127" fmla="*/ 2172116 h 6858000"/>
              <a:gd name="connsiteX7128" fmla="*/ 3701387 w 12203753"/>
              <a:gd name="connsiteY7128" fmla="*/ 2172105 h 6858000"/>
              <a:gd name="connsiteX7129" fmla="*/ 3746642 w 12203753"/>
              <a:gd name="connsiteY7129" fmla="*/ 2172105 h 6858000"/>
              <a:gd name="connsiteX7130" fmla="*/ 3752953 w 12203753"/>
              <a:gd name="connsiteY7130" fmla="*/ 2286265 h 6858000"/>
              <a:gd name="connsiteX7131" fmla="*/ 3746642 w 12203753"/>
              <a:gd name="connsiteY7131" fmla="*/ 2400413 h 6858000"/>
              <a:gd name="connsiteX7132" fmla="*/ 3701387 w 12203753"/>
              <a:gd name="connsiteY7132" fmla="*/ 2400413 h 6858000"/>
              <a:gd name="connsiteX7133" fmla="*/ 3695075 w 12203753"/>
              <a:gd name="connsiteY7133" fmla="*/ 2286265 h 6858000"/>
              <a:gd name="connsiteX7134" fmla="*/ 3701387 w 12203753"/>
              <a:gd name="connsiteY7134" fmla="*/ 2172105 h 6858000"/>
              <a:gd name="connsiteX7135" fmla="*/ 4492377 w 12203753"/>
              <a:gd name="connsiteY7135" fmla="*/ 2172095 h 6858000"/>
              <a:gd name="connsiteX7136" fmla="*/ 4537632 w 12203753"/>
              <a:gd name="connsiteY7136" fmla="*/ 2172095 h 6858000"/>
              <a:gd name="connsiteX7137" fmla="*/ 4543944 w 12203753"/>
              <a:gd name="connsiteY7137" fmla="*/ 2286255 h 6858000"/>
              <a:gd name="connsiteX7138" fmla="*/ 4537632 w 12203753"/>
              <a:gd name="connsiteY7138" fmla="*/ 2400404 h 6858000"/>
              <a:gd name="connsiteX7139" fmla="*/ 4492377 w 12203753"/>
              <a:gd name="connsiteY7139" fmla="*/ 2400404 h 6858000"/>
              <a:gd name="connsiteX7140" fmla="*/ 4486128 w 12203753"/>
              <a:gd name="connsiteY7140" fmla="*/ 2286255 h 6858000"/>
              <a:gd name="connsiteX7141" fmla="*/ 4492377 w 12203753"/>
              <a:gd name="connsiteY7141" fmla="*/ 2172095 h 6858000"/>
              <a:gd name="connsiteX7142" fmla="*/ 5283517 w 12203753"/>
              <a:gd name="connsiteY7142" fmla="*/ 2172079 h 6858000"/>
              <a:gd name="connsiteX7143" fmla="*/ 5328774 w 12203753"/>
              <a:gd name="connsiteY7143" fmla="*/ 2172079 h 6858000"/>
              <a:gd name="connsiteX7144" fmla="*/ 5335084 w 12203753"/>
              <a:gd name="connsiteY7144" fmla="*/ 2286241 h 6858000"/>
              <a:gd name="connsiteX7145" fmla="*/ 5328774 w 12203753"/>
              <a:gd name="connsiteY7145" fmla="*/ 2400392 h 6858000"/>
              <a:gd name="connsiteX7146" fmla="*/ 5283517 w 12203753"/>
              <a:gd name="connsiteY7146" fmla="*/ 2400392 h 6858000"/>
              <a:gd name="connsiteX7147" fmla="*/ 5277271 w 12203753"/>
              <a:gd name="connsiteY7147" fmla="*/ 2286241 h 6858000"/>
              <a:gd name="connsiteX7148" fmla="*/ 5283517 w 12203753"/>
              <a:gd name="connsiteY7148" fmla="*/ 2172079 h 6858000"/>
              <a:gd name="connsiteX7149" fmla="*/ 6074648 w 12203753"/>
              <a:gd name="connsiteY7149" fmla="*/ 2172072 h 6858000"/>
              <a:gd name="connsiteX7150" fmla="*/ 6119901 w 12203753"/>
              <a:gd name="connsiteY7150" fmla="*/ 2172072 h 6858000"/>
              <a:gd name="connsiteX7151" fmla="*/ 6126212 w 12203753"/>
              <a:gd name="connsiteY7151" fmla="*/ 2286232 h 6858000"/>
              <a:gd name="connsiteX7152" fmla="*/ 6119901 w 12203753"/>
              <a:gd name="connsiteY7152" fmla="*/ 2400383 h 6858000"/>
              <a:gd name="connsiteX7153" fmla="*/ 6074648 w 12203753"/>
              <a:gd name="connsiteY7153" fmla="*/ 2400383 h 6858000"/>
              <a:gd name="connsiteX7154" fmla="*/ 6068400 w 12203753"/>
              <a:gd name="connsiteY7154" fmla="*/ 2286232 h 6858000"/>
              <a:gd name="connsiteX7155" fmla="*/ 6074648 w 12203753"/>
              <a:gd name="connsiteY7155" fmla="*/ 2172072 h 6858000"/>
              <a:gd name="connsiteX7156" fmla="*/ 6865787 w 12203753"/>
              <a:gd name="connsiteY7156" fmla="*/ 2172061 h 6858000"/>
              <a:gd name="connsiteX7157" fmla="*/ 6910979 w 12203753"/>
              <a:gd name="connsiteY7157" fmla="*/ 2172061 h 6858000"/>
              <a:gd name="connsiteX7158" fmla="*/ 6917290 w 12203753"/>
              <a:gd name="connsiteY7158" fmla="*/ 2286221 h 6858000"/>
              <a:gd name="connsiteX7159" fmla="*/ 6910979 w 12203753"/>
              <a:gd name="connsiteY7159" fmla="*/ 2400373 h 6858000"/>
              <a:gd name="connsiteX7160" fmla="*/ 6865787 w 12203753"/>
              <a:gd name="connsiteY7160" fmla="*/ 2400373 h 6858000"/>
              <a:gd name="connsiteX7161" fmla="*/ 6859477 w 12203753"/>
              <a:gd name="connsiteY7161" fmla="*/ 2286221 h 6858000"/>
              <a:gd name="connsiteX7162" fmla="*/ 6865787 w 12203753"/>
              <a:gd name="connsiteY7162" fmla="*/ 2172061 h 6858000"/>
              <a:gd name="connsiteX7163" fmla="*/ 7656865 w 12203753"/>
              <a:gd name="connsiteY7163" fmla="*/ 2172049 h 6858000"/>
              <a:gd name="connsiteX7164" fmla="*/ 7702121 w 12203753"/>
              <a:gd name="connsiteY7164" fmla="*/ 2172049 h 6858000"/>
              <a:gd name="connsiteX7165" fmla="*/ 7708431 w 12203753"/>
              <a:gd name="connsiteY7165" fmla="*/ 2286210 h 6858000"/>
              <a:gd name="connsiteX7166" fmla="*/ 7702121 w 12203753"/>
              <a:gd name="connsiteY7166" fmla="*/ 2400362 h 6858000"/>
              <a:gd name="connsiteX7167" fmla="*/ 7656865 w 12203753"/>
              <a:gd name="connsiteY7167" fmla="*/ 2400362 h 6858000"/>
              <a:gd name="connsiteX7168" fmla="*/ 7650619 w 12203753"/>
              <a:gd name="connsiteY7168" fmla="*/ 2286210 h 6858000"/>
              <a:gd name="connsiteX7169" fmla="*/ 7656865 w 12203753"/>
              <a:gd name="connsiteY7169" fmla="*/ 2172049 h 6858000"/>
              <a:gd name="connsiteX7170" fmla="*/ 8448006 w 12203753"/>
              <a:gd name="connsiteY7170" fmla="*/ 2172039 h 6858000"/>
              <a:gd name="connsiteX7171" fmla="*/ 8493262 w 12203753"/>
              <a:gd name="connsiteY7171" fmla="*/ 2172039 h 6858000"/>
              <a:gd name="connsiteX7172" fmla="*/ 8499508 w 12203753"/>
              <a:gd name="connsiteY7172" fmla="*/ 2286198 h 6858000"/>
              <a:gd name="connsiteX7173" fmla="*/ 8493262 w 12203753"/>
              <a:gd name="connsiteY7173" fmla="*/ 2400351 h 6858000"/>
              <a:gd name="connsiteX7174" fmla="*/ 8448006 w 12203753"/>
              <a:gd name="connsiteY7174" fmla="*/ 2400351 h 6858000"/>
              <a:gd name="connsiteX7175" fmla="*/ 8441760 w 12203753"/>
              <a:gd name="connsiteY7175" fmla="*/ 2286198 h 6858000"/>
              <a:gd name="connsiteX7176" fmla="*/ 8448006 w 12203753"/>
              <a:gd name="connsiteY7176" fmla="*/ 2172039 h 6858000"/>
              <a:gd name="connsiteX7177" fmla="*/ 9239147 w 12203753"/>
              <a:gd name="connsiteY7177" fmla="*/ 2172028 h 6858000"/>
              <a:gd name="connsiteX7178" fmla="*/ 9284403 w 12203753"/>
              <a:gd name="connsiteY7178" fmla="*/ 2172028 h 6858000"/>
              <a:gd name="connsiteX7179" fmla="*/ 9290649 w 12203753"/>
              <a:gd name="connsiteY7179" fmla="*/ 2286187 h 6858000"/>
              <a:gd name="connsiteX7180" fmla="*/ 9284403 w 12203753"/>
              <a:gd name="connsiteY7180" fmla="*/ 2400341 h 6858000"/>
              <a:gd name="connsiteX7181" fmla="*/ 9239147 w 12203753"/>
              <a:gd name="connsiteY7181" fmla="*/ 2400341 h 6858000"/>
              <a:gd name="connsiteX7182" fmla="*/ 9232901 w 12203753"/>
              <a:gd name="connsiteY7182" fmla="*/ 2286187 h 6858000"/>
              <a:gd name="connsiteX7183" fmla="*/ 9239147 w 12203753"/>
              <a:gd name="connsiteY7183" fmla="*/ 2172028 h 6858000"/>
              <a:gd name="connsiteX7184" fmla="*/ 10030289 w 12203753"/>
              <a:gd name="connsiteY7184" fmla="*/ 2172017 h 6858000"/>
              <a:gd name="connsiteX7185" fmla="*/ 10075481 w 12203753"/>
              <a:gd name="connsiteY7185" fmla="*/ 2172017 h 6858000"/>
              <a:gd name="connsiteX7186" fmla="*/ 10081791 w 12203753"/>
              <a:gd name="connsiteY7186" fmla="*/ 2286176 h 6858000"/>
              <a:gd name="connsiteX7187" fmla="*/ 10075481 w 12203753"/>
              <a:gd name="connsiteY7187" fmla="*/ 2400331 h 6858000"/>
              <a:gd name="connsiteX7188" fmla="*/ 10030289 w 12203753"/>
              <a:gd name="connsiteY7188" fmla="*/ 2400331 h 6858000"/>
              <a:gd name="connsiteX7189" fmla="*/ 10023979 w 12203753"/>
              <a:gd name="connsiteY7189" fmla="*/ 2286176 h 6858000"/>
              <a:gd name="connsiteX7190" fmla="*/ 10030289 w 12203753"/>
              <a:gd name="connsiteY7190" fmla="*/ 2172017 h 6858000"/>
              <a:gd name="connsiteX7191" fmla="*/ 10821367 w 12203753"/>
              <a:gd name="connsiteY7191" fmla="*/ 2172006 h 6858000"/>
              <a:gd name="connsiteX7192" fmla="*/ 10866623 w 12203753"/>
              <a:gd name="connsiteY7192" fmla="*/ 2172006 h 6858000"/>
              <a:gd name="connsiteX7193" fmla="*/ 10872933 w 12203753"/>
              <a:gd name="connsiteY7193" fmla="*/ 2286164 h 6858000"/>
              <a:gd name="connsiteX7194" fmla="*/ 10866623 w 12203753"/>
              <a:gd name="connsiteY7194" fmla="*/ 2400320 h 6858000"/>
              <a:gd name="connsiteX7195" fmla="*/ 10821367 w 12203753"/>
              <a:gd name="connsiteY7195" fmla="*/ 2400320 h 6858000"/>
              <a:gd name="connsiteX7196" fmla="*/ 10815121 w 12203753"/>
              <a:gd name="connsiteY7196" fmla="*/ 2286164 h 6858000"/>
              <a:gd name="connsiteX7197" fmla="*/ 10821367 w 12203753"/>
              <a:gd name="connsiteY7197" fmla="*/ 2172006 h 6858000"/>
              <a:gd name="connsiteX7198" fmla="*/ 11612508 w 12203753"/>
              <a:gd name="connsiteY7198" fmla="*/ 2171995 h 6858000"/>
              <a:gd name="connsiteX7199" fmla="*/ 11657764 w 12203753"/>
              <a:gd name="connsiteY7199" fmla="*/ 2171995 h 6858000"/>
              <a:gd name="connsiteX7200" fmla="*/ 11664075 w 12203753"/>
              <a:gd name="connsiteY7200" fmla="*/ 2286153 h 6858000"/>
              <a:gd name="connsiteX7201" fmla="*/ 11657764 w 12203753"/>
              <a:gd name="connsiteY7201" fmla="*/ 2400311 h 6858000"/>
              <a:gd name="connsiteX7202" fmla="*/ 11612508 w 12203753"/>
              <a:gd name="connsiteY7202" fmla="*/ 2400311 h 6858000"/>
              <a:gd name="connsiteX7203" fmla="*/ 11606262 w 12203753"/>
              <a:gd name="connsiteY7203" fmla="*/ 2286153 h 6858000"/>
              <a:gd name="connsiteX7204" fmla="*/ 11612508 w 12203753"/>
              <a:gd name="connsiteY7204" fmla="*/ 2171995 h 6858000"/>
              <a:gd name="connsiteX7205" fmla="*/ 0 w 12203753"/>
              <a:gd name="connsiteY7205" fmla="*/ 2159303 h 6858000"/>
              <a:gd name="connsiteX7206" fmla="*/ 48559 w 12203753"/>
              <a:gd name="connsiteY7206" fmla="*/ 2189936 h 6858000"/>
              <a:gd name="connsiteX7207" fmla="*/ 76396 w 12203753"/>
              <a:gd name="connsiteY7207" fmla="*/ 2209633 h 6858000"/>
              <a:gd name="connsiteX7208" fmla="*/ 53769 w 12203753"/>
              <a:gd name="connsiteY7208" fmla="*/ 2248815 h 6858000"/>
              <a:gd name="connsiteX7209" fmla="*/ 22784 w 12203753"/>
              <a:gd name="connsiteY7209" fmla="*/ 2234551 h 6858000"/>
              <a:gd name="connsiteX7210" fmla="*/ 0 w 12203753"/>
              <a:gd name="connsiteY7210" fmla="*/ 2222567 h 6858000"/>
              <a:gd name="connsiteX7211" fmla="*/ 12203753 w 12203753"/>
              <a:gd name="connsiteY7211" fmla="*/ 2153448 h 6858000"/>
              <a:gd name="connsiteX7212" fmla="*/ 12203753 w 12203753"/>
              <a:gd name="connsiteY7212" fmla="*/ 2217663 h 6858000"/>
              <a:gd name="connsiteX7213" fmla="*/ 12171908 w 12203753"/>
              <a:gd name="connsiteY7213" fmla="*/ 2234418 h 6858000"/>
              <a:gd name="connsiteX7214" fmla="*/ 12140914 w 12203753"/>
              <a:gd name="connsiteY7214" fmla="*/ 2248664 h 6858000"/>
              <a:gd name="connsiteX7215" fmla="*/ 12118286 w 12203753"/>
              <a:gd name="connsiteY7215" fmla="*/ 2209463 h 6858000"/>
              <a:gd name="connsiteX7216" fmla="*/ 12146132 w 12203753"/>
              <a:gd name="connsiteY7216" fmla="*/ 2189768 h 6858000"/>
              <a:gd name="connsiteX7217" fmla="*/ 669795 w 12203753"/>
              <a:gd name="connsiteY7217" fmla="*/ 2095485 h 6858000"/>
              <a:gd name="connsiteX7218" fmla="*/ 678178 w 12203753"/>
              <a:gd name="connsiteY7218" fmla="*/ 2099190 h 6858000"/>
              <a:gd name="connsiteX7219" fmla="*/ 771792 w 12203753"/>
              <a:gd name="connsiteY7219" fmla="*/ 2147094 h 6858000"/>
              <a:gd name="connsiteX7220" fmla="*/ 867526 w 12203753"/>
              <a:gd name="connsiteY7220" fmla="*/ 2209624 h 6858000"/>
              <a:gd name="connsiteX7221" fmla="*/ 844900 w 12203753"/>
              <a:gd name="connsiteY7221" fmla="*/ 2248813 h 6858000"/>
              <a:gd name="connsiteX7222" fmla="*/ 742918 w 12203753"/>
              <a:gd name="connsiteY7222" fmla="*/ 2197199 h 6858000"/>
              <a:gd name="connsiteX7223" fmla="*/ 647181 w 12203753"/>
              <a:gd name="connsiteY7223" fmla="*/ 2134665 h 6858000"/>
              <a:gd name="connsiteX7224" fmla="*/ 1460873 w 12203753"/>
              <a:gd name="connsiteY7224" fmla="*/ 2095474 h 6858000"/>
              <a:gd name="connsiteX7225" fmla="*/ 1469257 w 12203753"/>
              <a:gd name="connsiteY7225" fmla="*/ 2099179 h 6858000"/>
              <a:gd name="connsiteX7226" fmla="*/ 1562870 w 12203753"/>
              <a:gd name="connsiteY7226" fmla="*/ 2147084 h 6858000"/>
              <a:gd name="connsiteX7227" fmla="*/ 1658607 w 12203753"/>
              <a:gd name="connsiteY7227" fmla="*/ 2209612 h 6858000"/>
              <a:gd name="connsiteX7228" fmla="*/ 1635980 w 12203753"/>
              <a:gd name="connsiteY7228" fmla="*/ 2248797 h 6858000"/>
              <a:gd name="connsiteX7229" fmla="*/ 1533999 w 12203753"/>
              <a:gd name="connsiteY7229" fmla="*/ 2197188 h 6858000"/>
              <a:gd name="connsiteX7230" fmla="*/ 1438259 w 12203753"/>
              <a:gd name="connsiteY7230" fmla="*/ 2134654 h 6858000"/>
              <a:gd name="connsiteX7231" fmla="*/ 449268 w 12203753"/>
              <a:gd name="connsiteY7231" fmla="*/ 2095468 h 6858000"/>
              <a:gd name="connsiteX7232" fmla="*/ 471896 w 12203753"/>
              <a:gd name="connsiteY7232" fmla="*/ 2134670 h 6858000"/>
              <a:gd name="connsiteX7233" fmla="*/ 376162 w 12203753"/>
              <a:gd name="connsiteY7233" fmla="*/ 2197206 h 6858000"/>
              <a:gd name="connsiteX7234" fmla="*/ 274116 w 12203753"/>
              <a:gd name="connsiteY7234" fmla="*/ 2248815 h 6858000"/>
              <a:gd name="connsiteX7235" fmla="*/ 251487 w 12203753"/>
              <a:gd name="connsiteY7235" fmla="*/ 2209633 h 6858000"/>
              <a:gd name="connsiteX7236" fmla="*/ 251551 w 12203753"/>
              <a:gd name="connsiteY7236" fmla="*/ 2209633 h 6858000"/>
              <a:gd name="connsiteX7237" fmla="*/ 347288 w 12203753"/>
              <a:gd name="connsiteY7237" fmla="*/ 2147099 h 6858000"/>
              <a:gd name="connsiteX7238" fmla="*/ 449268 w 12203753"/>
              <a:gd name="connsiteY7238" fmla="*/ 2095468 h 6858000"/>
              <a:gd name="connsiteX7239" fmla="*/ 2252000 w 12203753"/>
              <a:gd name="connsiteY7239" fmla="*/ 2095463 h 6858000"/>
              <a:gd name="connsiteX7240" fmla="*/ 2260383 w 12203753"/>
              <a:gd name="connsiteY7240" fmla="*/ 2099168 h 6858000"/>
              <a:gd name="connsiteX7241" fmla="*/ 2353993 w 12203753"/>
              <a:gd name="connsiteY7241" fmla="*/ 2147072 h 6858000"/>
              <a:gd name="connsiteX7242" fmla="*/ 2449735 w 12203753"/>
              <a:gd name="connsiteY7242" fmla="*/ 2209601 h 6858000"/>
              <a:gd name="connsiteX7243" fmla="*/ 2427108 w 12203753"/>
              <a:gd name="connsiteY7243" fmla="*/ 2248797 h 6858000"/>
              <a:gd name="connsiteX7244" fmla="*/ 2325122 w 12203753"/>
              <a:gd name="connsiteY7244" fmla="*/ 2197176 h 6858000"/>
              <a:gd name="connsiteX7245" fmla="*/ 2229387 w 12203753"/>
              <a:gd name="connsiteY7245" fmla="*/ 2134642 h 6858000"/>
              <a:gd name="connsiteX7246" fmla="*/ 669744 w 12203753"/>
              <a:gd name="connsiteY7246" fmla="*/ 2095463 h 6858000"/>
              <a:gd name="connsiteX7247" fmla="*/ 669808 w 12203753"/>
              <a:gd name="connsiteY7247" fmla="*/ 2095463 h 6858000"/>
              <a:gd name="connsiteX7248" fmla="*/ 669795 w 12203753"/>
              <a:gd name="connsiteY7248" fmla="*/ 2095485 h 6858000"/>
              <a:gd name="connsiteX7249" fmla="*/ 1240411 w 12203753"/>
              <a:gd name="connsiteY7249" fmla="*/ 2095457 h 6858000"/>
              <a:gd name="connsiteX7250" fmla="*/ 1263039 w 12203753"/>
              <a:gd name="connsiteY7250" fmla="*/ 2134659 h 6858000"/>
              <a:gd name="connsiteX7251" fmla="*/ 1167301 w 12203753"/>
              <a:gd name="connsiteY7251" fmla="*/ 2197194 h 6858000"/>
              <a:gd name="connsiteX7252" fmla="*/ 1065253 w 12203753"/>
              <a:gd name="connsiteY7252" fmla="*/ 2248803 h 6858000"/>
              <a:gd name="connsiteX7253" fmla="*/ 1042617 w 12203753"/>
              <a:gd name="connsiteY7253" fmla="*/ 2209619 h 6858000"/>
              <a:gd name="connsiteX7254" fmla="*/ 1042681 w 12203753"/>
              <a:gd name="connsiteY7254" fmla="*/ 2209619 h 6858000"/>
              <a:gd name="connsiteX7255" fmla="*/ 1138424 w 12203753"/>
              <a:gd name="connsiteY7255" fmla="*/ 2147089 h 6858000"/>
              <a:gd name="connsiteX7256" fmla="*/ 1240411 w 12203753"/>
              <a:gd name="connsiteY7256" fmla="*/ 2095457 h 6858000"/>
              <a:gd name="connsiteX7257" fmla="*/ 3043144 w 12203753"/>
              <a:gd name="connsiteY7257" fmla="*/ 2095452 h 6858000"/>
              <a:gd name="connsiteX7258" fmla="*/ 3051523 w 12203753"/>
              <a:gd name="connsiteY7258" fmla="*/ 2099157 h 6858000"/>
              <a:gd name="connsiteX7259" fmla="*/ 3145144 w 12203753"/>
              <a:gd name="connsiteY7259" fmla="*/ 2147061 h 6858000"/>
              <a:gd name="connsiteX7260" fmla="*/ 3240871 w 12203753"/>
              <a:gd name="connsiteY7260" fmla="*/ 2209589 h 6858000"/>
              <a:gd name="connsiteX7261" fmla="*/ 3218243 w 12203753"/>
              <a:gd name="connsiteY7261" fmla="*/ 2248775 h 6858000"/>
              <a:gd name="connsiteX7262" fmla="*/ 3116268 w 12203753"/>
              <a:gd name="connsiteY7262" fmla="*/ 2197165 h 6858000"/>
              <a:gd name="connsiteX7263" fmla="*/ 3020525 w 12203753"/>
              <a:gd name="connsiteY7263" fmla="*/ 2134631 h 6858000"/>
              <a:gd name="connsiteX7264" fmla="*/ 1460821 w 12203753"/>
              <a:gd name="connsiteY7264" fmla="*/ 2095452 h 6858000"/>
              <a:gd name="connsiteX7265" fmla="*/ 1460890 w 12203753"/>
              <a:gd name="connsiteY7265" fmla="*/ 2095452 h 6858000"/>
              <a:gd name="connsiteX7266" fmla="*/ 1460873 w 12203753"/>
              <a:gd name="connsiteY7266" fmla="*/ 2095474 h 6858000"/>
              <a:gd name="connsiteX7267" fmla="*/ 2031482 w 12203753"/>
              <a:gd name="connsiteY7267" fmla="*/ 2095446 h 6858000"/>
              <a:gd name="connsiteX7268" fmla="*/ 2054113 w 12203753"/>
              <a:gd name="connsiteY7268" fmla="*/ 2134647 h 6858000"/>
              <a:gd name="connsiteX7269" fmla="*/ 1958376 w 12203753"/>
              <a:gd name="connsiteY7269" fmla="*/ 2197183 h 6858000"/>
              <a:gd name="connsiteX7270" fmla="*/ 1856328 w 12203753"/>
              <a:gd name="connsiteY7270" fmla="*/ 2248797 h 6858000"/>
              <a:gd name="connsiteX7271" fmla="*/ 1833699 w 12203753"/>
              <a:gd name="connsiteY7271" fmla="*/ 2209608 h 6858000"/>
              <a:gd name="connsiteX7272" fmla="*/ 1833765 w 12203753"/>
              <a:gd name="connsiteY7272" fmla="*/ 2209608 h 6858000"/>
              <a:gd name="connsiteX7273" fmla="*/ 1929500 w 12203753"/>
              <a:gd name="connsiteY7273" fmla="*/ 2147078 h 6858000"/>
              <a:gd name="connsiteX7274" fmla="*/ 2031482 w 12203753"/>
              <a:gd name="connsiteY7274" fmla="*/ 2095446 h 6858000"/>
              <a:gd name="connsiteX7275" fmla="*/ 3834266 w 12203753"/>
              <a:gd name="connsiteY7275" fmla="*/ 2095442 h 6858000"/>
              <a:gd name="connsiteX7276" fmla="*/ 3842651 w 12203753"/>
              <a:gd name="connsiteY7276" fmla="*/ 2099146 h 6858000"/>
              <a:gd name="connsiteX7277" fmla="*/ 3936263 w 12203753"/>
              <a:gd name="connsiteY7277" fmla="*/ 2147050 h 6858000"/>
              <a:gd name="connsiteX7278" fmla="*/ 4031992 w 12203753"/>
              <a:gd name="connsiteY7278" fmla="*/ 2209578 h 6858000"/>
              <a:gd name="connsiteX7279" fmla="*/ 4009366 w 12203753"/>
              <a:gd name="connsiteY7279" fmla="*/ 2248763 h 6858000"/>
              <a:gd name="connsiteX7280" fmla="*/ 3907391 w 12203753"/>
              <a:gd name="connsiteY7280" fmla="*/ 2197153 h 6858000"/>
              <a:gd name="connsiteX7281" fmla="*/ 3811651 w 12203753"/>
              <a:gd name="connsiteY7281" fmla="*/ 2134620 h 6858000"/>
              <a:gd name="connsiteX7282" fmla="*/ 2251951 w 12203753"/>
              <a:gd name="connsiteY7282" fmla="*/ 2095441 h 6858000"/>
              <a:gd name="connsiteX7283" fmla="*/ 2252012 w 12203753"/>
              <a:gd name="connsiteY7283" fmla="*/ 2095441 h 6858000"/>
              <a:gd name="connsiteX7284" fmla="*/ 2252000 w 12203753"/>
              <a:gd name="connsiteY7284" fmla="*/ 2095463 h 6858000"/>
              <a:gd name="connsiteX7285" fmla="*/ 2822615 w 12203753"/>
              <a:gd name="connsiteY7285" fmla="*/ 2095435 h 6858000"/>
              <a:gd name="connsiteX7286" fmla="*/ 2845242 w 12203753"/>
              <a:gd name="connsiteY7286" fmla="*/ 2134637 h 6858000"/>
              <a:gd name="connsiteX7287" fmla="*/ 2749503 w 12203753"/>
              <a:gd name="connsiteY7287" fmla="*/ 2197171 h 6858000"/>
              <a:gd name="connsiteX7288" fmla="*/ 2647458 w 12203753"/>
              <a:gd name="connsiteY7288" fmla="*/ 2248785 h 6858000"/>
              <a:gd name="connsiteX7289" fmla="*/ 2624830 w 12203753"/>
              <a:gd name="connsiteY7289" fmla="*/ 2209596 h 6858000"/>
              <a:gd name="connsiteX7290" fmla="*/ 2624892 w 12203753"/>
              <a:gd name="connsiteY7290" fmla="*/ 2209596 h 6858000"/>
              <a:gd name="connsiteX7291" fmla="*/ 2720633 w 12203753"/>
              <a:gd name="connsiteY7291" fmla="*/ 2147066 h 6858000"/>
              <a:gd name="connsiteX7292" fmla="*/ 2822615 w 12203753"/>
              <a:gd name="connsiteY7292" fmla="*/ 2095435 h 6858000"/>
              <a:gd name="connsiteX7293" fmla="*/ 4625259 w 12203753"/>
              <a:gd name="connsiteY7293" fmla="*/ 2095431 h 6858000"/>
              <a:gd name="connsiteX7294" fmla="*/ 4633642 w 12203753"/>
              <a:gd name="connsiteY7294" fmla="*/ 2099136 h 6858000"/>
              <a:gd name="connsiteX7295" fmla="*/ 4727254 w 12203753"/>
              <a:gd name="connsiteY7295" fmla="*/ 2147039 h 6858000"/>
              <a:gd name="connsiteX7296" fmla="*/ 4822988 w 12203753"/>
              <a:gd name="connsiteY7296" fmla="*/ 2209569 h 6858000"/>
              <a:gd name="connsiteX7297" fmla="*/ 4800366 w 12203753"/>
              <a:gd name="connsiteY7297" fmla="*/ 2248756 h 6858000"/>
              <a:gd name="connsiteX7298" fmla="*/ 4698380 w 12203753"/>
              <a:gd name="connsiteY7298" fmla="*/ 2197142 h 6858000"/>
              <a:gd name="connsiteX7299" fmla="*/ 4602649 w 12203753"/>
              <a:gd name="connsiteY7299" fmla="*/ 2134609 h 6858000"/>
              <a:gd name="connsiteX7300" fmla="*/ 3043094 w 12203753"/>
              <a:gd name="connsiteY7300" fmla="*/ 2095430 h 6858000"/>
              <a:gd name="connsiteX7301" fmla="*/ 3043156 w 12203753"/>
              <a:gd name="connsiteY7301" fmla="*/ 2095430 h 6858000"/>
              <a:gd name="connsiteX7302" fmla="*/ 3043144 w 12203753"/>
              <a:gd name="connsiteY7302" fmla="*/ 2095452 h 6858000"/>
              <a:gd name="connsiteX7303" fmla="*/ 3613742 w 12203753"/>
              <a:gd name="connsiteY7303" fmla="*/ 2095425 h 6858000"/>
              <a:gd name="connsiteX7304" fmla="*/ 3636372 w 12203753"/>
              <a:gd name="connsiteY7304" fmla="*/ 2134626 h 6858000"/>
              <a:gd name="connsiteX7305" fmla="*/ 3540639 w 12203753"/>
              <a:gd name="connsiteY7305" fmla="*/ 2197160 h 6858000"/>
              <a:gd name="connsiteX7306" fmla="*/ 3438588 w 12203753"/>
              <a:gd name="connsiteY7306" fmla="*/ 2248775 h 6858000"/>
              <a:gd name="connsiteX7307" fmla="*/ 3415959 w 12203753"/>
              <a:gd name="connsiteY7307" fmla="*/ 2209585 h 6858000"/>
              <a:gd name="connsiteX7308" fmla="*/ 3416027 w 12203753"/>
              <a:gd name="connsiteY7308" fmla="*/ 2209585 h 6858000"/>
              <a:gd name="connsiteX7309" fmla="*/ 3511767 w 12203753"/>
              <a:gd name="connsiteY7309" fmla="*/ 2147056 h 6858000"/>
              <a:gd name="connsiteX7310" fmla="*/ 3613742 w 12203753"/>
              <a:gd name="connsiteY7310" fmla="*/ 2095425 h 6858000"/>
              <a:gd name="connsiteX7311" fmla="*/ 5416402 w 12203753"/>
              <a:gd name="connsiteY7311" fmla="*/ 2095420 h 6858000"/>
              <a:gd name="connsiteX7312" fmla="*/ 5424781 w 12203753"/>
              <a:gd name="connsiteY7312" fmla="*/ 2099125 h 6858000"/>
              <a:gd name="connsiteX7313" fmla="*/ 5518395 w 12203753"/>
              <a:gd name="connsiteY7313" fmla="*/ 2147028 h 6858000"/>
              <a:gd name="connsiteX7314" fmla="*/ 5614131 w 12203753"/>
              <a:gd name="connsiteY7314" fmla="*/ 2209557 h 6858000"/>
              <a:gd name="connsiteX7315" fmla="*/ 5591504 w 12203753"/>
              <a:gd name="connsiteY7315" fmla="*/ 2248743 h 6858000"/>
              <a:gd name="connsiteX7316" fmla="*/ 5489521 w 12203753"/>
              <a:gd name="connsiteY7316" fmla="*/ 2197131 h 6858000"/>
              <a:gd name="connsiteX7317" fmla="*/ 5393787 w 12203753"/>
              <a:gd name="connsiteY7317" fmla="*/ 2134599 h 6858000"/>
              <a:gd name="connsiteX7318" fmla="*/ 3834218 w 12203753"/>
              <a:gd name="connsiteY7318" fmla="*/ 2095419 h 6858000"/>
              <a:gd name="connsiteX7319" fmla="*/ 3834279 w 12203753"/>
              <a:gd name="connsiteY7319" fmla="*/ 2095419 h 6858000"/>
              <a:gd name="connsiteX7320" fmla="*/ 3834266 w 12203753"/>
              <a:gd name="connsiteY7320" fmla="*/ 2095442 h 6858000"/>
              <a:gd name="connsiteX7321" fmla="*/ 4404860 w 12203753"/>
              <a:gd name="connsiteY7321" fmla="*/ 2095414 h 6858000"/>
              <a:gd name="connsiteX7322" fmla="*/ 4427491 w 12203753"/>
              <a:gd name="connsiteY7322" fmla="*/ 2134615 h 6858000"/>
              <a:gd name="connsiteX7323" fmla="*/ 4331748 w 12203753"/>
              <a:gd name="connsiteY7323" fmla="*/ 2197148 h 6858000"/>
              <a:gd name="connsiteX7324" fmla="*/ 4229702 w 12203753"/>
              <a:gd name="connsiteY7324" fmla="*/ 2248763 h 6858000"/>
              <a:gd name="connsiteX7325" fmla="*/ 4207074 w 12203753"/>
              <a:gd name="connsiteY7325" fmla="*/ 2209573 h 6858000"/>
              <a:gd name="connsiteX7326" fmla="*/ 4302809 w 12203753"/>
              <a:gd name="connsiteY7326" fmla="*/ 2147044 h 6858000"/>
              <a:gd name="connsiteX7327" fmla="*/ 4404860 w 12203753"/>
              <a:gd name="connsiteY7327" fmla="*/ 2095414 h 6858000"/>
              <a:gd name="connsiteX7328" fmla="*/ 4625211 w 12203753"/>
              <a:gd name="connsiteY7328" fmla="*/ 2095408 h 6858000"/>
              <a:gd name="connsiteX7329" fmla="*/ 4625271 w 12203753"/>
              <a:gd name="connsiteY7329" fmla="*/ 2095408 h 6858000"/>
              <a:gd name="connsiteX7330" fmla="*/ 4625259 w 12203753"/>
              <a:gd name="connsiteY7330" fmla="*/ 2095431 h 6858000"/>
              <a:gd name="connsiteX7331" fmla="*/ 5196000 w 12203753"/>
              <a:gd name="connsiteY7331" fmla="*/ 2095403 h 6858000"/>
              <a:gd name="connsiteX7332" fmla="*/ 5218629 w 12203753"/>
              <a:gd name="connsiteY7332" fmla="*/ 2134605 h 6858000"/>
              <a:gd name="connsiteX7333" fmla="*/ 5122891 w 12203753"/>
              <a:gd name="connsiteY7333" fmla="*/ 2197137 h 6858000"/>
              <a:gd name="connsiteX7334" fmla="*/ 5020848 w 12203753"/>
              <a:gd name="connsiteY7334" fmla="*/ 2248754 h 6858000"/>
              <a:gd name="connsiteX7335" fmla="*/ 4998215 w 12203753"/>
              <a:gd name="connsiteY7335" fmla="*/ 2209564 h 6858000"/>
              <a:gd name="connsiteX7336" fmla="*/ 5093953 w 12203753"/>
              <a:gd name="connsiteY7336" fmla="*/ 2147034 h 6858000"/>
              <a:gd name="connsiteX7337" fmla="*/ 5196000 w 12203753"/>
              <a:gd name="connsiteY7337" fmla="*/ 2095403 h 6858000"/>
              <a:gd name="connsiteX7338" fmla="*/ 5416352 w 12203753"/>
              <a:gd name="connsiteY7338" fmla="*/ 2095397 h 6858000"/>
              <a:gd name="connsiteX7339" fmla="*/ 5416414 w 12203753"/>
              <a:gd name="connsiteY7339" fmla="*/ 2095397 h 6858000"/>
              <a:gd name="connsiteX7340" fmla="*/ 5416402 w 12203753"/>
              <a:gd name="connsiteY7340" fmla="*/ 2095420 h 6858000"/>
              <a:gd name="connsiteX7341" fmla="*/ 5987067 w 12203753"/>
              <a:gd name="connsiteY7341" fmla="*/ 2095392 h 6858000"/>
              <a:gd name="connsiteX7342" fmla="*/ 6009695 w 12203753"/>
              <a:gd name="connsiteY7342" fmla="*/ 2134593 h 6858000"/>
              <a:gd name="connsiteX7343" fmla="*/ 5913960 w 12203753"/>
              <a:gd name="connsiteY7343" fmla="*/ 2197125 h 6858000"/>
              <a:gd name="connsiteX7344" fmla="*/ 5811914 w 12203753"/>
              <a:gd name="connsiteY7344" fmla="*/ 2248743 h 6858000"/>
              <a:gd name="connsiteX7345" fmla="*/ 5789285 w 12203753"/>
              <a:gd name="connsiteY7345" fmla="*/ 2209553 h 6858000"/>
              <a:gd name="connsiteX7346" fmla="*/ 5885024 w 12203753"/>
              <a:gd name="connsiteY7346" fmla="*/ 2147022 h 6858000"/>
              <a:gd name="connsiteX7347" fmla="*/ 5987067 w 12203753"/>
              <a:gd name="connsiteY7347" fmla="*/ 2095392 h 6858000"/>
              <a:gd name="connsiteX7348" fmla="*/ 6207480 w 12203753"/>
              <a:gd name="connsiteY7348" fmla="*/ 2095386 h 6858000"/>
              <a:gd name="connsiteX7349" fmla="*/ 6309528 w 12203753"/>
              <a:gd name="connsiteY7349" fmla="*/ 2147017 h 6858000"/>
              <a:gd name="connsiteX7350" fmla="*/ 6405201 w 12203753"/>
              <a:gd name="connsiteY7350" fmla="*/ 2209546 h 6858000"/>
              <a:gd name="connsiteX7351" fmla="*/ 6382638 w 12203753"/>
              <a:gd name="connsiteY7351" fmla="*/ 2248738 h 6858000"/>
              <a:gd name="connsiteX7352" fmla="*/ 6280590 w 12203753"/>
              <a:gd name="connsiteY7352" fmla="*/ 2197119 h 6858000"/>
              <a:gd name="connsiteX7353" fmla="*/ 6184852 w 12203753"/>
              <a:gd name="connsiteY7353" fmla="*/ 2134587 h 6858000"/>
              <a:gd name="connsiteX7354" fmla="*/ 6778210 w 12203753"/>
              <a:gd name="connsiteY7354" fmla="*/ 2095381 h 6858000"/>
              <a:gd name="connsiteX7355" fmla="*/ 6800772 w 12203753"/>
              <a:gd name="connsiteY7355" fmla="*/ 2134582 h 6858000"/>
              <a:gd name="connsiteX7356" fmla="*/ 6705035 w 12203753"/>
              <a:gd name="connsiteY7356" fmla="*/ 2197114 h 6858000"/>
              <a:gd name="connsiteX7357" fmla="*/ 6603052 w 12203753"/>
              <a:gd name="connsiteY7357" fmla="*/ 2248735 h 6858000"/>
              <a:gd name="connsiteX7358" fmla="*/ 6580424 w 12203753"/>
              <a:gd name="connsiteY7358" fmla="*/ 2209542 h 6858000"/>
              <a:gd name="connsiteX7359" fmla="*/ 6676161 w 12203753"/>
              <a:gd name="connsiteY7359" fmla="*/ 2147011 h 6858000"/>
              <a:gd name="connsiteX7360" fmla="*/ 6778210 w 12203753"/>
              <a:gd name="connsiteY7360" fmla="*/ 2095381 h 6858000"/>
              <a:gd name="connsiteX7361" fmla="*/ 6998558 w 12203753"/>
              <a:gd name="connsiteY7361" fmla="*/ 2095375 h 6858000"/>
              <a:gd name="connsiteX7362" fmla="*/ 7100606 w 12203753"/>
              <a:gd name="connsiteY7362" fmla="*/ 2147006 h 6858000"/>
              <a:gd name="connsiteX7363" fmla="*/ 7196344 w 12203753"/>
              <a:gd name="connsiteY7363" fmla="*/ 2209534 h 6858000"/>
              <a:gd name="connsiteX7364" fmla="*/ 7173716 w 12203753"/>
              <a:gd name="connsiteY7364" fmla="*/ 2248727 h 6858000"/>
              <a:gd name="connsiteX7365" fmla="*/ 7071731 w 12203753"/>
              <a:gd name="connsiteY7365" fmla="*/ 2197108 h 6858000"/>
              <a:gd name="connsiteX7366" fmla="*/ 6975995 w 12203753"/>
              <a:gd name="connsiteY7366" fmla="*/ 2134576 h 6858000"/>
              <a:gd name="connsiteX7367" fmla="*/ 7569286 w 12203753"/>
              <a:gd name="connsiteY7367" fmla="*/ 2095370 h 6858000"/>
              <a:gd name="connsiteX7368" fmla="*/ 7591913 w 12203753"/>
              <a:gd name="connsiteY7368" fmla="*/ 2134571 h 6858000"/>
              <a:gd name="connsiteX7369" fmla="*/ 7496176 w 12203753"/>
              <a:gd name="connsiteY7369" fmla="*/ 2197102 h 6858000"/>
              <a:gd name="connsiteX7370" fmla="*/ 7394128 w 12203753"/>
              <a:gd name="connsiteY7370" fmla="*/ 2248724 h 6858000"/>
              <a:gd name="connsiteX7371" fmla="*/ 7371564 w 12203753"/>
              <a:gd name="connsiteY7371" fmla="*/ 2209530 h 6858000"/>
              <a:gd name="connsiteX7372" fmla="*/ 7467302 w 12203753"/>
              <a:gd name="connsiteY7372" fmla="*/ 2147000 h 6858000"/>
              <a:gd name="connsiteX7373" fmla="*/ 7569286 w 12203753"/>
              <a:gd name="connsiteY7373" fmla="*/ 2095370 h 6858000"/>
              <a:gd name="connsiteX7374" fmla="*/ 7789699 w 12203753"/>
              <a:gd name="connsiteY7374" fmla="*/ 2095364 h 6858000"/>
              <a:gd name="connsiteX7375" fmla="*/ 7891747 w 12203753"/>
              <a:gd name="connsiteY7375" fmla="*/ 2146995 h 6858000"/>
              <a:gd name="connsiteX7376" fmla="*/ 7987485 w 12203753"/>
              <a:gd name="connsiteY7376" fmla="*/ 2209523 h 6858000"/>
              <a:gd name="connsiteX7377" fmla="*/ 7964857 w 12203753"/>
              <a:gd name="connsiteY7377" fmla="*/ 2248719 h 6858000"/>
              <a:gd name="connsiteX7378" fmla="*/ 7862873 w 12203753"/>
              <a:gd name="connsiteY7378" fmla="*/ 2197096 h 6858000"/>
              <a:gd name="connsiteX7379" fmla="*/ 7767072 w 12203753"/>
              <a:gd name="connsiteY7379" fmla="*/ 2134566 h 6858000"/>
              <a:gd name="connsiteX7380" fmla="*/ 8360428 w 12203753"/>
              <a:gd name="connsiteY7380" fmla="*/ 2095359 h 6858000"/>
              <a:gd name="connsiteX7381" fmla="*/ 8383056 w 12203753"/>
              <a:gd name="connsiteY7381" fmla="*/ 2134560 h 6858000"/>
              <a:gd name="connsiteX7382" fmla="*/ 8287318 w 12203753"/>
              <a:gd name="connsiteY7382" fmla="*/ 2197091 h 6858000"/>
              <a:gd name="connsiteX7383" fmla="*/ 8185270 w 12203753"/>
              <a:gd name="connsiteY7383" fmla="*/ 2248713 h 6858000"/>
              <a:gd name="connsiteX7384" fmla="*/ 8162642 w 12203753"/>
              <a:gd name="connsiteY7384" fmla="*/ 2209519 h 6858000"/>
              <a:gd name="connsiteX7385" fmla="*/ 8258380 w 12203753"/>
              <a:gd name="connsiteY7385" fmla="*/ 2146989 h 6858000"/>
              <a:gd name="connsiteX7386" fmla="*/ 8360428 w 12203753"/>
              <a:gd name="connsiteY7386" fmla="*/ 2095359 h 6858000"/>
              <a:gd name="connsiteX7387" fmla="*/ 8580840 w 12203753"/>
              <a:gd name="connsiteY7387" fmla="*/ 2095354 h 6858000"/>
              <a:gd name="connsiteX7388" fmla="*/ 8682888 w 12203753"/>
              <a:gd name="connsiteY7388" fmla="*/ 2146984 h 6858000"/>
              <a:gd name="connsiteX7389" fmla="*/ 8778626 w 12203753"/>
              <a:gd name="connsiteY7389" fmla="*/ 2209512 h 6858000"/>
              <a:gd name="connsiteX7390" fmla="*/ 8755998 w 12203753"/>
              <a:gd name="connsiteY7390" fmla="*/ 2248708 h 6858000"/>
              <a:gd name="connsiteX7391" fmla="*/ 8654014 w 12203753"/>
              <a:gd name="connsiteY7391" fmla="*/ 2197085 h 6858000"/>
              <a:gd name="connsiteX7392" fmla="*/ 8558213 w 12203753"/>
              <a:gd name="connsiteY7392" fmla="*/ 2134555 h 6858000"/>
              <a:gd name="connsiteX7393" fmla="*/ 9151570 w 12203753"/>
              <a:gd name="connsiteY7393" fmla="*/ 2095348 h 6858000"/>
              <a:gd name="connsiteX7394" fmla="*/ 9174198 w 12203753"/>
              <a:gd name="connsiteY7394" fmla="*/ 2134549 h 6858000"/>
              <a:gd name="connsiteX7395" fmla="*/ 9078460 w 12203753"/>
              <a:gd name="connsiteY7395" fmla="*/ 2197079 h 6858000"/>
              <a:gd name="connsiteX7396" fmla="*/ 8976412 w 12203753"/>
              <a:gd name="connsiteY7396" fmla="*/ 2248704 h 6858000"/>
              <a:gd name="connsiteX7397" fmla="*/ 8953784 w 12203753"/>
              <a:gd name="connsiteY7397" fmla="*/ 2209507 h 6858000"/>
              <a:gd name="connsiteX7398" fmla="*/ 9049522 w 12203753"/>
              <a:gd name="connsiteY7398" fmla="*/ 2146978 h 6858000"/>
              <a:gd name="connsiteX7399" fmla="*/ 9151570 w 12203753"/>
              <a:gd name="connsiteY7399" fmla="*/ 2095348 h 6858000"/>
              <a:gd name="connsiteX7400" fmla="*/ 9371982 w 12203753"/>
              <a:gd name="connsiteY7400" fmla="*/ 2095343 h 6858000"/>
              <a:gd name="connsiteX7401" fmla="*/ 9474030 w 12203753"/>
              <a:gd name="connsiteY7401" fmla="*/ 2146972 h 6858000"/>
              <a:gd name="connsiteX7402" fmla="*/ 9569704 w 12203753"/>
              <a:gd name="connsiteY7402" fmla="*/ 2209500 h 6858000"/>
              <a:gd name="connsiteX7403" fmla="*/ 9547140 w 12203753"/>
              <a:gd name="connsiteY7403" fmla="*/ 2248701 h 6858000"/>
              <a:gd name="connsiteX7404" fmla="*/ 9445093 w 12203753"/>
              <a:gd name="connsiteY7404" fmla="*/ 2197073 h 6858000"/>
              <a:gd name="connsiteX7405" fmla="*/ 9349355 w 12203753"/>
              <a:gd name="connsiteY7405" fmla="*/ 2134543 h 6858000"/>
              <a:gd name="connsiteX7406" fmla="*/ 9942711 w 12203753"/>
              <a:gd name="connsiteY7406" fmla="*/ 2095337 h 6858000"/>
              <a:gd name="connsiteX7407" fmla="*/ 9965275 w 12203753"/>
              <a:gd name="connsiteY7407" fmla="*/ 2134537 h 6858000"/>
              <a:gd name="connsiteX7408" fmla="*/ 9869601 w 12203753"/>
              <a:gd name="connsiteY7408" fmla="*/ 2197068 h 6858000"/>
              <a:gd name="connsiteX7409" fmla="*/ 9767553 w 12203753"/>
              <a:gd name="connsiteY7409" fmla="*/ 2248692 h 6858000"/>
              <a:gd name="connsiteX7410" fmla="*/ 9744925 w 12203753"/>
              <a:gd name="connsiteY7410" fmla="*/ 2209496 h 6858000"/>
              <a:gd name="connsiteX7411" fmla="*/ 9840663 w 12203753"/>
              <a:gd name="connsiteY7411" fmla="*/ 2146967 h 6858000"/>
              <a:gd name="connsiteX7412" fmla="*/ 9942711 w 12203753"/>
              <a:gd name="connsiteY7412" fmla="*/ 2095337 h 6858000"/>
              <a:gd name="connsiteX7413" fmla="*/ 10163059 w 12203753"/>
              <a:gd name="connsiteY7413" fmla="*/ 2095332 h 6858000"/>
              <a:gd name="connsiteX7414" fmla="*/ 10265107 w 12203753"/>
              <a:gd name="connsiteY7414" fmla="*/ 2146961 h 6858000"/>
              <a:gd name="connsiteX7415" fmla="*/ 10360845 w 12203753"/>
              <a:gd name="connsiteY7415" fmla="*/ 2209489 h 6858000"/>
              <a:gd name="connsiteX7416" fmla="*/ 10338218 w 12203753"/>
              <a:gd name="connsiteY7416" fmla="*/ 2248690 h 6858000"/>
              <a:gd name="connsiteX7417" fmla="*/ 10236234 w 12203753"/>
              <a:gd name="connsiteY7417" fmla="*/ 2197062 h 6858000"/>
              <a:gd name="connsiteX7418" fmla="*/ 10140496 w 12203753"/>
              <a:gd name="connsiteY7418" fmla="*/ 2134532 h 6858000"/>
              <a:gd name="connsiteX7419" fmla="*/ 10733788 w 12203753"/>
              <a:gd name="connsiteY7419" fmla="*/ 2095326 h 6858000"/>
              <a:gd name="connsiteX7420" fmla="*/ 10756416 w 12203753"/>
              <a:gd name="connsiteY7420" fmla="*/ 2134526 h 6858000"/>
              <a:gd name="connsiteX7421" fmla="*/ 10660678 w 12203753"/>
              <a:gd name="connsiteY7421" fmla="*/ 2197056 h 6858000"/>
              <a:gd name="connsiteX7422" fmla="*/ 10558630 w 12203753"/>
              <a:gd name="connsiteY7422" fmla="*/ 2248683 h 6858000"/>
              <a:gd name="connsiteX7423" fmla="*/ 10536066 w 12203753"/>
              <a:gd name="connsiteY7423" fmla="*/ 2209484 h 6858000"/>
              <a:gd name="connsiteX7424" fmla="*/ 10631804 w 12203753"/>
              <a:gd name="connsiteY7424" fmla="*/ 2146956 h 6858000"/>
              <a:gd name="connsiteX7425" fmla="*/ 10733788 w 12203753"/>
              <a:gd name="connsiteY7425" fmla="*/ 2095326 h 6858000"/>
              <a:gd name="connsiteX7426" fmla="*/ 10954201 w 12203753"/>
              <a:gd name="connsiteY7426" fmla="*/ 2095321 h 6858000"/>
              <a:gd name="connsiteX7427" fmla="*/ 11056249 w 12203753"/>
              <a:gd name="connsiteY7427" fmla="*/ 2146950 h 6858000"/>
              <a:gd name="connsiteX7428" fmla="*/ 11151987 w 12203753"/>
              <a:gd name="connsiteY7428" fmla="*/ 2209477 h 6858000"/>
              <a:gd name="connsiteX7429" fmla="*/ 11129360 w 12203753"/>
              <a:gd name="connsiteY7429" fmla="*/ 2248679 h 6858000"/>
              <a:gd name="connsiteX7430" fmla="*/ 11027376 w 12203753"/>
              <a:gd name="connsiteY7430" fmla="*/ 2197050 h 6858000"/>
              <a:gd name="connsiteX7431" fmla="*/ 10931638 w 12203753"/>
              <a:gd name="connsiteY7431" fmla="*/ 2134521 h 6858000"/>
              <a:gd name="connsiteX7432" fmla="*/ 11524930 w 12203753"/>
              <a:gd name="connsiteY7432" fmla="*/ 2095315 h 6858000"/>
              <a:gd name="connsiteX7433" fmla="*/ 11547558 w 12203753"/>
              <a:gd name="connsiteY7433" fmla="*/ 2134516 h 6858000"/>
              <a:gd name="connsiteX7434" fmla="*/ 11451820 w 12203753"/>
              <a:gd name="connsiteY7434" fmla="*/ 2197045 h 6858000"/>
              <a:gd name="connsiteX7435" fmla="*/ 11349772 w 12203753"/>
              <a:gd name="connsiteY7435" fmla="*/ 2248672 h 6858000"/>
              <a:gd name="connsiteX7436" fmla="*/ 11327208 w 12203753"/>
              <a:gd name="connsiteY7436" fmla="*/ 2209473 h 6858000"/>
              <a:gd name="connsiteX7437" fmla="*/ 11422946 w 12203753"/>
              <a:gd name="connsiteY7437" fmla="*/ 2146945 h 6858000"/>
              <a:gd name="connsiteX7438" fmla="*/ 11524930 w 12203753"/>
              <a:gd name="connsiteY7438" fmla="*/ 2095315 h 6858000"/>
              <a:gd name="connsiteX7439" fmla="*/ 11745343 w 12203753"/>
              <a:gd name="connsiteY7439" fmla="*/ 2095310 h 6858000"/>
              <a:gd name="connsiteX7440" fmla="*/ 11847390 w 12203753"/>
              <a:gd name="connsiteY7440" fmla="*/ 2146939 h 6858000"/>
              <a:gd name="connsiteX7441" fmla="*/ 11943128 w 12203753"/>
              <a:gd name="connsiteY7441" fmla="*/ 2209468 h 6858000"/>
              <a:gd name="connsiteX7442" fmla="*/ 11920501 w 12203753"/>
              <a:gd name="connsiteY7442" fmla="*/ 2248669 h 6858000"/>
              <a:gd name="connsiteX7443" fmla="*/ 11818516 w 12203753"/>
              <a:gd name="connsiteY7443" fmla="*/ 2197039 h 6858000"/>
              <a:gd name="connsiteX7444" fmla="*/ 11722715 w 12203753"/>
              <a:gd name="connsiteY7444" fmla="*/ 2134510 h 6858000"/>
              <a:gd name="connsiteX7445" fmla="*/ 141282 w 12203753"/>
              <a:gd name="connsiteY7445" fmla="*/ 1943759 h 6858000"/>
              <a:gd name="connsiteX7446" fmla="*/ 186536 w 12203753"/>
              <a:gd name="connsiteY7446" fmla="*/ 1943759 h 6858000"/>
              <a:gd name="connsiteX7447" fmla="*/ 192846 w 12203753"/>
              <a:gd name="connsiteY7447" fmla="*/ 2057989 h 6858000"/>
              <a:gd name="connsiteX7448" fmla="*/ 186536 w 12203753"/>
              <a:gd name="connsiteY7448" fmla="*/ 2172149 h 6858000"/>
              <a:gd name="connsiteX7449" fmla="*/ 141282 w 12203753"/>
              <a:gd name="connsiteY7449" fmla="*/ 2172149 h 6858000"/>
              <a:gd name="connsiteX7450" fmla="*/ 135035 w 12203753"/>
              <a:gd name="connsiteY7450" fmla="*/ 2057989 h 6858000"/>
              <a:gd name="connsiteX7451" fmla="*/ 141282 w 12203753"/>
              <a:gd name="connsiteY7451" fmla="*/ 1943759 h 6858000"/>
              <a:gd name="connsiteX7452" fmla="*/ 932414 w 12203753"/>
              <a:gd name="connsiteY7452" fmla="*/ 1943749 h 6858000"/>
              <a:gd name="connsiteX7453" fmla="*/ 977669 w 12203753"/>
              <a:gd name="connsiteY7453" fmla="*/ 1943749 h 6858000"/>
              <a:gd name="connsiteX7454" fmla="*/ 983979 w 12203753"/>
              <a:gd name="connsiteY7454" fmla="*/ 2057980 h 6858000"/>
              <a:gd name="connsiteX7455" fmla="*/ 977669 w 12203753"/>
              <a:gd name="connsiteY7455" fmla="*/ 2172143 h 6858000"/>
              <a:gd name="connsiteX7456" fmla="*/ 932414 w 12203753"/>
              <a:gd name="connsiteY7456" fmla="*/ 2172143 h 6858000"/>
              <a:gd name="connsiteX7457" fmla="*/ 926104 w 12203753"/>
              <a:gd name="connsiteY7457" fmla="*/ 2057980 h 6858000"/>
              <a:gd name="connsiteX7458" fmla="*/ 932414 w 12203753"/>
              <a:gd name="connsiteY7458" fmla="*/ 1943749 h 6858000"/>
              <a:gd name="connsiteX7459" fmla="*/ 1723556 w 12203753"/>
              <a:gd name="connsiteY7459" fmla="*/ 1943739 h 6858000"/>
              <a:gd name="connsiteX7460" fmla="*/ 1768814 w 12203753"/>
              <a:gd name="connsiteY7460" fmla="*/ 1943739 h 6858000"/>
              <a:gd name="connsiteX7461" fmla="*/ 1775125 w 12203753"/>
              <a:gd name="connsiteY7461" fmla="*/ 2057969 h 6858000"/>
              <a:gd name="connsiteX7462" fmla="*/ 1768814 w 12203753"/>
              <a:gd name="connsiteY7462" fmla="*/ 2172131 h 6858000"/>
              <a:gd name="connsiteX7463" fmla="*/ 1723556 w 12203753"/>
              <a:gd name="connsiteY7463" fmla="*/ 2172131 h 6858000"/>
              <a:gd name="connsiteX7464" fmla="*/ 1717247 w 12203753"/>
              <a:gd name="connsiteY7464" fmla="*/ 2057969 h 6858000"/>
              <a:gd name="connsiteX7465" fmla="*/ 1723556 w 12203753"/>
              <a:gd name="connsiteY7465" fmla="*/ 1943739 h 6858000"/>
              <a:gd name="connsiteX7466" fmla="*/ 2514689 w 12203753"/>
              <a:gd name="connsiteY7466" fmla="*/ 1943729 h 6858000"/>
              <a:gd name="connsiteX7467" fmla="*/ 2559944 w 12203753"/>
              <a:gd name="connsiteY7467" fmla="*/ 1943729 h 6858000"/>
              <a:gd name="connsiteX7468" fmla="*/ 2566255 w 12203753"/>
              <a:gd name="connsiteY7468" fmla="*/ 2057959 h 6858000"/>
              <a:gd name="connsiteX7469" fmla="*/ 2559944 w 12203753"/>
              <a:gd name="connsiteY7469" fmla="*/ 2172120 h 6858000"/>
              <a:gd name="connsiteX7470" fmla="*/ 2514689 w 12203753"/>
              <a:gd name="connsiteY7470" fmla="*/ 2172120 h 6858000"/>
              <a:gd name="connsiteX7471" fmla="*/ 2508444 w 12203753"/>
              <a:gd name="connsiteY7471" fmla="*/ 2057959 h 6858000"/>
              <a:gd name="connsiteX7472" fmla="*/ 2514689 w 12203753"/>
              <a:gd name="connsiteY7472" fmla="*/ 1943729 h 6858000"/>
              <a:gd name="connsiteX7473" fmla="*/ 3305820 w 12203753"/>
              <a:gd name="connsiteY7473" fmla="*/ 1943719 h 6858000"/>
              <a:gd name="connsiteX7474" fmla="*/ 3351078 w 12203753"/>
              <a:gd name="connsiteY7474" fmla="*/ 1943719 h 6858000"/>
              <a:gd name="connsiteX7475" fmla="*/ 3357385 w 12203753"/>
              <a:gd name="connsiteY7475" fmla="*/ 2057948 h 6858000"/>
              <a:gd name="connsiteX7476" fmla="*/ 3351078 w 12203753"/>
              <a:gd name="connsiteY7476" fmla="*/ 2172109 h 6858000"/>
              <a:gd name="connsiteX7477" fmla="*/ 3305820 w 12203753"/>
              <a:gd name="connsiteY7477" fmla="*/ 2172109 h 6858000"/>
              <a:gd name="connsiteX7478" fmla="*/ 3299575 w 12203753"/>
              <a:gd name="connsiteY7478" fmla="*/ 2057948 h 6858000"/>
              <a:gd name="connsiteX7479" fmla="*/ 3305820 w 12203753"/>
              <a:gd name="connsiteY7479" fmla="*/ 1943719 h 6858000"/>
              <a:gd name="connsiteX7480" fmla="*/ 4096880 w 12203753"/>
              <a:gd name="connsiteY7480" fmla="*/ 1943709 h 6858000"/>
              <a:gd name="connsiteX7481" fmla="*/ 4142136 w 12203753"/>
              <a:gd name="connsiteY7481" fmla="*/ 1943709 h 6858000"/>
              <a:gd name="connsiteX7482" fmla="*/ 4148446 w 12203753"/>
              <a:gd name="connsiteY7482" fmla="*/ 2057937 h 6858000"/>
              <a:gd name="connsiteX7483" fmla="*/ 4142136 w 12203753"/>
              <a:gd name="connsiteY7483" fmla="*/ 2172098 h 6858000"/>
              <a:gd name="connsiteX7484" fmla="*/ 4096880 w 12203753"/>
              <a:gd name="connsiteY7484" fmla="*/ 2172098 h 6858000"/>
              <a:gd name="connsiteX7485" fmla="*/ 4090633 w 12203753"/>
              <a:gd name="connsiteY7485" fmla="*/ 2057937 h 6858000"/>
              <a:gd name="connsiteX7486" fmla="*/ 4096880 w 12203753"/>
              <a:gd name="connsiteY7486" fmla="*/ 1943709 h 6858000"/>
              <a:gd name="connsiteX7487" fmla="*/ 4887944 w 12203753"/>
              <a:gd name="connsiteY7487" fmla="*/ 1943699 h 6858000"/>
              <a:gd name="connsiteX7488" fmla="*/ 4933198 w 12203753"/>
              <a:gd name="connsiteY7488" fmla="*/ 1943699 h 6858000"/>
              <a:gd name="connsiteX7489" fmla="*/ 4939507 w 12203753"/>
              <a:gd name="connsiteY7489" fmla="*/ 2057926 h 6858000"/>
              <a:gd name="connsiteX7490" fmla="*/ 4933198 w 12203753"/>
              <a:gd name="connsiteY7490" fmla="*/ 2172088 h 6858000"/>
              <a:gd name="connsiteX7491" fmla="*/ 4887944 w 12203753"/>
              <a:gd name="connsiteY7491" fmla="*/ 2172088 h 6858000"/>
              <a:gd name="connsiteX7492" fmla="*/ 4881696 w 12203753"/>
              <a:gd name="connsiteY7492" fmla="*/ 2057926 h 6858000"/>
              <a:gd name="connsiteX7493" fmla="*/ 4887944 w 12203753"/>
              <a:gd name="connsiteY7493" fmla="*/ 1943699 h 6858000"/>
              <a:gd name="connsiteX7494" fmla="*/ 5679084 w 12203753"/>
              <a:gd name="connsiteY7494" fmla="*/ 1943689 h 6858000"/>
              <a:gd name="connsiteX7495" fmla="*/ 5724338 w 12203753"/>
              <a:gd name="connsiteY7495" fmla="*/ 1943689 h 6858000"/>
              <a:gd name="connsiteX7496" fmla="*/ 5730645 w 12203753"/>
              <a:gd name="connsiteY7496" fmla="*/ 2057916 h 6858000"/>
              <a:gd name="connsiteX7497" fmla="*/ 5724338 w 12203753"/>
              <a:gd name="connsiteY7497" fmla="*/ 2172077 h 6858000"/>
              <a:gd name="connsiteX7498" fmla="*/ 5679084 w 12203753"/>
              <a:gd name="connsiteY7498" fmla="*/ 2172077 h 6858000"/>
              <a:gd name="connsiteX7499" fmla="*/ 5672769 w 12203753"/>
              <a:gd name="connsiteY7499" fmla="*/ 2057916 h 6858000"/>
              <a:gd name="connsiteX7500" fmla="*/ 5679084 w 12203753"/>
              <a:gd name="connsiteY7500" fmla="*/ 1943689 h 6858000"/>
              <a:gd name="connsiteX7501" fmla="*/ 6470217 w 12203753"/>
              <a:gd name="connsiteY7501" fmla="*/ 1943679 h 6858000"/>
              <a:gd name="connsiteX7502" fmla="*/ 6515408 w 12203753"/>
              <a:gd name="connsiteY7502" fmla="*/ 1943679 h 6858000"/>
              <a:gd name="connsiteX7503" fmla="*/ 6521719 w 12203753"/>
              <a:gd name="connsiteY7503" fmla="*/ 2057905 h 6858000"/>
              <a:gd name="connsiteX7504" fmla="*/ 6515408 w 12203753"/>
              <a:gd name="connsiteY7504" fmla="*/ 2172066 h 6858000"/>
              <a:gd name="connsiteX7505" fmla="*/ 6470217 w 12203753"/>
              <a:gd name="connsiteY7505" fmla="*/ 2172066 h 6858000"/>
              <a:gd name="connsiteX7506" fmla="*/ 6463906 w 12203753"/>
              <a:gd name="connsiteY7506" fmla="*/ 2057905 h 6858000"/>
              <a:gd name="connsiteX7507" fmla="*/ 6470217 w 12203753"/>
              <a:gd name="connsiteY7507" fmla="*/ 1943679 h 6858000"/>
              <a:gd name="connsiteX7508" fmla="*/ 7261293 w 12203753"/>
              <a:gd name="connsiteY7508" fmla="*/ 1943668 h 6858000"/>
              <a:gd name="connsiteX7509" fmla="*/ 7306549 w 12203753"/>
              <a:gd name="connsiteY7509" fmla="*/ 1943668 h 6858000"/>
              <a:gd name="connsiteX7510" fmla="*/ 7312860 w 12203753"/>
              <a:gd name="connsiteY7510" fmla="*/ 2057894 h 6858000"/>
              <a:gd name="connsiteX7511" fmla="*/ 7306549 w 12203753"/>
              <a:gd name="connsiteY7511" fmla="*/ 2172055 h 6858000"/>
              <a:gd name="connsiteX7512" fmla="*/ 7261293 w 12203753"/>
              <a:gd name="connsiteY7512" fmla="*/ 2172055 h 6858000"/>
              <a:gd name="connsiteX7513" fmla="*/ 7255047 w 12203753"/>
              <a:gd name="connsiteY7513" fmla="*/ 2057894 h 6858000"/>
              <a:gd name="connsiteX7514" fmla="*/ 7261293 w 12203753"/>
              <a:gd name="connsiteY7514" fmla="*/ 1943668 h 6858000"/>
              <a:gd name="connsiteX7515" fmla="*/ 8052435 w 12203753"/>
              <a:gd name="connsiteY7515" fmla="*/ 1943658 h 6858000"/>
              <a:gd name="connsiteX7516" fmla="*/ 8097691 w 12203753"/>
              <a:gd name="connsiteY7516" fmla="*/ 1943658 h 6858000"/>
              <a:gd name="connsiteX7517" fmla="*/ 8103938 w 12203753"/>
              <a:gd name="connsiteY7517" fmla="*/ 2057884 h 6858000"/>
              <a:gd name="connsiteX7518" fmla="*/ 8097691 w 12203753"/>
              <a:gd name="connsiteY7518" fmla="*/ 2172044 h 6858000"/>
              <a:gd name="connsiteX7519" fmla="*/ 8052435 w 12203753"/>
              <a:gd name="connsiteY7519" fmla="*/ 2172044 h 6858000"/>
              <a:gd name="connsiteX7520" fmla="*/ 8046189 w 12203753"/>
              <a:gd name="connsiteY7520" fmla="*/ 2057884 h 6858000"/>
              <a:gd name="connsiteX7521" fmla="*/ 8052435 w 12203753"/>
              <a:gd name="connsiteY7521" fmla="*/ 1943658 h 6858000"/>
              <a:gd name="connsiteX7522" fmla="*/ 8843577 w 12203753"/>
              <a:gd name="connsiteY7522" fmla="*/ 1943648 h 6858000"/>
              <a:gd name="connsiteX7523" fmla="*/ 8888832 w 12203753"/>
              <a:gd name="connsiteY7523" fmla="*/ 1943648 h 6858000"/>
              <a:gd name="connsiteX7524" fmla="*/ 8895079 w 12203753"/>
              <a:gd name="connsiteY7524" fmla="*/ 2057873 h 6858000"/>
              <a:gd name="connsiteX7525" fmla="*/ 8888832 w 12203753"/>
              <a:gd name="connsiteY7525" fmla="*/ 2172033 h 6858000"/>
              <a:gd name="connsiteX7526" fmla="*/ 8843577 w 12203753"/>
              <a:gd name="connsiteY7526" fmla="*/ 2172033 h 6858000"/>
              <a:gd name="connsiteX7527" fmla="*/ 8837330 w 12203753"/>
              <a:gd name="connsiteY7527" fmla="*/ 2057873 h 6858000"/>
              <a:gd name="connsiteX7528" fmla="*/ 8843577 w 12203753"/>
              <a:gd name="connsiteY7528" fmla="*/ 1943648 h 6858000"/>
              <a:gd name="connsiteX7529" fmla="*/ 9634719 w 12203753"/>
              <a:gd name="connsiteY7529" fmla="*/ 1943638 h 6858000"/>
              <a:gd name="connsiteX7530" fmla="*/ 9679910 w 12203753"/>
              <a:gd name="connsiteY7530" fmla="*/ 1943638 h 6858000"/>
              <a:gd name="connsiteX7531" fmla="*/ 9686221 w 12203753"/>
              <a:gd name="connsiteY7531" fmla="*/ 2057862 h 6858000"/>
              <a:gd name="connsiteX7532" fmla="*/ 9679910 w 12203753"/>
              <a:gd name="connsiteY7532" fmla="*/ 2172022 h 6858000"/>
              <a:gd name="connsiteX7533" fmla="*/ 9634719 w 12203753"/>
              <a:gd name="connsiteY7533" fmla="*/ 2172022 h 6858000"/>
              <a:gd name="connsiteX7534" fmla="*/ 9628408 w 12203753"/>
              <a:gd name="connsiteY7534" fmla="*/ 2057862 h 6858000"/>
              <a:gd name="connsiteX7535" fmla="*/ 9634719 w 12203753"/>
              <a:gd name="connsiteY7535" fmla="*/ 1943638 h 6858000"/>
              <a:gd name="connsiteX7536" fmla="*/ 10425796 w 12203753"/>
              <a:gd name="connsiteY7536" fmla="*/ 1943628 h 6858000"/>
              <a:gd name="connsiteX7537" fmla="*/ 10471052 w 12203753"/>
              <a:gd name="connsiteY7537" fmla="*/ 1943628 h 6858000"/>
              <a:gd name="connsiteX7538" fmla="*/ 10477362 w 12203753"/>
              <a:gd name="connsiteY7538" fmla="*/ 2057851 h 6858000"/>
              <a:gd name="connsiteX7539" fmla="*/ 10471052 w 12203753"/>
              <a:gd name="connsiteY7539" fmla="*/ 2172011 h 6858000"/>
              <a:gd name="connsiteX7540" fmla="*/ 10425796 w 12203753"/>
              <a:gd name="connsiteY7540" fmla="*/ 2172011 h 6858000"/>
              <a:gd name="connsiteX7541" fmla="*/ 10419550 w 12203753"/>
              <a:gd name="connsiteY7541" fmla="*/ 2057851 h 6858000"/>
              <a:gd name="connsiteX7542" fmla="*/ 10425796 w 12203753"/>
              <a:gd name="connsiteY7542" fmla="*/ 1943628 h 6858000"/>
              <a:gd name="connsiteX7543" fmla="*/ 11216938 w 12203753"/>
              <a:gd name="connsiteY7543" fmla="*/ 1943618 h 6858000"/>
              <a:gd name="connsiteX7544" fmla="*/ 11262194 w 12203753"/>
              <a:gd name="connsiteY7544" fmla="*/ 1943618 h 6858000"/>
              <a:gd name="connsiteX7545" fmla="*/ 11268504 w 12203753"/>
              <a:gd name="connsiteY7545" fmla="*/ 2057841 h 6858000"/>
              <a:gd name="connsiteX7546" fmla="*/ 11262194 w 12203753"/>
              <a:gd name="connsiteY7546" fmla="*/ 2172001 h 6858000"/>
              <a:gd name="connsiteX7547" fmla="*/ 11216938 w 12203753"/>
              <a:gd name="connsiteY7547" fmla="*/ 2172001 h 6858000"/>
              <a:gd name="connsiteX7548" fmla="*/ 11210692 w 12203753"/>
              <a:gd name="connsiteY7548" fmla="*/ 2057841 h 6858000"/>
              <a:gd name="connsiteX7549" fmla="*/ 11216938 w 12203753"/>
              <a:gd name="connsiteY7549" fmla="*/ 1943618 h 6858000"/>
              <a:gd name="connsiteX7550" fmla="*/ 12008079 w 12203753"/>
              <a:gd name="connsiteY7550" fmla="*/ 1943608 h 6858000"/>
              <a:gd name="connsiteX7551" fmla="*/ 12053335 w 12203753"/>
              <a:gd name="connsiteY7551" fmla="*/ 1943608 h 6858000"/>
              <a:gd name="connsiteX7552" fmla="*/ 12059581 w 12203753"/>
              <a:gd name="connsiteY7552" fmla="*/ 2057830 h 6858000"/>
              <a:gd name="connsiteX7553" fmla="*/ 12053335 w 12203753"/>
              <a:gd name="connsiteY7553" fmla="*/ 2171990 h 6858000"/>
              <a:gd name="connsiteX7554" fmla="*/ 12008079 w 12203753"/>
              <a:gd name="connsiteY7554" fmla="*/ 2171990 h 6858000"/>
              <a:gd name="connsiteX7555" fmla="*/ 12001833 w 12203753"/>
              <a:gd name="connsiteY7555" fmla="*/ 2057830 h 6858000"/>
              <a:gd name="connsiteX7556" fmla="*/ 12008079 w 12203753"/>
              <a:gd name="connsiteY7556" fmla="*/ 1943608 h 6858000"/>
              <a:gd name="connsiteX7557" fmla="*/ 274229 w 12203753"/>
              <a:gd name="connsiteY7557" fmla="*/ 1867095 h 6858000"/>
              <a:gd name="connsiteX7558" fmla="*/ 282613 w 12203753"/>
              <a:gd name="connsiteY7558" fmla="*/ 1870802 h 6858000"/>
              <a:gd name="connsiteX7559" fmla="*/ 376224 w 12203753"/>
              <a:gd name="connsiteY7559" fmla="*/ 1918702 h 6858000"/>
              <a:gd name="connsiteX7560" fmla="*/ 471959 w 12203753"/>
              <a:gd name="connsiteY7560" fmla="*/ 1981237 h 6858000"/>
              <a:gd name="connsiteX7561" fmla="*/ 449332 w 12203753"/>
              <a:gd name="connsiteY7561" fmla="*/ 2020440 h 6858000"/>
              <a:gd name="connsiteX7562" fmla="*/ 347352 w 12203753"/>
              <a:gd name="connsiteY7562" fmla="*/ 1968806 h 6858000"/>
              <a:gd name="connsiteX7563" fmla="*/ 251614 w 12203753"/>
              <a:gd name="connsiteY7563" fmla="*/ 1906273 h 6858000"/>
              <a:gd name="connsiteX7564" fmla="*/ 1065369 w 12203753"/>
              <a:gd name="connsiteY7564" fmla="*/ 1867085 h 6858000"/>
              <a:gd name="connsiteX7565" fmla="*/ 1073750 w 12203753"/>
              <a:gd name="connsiteY7565" fmla="*/ 1870792 h 6858000"/>
              <a:gd name="connsiteX7566" fmla="*/ 1167366 w 12203753"/>
              <a:gd name="connsiteY7566" fmla="*/ 1918692 h 6858000"/>
              <a:gd name="connsiteX7567" fmla="*/ 1263103 w 12203753"/>
              <a:gd name="connsiteY7567" fmla="*/ 1981226 h 6858000"/>
              <a:gd name="connsiteX7568" fmla="*/ 1240476 w 12203753"/>
              <a:gd name="connsiteY7568" fmla="*/ 2020430 h 6858000"/>
              <a:gd name="connsiteX7569" fmla="*/ 1138491 w 12203753"/>
              <a:gd name="connsiteY7569" fmla="*/ 1968796 h 6858000"/>
              <a:gd name="connsiteX7570" fmla="*/ 1042746 w 12203753"/>
              <a:gd name="connsiteY7570" fmla="*/ 1906262 h 6858000"/>
              <a:gd name="connsiteX7571" fmla="*/ 53706 w 12203753"/>
              <a:gd name="connsiteY7571" fmla="*/ 1867077 h 6858000"/>
              <a:gd name="connsiteX7572" fmla="*/ 76333 w 12203753"/>
              <a:gd name="connsiteY7572" fmla="*/ 1906277 h 6858000"/>
              <a:gd name="connsiteX7573" fmla="*/ 48496 w 12203753"/>
              <a:gd name="connsiteY7573" fmla="*/ 1925974 h 6858000"/>
              <a:gd name="connsiteX7574" fmla="*/ 0 w 12203753"/>
              <a:gd name="connsiteY7574" fmla="*/ 1956570 h 6858000"/>
              <a:gd name="connsiteX7575" fmla="*/ 0 w 12203753"/>
              <a:gd name="connsiteY7575" fmla="*/ 1893295 h 6858000"/>
              <a:gd name="connsiteX7576" fmla="*/ 22745 w 12203753"/>
              <a:gd name="connsiteY7576" fmla="*/ 1881323 h 6858000"/>
              <a:gd name="connsiteX7577" fmla="*/ 53706 w 12203753"/>
              <a:gd name="connsiteY7577" fmla="*/ 1867077 h 6858000"/>
              <a:gd name="connsiteX7578" fmla="*/ 1856440 w 12203753"/>
              <a:gd name="connsiteY7578" fmla="*/ 1867075 h 6858000"/>
              <a:gd name="connsiteX7579" fmla="*/ 1864826 w 12203753"/>
              <a:gd name="connsiteY7579" fmla="*/ 1870782 h 6858000"/>
              <a:gd name="connsiteX7580" fmla="*/ 1958439 w 12203753"/>
              <a:gd name="connsiteY7580" fmla="*/ 1918682 h 6858000"/>
              <a:gd name="connsiteX7581" fmla="*/ 2054174 w 12203753"/>
              <a:gd name="connsiteY7581" fmla="*/ 1981216 h 6858000"/>
              <a:gd name="connsiteX7582" fmla="*/ 2031546 w 12203753"/>
              <a:gd name="connsiteY7582" fmla="*/ 2020419 h 6858000"/>
              <a:gd name="connsiteX7583" fmla="*/ 1929564 w 12203753"/>
              <a:gd name="connsiteY7583" fmla="*/ 1968786 h 6858000"/>
              <a:gd name="connsiteX7584" fmla="*/ 1833827 w 12203753"/>
              <a:gd name="connsiteY7584" fmla="*/ 1906252 h 6858000"/>
              <a:gd name="connsiteX7585" fmla="*/ 274178 w 12203753"/>
              <a:gd name="connsiteY7585" fmla="*/ 1867072 h 6858000"/>
              <a:gd name="connsiteX7586" fmla="*/ 274242 w 12203753"/>
              <a:gd name="connsiteY7586" fmla="*/ 1867072 h 6858000"/>
              <a:gd name="connsiteX7587" fmla="*/ 274229 w 12203753"/>
              <a:gd name="connsiteY7587" fmla="*/ 1867095 h 6858000"/>
              <a:gd name="connsiteX7588" fmla="*/ 844835 w 12203753"/>
              <a:gd name="connsiteY7588" fmla="*/ 1867069 h 6858000"/>
              <a:gd name="connsiteX7589" fmla="*/ 867464 w 12203753"/>
              <a:gd name="connsiteY7589" fmla="*/ 1906268 h 6858000"/>
              <a:gd name="connsiteX7590" fmla="*/ 771727 w 12203753"/>
              <a:gd name="connsiteY7590" fmla="*/ 1968802 h 6858000"/>
              <a:gd name="connsiteX7591" fmla="*/ 669681 w 12203753"/>
              <a:gd name="connsiteY7591" fmla="*/ 2020436 h 6858000"/>
              <a:gd name="connsiteX7592" fmla="*/ 647052 w 12203753"/>
              <a:gd name="connsiteY7592" fmla="*/ 1981232 h 6858000"/>
              <a:gd name="connsiteX7593" fmla="*/ 647116 w 12203753"/>
              <a:gd name="connsiteY7593" fmla="*/ 1981232 h 6858000"/>
              <a:gd name="connsiteX7594" fmla="*/ 742854 w 12203753"/>
              <a:gd name="connsiteY7594" fmla="*/ 1918697 h 6858000"/>
              <a:gd name="connsiteX7595" fmla="*/ 844835 w 12203753"/>
              <a:gd name="connsiteY7595" fmla="*/ 1867069 h 6858000"/>
              <a:gd name="connsiteX7596" fmla="*/ 2647573 w 12203753"/>
              <a:gd name="connsiteY7596" fmla="*/ 1867065 h 6858000"/>
              <a:gd name="connsiteX7597" fmla="*/ 2655955 w 12203753"/>
              <a:gd name="connsiteY7597" fmla="*/ 1870772 h 6858000"/>
              <a:gd name="connsiteX7598" fmla="*/ 2749571 w 12203753"/>
              <a:gd name="connsiteY7598" fmla="*/ 1918672 h 6858000"/>
              <a:gd name="connsiteX7599" fmla="*/ 2845305 w 12203753"/>
              <a:gd name="connsiteY7599" fmla="*/ 1981205 h 6858000"/>
              <a:gd name="connsiteX7600" fmla="*/ 2822677 w 12203753"/>
              <a:gd name="connsiteY7600" fmla="*/ 2020409 h 6858000"/>
              <a:gd name="connsiteX7601" fmla="*/ 2720696 w 12203753"/>
              <a:gd name="connsiteY7601" fmla="*/ 1968775 h 6858000"/>
              <a:gd name="connsiteX7602" fmla="*/ 2624959 w 12203753"/>
              <a:gd name="connsiteY7602" fmla="*/ 1906243 h 6858000"/>
              <a:gd name="connsiteX7603" fmla="*/ 1065317 w 12203753"/>
              <a:gd name="connsiteY7603" fmla="*/ 1867062 h 6858000"/>
              <a:gd name="connsiteX7604" fmla="*/ 1065382 w 12203753"/>
              <a:gd name="connsiteY7604" fmla="*/ 1867062 h 6858000"/>
              <a:gd name="connsiteX7605" fmla="*/ 1065369 w 12203753"/>
              <a:gd name="connsiteY7605" fmla="*/ 1867085 h 6858000"/>
              <a:gd name="connsiteX7606" fmla="*/ 1635915 w 12203753"/>
              <a:gd name="connsiteY7606" fmla="*/ 1867059 h 6858000"/>
              <a:gd name="connsiteX7607" fmla="*/ 1658544 w 12203753"/>
              <a:gd name="connsiteY7607" fmla="*/ 1906258 h 6858000"/>
              <a:gd name="connsiteX7608" fmla="*/ 1562806 w 12203753"/>
              <a:gd name="connsiteY7608" fmla="*/ 1968791 h 6858000"/>
              <a:gd name="connsiteX7609" fmla="*/ 1460759 w 12203753"/>
              <a:gd name="connsiteY7609" fmla="*/ 2020425 h 6858000"/>
              <a:gd name="connsiteX7610" fmla="*/ 1438131 w 12203753"/>
              <a:gd name="connsiteY7610" fmla="*/ 1981222 h 6858000"/>
              <a:gd name="connsiteX7611" fmla="*/ 1438196 w 12203753"/>
              <a:gd name="connsiteY7611" fmla="*/ 1981222 h 6858000"/>
              <a:gd name="connsiteX7612" fmla="*/ 1533932 w 12203753"/>
              <a:gd name="connsiteY7612" fmla="*/ 1918687 h 6858000"/>
              <a:gd name="connsiteX7613" fmla="*/ 1635915 w 12203753"/>
              <a:gd name="connsiteY7613" fmla="*/ 1867059 h 6858000"/>
              <a:gd name="connsiteX7614" fmla="*/ 3438701 w 12203753"/>
              <a:gd name="connsiteY7614" fmla="*/ 1867055 h 6858000"/>
              <a:gd name="connsiteX7615" fmla="*/ 3447084 w 12203753"/>
              <a:gd name="connsiteY7615" fmla="*/ 1870762 h 6858000"/>
              <a:gd name="connsiteX7616" fmla="*/ 3540702 w 12203753"/>
              <a:gd name="connsiteY7616" fmla="*/ 1918662 h 6858000"/>
              <a:gd name="connsiteX7617" fmla="*/ 3636436 w 12203753"/>
              <a:gd name="connsiteY7617" fmla="*/ 1981195 h 6858000"/>
              <a:gd name="connsiteX7618" fmla="*/ 3613807 w 12203753"/>
              <a:gd name="connsiteY7618" fmla="*/ 2020398 h 6858000"/>
              <a:gd name="connsiteX7619" fmla="*/ 3511829 w 12203753"/>
              <a:gd name="connsiteY7619" fmla="*/ 1968765 h 6858000"/>
              <a:gd name="connsiteX7620" fmla="*/ 3416090 w 12203753"/>
              <a:gd name="connsiteY7620" fmla="*/ 1906233 h 6858000"/>
              <a:gd name="connsiteX7621" fmla="*/ 1856390 w 12203753"/>
              <a:gd name="connsiteY7621" fmla="*/ 1867052 h 6858000"/>
              <a:gd name="connsiteX7622" fmla="*/ 1856455 w 12203753"/>
              <a:gd name="connsiteY7622" fmla="*/ 1867052 h 6858000"/>
              <a:gd name="connsiteX7623" fmla="*/ 1856440 w 12203753"/>
              <a:gd name="connsiteY7623" fmla="*/ 1867075 h 6858000"/>
              <a:gd name="connsiteX7624" fmla="*/ 2427043 w 12203753"/>
              <a:gd name="connsiteY7624" fmla="*/ 1867049 h 6858000"/>
              <a:gd name="connsiteX7625" fmla="*/ 2449673 w 12203753"/>
              <a:gd name="connsiteY7625" fmla="*/ 1906248 h 6858000"/>
              <a:gd name="connsiteX7626" fmla="*/ 2353932 w 12203753"/>
              <a:gd name="connsiteY7626" fmla="*/ 1968781 h 6858000"/>
              <a:gd name="connsiteX7627" fmla="*/ 2251888 w 12203753"/>
              <a:gd name="connsiteY7627" fmla="*/ 2020415 h 6858000"/>
              <a:gd name="connsiteX7628" fmla="*/ 2229258 w 12203753"/>
              <a:gd name="connsiteY7628" fmla="*/ 1981211 h 6858000"/>
              <a:gd name="connsiteX7629" fmla="*/ 2229324 w 12203753"/>
              <a:gd name="connsiteY7629" fmla="*/ 1981211 h 6858000"/>
              <a:gd name="connsiteX7630" fmla="*/ 2325057 w 12203753"/>
              <a:gd name="connsiteY7630" fmla="*/ 1918678 h 6858000"/>
              <a:gd name="connsiteX7631" fmla="*/ 2427043 w 12203753"/>
              <a:gd name="connsiteY7631" fmla="*/ 1867049 h 6858000"/>
              <a:gd name="connsiteX7632" fmla="*/ 4229752 w 12203753"/>
              <a:gd name="connsiteY7632" fmla="*/ 1867046 h 6858000"/>
              <a:gd name="connsiteX7633" fmla="*/ 4238133 w 12203753"/>
              <a:gd name="connsiteY7633" fmla="*/ 1870751 h 6858000"/>
              <a:gd name="connsiteX7634" fmla="*/ 4331748 w 12203753"/>
              <a:gd name="connsiteY7634" fmla="*/ 1918652 h 6858000"/>
              <a:gd name="connsiteX7635" fmla="*/ 4427491 w 12203753"/>
              <a:gd name="connsiteY7635" fmla="*/ 1981185 h 6858000"/>
              <a:gd name="connsiteX7636" fmla="*/ 4404860 w 12203753"/>
              <a:gd name="connsiteY7636" fmla="*/ 2020388 h 6858000"/>
              <a:gd name="connsiteX7637" fmla="*/ 4302877 w 12203753"/>
              <a:gd name="connsiteY7637" fmla="*/ 1968755 h 6858000"/>
              <a:gd name="connsiteX7638" fmla="*/ 4207137 w 12203753"/>
              <a:gd name="connsiteY7638" fmla="*/ 1906223 h 6858000"/>
              <a:gd name="connsiteX7639" fmla="*/ 2647521 w 12203753"/>
              <a:gd name="connsiteY7639" fmla="*/ 1867042 h 6858000"/>
              <a:gd name="connsiteX7640" fmla="*/ 2647585 w 12203753"/>
              <a:gd name="connsiteY7640" fmla="*/ 1867042 h 6858000"/>
              <a:gd name="connsiteX7641" fmla="*/ 2647573 w 12203753"/>
              <a:gd name="connsiteY7641" fmla="*/ 1867065 h 6858000"/>
              <a:gd name="connsiteX7642" fmla="*/ 3218179 w 12203753"/>
              <a:gd name="connsiteY7642" fmla="*/ 1867039 h 6858000"/>
              <a:gd name="connsiteX7643" fmla="*/ 3240807 w 12203753"/>
              <a:gd name="connsiteY7643" fmla="*/ 1906238 h 6858000"/>
              <a:gd name="connsiteX7644" fmla="*/ 3145079 w 12203753"/>
              <a:gd name="connsiteY7644" fmla="*/ 1968771 h 6858000"/>
              <a:gd name="connsiteX7645" fmla="*/ 3043026 w 12203753"/>
              <a:gd name="connsiteY7645" fmla="*/ 2020404 h 6858000"/>
              <a:gd name="connsiteX7646" fmla="*/ 3020398 w 12203753"/>
              <a:gd name="connsiteY7646" fmla="*/ 1981201 h 6858000"/>
              <a:gd name="connsiteX7647" fmla="*/ 3020464 w 12203753"/>
              <a:gd name="connsiteY7647" fmla="*/ 1981201 h 6858000"/>
              <a:gd name="connsiteX7648" fmla="*/ 3116202 w 12203753"/>
              <a:gd name="connsiteY7648" fmla="*/ 1918668 h 6858000"/>
              <a:gd name="connsiteX7649" fmla="*/ 3218179 w 12203753"/>
              <a:gd name="connsiteY7649" fmla="*/ 1867039 h 6858000"/>
              <a:gd name="connsiteX7650" fmla="*/ 5020837 w 12203753"/>
              <a:gd name="connsiteY7650" fmla="*/ 1867036 h 6858000"/>
              <a:gd name="connsiteX7651" fmla="*/ 5029217 w 12203753"/>
              <a:gd name="connsiteY7651" fmla="*/ 1870742 h 6858000"/>
              <a:gd name="connsiteX7652" fmla="*/ 5122827 w 12203753"/>
              <a:gd name="connsiteY7652" fmla="*/ 1918643 h 6858000"/>
              <a:gd name="connsiteX7653" fmla="*/ 5218566 w 12203753"/>
              <a:gd name="connsiteY7653" fmla="*/ 1981175 h 6858000"/>
              <a:gd name="connsiteX7654" fmla="*/ 5195941 w 12203753"/>
              <a:gd name="connsiteY7654" fmla="*/ 2020378 h 6858000"/>
              <a:gd name="connsiteX7655" fmla="*/ 5093953 w 12203753"/>
              <a:gd name="connsiteY7655" fmla="*/ 1968746 h 6858000"/>
              <a:gd name="connsiteX7656" fmla="*/ 4998215 w 12203753"/>
              <a:gd name="connsiteY7656" fmla="*/ 1906214 h 6858000"/>
              <a:gd name="connsiteX7657" fmla="*/ 3438650 w 12203753"/>
              <a:gd name="connsiteY7657" fmla="*/ 1867032 h 6858000"/>
              <a:gd name="connsiteX7658" fmla="*/ 3438713 w 12203753"/>
              <a:gd name="connsiteY7658" fmla="*/ 1867032 h 6858000"/>
              <a:gd name="connsiteX7659" fmla="*/ 3438701 w 12203753"/>
              <a:gd name="connsiteY7659" fmla="*/ 1867055 h 6858000"/>
              <a:gd name="connsiteX7660" fmla="*/ 4009303 w 12203753"/>
              <a:gd name="connsiteY7660" fmla="*/ 1867029 h 6858000"/>
              <a:gd name="connsiteX7661" fmla="*/ 4031930 w 12203753"/>
              <a:gd name="connsiteY7661" fmla="*/ 1906229 h 6858000"/>
              <a:gd name="connsiteX7662" fmla="*/ 3936200 w 12203753"/>
              <a:gd name="connsiteY7662" fmla="*/ 1968761 h 6858000"/>
              <a:gd name="connsiteX7663" fmla="*/ 3834153 w 12203753"/>
              <a:gd name="connsiteY7663" fmla="*/ 2020394 h 6858000"/>
              <a:gd name="connsiteX7664" fmla="*/ 3811524 w 12203753"/>
              <a:gd name="connsiteY7664" fmla="*/ 1981191 h 6858000"/>
              <a:gd name="connsiteX7665" fmla="*/ 3811587 w 12203753"/>
              <a:gd name="connsiteY7665" fmla="*/ 1981191 h 6858000"/>
              <a:gd name="connsiteX7666" fmla="*/ 3907323 w 12203753"/>
              <a:gd name="connsiteY7666" fmla="*/ 1918658 h 6858000"/>
              <a:gd name="connsiteX7667" fmla="*/ 4009303 w 12203753"/>
              <a:gd name="connsiteY7667" fmla="*/ 1867029 h 6858000"/>
              <a:gd name="connsiteX7668" fmla="*/ 5811965 w 12203753"/>
              <a:gd name="connsiteY7668" fmla="*/ 1867026 h 6858000"/>
              <a:gd name="connsiteX7669" fmla="*/ 5820348 w 12203753"/>
              <a:gd name="connsiteY7669" fmla="*/ 1870732 h 6858000"/>
              <a:gd name="connsiteX7670" fmla="*/ 5913960 w 12203753"/>
              <a:gd name="connsiteY7670" fmla="*/ 1918632 h 6858000"/>
              <a:gd name="connsiteX7671" fmla="*/ 6009695 w 12203753"/>
              <a:gd name="connsiteY7671" fmla="*/ 1981164 h 6858000"/>
              <a:gd name="connsiteX7672" fmla="*/ 5987067 w 12203753"/>
              <a:gd name="connsiteY7672" fmla="*/ 2020367 h 6858000"/>
              <a:gd name="connsiteX7673" fmla="*/ 5885086 w 12203753"/>
              <a:gd name="connsiteY7673" fmla="*/ 1968734 h 6858000"/>
              <a:gd name="connsiteX7674" fmla="*/ 5789350 w 12203753"/>
              <a:gd name="connsiteY7674" fmla="*/ 1906203 h 6858000"/>
              <a:gd name="connsiteX7675" fmla="*/ 4229702 w 12203753"/>
              <a:gd name="connsiteY7675" fmla="*/ 1867022 h 6858000"/>
              <a:gd name="connsiteX7676" fmla="*/ 4229764 w 12203753"/>
              <a:gd name="connsiteY7676" fmla="*/ 1867022 h 6858000"/>
              <a:gd name="connsiteX7677" fmla="*/ 4229752 w 12203753"/>
              <a:gd name="connsiteY7677" fmla="*/ 1867046 h 6858000"/>
              <a:gd name="connsiteX7678" fmla="*/ 4800366 w 12203753"/>
              <a:gd name="connsiteY7678" fmla="*/ 1867019 h 6858000"/>
              <a:gd name="connsiteX7679" fmla="*/ 4822988 w 12203753"/>
              <a:gd name="connsiteY7679" fmla="*/ 1906219 h 6858000"/>
              <a:gd name="connsiteX7680" fmla="*/ 4727254 w 12203753"/>
              <a:gd name="connsiteY7680" fmla="*/ 1968750 h 6858000"/>
              <a:gd name="connsiteX7681" fmla="*/ 4625211 w 12203753"/>
              <a:gd name="connsiteY7681" fmla="*/ 2020383 h 6858000"/>
              <a:gd name="connsiteX7682" fmla="*/ 4602581 w 12203753"/>
              <a:gd name="connsiteY7682" fmla="*/ 1981180 h 6858000"/>
              <a:gd name="connsiteX7683" fmla="*/ 4602649 w 12203753"/>
              <a:gd name="connsiteY7683" fmla="*/ 1981180 h 6858000"/>
              <a:gd name="connsiteX7684" fmla="*/ 4698380 w 12203753"/>
              <a:gd name="connsiteY7684" fmla="*/ 1918648 h 6858000"/>
              <a:gd name="connsiteX7685" fmla="*/ 4800366 w 12203753"/>
              <a:gd name="connsiteY7685" fmla="*/ 1867019 h 6858000"/>
              <a:gd name="connsiteX7686" fmla="*/ 5020783 w 12203753"/>
              <a:gd name="connsiteY7686" fmla="*/ 1867014 h 6858000"/>
              <a:gd name="connsiteX7687" fmla="*/ 5020848 w 12203753"/>
              <a:gd name="connsiteY7687" fmla="*/ 1867014 h 6858000"/>
              <a:gd name="connsiteX7688" fmla="*/ 5020837 w 12203753"/>
              <a:gd name="connsiteY7688" fmla="*/ 1867036 h 6858000"/>
              <a:gd name="connsiteX7689" fmla="*/ 5591504 w 12203753"/>
              <a:gd name="connsiteY7689" fmla="*/ 1867009 h 6858000"/>
              <a:gd name="connsiteX7690" fmla="*/ 5614132 w 12203753"/>
              <a:gd name="connsiteY7690" fmla="*/ 1906209 h 6858000"/>
              <a:gd name="connsiteX7691" fmla="*/ 5518397 w 12203753"/>
              <a:gd name="connsiteY7691" fmla="*/ 1968740 h 6858000"/>
              <a:gd name="connsiteX7692" fmla="*/ 5416352 w 12203753"/>
              <a:gd name="connsiteY7692" fmla="*/ 2020373 h 6858000"/>
              <a:gd name="connsiteX7693" fmla="*/ 5393724 w 12203753"/>
              <a:gd name="connsiteY7693" fmla="*/ 1981170 h 6858000"/>
              <a:gd name="connsiteX7694" fmla="*/ 5489459 w 12203753"/>
              <a:gd name="connsiteY7694" fmla="*/ 1918639 h 6858000"/>
              <a:gd name="connsiteX7695" fmla="*/ 5591504 w 12203753"/>
              <a:gd name="connsiteY7695" fmla="*/ 1867009 h 6858000"/>
              <a:gd name="connsiteX7696" fmla="*/ 5811914 w 12203753"/>
              <a:gd name="connsiteY7696" fmla="*/ 1867002 h 6858000"/>
              <a:gd name="connsiteX7697" fmla="*/ 5811979 w 12203753"/>
              <a:gd name="connsiteY7697" fmla="*/ 1867002 h 6858000"/>
              <a:gd name="connsiteX7698" fmla="*/ 5811965 w 12203753"/>
              <a:gd name="connsiteY7698" fmla="*/ 1867026 h 6858000"/>
              <a:gd name="connsiteX7699" fmla="*/ 6382638 w 12203753"/>
              <a:gd name="connsiteY7699" fmla="*/ 1866999 h 6858000"/>
              <a:gd name="connsiteX7700" fmla="*/ 6405201 w 12203753"/>
              <a:gd name="connsiteY7700" fmla="*/ 1906199 h 6858000"/>
              <a:gd name="connsiteX7701" fmla="*/ 6309528 w 12203753"/>
              <a:gd name="connsiteY7701" fmla="*/ 1968730 h 6858000"/>
              <a:gd name="connsiteX7702" fmla="*/ 6207480 w 12203753"/>
              <a:gd name="connsiteY7702" fmla="*/ 2020362 h 6858000"/>
              <a:gd name="connsiteX7703" fmla="*/ 6184852 w 12203753"/>
              <a:gd name="connsiteY7703" fmla="*/ 1981160 h 6858000"/>
              <a:gd name="connsiteX7704" fmla="*/ 6280590 w 12203753"/>
              <a:gd name="connsiteY7704" fmla="*/ 1918628 h 6858000"/>
              <a:gd name="connsiteX7705" fmla="*/ 6382638 w 12203753"/>
              <a:gd name="connsiteY7705" fmla="*/ 1866999 h 6858000"/>
              <a:gd name="connsiteX7706" fmla="*/ 6603052 w 12203753"/>
              <a:gd name="connsiteY7706" fmla="*/ 1866992 h 6858000"/>
              <a:gd name="connsiteX7707" fmla="*/ 6705100 w 12203753"/>
              <a:gd name="connsiteY7707" fmla="*/ 1918622 h 6858000"/>
              <a:gd name="connsiteX7708" fmla="*/ 6800772 w 12203753"/>
              <a:gd name="connsiteY7708" fmla="*/ 1981154 h 6858000"/>
              <a:gd name="connsiteX7709" fmla="*/ 6778210 w 12203753"/>
              <a:gd name="connsiteY7709" fmla="*/ 2020356 h 6858000"/>
              <a:gd name="connsiteX7710" fmla="*/ 6676161 w 12203753"/>
              <a:gd name="connsiteY7710" fmla="*/ 1968724 h 6858000"/>
              <a:gd name="connsiteX7711" fmla="*/ 6580424 w 12203753"/>
              <a:gd name="connsiteY7711" fmla="*/ 1906193 h 6858000"/>
              <a:gd name="connsiteX7712" fmla="*/ 7173716 w 12203753"/>
              <a:gd name="connsiteY7712" fmla="*/ 1866989 h 6858000"/>
              <a:gd name="connsiteX7713" fmla="*/ 7196344 w 12203753"/>
              <a:gd name="connsiteY7713" fmla="*/ 1906189 h 6858000"/>
              <a:gd name="connsiteX7714" fmla="*/ 7100606 w 12203753"/>
              <a:gd name="connsiteY7714" fmla="*/ 1968720 h 6858000"/>
              <a:gd name="connsiteX7715" fmla="*/ 6998558 w 12203753"/>
              <a:gd name="connsiteY7715" fmla="*/ 2020352 h 6858000"/>
              <a:gd name="connsiteX7716" fmla="*/ 6975995 w 12203753"/>
              <a:gd name="connsiteY7716" fmla="*/ 1981150 h 6858000"/>
              <a:gd name="connsiteX7717" fmla="*/ 7071731 w 12203753"/>
              <a:gd name="connsiteY7717" fmla="*/ 1918618 h 6858000"/>
              <a:gd name="connsiteX7718" fmla="*/ 7173716 w 12203753"/>
              <a:gd name="connsiteY7718" fmla="*/ 1866989 h 6858000"/>
              <a:gd name="connsiteX7719" fmla="*/ 7394128 w 12203753"/>
              <a:gd name="connsiteY7719" fmla="*/ 1866982 h 6858000"/>
              <a:gd name="connsiteX7720" fmla="*/ 7496176 w 12203753"/>
              <a:gd name="connsiteY7720" fmla="*/ 1918612 h 6858000"/>
              <a:gd name="connsiteX7721" fmla="*/ 7591913 w 12203753"/>
              <a:gd name="connsiteY7721" fmla="*/ 1981144 h 6858000"/>
              <a:gd name="connsiteX7722" fmla="*/ 7569286 w 12203753"/>
              <a:gd name="connsiteY7722" fmla="*/ 2020346 h 6858000"/>
              <a:gd name="connsiteX7723" fmla="*/ 7467302 w 12203753"/>
              <a:gd name="connsiteY7723" fmla="*/ 1968714 h 6858000"/>
              <a:gd name="connsiteX7724" fmla="*/ 7371564 w 12203753"/>
              <a:gd name="connsiteY7724" fmla="*/ 1906183 h 6858000"/>
              <a:gd name="connsiteX7725" fmla="*/ 7964857 w 12203753"/>
              <a:gd name="connsiteY7725" fmla="*/ 1866979 h 6858000"/>
              <a:gd name="connsiteX7726" fmla="*/ 7987485 w 12203753"/>
              <a:gd name="connsiteY7726" fmla="*/ 1906179 h 6858000"/>
              <a:gd name="connsiteX7727" fmla="*/ 7891747 w 12203753"/>
              <a:gd name="connsiteY7727" fmla="*/ 1968709 h 6858000"/>
              <a:gd name="connsiteX7728" fmla="*/ 7789699 w 12203753"/>
              <a:gd name="connsiteY7728" fmla="*/ 2020341 h 6858000"/>
              <a:gd name="connsiteX7729" fmla="*/ 7767072 w 12203753"/>
              <a:gd name="connsiteY7729" fmla="*/ 1981139 h 6858000"/>
              <a:gd name="connsiteX7730" fmla="*/ 7862873 w 12203753"/>
              <a:gd name="connsiteY7730" fmla="*/ 1918608 h 6858000"/>
              <a:gd name="connsiteX7731" fmla="*/ 7964857 w 12203753"/>
              <a:gd name="connsiteY7731" fmla="*/ 1866979 h 6858000"/>
              <a:gd name="connsiteX7732" fmla="*/ 8185270 w 12203753"/>
              <a:gd name="connsiteY7732" fmla="*/ 1866973 h 6858000"/>
              <a:gd name="connsiteX7733" fmla="*/ 8287318 w 12203753"/>
              <a:gd name="connsiteY7733" fmla="*/ 1918602 h 6858000"/>
              <a:gd name="connsiteX7734" fmla="*/ 8383056 w 12203753"/>
              <a:gd name="connsiteY7734" fmla="*/ 1981133 h 6858000"/>
              <a:gd name="connsiteX7735" fmla="*/ 8360428 w 12203753"/>
              <a:gd name="connsiteY7735" fmla="*/ 2020335 h 6858000"/>
              <a:gd name="connsiteX7736" fmla="*/ 8258443 w 12203753"/>
              <a:gd name="connsiteY7736" fmla="*/ 1968703 h 6858000"/>
              <a:gd name="connsiteX7737" fmla="*/ 8162642 w 12203753"/>
              <a:gd name="connsiteY7737" fmla="*/ 1906173 h 6858000"/>
              <a:gd name="connsiteX7738" fmla="*/ 8755998 w 12203753"/>
              <a:gd name="connsiteY7738" fmla="*/ 1866969 h 6858000"/>
              <a:gd name="connsiteX7739" fmla="*/ 8778626 w 12203753"/>
              <a:gd name="connsiteY7739" fmla="*/ 1906169 h 6858000"/>
              <a:gd name="connsiteX7740" fmla="*/ 8682888 w 12203753"/>
              <a:gd name="connsiteY7740" fmla="*/ 1968699 h 6858000"/>
              <a:gd name="connsiteX7741" fmla="*/ 8580840 w 12203753"/>
              <a:gd name="connsiteY7741" fmla="*/ 2020331 h 6858000"/>
              <a:gd name="connsiteX7742" fmla="*/ 8558213 w 12203753"/>
              <a:gd name="connsiteY7742" fmla="*/ 1981129 h 6858000"/>
              <a:gd name="connsiteX7743" fmla="*/ 8653951 w 12203753"/>
              <a:gd name="connsiteY7743" fmla="*/ 1918598 h 6858000"/>
              <a:gd name="connsiteX7744" fmla="*/ 8755998 w 12203753"/>
              <a:gd name="connsiteY7744" fmla="*/ 1866969 h 6858000"/>
              <a:gd name="connsiteX7745" fmla="*/ 8976412 w 12203753"/>
              <a:gd name="connsiteY7745" fmla="*/ 1866963 h 6858000"/>
              <a:gd name="connsiteX7746" fmla="*/ 9078460 w 12203753"/>
              <a:gd name="connsiteY7746" fmla="*/ 1918592 h 6858000"/>
              <a:gd name="connsiteX7747" fmla="*/ 9174198 w 12203753"/>
              <a:gd name="connsiteY7747" fmla="*/ 1981123 h 6858000"/>
              <a:gd name="connsiteX7748" fmla="*/ 9151570 w 12203753"/>
              <a:gd name="connsiteY7748" fmla="*/ 2020325 h 6858000"/>
              <a:gd name="connsiteX7749" fmla="*/ 9049585 w 12203753"/>
              <a:gd name="connsiteY7749" fmla="*/ 1968693 h 6858000"/>
              <a:gd name="connsiteX7750" fmla="*/ 8953784 w 12203753"/>
              <a:gd name="connsiteY7750" fmla="*/ 1906163 h 6858000"/>
              <a:gd name="connsiteX7751" fmla="*/ 9547140 w 12203753"/>
              <a:gd name="connsiteY7751" fmla="*/ 1866959 h 6858000"/>
              <a:gd name="connsiteX7752" fmla="*/ 9569704 w 12203753"/>
              <a:gd name="connsiteY7752" fmla="*/ 1906159 h 6858000"/>
              <a:gd name="connsiteX7753" fmla="*/ 9474030 w 12203753"/>
              <a:gd name="connsiteY7753" fmla="*/ 1968689 h 6858000"/>
              <a:gd name="connsiteX7754" fmla="*/ 9371982 w 12203753"/>
              <a:gd name="connsiteY7754" fmla="*/ 2020320 h 6858000"/>
              <a:gd name="connsiteX7755" fmla="*/ 9349355 w 12203753"/>
              <a:gd name="connsiteY7755" fmla="*/ 1981119 h 6858000"/>
              <a:gd name="connsiteX7756" fmla="*/ 9445093 w 12203753"/>
              <a:gd name="connsiteY7756" fmla="*/ 1918588 h 6858000"/>
              <a:gd name="connsiteX7757" fmla="*/ 9547140 w 12203753"/>
              <a:gd name="connsiteY7757" fmla="*/ 1866959 h 6858000"/>
              <a:gd name="connsiteX7758" fmla="*/ 9767553 w 12203753"/>
              <a:gd name="connsiteY7758" fmla="*/ 1866953 h 6858000"/>
              <a:gd name="connsiteX7759" fmla="*/ 9869601 w 12203753"/>
              <a:gd name="connsiteY7759" fmla="*/ 1918582 h 6858000"/>
              <a:gd name="connsiteX7760" fmla="*/ 9965275 w 12203753"/>
              <a:gd name="connsiteY7760" fmla="*/ 1981113 h 6858000"/>
              <a:gd name="connsiteX7761" fmla="*/ 9942711 w 12203753"/>
              <a:gd name="connsiteY7761" fmla="*/ 2020314 h 6858000"/>
              <a:gd name="connsiteX7762" fmla="*/ 9840663 w 12203753"/>
              <a:gd name="connsiteY7762" fmla="*/ 1968683 h 6858000"/>
              <a:gd name="connsiteX7763" fmla="*/ 9744925 w 12203753"/>
              <a:gd name="connsiteY7763" fmla="*/ 1906153 h 6858000"/>
              <a:gd name="connsiteX7764" fmla="*/ 10338218 w 12203753"/>
              <a:gd name="connsiteY7764" fmla="*/ 1866949 h 6858000"/>
              <a:gd name="connsiteX7765" fmla="*/ 10360845 w 12203753"/>
              <a:gd name="connsiteY7765" fmla="*/ 1906149 h 6858000"/>
              <a:gd name="connsiteX7766" fmla="*/ 10265107 w 12203753"/>
              <a:gd name="connsiteY7766" fmla="*/ 1968679 h 6858000"/>
              <a:gd name="connsiteX7767" fmla="*/ 10163123 w 12203753"/>
              <a:gd name="connsiteY7767" fmla="*/ 2020310 h 6858000"/>
              <a:gd name="connsiteX7768" fmla="*/ 10140496 w 12203753"/>
              <a:gd name="connsiteY7768" fmla="*/ 1981108 h 6858000"/>
              <a:gd name="connsiteX7769" fmla="*/ 10236234 w 12203753"/>
              <a:gd name="connsiteY7769" fmla="*/ 1918578 h 6858000"/>
              <a:gd name="connsiteX7770" fmla="*/ 10338218 w 12203753"/>
              <a:gd name="connsiteY7770" fmla="*/ 1866949 h 6858000"/>
              <a:gd name="connsiteX7771" fmla="*/ 10558630 w 12203753"/>
              <a:gd name="connsiteY7771" fmla="*/ 1866943 h 6858000"/>
              <a:gd name="connsiteX7772" fmla="*/ 10660678 w 12203753"/>
              <a:gd name="connsiteY7772" fmla="*/ 1918572 h 6858000"/>
              <a:gd name="connsiteX7773" fmla="*/ 10756416 w 12203753"/>
              <a:gd name="connsiteY7773" fmla="*/ 1981102 h 6858000"/>
              <a:gd name="connsiteX7774" fmla="*/ 10733788 w 12203753"/>
              <a:gd name="connsiteY7774" fmla="*/ 2020304 h 6858000"/>
              <a:gd name="connsiteX7775" fmla="*/ 10631804 w 12203753"/>
              <a:gd name="connsiteY7775" fmla="*/ 1968673 h 6858000"/>
              <a:gd name="connsiteX7776" fmla="*/ 10536066 w 12203753"/>
              <a:gd name="connsiteY7776" fmla="*/ 1906143 h 6858000"/>
              <a:gd name="connsiteX7777" fmla="*/ 11129360 w 12203753"/>
              <a:gd name="connsiteY7777" fmla="*/ 1866939 h 6858000"/>
              <a:gd name="connsiteX7778" fmla="*/ 11151987 w 12203753"/>
              <a:gd name="connsiteY7778" fmla="*/ 1906139 h 6858000"/>
              <a:gd name="connsiteX7779" fmla="*/ 11056249 w 12203753"/>
              <a:gd name="connsiteY7779" fmla="*/ 1968669 h 6858000"/>
              <a:gd name="connsiteX7780" fmla="*/ 10954201 w 12203753"/>
              <a:gd name="connsiteY7780" fmla="*/ 2020299 h 6858000"/>
              <a:gd name="connsiteX7781" fmla="*/ 10931638 w 12203753"/>
              <a:gd name="connsiteY7781" fmla="*/ 1981098 h 6858000"/>
              <a:gd name="connsiteX7782" fmla="*/ 11027376 w 12203753"/>
              <a:gd name="connsiteY7782" fmla="*/ 1918568 h 6858000"/>
              <a:gd name="connsiteX7783" fmla="*/ 11129360 w 12203753"/>
              <a:gd name="connsiteY7783" fmla="*/ 1866939 h 6858000"/>
              <a:gd name="connsiteX7784" fmla="*/ 11349772 w 12203753"/>
              <a:gd name="connsiteY7784" fmla="*/ 1866933 h 6858000"/>
              <a:gd name="connsiteX7785" fmla="*/ 11451820 w 12203753"/>
              <a:gd name="connsiteY7785" fmla="*/ 1918562 h 6858000"/>
              <a:gd name="connsiteX7786" fmla="*/ 11547558 w 12203753"/>
              <a:gd name="connsiteY7786" fmla="*/ 1981092 h 6858000"/>
              <a:gd name="connsiteX7787" fmla="*/ 11524930 w 12203753"/>
              <a:gd name="connsiteY7787" fmla="*/ 2020293 h 6858000"/>
              <a:gd name="connsiteX7788" fmla="*/ 11422946 w 12203753"/>
              <a:gd name="connsiteY7788" fmla="*/ 1968663 h 6858000"/>
              <a:gd name="connsiteX7789" fmla="*/ 11327208 w 12203753"/>
              <a:gd name="connsiteY7789" fmla="*/ 1906133 h 6858000"/>
              <a:gd name="connsiteX7790" fmla="*/ 11920501 w 12203753"/>
              <a:gd name="connsiteY7790" fmla="*/ 1866929 h 6858000"/>
              <a:gd name="connsiteX7791" fmla="*/ 11943128 w 12203753"/>
              <a:gd name="connsiteY7791" fmla="*/ 1906129 h 6858000"/>
              <a:gd name="connsiteX7792" fmla="*/ 11847390 w 12203753"/>
              <a:gd name="connsiteY7792" fmla="*/ 1968659 h 6858000"/>
              <a:gd name="connsiteX7793" fmla="*/ 11745343 w 12203753"/>
              <a:gd name="connsiteY7793" fmla="*/ 2020289 h 6858000"/>
              <a:gd name="connsiteX7794" fmla="*/ 11722715 w 12203753"/>
              <a:gd name="connsiteY7794" fmla="*/ 1981088 h 6858000"/>
              <a:gd name="connsiteX7795" fmla="*/ 11818516 w 12203753"/>
              <a:gd name="connsiteY7795" fmla="*/ 1918558 h 6858000"/>
              <a:gd name="connsiteX7796" fmla="*/ 11920501 w 12203753"/>
              <a:gd name="connsiteY7796" fmla="*/ 1866929 h 6858000"/>
              <a:gd name="connsiteX7797" fmla="*/ 12140914 w 12203753"/>
              <a:gd name="connsiteY7797" fmla="*/ 1866924 h 6858000"/>
              <a:gd name="connsiteX7798" fmla="*/ 12171908 w 12203753"/>
              <a:gd name="connsiteY7798" fmla="*/ 1881170 h 6858000"/>
              <a:gd name="connsiteX7799" fmla="*/ 12203753 w 12203753"/>
              <a:gd name="connsiteY7799" fmla="*/ 1897924 h 6858000"/>
              <a:gd name="connsiteX7800" fmla="*/ 12203753 w 12203753"/>
              <a:gd name="connsiteY7800" fmla="*/ 1962139 h 6858000"/>
              <a:gd name="connsiteX7801" fmla="*/ 12146132 w 12203753"/>
              <a:gd name="connsiteY7801" fmla="*/ 1925820 h 6858000"/>
              <a:gd name="connsiteX7802" fmla="*/ 12118286 w 12203753"/>
              <a:gd name="connsiteY7802" fmla="*/ 1906124 h 6858000"/>
              <a:gd name="connsiteX7803" fmla="*/ 536848 w 12203753"/>
              <a:gd name="connsiteY7803" fmla="*/ 1715382 h 6858000"/>
              <a:gd name="connsiteX7804" fmla="*/ 582102 w 12203753"/>
              <a:gd name="connsiteY7804" fmla="*/ 1715382 h 6858000"/>
              <a:gd name="connsiteX7805" fmla="*/ 588413 w 12203753"/>
              <a:gd name="connsiteY7805" fmla="*/ 1829589 h 6858000"/>
              <a:gd name="connsiteX7806" fmla="*/ 582102 w 12203753"/>
              <a:gd name="connsiteY7806" fmla="*/ 1943756 h 6858000"/>
              <a:gd name="connsiteX7807" fmla="*/ 536848 w 12203753"/>
              <a:gd name="connsiteY7807" fmla="*/ 1943756 h 6858000"/>
              <a:gd name="connsiteX7808" fmla="*/ 530602 w 12203753"/>
              <a:gd name="connsiteY7808" fmla="*/ 1829589 h 6858000"/>
              <a:gd name="connsiteX7809" fmla="*/ 536848 w 12203753"/>
              <a:gd name="connsiteY7809" fmla="*/ 1715382 h 6858000"/>
              <a:gd name="connsiteX7810" fmla="*/ 1327990 w 12203753"/>
              <a:gd name="connsiteY7810" fmla="*/ 1715372 h 6858000"/>
              <a:gd name="connsiteX7811" fmla="*/ 1373245 w 12203753"/>
              <a:gd name="connsiteY7811" fmla="*/ 1715372 h 6858000"/>
              <a:gd name="connsiteX7812" fmla="*/ 1379556 w 12203753"/>
              <a:gd name="connsiteY7812" fmla="*/ 1829578 h 6858000"/>
              <a:gd name="connsiteX7813" fmla="*/ 1373245 w 12203753"/>
              <a:gd name="connsiteY7813" fmla="*/ 1943745 h 6858000"/>
              <a:gd name="connsiteX7814" fmla="*/ 1327990 w 12203753"/>
              <a:gd name="connsiteY7814" fmla="*/ 1943745 h 6858000"/>
              <a:gd name="connsiteX7815" fmla="*/ 1321744 w 12203753"/>
              <a:gd name="connsiteY7815" fmla="*/ 1829578 h 6858000"/>
              <a:gd name="connsiteX7816" fmla="*/ 1327990 w 12203753"/>
              <a:gd name="connsiteY7816" fmla="*/ 1715372 h 6858000"/>
              <a:gd name="connsiteX7817" fmla="*/ 2119119 w 12203753"/>
              <a:gd name="connsiteY7817" fmla="*/ 1715361 h 6858000"/>
              <a:gd name="connsiteX7818" fmla="*/ 2164366 w 12203753"/>
              <a:gd name="connsiteY7818" fmla="*/ 1715361 h 6858000"/>
              <a:gd name="connsiteX7819" fmla="*/ 2170679 w 12203753"/>
              <a:gd name="connsiteY7819" fmla="*/ 1829569 h 6858000"/>
              <a:gd name="connsiteX7820" fmla="*/ 2164366 w 12203753"/>
              <a:gd name="connsiteY7820" fmla="*/ 1943735 h 6858000"/>
              <a:gd name="connsiteX7821" fmla="*/ 2119119 w 12203753"/>
              <a:gd name="connsiteY7821" fmla="*/ 1943735 h 6858000"/>
              <a:gd name="connsiteX7822" fmla="*/ 2112868 w 12203753"/>
              <a:gd name="connsiteY7822" fmla="*/ 1829569 h 6858000"/>
              <a:gd name="connsiteX7823" fmla="*/ 2119119 w 12203753"/>
              <a:gd name="connsiteY7823" fmla="*/ 1715361 h 6858000"/>
              <a:gd name="connsiteX7824" fmla="*/ 2910259 w 12203753"/>
              <a:gd name="connsiteY7824" fmla="*/ 1715350 h 6858000"/>
              <a:gd name="connsiteX7825" fmla="*/ 2955512 w 12203753"/>
              <a:gd name="connsiteY7825" fmla="*/ 1715350 h 6858000"/>
              <a:gd name="connsiteX7826" fmla="*/ 2961822 w 12203753"/>
              <a:gd name="connsiteY7826" fmla="*/ 1829559 h 6858000"/>
              <a:gd name="connsiteX7827" fmla="*/ 2955512 w 12203753"/>
              <a:gd name="connsiteY7827" fmla="*/ 1943725 h 6858000"/>
              <a:gd name="connsiteX7828" fmla="*/ 2910259 w 12203753"/>
              <a:gd name="connsiteY7828" fmla="*/ 1943725 h 6858000"/>
              <a:gd name="connsiteX7829" fmla="*/ 2903952 w 12203753"/>
              <a:gd name="connsiteY7829" fmla="*/ 1829559 h 6858000"/>
              <a:gd name="connsiteX7830" fmla="*/ 2910259 w 12203753"/>
              <a:gd name="connsiteY7830" fmla="*/ 1715350 h 6858000"/>
              <a:gd name="connsiteX7831" fmla="*/ 3701387 w 12203753"/>
              <a:gd name="connsiteY7831" fmla="*/ 1715340 h 6858000"/>
              <a:gd name="connsiteX7832" fmla="*/ 3746642 w 12203753"/>
              <a:gd name="connsiteY7832" fmla="*/ 1715340 h 6858000"/>
              <a:gd name="connsiteX7833" fmla="*/ 3752953 w 12203753"/>
              <a:gd name="connsiteY7833" fmla="*/ 1829550 h 6858000"/>
              <a:gd name="connsiteX7834" fmla="*/ 3746642 w 12203753"/>
              <a:gd name="connsiteY7834" fmla="*/ 1943715 h 6858000"/>
              <a:gd name="connsiteX7835" fmla="*/ 3701387 w 12203753"/>
              <a:gd name="connsiteY7835" fmla="*/ 1943715 h 6858000"/>
              <a:gd name="connsiteX7836" fmla="*/ 3695075 w 12203753"/>
              <a:gd name="connsiteY7836" fmla="*/ 1829550 h 6858000"/>
              <a:gd name="connsiteX7837" fmla="*/ 3701387 w 12203753"/>
              <a:gd name="connsiteY7837" fmla="*/ 1715340 h 6858000"/>
              <a:gd name="connsiteX7838" fmla="*/ 4492377 w 12203753"/>
              <a:gd name="connsiteY7838" fmla="*/ 1715329 h 6858000"/>
              <a:gd name="connsiteX7839" fmla="*/ 4537632 w 12203753"/>
              <a:gd name="connsiteY7839" fmla="*/ 1715329 h 6858000"/>
              <a:gd name="connsiteX7840" fmla="*/ 4543944 w 12203753"/>
              <a:gd name="connsiteY7840" fmla="*/ 1829540 h 6858000"/>
              <a:gd name="connsiteX7841" fmla="*/ 4537632 w 12203753"/>
              <a:gd name="connsiteY7841" fmla="*/ 1943705 h 6858000"/>
              <a:gd name="connsiteX7842" fmla="*/ 4492377 w 12203753"/>
              <a:gd name="connsiteY7842" fmla="*/ 1943705 h 6858000"/>
              <a:gd name="connsiteX7843" fmla="*/ 4486128 w 12203753"/>
              <a:gd name="connsiteY7843" fmla="*/ 1829540 h 6858000"/>
              <a:gd name="connsiteX7844" fmla="*/ 4492377 w 12203753"/>
              <a:gd name="connsiteY7844" fmla="*/ 1715329 h 6858000"/>
              <a:gd name="connsiteX7845" fmla="*/ 5283517 w 12203753"/>
              <a:gd name="connsiteY7845" fmla="*/ 1715316 h 6858000"/>
              <a:gd name="connsiteX7846" fmla="*/ 5328774 w 12203753"/>
              <a:gd name="connsiteY7846" fmla="*/ 1715316 h 6858000"/>
              <a:gd name="connsiteX7847" fmla="*/ 5335084 w 12203753"/>
              <a:gd name="connsiteY7847" fmla="*/ 1829529 h 6858000"/>
              <a:gd name="connsiteX7848" fmla="*/ 5328774 w 12203753"/>
              <a:gd name="connsiteY7848" fmla="*/ 1943692 h 6858000"/>
              <a:gd name="connsiteX7849" fmla="*/ 5283517 w 12203753"/>
              <a:gd name="connsiteY7849" fmla="*/ 1943692 h 6858000"/>
              <a:gd name="connsiteX7850" fmla="*/ 5277271 w 12203753"/>
              <a:gd name="connsiteY7850" fmla="*/ 1829529 h 6858000"/>
              <a:gd name="connsiteX7851" fmla="*/ 5283517 w 12203753"/>
              <a:gd name="connsiteY7851" fmla="*/ 1715316 h 6858000"/>
              <a:gd name="connsiteX7852" fmla="*/ 6074648 w 12203753"/>
              <a:gd name="connsiteY7852" fmla="*/ 1715308 h 6858000"/>
              <a:gd name="connsiteX7853" fmla="*/ 6119901 w 12203753"/>
              <a:gd name="connsiteY7853" fmla="*/ 1715308 h 6858000"/>
              <a:gd name="connsiteX7854" fmla="*/ 6126212 w 12203753"/>
              <a:gd name="connsiteY7854" fmla="*/ 1829521 h 6858000"/>
              <a:gd name="connsiteX7855" fmla="*/ 6119901 w 12203753"/>
              <a:gd name="connsiteY7855" fmla="*/ 1943685 h 6858000"/>
              <a:gd name="connsiteX7856" fmla="*/ 6074648 w 12203753"/>
              <a:gd name="connsiteY7856" fmla="*/ 1943685 h 6858000"/>
              <a:gd name="connsiteX7857" fmla="*/ 6068400 w 12203753"/>
              <a:gd name="connsiteY7857" fmla="*/ 1829521 h 6858000"/>
              <a:gd name="connsiteX7858" fmla="*/ 6074648 w 12203753"/>
              <a:gd name="connsiteY7858" fmla="*/ 1715308 h 6858000"/>
              <a:gd name="connsiteX7859" fmla="*/ 6865787 w 12203753"/>
              <a:gd name="connsiteY7859" fmla="*/ 1715297 h 6858000"/>
              <a:gd name="connsiteX7860" fmla="*/ 6910979 w 12203753"/>
              <a:gd name="connsiteY7860" fmla="*/ 1715297 h 6858000"/>
              <a:gd name="connsiteX7861" fmla="*/ 6917290 w 12203753"/>
              <a:gd name="connsiteY7861" fmla="*/ 1829511 h 6858000"/>
              <a:gd name="connsiteX7862" fmla="*/ 6910979 w 12203753"/>
              <a:gd name="connsiteY7862" fmla="*/ 1943675 h 6858000"/>
              <a:gd name="connsiteX7863" fmla="*/ 6865787 w 12203753"/>
              <a:gd name="connsiteY7863" fmla="*/ 1943675 h 6858000"/>
              <a:gd name="connsiteX7864" fmla="*/ 6859477 w 12203753"/>
              <a:gd name="connsiteY7864" fmla="*/ 1829511 h 6858000"/>
              <a:gd name="connsiteX7865" fmla="*/ 6865787 w 12203753"/>
              <a:gd name="connsiteY7865" fmla="*/ 1715297 h 6858000"/>
              <a:gd name="connsiteX7866" fmla="*/ 7656865 w 12203753"/>
              <a:gd name="connsiteY7866" fmla="*/ 1715287 h 6858000"/>
              <a:gd name="connsiteX7867" fmla="*/ 7702121 w 12203753"/>
              <a:gd name="connsiteY7867" fmla="*/ 1715287 h 6858000"/>
              <a:gd name="connsiteX7868" fmla="*/ 7708431 w 12203753"/>
              <a:gd name="connsiteY7868" fmla="*/ 1829502 h 6858000"/>
              <a:gd name="connsiteX7869" fmla="*/ 7702121 w 12203753"/>
              <a:gd name="connsiteY7869" fmla="*/ 1943665 h 6858000"/>
              <a:gd name="connsiteX7870" fmla="*/ 7656865 w 12203753"/>
              <a:gd name="connsiteY7870" fmla="*/ 1943665 h 6858000"/>
              <a:gd name="connsiteX7871" fmla="*/ 7650619 w 12203753"/>
              <a:gd name="connsiteY7871" fmla="*/ 1829502 h 6858000"/>
              <a:gd name="connsiteX7872" fmla="*/ 7656865 w 12203753"/>
              <a:gd name="connsiteY7872" fmla="*/ 1715287 h 6858000"/>
              <a:gd name="connsiteX7873" fmla="*/ 8448006 w 12203753"/>
              <a:gd name="connsiteY7873" fmla="*/ 1715276 h 6858000"/>
              <a:gd name="connsiteX7874" fmla="*/ 8493262 w 12203753"/>
              <a:gd name="connsiteY7874" fmla="*/ 1715276 h 6858000"/>
              <a:gd name="connsiteX7875" fmla="*/ 8499508 w 12203753"/>
              <a:gd name="connsiteY7875" fmla="*/ 1829492 h 6858000"/>
              <a:gd name="connsiteX7876" fmla="*/ 8493262 w 12203753"/>
              <a:gd name="connsiteY7876" fmla="*/ 1943654 h 6858000"/>
              <a:gd name="connsiteX7877" fmla="*/ 8448006 w 12203753"/>
              <a:gd name="connsiteY7877" fmla="*/ 1943654 h 6858000"/>
              <a:gd name="connsiteX7878" fmla="*/ 8441760 w 12203753"/>
              <a:gd name="connsiteY7878" fmla="*/ 1829492 h 6858000"/>
              <a:gd name="connsiteX7879" fmla="*/ 8448006 w 12203753"/>
              <a:gd name="connsiteY7879" fmla="*/ 1715276 h 6858000"/>
              <a:gd name="connsiteX7880" fmla="*/ 9239147 w 12203753"/>
              <a:gd name="connsiteY7880" fmla="*/ 1715265 h 6858000"/>
              <a:gd name="connsiteX7881" fmla="*/ 9284403 w 12203753"/>
              <a:gd name="connsiteY7881" fmla="*/ 1715265 h 6858000"/>
              <a:gd name="connsiteX7882" fmla="*/ 9290649 w 12203753"/>
              <a:gd name="connsiteY7882" fmla="*/ 1829483 h 6858000"/>
              <a:gd name="connsiteX7883" fmla="*/ 9284403 w 12203753"/>
              <a:gd name="connsiteY7883" fmla="*/ 1943644 h 6858000"/>
              <a:gd name="connsiteX7884" fmla="*/ 9239147 w 12203753"/>
              <a:gd name="connsiteY7884" fmla="*/ 1943644 h 6858000"/>
              <a:gd name="connsiteX7885" fmla="*/ 9232901 w 12203753"/>
              <a:gd name="connsiteY7885" fmla="*/ 1829483 h 6858000"/>
              <a:gd name="connsiteX7886" fmla="*/ 9239147 w 12203753"/>
              <a:gd name="connsiteY7886" fmla="*/ 1715265 h 6858000"/>
              <a:gd name="connsiteX7887" fmla="*/ 10030289 w 12203753"/>
              <a:gd name="connsiteY7887" fmla="*/ 1715255 h 6858000"/>
              <a:gd name="connsiteX7888" fmla="*/ 10075481 w 12203753"/>
              <a:gd name="connsiteY7888" fmla="*/ 1715255 h 6858000"/>
              <a:gd name="connsiteX7889" fmla="*/ 10081791 w 12203753"/>
              <a:gd name="connsiteY7889" fmla="*/ 1829473 h 6858000"/>
              <a:gd name="connsiteX7890" fmla="*/ 10075481 w 12203753"/>
              <a:gd name="connsiteY7890" fmla="*/ 1943634 h 6858000"/>
              <a:gd name="connsiteX7891" fmla="*/ 10030289 w 12203753"/>
              <a:gd name="connsiteY7891" fmla="*/ 1943634 h 6858000"/>
              <a:gd name="connsiteX7892" fmla="*/ 10023979 w 12203753"/>
              <a:gd name="connsiteY7892" fmla="*/ 1829473 h 6858000"/>
              <a:gd name="connsiteX7893" fmla="*/ 10030289 w 12203753"/>
              <a:gd name="connsiteY7893" fmla="*/ 1715255 h 6858000"/>
              <a:gd name="connsiteX7894" fmla="*/ 10821367 w 12203753"/>
              <a:gd name="connsiteY7894" fmla="*/ 1715244 h 6858000"/>
              <a:gd name="connsiteX7895" fmla="*/ 10866623 w 12203753"/>
              <a:gd name="connsiteY7895" fmla="*/ 1715244 h 6858000"/>
              <a:gd name="connsiteX7896" fmla="*/ 10872933 w 12203753"/>
              <a:gd name="connsiteY7896" fmla="*/ 1829464 h 6858000"/>
              <a:gd name="connsiteX7897" fmla="*/ 10866623 w 12203753"/>
              <a:gd name="connsiteY7897" fmla="*/ 1943624 h 6858000"/>
              <a:gd name="connsiteX7898" fmla="*/ 10821367 w 12203753"/>
              <a:gd name="connsiteY7898" fmla="*/ 1943624 h 6858000"/>
              <a:gd name="connsiteX7899" fmla="*/ 10815121 w 12203753"/>
              <a:gd name="connsiteY7899" fmla="*/ 1829464 h 6858000"/>
              <a:gd name="connsiteX7900" fmla="*/ 10821367 w 12203753"/>
              <a:gd name="connsiteY7900" fmla="*/ 1715244 h 6858000"/>
              <a:gd name="connsiteX7901" fmla="*/ 11612508 w 12203753"/>
              <a:gd name="connsiteY7901" fmla="*/ 1715233 h 6858000"/>
              <a:gd name="connsiteX7902" fmla="*/ 11657764 w 12203753"/>
              <a:gd name="connsiteY7902" fmla="*/ 1715233 h 6858000"/>
              <a:gd name="connsiteX7903" fmla="*/ 11664075 w 12203753"/>
              <a:gd name="connsiteY7903" fmla="*/ 1829454 h 6858000"/>
              <a:gd name="connsiteX7904" fmla="*/ 11657764 w 12203753"/>
              <a:gd name="connsiteY7904" fmla="*/ 1943614 h 6858000"/>
              <a:gd name="connsiteX7905" fmla="*/ 11612508 w 12203753"/>
              <a:gd name="connsiteY7905" fmla="*/ 1943614 h 6858000"/>
              <a:gd name="connsiteX7906" fmla="*/ 11606262 w 12203753"/>
              <a:gd name="connsiteY7906" fmla="*/ 1829454 h 6858000"/>
              <a:gd name="connsiteX7907" fmla="*/ 11612508 w 12203753"/>
              <a:gd name="connsiteY7907" fmla="*/ 1715233 h 6858000"/>
              <a:gd name="connsiteX7908" fmla="*/ 0 w 12203753"/>
              <a:gd name="connsiteY7908" fmla="*/ 1702534 h 6858000"/>
              <a:gd name="connsiteX7909" fmla="*/ 48559 w 12203753"/>
              <a:gd name="connsiteY7909" fmla="*/ 1733157 h 6858000"/>
              <a:gd name="connsiteX7910" fmla="*/ 76396 w 12203753"/>
              <a:gd name="connsiteY7910" fmla="*/ 1752844 h 6858000"/>
              <a:gd name="connsiteX7911" fmla="*/ 53769 w 12203753"/>
              <a:gd name="connsiteY7911" fmla="*/ 1792060 h 6858000"/>
              <a:gd name="connsiteX7912" fmla="*/ 22784 w 12203753"/>
              <a:gd name="connsiteY7912" fmla="*/ 1777786 h 6858000"/>
              <a:gd name="connsiteX7913" fmla="*/ 0 w 12203753"/>
              <a:gd name="connsiteY7913" fmla="*/ 1765796 h 6858000"/>
              <a:gd name="connsiteX7914" fmla="*/ 12203753 w 12203753"/>
              <a:gd name="connsiteY7914" fmla="*/ 1696687 h 6858000"/>
              <a:gd name="connsiteX7915" fmla="*/ 12203753 w 12203753"/>
              <a:gd name="connsiteY7915" fmla="*/ 1760902 h 6858000"/>
              <a:gd name="connsiteX7916" fmla="*/ 12171908 w 12203753"/>
              <a:gd name="connsiteY7916" fmla="*/ 1777657 h 6858000"/>
              <a:gd name="connsiteX7917" fmla="*/ 12140914 w 12203753"/>
              <a:gd name="connsiteY7917" fmla="*/ 1791903 h 6858000"/>
              <a:gd name="connsiteX7918" fmla="*/ 12118286 w 12203753"/>
              <a:gd name="connsiteY7918" fmla="*/ 1752702 h 6858000"/>
              <a:gd name="connsiteX7919" fmla="*/ 12146132 w 12203753"/>
              <a:gd name="connsiteY7919" fmla="*/ 1733007 h 6858000"/>
              <a:gd name="connsiteX7920" fmla="*/ 669795 w 12203753"/>
              <a:gd name="connsiteY7920" fmla="*/ 1638712 h 6858000"/>
              <a:gd name="connsiteX7921" fmla="*/ 678178 w 12203753"/>
              <a:gd name="connsiteY7921" fmla="*/ 1642415 h 6858000"/>
              <a:gd name="connsiteX7922" fmla="*/ 771792 w 12203753"/>
              <a:gd name="connsiteY7922" fmla="*/ 1690329 h 6858000"/>
              <a:gd name="connsiteX7923" fmla="*/ 867526 w 12203753"/>
              <a:gd name="connsiteY7923" fmla="*/ 1752837 h 6858000"/>
              <a:gd name="connsiteX7924" fmla="*/ 844900 w 12203753"/>
              <a:gd name="connsiteY7924" fmla="*/ 1792051 h 6858000"/>
              <a:gd name="connsiteX7925" fmla="*/ 742918 w 12203753"/>
              <a:gd name="connsiteY7925" fmla="*/ 1740414 h 6858000"/>
              <a:gd name="connsiteX7926" fmla="*/ 647181 w 12203753"/>
              <a:gd name="connsiteY7926" fmla="*/ 1677892 h 6858000"/>
              <a:gd name="connsiteX7927" fmla="*/ 1460873 w 12203753"/>
              <a:gd name="connsiteY7927" fmla="*/ 1638701 h 6858000"/>
              <a:gd name="connsiteX7928" fmla="*/ 1469257 w 12203753"/>
              <a:gd name="connsiteY7928" fmla="*/ 1642407 h 6858000"/>
              <a:gd name="connsiteX7929" fmla="*/ 1562870 w 12203753"/>
              <a:gd name="connsiteY7929" fmla="*/ 1690318 h 6858000"/>
              <a:gd name="connsiteX7930" fmla="*/ 1658607 w 12203753"/>
              <a:gd name="connsiteY7930" fmla="*/ 1752828 h 6858000"/>
              <a:gd name="connsiteX7931" fmla="*/ 1635980 w 12203753"/>
              <a:gd name="connsiteY7931" fmla="*/ 1792041 h 6858000"/>
              <a:gd name="connsiteX7932" fmla="*/ 1533999 w 12203753"/>
              <a:gd name="connsiteY7932" fmla="*/ 1740404 h 6858000"/>
              <a:gd name="connsiteX7933" fmla="*/ 1438259 w 12203753"/>
              <a:gd name="connsiteY7933" fmla="*/ 1677883 h 6858000"/>
              <a:gd name="connsiteX7934" fmla="*/ 449268 w 12203753"/>
              <a:gd name="connsiteY7934" fmla="*/ 1638694 h 6858000"/>
              <a:gd name="connsiteX7935" fmla="*/ 471896 w 12203753"/>
              <a:gd name="connsiteY7935" fmla="*/ 1677898 h 6858000"/>
              <a:gd name="connsiteX7936" fmla="*/ 376162 w 12203753"/>
              <a:gd name="connsiteY7936" fmla="*/ 1740419 h 6858000"/>
              <a:gd name="connsiteX7937" fmla="*/ 274116 w 12203753"/>
              <a:gd name="connsiteY7937" fmla="*/ 1792057 h 6858000"/>
              <a:gd name="connsiteX7938" fmla="*/ 251487 w 12203753"/>
              <a:gd name="connsiteY7938" fmla="*/ 1752842 h 6858000"/>
              <a:gd name="connsiteX7939" fmla="*/ 251551 w 12203753"/>
              <a:gd name="connsiteY7939" fmla="*/ 1752842 h 6858000"/>
              <a:gd name="connsiteX7940" fmla="*/ 347288 w 12203753"/>
              <a:gd name="connsiteY7940" fmla="*/ 1690333 h 6858000"/>
              <a:gd name="connsiteX7941" fmla="*/ 449268 w 12203753"/>
              <a:gd name="connsiteY7941" fmla="*/ 1638694 h 6858000"/>
              <a:gd name="connsiteX7942" fmla="*/ 2252000 w 12203753"/>
              <a:gd name="connsiteY7942" fmla="*/ 1638692 h 6858000"/>
              <a:gd name="connsiteX7943" fmla="*/ 2260383 w 12203753"/>
              <a:gd name="connsiteY7943" fmla="*/ 1642395 h 6858000"/>
              <a:gd name="connsiteX7944" fmla="*/ 2353993 w 12203753"/>
              <a:gd name="connsiteY7944" fmla="*/ 1690308 h 6858000"/>
              <a:gd name="connsiteX7945" fmla="*/ 2449735 w 12203753"/>
              <a:gd name="connsiteY7945" fmla="*/ 1752818 h 6858000"/>
              <a:gd name="connsiteX7946" fmla="*/ 2427108 w 12203753"/>
              <a:gd name="connsiteY7946" fmla="*/ 1792031 h 6858000"/>
              <a:gd name="connsiteX7947" fmla="*/ 2325122 w 12203753"/>
              <a:gd name="connsiteY7947" fmla="*/ 1740394 h 6858000"/>
              <a:gd name="connsiteX7948" fmla="*/ 2229387 w 12203753"/>
              <a:gd name="connsiteY7948" fmla="*/ 1677872 h 6858000"/>
              <a:gd name="connsiteX7949" fmla="*/ 669744 w 12203753"/>
              <a:gd name="connsiteY7949" fmla="*/ 1638688 h 6858000"/>
              <a:gd name="connsiteX7950" fmla="*/ 669808 w 12203753"/>
              <a:gd name="connsiteY7950" fmla="*/ 1638688 h 6858000"/>
              <a:gd name="connsiteX7951" fmla="*/ 669795 w 12203753"/>
              <a:gd name="connsiteY7951" fmla="*/ 1638712 h 6858000"/>
              <a:gd name="connsiteX7952" fmla="*/ 1240411 w 12203753"/>
              <a:gd name="connsiteY7952" fmla="*/ 1638683 h 6858000"/>
              <a:gd name="connsiteX7953" fmla="*/ 1263039 w 12203753"/>
              <a:gd name="connsiteY7953" fmla="*/ 1677888 h 6858000"/>
              <a:gd name="connsiteX7954" fmla="*/ 1167301 w 12203753"/>
              <a:gd name="connsiteY7954" fmla="*/ 1740409 h 6858000"/>
              <a:gd name="connsiteX7955" fmla="*/ 1065253 w 12203753"/>
              <a:gd name="connsiteY7955" fmla="*/ 1792047 h 6858000"/>
              <a:gd name="connsiteX7956" fmla="*/ 1042617 w 12203753"/>
              <a:gd name="connsiteY7956" fmla="*/ 1752832 h 6858000"/>
              <a:gd name="connsiteX7957" fmla="*/ 1042681 w 12203753"/>
              <a:gd name="connsiteY7957" fmla="*/ 1752832 h 6858000"/>
              <a:gd name="connsiteX7958" fmla="*/ 1138424 w 12203753"/>
              <a:gd name="connsiteY7958" fmla="*/ 1690323 h 6858000"/>
              <a:gd name="connsiteX7959" fmla="*/ 1240411 w 12203753"/>
              <a:gd name="connsiteY7959" fmla="*/ 1638683 h 6858000"/>
              <a:gd name="connsiteX7960" fmla="*/ 3043144 w 12203753"/>
              <a:gd name="connsiteY7960" fmla="*/ 1638682 h 6858000"/>
              <a:gd name="connsiteX7961" fmla="*/ 3051523 w 12203753"/>
              <a:gd name="connsiteY7961" fmla="*/ 1642386 h 6858000"/>
              <a:gd name="connsiteX7962" fmla="*/ 3145144 w 12203753"/>
              <a:gd name="connsiteY7962" fmla="*/ 1690296 h 6858000"/>
              <a:gd name="connsiteX7963" fmla="*/ 3240871 w 12203753"/>
              <a:gd name="connsiteY7963" fmla="*/ 1752809 h 6858000"/>
              <a:gd name="connsiteX7964" fmla="*/ 3218243 w 12203753"/>
              <a:gd name="connsiteY7964" fmla="*/ 1792021 h 6858000"/>
              <a:gd name="connsiteX7965" fmla="*/ 3116268 w 12203753"/>
              <a:gd name="connsiteY7965" fmla="*/ 1740385 h 6858000"/>
              <a:gd name="connsiteX7966" fmla="*/ 3020525 w 12203753"/>
              <a:gd name="connsiteY7966" fmla="*/ 1677862 h 6858000"/>
              <a:gd name="connsiteX7967" fmla="*/ 1460821 w 12203753"/>
              <a:gd name="connsiteY7967" fmla="*/ 1638678 h 6858000"/>
              <a:gd name="connsiteX7968" fmla="*/ 1460890 w 12203753"/>
              <a:gd name="connsiteY7968" fmla="*/ 1638678 h 6858000"/>
              <a:gd name="connsiteX7969" fmla="*/ 1460873 w 12203753"/>
              <a:gd name="connsiteY7969" fmla="*/ 1638701 h 6858000"/>
              <a:gd name="connsiteX7970" fmla="*/ 2031482 w 12203753"/>
              <a:gd name="connsiteY7970" fmla="*/ 1638673 h 6858000"/>
              <a:gd name="connsiteX7971" fmla="*/ 2054113 w 12203753"/>
              <a:gd name="connsiteY7971" fmla="*/ 1677878 h 6858000"/>
              <a:gd name="connsiteX7972" fmla="*/ 1958376 w 12203753"/>
              <a:gd name="connsiteY7972" fmla="*/ 1740400 h 6858000"/>
              <a:gd name="connsiteX7973" fmla="*/ 1856328 w 12203753"/>
              <a:gd name="connsiteY7973" fmla="*/ 1792037 h 6858000"/>
              <a:gd name="connsiteX7974" fmla="*/ 1833699 w 12203753"/>
              <a:gd name="connsiteY7974" fmla="*/ 1752822 h 6858000"/>
              <a:gd name="connsiteX7975" fmla="*/ 1833765 w 12203753"/>
              <a:gd name="connsiteY7975" fmla="*/ 1752822 h 6858000"/>
              <a:gd name="connsiteX7976" fmla="*/ 1929500 w 12203753"/>
              <a:gd name="connsiteY7976" fmla="*/ 1690312 h 6858000"/>
              <a:gd name="connsiteX7977" fmla="*/ 2031482 w 12203753"/>
              <a:gd name="connsiteY7977" fmla="*/ 1638673 h 6858000"/>
              <a:gd name="connsiteX7978" fmla="*/ 3834266 w 12203753"/>
              <a:gd name="connsiteY7978" fmla="*/ 1638671 h 6858000"/>
              <a:gd name="connsiteX7979" fmla="*/ 3842651 w 12203753"/>
              <a:gd name="connsiteY7979" fmla="*/ 1642377 h 6858000"/>
              <a:gd name="connsiteX7980" fmla="*/ 3936263 w 12203753"/>
              <a:gd name="connsiteY7980" fmla="*/ 1690286 h 6858000"/>
              <a:gd name="connsiteX7981" fmla="*/ 4031992 w 12203753"/>
              <a:gd name="connsiteY7981" fmla="*/ 1752800 h 6858000"/>
              <a:gd name="connsiteX7982" fmla="*/ 4009366 w 12203753"/>
              <a:gd name="connsiteY7982" fmla="*/ 1792010 h 6858000"/>
              <a:gd name="connsiteX7983" fmla="*/ 3907391 w 12203753"/>
              <a:gd name="connsiteY7983" fmla="*/ 1740375 h 6858000"/>
              <a:gd name="connsiteX7984" fmla="*/ 3811651 w 12203753"/>
              <a:gd name="connsiteY7984" fmla="*/ 1677853 h 6858000"/>
              <a:gd name="connsiteX7985" fmla="*/ 2251951 w 12203753"/>
              <a:gd name="connsiteY7985" fmla="*/ 1638670 h 6858000"/>
              <a:gd name="connsiteX7986" fmla="*/ 2252012 w 12203753"/>
              <a:gd name="connsiteY7986" fmla="*/ 1638670 h 6858000"/>
              <a:gd name="connsiteX7987" fmla="*/ 2252000 w 12203753"/>
              <a:gd name="connsiteY7987" fmla="*/ 1638692 h 6858000"/>
              <a:gd name="connsiteX7988" fmla="*/ 2822615 w 12203753"/>
              <a:gd name="connsiteY7988" fmla="*/ 1638664 h 6858000"/>
              <a:gd name="connsiteX7989" fmla="*/ 2845242 w 12203753"/>
              <a:gd name="connsiteY7989" fmla="*/ 1677867 h 6858000"/>
              <a:gd name="connsiteX7990" fmla="*/ 2749503 w 12203753"/>
              <a:gd name="connsiteY7990" fmla="*/ 1740390 h 6858000"/>
              <a:gd name="connsiteX7991" fmla="*/ 2647458 w 12203753"/>
              <a:gd name="connsiteY7991" fmla="*/ 1792026 h 6858000"/>
              <a:gd name="connsiteX7992" fmla="*/ 2624830 w 12203753"/>
              <a:gd name="connsiteY7992" fmla="*/ 1752813 h 6858000"/>
              <a:gd name="connsiteX7993" fmla="*/ 2624892 w 12203753"/>
              <a:gd name="connsiteY7993" fmla="*/ 1752813 h 6858000"/>
              <a:gd name="connsiteX7994" fmla="*/ 2720633 w 12203753"/>
              <a:gd name="connsiteY7994" fmla="*/ 1690301 h 6858000"/>
              <a:gd name="connsiteX7995" fmla="*/ 2822615 w 12203753"/>
              <a:gd name="connsiteY7995" fmla="*/ 1638664 h 6858000"/>
              <a:gd name="connsiteX7996" fmla="*/ 4625259 w 12203753"/>
              <a:gd name="connsiteY7996" fmla="*/ 1638662 h 6858000"/>
              <a:gd name="connsiteX7997" fmla="*/ 4633642 w 12203753"/>
              <a:gd name="connsiteY7997" fmla="*/ 1642367 h 6858000"/>
              <a:gd name="connsiteX7998" fmla="*/ 4727254 w 12203753"/>
              <a:gd name="connsiteY7998" fmla="*/ 1690275 h 6858000"/>
              <a:gd name="connsiteX7999" fmla="*/ 4822988 w 12203753"/>
              <a:gd name="connsiteY7999" fmla="*/ 1752790 h 6858000"/>
              <a:gd name="connsiteX8000" fmla="*/ 4800366 w 12203753"/>
              <a:gd name="connsiteY8000" fmla="*/ 1792000 h 6858000"/>
              <a:gd name="connsiteX8001" fmla="*/ 4698380 w 12203753"/>
              <a:gd name="connsiteY8001" fmla="*/ 1740365 h 6858000"/>
              <a:gd name="connsiteX8002" fmla="*/ 4602649 w 12203753"/>
              <a:gd name="connsiteY8002" fmla="*/ 1677841 h 6858000"/>
              <a:gd name="connsiteX8003" fmla="*/ 3043094 w 12203753"/>
              <a:gd name="connsiteY8003" fmla="*/ 1638659 h 6858000"/>
              <a:gd name="connsiteX8004" fmla="*/ 3043156 w 12203753"/>
              <a:gd name="connsiteY8004" fmla="*/ 1638659 h 6858000"/>
              <a:gd name="connsiteX8005" fmla="*/ 3043144 w 12203753"/>
              <a:gd name="connsiteY8005" fmla="*/ 1638682 h 6858000"/>
              <a:gd name="connsiteX8006" fmla="*/ 3613742 w 12203753"/>
              <a:gd name="connsiteY8006" fmla="*/ 1638654 h 6858000"/>
              <a:gd name="connsiteX8007" fmla="*/ 3636372 w 12203753"/>
              <a:gd name="connsiteY8007" fmla="*/ 1677856 h 6858000"/>
              <a:gd name="connsiteX8008" fmla="*/ 3540639 w 12203753"/>
              <a:gd name="connsiteY8008" fmla="*/ 1740380 h 6858000"/>
              <a:gd name="connsiteX8009" fmla="*/ 3438588 w 12203753"/>
              <a:gd name="connsiteY8009" fmla="*/ 1792016 h 6858000"/>
              <a:gd name="connsiteX8010" fmla="*/ 3415959 w 12203753"/>
              <a:gd name="connsiteY8010" fmla="*/ 1752804 h 6858000"/>
              <a:gd name="connsiteX8011" fmla="*/ 3416027 w 12203753"/>
              <a:gd name="connsiteY8011" fmla="*/ 1752804 h 6858000"/>
              <a:gd name="connsiteX8012" fmla="*/ 3511767 w 12203753"/>
              <a:gd name="connsiteY8012" fmla="*/ 1690291 h 6858000"/>
              <a:gd name="connsiteX8013" fmla="*/ 3613742 w 12203753"/>
              <a:gd name="connsiteY8013" fmla="*/ 1638654 h 6858000"/>
              <a:gd name="connsiteX8014" fmla="*/ 5416402 w 12203753"/>
              <a:gd name="connsiteY8014" fmla="*/ 1638652 h 6858000"/>
              <a:gd name="connsiteX8015" fmla="*/ 5424781 w 12203753"/>
              <a:gd name="connsiteY8015" fmla="*/ 1642357 h 6858000"/>
              <a:gd name="connsiteX8016" fmla="*/ 5518395 w 12203753"/>
              <a:gd name="connsiteY8016" fmla="*/ 1690264 h 6858000"/>
              <a:gd name="connsiteX8017" fmla="*/ 5614131 w 12203753"/>
              <a:gd name="connsiteY8017" fmla="*/ 1752781 h 6858000"/>
              <a:gd name="connsiteX8018" fmla="*/ 5591504 w 12203753"/>
              <a:gd name="connsiteY8018" fmla="*/ 1791990 h 6858000"/>
              <a:gd name="connsiteX8019" fmla="*/ 5489521 w 12203753"/>
              <a:gd name="connsiteY8019" fmla="*/ 1740355 h 6858000"/>
              <a:gd name="connsiteX8020" fmla="*/ 5393787 w 12203753"/>
              <a:gd name="connsiteY8020" fmla="*/ 1677831 h 6858000"/>
              <a:gd name="connsiteX8021" fmla="*/ 3834218 w 12203753"/>
              <a:gd name="connsiteY8021" fmla="*/ 1638648 h 6858000"/>
              <a:gd name="connsiteX8022" fmla="*/ 3834279 w 12203753"/>
              <a:gd name="connsiteY8022" fmla="*/ 1638648 h 6858000"/>
              <a:gd name="connsiteX8023" fmla="*/ 3834266 w 12203753"/>
              <a:gd name="connsiteY8023" fmla="*/ 1638671 h 6858000"/>
              <a:gd name="connsiteX8024" fmla="*/ 4404860 w 12203753"/>
              <a:gd name="connsiteY8024" fmla="*/ 1638644 h 6858000"/>
              <a:gd name="connsiteX8025" fmla="*/ 4427491 w 12203753"/>
              <a:gd name="connsiteY8025" fmla="*/ 1677847 h 6858000"/>
              <a:gd name="connsiteX8026" fmla="*/ 4331748 w 12203753"/>
              <a:gd name="connsiteY8026" fmla="*/ 1740370 h 6858000"/>
              <a:gd name="connsiteX8027" fmla="*/ 4229702 w 12203753"/>
              <a:gd name="connsiteY8027" fmla="*/ 1792006 h 6858000"/>
              <a:gd name="connsiteX8028" fmla="*/ 4207074 w 12203753"/>
              <a:gd name="connsiteY8028" fmla="*/ 1752794 h 6858000"/>
              <a:gd name="connsiteX8029" fmla="*/ 4302809 w 12203753"/>
              <a:gd name="connsiteY8029" fmla="*/ 1690280 h 6858000"/>
              <a:gd name="connsiteX8030" fmla="*/ 4404860 w 12203753"/>
              <a:gd name="connsiteY8030" fmla="*/ 1638644 h 6858000"/>
              <a:gd name="connsiteX8031" fmla="*/ 4625211 w 12203753"/>
              <a:gd name="connsiteY8031" fmla="*/ 1638639 h 6858000"/>
              <a:gd name="connsiteX8032" fmla="*/ 4625271 w 12203753"/>
              <a:gd name="connsiteY8032" fmla="*/ 1638639 h 6858000"/>
              <a:gd name="connsiteX8033" fmla="*/ 4625259 w 12203753"/>
              <a:gd name="connsiteY8033" fmla="*/ 1638662 h 6858000"/>
              <a:gd name="connsiteX8034" fmla="*/ 5196000 w 12203753"/>
              <a:gd name="connsiteY8034" fmla="*/ 1638634 h 6858000"/>
              <a:gd name="connsiteX8035" fmla="*/ 5218629 w 12203753"/>
              <a:gd name="connsiteY8035" fmla="*/ 1677836 h 6858000"/>
              <a:gd name="connsiteX8036" fmla="*/ 5122891 w 12203753"/>
              <a:gd name="connsiteY8036" fmla="*/ 1740360 h 6858000"/>
              <a:gd name="connsiteX8037" fmla="*/ 5020848 w 12203753"/>
              <a:gd name="connsiteY8037" fmla="*/ 1791996 h 6858000"/>
              <a:gd name="connsiteX8038" fmla="*/ 4998215 w 12203753"/>
              <a:gd name="connsiteY8038" fmla="*/ 1752786 h 6858000"/>
              <a:gd name="connsiteX8039" fmla="*/ 5093953 w 12203753"/>
              <a:gd name="connsiteY8039" fmla="*/ 1690270 h 6858000"/>
              <a:gd name="connsiteX8040" fmla="*/ 5196000 w 12203753"/>
              <a:gd name="connsiteY8040" fmla="*/ 1638634 h 6858000"/>
              <a:gd name="connsiteX8041" fmla="*/ 5416352 w 12203753"/>
              <a:gd name="connsiteY8041" fmla="*/ 1638628 h 6858000"/>
              <a:gd name="connsiteX8042" fmla="*/ 5416414 w 12203753"/>
              <a:gd name="connsiteY8042" fmla="*/ 1638628 h 6858000"/>
              <a:gd name="connsiteX8043" fmla="*/ 5416402 w 12203753"/>
              <a:gd name="connsiteY8043" fmla="*/ 1638652 h 6858000"/>
              <a:gd name="connsiteX8044" fmla="*/ 5987067 w 12203753"/>
              <a:gd name="connsiteY8044" fmla="*/ 1638624 h 6858000"/>
              <a:gd name="connsiteX8045" fmla="*/ 6009695 w 12203753"/>
              <a:gd name="connsiteY8045" fmla="*/ 1677826 h 6858000"/>
              <a:gd name="connsiteX8046" fmla="*/ 5913960 w 12203753"/>
              <a:gd name="connsiteY8046" fmla="*/ 1740351 h 6858000"/>
              <a:gd name="connsiteX8047" fmla="*/ 5811914 w 12203753"/>
              <a:gd name="connsiteY8047" fmla="*/ 1791985 h 6858000"/>
              <a:gd name="connsiteX8048" fmla="*/ 5789285 w 12203753"/>
              <a:gd name="connsiteY8048" fmla="*/ 1752776 h 6858000"/>
              <a:gd name="connsiteX8049" fmla="*/ 5885024 w 12203753"/>
              <a:gd name="connsiteY8049" fmla="*/ 1690259 h 6858000"/>
              <a:gd name="connsiteX8050" fmla="*/ 5987067 w 12203753"/>
              <a:gd name="connsiteY8050" fmla="*/ 1638624 h 6858000"/>
              <a:gd name="connsiteX8051" fmla="*/ 6207480 w 12203753"/>
              <a:gd name="connsiteY8051" fmla="*/ 1638619 h 6858000"/>
              <a:gd name="connsiteX8052" fmla="*/ 6309528 w 12203753"/>
              <a:gd name="connsiteY8052" fmla="*/ 1690253 h 6858000"/>
              <a:gd name="connsiteX8053" fmla="*/ 6405201 w 12203753"/>
              <a:gd name="connsiteY8053" fmla="*/ 1752771 h 6858000"/>
              <a:gd name="connsiteX8054" fmla="*/ 6382638 w 12203753"/>
              <a:gd name="connsiteY8054" fmla="*/ 1791980 h 6858000"/>
              <a:gd name="connsiteX8055" fmla="*/ 6280590 w 12203753"/>
              <a:gd name="connsiteY8055" fmla="*/ 1740346 h 6858000"/>
              <a:gd name="connsiteX8056" fmla="*/ 6184852 w 12203753"/>
              <a:gd name="connsiteY8056" fmla="*/ 1677821 h 6858000"/>
              <a:gd name="connsiteX8057" fmla="*/ 6778210 w 12203753"/>
              <a:gd name="connsiteY8057" fmla="*/ 1638614 h 6858000"/>
              <a:gd name="connsiteX8058" fmla="*/ 6800772 w 12203753"/>
              <a:gd name="connsiteY8058" fmla="*/ 1677816 h 6858000"/>
              <a:gd name="connsiteX8059" fmla="*/ 6705100 w 12203753"/>
              <a:gd name="connsiteY8059" fmla="*/ 1740341 h 6858000"/>
              <a:gd name="connsiteX8060" fmla="*/ 6603052 w 12203753"/>
              <a:gd name="connsiteY8060" fmla="*/ 1791975 h 6858000"/>
              <a:gd name="connsiteX8061" fmla="*/ 6580424 w 12203753"/>
              <a:gd name="connsiteY8061" fmla="*/ 1752767 h 6858000"/>
              <a:gd name="connsiteX8062" fmla="*/ 6676161 w 12203753"/>
              <a:gd name="connsiteY8062" fmla="*/ 1690248 h 6858000"/>
              <a:gd name="connsiteX8063" fmla="*/ 6778210 w 12203753"/>
              <a:gd name="connsiteY8063" fmla="*/ 1638614 h 6858000"/>
              <a:gd name="connsiteX8064" fmla="*/ 6998558 w 12203753"/>
              <a:gd name="connsiteY8064" fmla="*/ 1638609 h 6858000"/>
              <a:gd name="connsiteX8065" fmla="*/ 7100606 w 12203753"/>
              <a:gd name="connsiteY8065" fmla="*/ 1690242 h 6858000"/>
              <a:gd name="connsiteX8066" fmla="*/ 7196344 w 12203753"/>
              <a:gd name="connsiteY8066" fmla="*/ 1752762 h 6858000"/>
              <a:gd name="connsiteX8067" fmla="*/ 7173716 w 12203753"/>
              <a:gd name="connsiteY8067" fmla="*/ 1791970 h 6858000"/>
              <a:gd name="connsiteX8068" fmla="*/ 7071731 w 12203753"/>
              <a:gd name="connsiteY8068" fmla="*/ 1740336 h 6858000"/>
              <a:gd name="connsiteX8069" fmla="*/ 6975995 w 12203753"/>
              <a:gd name="connsiteY8069" fmla="*/ 1677810 h 6858000"/>
              <a:gd name="connsiteX8070" fmla="*/ 7569286 w 12203753"/>
              <a:gd name="connsiteY8070" fmla="*/ 1638604 h 6858000"/>
              <a:gd name="connsiteX8071" fmla="*/ 7591913 w 12203753"/>
              <a:gd name="connsiteY8071" fmla="*/ 1677806 h 6858000"/>
              <a:gd name="connsiteX8072" fmla="*/ 7496176 w 12203753"/>
              <a:gd name="connsiteY8072" fmla="*/ 1740331 h 6858000"/>
              <a:gd name="connsiteX8073" fmla="*/ 7394128 w 12203753"/>
              <a:gd name="connsiteY8073" fmla="*/ 1791965 h 6858000"/>
              <a:gd name="connsiteX8074" fmla="*/ 7371564 w 12203753"/>
              <a:gd name="connsiteY8074" fmla="*/ 1752758 h 6858000"/>
              <a:gd name="connsiteX8075" fmla="*/ 7467302 w 12203753"/>
              <a:gd name="connsiteY8075" fmla="*/ 1690237 h 6858000"/>
              <a:gd name="connsiteX8076" fmla="*/ 7569286 w 12203753"/>
              <a:gd name="connsiteY8076" fmla="*/ 1638604 h 6858000"/>
              <a:gd name="connsiteX8077" fmla="*/ 7789699 w 12203753"/>
              <a:gd name="connsiteY8077" fmla="*/ 1638598 h 6858000"/>
              <a:gd name="connsiteX8078" fmla="*/ 7891747 w 12203753"/>
              <a:gd name="connsiteY8078" fmla="*/ 1690231 h 6858000"/>
              <a:gd name="connsiteX8079" fmla="*/ 7987485 w 12203753"/>
              <a:gd name="connsiteY8079" fmla="*/ 1752753 h 6858000"/>
              <a:gd name="connsiteX8080" fmla="*/ 7964857 w 12203753"/>
              <a:gd name="connsiteY8080" fmla="*/ 1791959 h 6858000"/>
              <a:gd name="connsiteX8081" fmla="*/ 7862873 w 12203753"/>
              <a:gd name="connsiteY8081" fmla="*/ 1740326 h 6858000"/>
              <a:gd name="connsiteX8082" fmla="*/ 7767072 w 12203753"/>
              <a:gd name="connsiteY8082" fmla="*/ 1677800 h 6858000"/>
              <a:gd name="connsiteX8083" fmla="*/ 8360428 w 12203753"/>
              <a:gd name="connsiteY8083" fmla="*/ 1638594 h 6858000"/>
              <a:gd name="connsiteX8084" fmla="*/ 8383056 w 12203753"/>
              <a:gd name="connsiteY8084" fmla="*/ 1677795 h 6858000"/>
              <a:gd name="connsiteX8085" fmla="*/ 8287318 w 12203753"/>
              <a:gd name="connsiteY8085" fmla="*/ 1740321 h 6858000"/>
              <a:gd name="connsiteX8086" fmla="*/ 8185270 w 12203753"/>
              <a:gd name="connsiteY8086" fmla="*/ 1791955 h 6858000"/>
              <a:gd name="connsiteX8087" fmla="*/ 8162642 w 12203753"/>
              <a:gd name="connsiteY8087" fmla="*/ 1752748 h 6858000"/>
              <a:gd name="connsiteX8088" fmla="*/ 8258443 w 12203753"/>
              <a:gd name="connsiteY8088" fmla="*/ 1690227 h 6858000"/>
              <a:gd name="connsiteX8089" fmla="*/ 8360428 w 12203753"/>
              <a:gd name="connsiteY8089" fmla="*/ 1638594 h 6858000"/>
              <a:gd name="connsiteX8090" fmla="*/ 8580840 w 12203753"/>
              <a:gd name="connsiteY8090" fmla="*/ 1638588 h 6858000"/>
              <a:gd name="connsiteX8091" fmla="*/ 8682888 w 12203753"/>
              <a:gd name="connsiteY8091" fmla="*/ 1690221 h 6858000"/>
              <a:gd name="connsiteX8092" fmla="*/ 8778626 w 12203753"/>
              <a:gd name="connsiteY8092" fmla="*/ 1752743 h 6858000"/>
              <a:gd name="connsiteX8093" fmla="*/ 8755998 w 12203753"/>
              <a:gd name="connsiteY8093" fmla="*/ 1791949 h 6858000"/>
              <a:gd name="connsiteX8094" fmla="*/ 8654014 w 12203753"/>
              <a:gd name="connsiteY8094" fmla="*/ 1740316 h 6858000"/>
              <a:gd name="connsiteX8095" fmla="*/ 8558213 w 12203753"/>
              <a:gd name="connsiteY8095" fmla="*/ 1677790 h 6858000"/>
              <a:gd name="connsiteX8096" fmla="*/ 9151570 w 12203753"/>
              <a:gd name="connsiteY8096" fmla="*/ 1638583 h 6858000"/>
              <a:gd name="connsiteX8097" fmla="*/ 9174198 w 12203753"/>
              <a:gd name="connsiteY8097" fmla="*/ 1677785 h 6858000"/>
              <a:gd name="connsiteX8098" fmla="*/ 9078460 w 12203753"/>
              <a:gd name="connsiteY8098" fmla="*/ 1740312 h 6858000"/>
              <a:gd name="connsiteX8099" fmla="*/ 8976412 w 12203753"/>
              <a:gd name="connsiteY8099" fmla="*/ 1791944 h 6858000"/>
              <a:gd name="connsiteX8100" fmla="*/ 8953784 w 12203753"/>
              <a:gd name="connsiteY8100" fmla="*/ 1752739 h 6858000"/>
              <a:gd name="connsiteX8101" fmla="*/ 9049522 w 12203753"/>
              <a:gd name="connsiteY8101" fmla="*/ 1690216 h 6858000"/>
              <a:gd name="connsiteX8102" fmla="*/ 9151570 w 12203753"/>
              <a:gd name="connsiteY8102" fmla="*/ 1638583 h 6858000"/>
              <a:gd name="connsiteX8103" fmla="*/ 9371982 w 12203753"/>
              <a:gd name="connsiteY8103" fmla="*/ 1638579 h 6858000"/>
              <a:gd name="connsiteX8104" fmla="*/ 9474030 w 12203753"/>
              <a:gd name="connsiteY8104" fmla="*/ 1690211 h 6858000"/>
              <a:gd name="connsiteX8105" fmla="*/ 9569704 w 12203753"/>
              <a:gd name="connsiteY8105" fmla="*/ 1752734 h 6858000"/>
              <a:gd name="connsiteX8106" fmla="*/ 9547140 w 12203753"/>
              <a:gd name="connsiteY8106" fmla="*/ 1791939 h 6858000"/>
              <a:gd name="connsiteX8107" fmla="*/ 9445093 w 12203753"/>
              <a:gd name="connsiteY8107" fmla="*/ 1740307 h 6858000"/>
              <a:gd name="connsiteX8108" fmla="*/ 9349355 w 12203753"/>
              <a:gd name="connsiteY8108" fmla="*/ 1677780 h 6858000"/>
              <a:gd name="connsiteX8109" fmla="*/ 9942711 w 12203753"/>
              <a:gd name="connsiteY8109" fmla="*/ 1638573 h 6858000"/>
              <a:gd name="connsiteX8110" fmla="*/ 9965275 w 12203753"/>
              <a:gd name="connsiteY8110" fmla="*/ 1677775 h 6858000"/>
              <a:gd name="connsiteX8111" fmla="*/ 9869601 w 12203753"/>
              <a:gd name="connsiteY8111" fmla="*/ 1740302 h 6858000"/>
              <a:gd name="connsiteX8112" fmla="*/ 9767553 w 12203753"/>
              <a:gd name="connsiteY8112" fmla="*/ 1791934 h 6858000"/>
              <a:gd name="connsiteX8113" fmla="*/ 9744925 w 12203753"/>
              <a:gd name="connsiteY8113" fmla="*/ 1752729 h 6858000"/>
              <a:gd name="connsiteX8114" fmla="*/ 9840663 w 12203753"/>
              <a:gd name="connsiteY8114" fmla="*/ 1690205 h 6858000"/>
              <a:gd name="connsiteX8115" fmla="*/ 9942711 w 12203753"/>
              <a:gd name="connsiteY8115" fmla="*/ 1638573 h 6858000"/>
              <a:gd name="connsiteX8116" fmla="*/ 10163123 w 12203753"/>
              <a:gd name="connsiteY8116" fmla="*/ 1638569 h 6858000"/>
              <a:gd name="connsiteX8117" fmla="*/ 10265107 w 12203753"/>
              <a:gd name="connsiteY8117" fmla="*/ 1690200 h 6858000"/>
              <a:gd name="connsiteX8118" fmla="*/ 10360845 w 12203753"/>
              <a:gd name="connsiteY8118" fmla="*/ 1752725 h 6858000"/>
              <a:gd name="connsiteX8119" fmla="*/ 10338218 w 12203753"/>
              <a:gd name="connsiteY8119" fmla="*/ 1791928 h 6858000"/>
              <a:gd name="connsiteX8120" fmla="*/ 10236234 w 12203753"/>
              <a:gd name="connsiteY8120" fmla="*/ 1740297 h 6858000"/>
              <a:gd name="connsiteX8121" fmla="*/ 10140496 w 12203753"/>
              <a:gd name="connsiteY8121" fmla="*/ 1677769 h 6858000"/>
              <a:gd name="connsiteX8122" fmla="*/ 10733788 w 12203753"/>
              <a:gd name="connsiteY8122" fmla="*/ 1638564 h 6858000"/>
              <a:gd name="connsiteX8123" fmla="*/ 10756416 w 12203753"/>
              <a:gd name="connsiteY8123" fmla="*/ 1677764 h 6858000"/>
              <a:gd name="connsiteX8124" fmla="*/ 10660678 w 12203753"/>
              <a:gd name="connsiteY8124" fmla="*/ 1740292 h 6858000"/>
              <a:gd name="connsiteX8125" fmla="*/ 10558630 w 12203753"/>
              <a:gd name="connsiteY8125" fmla="*/ 1791924 h 6858000"/>
              <a:gd name="connsiteX8126" fmla="*/ 10536066 w 12203753"/>
              <a:gd name="connsiteY8126" fmla="*/ 1752720 h 6858000"/>
              <a:gd name="connsiteX8127" fmla="*/ 10631804 w 12203753"/>
              <a:gd name="connsiteY8127" fmla="*/ 1690194 h 6858000"/>
              <a:gd name="connsiteX8128" fmla="*/ 10733788 w 12203753"/>
              <a:gd name="connsiteY8128" fmla="*/ 1638564 h 6858000"/>
              <a:gd name="connsiteX8129" fmla="*/ 10954201 w 12203753"/>
              <a:gd name="connsiteY8129" fmla="*/ 1638559 h 6858000"/>
              <a:gd name="connsiteX8130" fmla="*/ 11056249 w 12203753"/>
              <a:gd name="connsiteY8130" fmla="*/ 1690189 h 6858000"/>
              <a:gd name="connsiteX8131" fmla="*/ 11151987 w 12203753"/>
              <a:gd name="connsiteY8131" fmla="*/ 1752716 h 6858000"/>
              <a:gd name="connsiteX8132" fmla="*/ 11129360 w 12203753"/>
              <a:gd name="connsiteY8132" fmla="*/ 1791918 h 6858000"/>
              <a:gd name="connsiteX8133" fmla="*/ 11027376 w 12203753"/>
              <a:gd name="connsiteY8133" fmla="*/ 1740287 h 6858000"/>
              <a:gd name="connsiteX8134" fmla="*/ 10931638 w 12203753"/>
              <a:gd name="connsiteY8134" fmla="*/ 1677759 h 6858000"/>
              <a:gd name="connsiteX8135" fmla="*/ 11524930 w 12203753"/>
              <a:gd name="connsiteY8135" fmla="*/ 1638554 h 6858000"/>
              <a:gd name="connsiteX8136" fmla="*/ 11547558 w 12203753"/>
              <a:gd name="connsiteY8136" fmla="*/ 1677754 h 6858000"/>
              <a:gd name="connsiteX8137" fmla="*/ 11451820 w 12203753"/>
              <a:gd name="connsiteY8137" fmla="*/ 1740282 h 6858000"/>
              <a:gd name="connsiteX8138" fmla="*/ 11349772 w 12203753"/>
              <a:gd name="connsiteY8138" fmla="*/ 1791913 h 6858000"/>
              <a:gd name="connsiteX8139" fmla="*/ 11327208 w 12203753"/>
              <a:gd name="connsiteY8139" fmla="*/ 1752711 h 6858000"/>
              <a:gd name="connsiteX8140" fmla="*/ 11422946 w 12203753"/>
              <a:gd name="connsiteY8140" fmla="*/ 1690183 h 6858000"/>
              <a:gd name="connsiteX8141" fmla="*/ 11524930 w 12203753"/>
              <a:gd name="connsiteY8141" fmla="*/ 1638554 h 6858000"/>
              <a:gd name="connsiteX8142" fmla="*/ 11745343 w 12203753"/>
              <a:gd name="connsiteY8142" fmla="*/ 1638549 h 6858000"/>
              <a:gd name="connsiteX8143" fmla="*/ 11847390 w 12203753"/>
              <a:gd name="connsiteY8143" fmla="*/ 1690178 h 6858000"/>
              <a:gd name="connsiteX8144" fmla="*/ 11943128 w 12203753"/>
              <a:gd name="connsiteY8144" fmla="*/ 1752706 h 6858000"/>
              <a:gd name="connsiteX8145" fmla="*/ 11920501 w 12203753"/>
              <a:gd name="connsiteY8145" fmla="*/ 1791908 h 6858000"/>
              <a:gd name="connsiteX8146" fmla="*/ 11818516 w 12203753"/>
              <a:gd name="connsiteY8146" fmla="*/ 1740277 h 6858000"/>
              <a:gd name="connsiteX8147" fmla="*/ 11722715 w 12203753"/>
              <a:gd name="connsiteY8147" fmla="*/ 1677749 h 6858000"/>
              <a:gd name="connsiteX8148" fmla="*/ 141282 w 12203753"/>
              <a:gd name="connsiteY8148" fmla="*/ 1486995 h 6858000"/>
              <a:gd name="connsiteX8149" fmla="*/ 186536 w 12203753"/>
              <a:gd name="connsiteY8149" fmla="*/ 1486995 h 6858000"/>
              <a:gd name="connsiteX8150" fmla="*/ 192846 w 12203753"/>
              <a:gd name="connsiteY8150" fmla="*/ 1601153 h 6858000"/>
              <a:gd name="connsiteX8151" fmla="*/ 186536 w 12203753"/>
              <a:gd name="connsiteY8151" fmla="*/ 1715321 h 6858000"/>
              <a:gd name="connsiteX8152" fmla="*/ 141282 w 12203753"/>
              <a:gd name="connsiteY8152" fmla="*/ 1715321 h 6858000"/>
              <a:gd name="connsiteX8153" fmla="*/ 135035 w 12203753"/>
              <a:gd name="connsiteY8153" fmla="*/ 1601153 h 6858000"/>
              <a:gd name="connsiteX8154" fmla="*/ 141282 w 12203753"/>
              <a:gd name="connsiteY8154" fmla="*/ 1486995 h 6858000"/>
              <a:gd name="connsiteX8155" fmla="*/ 932414 w 12203753"/>
              <a:gd name="connsiteY8155" fmla="*/ 1486986 h 6858000"/>
              <a:gd name="connsiteX8156" fmla="*/ 977669 w 12203753"/>
              <a:gd name="connsiteY8156" fmla="*/ 1486986 h 6858000"/>
              <a:gd name="connsiteX8157" fmla="*/ 983979 w 12203753"/>
              <a:gd name="connsiteY8157" fmla="*/ 1601144 h 6858000"/>
              <a:gd name="connsiteX8158" fmla="*/ 977669 w 12203753"/>
              <a:gd name="connsiteY8158" fmla="*/ 1715313 h 6858000"/>
              <a:gd name="connsiteX8159" fmla="*/ 932414 w 12203753"/>
              <a:gd name="connsiteY8159" fmla="*/ 1715313 h 6858000"/>
              <a:gd name="connsiteX8160" fmla="*/ 926104 w 12203753"/>
              <a:gd name="connsiteY8160" fmla="*/ 1601144 h 6858000"/>
              <a:gd name="connsiteX8161" fmla="*/ 932414 w 12203753"/>
              <a:gd name="connsiteY8161" fmla="*/ 1486986 h 6858000"/>
              <a:gd name="connsiteX8162" fmla="*/ 1723556 w 12203753"/>
              <a:gd name="connsiteY8162" fmla="*/ 1486977 h 6858000"/>
              <a:gd name="connsiteX8163" fmla="*/ 1768814 w 12203753"/>
              <a:gd name="connsiteY8163" fmla="*/ 1486977 h 6858000"/>
              <a:gd name="connsiteX8164" fmla="*/ 1775125 w 12203753"/>
              <a:gd name="connsiteY8164" fmla="*/ 1601135 h 6858000"/>
              <a:gd name="connsiteX8165" fmla="*/ 1768814 w 12203753"/>
              <a:gd name="connsiteY8165" fmla="*/ 1715303 h 6858000"/>
              <a:gd name="connsiteX8166" fmla="*/ 1723556 w 12203753"/>
              <a:gd name="connsiteY8166" fmla="*/ 1715303 h 6858000"/>
              <a:gd name="connsiteX8167" fmla="*/ 1717247 w 12203753"/>
              <a:gd name="connsiteY8167" fmla="*/ 1601135 h 6858000"/>
              <a:gd name="connsiteX8168" fmla="*/ 1723556 w 12203753"/>
              <a:gd name="connsiteY8168" fmla="*/ 1486977 h 6858000"/>
              <a:gd name="connsiteX8169" fmla="*/ 2514689 w 12203753"/>
              <a:gd name="connsiteY8169" fmla="*/ 1486967 h 6858000"/>
              <a:gd name="connsiteX8170" fmla="*/ 2559944 w 12203753"/>
              <a:gd name="connsiteY8170" fmla="*/ 1486967 h 6858000"/>
              <a:gd name="connsiteX8171" fmla="*/ 2566255 w 12203753"/>
              <a:gd name="connsiteY8171" fmla="*/ 1601125 h 6858000"/>
              <a:gd name="connsiteX8172" fmla="*/ 2559944 w 12203753"/>
              <a:gd name="connsiteY8172" fmla="*/ 1715292 h 6858000"/>
              <a:gd name="connsiteX8173" fmla="*/ 2514689 w 12203753"/>
              <a:gd name="connsiteY8173" fmla="*/ 1715292 h 6858000"/>
              <a:gd name="connsiteX8174" fmla="*/ 2508444 w 12203753"/>
              <a:gd name="connsiteY8174" fmla="*/ 1601125 h 6858000"/>
              <a:gd name="connsiteX8175" fmla="*/ 2514689 w 12203753"/>
              <a:gd name="connsiteY8175" fmla="*/ 1486967 h 6858000"/>
              <a:gd name="connsiteX8176" fmla="*/ 3305820 w 12203753"/>
              <a:gd name="connsiteY8176" fmla="*/ 1486957 h 6858000"/>
              <a:gd name="connsiteX8177" fmla="*/ 3351078 w 12203753"/>
              <a:gd name="connsiteY8177" fmla="*/ 1486957 h 6858000"/>
              <a:gd name="connsiteX8178" fmla="*/ 3357385 w 12203753"/>
              <a:gd name="connsiteY8178" fmla="*/ 1601115 h 6858000"/>
              <a:gd name="connsiteX8179" fmla="*/ 3351078 w 12203753"/>
              <a:gd name="connsiteY8179" fmla="*/ 1715281 h 6858000"/>
              <a:gd name="connsiteX8180" fmla="*/ 3305820 w 12203753"/>
              <a:gd name="connsiteY8180" fmla="*/ 1715281 h 6858000"/>
              <a:gd name="connsiteX8181" fmla="*/ 3299575 w 12203753"/>
              <a:gd name="connsiteY8181" fmla="*/ 1601115 h 6858000"/>
              <a:gd name="connsiteX8182" fmla="*/ 3305820 w 12203753"/>
              <a:gd name="connsiteY8182" fmla="*/ 1486957 h 6858000"/>
              <a:gd name="connsiteX8183" fmla="*/ 4096880 w 12203753"/>
              <a:gd name="connsiteY8183" fmla="*/ 1486947 h 6858000"/>
              <a:gd name="connsiteX8184" fmla="*/ 4142136 w 12203753"/>
              <a:gd name="connsiteY8184" fmla="*/ 1486947 h 6858000"/>
              <a:gd name="connsiteX8185" fmla="*/ 4148446 w 12203753"/>
              <a:gd name="connsiteY8185" fmla="*/ 1601105 h 6858000"/>
              <a:gd name="connsiteX8186" fmla="*/ 4142136 w 12203753"/>
              <a:gd name="connsiteY8186" fmla="*/ 1715271 h 6858000"/>
              <a:gd name="connsiteX8187" fmla="*/ 4096880 w 12203753"/>
              <a:gd name="connsiteY8187" fmla="*/ 1715271 h 6858000"/>
              <a:gd name="connsiteX8188" fmla="*/ 4090633 w 12203753"/>
              <a:gd name="connsiteY8188" fmla="*/ 1601105 h 6858000"/>
              <a:gd name="connsiteX8189" fmla="*/ 4096880 w 12203753"/>
              <a:gd name="connsiteY8189" fmla="*/ 1486947 h 6858000"/>
              <a:gd name="connsiteX8190" fmla="*/ 4887944 w 12203753"/>
              <a:gd name="connsiteY8190" fmla="*/ 1486937 h 6858000"/>
              <a:gd name="connsiteX8191" fmla="*/ 4933198 w 12203753"/>
              <a:gd name="connsiteY8191" fmla="*/ 1486937 h 6858000"/>
              <a:gd name="connsiteX8192" fmla="*/ 4939507 w 12203753"/>
              <a:gd name="connsiteY8192" fmla="*/ 1601096 h 6858000"/>
              <a:gd name="connsiteX8193" fmla="*/ 4933198 w 12203753"/>
              <a:gd name="connsiteY8193" fmla="*/ 1715260 h 6858000"/>
              <a:gd name="connsiteX8194" fmla="*/ 4887944 w 12203753"/>
              <a:gd name="connsiteY8194" fmla="*/ 1715260 h 6858000"/>
              <a:gd name="connsiteX8195" fmla="*/ 4881696 w 12203753"/>
              <a:gd name="connsiteY8195" fmla="*/ 1601096 h 6858000"/>
              <a:gd name="connsiteX8196" fmla="*/ 4887944 w 12203753"/>
              <a:gd name="connsiteY8196" fmla="*/ 1486937 h 6858000"/>
              <a:gd name="connsiteX8197" fmla="*/ 5679084 w 12203753"/>
              <a:gd name="connsiteY8197" fmla="*/ 1486927 h 6858000"/>
              <a:gd name="connsiteX8198" fmla="*/ 5724338 w 12203753"/>
              <a:gd name="connsiteY8198" fmla="*/ 1486927 h 6858000"/>
              <a:gd name="connsiteX8199" fmla="*/ 5730645 w 12203753"/>
              <a:gd name="connsiteY8199" fmla="*/ 1601085 h 6858000"/>
              <a:gd name="connsiteX8200" fmla="*/ 5724338 w 12203753"/>
              <a:gd name="connsiteY8200" fmla="*/ 1715249 h 6858000"/>
              <a:gd name="connsiteX8201" fmla="*/ 5679084 w 12203753"/>
              <a:gd name="connsiteY8201" fmla="*/ 1715249 h 6858000"/>
              <a:gd name="connsiteX8202" fmla="*/ 5672769 w 12203753"/>
              <a:gd name="connsiteY8202" fmla="*/ 1601085 h 6858000"/>
              <a:gd name="connsiteX8203" fmla="*/ 5679084 w 12203753"/>
              <a:gd name="connsiteY8203" fmla="*/ 1486927 h 6858000"/>
              <a:gd name="connsiteX8204" fmla="*/ 6470217 w 12203753"/>
              <a:gd name="connsiteY8204" fmla="*/ 1486917 h 6858000"/>
              <a:gd name="connsiteX8205" fmla="*/ 6515408 w 12203753"/>
              <a:gd name="connsiteY8205" fmla="*/ 1486917 h 6858000"/>
              <a:gd name="connsiteX8206" fmla="*/ 6521719 w 12203753"/>
              <a:gd name="connsiteY8206" fmla="*/ 1601075 h 6858000"/>
              <a:gd name="connsiteX8207" fmla="*/ 6515408 w 12203753"/>
              <a:gd name="connsiteY8207" fmla="*/ 1715239 h 6858000"/>
              <a:gd name="connsiteX8208" fmla="*/ 6470217 w 12203753"/>
              <a:gd name="connsiteY8208" fmla="*/ 1715239 h 6858000"/>
              <a:gd name="connsiteX8209" fmla="*/ 6463906 w 12203753"/>
              <a:gd name="connsiteY8209" fmla="*/ 1601075 h 6858000"/>
              <a:gd name="connsiteX8210" fmla="*/ 6470217 w 12203753"/>
              <a:gd name="connsiteY8210" fmla="*/ 1486917 h 6858000"/>
              <a:gd name="connsiteX8211" fmla="*/ 7261293 w 12203753"/>
              <a:gd name="connsiteY8211" fmla="*/ 1486907 h 6858000"/>
              <a:gd name="connsiteX8212" fmla="*/ 7306549 w 12203753"/>
              <a:gd name="connsiteY8212" fmla="*/ 1486907 h 6858000"/>
              <a:gd name="connsiteX8213" fmla="*/ 7312860 w 12203753"/>
              <a:gd name="connsiteY8213" fmla="*/ 1601065 h 6858000"/>
              <a:gd name="connsiteX8214" fmla="*/ 7306549 w 12203753"/>
              <a:gd name="connsiteY8214" fmla="*/ 1715228 h 6858000"/>
              <a:gd name="connsiteX8215" fmla="*/ 7261293 w 12203753"/>
              <a:gd name="connsiteY8215" fmla="*/ 1715228 h 6858000"/>
              <a:gd name="connsiteX8216" fmla="*/ 7255047 w 12203753"/>
              <a:gd name="connsiteY8216" fmla="*/ 1601065 h 6858000"/>
              <a:gd name="connsiteX8217" fmla="*/ 7261293 w 12203753"/>
              <a:gd name="connsiteY8217" fmla="*/ 1486907 h 6858000"/>
              <a:gd name="connsiteX8218" fmla="*/ 8052435 w 12203753"/>
              <a:gd name="connsiteY8218" fmla="*/ 1486897 h 6858000"/>
              <a:gd name="connsiteX8219" fmla="*/ 8097691 w 12203753"/>
              <a:gd name="connsiteY8219" fmla="*/ 1486897 h 6858000"/>
              <a:gd name="connsiteX8220" fmla="*/ 8103938 w 12203753"/>
              <a:gd name="connsiteY8220" fmla="*/ 1601055 h 6858000"/>
              <a:gd name="connsiteX8221" fmla="*/ 8097691 w 12203753"/>
              <a:gd name="connsiteY8221" fmla="*/ 1715218 h 6858000"/>
              <a:gd name="connsiteX8222" fmla="*/ 8052435 w 12203753"/>
              <a:gd name="connsiteY8222" fmla="*/ 1715218 h 6858000"/>
              <a:gd name="connsiteX8223" fmla="*/ 8046189 w 12203753"/>
              <a:gd name="connsiteY8223" fmla="*/ 1601055 h 6858000"/>
              <a:gd name="connsiteX8224" fmla="*/ 8052435 w 12203753"/>
              <a:gd name="connsiteY8224" fmla="*/ 1486897 h 6858000"/>
              <a:gd name="connsiteX8225" fmla="*/ 8843577 w 12203753"/>
              <a:gd name="connsiteY8225" fmla="*/ 1486887 h 6858000"/>
              <a:gd name="connsiteX8226" fmla="*/ 8888832 w 12203753"/>
              <a:gd name="connsiteY8226" fmla="*/ 1486887 h 6858000"/>
              <a:gd name="connsiteX8227" fmla="*/ 8895079 w 12203753"/>
              <a:gd name="connsiteY8227" fmla="*/ 1601045 h 6858000"/>
              <a:gd name="connsiteX8228" fmla="*/ 8888832 w 12203753"/>
              <a:gd name="connsiteY8228" fmla="*/ 1715207 h 6858000"/>
              <a:gd name="connsiteX8229" fmla="*/ 8843577 w 12203753"/>
              <a:gd name="connsiteY8229" fmla="*/ 1715207 h 6858000"/>
              <a:gd name="connsiteX8230" fmla="*/ 8837330 w 12203753"/>
              <a:gd name="connsiteY8230" fmla="*/ 1601045 h 6858000"/>
              <a:gd name="connsiteX8231" fmla="*/ 8843577 w 12203753"/>
              <a:gd name="connsiteY8231" fmla="*/ 1486887 h 6858000"/>
              <a:gd name="connsiteX8232" fmla="*/ 9634719 w 12203753"/>
              <a:gd name="connsiteY8232" fmla="*/ 1486877 h 6858000"/>
              <a:gd name="connsiteX8233" fmla="*/ 9679910 w 12203753"/>
              <a:gd name="connsiteY8233" fmla="*/ 1486877 h 6858000"/>
              <a:gd name="connsiteX8234" fmla="*/ 9686221 w 12203753"/>
              <a:gd name="connsiteY8234" fmla="*/ 1601035 h 6858000"/>
              <a:gd name="connsiteX8235" fmla="*/ 9679910 w 12203753"/>
              <a:gd name="connsiteY8235" fmla="*/ 1715197 h 6858000"/>
              <a:gd name="connsiteX8236" fmla="*/ 9634719 w 12203753"/>
              <a:gd name="connsiteY8236" fmla="*/ 1715197 h 6858000"/>
              <a:gd name="connsiteX8237" fmla="*/ 9628408 w 12203753"/>
              <a:gd name="connsiteY8237" fmla="*/ 1601035 h 6858000"/>
              <a:gd name="connsiteX8238" fmla="*/ 9634719 w 12203753"/>
              <a:gd name="connsiteY8238" fmla="*/ 1486877 h 6858000"/>
              <a:gd name="connsiteX8239" fmla="*/ 10425796 w 12203753"/>
              <a:gd name="connsiteY8239" fmla="*/ 1486867 h 6858000"/>
              <a:gd name="connsiteX8240" fmla="*/ 10471052 w 12203753"/>
              <a:gd name="connsiteY8240" fmla="*/ 1486867 h 6858000"/>
              <a:gd name="connsiteX8241" fmla="*/ 10477362 w 12203753"/>
              <a:gd name="connsiteY8241" fmla="*/ 1601025 h 6858000"/>
              <a:gd name="connsiteX8242" fmla="*/ 10471052 w 12203753"/>
              <a:gd name="connsiteY8242" fmla="*/ 1715186 h 6858000"/>
              <a:gd name="connsiteX8243" fmla="*/ 10425796 w 12203753"/>
              <a:gd name="connsiteY8243" fmla="*/ 1715186 h 6858000"/>
              <a:gd name="connsiteX8244" fmla="*/ 10419550 w 12203753"/>
              <a:gd name="connsiteY8244" fmla="*/ 1601025 h 6858000"/>
              <a:gd name="connsiteX8245" fmla="*/ 10425796 w 12203753"/>
              <a:gd name="connsiteY8245" fmla="*/ 1486867 h 6858000"/>
              <a:gd name="connsiteX8246" fmla="*/ 11216938 w 12203753"/>
              <a:gd name="connsiteY8246" fmla="*/ 1486857 h 6858000"/>
              <a:gd name="connsiteX8247" fmla="*/ 11262194 w 12203753"/>
              <a:gd name="connsiteY8247" fmla="*/ 1486857 h 6858000"/>
              <a:gd name="connsiteX8248" fmla="*/ 11268504 w 12203753"/>
              <a:gd name="connsiteY8248" fmla="*/ 1601015 h 6858000"/>
              <a:gd name="connsiteX8249" fmla="*/ 11262194 w 12203753"/>
              <a:gd name="connsiteY8249" fmla="*/ 1715175 h 6858000"/>
              <a:gd name="connsiteX8250" fmla="*/ 11216938 w 12203753"/>
              <a:gd name="connsiteY8250" fmla="*/ 1715175 h 6858000"/>
              <a:gd name="connsiteX8251" fmla="*/ 11210692 w 12203753"/>
              <a:gd name="connsiteY8251" fmla="*/ 1601015 h 6858000"/>
              <a:gd name="connsiteX8252" fmla="*/ 11216938 w 12203753"/>
              <a:gd name="connsiteY8252" fmla="*/ 1486857 h 6858000"/>
              <a:gd name="connsiteX8253" fmla="*/ 12008079 w 12203753"/>
              <a:gd name="connsiteY8253" fmla="*/ 1486847 h 6858000"/>
              <a:gd name="connsiteX8254" fmla="*/ 12053335 w 12203753"/>
              <a:gd name="connsiteY8254" fmla="*/ 1486847 h 6858000"/>
              <a:gd name="connsiteX8255" fmla="*/ 12059581 w 12203753"/>
              <a:gd name="connsiteY8255" fmla="*/ 1601006 h 6858000"/>
              <a:gd name="connsiteX8256" fmla="*/ 12053335 w 12203753"/>
              <a:gd name="connsiteY8256" fmla="*/ 1715165 h 6858000"/>
              <a:gd name="connsiteX8257" fmla="*/ 12008079 w 12203753"/>
              <a:gd name="connsiteY8257" fmla="*/ 1715165 h 6858000"/>
              <a:gd name="connsiteX8258" fmla="*/ 12001833 w 12203753"/>
              <a:gd name="connsiteY8258" fmla="*/ 1601006 h 6858000"/>
              <a:gd name="connsiteX8259" fmla="*/ 12008079 w 12203753"/>
              <a:gd name="connsiteY8259" fmla="*/ 1486847 h 6858000"/>
              <a:gd name="connsiteX8260" fmla="*/ 274229 w 12203753"/>
              <a:gd name="connsiteY8260" fmla="*/ 1410324 h 6858000"/>
              <a:gd name="connsiteX8261" fmla="*/ 282613 w 12203753"/>
              <a:gd name="connsiteY8261" fmla="*/ 1414037 h 6858000"/>
              <a:gd name="connsiteX8262" fmla="*/ 376224 w 12203753"/>
              <a:gd name="connsiteY8262" fmla="*/ 1461918 h 6858000"/>
              <a:gd name="connsiteX8263" fmla="*/ 471959 w 12203753"/>
              <a:gd name="connsiteY8263" fmla="*/ 1524475 h 6858000"/>
              <a:gd name="connsiteX8264" fmla="*/ 449332 w 12203753"/>
              <a:gd name="connsiteY8264" fmla="*/ 1563672 h 6858000"/>
              <a:gd name="connsiteX8265" fmla="*/ 347352 w 12203753"/>
              <a:gd name="connsiteY8265" fmla="*/ 1512051 h 6858000"/>
              <a:gd name="connsiteX8266" fmla="*/ 251614 w 12203753"/>
              <a:gd name="connsiteY8266" fmla="*/ 1449493 h 6858000"/>
              <a:gd name="connsiteX8267" fmla="*/ 1065369 w 12203753"/>
              <a:gd name="connsiteY8267" fmla="*/ 1410319 h 6858000"/>
              <a:gd name="connsiteX8268" fmla="*/ 1073750 w 12203753"/>
              <a:gd name="connsiteY8268" fmla="*/ 1414027 h 6858000"/>
              <a:gd name="connsiteX8269" fmla="*/ 1167366 w 12203753"/>
              <a:gd name="connsiteY8269" fmla="*/ 1461906 h 6858000"/>
              <a:gd name="connsiteX8270" fmla="*/ 1263103 w 12203753"/>
              <a:gd name="connsiteY8270" fmla="*/ 1524465 h 6858000"/>
              <a:gd name="connsiteX8271" fmla="*/ 1240476 w 12203753"/>
              <a:gd name="connsiteY8271" fmla="*/ 1563663 h 6858000"/>
              <a:gd name="connsiteX8272" fmla="*/ 1138491 w 12203753"/>
              <a:gd name="connsiteY8272" fmla="*/ 1512040 h 6858000"/>
              <a:gd name="connsiteX8273" fmla="*/ 1042746 w 12203753"/>
              <a:gd name="connsiteY8273" fmla="*/ 1449485 h 6858000"/>
              <a:gd name="connsiteX8274" fmla="*/ 1856440 w 12203753"/>
              <a:gd name="connsiteY8274" fmla="*/ 1410310 h 6858000"/>
              <a:gd name="connsiteX8275" fmla="*/ 1864826 w 12203753"/>
              <a:gd name="connsiteY8275" fmla="*/ 1414017 h 6858000"/>
              <a:gd name="connsiteX8276" fmla="*/ 1958439 w 12203753"/>
              <a:gd name="connsiteY8276" fmla="*/ 1461898 h 6858000"/>
              <a:gd name="connsiteX8277" fmla="*/ 2054174 w 12203753"/>
              <a:gd name="connsiteY8277" fmla="*/ 1524455 h 6858000"/>
              <a:gd name="connsiteX8278" fmla="*/ 2031546 w 12203753"/>
              <a:gd name="connsiteY8278" fmla="*/ 1563653 h 6858000"/>
              <a:gd name="connsiteX8279" fmla="*/ 1929564 w 12203753"/>
              <a:gd name="connsiteY8279" fmla="*/ 1512029 h 6858000"/>
              <a:gd name="connsiteX8280" fmla="*/ 1833827 w 12203753"/>
              <a:gd name="connsiteY8280" fmla="*/ 1449476 h 6858000"/>
              <a:gd name="connsiteX8281" fmla="*/ 274178 w 12203753"/>
              <a:gd name="connsiteY8281" fmla="*/ 1410305 h 6858000"/>
              <a:gd name="connsiteX8282" fmla="*/ 274242 w 12203753"/>
              <a:gd name="connsiteY8282" fmla="*/ 1410305 h 6858000"/>
              <a:gd name="connsiteX8283" fmla="*/ 274229 w 12203753"/>
              <a:gd name="connsiteY8283" fmla="*/ 1410324 h 6858000"/>
              <a:gd name="connsiteX8284" fmla="*/ 53706 w 12203753"/>
              <a:gd name="connsiteY8284" fmla="*/ 1410305 h 6858000"/>
              <a:gd name="connsiteX8285" fmla="*/ 76333 w 12203753"/>
              <a:gd name="connsiteY8285" fmla="*/ 1449496 h 6858000"/>
              <a:gd name="connsiteX8286" fmla="*/ 48496 w 12203753"/>
              <a:gd name="connsiteY8286" fmla="*/ 1469203 h 6858000"/>
              <a:gd name="connsiteX8287" fmla="*/ 0 w 12203753"/>
              <a:gd name="connsiteY8287" fmla="*/ 1499808 h 6858000"/>
              <a:gd name="connsiteX8288" fmla="*/ 0 w 12203753"/>
              <a:gd name="connsiteY8288" fmla="*/ 1436518 h 6858000"/>
              <a:gd name="connsiteX8289" fmla="*/ 22745 w 12203753"/>
              <a:gd name="connsiteY8289" fmla="*/ 1424550 h 6858000"/>
              <a:gd name="connsiteX8290" fmla="*/ 53706 w 12203753"/>
              <a:gd name="connsiteY8290" fmla="*/ 1410305 h 6858000"/>
              <a:gd name="connsiteX8291" fmla="*/ 2647573 w 12203753"/>
              <a:gd name="connsiteY8291" fmla="*/ 1410300 h 6858000"/>
              <a:gd name="connsiteX8292" fmla="*/ 2655955 w 12203753"/>
              <a:gd name="connsiteY8292" fmla="*/ 1414008 h 6858000"/>
              <a:gd name="connsiteX8293" fmla="*/ 2749571 w 12203753"/>
              <a:gd name="connsiteY8293" fmla="*/ 1461889 h 6858000"/>
              <a:gd name="connsiteX8294" fmla="*/ 2845305 w 12203753"/>
              <a:gd name="connsiteY8294" fmla="*/ 1524445 h 6858000"/>
              <a:gd name="connsiteX8295" fmla="*/ 2822677 w 12203753"/>
              <a:gd name="connsiteY8295" fmla="*/ 1563643 h 6858000"/>
              <a:gd name="connsiteX8296" fmla="*/ 2720696 w 12203753"/>
              <a:gd name="connsiteY8296" fmla="*/ 1512019 h 6858000"/>
              <a:gd name="connsiteX8297" fmla="*/ 2624959 w 12203753"/>
              <a:gd name="connsiteY8297" fmla="*/ 1449468 h 6858000"/>
              <a:gd name="connsiteX8298" fmla="*/ 844835 w 12203753"/>
              <a:gd name="connsiteY8298" fmla="*/ 1410300 h 6858000"/>
              <a:gd name="connsiteX8299" fmla="*/ 867464 w 12203753"/>
              <a:gd name="connsiteY8299" fmla="*/ 1449488 h 6858000"/>
              <a:gd name="connsiteX8300" fmla="*/ 771727 w 12203753"/>
              <a:gd name="connsiteY8300" fmla="*/ 1512044 h 6858000"/>
              <a:gd name="connsiteX8301" fmla="*/ 669681 w 12203753"/>
              <a:gd name="connsiteY8301" fmla="*/ 1563668 h 6858000"/>
              <a:gd name="connsiteX8302" fmla="*/ 647052 w 12203753"/>
              <a:gd name="connsiteY8302" fmla="*/ 1524469 h 6858000"/>
              <a:gd name="connsiteX8303" fmla="*/ 647116 w 12203753"/>
              <a:gd name="connsiteY8303" fmla="*/ 1524469 h 6858000"/>
              <a:gd name="connsiteX8304" fmla="*/ 742854 w 12203753"/>
              <a:gd name="connsiteY8304" fmla="*/ 1461912 h 6858000"/>
              <a:gd name="connsiteX8305" fmla="*/ 844835 w 12203753"/>
              <a:gd name="connsiteY8305" fmla="*/ 1410300 h 6858000"/>
              <a:gd name="connsiteX8306" fmla="*/ 1065317 w 12203753"/>
              <a:gd name="connsiteY8306" fmla="*/ 1410297 h 6858000"/>
              <a:gd name="connsiteX8307" fmla="*/ 1065382 w 12203753"/>
              <a:gd name="connsiteY8307" fmla="*/ 1410297 h 6858000"/>
              <a:gd name="connsiteX8308" fmla="*/ 1065369 w 12203753"/>
              <a:gd name="connsiteY8308" fmla="*/ 1410319 h 6858000"/>
              <a:gd name="connsiteX8309" fmla="*/ 3438701 w 12203753"/>
              <a:gd name="connsiteY8309" fmla="*/ 1410291 h 6858000"/>
              <a:gd name="connsiteX8310" fmla="*/ 3447084 w 12203753"/>
              <a:gd name="connsiteY8310" fmla="*/ 1413998 h 6858000"/>
              <a:gd name="connsiteX8311" fmla="*/ 3540702 w 12203753"/>
              <a:gd name="connsiteY8311" fmla="*/ 1461881 h 6858000"/>
              <a:gd name="connsiteX8312" fmla="*/ 3636436 w 12203753"/>
              <a:gd name="connsiteY8312" fmla="*/ 1524435 h 6858000"/>
              <a:gd name="connsiteX8313" fmla="*/ 3613807 w 12203753"/>
              <a:gd name="connsiteY8313" fmla="*/ 1563632 h 6858000"/>
              <a:gd name="connsiteX8314" fmla="*/ 3511829 w 12203753"/>
              <a:gd name="connsiteY8314" fmla="*/ 1512009 h 6858000"/>
              <a:gd name="connsiteX8315" fmla="*/ 3416090 w 12203753"/>
              <a:gd name="connsiteY8315" fmla="*/ 1449458 h 6858000"/>
              <a:gd name="connsiteX8316" fmla="*/ 1856390 w 12203753"/>
              <a:gd name="connsiteY8316" fmla="*/ 1410287 h 6858000"/>
              <a:gd name="connsiteX8317" fmla="*/ 1856455 w 12203753"/>
              <a:gd name="connsiteY8317" fmla="*/ 1410287 h 6858000"/>
              <a:gd name="connsiteX8318" fmla="*/ 1856440 w 12203753"/>
              <a:gd name="connsiteY8318" fmla="*/ 1410310 h 6858000"/>
              <a:gd name="connsiteX8319" fmla="*/ 1635915 w 12203753"/>
              <a:gd name="connsiteY8319" fmla="*/ 1410287 h 6858000"/>
              <a:gd name="connsiteX8320" fmla="*/ 1658544 w 12203753"/>
              <a:gd name="connsiteY8320" fmla="*/ 1449480 h 6858000"/>
              <a:gd name="connsiteX8321" fmla="*/ 1562806 w 12203753"/>
              <a:gd name="connsiteY8321" fmla="*/ 1512034 h 6858000"/>
              <a:gd name="connsiteX8322" fmla="*/ 1460759 w 12203753"/>
              <a:gd name="connsiteY8322" fmla="*/ 1563657 h 6858000"/>
              <a:gd name="connsiteX8323" fmla="*/ 1438131 w 12203753"/>
              <a:gd name="connsiteY8323" fmla="*/ 1524459 h 6858000"/>
              <a:gd name="connsiteX8324" fmla="*/ 1438196 w 12203753"/>
              <a:gd name="connsiteY8324" fmla="*/ 1524459 h 6858000"/>
              <a:gd name="connsiteX8325" fmla="*/ 1533932 w 12203753"/>
              <a:gd name="connsiteY8325" fmla="*/ 1461903 h 6858000"/>
              <a:gd name="connsiteX8326" fmla="*/ 1635915 w 12203753"/>
              <a:gd name="connsiteY8326" fmla="*/ 1410287 h 6858000"/>
              <a:gd name="connsiteX8327" fmla="*/ 4229752 w 12203753"/>
              <a:gd name="connsiteY8327" fmla="*/ 1410282 h 6858000"/>
              <a:gd name="connsiteX8328" fmla="*/ 4238133 w 12203753"/>
              <a:gd name="connsiteY8328" fmla="*/ 1413988 h 6858000"/>
              <a:gd name="connsiteX8329" fmla="*/ 4331748 w 12203753"/>
              <a:gd name="connsiteY8329" fmla="*/ 1461873 h 6858000"/>
              <a:gd name="connsiteX8330" fmla="*/ 4427491 w 12203753"/>
              <a:gd name="connsiteY8330" fmla="*/ 1524424 h 6858000"/>
              <a:gd name="connsiteX8331" fmla="*/ 4404860 w 12203753"/>
              <a:gd name="connsiteY8331" fmla="*/ 1563623 h 6858000"/>
              <a:gd name="connsiteX8332" fmla="*/ 4302877 w 12203753"/>
              <a:gd name="connsiteY8332" fmla="*/ 1511999 h 6858000"/>
              <a:gd name="connsiteX8333" fmla="*/ 4207137 w 12203753"/>
              <a:gd name="connsiteY8333" fmla="*/ 1449450 h 6858000"/>
              <a:gd name="connsiteX8334" fmla="*/ 2647521 w 12203753"/>
              <a:gd name="connsiteY8334" fmla="*/ 1410278 h 6858000"/>
              <a:gd name="connsiteX8335" fmla="*/ 2647585 w 12203753"/>
              <a:gd name="connsiteY8335" fmla="*/ 1410278 h 6858000"/>
              <a:gd name="connsiteX8336" fmla="*/ 2647573 w 12203753"/>
              <a:gd name="connsiteY8336" fmla="*/ 1410300 h 6858000"/>
              <a:gd name="connsiteX8337" fmla="*/ 2427043 w 12203753"/>
              <a:gd name="connsiteY8337" fmla="*/ 1410278 h 6858000"/>
              <a:gd name="connsiteX8338" fmla="*/ 2449673 w 12203753"/>
              <a:gd name="connsiteY8338" fmla="*/ 1449472 h 6858000"/>
              <a:gd name="connsiteX8339" fmla="*/ 2353932 w 12203753"/>
              <a:gd name="connsiteY8339" fmla="*/ 1512023 h 6858000"/>
              <a:gd name="connsiteX8340" fmla="*/ 2251888 w 12203753"/>
              <a:gd name="connsiteY8340" fmla="*/ 1563647 h 6858000"/>
              <a:gd name="connsiteX8341" fmla="*/ 2229258 w 12203753"/>
              <a:gd name="connsiteY8341" fmla="*/ 1524448 h 6858000"/>
              <a:gd name="connsiteX8342" fmla="*/ 2229324 w 12203753"/>
              <a:gd name="connsiteY8342" fmla="*/ 1524448 h 6858000"/>
              <a:gd name="connsiteX8343" fmla="*/ 2325057 w 12203753"/>
              <a:gd name="connsiteY8343" fmla="*/ 1461894 h 6858000"/>
              <a:gd name="connsiteX8344" fmla="*/ 2427043 w 12203753"/>
              <a:gd name="connsiteY8344" fmla="*/ 1410278 h 6858000"/>
              <a:gd name="connsiteX8345" fmla="*/ 5020837 w 12203753"/>
              <a:gd name="connsiteY8345" fmla="*/ 1410269 h 6858000"/>
              <a:gd name="connsiteX8346" fmla="*/ 5029217 w 12203753"/>
              <a:gd name="connsiteY8346" fmla="*/ 1413978 h 6858000"/>
              <a:gd name="connsiteX8347" fmla="*/ 5122827 w 12203753"/>
              <a:gd name="connsiteY8347" fmla="*/ 1461866 h 6858000"/>
              <a:gd name="connsiteX8348" fmla="*/ 5218566 w 12203753"/>
              <a:gd name="connsiteY8348" fmla="*/ 1524414 h 6858000"/>
              <a:gd name="connsiteX8349" fmla="*/ 5195941 w 12203753"/>
              <a:gd name="connsiteY8349" fmla="*/ 1563613 h 6858000"/>
              <a:gd name="connsiteX8350" fmla="*/ 5093953 w 12203753"/>
              <a:gd name="connsiteY8350" fmla="*/ 1511987 h 6858000"/>
              <a:gd name="connsiteX8351" fmla="*/ 4998215 w 12203753"/>
              <a:gd name="connsiteY8351" fmla="*/ 1449442 h 6858000"/>
              <a:gd name="connsiteX8352" fmla="*/ 3218179 w 12203753"/>
              <a:gd name="connsiteY8352" fmla="*/ 1410269 h 6858000"/>
              <a:gd name="connsiteX8353" fmla="*/ 3240807 w 12203753"/>
              <a:gd name="connsiteY8353" fmla="*/ 1449463 h 6858000"/>
              <a:gd name="connsiteX8354" fmla="*/ 3145079 w 12203753"/>
              <a:gd name="connsiteY8354" fmla="*/ 1512013 h 6858000"/>
              <a:gd name="connsiteX8355" fmla="*/ 3043026 w 12203753"/>
              <a:gd name="connsiteY8355" fmla="*/ 1563637 h 6858000"/>
              <a:gd name="connsiteX8356" fmla="*/ 3020398 w 12203753"/>
              <a:gd name="connsiteY8356" fmla="*/ 1524439 h 6858000"/>
              <a:gd name="connsiteX8357" fmla="*/ 3020464 w 12203753"/>
              <a:gd name="connsiteY8357" fmla="*/ 1524439 h 6858000"/>
              <a:gd name="connsiteX8358" fmla="*/ 3116202 w 12203753"/>
              <a:gd name="connsiteY8358" fmla="*/ 1461886 h 6858000"/>
              <a:gd name="connsiteX8359" fmla="*/ 3218179 w 12203753"/>
              <a:gd name="connsiteY8359" fmla="*/ 1410269 h 6858000"/>
              <a:gd name="connsiteX8360" fmla="*/ 3438650 w 12203753"/>
              <a:gd name="connsiteY8360" fmla="*/ 1410268 h 6858000"/>
              <a:gd name="connsiteX8361" fmla="*/ 3438713 w 12203753"/>
              <a:gd name="connsiteY8361" fmla="*/ 1410268 h 6858000"/>
              <a:gd name="connsiteX8362" fmla="*/ 3438701 w 12203753"/>
              <a:gd name="connsiteY8362" fmla="*/ 1410291 h 6858000"/>
              <a:gd name="connsiteX8363" fmla="*/ 5811965 w 12203753"/>
              <a:gd name="connsiteY8363" fmla="*/ 1410263 h 6858000"/>
              <a:gd name="connsiteX8364" fmla="*/ 5820348 w 12203753"/>
              <a:gd name="connsiteY8364" fmla="*/ 1413969 h 6858000"/>
              <a:gd name="connsiteX8365" fmla="*/ 5913960 w 12203753"/>
              <a:gd name="connsiteY8365" fmla="*/ 1461858 h 6858000"/>
              <a:gd name="connsiteX8366" fmla="*/ 6009695 w 12203753"/>
              <a:gd name="connsiteY8366" fmla="*/ 1524403 h 6858000"/>
              <a:gd name="connsiteX8367" fmla="*/ 5987067 w 12203753"/>
              <a:gd name="connsiteY8367" fmla="*/ 1563603 h 6858000"/>
              <a:gd name="connsiteX8368" fmla="*/ 5885086 w 12203753"/>
              <a:gd name="connsiteY8368" fmla="*/ 1511977 h 6858000"/>
              <a:gd name="connsiteX8369" fmla="*/ 5789350 w 12203753"/>
              <a:gd name="connsiteY8369" fmla="*/ 1449432 h 6858000"/>
              <a:gd name="connsiteX8370" fmla="*/ 4009303 w 12203753"/>
              <a:gd name="connsiteY8370" fmla="*/ 1410259 h 6858000"/>
              <a:gd name="connsiteX8371" fmla="*/ 4031930 w 12203753"/>
              <a:gd name="connsiteY8371" fmla="*/ 1449455 h 6858000"/>
              <a:gd name="connsiteX8372" fmla="*/ 3936200 w 12203753"/>
              <a:gd name="connsiteY8372" fmla="*/ 1512002 h 6858000"/>
              <a:gd name="connsiteX8373" fmla="*/ 3834153 w 12203753"/>
              <a:gd name="connsiteY8373" fmla="*/ 1563627 h 6858000"/>
              <a:gd name="connsiteX8374" fmla="*/ 3811524 w 12203753"/>
              <a:gd name="connsiteY8374" fmla="*/ 1524429 h 6858000"/>
              <a:gd name="connsiteX8375" fmla="*/ 3811587 w 12203753"/>
              <a:gd name="connsiteY8375" fmla="*/ 1524429 h 6858000"/>
              <a:gd name="connsiteX8376" fmla="*/ 3907323 w 12203753"/>
              <a:gd name="connsiteY8376" fmla="*/ 1461879 h 6858000"/>
              <a:gd name="connsiteX8377" fmla="*/ 4009303 w 12203753"/>
              <a:gd name="connsiteY8377" fmla="*/ 1410259 h 6858000"/>
              <a:gd name="connsiteX8378" fmla="*/ 4229702 w 12203753"/>
              <a:gd name="connsiteY8378" fmla="*/ 1410258 h 6858000"/>
              <a:gd name="connsiteX8379" fmla="*/ 4229764 w 12203753"/>
              <a:gd name="connsiteY8379" fmla="*/ 1410258 h 6858000"/>
              <a:gd name="connsiteX8380" fmla="*/ 4229752 w 12203753"/>
              <a:gd name="connsiteY8380" fmla="*/ 1410282 h 6858000"/>
              <a:gd name="connsiteX8381" fmla="*/ 4800366 w 12203753"/>
              <a:gd name="connsiteY8381" fmla="*/ 1410253 h 6858000"/>
              <a:gd name="connsiteX8382" fmla="*/ 4822988 w 12203753"/>
              <a:gd name="connsiteY8382" fmla="*/ 1449446 h 6858000"/>
              <a:gd name="connsiteX8383" fmla="*/ 4727254 w 12203753"/>
              <a:gd name="connsiteY8383" fmla="*/ 1511992 h 6858000"/>
              <a:gd name="connsiteX8384" fmla="*/ 4625211 w 12203753"/>
              <a:gd name="connsiteY8384" fmla="*/ 1563616 h 6858000"/>
              <a:gd name="connsiteX8385" fmla="*/ 4602581 w 12203753"/>
              <a:gd name="connsiteY8385" fmla="*/ 1524418 h 6858000"/>
              <a:gd name="connsiteX8386" fmla="*/ 4602649 w 12203753"/>
              <a:gd name="connsiteY8386" fmla="*/ 1524418 h 6858000"/>
              <a:gd name="connsiteX8387" fmla="*/ 4698380 w 12203753"/>
              <a:gd name="connsiteY8387" fmla="*/ 1461869 h 6858000"/>
              <a:gd name="connsiteX8388" fmla="*/ 4800366 w 12203753"/>
              <a:gd name="connsiteY8388" fmla="*/ 1410253 h 6858000"/>
              <a:gd name="connsiteX8389" fmla="*/ 5020783 w 12203753"/>
              <a:gd name="connsiteY8389" fmla="*/ 1410250 h 6858000"/>
              <a:gd name="connsiteX8390" fmla="*/ 5020848 w 12203753"/>
              <a:gd name="connsiteY8390" fmla="*/ 1410250 h 6858000"/>
              <a:gd name="connsiteX8391" fmla="*/ 5020837 w 12203753"/>
              <a:gd name="connsiteY8391" fmla="*/ 1410269 h 6858000"/>
              <a:gd name="connsiteX8392" fmla="*/ 5591504 w 12203753"/>
              <a:gd name="connsiteY8392" fmla="*/ 1410241 h 6858000"/>
              <a:gd name="connsiteX8393" fmla="*/ 5614132 w 12203753"/>
              <a:gd name="connsiteY8393" fmla="*/ 1449437 h 6858000"/>
              <a:gd name="connsiteX8394" fmla="*/ 5518397 w 12203753"/>
              <a:gd name="connsiteY8394" fmla="*/ 1511982 h 6858000"/>
              <a:gd name="connsiteX8395" fmla="*/ 5416352 w 12203753"/>
              <a:gd name="connsiteY8395" fmla="*/ 1563606 h 6858000"/>
              <a:gd name="connsiteX8396" fmla="*/ 5393724 w 12203753"/>
              <a:gd name="connsiteY8396" fmla="*/ 1524408 h 6858000"/>
              <a:gd name="connsiteX8397" fmla="*/ 5489459 w 12203753"/>
              <a:gd name="connsiteY8397" fmla="*/ 1461861 h 6858000"/>
              <a:gd name="connsiteX8398" fmla="*/ 5591504 w 12203753"/>
              <a:gd name="connsiteY8398" fmla="*/ 1410241 h 6858000"/>
              <a:gd name="connsiteX8399" fmla="*/ 5811914 w 12203753"/>
              <a:gd name="connsiteY8399" fmla="*/ 1410240 h 6858000"/>
              <a:gd name="connsiteX8400" fmla="*/ 5811979 w 12203753"/>
              <a:gd name="connsiteY8400" fmla="*/ 1410240 h 6858000"/>
              <a:gd name="connsiteX8401" fmla="*/ 5811965 w 12203753"/>
              <a:gd name="connsiteY8401" fmla="*/ 1410263 h 6858000"/>
              <a:gd name="connsiteX8402" fmla="*/ 6382638 w 12203753"/>
              <a:gd name="connsiteY8402" fmla="*/ 1410232 h 6858000"/>
              <a:gd name="connsiteX8403" fmla="*/ 6405201 w 12203753"/>
              <a:gd name="connsiteY8403" fmla="*/ 1449428 h 6858000"/>
              <a:gd name="connsiteX8404" fmla="*/ 6309528 w 12203753"/>
              <a:gd name="connsiteY8404" fmla="*/ 1511971 h 6858000"/>
              <a:gd name="connsiteX8405" fmla="*/ 6207480 w 12203753"/>
              <a:gd name="connsiteY8405" fmla="*/ 1563596 h 6858000"/>
              <a:gd name="connsiteX8406" fmla="*/ 6184852 w 12203753"/>
              <a:gd name="connsiteY8406" fmla="*/ 1524398 h 6858000"/>
              <a:gd name="connsiteX8407" fmla="*/ 6280590 w 12203753"/>
              <a:gd name="connsiteY8407" fmla="*/ 1461855 h 6858000"/>
              <a:gd name="connsiteX8408" fmla="*/ 6382638 w 12203753"/>
              <a:gd name="connsiteY8408" fmla="*/ 1410232 h 6858000"/>
              <a:gd name="connsiteX8409" fmla="*/ 6603052 w 12203753"/>
              <a:gd name="connsiteY8409" fmla="*/ 1410231 h 6858000"/>
              <a:gd name="connsiteX8410" fmla="*/ 6705100 w 12203753"/>
              <a:gd name="connsiteY8410" fmla="*/ 1461850 h 6858000"/>
              <a:gd name="connsiteX8411" fmla="*/ 6800772 w 12203753"/>
              <a:gd name="connsiteY8411" fmla="*/ 1524393 h 6858000"/>
              <a:gd name="connsiteX8412" fmla="*/ 6778210 w 12203753"/>
              <a:gd name="connsiteY8412" fmla="*/ 1563592 h 6858000"/>
              <a:gd name="connsiteX8413" fmla="*/ 6676161 w 12203753"/>
              <a:gd name="connsiteY8413" fmla="*/ 1511966 h 6858000"/>
              <a:gd name="connsiteX8414" fmla="*/ 6580424 w 12203753"/>
              <a:gd name="connsiteY8414" fmla="*/ 1449424 h 6858000"/>
              <a:gd name="connsiteX8415" fmla="*/ 7173716 w 12203753"/>
              <a:gd name="connsiteY8415" fmla="*/ 1410223 h 6858000"/>
              <a:gd name="connsiteX8416" fmla="*/ 7196344 w 12203753"/>
              <a:gd name="connsiteY8416" fmla="*/ 1449419 h 6858000"/>
              <a:gd name="connsiteX8417" fmla="*/ 7100606 w 12203753"/>
              <a:gd name="connsiteY8417" fmla="*/ 1511960 h 6858000"/>
              <a:gd name="connsiteX8418" fmla="*/ 6998558 w 12203753"/>
              <a:gd name="connsiteY8418" fmla="*/ 1563586 h 6858000"/>
              <a:gd name="connsiteX8419" fmla="*/ 6975995 w 12203753"/>
              <a:gd name="connsiteY8419" fmla="*/ 1524388 h 6858000"/>
              <a:gd name="connsiteX8420" fmla="*/ 7071731 w 12203753"/>
              <a:gd name="connsiteY8420" fmla="*/ 1461846 h 6858000"/>
              <a:gd name="connsiteX8421" fmla="*/ 7173716 w 12203753"/>
              <a:gd name="connsiteY8421" fmla="*/ 1410223 h 6858000"/>
              <a:gd name="connsiteX8422" fmla="*/ 7394128 w 12203753"/>
              <a:gd name="connsiteY8422" fmla="*/ 1410221 h 6858000"/>
              <a:gd name="connsiteX8423" fmla="*/ 7496176 w 12203753"/>
              <a:gd name="connsiteY8423" fmla="*/ 1461841 h 6858000"/>
              <a:gd name="connsiteX8424" fmla="*/ 7591913 w 12203753"/>
              <a:gd name="connsiteY8424" fmla="*/ 1524383 h 6858000"/>
              <a:gd name="connsiteX8425" fmla="*/ 7569286 w 12203753"/>
              <a:gd name="connsiteY8425" fmla="*/ 1563582 h 6858000"/>
              <a:gd name="connsiteX8426" fmla="*/ 7467302 w 12203753"/>
              <a:gd name="connsiteY8426" fmla="*/ 1511956 h 6858000"/>
              <a:gd name="connsiteX8427" fmla="*/ 7371564 w 12203753"/>
              <a:gd name="connsiteY8427" fmla="*/ 1449415 h 6858000"/>
              <a:gd name="connsiteX8428" fmla="*/ 7964857 w 12203753"/>
              <a:gd name="connsiteY8428" fmla="*/ 1410214 h 6858000"/>
              <a:gd name="connsiteX8429" fmla="*/ 7987485 w 12203753"/>
              <a:gd name="connsiteY8429" fmla="*/ 1449410 h 6858000"/>
              <a:gd name="connsiteX8430" fmla="*/ 7891747 w 12203753"/>
              <a:gd name="connsiteY8430" fmla="*/ 1511949 h 6858000"/>
              <a:gd name="connsiteX8431" fmla="*/ 7789699 w 12203753"/>
              <a:gd name="connsiteY8431" fmla="*/ 1563576 h 6858000"/>
              <a:gd name="connsiteX8432" fmla="*/ 7767072 w 12203753"/>
              <a:gd name="connsiteY8432" fmla="*/ 1524377 h 6858000"/>
              <a:gd name="connsiteX8433" fmla="*/ 7862873 w 12203753"/>
              <a:gd name="connsiteY8433" fmla="*/ 1461838 h 6858000"/>
              <a:gd name="connsiteX8434" fmla="*/ 7964857 w 12203753"/>
              <a:gd name="connsiteY8434" fmla="*/ 1410214 h 6858000"/>
              <a:gd name="connsiteX8435" fmla="*/ 8185270 w 12203753"/>
              <a:gd name="connsiteY8435" fmla="*/ 1410212 h 6858000"/>
              <a:gd name="connsiteX8436" fmla="*/ 8287318 w 12203753"/>
              <a:gd name="connsiteY8436" fmla="*/ 1461833 h 6858000"/>
              <a:gd name="connsiteX8437" fmla="*/ 8383056 w 12203753"/>
              <a:gd name="connsiteY8437" fmla="*/ 1524373 h 6858000"/>
              <a:gd name="connsiteX8438" fmla="*/ 8360428 w 12203753"/>
              <a:gd name="connsiteY8438" fmla="*/ 1563572 h 6858000"/>
              <a:gd name="connsiteX8439" fmla="*/ 8258443 w 12203753"/>
              <a:gd name="connsiteY8439" fmla="*/ 1511946 h 6858000"/>
              <a:gd name="connsiteX8440" fmla="*/ 8162642 w 12203753"/>
              <a:gd name="connsiteY8440" fmla="*/ 1449407 h 6858000"/>
              <a:gd name="connsiteX8441" fmla="*/ 8755998 w 12203753"/>
              <a:gd name="connsiteY8441" fmla="*/ 1410204 h 6858000"/>
              <a:gd name="connsiteX8442" fmla="*/ 8778626 w 12203753"/>
              <a:gd name="connsiteY8442" fmla="*/ 1449402 h 6858000"/>
              <a:gd name="connsiteX8443" fmla="*/ 8682888 w 12203753"/>
              <a:gd name="connsiteY8443" fmla="*/ 1511939 h 6858000"/>
              <a:gd name="connsiteX8444" fmla="*/ 8580840 w 12203753"/>
              <a:gd name="connsiteY8444" fmla="*/ 1563566 h 6858000"/>
              <a:gd name="connsiteX8445" fmla="*/ 8558213 w 12203753"/>
              <a:gd name="connsiteY8445" fmla="*/ 1524367 h 6858000"/>
              <a:gd name="connsiteX8446" fmla="*/ 8653951 w 12203753"/>
              <a:gd name="connsiteY8446" fmla="*/ 1461830 h 6858000"/>
              <a:gd name="connsiteX8447" fmla="*/ 8755998 w 12203753"/>
              <a:gd name="connsiteY8447" fmla="*/ 1410204 h 6858000"/>
              <a:gd name="connsiteX8448" fmla="*/ 8976412 w 12203753"/>
              <a:gd name="connsiteY8448" fmla="*/ 1410202 h 6858000"/>
              <a:gd name="connsiteX8449" fmla="*/ 9078460 w 12203753"/>
              <a:gd name="connsiteY8449" fmla="*/ 1461825 h 6858000"/>
              <a:gd name="connsiteX8450" fmla="*/ 9174198 w 12203753"/>
              <a:gd name="connsiteY8450" fmla="*/ 1524363 h 6858000"/>
              <a:gd name="connsiteX8451" fmla="*/ 9151570 w 12203753"/>
              <a:gd name="connsiteY8451" fmla="*/ 1563562 h 6858000"/>
              <a:gd name="connsiteX8452" fmla="*/ 9049585 w 12203753"/>
              <a:gd name="connsiteY8452" fmla="*/ 1511934 h 6858000"/>
              <a:gd name="connsiteX8453" fmla="*/ 8953784 w 12203753"/>
              <a:gd name="connsiteY8453" fmla="*/ 1449399 h 6858000"/>
              <a:gd name="connsiteX8454" fmla="*/ 9547140 w 12203753"/>
              <a:gd name="connsiteY8454" fmla="*/ 1410195 h 6858000"/>
              <a:gd name="connsiteX8455" fmla="*/ 9569704 w 12203753"/>
              <a:gd name="connsiteY8455" fmla="*/ 1449394 h 6858000"/>
              <a:gd name="connsiteX8456" fmla="*/ 9474030 w 12203753"/>
              <a:gd name="connsiteY8456" fmla="*/ 1511929 h 6858000"/>
              <a:gd name="connsiteX8457" fmla="*/ 9371982 w 12203753"/>
              <a:gd name="connsiteY8457" fmla="*/ 1563556 h 6858000"/>
              <a:gd name="connsiteX8458" fmla="*/ 9349355 w 12203753"/>
              <a:gd name="connsiteY8458" fmla="*/ 1524357 h 6858000"/>
              <a:gd name="connsiteX8459" fmla="*/ 9445093 w 12203753"/>
              <a:gd name="connsiteY8459" fmla="*/ 1461821 h 6858000"/>
              <a:gd name="connsiteX8460" fmla="*/ 9547140 w 12203753"/>
              <a:gd name="connsiteY8460" fmla="*/ 1410195 h 6858000"/>
              <a:gd name="connsiteX8461" fmla="*/ 9767553 w 12203753"/>
              <a:gd name="connsiteY8461" fmla="*/ 1410192 h 6858000"/>
              <a:gd name="connsiteX8462" fmla="*/ 9869601 w 12203753"/>
              <a:gd name="connsiteY8462" fmla="*/ 1461816 h 6858000"/>
              <a:gd name="connsiteX8463" fmla="*/ 9965275 w 12203753"/>
              <a:gd name="connsiteY8463" fmla="*/ 1524353 h 6858000"/>
              <a:gd name="connsiteX8464" fmla="*/ 9942711 w 12203753"/>
              <a:gd name="connsiteY8464" fmla="*/ 1563552 h 6858000"/>
              <a:gd name="connsiteX8465" fmla="*/ 9840663 w 12203753"/>
              <a:gd name="connsiteY8465" fmla="*/ 1511924 h 6858000"/>
              <a:gd name="connsiteX8466" fmla="*/ 9744925 w 12203753"/>
              <a:gd name="connsiteY8466" fmla="*/ 1449390 h 6858000"/>
              <a:gd name="connsiteX8467" fmla="*/ 10338218 w 12203753"/>
              <a:gd name="connsiteY8467" fmla="*/ 1410186 h 6858000"/>
              <a:gd name="connsiteX8468" fmla="*/ 10360845 w 12203753"/>
              <a:gd name="connsiteY8468" fmla="*/ 1449385 h 6858000"/>
              <a:gd name="connsiteX8469" fmla="*/ 10265107 w 12203753"/>
              <a:gd name="connsiteY8469" fmla="*/ 1511918 h 6858000"/>
              <a:gd name="connsiteX8470" fmla="*/ 10163123 w 12203753"/>
              <a:gd name="connsiteY8470" fmla="*/ 1563546 h 6858000"/>
              <a:gd name="connsiteX8471" fmla="*/ 10140496 w 12203753"/>
              <a:gd name="connsiteY8471" fmla="*/ 1524347 h 6858000"/>
              <a:gd name="connsiteX8472" fmla="*/ 10236234 w 12203753"/>
              <a:gd name="connsiteY8472" fmla="*/ 1461813 h 6858000"/>
              <a:gd name="connsiteX8473" fmla="*/ 10338218 w 12203753"/>
              <a:gd name="connsiteY8473" fmla="*/ 1410186 h 6858000"/>
              <a:gd name="connsiteX8474" fmla="*/ 10558630 w 12203753"/>
              <a:gd name="connsiteY8474" fmla="*/ 1410183 h 6858000"/>
              <a:gd name="connsiteX8475" fmla="*/ 10660678 w 12203753"/>
              <a:gd name="connsiteY8475" fmla="*/ 1461808 h 6858000"/>
              <a:gd name="connsiteX8476" fmla="*/ 10756416 w 12203753"/>
              <a:gd name="connsiteY8476" fmla="*/ 1524342 h 6858000"/>
              <a:gd name="connsiteX8477" fmla="*/ 10733788 w 12203753"/>
              <a:gd name="connsiteY8477" fmla="*/ 1563542 h 6858000"/>
              <a:gd name="connsiteX8478" fmla="*/ 10631804 w 12203753"/>
              <a:gd name="connsiteY8478" fmla="*/ 1511914 h 6858000"/>
              <a:gd name="connsiteX8479" fmla="*/ 10536066 w 12203753"/>
              <a:gd name="connsiteY8479" fmla="*/ 1449381 h 6858000"/>
              <a:gd name="connsiteX8480" fmla="*/ 11129360 w 12203753"/>
              <a:gd name="connsiteY8480" fmla="*/ 1410177 h 6858000"/>
              <a:gd name="connsiteX8481" fmla="*/ 11151987 w 12203753"/>
              <a:gd name="connsiteY8481" fmla="*/ 1449376 h 6858000"/>
              <a:gd name="connsiteX8482" fmla="*/ 11056249 w 12203753"/>
              <a:gd name="connsiteY8482" fmla="*/ 1511908 h 6858000"/>
              <a:gd name="connsiteX8483" fmla="*/ 10954201 w 12203753"/>
              <a:gd name="connsiteY8483" fmla="*/ 1563536 h 6858000"/>
              <a:gd name="connsiteX8484" fmla="*/ 10931638 w 12203753"/>
              <a:gd name="connsiteY8484" fmla="*/ 1524337 h 6858000"/>
              <a:gd name="connsiteX8485" fmla="*/ 11027376 w 12203753"/>
              <a:gd name="connsiteY8485" fmla="*/ 1461805 h 6858000"/>
              <a:gd name="connsiteX8486" fmla="*/ 11129360 w 12203753"/>
              <a:gd name="connsiteY8486" fmla="*/ 1410177 h 6858000"/>
              <a:gd name="connsiteX8487" fmla="*/ 11349772 w 12203753"/>
              <a:gd name="connsiteY8487" fmla="*/ 1410173 h 6858000"/>
              <a:gd name="connsiteX8488" fmla="*/ 11451820 w 12203753"/>
              <a:gd name="connsiteY8488" fmla="*/ 1461800 h 6858000"/>
              <a:gd name="connsiteX8489" fmla="*/ 11547558 w 12203753"/>
              <a:gd name="connsiteY8489" fmla="*/ 1524332 h 6858000"/>
              <a:gd name="connsiteX8490" fmla="*/ 11524930 w 12203753"/>
              <a:gd name="connsiteY8490" fmla="*/ 1563532 h 6858000"/>
              <a:gd name="connsiteX8491" fmla="*/ 11422946 w 12203753"/>
              <a:gd name="connsiteY8491" fmla="*/ 1511903 h 6858000"/>
              <a:gd name="connsiteX8492" fmla="*/ 11327208 w 12203753"/>
              <a:gd name="connsiteY8492" fmla="*/ 1449372 h 6858000"/>
              <a:gd name="connsiteX8493" fmla="*/ 11920501 w 12203753"/>
              <a:gd name="connsiteY8493" fmla="*/ 1410168 h 6858000"/>
              <a:gd name="connsiteX8494" fmla="*/ 11943128 w 12203753"/>
              <a:gd name="connsiteY8494" fmla="*/ 1449367 h 6858000"/>
              <a:gd name="connsiteX8495" fmla="*/ 11847390 w 12203753"/>
              <a:gd name="connsiteY8495" fmla="*/ 1511897 h 6858000"/>
              <a:gd name="connsiteX8496" fmla="*/ 11745343 w 12203753"/>
              <a:gd name="connsiteY8496" fmla="*/ 1563526 h 6858000"/>
              <a:gd name="connsiteX8497" fmla="*/ 11722715 w 12203753"/>
              <a:gd name="connsiteY8497" fmla="*/ 1524326 h 6858000"/>
              <a:gd name="connsiteX8498" fmla="*/ 11818516 w 12203753"/>
              <a:gd name="connsiteY8498" fmla="*/ 1461796 h 6858000"/>
              <a:gd name="connsiteX8499" fmla="*/ 11920501 w 12203753"/>
              <a:gd name="connsiteY8499" fmla="*/ 1410168 h 6858000"/>
              <a:gd name="connsiteX8500" fmla="*/ 12140914 w 12203753"/>
              <a:gd name="connsiteY8500" fmla="*/ 1410164 h 6858000"/>
              <a:gd name="connsiteX8501" fmla="*/ 12171908 w 12203753"/>
              <a:gd name="connsiteY8501" fmla="*/ 1424410 h 6858000"/>
              <a:gd name="connsiteX8502" fmla="*/ 12203753 w 12203753"/>
              <a:gd name="connsiteY8502" fmla="*/ 1441164 h 6858000"/>
              <a:gd name="connsiteX8503" fmla="*/ 12203753 w 12203753"/>
              <a:gd name="connsiteY8503" fmla="*/ 1505379 h 6858000"/>
              <a:gd name="connsiteX8504" fmla="*/ 12146132 w 12203753"/>
              <a:gd name="connsiteY8504" fmla="*/ 1469060 h 6858000"/>
              <a:gd name="connsiteX8505" fmla="*/ 12118286 w 12203753"/>
              <a:gd name="connsiteY8505" fmla="*/ 1449364 h 6858000"/>
              <a:gd name="connsiteX8506" fmla="*/ 536848 w 12203753"/>
              <a:gd name="connsiteY8506" fmla="*/ 1258606 h 6858000"/>
              <a:gd name="connsiteX8507" fmla="*/ 582102 w 12203753"/>
              <a:gd name="connsiteY8507" fmla="*/ 1258606 h 6858000"/>
              <a:gd name="connsiteX8508" fmla="*/ 588413 w 12203753"/>
              <a:gd name="connsiteY8508" fmla="*/ 1372769 h 6858000"/>
              <a:gd name="connsiteX8509" fmla="*/ 582102 w 12203753"/>
              <a:gd name="connsiteY8509" fmla="*/ 1486927 h 6858000"/>
              <a:gd name="connsiteX8510" fmla="*/ 536848 w 12203753"/>
              <a:gd name="connsiteY8510" fmla="*/ 1486927 h 6858000"/>
              <a:gd name="connsiteX8511" fmla="*/ 530602 w 12203753"/>
              <a:gd name="connsiteY8511" fmla="*/ 1372769 h 6858000"/>
              <a:gd name="connsiteX8512" fmla="*/ 536848 w 12203753"/>
              <a:gd name="connsiteY8512" fmla="*/ 1258606 h 6858000"/>
              <a:gd name="connsiteX8513" fmla="*/ 1327990 w 12203753"/>
              <a:gd name="connsiteY8513" fmla="*/ 1258596 h 6858000"/>
              <a:gd name="connsiteX8514" fmla="*/ 1373245 w 12203753"/>
              <a:gd name="connsiteY8514" fmla="*/ 1258596 h 6858000"/>
              <a:gd name="connsiteX8515" fmla="*/ 1379556 w 12203753"/>
              <a:gd name="connsiteY8515" fmla="*/ 1372759 h 6858000"/>
              <a:gd name="connsiteX8516" fmla="*/ 1373245 w 12203753"/>
              <a:gd name="connsiteY8516" fmla="*/ 1486918 h 6858000"/>
              <a:gd name="connsiteX8517" fmla="*/ 1327990 w 12203753"/>
              <a:gd name="connsiteY8517" fmla="*/ 1486918 h 6858000"/>
              <a:gd name="connsiteX8518" fmla="*/ 1321744 w 12203753"/>
              <a:gd name="connsiteY8518" fmla="*/ 1372759 h 6858000"/>
              <a:gd name="connsiteX8519" fmla="*/ 1327990 w 12203753"/>
              <a:gd name="connsiteY8519" fmla="*/ 1258596 h 6858000"/>
              <a:gd name="connsiteX8520" fmla="*/ 2119119 w 12203753"/>
              <a:gd name="connsiteY8520" fmla="*/ 1258586 h 6858000"/>
              <a:gd name="connsiteX8521" fmla="*/ 2164366 w 12203753"/>
              <a:gd name="connsiteY8521" fmla="*/ 1258586 h 6858000"/>
              <a:gd name="connsiteX8522" fmla="*/ 2170679 w 12203753"/>
              <a:gd name="connsiteY8522" fmla="*/ 1372749 h 6858000"/>
              <a:gd name="connsiteX8523" fmla="*/ 2164366 w 12203753"/>
              <a:gd name="connsiteY8523" fmla="*/ 1486909 h 6858000"/>
              <a:gd name="connsiteX8524" fmla="*/ 2119119 w 12203753"/>
              <a:gd name="connsiteY8524" fmla="*/ 1486909 h 6858000"/>
              <a:gd name="connsiteX8525" fmla="*/ 2112868 w 12203753"/>
              <a:gd name="connsiteY8525" fmla="*/ 1372749 h 6858000"/>
              <a:gd name="connsiteX8526" fmla="*/ 2119119 w 12203753"/>
              <a:gd name="connsiteY8526" fmla="*/ 1258586 h 6858000"/>
              <a:gd name="connsiteX8527" fmla="*/ 2910259 w 12203753"/>
              <a:gd name="connsiteY8527" fmla="*/ 1258577 h 6858000"/>
              <a:gd name="connsiteX8528" fmla="*/ 2955512 w 12203753"/>
              <a:gd name="connsiteY8528" fmla="*/ 1258577 h 6858000"/>
              <a:gd name="connsiteX8529" fmla="*/ 2961822 w 12203753"/>
              <a:gd name="connsiteY8529" fmla="*/ 1372739 h 6858000"/>
              <a:gd name="connsiteX8530" fmla="*/ 2955512 w 12203753"/>
              <a:gd name="connsiteY8530" fmla="*/ 1486899 h 6858000"/>
              <a:gd name="connsiteX8531" fmla="*/ 2910259 w 12203753"/>
              <a:gd name="connsiteY8531" fmla="*/ 1486899 h 6858000"/>
              <a:gd name="connsiteX8532" fmla="*/ 2903952 w 12203753"/>
              <a:gd name="connsiteY8532" fmla="*/ 1372739 h 6858000"/>
              <a:gd name="connsiteX8533" fmla="*/ 2910259 w 12203753"/>
              <a:gd name="connsiteY8533" fmla="*/ 1258577 h 6858000"/>
              <a:gd name="connsiteX8534" fmla="*/ 3701387 w 12203753"/>
              <a:gd name="connsiteY8534" fmla="*/ 1258567 h 6858000"/>
              <a:gd name="connsiteX8535" fmla="*/ 3746642 w 12203753"/>
              <a:gd name="connsiteY8535" fmla="*/ 1258567 h 6858000"/>
              <a:gd name="connsiteX8536" fmla="*/ 3752953 w 12203753"/>
              <a:gd name="connsiteY8536" fmla="*/ 1372729 h 6858000"/>
              <a:gd name="connsiteX8537" fmla="*/ 3746642 w 12203753"/>
              <a:gd name="connsiteY8537" fmla="*/ 1486889 h 6858000"/>
              <a:gd name="connsiteX8538" fmla="*/ 3701387 w 12203753"/>
              <a:gd name="connsiteY8538" fmla="*/ 1486889 h 6858000"/>
              <a:gd name="connsiteX8539" fmla="*/ 3695075 w 12203753"/>
              <a:gd name="connsiteY8539" fmla="*/ 1372729 h 6858000"/>
              <a:gd name="connsiteX8540" fmla="*/ 3701387 w 12203753"/>
              <a:gd name="connsiteY8540" fmla="*/ 1258567 h 6858000"/>
              <a:gd name="connsiteX8541" fmla="*/ 4492377 w 12203753"/>
              <a:gd name="connsiteY8541" fmla="*/ 1258557 h 6858000"/>
              <a:gd name="connsiteX8542" fmla="*/ 4537632 w 12203753"/>
              <a:gd name="connsiteY8542" fmla="*/ 1258557 h 6858000"/>
              <a:gd name="connsiteX8543" fmla="*/ 4543944 w 12203753"/>
              <a:gd name="connsiteY8543" fmla="*/ 1372719 h 6858000"/>
              <a:gd name="connsiteX8544" fmla="*/ 4537632 w 12203753"/>
              <a:gd name="connsiteY8544" fmla="*/ 1486879 h 6858000"/>
              <a:gd name="connsiteX8545" fmla="*/ 4492377 w 12203753"/>
              <a:gd name="connsiteY8545" fmla="*/ 1486879 h 6858000"/>
              <a:gd name="connsiteX8546" fmla="*/ 4486128 w 12203753"/>
              <a:gd name="connsiteY8546" fmla="*/ 1372719 h 6858000"/>
              <a:gd name="connsiteX8547" fmla="*/ 4492377 w 12203753"/>
              <a:gd name="connsiteY8547" fmla="*/ 1258557 h 6858000"/>
              <a:gd name="connsiteX8548" fmla="*/ 5283517 w 12203753"/>
              <a:gd name="connsiteY8548" fmla="*/ 1258545 h 6858000"/>
              <a:gd name="connsiteX8549" fmla="*/ 5328774 w 12203753"/>
              <a:gd name="connsiteY8549" fmla="*/ 1258545 h 6858000"/>
              <a:gd name="connsiteX8550" fmla="*/ 5335084 w 12203753"/>
              <a:gd name="connsiteY8550" fmla="*/ 1372708 h 6858000"/>
              <a:gd name="connsiteX8551" fmla="*/ 5328774 w 12203753"/>
              <a:gd name="connsiteY8551" fmla="*/ 1486865 h 6858000"/>
              <a:gd name="connsiteX8552" fmla="*/ 5283517 w 12203753"/>
              <a:gd name="connsiteY8552" fmla="*/ 1486865 h 6858000"/>
              <a:gd name="connsiteX8553" fmla="*/ 5277271 w 12203753"/>
              <a:gd name="connsiteY8553" fmla="*/ 1372708 h 6858000"/>
              <a:gd name="connsiteX8554" fmla="*/ 5283517 w 12203753"/>
              <a:gd name="connsiteY8554" fmla="*/ 1258545 h 6858000"/>
              <a:gd name="connsiteX8555" fmla="*/ 6074648 w 12203753"/>
              <a:gd name="connsiteY8555" fmla="*/ 1258538 h 6858000"/>
              <a:gd name="connsiteX8556" fmla="*/ 6119901 w 12203753"/>
              <a:gd name="connsiteY8556" fmla="*/ 1258538 h 6858000"/>
              <a:gd name="connsiteX8557" fmla="*/ 6126212 w 12203753"/>
              <a:gd name="connsiteY8557" fmla="*/ 1372699 h 6858000"/>
              <a:gd name="connsiteX8558" fmla="*/ 6119901 w 12203753"/>
              <a:gd name="connsiteY8558" fmla="*/ 1486859 h 6858000"/>
              <a:gd name="connsiteX8559" fmla="*/ 6074648 w 12203753"/>
              <a:gd name="connsiteY8559" fmla="*/ 1486859 h 6858000"/>
              <a:gd name="connsiteX8560" fmla="*/ 6068400 w 12203753"/>
              <a:gd name="connsiteY8560" fmla="*/ 1372699 h 6858000"/>
              <a:gd name="connsiteX8561" fmla="*/ 6074648 w 12203753"/>
              <a:gd name="connsiteY8561" fmla="*/ 1258538 h 6858000"/>
              <a:gd name="connsiteX8562" fmla="*/ 6865787 w 12203753"/>
              <a:gd name="connsiteY8562" fmla="*/ 1258528 h 6858000"/>
              <a:gd name="connsiteX8563" fmla="*/ 6910979 w 12203753"/>
              <a:gd name="connsiteY8563" fmla="*/ 1258528 h 6858000"/>
              <a:gd name="connsiteX8564" fmla="*/ 6917290 w 12203753"/>
              <a:gd name="connsiteY8564" fmla="*/ 1372689 h 6858000"/>
              <a:gd name="connsiteX8565" fmla="*/ 6910979 w 12203753"/>
              <a:gd name="connsiteY8565" fmla="*/ 1486849 h 6858000"/>
              <a:gd name="connsiteX8566" fmla="*/ 6865787 w 12203753"/>
              <a:gd name="connsiteY8566" fmla="*/ 1486849 h 6858000"/>
              <a:gd name="connsiteX8567" fmla="*/ 6859477 w 12203753"/>
              <a:gd name="connsiteY8567" fmla="*/ 1372689 h 6858000"/>
              <a:gd name="connsiteX8568" fmla="*/ 6865787 w 12203753"/>
              <a:gd name="connsiteY8568" fmla="*/ 1258528 h 6858000"/>
              <a:gd name="connsiteX8569" fmla="*/ 7656865 w 12203753"/>
              <a:gd name="connsiteY8569" fmla="*/ 1258519 h 6858000"/>
              <a:gd name="connsiteX8570" fmla="*/ 7702121 w 12203753"/>
              <a:gd name="connsiteY8570" fmla="*/ 1258519 h 6858000"/>
              <a:gd name="connsiteX8571" fmla="*/ 7708431 w 12203753"/>
              <a:gd name="connsiteY8571" fmla="*/ 1372679 h 6858000"/>
              <a:gd name="connsiteX8572" fmla="*/ 7702121 w 12203753"/>
              <a:gd name="connsiteY8572" fmla="*/ 1486839 h 6858000"/>
              <a:gd name="connsiteX8573" fmla="*/ 7656865 w 12203753"/>
              <a:gd name="connsiteY8573" fmla="*/ 1486839 h 6858000"/>
              <a:gd name="connsiteX8574" fmla="*/ 7650619 w 12203753"/>
              <a:gd name="connsiteY8574" fmla="*/ 1372679 h 6858000"/>
              <a:gd name="connsiteX8575" fmla="*/ 7656865 w 12203753"/>
              <a:gd name="connsiteY8575" fmla="*/ 1258519 h 6858000"/>
              <a:gd name="connsiteX8576" fmla="*/ 8448006 w 12203753"/>
              <a:gd name="connsiteY8576" fmla="*/ 1258509 h 6858000"/>
              <a:gd name="connsiteX8577" fmla="*/ 8493262 w 12203753"/>
              <a:gd name="connsiteY8577" fmla="*/ 1258509 h 6858000"/>
              <a:gd name="connsiteX8578" fmla="*/ 8499508 w 12203753"/>
              <a:gd name="connsiteY8578" fmla="*/ 1372670 h 6858000"/>
              <a:gd name="connsiteX8579" fmla="*/ 8493262 w 12203753"/>
              <a:gd name="connsiteY8579" fmla="*/ 1486829 h 6858000"/>
              <a:gd name="connsiteX8580" fmla="*/ 8448006 w 12203753"/>
              <a:gd name="connsiteY8580" fmla="*/ 1486829 h 6858000"/>
              <a:gd name="connsiteX8581" fmla="*/ 8441760 w 12203753"/>
              <a:gd name="connsiteY8581" fmla="*/ 1372670 h 6858000"/>
              <a:gd name="connsiteX8582" fmla="*/ 8448006 w 12203753"/>
              <a:gd name="connsiteY8582" fmla="*/ 1258509 h 6858000"/>
              <a:gd name="connsiteX8583" fmla="*/ 9239147 w 12203753"/>
              <a:gd name="connsiteY8583" fmla="*/ 1258500 h 6858000"/>
              <a:gd name="connsiteX8584" fmla="*/ 9284403 w 12203753"/>
              <a:gd name="connsiteY8584" fmla="*/ 1258500 h 6858000"/>
              <a:gd name="connsiteX8585" fmla="*/ 9290649 w 12203753"/>
              <a:gd name="connsiteY8585" fmla="*/ 1372659 h 6858000"/>
              <a:gd name="connsiteX8586" fmla="*/ 9284403 w 12203753"/>
              <a:gd name="connsiteY8586" fmla="*/ 1486819 h 6858000"/>
              <a:gd name="connsiteX8587" fmla="*/ 9239147 w 12203753"/>
              <a:gd name="connsiteY8587" fmla="*/ 1486819 h 6858000"/>
              <a:gd name="connsiteX8588" fmla="*/ 9232901 w 12203753"/>
              <a:gd name="connsiteY8588" fmla="*/ 1372659 h 6858000"/>
              <a:gd name="connsiteX8589" fmla="*/ 9239147 w 12203753"/>
              <a:gd name="connsiteY8589" fmla="*/ 1258500 h 6858000"/>
              <a:gd name="connsiteX8590" fmla="*/ 10030289 w 12203753"/>
              <a:gd name="connsiteY8590" fmla="*/ 1258490 h 6858000"/>
              <a:gd name="connsiteX8591" fmla="*/ 10075481 w 12203753"/>
              <a:gd name="connsiteY8591" fmla="*/ 1258490 h 6858000"/>
              <a:gd name="connsiteX8592" fmla="*/ 10081791 w 12203753"/>
              <a:gd name="connsiteY8592" fmla="*/ 1372649 h 6858000"/>
              <a:gd name="connsiteX8593" fmla="*/ 10075481 w 12203753"/>
              <a:gd name="connsiteY8593" fmla="*/ 1486809 h 6858000"/>
              <a:gd name="connsiteX8594" fmla="*/ 10030289 w 12203753"/>
              <a:gd name="connsiteY8594" fmla="*/ 1486809 h 6858000"/>
              <a:gd name="connsiteX8595" fmla="*/ 10023979 w 12203753"/>
              <a:gd name="connsiteY8595" fmla="*/ 1372649 h 6858000"/>
              <a:gd name="connsiteX8596" fmla="*/ 10030289 w 12203753"/>
              <a:gd name="connsiteY8596" fmla="*/ 1258490 h 6858000"/>
              <a:gd name="connsiteX8597" fmla="*/ 10821367 w 12203753"/>
              <a:gd name="connsiteY8597" fmla="*/ 1258480 h 6858000"/>
              <a:gd name="connsiteX8598" fmla="*/ 10866623 w 12203753"/>
              <a:gd name="connsiteY8598" fmla="*/ 1258480 h 6858000"/>
              <a:gd name="connsiteX8599" fmla="*/ 10872933 w 12203753"/>
              <a:gd name="connsiteY8599" fmla="*/ 1372639 h 6858000"/>
              <a:gd name="connsiteX8600" fmla="*/ 10866623 w 12203753"/>
              <a:gd name="connsiteY8600" fmla="*/ 1486799 h 6858000"/>
              <a:gd name="connsiteX8601" fmla="*/ 10821367 w 12203753"/>
              <a:gd name="connsiteY8601" fmla="*/ 1486799 h 6858000"/>
              <a:gd name="connsiteX8602" fmla="*/ 10815121 w 12203753"/>
              <a:gd name="connsiteY8602" fmla="*/ 1372639 h 6858000"/>
              <a:gd name="connsiteX8603" fmla="*/ 10821367 w 12203753"/>
              <a:gd name="connsiteY8603" fmla="*/ 1258480 h 6858000"/>
              <a:gd name="connsiteX8604" fmla="*/ 11612508 w 12203753"/>
              <a:gd name="connsiteY8604" fmla="*/ 1258471 h 6858000"/>
              <a:gd name="connsiteX8605" fmla="*/ 11657764 w 12203753"/>
              <a:gd name="connsiteY8605" fmla="*/ 1258471 h 6858000"/>
              <a:gd name="connsiteX8606" fmla="*/ 11664075 w 12203753"/>
              <a:gd name="connsiteY8606" fmla="*/ 1372629 h 6858000"/>
              <a:gd name="connsiteX8607" fmla="*/ 11657764 w 12203753"/>
              <a:gd name="connsiteY8607" fmla="*/ 1486789 h 6858000"/>
              <a:gd name="connsiteX8608" fmla="*/ 11612508 w 12203753"/>
              <a:gd name="connsiteY8608" fmla="*/ 1486789 h 6858000"/>
              <a:gd name="connsiteX8609" fmla="*/ 11606262 w 12203753"/>
              <a:gd name="connsiteY8609" fmla="*/ 1372629 h 6858000"/>
              <a:gd name="connsiteX8610" fmla="*/ 11612508 w 12203753"/>
              <a:gd name="connsiteY8610" fmla="*/ 1258471 h 6858000"/>
              <a:gd name="connsiteX8611" fmla="*/ 0 w 12203753"/>
              <a:gd name="connsiteY8611" fmla="*/ 1245761 h 6858000"/>
              <a:gd name="connsiteX8612" fmla="*/ 48559 w 12203753"/>
              <a:gd name="connsiteY8612" fmla="*/ 1276395 h 6858000"/>
              <a:gd name="connsiteX8613" fmla="*/ 76396 w 12203753"/>
              <a:gd name="connsiteY8613" fmla="*/ 1296091 h 6858000"/>
              <a:gd name="connsiteX8614" fmla="*/ 53769 w 12203753"/>
              <a:gd name="connsiteY8614" fmla="*/ 1335298 h 6858000"/>
              <a:gd name="connsiteX8615" fmla="*/ 22784 w 12203753"/>
              <a:gd name="connsiteY8615" fmla="*/ 1321025 h 6858000"/>
              <a:gd name="connsiteX8616" fmla="*/ 0 w 12203753"/>
              <a:gd name="connsiteY8616" fmla="*/ 1309036 h 6858000"/>
              <a:gd name="connsiteX8617" fmla="*/ 12203753 w 12203753"/>
              <a:gd name="connsiteY8617" fmla="*/ 1239989 h 6858000"/>
              <a:gd name="connsiteX8618" fmla="*/ 12203753 w 12203753"/>
              <a:gd name="connsiteY8618" fmla="*/ 1304205 h 6858000"/>
              <a:gd name="connsiteX8619" fmla="*/ 12171908 w 12203753"/>
              <a:gd name="connsiteY8619" fmla="*/ 1320959 h 6858000"/>
              <a:gd name="connsiteX8620" fmla="*/ 12140914 w 12203753"/>
              <a:gd name="connsiteY8620" fmla="*/ 1335205 h 6858000"/>
              <a:gd name="connsiteX8621" fmla="*/ 12118286 w 12203753"/>
              <a:gd name="connsiteY8621" fmla="*/ 1296004 h 6858000"/>
              <a:gd name="connsiteX8622" fmla="*/ 12146132 w 12203753"/>
              <a:gd name="connsiteY8622" fmla="*/ 1276309 h 6858000"/>
              <a:gd name="connsiteX8623" fmla="*/ 449268 w 12203753"/>
              <a:gd name="connsiteY8623" fmla="*/ 1181998 h 6858000"/>
              <a:gd name="connsiteX8624" fmla="*/ 471896 w 12203753"/>
              <a:gd name="connsiteY8624" fmla="*/ 1221192 h 6858000"/>
              <a:gd name="connsiteX8625" fmla="*/ 376162 w 12203753"/>
              <a:gd name="connsiteY8625" fmla="*/ 1283724 h 6858000"/>
              <a:gd name="connsiteX8626" fmla="*/ 274116 w 12203753"/>
              <a:gd name="connsiteY8626" fmla="*/ 1335357 h 6858000"/>
              <a:gd name="connsiteX8627" fmla="*/ 251487 w 12203753"/>
              <a:gd name="connsiteY8627" fmla="*/ 1296153 h 6858000"/>
              <a:gd name="connsiteX8628" fmla="*/ 251551 w 12203753"/>
              <a:gd name="connsiteY8628" fmla="*/ 1296153 h 6858000"/>
              <a:gd name="connsiteX8629" fmla="*/ 347288 w 12203753"/>
              <a:gd name="connsiteY8629" fmla="*/ 1233620 h 6858000"/>
              <a:gd name="connsiteX8630" fmla="*/ 449268 w 12203753"/>
              <a:gd name="connsiteY8630" fmla="*/ 1181998 h 6858000"/>
              <a:gd name="connsiteX8631" fmla="*/ 1240411 w 12203753"/>
              <a:gd name="connsiteY8631" fmla="*/ 1181988 h 6858000"/>
              <a:gd name="connsiteX8632" fmla="*/ 1263039 w 12203753"/>
              <a:gd name="connsiteY8632" fmla="*/ 1221182 h 6858000"/>
              <a:gd name="connsiteX8633" fmla="*/ 1167301 w 12203753"/>
              <a:gd name="connsiteY8633" fmla="*/ 1283715 h 6858000"/>
              <a:gd name="connsiteX8634" fmla="*/ 1065253 w 12203753"/>
              <a:gd name="connsiteY8634" fmla="*/ 1335349 h 6858000"/>
              <a:gd name="connsiteX8635" fmla="*/ 1042617 w 12203753"/>
              <a:gd name="connsiteY8635" fmla="*/ 1296142 h 6858000"/>
              <a:gd name="connsiteX8636" fmla="*/ 1042681 w 12203753"/>
              <a:gd name="connsiteY8636" fmla="*/ 1296142 h 6858000"/>
              <a:gd name="connsiteX8637" fmla="*/ 1138424 w 12203753"/>
              <a:gd name="connsiteY8637" fmla="*/ 1233611 h 6858000"/>
              <a:gd name="connsiteX8638" fmla="*/ 1240411 w 12203753"/>
              <a:gd name="connsiteY8638" fmla="*/ 1181988 h 6858000"/>
              <a:gd name="connsiteX8639" fmla="*/ 2031482 w 12203753"/>
              <a:gd name="connsiteY8639" fmla="*/ 1181978 h 6858000"/>
              <a:gd name="connsiteX8640" fmla="*/ 2054113 w 12203753"/>
              <a:gd name="connsiteY8640" fmla="*/ 1221173 h 6858000"/>
              <a:gd name="connsiteX8641" fmla="*/ 1958376 w 12203753"/>
              <a:gd name="connsiteY8641" fmla="*/ 1283704 h 6858000"/>
              <a:gd name="connsiteX8642" fmla="*/ 1856328 w 12203753"/>
              <a:gd name="connsiteY8642" fmla="*/ 1335339 h 6858000"/>
              <a:gd name="connsiteX8643" fmla="*/ 1833699 w 12203753"/>
              <a:gd name="connsiteY8643" fmla="*/ 1296133 h 6858000"/>
              <a:gd name="connsiteX8644" fmla="*/ 1833765 w 12203753"/>
              <a:gd name="connsiteY8644" fmla="*/ 1296133 h 6858000"/>
              <a:gd name="connsiteX8645" fmla="*/ 1929500 w 12203753"/>
              <a:gd name="connsiteY8645" fmla="*/ 1233602 h 6858000"/>
              <a:gd name="connsiteX8646" fmla="*/ 2031482 w 12203753"/>
              <a:gd name="connsiteY8646" fmla="*/ 1181978 h 6858000"/>
              <a:gd name="connsiteX8647" fmla="*/ 2822615 w 12203753"/>
              <a:gd name="connsiteY8647" fmla="*/ 1181968 h 6858000"/>
              <a:gd name="connsiteX8648" fmla="*/ 2845242 w 12203753"/>
              <a:gd name="connsiteY8648" fmla="*/ 1221163 h 6858000"/>
              <a:gd name="connsiteX8649" fmla="*/ 2749503 w 12203753"/>
              <a:gd name="connsiteY8649" fmla="*/ 1283694 h 6858000"/>
              <a:gd name="connsiteX8650" fmla="*/ 2647458 w 12203753"/>
              <a:gd name="connsiteY8650" fmla="*/ 1335329 h 6858000"/>
              <a:gd name="connsiteX8651" fmla="*/ 2624830 w 12203753"/>
              <a:gd name="connsiteY8651" fmla="*/ 1296122 h 6858000"/>
              <a:gd name="connsiteX8652" fmla="*/ 2624892 w 12203753"/>
              <a:gd name="connsiteY8652" fmla="*/ 1296122 h 6858000"/>
              <a:gd name="connsiteX8653" fmla="*/ 2720633 w 12203753"/>
              <a:gd name="connsiteY8653" fmla="*/ 1233592 h 6858000"/>
              <a:gd name="connsiteX8654" fmla="*/ 2822615 w 12203753"/>
              <a:gd name="connsiteY8654" fmla="*/ 1181968 h 6858000"/>
              <a:gd name="connsiteX8655" fmla="*/ 3613742 w 12203753"/>
              <a:gd name="connsiteY8655" fmla="*/ 1181957 h 6858000"/>
              <a:gd name="connsiteX8656" fmla="*/ 3636372 w 12203753"/>
              <a:gd name="connsiteY8656" fmla="*/ 1221153 h 6858000"/>
              <a:gd name="connsiteX8657" fmla="*/ 3540639 w 12203753"/>
              <a:gd name="connsiteY8657" fmla="*/ 1283684 h 6858000"/>
              <a:gd name="connsiteX8658" fmla="*/ 3438588 w 12203753"/>
              <a:gd name="connsiteY8658" fmla="*/ 1335319 h 6858000"/>
              <a:gd name="connsiteX8659" fmla="*/ 3415959 w 12203753"/>
              <a:gd name="connsiteY8659" fmla="*/ 1296112 h 6858000"/>
              <a:gd name="connsiteX8660" fmla="*/ 3416027 w 12203753"/>
              <a:gd name="connsiteY8660" fmla="*/ 1296112 h 6858000"/>
              <a:gd name="connsiteX8661" fmla="*/ 3511767 w 12203753"/>
              <a:gd name="connsiteY8661" fmla="*/ 1233582 h 6858000"/>
              <a:gd name="connsiteX8662" fmla="*/ 3613742 w 12203753"/>
              <a:gd name="connsiteY8662" fmla="*/ 1181957 h 6858000"/>
              <a:gd name="connsiteX8663" fmla="*/ 669795 w 12203753"/>
              <a:gd name="connsiteY8663" fmla="*/ 1181952 h 6858000"/>
              <a:gd name="connsiteX8664" fmla="*/ 678178 w 12203753"/>
              <a:gd name="connsiteY8664" fmla="*/ 1185657 h 6858000"/>
              <a:gd name="connsiteX8665" fmla="*/ 771792 w 12203753"/>
              <a:gd name="connsiteY8665" fmla="*/ 1233552 h 6858000"/>
              <a:gd name="connsiteX8666" fmla="*/ 867526 w 12203753"/>
              <a:gd name="connsiteY8666" fmla="*/ 1296081 h 6858000"/>
              <a:gd name="connsiteX8667" fmla="*/ 844900 w 12203753"/>
              <a:gd name="connsiteY8667" fmla="*/ 1335290 h 6858000"/>
              <a:gd name="connsiteX8668" fmla="*/ 742918 w 12203753"/>
              <a:gd name="connsiteY8668" fmla="*/ 1283655 h 6858000"/>
              <a:gd name="connsiteX8669" fmla="*/ 647181 w 12203753"/>
              <a:gd name="connsiteY8669" fmla="*/ 1221124 h 6858000"/>
              <a:gd name="connsiteX8670" fmla="*/ 4404860 w 12203753"/>
              <a:gd name="connsiteY8670" fmla="*/ 1181947 h 6858000"/>
              <a:gd name="connsiteX8671" fmla="*/ 4427491 w 12203753"/>
              <a:gd name="connsiteY8671" fmla="*/ 1221144 h 6858000"/>
              <a:gd name="connsiteX8672" fmla="*/ 4331748 w 12203753"/>
              <a:gd name="connsiteY8672" fmla="*/ 1283674 h 6858000"/>
              <a:gd name="connsiteX8673" fmla="*/ 4229702 w 12203753"/>
              <a:gd name="connsiteY8673" fmla="*/ 1335308 h 6858000"/>
              <a:gd name="connsiteX8674" fmla="*/ 4207074 w 12203753"/>
              <a:gd name="connsiteY8674" fmla="*/ 1296102 h 6858000"/>
              <a:gd name="connsiteX8675" fmla="*/ 4302809 w 12203753"/>
              <a:gd name="connsiteY8675" fmla="*/ 1233573 h 6858000"/>
              <a:gd name="connsiteX8676" fmla="*/ 4404860 w 12203753"/>
              <a:gd name="connsiteY8676" fmla="*/ 1181947 h 6858000"/>
              <a:gd name="connsiteX8677" fmla="*/ 1460873 w 12203753"/>
              <a:gd name="connsiteY8677" fmla="*/ 1181941 h 6858000"/>
              <a:gd name="connsiteX8678" fmla="*/ 1469257 w 12203753"/>
              <a:gd name="connsiteY8678" fmla="*/ 1185647 h 6858000"/>
              <a:gd name="connsiteX8679" fmla="*/ 1562870 w 12203753"/>
              <a:gd name="connsiteY8679" fmla="*/ 1233542 h 6858000"/>
              <a:gd name="connsiteX8680" fmla="*/ 1658607 w 12203753"/>
              <a:gd name="connsiteY8680" fmla="*/ 1296073 h 6858000"/>
              <a:gd name="connsiteX8681" fmla="*/ 1635980 w 12203753"/>
              <a:gd name="connsiteY8681" fmla="*/ 1335280 h 6858000"/>
              <a:gd name="connsiteX8682" fmla="*/ 1533999 w 12203753"/>
              <a:gd name="connsiteY8682" fmla="*/ 1283645 h 6858000"/>
              <a:gd name="connsiteX8683" fmla="*/ 1438259 w 12203753"/>
              <a:gd name="connsiteY8683" fmla="*/ 1221114 h 6858000"/>
              <a:gd name="connsiteX8684" fmla="*/ 5196000 w 12203753"/>
              <a:gd name="connsiteY8684" fmla="*/ 1181938 h 6858000"/>
              <a:gd name="connsiteX8685" fmla="*/ 5218629 w 12203753"/>
              <a:gd name="connsiteY8685" fmla="*/ 1221134 h 6858000"/>
              <a:gd name="connsiteX8686" fmla="*/ 5122891 w 12203753"/>
              <a:gd name="connsiteY8686" fmla="*/ 1283665 h 6858000"/>
              <a:gd name="connsiteX8687" fmla="*/ 5020848 w 12203753"/>
              <a:gd name="connsiteY8687" fmla="*/ 1335298 h 6858000"/>
              <a:gd name="connsiteX8688" fmla="*/ 4998215 w 12203753"/>
              <a:gd name="connsiteY8688" fmla="*/ 1296093 h 6858000"/>
              <a:gd name="connsiteX8689" fmla="*/ 5093953 w 12203753"/>
              <a:gd name="connsiteY8689" fmla="*/ 1233563 h 6858000"/>
              <a:gd name="connsiteX8690" fmla="*/ 5196000 w 12203753"/>
              <a:gd name="connsiteY8690" fmla="*/ 1181938 h 6858000"/>
              <a:gd name="connsiteX8691" fmla="*/ 2252000 w 12203753"/>
              <a:gd name="connsiteY8691" fmla="*/ 1181931 h 6858000"/>
              <a:gd name="connsiteX8692" fmla="*/ 2260383 w 12203753"/>
              <a:gd name="connsiteY8692" fmla="*/ 1185637 h 6858000"/>
              <a:gd name="connsiteX8693" fmla="*/ 2353993 w 12203753"/>
              <a:gd name="connsiteY8693" fmla="*/ 1233532 h 6858000"/>
              <a:gd name="connsiteX8694" fmla="*/ 2449735 w 12203753"/>
              <a:gd name="connsiteY8694" fmla="*/ 1296064 h 6858000"/>
              <a:gd name="connsiteX8695" fmla="*/ 2427108 w 12203753"/>
              <a:gd name="connsiteY8695" fmla="*/ 1335269 h 6858000"/>
              <a:gd name="connsiteX8696" fmla="*/ 2325122 w 12203753"/>
              <a:gd name="connsiteY8696" fmla="*/ 1283635 h 6858000"/>
              <a:gd name="connsiteX8697" fmla="*/ 2229387 w 12203753"/>
              <a:gd name="connsiteY8697" fmla="*/ 1221104 h 6858000"/>
              <a:gd name="connsiteX8698" fmla="*/ 669744 w 12203753"/>
              <a:gd name="connsiteY8698" fmla="*/ 1181929 h 6858000"/>
              <a:gd name="connsiteX8699" fmla="*/ 669808 w 12203753"/>
              <a:gd name="connsiteY8699" fmla="*/ 1181929 h 6858000"/>
              <a:gd name="connsiteX8700" fmla="*/ 669795 w 12203753"/>
              <a:gd name="connsiteY8700" fmla="*/ 1181952 h 6858000"/>
              <a:gd name="connsiteX8701" fmla="*/ 5987067 w 12203753"/>
              <a:gd name="connsiteY8701" fmla="*/ 1181927 h 6858000"/>
              <a:gd name="connsiteX8702" fmla="*/ 6009695 w 12203753"/>
              <a:gd name="connsiteY8702" fmla="*/ 1221124 h 6858000"/>
              <a:gd name="connsiteX8703" fmla="*/ 5913960 w 12203753"/>
              <a:gd name="connsiteY8703" fmla="*/ 1283655 h 6858000"/>
              <a:gd name="connsiteX8704" fmla="*/ 5811914 w 12203753"/>
              <a:gd name="connsiteY8704" fmla="*/ 1335288 h 6858000"/>
              <a:gd name="connsiteX8705" fmla="*/ 5789285 w 12203753"/>
              <a:gd name="connsiteY8705" fmla="*/ 1296083 h 6858000"/>
              <a:gd name="connsiteX8706" fmla="*/ 5885024 w 12203753"/>
              <a:gd name="connsiteY8706" fmla="*/ 1233553 h 6858000"/>
              <a:gd name="connsiteX8707" fmla="*/ 5987067 w 12203753"/>
              <a:gd name="connsiteY8707" fmla="*/ 1181927 h 6858000"/>
              <a:gd name="connsiteX8708" fmla="*/ 3043144 w 12203753"/>
              <a:gd name="connsiteY8708" fmla="*/ 1181921 h 6858000"/>
              <a:gd name="connsiteX8709" fmla="*/ 3051523 w 12203753"/>
              <a:gd name="connsiteY8709" fmla="*/ 1185626 h 6858000"/>
              <a:gd name="connsiteX8710" fmla="*/ 3145144 w 12203753"/>
              <a:gd name="connsiteY8710" fmla="*/ 1233523 h 6858000"/>
              <a:gd name="connsiteX8711" fmla="*/ 3240871 w 12203753"/>
              <a:gd name="connsiteY8711" fmla="*/ 1296053 h 6858000"/>
              <a:gd name="connsiteX8712" fmla="*/ 3218243 w 12203753"/>
              <a:gd name="connsiteY8712" fmla="*/ 1335259 h 6858000"/>
              <a:gd name="connsiteX8713" fmla="*/ 3116268 w 12203753"/>
              <a:gd name="connsiteY8713" fmla="*/ 1283625 h 6858000"/>
              <a:gd name="connsiteX8714" fmla="*/ 3020525 w 12203753"/>
              <a:gd name="connsiteY8714" fmla="*/ 1221094 h 6858000"/>
              <a:gd name="connsiteX8715" fmla="*/ 1460821 w 12203753"/>
              <a:gd name="connsiteY8715" fmla="*/ 1181919 h 6858000"/>
              <a:gd name="connsiteX8716" fmla="*/ 1460890 w 12203753"/>
              <a:gd name="connsiteY8716" fmla="*/ 1181919 h 6858000"/>
              <a:gd name="connsiteX8717" fmla="*/ 1460873 w 12203753"/>
              <a:gd name="connsiteY8717" fmla="*/ 1181941 h 6858000"/>
              <a:gd name="connsiteX8718" fmla="*/ 6778210 w 12203753"/>
              <a:gd name="connsiteY8718" fmla="*/ 1181917 h 6858000"/>
              <a:gd name="connsiteX8719" fmla="*/ 6800772 w 12203753"/>
              <a:gd name="connsiteY8719" fmla="*/ 1221114 h 6858000"/>
              <a:gd name="connsiteX8720" fmla="*/ 6705100 w 12203753"/>
              <a:gd name="connsiteY8720" fmla="*/ 1283645 h 6858000"/>
              <a:gd name="connsiteX8721" fmla="*/ 6603052 w 12203753"/>
              <a:gd name="connsiteY8721" fmla="*/ 1335277 h 6858000"/>
              <a:gd name="connsiteX8722" fmla="*/ 6580424 w 12203753"/>
              <a:gd name="connsiteY8722" fmla="*/ 1296073 h 6858000"/>
              <a:gd name="connsiteX8723" fmla="*/ 6676161 w 12203753"/>
              <a:gd name="connsiteY8723" fmla="*/ 1233543 h 6858000"/>
              <a:gd name="connsiteX8724" fmla="*/ 6778210 w 12203753"/>
              <a:gd name="connsiteY8724" fmla="*/ 1181917 h 6858000"/>
              <a:gd name="connsiteX8725" fmla="*/ 3834266 w 12203753"/>
              <a:gd name="connsiteY8725" fmla="*/ 1181911 h 6858000"/>
              <a:gd name="connsiteX8726" fmla="*/ 3842651 w 12203753"/>
              <a:gd name="connsiteY8726" fmla="*/ 1185617 h 6858000"/>
              <a:gd name="connsiteX8727" fmla="*/ 3936263 w 12203753"/>
              <a:gd name="connsiteY8727" fmla="*/ 1233513 h 6858000"/>
              <a:gd name="connsiteX8728" fmla="*/ 4031992 w 12203753"/>
              <a:gd name="connsiteY8728" fmla="*/ 1296043 h 6858000"/>
              <a:gd name="connsiteX8729" fmla="*/ 4009366 w 12203753"/>
              <a:gd name="connsiteY8729" fmla="*/ 1335249 h 6858000"/>
              <a:gd name="connsiteX8730" fmla="*/ 3907391 w 12203753"/>
              <a:gd name="connsiteY8730" fmla="*/ 1283615 h 6858000"/>
              <a:gd name="connsiteX8731" fmla="*/ 3811651 w 12203753"/>
              <a:gd name="connsiteY8731" fmla="*/ 1221085 h 6858000"/>
              <a:gd name="connsiteX8732" fmla="*/ 2251951 w 12203753"/>
              <a:gd name="connsiteY8732" fmla="*/ 1181909 h 6858000"/>
              <a:gd name="connsiteX8733" fmla="*/ 2252012 w 12203753"/>
              <a:gd name="connsiteY8733" fmla="*/ 1181909 h 6858000"/>
              <a:gd name="connsiteX8734" fmla="*/ 2252000 w 12203753"/>
              <a:gd name="connsiteY8734" fmla="*/ 1181931 h 6858000"/>
              <a:gd name="connsiteX8735" fmla="*/ 7569286 w 12203753"/>
              <a:gd name="connsiteY8735" fmla="*/ 1181907 h 6858000"/>
              <a:gd name="connsiteX8736" fmla="*/ 7591913 w 12203753"/>
              <a:gd name="connsiteY8736" fmla="*/ 1221104 h 6858000"/>
              <a:gd name="connsiteX8737" fmla="*/ 7496176 w 12203753"/>
              <a:gd name="connsiteY8737" fmla="*/ 1283635 h 6858000"/>
              <a:gd name="connsiteX8738" fmla="*/ 7394128 w 12203753"/>
              <a:gd name="connsiteY8738" fmla="*/ 1335267 h 6858000"/>
              <a:gd name="connsiteX8739" fmla="*/ 7371564 w 12203753"/>
              <a:gd name="connsiteY8739" fmla="*/ 1296064 h 6858000"/>
              <a:gd name="connsiteX8740" fmla="*/ 7467302 w 12203753"/>
              <a:gd name="connsiteY8740" fmla="*/ 1233534 h 6858000"/>
              <a:gd name="connsiteX8741" fmla="*/ 7569286 w 12203753"/>
              <a:gd name="connsiteY8741" fmla="*/ 1181907 h 6858000"/>
              <a:gd name="connsiteX8742" fmla="*/ 4625259 w 12203753"/>
              <a:gd name="connsiteY8742" fmla="*/ 1181901 h 6858000"/>
              <a:gd name="connsiteX8743" fmla="*/ 4633642 w 12203753"/>
              <a:gd name="connsiteY8743" fmla="*/ 1185607 h 6858000"/>
              <a:gd name="connsiteX8744" fmla="*/ 4727254 w 12203753"/>
              <a:gd name="connsiteY8744" fmla="*/ 1233503 h 6858000"/>
              <a:gd name="connsiteX8745" fmla="*/ 4822988 w 12203753"/>
              <a:gd name="connsiteY8745" fmla="*/ 1296032 h 6858000"/>
              <a:gd name="connsiteX8746" fmla="*/ 4800366 w 12203753"/>
              <a:gd name="connsiteY8746" fmla="*/ 1335239 h 6858000"/>
              <a:gd name="connsiteX8747" fmla="*/ 4698380 w 12203753"/>
              <a:gd name="connsiteY8747" fmla="*/ 1283605 h 6858000"/>
              <a:gd name="connsiteX8748" fmla="*/ 4602649 w 12203753"/>
              <a:gd name="connsiteY8748" fmla="*/ 1221075 h 6858000"/>
              <a:gd name="connsiteX8749" fmla="*/ 3043094 w 12203753"/>
              <a:gd name="connsiteY8749" fmla="*/ 1181899 h 6858000"/>
              <a:gd name="connsiteX8750" fmla="*/ 3043156 w 12203753"/>
              <a:gd name="connsiteY8750" fmla="*/ 1181899 h 6858000"/>
              <a:gd name="connsiteX8751" fmla="*/ 3043144 w 12203753"/>
              <a:gd name="connsiteY8751" fmla="*/ 1181921 h 6858000"/>
              <a:gd name="connsiteX8752" fmla="*/ 8360428 w 12203753"/>
              <a:gd name="connsiteY8752" fmla="*/ 1181897 h 6858000"/>
              <a:gd name="connsiteX8753" fmla="*/ 8383056 w 12203753"/>
              <a:gd name="connsiteY8753" fmla="*/ 1221095 h 6858000"/>
              <a:gd name="connsiteX8754" fmla="*/ 8287318 w 12203753"/>
              <a:gd name="connsiteY8754" fmla="*/ 1283625 h 6858000"/>
              <a:gd name="connsiteX8755" fmla="*/ 8185270 w 12203753"/>
              <a:gd name="connsiteY8755" fmla="*/ 1335257 h 6858000"/>
              <a:gd name="connsiteX8756" fmla="*/ 8162642 w 12203753"/>
              <a:gd name="connsiteY8756" fmla="*/ 1296053 h 6858000"/>
              <a:gd name="connsiteX8757" fmla="*/ 8258443 w 12203753"/>
              <a:gd name="connsiteY8757" fmla="*/ 1233524 h 6858000"/>
              <a:gd name="connsiteX8758" fmla="*/ 8360428 w 12203753"/>
              <a:gd name="connsiteY8758" fmla="*/ 1181897 h 6858000"/>
              <a:gd name="connsiteX8759" fmla="*/ 5416402 w 12203753"/>
              <a:gd name="connsiteY8759" fmla="*/ 1181891 h 6858000"/>
              <a:gd name="connsiteX8760" fmla="*/ 5424781 w 12203753"/>
              <a:gd name="connsiteY8760" fmla="*/ 1185597 h 6858000"/>
              <a:gd name="connsiteX8761" fmla="*/ 5518395 w 12203753"/>
              <a:gd name="connsiteY8761" fmla="*/ 1233494 h 6858000"/>
              <a:gd name="connsiteX8762" fmla="*/ 5614131 w 12203753"/>
              <a:gd name="connsiteY8762" fmla="*/ 1296024 h 6858000"/>
              <a:gd name="connsiteX8763" fmla="*/ 5591504 w 12203753"/>
              <a:gd name="connsiteY8763" fmla="*/ 1335228 h 6858000"/>
              <a:gd name="connsiteX8764" fmla="*/ 5489521 w 12203753"/>
              <a:gd name="connsiteY8764" fmla="*/ 1283595 h 6858000"/>
              <a:gd name="connsiteX8765" fmla="*/ 5393787 w 12203753"/>
              <a:gd name="connsiteY8765" fmla="*/ 1221065 h 6858000"/>
              <a:gd name="connsiteX8766" fmla="*/ 3834218 w 12203753"/>
              <a:gd name="connsiteY8766" fmla="*/ 1181888 h 6858000"/>
              <a:gd name="connsiteX8767" fmla="*/ 3834279 w 12203753"/>
              <a:gd name="connsiteY8767" fmla="*/ 1181888 h 6858000"/>
              <a:gd name="connsiteX8768" fmla="*/ 3834266 w 12203753"/>
              <a:gd name="connsiteY8768" fmla="*/ 1181911 h 6858000"/>
              <a:gd name="connsiteX8769" fmla="*/ 9151570 w 12203753"/>
              <a:gd name="connsiteY8769" fmla="*/ 1181887 h 6858000"/>
              <a:gd name="connsiteX8770" fmla="*/ 9174198 w 12203753"/>
              <a:gd name="connsiteY8770" fmla="*/ 1221085 h 6858000"/>
              <a:gd name="connsiteX8771" fmla="*/ 9078460 w 12203753"/>
              <a:gd name="connsiteY8771" fmla="*/ 1283615 h 6858000"/>
              <a:gd name="connsiteX8772" fmla="*/ 8976412 w 12203753"/>
              <a:gd name="connsiteY8772" fmla="*/ 1335247 h 6858000"/>
              <a:gd name="connsiteX8773" fmla="*/ 8953784 w 12203753"/>
              <a:gd name="connsiteY8773" fmla="*/ 1296044 h 6858000"/>
              <a:gd name="connsiteX8774" fmla="*/ 9049522 w 12203753"/>
              <a:gd name="connsiteY8774" fmla="*/ 1233514 h 6858000"/>
              <a:gd name="connsiteX8775" fmla="*/ 9151570 w 12203753"/>
              <a:gd name="connsiteY8775" fmla="*/ 1181887 h 6858000"/>
              <a:gd name="connsiteX8776" fmla="*/ 4625211 w 12203753"/>
              <a:gd name="connsiteY8776" fmla="*/ 1181878 h 6858000"/>
              <a:gd name="connsiteX8777" fmla="*/ 4625271 w 12203753"/>
              <a:gd name="connsiteY8777" fmla="*/ 1181878 h 6858000"/>
              <a:gd name="connsiteX8778" fmla="*/ 4625259 w 12203753"/>
              <a:gd name="connsiteY8778" fmla="*/ 1181901 h 6858000"/>
              <a:gd name="connsiteX8779" fmla="*/ 9942711 w 12203753"/>
              <a:gd name="connsiteY8779" fmla="*/ 1181877 h 6858000"/>
              <a:gd name="connsiteX8780" fmla="*/ 9965275 w 12203753"/>
              <a:gd name="connsiteY8780" fmla="*/ 1221075 h 6858000"/>
              <a:gd name="connsiteX8781" fmla="*/ 9869601 w 12203753"/>
              <a:gd name="connsiteY8781" fmla="*/ 1283605 h 6858000"/>
              <a:gd name="connsiteX8782" fmla="*/ 9767553 w 12203753"/>
              <a:gd name="connsiteY8782" fmla="*/ 1335236 h 6858000"/>
              <a:gd name="connsiteX8783" fmla="*/ 9744925 w 12203753"/>
              <a:gd name="connsiteY8783" fmla="*/ 1296033 h 6858000"/>
              <a:gd name="connsiteX8784" fmla="*/ 9840663 w 12203753"/>
              <a:gd name="connsiteY8784" fmla="*/ 1233504 h 6858000"/>
              <a:gd name="connsiteX8785" fmla="*/ 9942711 w 12203753"/>
              <a:gd name="connsiteY8785" fmla="*/ 1181877 h 6858000"/>
              <a:gd name="connsiteX8786" fmla="*/ 5416352 w 12203753"/>
              <a:gd name="connsiteY8786" fmla="*/ 1181868 h 6858000"/>
              <a:gd name="connsiteX8787" fmla="*/ 5416414 w 12203753"/>
              <a:gd name="connsiteY8787" fmla="*/ 1181868 h 6858000"/>
              <a:gd name="connsiteX8788" fmla="*/ 5416402 w 12203753"/>
              <a:gd name="connsiteY8788" fmla="*/ 1181891 h 6858000"/>
              <a:gd name="connsiteX8789" fmla="*/ 10733788 w 12203753"/>
              <a:gd name="connsiteY8789" fmla="*/ 1181866 h 6858000"/>
              <a:gd name="connsiteX8790" fmla="*/ 10756416 w 12203753"/>
              <a:gd name="connsiteY8790" fmla="*/ 1221066 h 6858000"/>
              <a:gd name="connsiteX8791" fmla="*/ 10660678 w 12203753"/>
              <a:gd name="connsiteY8791" fmla="*/ 1283595 h 6858000"/>
              <a:gd name="connsiteX8792" fmla="*/ 10558630 w 12203753"/>
              <a:gd name="connsiteY8792" fmla="*/ 1335226 h 6858000"/>
              <a:gd name="connsiteX8793" fmla="*/ 10536066 w 12203753"/>
              <a:gd name="connsiteY8793" fmla="*/ 1296024 h 6858000"/>
              <a:gd name="connsiteX8794" fmla="*/ 10631804 w 12203753"/>
              <a:gd name="connsiteY8794" fmla="*/ 1233495 h 6858000"/>
              <a:gd name="connsiteX8795" fmla="*/ 10733788 w 12203753"/>
              <a:gd name="connsiteY8795" fmla="*/ 1181866 h 6858000"/>
              <a:gd name="connsiteX8796" fmla="*/ 6207480 w 12203753"/>
              <a:gd name="connsiteY8796" fmla="*/ 1181858 h 6858000"/>
              <a:gd name="connsiteX8797" fmla="*/ 6309528 w 12203753"/>
              <a:gd name="connsiteY8797" fmla="*/ 1233484 h 6858000"/>
              <a:gd name="connsiteX8798" fmla="*/ 6405201 w 12203753"/>
              <a:gd name="connsiteY8798" fmla="*/ 1296014 h 6858000"/>
              <a:gd name="connsiteX8799" fmla="*/ 6382638 w 12203753"/>
              <a:gd name="connsiteY8799" fmla="*/ 1335218 h 6858000"/>
              <a:gd name="connsiteX8800" fmla="*/ 6280590 w 12203753"/>
              <a:gd name="connsiteY8800" fmla="*/ 1283585 h 6858000"/>
              <a:gd name="connsiteX8801" fmla="*/ 6184852 w 12203753"/>
              <a:gd name="connsiteY8801" fmla="*/ 1221056 h 6858000"/>
              <a:gd name="connsiteX8802" fmla="*/ 11524930 w 12203753"/>
              <a:gd name="connsiteY8802" fmla="*/ 1181856 h 6858000"/>
              <a:gd name="connsiteX8803" fmla="*/ 11547558 w 12203753"/>
              <a:gd name="connsiteY8803" fmla="*/ 1221056 h 6858000"/>
              <a:gd name="connsiteX8804" fmla="*/ 11451820 w 12203753"/>
              <a:gd name="connsiteY8804" fmla="*/ 1283585 h 6858000"/>
              <a:gd name="connsiteX8805" fmla="*/ 11349772 w 12203753"/>
              <a:gd name="connsiteY8805" fmla="*/ 1335216 h 6858000"/>
              <a:gd name="connsiteX8806" fmla="*/ 11327208 w 12203753"/>
              <a:gd name="connsiteY8806" fmla="*/ 1296014 h 6858000"/>
              <a:gd name="connsiteX8807" fmla="*/ 11422946 w 12203753"/>
              <a:gd name="connsiteY8807" fmla="*/ 1233485 h 6858000"/>
              <a:gd name="connsiteX8808" fmla="*/ 11524930 w 12203753"/>
              <a:gd name="connsiteY8808" fmla="*/ 1181856 h 6858000"/>
              <a:gd name="connsiteX8809" fmla="*/ 6998558 w 12203753"/>
              <a:gd name="connsiteY8809" fmla="*/ 1181848 h 6858000"/>
              <a:gd name="connsiteX8810" fmla="*/ 7100606 w 12203753"/>
              <a:gd name="connsiteY8810" fmla="*/ 1233475 h 6858000"/>
              <a:gd name="connsiteX8811" fmla="*/ 7196344 w 12203753"/>
              <a:gd name="connsiteY8811" fmla="*/ 1296004 h 6858000"/>
              <a:gd name="connsiteX8812" fmla="*/ 7173716 w 12203753"/>
              <a:gd name="connsiteY8812" fmla="*/ 1335208 h 6858000"/>
              <a:gd name="connsiteX8813" fmla="*/ 7071731 w 12203753"/>
              <a:gd name="connsiteY8813" fmla="*/ 1283576 h 6858000"/>
              <a:gd name="connsiteX8814" fmla="*/ 6975995 w 12203753"/>
              <a:gd name="connsiteY8814" fmla="*/ 1221046 h 6858000"/>
              <a:gd name="connsiteX8815" fmla="*/ 7789699 w 12203753"/>
              <a:gd name="connsiteY8815" fmla="*/ 1181838 h 6858000"/>
              <a:gd name="connsiteX8816" fmla="*/ 7891747 w 12203753"/>
              <a:gd name="connsiteY8816" fmla="*/ 1233465 h 6858000"/>
              <a:gd name="connsiteX8817" fmla="*/ 7987485 w 12203753"/>
              <a:gd name="connsiteY8817" fmla="*/ 1295995 h 6858000"/>
              <a:gd name="connsiteX8818" fmla="*/ 7964857 w 12203753"/>
              <a:gd name="connsiteY8818" fmla="*/ 1335198 h 6858000"/>
              <a:gd name="connsiteX8819" fmla="*/ 7862873 w 12203753"/>
              <a:gd name="connsiteY8819" fmla="*/ 1283566 h 6858000"/>
              <a:gd name="connsiteX8820" fmla="*/ 7767072 w 12203753"/>
              <a:gd name="connsiteY8820" fmla="*/ 1221036 h 6858000"/>
              <a:gd name="connsiteX8821" fmla="*/ 8580840 w 12203753"/>
              <a:gd name="connsiteY8821" fmla="*/ 1181828 h 6858000"/>
              <a:gd name="connsiteX8822" fmla="*/ 8682888 w 12203753"/>
              <a:gd name="connsiteY8822" fmla="*/ 1233455 h 6858000"/>
              <a:gd name="connsiteX8823" fmla="*/ 8778626 w 12203753"/>
              <a:gd name="connsiteY8823" fmla="*/ 1295984 h 6858000"/>
              <a:gd name="connsiteX8824" fmla="*/ 8755998 w 12203753"/>
              <a:gd name="connsiteY8824" fmla="*/ 1335188 h 6858000"/>
              <a:gd name="connsiteX8825" fmla="*/ 8654014 w 12203753"/>
              <a:gd name="connsiteY8825" fmla="*/ 1283555 h 6858000"/>
              <a:gd name="connsiteX8826" fmla="*/ 8558213 w 12203753"/>
              <a:gd name="connsiteY8826" fmla="*/ 1221026 h 6858000"/>
              <a:gd name="connsiteX8827" fmla="*/ 9371982 w 12203753"/>
              <a:gd name="connsiteY8827" fmla="*/ 1181818 h 6858000"/>
              <a:gd name="connsiteX8828" fmla="*/ 9474030 w 12203753"/>
              <a:gd name="connsiteY8828" fmla="*/ 1233445 h 6858000"/>
              <a:gd name="connsiteX8829" fmla="*/ 9569704 w 12203753"/>
              <a:gd name="connsiteY8829" fmla="*/ 1295975 h 6858000"/>
              <a:gd name="connsiteX8830" fmla="*/ 9547140 w 12203753"/>
              <a:gd name="connsiteY8830" fmla="*/ 1335177 h 6858000"/>
              <a:gd name="connsiteX8831" fmla="*/ 9445093 w 12203753"/>
              <a:gd name="connsiteY8831" fmla="*/ 1283546 h 6858000"/>
              <a:gd name="connsiteX8832" fmla="*/ 9349355 w 12203753"/>
              <a:gd name="connsiteY8832" fmla="*/ 1221016 h 6858000"/>
              <a:gd name="connsiteX8833" fmla="*/ 10163123 w 12203753"/>
              <a:gd name="connsiteY8833" fmla="*/ 1181808 h 6858000"/>
              <a:gd name="connsiteX8834" fmla="*/ 10265107 w 12203753"/>
              <a:gd name="connsiteY8834" fmla="*/ 1233435 h 6858000"/>
              <a:gd name="connsiteX8835" fmla="*/ 10360845 w 12203753"/>
              <a:gd name="connsiteY8835" fmla="*/ 1295965 h 6858000"/>
              <a:gd name="connsiteX8836" fmla="*/ 10338218 w 12203753"/>
              <a:gd name="connsiteY8836" fmla="*/ 1335167 h 6858000"/>
              <a:gd name="connsiteX8837" fmla="*/ 10236234 w 12203753"/>
              <a:gd name="connsiteY8837" fmla="*/ 1283536 h 6858000"/>
              <a:gd name="connsiteX8838" fmla="*/ 10140496 w 12203753"/>
              <a:gd name="connsiteY8838" fmla="*/ 1221006 h 6858000"/>
              <a:gd name="connsiteX8839" fmla="*/ 10954201 w 12203753"/>
              <a:gd name="connsiteY8839" fmla="*/ 1181797 h 6858000"/>
              <a:gd name="connsiteX8840" fmla="*/ 11056249 w 12203753"/>
              <a:gd name="connsiteY8840" fmla="*/ 1233426 h 6858000"/>
              <a:gd name="connsiteX8841" fmla="*/ 11151987 w 12203753"/>
              <a:gd name="connsiteY8841" fmla="*/ 1295955 h 6858000"/>
              <a:gd name="connsiteX8842" fmla="*/ 11129360 w 12203753"/>
              <a:gd name="connsiteY8842" fmla="*/ 1335156 h 6858000"/>
              <a:gd name="connsiteX8843" fmla="*/ 11027376 w 12203753"/>
              <a:gd name="connsiteY8843" fmla="*/ 1283526 h 6858000"/>
              <a:gd name="connsiteX8844" fmla="*/ 10931638 w 12203753"/>
              <a:gd name="connsiteY8844" fmla="*/ 1220997 h 6858000"/>
              <a:gd name="connsiteX8845" fmla="*/ 11745343 w 12203753"/>
              <a:gd name="connsiteY8845" fmla="*/ 1181787 h 6858000"/>
              <a:gd name="connsiteX8846" fmla="*/ 11847390 w 12203753"/>
              <a:gd name="connsiteY8846" fmla="*/ 1233416 h 6858000"/>
              <a:gd name="connsiteX8847" fmla="*/ 11943128 w 12203753"/>
              <a:gd name="connsiteY8847" fmla="*/ 1295945 h 6858000"/>
              <a:gd name="connsiteX8848" fmla="*/ 11920501 w 12203753"/>
              <a:gd name="connsiteY8848" fmla="*/ 1335146 h 6858000"/>
              <a:gd name="connsiteX8849" fmla="*/ 11818516 w 12203753"/>
              <a:gd name="connsiteY8849" fmla="*/ 1283516 h 6858000"/>
              <a:gd name="connsiteX8850" fmla="*/ 11722715 w 12203753"/>
              <a:gd name="connsiteY8850" fmla="*/ 1220987 h 6858000"/>
              <a:gd name="connsiteX8851" fmla="*/ 141282 w 12203753"/>
              <a:gd name="connsiteY8851" fmla="*/ 1030207 h 6858000"/>
              <a:gd name="connsiteX8852" fmla="*/ 186536 w 12203753"/>
              <a:gd name="connsiteY8852" fmla="*/ 1030207 h 6858000"/>
              <a:gd name="connsiteX8853" fmla="*/ 192846 w 12203753"/>
              <a:gd name="connsiteY8853" fmla="*/ 1144463 h 6858000"/>
              <a:gd name="connsiteX8854" fmla="*/ 186536 w 12203753"/>
              <a:gd name="connsiteY8854" fmla="*/ 1258610 h 6858000"/>
              <a:gd name="connsiteX8855" fmla="*/ 141282 w 12203753"/>
              <a:gd name="connsiteY8855" fmla="*/ 1258610 h 6858000"/>
              <a:gd name="connsiteX8856" fmla="*/ 135035 w 12203753"/>
              <a:gd name="connsiteY8856" fmla="*/ 1144463 h 6858000"/>
              <a:gd name="connsiteX8857" fmla="*/ 141282 w 12203753"/>
              <a:gd name="connsiteY8857" fmla="*/ 1030207 h 6858000"/>
              <a:gd name="connsiteX8858" fmla="*/ 932414 w 12203753"/>
              <a:gd name="connsiteY8858" fmla="*/ 1030200 h 6858000"/>
              <a:gd name="connsiteX8859" fmla="*/ 977669 w 12203753"/>
              <a:gd name="connsiteY8859" fmla="*/ 1030200 h 6858000"/>
              <a:gd name="connsiteX8860" fmla="*/ 983979 w 12203753"/>
              <a:gd name="connsiteY8860" fmla="*/ 1144454 h 6858000"/>
              <a:gd name="connsiteX8861" fmla="*/ 977669 w 12203753"/>
              <a:gd name="connsiteY8861" fmla="*/ 1258602 h 6858000"/>
              <a:gd name="connsiteX8862" fmla="*/ 932414 w 12203753"/>
              <a:gd name="connsiteY8862" fmla="*/ 1258602 h 6858000"/>
              <a:gd name="connsiteX8863" fmla="*/ 926104 w 12203753"/>
              <a:gd name="connsiteY8863" fmla="*/ 1144454 h 6858000"/>
              <a:gd name="connsiteX8864" fmla="*/ 932414 w 12203753"/>
              <a:gd name="connsiteY8864" fmla="*/ 1030200 h 6858000"/>
              <a:gd name="connsiteX8865" fmla="*/ 1723556 w 12203753"/>
              <a:gd name="connsiteY8865" fmla="*/ 1030192 h 6858000"/>
              <a:gd name="connsiteX8866" fmla="*/ 1768814 w 12203753"/>
              <a:gd name="connsiteY8866" fmla="*/ 1030192 h 6858000"/>
              <a:gd name="connsiteX8867" fmla="*/ 1775125 w 12203753"/>
              <a:gd name="connsiteY8867" fmla="*/ 1144443 h 6858000"/>
              <a:gd name="connsiteX8868" fmla="*/ 1768814 w 12203753"/>
              <a:gd name="connsiteY8868" fmla="*/ 1258592 h 6858000"/>
              <a:gd name="connsiteX8869" fmla="*/ 1723556 w 12203753"/>
              <a:gd name="connsiteY8869" fmla="*/ 1258592 h 6858000"/>
              <a:gd name="connsiteX8870" fmla="*/ 1717247 w 12203753"/>
              <a:gd name="connsiteY8870" fmla="*/ 1144443 h 6858000"/>
              <a:gd name="connsiteX8871" fmla="*/ 1723556 w 12203753"/>
              <a:gd name="connsiteY8871" fmla="*/ 1030192 h 6858000"/>
              <a:gd name="connsiteX8872" fmla="*/ 2514689 w 12203753"/>
              <a:gd name="connsiteY8872" fmla="*/ 1030184 h 6858000"/>
              <a:gd name="connsiteX8873" fmla="*/ 2559944 w 12203753"/>
              <a:gd name="connsiteY8873" fmla="*/ 1030184 h 6858000"/>
              <a:gd name="connsiteX8874" fmla="*/ 2566255 w 12203753"/>
              <a:gd name="connsiteY8874" fmla="*/ 1144433 h 6858000"/>
              <a:gd name="connsiteX8875" fmla="*/ 2559944 w 12203753"/>
              <a:gd name="connsiteY8875" fmla="*/ 1258583 h 6858000"/>
              <a:gd name="connsiteX8876" fmla="*/ 2514689 w 12203753"/>
              <a:gd name="connsiteY8876" fmla="*/ 1258583 h 6858000"/>
              <a:gd name="connsiteX8877" fmla="*/ 2508444 w 12203753"/>
              <a:gd name="connsiteY8877" fmla="*/ 1144433 h 6858000"/>
              <a:gd name="connsiteX8878" fmla="*/ 2514689 w 12203753"/>
              <a:gd name="connsiteY8878" fmla="*/ 1030184 h 6858000"/>
              <a:gd name="connsiteX8879" fmla="*/ 3305820 w 12203753"/>
              <a:gd name="connsiteY8879" fmla="*/ 1030175 h 6858000"/>
              <a:gd name="connsiteX8880" fmla="*/ 3351078 w 12203753"/>
              <a:gd name="connsiteY8880" fmla="*/ 1030175 h 6858000"/>
              <a:gd name="connsiteX8881" fmla="*/ 3357385 w 12203753"/>
              <a:gd name="connsiteY8881" fmla="*/ 1144423 h 6858000"/>
              <a:gd name="connsiteX8882" fmla="*/ 3351078 w 12203753"/>
              <a:gd name="connsiteY8882" fmla="*/ 1258573 h 6858000"/>
              <a:gd name="connsiteX8883" fmla="*/ 3305820 w 12203753"/>
              <a:gd name="connsiteY8883" fmla="*/ 1258573 h 6858000"/>
              <a:gd name="connsiteX8884" fmla="*/ 3299575 w 12203753"/>
              <a:gd name="connsiteY8884" fmla="*/ 1144423 h 6858000"/>
              <a:gd name="connsiteX8885" fmla="*/ 3305820 w 12203753"/>
              <a:gd name="connsiteY8885" fmla="*/ 1030175 h 6858000"/>
              <a:gd name="connsiteX8886" fmla="*/ 4096880 w 12203753"/>
              <a:gd name="connsiteY8886" fmla="*/ 1030167 h 6858000"/>
              <a:gd name="connsiteX8887" fmla="*/ 4142136 w 12203753"/>
              <a:gd name="connsiteY8887" fmla="*/ 1030167 h 6858000"/>
              <a:gd name="connsiteX8888" fmla="*/ 4148446 w 12203753"/>
              <a:gd name="connsiteY8888" fmla="*/ 1144413 h 6858000"/>
              <a:gd name="connsiteX8889" fmla="*/ 4142136 w 12203753"/>
              <a:gd name="connsiteY8889" fmla="*/ 1258564 h 6858000"/>
              <a:gd name="connsiteX8890" fmla="*/ 4096880 w 12203753"/>
              <a:gd name="connsiteY8890" fmla="*/ 1258564 h 6858000"/>
              <a:gd name="connsiteX8891" fmla="*/ 4090633 w 12203753"/>
              <a:gd name="connsiteY8891" fmla="*/ 1144413 h 6858000"/>
              <a:gd name="connsiteX8892" fmla="*/ 4096880 w 12203753"/>
              <a:gd name="connsiteY8892" fmla="*/ 1030167 h 6858000"/>
              <a:gd name="connsiteX8893" fmla="*/ 4887944 w 12203753"/>
              <a:gd name="connsiteY8893" fmla="*/ 1030159 h 6858000"/>
              <a:gd name="connsiteX8894" fmla="*/ 4933198 w 12203753"/>
              <a:gd name="connsiteY8894" fmla="*/ 1030159 h 6858000"/>
              <a:gd name="connsiteX8895" fmla="*/ 4939507 w 12203753"/>
              <a:gd name="connsiteY8895" fmla="*/ 1144402 h 6858000"/>
              <a:gd name="connsiteX8896" fmla="*/ 4933198 w 12203753"/>
              <a:gd name="connsiteY8896" fmla="*/ 1258554 h 6858000"/>
              <a:gd name="connsiteX8897" fmla="*/ 4887944 w 12203753"/>
              <a:gd name="connsiteY8897" fmla="*/ 1258554 h 6858000"/>
              <a:gd name="connsiteX8898" fmla="*/ 4881696 w 12203753"/>
              <a:gd name="connsiteY8898" fmla="*/ 1144402 h 6858000"/>
              <a:gd name="connsiteX8899" fmla="*/ 4887944 w 12203753"/>
              <a:gd name="connsiteY8899" fmla="*/ 1030159 h 6858000"/>
              <a:gd name="connsiteX8900" fmla="*/ 5679084 w 12203753"/>
              <a:gd name="connsiteY8900" fmla="*/ 1030151 h 6858000"/>
              <a:gd name="connsiteX8901" fmla="*/ 5724338 w 12203753"/>
              <a:gd name="connsiteY8901" fmla="*/ 1030151 h 6858000"/>
              <a:gd name="connsiteX8902" fmla="*/ 5730645 w 12203753"/>
              <a:gd name="connsiteY8902" fmla="*/ 1144392 h 6858000"/>
              <a:gd name="connsiteX8903" fmla="*/ 5724338 w 12203753"/>
              <a:gd name="connsiteY8903" fmla="*/ 1258545 h 6858000"/>
              <a:gd name="connsiteX8904" fmla="*/ 5679084 w 12203753"/>
              <a:gd name="connsiteY8904" fmla="*/ 1258545 h 6858000"/>
              <a:gd name="connsiteX8905" fmla="*/ 5672769 w 12203753"/>
              <a:gd name="connsiteY8905" fmla="*/ 1144392 h 6858000"/>
              <a:gd name="connsiteX8906" fmla="*/ 5679084 w 12203753"/>
              <a:gd name="connsiteY8906" fmla="*/ 1030151 h 6858000"/>
              <a:gd name="connsiteX8907" fmla="*/ 6470217 w 12203753"/>
              <a:gd name="connsiteY8907" fmla="*/ 1030142 h 6858000"/>
              <a:gd name="connsiteX8908" fmla="*/ 6515408 w 12203753"/>
              <a:gd name="connsiteY8908" fmla="*/ 1030142 h 6858000"/>
              <a:gd name="connsiteX8909" fmla="*/ 6521719 w 12203753"/>
              <a:gd name="connsiteY8909" fmla="*/ 1144381 h 6858000"/>
              <a:gd name="connsiteX8910" fmla="*/ 6515408 w 12203753"/>
              <a:gd name="connsiteY8910" fmla="*/ 1258535 h 6858000"/>
              <a:gd name="connsiteX8911" fmla="*/ 6470217 w 12203753"/>
              <a:gd name="connsiteY8911" fmla="*/ 1258535 h 6858000"/>
              <a:gd name="connsiteX8912" fmla="*/ 6463906 w 12203753"/>
              <a:gd name="connsiteY8912" fmla="*/ 1144381 h 6858000"/>
              <a:gd name="connsiteX8913" fmla="*/ 6470217 w 12203753"/>
              <a:gd name="connsiteY8913" fmla="*/ 1030142 h 6858000"/>
              <a:gd name="connsiteX8914" fmla="*/ 7261293 w 12203753"/>
              <a:gd name="connsiteY8914" fmla="*/ 1030134 h 6858000"/>
              <a:gd name="connsiteX8915" fmla="*/ 7306549 w 12203753"/>
              <a:gd name="connsiteY8915" fmla="*/ 1030134 h 6858000"/>
              <a:gd name="connsiteX8916" fmla="*/ 7312860 w 12203753"/>
              <a:gd name="connsiteY8916" fmla="*/ 1144371 h 6858000"/>
              <a:gd name="connsiteX8917" fmla="*/ 7306549 w 12203753"/>
              <a:gd name="connsiteY8917" fmla="*/ 1258525 h 6858000"/>
              <a:gd name="connsiteX8918" fmla="*/ 7261293 w 12203753"/>
              <a:gd name="connsiteY8918" fmla="*/ 1258525 h 6858000"/>
              <a:gd name="connsiteX8919" fmla="*/ 7255047 w 12203753"/>
              <a:gd name="connsiteY8919" fmla="*/ 1144371 h 6858000"/>
              <a:gd name="connsiteX8920" fmla="*/ 7261293 w 12203753"/>
              <a:gd name="connsiteY8920" fmla="*/ 1030134 h 6858000"/>
              <a:gd name="connsiteX8921" fmla="*/ 8052435 w 12203753"/>
              <a:gd name="connsiteY8921" fmla="*/ 1030126 h 6858000"/>
              <a:gd name="connsiteX8922" fmla="*/ 8097691 w 12203753"/>
              <a:gd name="connsiteY8922" fmla="*/ 1030126 h 6858000"/>
              <a:gd name="connsiteX8923" fmla="*/ 8103938 w 12203753"/>
              <a:gd name="connsiteY8923" fmla="*/ 1144360 h 6858000"/>
              <a:gd name="connsiteX8924" fmla="*/ 8097691 w 12203753"/>
              <a:gd name="connsiteY8924" fmla="*/ 1258515 h 6858000"/>
              <a:gd name="connsiteX8925" fmla="*/ 8052435 w 12203753"/>
              <a:gd name="connsiteY8925" fmla="*/ 1258515 h 6858000"/>
              <a:gd name="connsiteX8926" fmla="*/ 8046189 w 12203753"/>
              <a:gd name="connsiteY8926" fmla="*/ 1144360 h 6858000"/>
              <a:gd name="connsiteX8927" fmla="*/ 8052435 w 12203753"/>
              <a:gd name="connsiteY8927" fmla="*/ 1030126 h 6858000"/>
              <a:gd name="connsiteX8928" fmla="*/ 8843577 w 12203753"/>
              <a:gd name="connsiteY8928" fmla="*/ 1030118 h 6858000"/>
              <a:gd name="connsiteX8929" fmla="*/ 8888832 w 12203753"/>
              <a:gd name="connsiteY8929" fmla="*/ 1030118 h 6858000"/>
              <a:gd name="connsiteX8930" fmla="*/ 8895079 w 12203753"/>
              <a:gd name="connsiteY8930" fmla="*/ 1144350 h 6858000"/>
              <a:gd name="connsiteX8931" fmla="*/ 8888832 w 12203753"/>
              <a:gd name="connsiteY8931" fmla="*/ 1258506 h 6858000"/>
              <a:gd name="connsiteX8932" fmla="*/ 8843577 w 12203753"/>
              <a:gd name="connsiteY8932" fmla="*/ 1258506 h 6858000"/>
              <a:gd name="connsiteX8933" fmla="*/ 8837330 w 12203753"/>
              <a:gd name="connsiteY8933" fmla="*/ 1144350 h 6858000"/>
              <a:gd name="connsiteX8934" fmla="*/ 8843577 w 12203753"/>
              <a:gd name="connsiteY8934" fmla="*/ 1030118 h 6858000"/>
              <a:gd name="connsiteX8935" fmla="*/ 9634719 w 12203753"/>
              <a:gd name="connsiteY8935" fmla="*/ 1030110 h 6858000"/>
              <a:gd name="connsiteX8936" fmla="*/ 9679910 w 12203753"/>
              <a:gd name="connsiteY8936" fmla="*/ 1030110 h 6858000"/>
              <a:gd name="connsiteX8937" fmla="*/ 9686221 w 12203753"/>
              <a:gd name="connsiteY8937" fmla="*/ 1144340 h 6858000"/>
              <a:gd name="connsiteX8938" fmla="*/ 9679910 w 12203753"/>
              <a:gd name="connsiteY8938" fmla="*/ 1258496 h 6858000"/>
              <a:gd name="connsiteX8939" fmla="*/ 9634719 w 12203753"/>
              <a:gd name="connsiteY8939" fmla="*/ 1258496 h 6858000"/>
              <a:gd name="connsiteX8940" fmla="*/ 9628408 w 12203753"/>
              <a:gd name="connsiteY8940" fmla="*/ 1144340 h 6858000"/>
              <a:gd name="connsiteX8941" fmla="*/ 9634719 w 12203753"/>
              <a:gd name="connsiteY8941" fmla="*/ 1030110 h 6858000"/>
              <a:gd name="connsiteX8942" fmla="*/ 10425796 w 12203753"/>
              <a:gd name="connsiteY8942" fmla="*/ 1030101 h 6858000"/>
              <a:gd name="connsiteX8943" fmla="*/ 10471052 w 12203753"/>
              <a:gd name="connsiteY8943" fmla="*/ 1030101 h 6858000"/>
              <a:gd name="connsiteX8944" fmla="*/ 10477362 w 12203753"/>
              <a:gd name="connsiteY8944" fmla="*/ 1144329 h 6858000"/>
              <a:gd name="connsiteX8945" fmla="*/ 10471052 w 12203753"/>
              <a:gd name="connsiteY8945" fmla="*/ 1258486 h 6858000"/>
              <a:gd name="connsiteX8946" fmla="*/ 10425796 w 12203753"/>
              <a:gd name="connsiteY8946" fmla="*/ 1258486 h 6858000"/>
              <a:gd name="connsiteX8947" fmla="*/ 10419550 w 12203753"/>
              <a:gd name="connsiteY8947" fmla="*/ 1144329 h 6858000"/>
              <a:gd name="connsiteX8948" fmla="*/ 10425796 w 12203753"/>
              <a:gd name="connsiteY8948" fmla="*/ 1030101 h 6858000"/>
              <a:gd name="connsiteX8949" fmla="*/ 11216938 w 12203753"/>
              <a:gd name="connsiteY8949" fmla="*/ 1030093 h 6858000"/>
              <a:gd name="connsiteX8950" fmla="*/ 11262194 w 12203753"/>
              <a:gd name="connsiteY8950" fmla="*/ 1030093 h 6858000"/>
              <a:gd name="connsiteX8951" fmla="*/ 11268504 w 12203753"/>
              <a:gd name="connsiteY8951" fmla="*/ 1144319 h 6858000"/>
              <a:gd name="connsiteX8952" fmla="*/ 11262194 w 12203753"/>
              <a:gd name="connsiteY8952" fmla="*/ 1258476 h 6858000"/>
              <a:gd name="connsiteX8953" fmla="*/ 11216938 w 12203753"/>
              <a:gd name="connsiteY8953" fmla="*/ 1258476 h 6858000"/>
              <a:gd name="connsiteX8954" fmla="*/ 11210692 w 12203753"/>
              <a:gd name="connsiteY8954" fmla="*/ 1144319 h 6858000"/>
              <a:gd name="connsiteX8955" fmla="*/ 11216938 w 12203753"/>
              <a:gd name="connsiteY8955" fmla="*/ 1030093 h 6858000"/>
              <a:gd name="connsiteX8956" fmla="*/ 12008079 w 12203753"/>
              <a:gd name="connsiteY8956" fmla="*/ 1030085 h 6858000"/>
              <a:gd name="connsiteX8957" fmla="*/ 12053335 w 12203753"/>
              <a:gd name="connsiteY8957" fmla="*/ 1030085 h 6858000"/>
              <a:gd name="connsiteX8958" fmla="*/ 12059581 w 12203753"/>
              <a:gd name="connsiteY8958" fmla="*/ 1144309 h 6858000"/>
              <a:gd name="connsiteX8959" fmla="*/ 12053335 w 12203753"/>
              <a:gd name="connsiteY8959" fmla="*/ 1258467 h 6858000"/>
              <a:gd name="connsiteX8960" fmla="*/ 12008079 w 12203753"/>
              <a:gd name="connsiteY8960" fmla="*/ 1258467 h 6858000"/>
              <a:gd name="connsiteX8961" fmla="*/ 12001833 w 12203753"/>
              <a:gd name="connsiteY8961" fmla="*/ 1144309 h 6858000"/>
              <a:gd name="connsiteX8962" fmla="*/ 12008079 w 12203753"/>
              <a:gd name="connsiteY8962" fmla="*/ 1030085 h 6858000"/>
              <a:gd name="connsiteX8963" fmla="*/ 53706 w 12203753"/>
              <a:gd name="connsiteY8963" fmla="*/ 953593 h 6858000"/>
              <a:gd name="connsiteX8964" fmla="*/ 76333 w 12203753"/>
              <a:gd name="connsiteY8964" fmla="*/ 992791 h 6858000"/>
              <a:gd name="connsiteX8965" fmla="*/ 48496 w 12203753"/>
              <a:gd name="connsiteY8965" fmla="*/ 1012493 h 6858000"/>
              <a:gd name="connsiteX8966" fmla="*/ 0 w 12203753"/>
              <a:gd name="connsiteY8966" fmla="*/ 1043115 h 6858000"/>
              <a:gd name="connsiteX8967" fmla="*/ 0 w 12203753"/>
              <a:gd name="connsiteY8967" fmla="*/ 979810 h 6858000"/>
              <a:gd name="connsiteX8968" fmla="*/ 22745 w 12203753"/>
              <a:gd name="connsiteY8968" fmla="*/ 967838 h 6858000"/>
              <a:gd name="connsiteX8969" fmla="*/ 53706 w 12203753"/>
              <a:gd name="connsiteY8969" fmla="*/ 953593 h 6858000"/>
              <a:gd name="connsiteX8970" fmla="*/ 844900 w 12203753"/>
              <a:gd name="connsiteY8970" fmla="*/ 953586 h 6858000"/>
              <a:gd name="connsiteX8971" fmla="*/ 867526 w 12203753"/>
              <a:gd name="connsiteY8971" fmla="*/ 992785 h 6858000"/>
              <a:gd name="connsiteX8972" fmla="*/ 771791 w 12203753"/>
              <a:gd name="connsiteY8972" fmla="*/ 1055358 h 6858000"/>
              <a:gd name="connsiteX8973" fmla="*/ 669744 w 12203753"/>
              <a:gd name="connsiteY8973" fmla="*/ 1106981 h 6858000"/>
              <a:gd name="connsiteX8974" fmla="*/ 647116 w 12203753"/>
              <a:gd name="connsiteY8974" fmla="*/ 1067785 h 6858000"/>
              <a:gd name="connsiteX8975" fmla="*/ 742854 w 12203753"/>
              <a:gd name="connsiteY8975" fmla="*/ 1005214 h 6858000"/>
              <a:gd name="connsiteX8976" fmla="*/ 844900 w 12203753"/>
              <a:gd name="connsiteY8976" fmla="*/ 953586 h 6858000"/>
              <a:gd name="connsiteX8977" fmla="*/ 1635980 w 12203753"/>
              <a:gd name="connsiteY8977" fmla="*/ 953578 h 6858000"/>
              <a:gd name="connsiteX8978" fmla="*/ 1658607 w 12203753"/>
              <a:gd name="connsiteY8978" fmla="*/ 992777 h 6858000"/>
              <a:gd name="connsiteX8979" fmla="*/ 1562870 w 12203753"/>
              <a:gd name="connsiteY8979" fmla="*/ 1055347 h 6858000"/>
              <a:gd name="connsiteX8980" fmla="*/ 1460821 w 12203753"/>
              <a:gd name="connsiteY8980" fmla="*/ 1106971 h 6858000"/>
              <a:gd name="connsiteX8981" fmla="*/ 1438196 w 12203753"/>
              <a:gd name="connsiteY8981" fmla="*/ 1067773 h 6858000"/>
              <a:gd name="connsiteX8982" fmla="*/ 1533934 w 12203753"/>
              <a:gd name="connsiteY8982" fmla="*/ 1005206 h 6858000"/>
              <a:gd name="connsiteX8983" fmla="*/ 1635980 w 12203753"/>
              <a:gd name="connsiteY8983" fmla="*/ 953578 h 6858000"/>
              <a:gd name="connsiteX8984" fmla="*/ 2427105 w 12203753"/>
              <a:gd name="connsiteY8984" fmla="*/ 953570 h 6858000"/>
              <a:gd name="connsiteX8985" fmla="*/ 2449735 w 12203753"/>
              <a:gd name="connsiteY8985" fmla="*/ 992768 h 6858000"/>
              <a:gd name="connsiteX8986" fmla="*/ 2353993 w 12203753"/>
              <a:gd name="connsiteY8986" fmla="*/ 1055336 h 6858000"/>
              <a:gd name="connsiteX8987" fmla="*/ 2251951 w 12203753"/>
              <a:gd name="connsiteY8987" fmla="*/ 1106960 h 6858000"/>
              <a:gd name="connsiteX8988" fmla="*/ 2229324 w 12203753"/>
              <a:gd name="connsiteY8988" fmla="*/ 1067762 h 6858000"/>
              <a:gd name="connsiteX8989" fmla="*/ 2325057 w 12203753"/>
              <a:gd name="connsiteY8989" fmla="*/ 1005197 h 6858000"/>
              <a:gd name="connsiteX8990" fmla="*/ 2427105 w 12203753"/>
              <a:gd name="connsiteY8990" fmla="*/ 953570 h 6858000"/>
              <a:gd name="connsiteX8991" fmla="*/ 3218243 w 12203753"/>
              <a:gd name="connsiteY8991" fmla="*/ 953561 h 6858000"/>
              <a:gd name="connsiteX8992" fmla="*/ 3240871 w 12203753"/>
              <a:gd name="connsiteY8992" fmla="*/ 992760 h 6858000"/>
              <a:gd name="connsiteX8993" fmla="*/ 3145144 w 12203753"/>
              <a:gd name="connsiteY8993" fmla="*/ 1055324 h 6858000"/>
              <a:gd name="connsiteX8994" fmla="*/ 3043094 w 12203753"/>
              <a:gd name="connsiteY8994" fmla="*/ 1106949 h 6858000"/>
              <a:gd name="connsiteX8995" fmla="*/ 3020464 w 12203753"/>
              <a:gd name="connsiteY8995" fmla="*/ 1067751 h 6858000"/>
              <a:gd name="connsiteX8996" fmla="*/ 3116202 w 12203753"/>
              <a:gd name="connsiteY8996" fmla="*/ 1005189 h 6858000"/>
              <a:gd name="connsiteX8997" fmla="*/ 3218243 w 12203753"/>
              <a:gd name="connsiteY8997" fmla="*/ 953561 h 6858000"/>
              <a:gd name="connsiteX8998" fmla="*/ 4009303 w 12203753"/>
              <a:gd name="connsiteY8998" fmla="*/ 953553 h 6858000"/>
              <a:gd name="connsiteX8999" fmla="*/ 4031930 w 12203753"/>
              <a:gd name="connsiteY8999" fmla="*/ 992752 h 6858000"/>
              <a:gd name="connsiteX9000" fmla="*/ 3936200 w 12203753"/>
              <a:gd name="connsiteY9000" fmla="*/ 1055313 h 6858000"/>
              <a:gd name="connsiteX9001" fmla="*/ 3834153 w 12203753"/>
              <a:gd name="connsiteY9001" fmla="*/ 1106939 h 6858000"/>
              <a:gd name="connsiteX9002" fmla="*/ 3811524 w 12203753"/>
              <a:gd name="connsiteY9002" fmla="*/ 1067740 h 6858000"/>
              <a:gd name="connsiteX9003" fmla="*/ 3811587 w 12203753"/>
              <a:gd name="connsiteY9003" fmla="*/ 1067740 h 6858000"/>
              <a:gd name="connsiteX9004" fmla="*/ 3907323 w 12203753"/>
              <a:gd name="connsiteY9004" fmla="*/ 1005181 h 6858000"/>
              <a:gd name="connsiteX9005" fmla="*/ 4009303 w 12203753"/>
              <a:gd name="connsiteY9005" fmla="*/ 953553 h 6858000"/>
              <a:gd name="connsiteX9006" fmla="*/ 274229 w 12203753"/>
              <a:gd name="connsiteY9006" fmla="*/ 953549 h 6858000"/>
              <a:gd name="connsiteX9007" fmla="*/ 282613 w 12203753"/>
              <a:gd name="connsiteY9007" fmla="*/ 957255 h 6858000"/>
              <a:gd name="connsiteX9008" fmla="*/ 376224 w 12203753"/>
              <a:gd name="connsiteY9008" fmla="*/ 1005154 h 6858000"/>
              <a:gd name="connsiteX9009" fmla="*/ 471959 w 12203753"/>
              <a:gd name="connsiteY9009" fmla="*/ 1067726 h 6858000"/>
              <a:gd name="connsiteX9010" fmla="*/ 449332 w 12203753"/>
              <a:gd name="connsiteY9010" fmla="*/ 1106923 h 6858000"/>
              <a:gd name="connsiteX9011" fmla="*/ 347352 w 12203753"/>
              <a:gd name="connsiteY9011" fmla="*/ 1055299 h 6858000"/>
              <a:gd name="connsiteX9012" fmla="*/ 251614 w 12203753"/>
              <a:gd name="connsiteY9012" fmla="*/ 992725 h 6858000"/>
              <a:gd name="connsiteX9013" fmla="*/ 4800366 w 12203753"/>
              <a:gd name="connsiteY9013" fmla="*/ 953545 h 6858000"/>
              <a:gd name="connsiteX9014" fmla="*/ 4822988 w 12203753"/>
              <a:gd name="connsiteY9014" fmla="*/ 992744 h 6858000"/>
              <a:gd name="connsiteX9015" fmla="*/ 4727254 w 12203753"/>
              <a:gd name="connsiteY9015" fmla="*/ 1055302 h 6858000"/>
              <a:gd name="connsiteX9016" fmla="*/ 4625211 w 12203753"/>
              <a:gd name="connsiteY9016" fmla="*/ 1106928 h 6858000"/>
              <a:gd name="connsiteX9017" fmla="*/ 4602581 w 12203753"/>
              <a:gd name="connsiteY9017" fmla="*/ 1067729 h 6858000"/>
              <a:gd name="connsiteX9018" fmla="*/ 4602649 w 12203753"/>
              <a:gd name="connsiteY9018" fmla="*/ 1067729 h 6858000"/>
              <a:gd name="connsiteX9019" fmla="*/ 4698380 w 12203753"/>
              <a:gd name="connsiteY9019" fmla="*/ 1005173 h 6858000"/>
              <a:gd name="connsiteX9020" fmla="*/ 4800366 w 12203753"/>
              <a:gd name="connsiteY9020" fmla="*/ 953545 h 6858000"/>
              <a:gd name="connsiteX9021" fmla="*/ 1065369 w 12203753"/>
              <a:gd name="connsiteY9021" fmla="*/ 953541 h 6858000"/>
              <a:gd name="connsiteX9022" fmla="*/ 1073750 w 12203753"/>
              <a:gd name="connsiteY9022" fmla="*/ 957247 h 6858000"/>
              <a:gd name="connsiteX9023" fmla="*/ 1167366 w 12203753"/>
              <a:gd name="connsiteY9023" fmla="*/ 1005146 h 6858000"/>
              <a:gd name="connsiteX9024" fmla="*/ 1263103 w 12203753"/>
              <a:gd name="connsiteY9024" fmla="*/ 1067715 h 6858000"/>
              <a:gd name="connsiteX9025" fmla="*/ 1240476 w 12203753"/>
              <a:gd name="connsiteY9025" fmla="*/ 1106912 h 6858000"/>
              <a:gd name="connsiteX9026" fmla="*/ 1138491 w 12203753"/>
              <a:gd name="connsiteY9026" fmla="*/ 1055289 h 6858000"/>
              <a:gd name="connsiteX9027" fmla="*/ 1042746 w 12203753"/>
              <a:gd name="connsiteY9027" fmla="*/ 992717 h 6858000"/>
              <a:gd name="connsiteX9028" fmla="*/ 5591444 w 12203753"/>
              <a:gd name="connsiteY9028" fmla="*/ 953536 h 6858000"/>
              <a:gd name="connsiteX9029" fmla="*/ 5614067 w 12203753"/>
              <a:gd name="connsiteY9029" fmla="*/ 992735 h 6858000"/>
              <a:gd name="connsiteX9030" fmla="*/ 5518332 w 12203753"/>
              <a:gd name="connsiteY9030" fmla="*/ 1055291 h 6858000"/>
              <a:gd name="connsiteX9031" fmla="*/ 5416289 w 12203753"/>
              <a:gd name="connsiteY9031" fmla="*/ 1106917 h 6858000"/>
              <a:gd name="connsiteX9032" fmla="*/ 5393662 w 12203753"/>
              <a:gd name="connsiteY9032" fmla="*/ 1067718 h 6858000"/>
              <a:gd name="connsiteX9033" fmla="*/ 5393724 w 12203753"/>
              <a:gd name="connsiteY9033" fmla="*/ 1067718 h 6858000"/>
              <a:gd name="connsiteX9034" fmla="*/ 5489459 w 12203753"/>
              <a:gd name="connsiteY9034" fmla="*/ 1005164 h 6858000"/>
              <a:gd name="connsiteX9035" fmla="*/ 5591444 w 12203753"/>
              <a:gd name="connsiteY9035" fmla="*/ 953536 h 6858000"/>
              <a:gd name="connsiteX9036" fmla="*/ 1856440 w 12203753"/>
              <a:gd name="connsiteY9036" fmla="*/ 953532 h 6858000"/>
              <a:gd name="connsiteX9037" fmla="*/ 1864826 w 12203753"/>
              <a:gd name="connsiteY9037" fmla="*/ 957238 h 6858000"/>
              <a:gd name="connsiteX9038" fmla="*/ 1958439 w 12203753"/>
              <a:gd name="connsiteY9038" fmla="*/ 1005138 h 6858000"/>
              <a:gd name="connsiteX9039" fmla="*/ 2054174 w 12203753"/>
              <a:gd name="connsiteY9039" fmla="*/ 1067704 h 6858000"/>
              <a:gd name="connsiteX9040" fmla="*/ 2031546 w 12203753"/>
              <a:gd name="connsiteY9040" fmla="*/ 1106901 h 6858000"/>
              <a:gd name="connsiteX9041" fmla="*/ 1929564 w 12203753"/>
              <a:gd name="connsiteY9041" fmla="*/ 1055277 h 6858000"/>
              <a:gd name="connsiteX9042" fmla="*/ 1833827 w 12203753"/>
              <a:gd name="connsiteY9042" fmla="*/ 992709 h 6858000"/>
              <a:gd name="connsiteX9043" fmla="*/ 6382638 w 12203753"/>
              <a:gd name="connsiteY9043" fmla="*/ 953528 h 6858000"/>
              <a:gd name="connsiteX9044" fmla="*/ 6405201 w 12203753"/>
              <a:gd name="connsiteY9044" fmla="*/ 992727 h 6858000"/>
              <a:gd name="connsiteX9045" fmla="*/ 6309528 w 12203753"/>
              <a:gd name="connsiteY9045" fmla="*/ 1055280 h 6858000"/>
              <a:gd name="connsiteX9046" fmla="*/ 6207480 w 12203753"/>
              <a:gd name="connsiteY9046" fmla="*/ 1106906 h 6858000"/>
              <a:gd name="connsiteX9047" fmla="*/ 6184852 w 12203753"/>
              <a:gd name="connsiteY9047" fmla="*/ 1067707 h 6858000"/>
              <a:gd name="connsiteX9048" fmla="*/ 6280590 w 12203753"/>
              <a:gd name="connsiteY9048" fmla="*/ 1005156 h 6858000"/>
              <a:gd name="connsiteX9049" fmla="*/ 6382638 w 12203753"/>
              <a:gd name="connsiteY9049" fmla="*/ 953528 h 6858000"/>
              <a:gd name="connsiteX9050" fmla="*/ 274178 w 12203753"/>
              <a:gd name="connsiteY9050" fmla="*/ 953527 h 6858000"/>
              <a:gd name="connsiteX9051" fmla="*/ 274242 w 12203753"/>
              <a:gd name="connsiteY9051" fmla="*/ 953527 h 6858000"/>
              <a:gd name="connsiteX9052" fmla="*/ 274229 w 12203753"/>
              <a:gd name="connsiteY9052" fmla="*/ 953549 h 6858000"/>
              <a:gd name="connsiteX9053" fmla="*/ 2647573 w 12203753"/>
              <a:gd name="connsiteY9053" fmla="*/ 953524 h 6858000"/>
              <a:gd name="connsiteX9054" fmla="*/ 2655955 w 12203753"/>
              <a:gd name="connsiteY9054" fmla="*/ 957230 h 6858000"/>
              <a:gd name="connsiteX9055" fmla="*/ 2749571 w 12203753"/>
              <a:gd name="connsiteY9055" fmla="*/ 1005130 h 6858000"/>
              <a:gd name="connsiteX9056" fmla="*/ 2845305 w 12203753"/>
              <a:gd name="connsiteY9056" fmla="*/ 1067693 h 6858000"/>
              <a:gd name="connsiteX9057" fmla="*/ 2822677 w 12203753"/>
              <a:gd name="connsiteY9057" fmla="*/ 1106891 h 6858000"/>
              <a:gd name="connsiteX9058" fmla="*/ 2720696 w 12203753"/>
              <a:gd name="connsiteY9058" fmla="*/ 1055266 h 6858000"/>
              <a:gd name="connsiteX9059" fmla="*/ 2624959 w 12203753"/>
              <a:gd name="connsiteY9059" fmla="*/ 992701 h 6858000"/>
              <a:gd name="connsiteX9060" fmla="*/ 7173716 w 12203753"/>
              <a:gd name="connsiteY9060" fmla="*/ 953520 h 6858000"/>
              <a:gd name="connsiteX9061" fmla="*/ 7196344 w 12203753"/>
              <a:gd name="connsiteY9061" fmla="*/ 992719 h 6858000"/>
              <a:gd name="connsiteX9062" fmla="*/ 7100606 w 12203753"/>
              <a:gd name="connsiteY9062" fmla="*/ 1055268 h 6858000"/>
              <a:gd name="connsiteX9063" fmla="*/ 6998558 w 12203753"/>
              <a:gd name="connsiteY9063" fmla="*/ 1106895 h 6858000"/>
              <a:gd name="connsiteX9064" fmla="*/ 6975995 w 12203753"/>
              <a:gd name="connsiteY9064" fmla="*/ 1067696 h 6858000"/>
              <a:gd name="connsiteX9065" fmla="*/ 7071731 w 12203753"/>
              <a:gd name="connsiteY9065" fmla="*/ 1005148 h 6858000"/>
              <a:gd name="connsiteX9066" fmla="*/ 7173716 w 12203753"/>
              <a:gd name="connsiteY9066" fmla="*/ 953520 h 6858000"/>
              <a:gd name="connsiteX9067" fmla="*/ 1065317 w 12203753"/>
              <a:gd name="connsiteY9067" fmla="*/ 953518 h 6858000"/>
              <a:gd name="connsiteX9068" fmla="*/ 1065382 w 12203753"/>
              <a:gd name="connsiteY9068" fmla="*/ 953518 h 6858000"/>
              <a:gd name="connsiteX9069" fmla="*/ 1065369 w 12203753"/>
              <a:gd name="connsiteY9069" fmla="*/ 953541 h 6858000"/>
              <a:gd name="connsiteX9070" fmla="*/ 3438701 w 12203753"/>
              <a:gd name="connsiteY9070" fmla="*/ 953516 h 6858000"/>
              <a:gd name="connsiteX9071" fmla="*/ 3447084 w 12203753"/>
              <a:gd name="connsiteY9071" fmla="*/ 957222 h 6858000"/>
              <a:gd name="connsiteX9072" fmla="*/ 3540702 w 12203753"/>
              <a:gd name="connsiteY9072" fmla="*/ 1005121 h 6858000"/>
              <a:gd name="connsiteX9073" fmla="*/ 3636436 w 12203753"/>
              <a:gd name="connsiteY9073" fmla="*/ 1067682 h 6858000"/>
              <a:gd name="connsiteX9074" fmla="*/ 3613807 w 12203753"/>
              <a:gd name="connsiteY9074" fmla="*/ 1106880 h 6858000"/>
              <a:gd name="connsiteX9075" fmla="*/ 3511829 w 12203753"/>
              <a:gd name="connsiteY9075" fmla="*/ 1055255 h 6858000"/>
              <a:gd name="connsiteX9076" fmla="*/ 3416090 w 12203753"/>
              <a:gd name="connsiteY9076" fmla="*/ 992692 h 6858000"/>
              <a:gd name="connsiteX9077" fmla="*/ 7964857 w 12203753"/>
              <a:gd name="connsiteY9077" fmla="*/ 953511 h 6858000"/>
              <a:gd name="connsiteX9078" fmla="*/ 7987485 w 12203753"/>
              <a:gd name="connsiteY9078" fmla="*/ 992711 h 6858000"/>
              <a:gd name="connsiteX9079" fmla="*/ 7891747 w 12203753"/>
              <a:gd name="connsiteY9079" fmla="*/ 1055257 h 6858000"/>
              <a:gd name="connsiteX9080" fmla="*/ 7789699 w 12203753"/>
              <a:gd name="connsiteY9080" fmla="*/ 1106884 h 6858000"/>
              <a:gd name="connsiteX9081" fmla="*/ 7767072 w 12203753"/>
              <a:gd name="connsiteY9081" fmla="*/ 1067685 h 6858000"/>
              <a:gd name="connsiteX9082" fmla="*/ 7862809 w 12203753"/>
              <a:gd name="connsiteY9082" fmla="*/ 1005140 h 6858000"/>
              <a:gd name="connsiteX9083" fmla="*/ 7964857 w 12203753"/>
              <a:gd name="connsiteY9083" fmla="*/ 953511 h 6858000"/>
              <a:gd name="connsiteX9084" fmla="*/ 1856390 w 12203753"/>
              <a:gd name="connsiteY9084" fmla="*/ 953510 h 6858000"/>
              <a:gd name="connsiteX9085" fmla="*/ 1856455 w 12203753"/>
              <a:gd name="connsiteY9085" fmla="*/ 953510 h 6858000"/>
              <a:gd name="connsiteX9086" fmla="*/ 1856440 w 12203753"/>
              <a:gd name="connsiteY9086" fmla="*/ 953532 h 6858000"/>
              <a:gd name="connsiteX9087" fmla="*/ 4229752 w 12203753"/>
              <a:gd name="connsiteY9087" fmla="*/ 953507 h 6858000"/>
              <a:gd name="connsiteX9088" fmla="*/ 4238133 w 12203753"/>
              <a:gd name="connsiteY9088" fmla="*/ 957213 h 6858000"/>
              <a:gd name="connsiteX9089" fmla="*/ 4331748 w 12203753"/>
              <a:gd name="connsiteY9089" fmla="*/ 1005113 h 6858000"/>
              <a:gd name="connsiteX9090" fmla="*/ 4427491 w 12203753"/>
              <a:gd name="connsiteY9090" fmla="*/ 1067671 h 6858000"/>
              <a:gd name="connsiteX9091" fmla="*/ 4404860 w 12203753"/>
              <a:gd name="connsiteY9091" fmla="*/ 1106869 h 6858000"/>
              <a:gd name="connsiteX9092" fmla="*/ 4302877 w 12203753"/>
              <a:gd name="connsiteY9092" fmla="*/ 1055244 h 6858000"/>
              <a:gd name="connsiteX9093" fmla="*/ 4207137 w 12203753"/>
              <a:gd name="connsiteY9093" fmla="*/ 992684 h 6858000"/>
              <a:gd name="connsiteX9094" fmla="*/ 8755998 w 12203753"/>
              <a:gd name="connsiteY9094" fmla="*/ 953503 h 6858000"/>
              <a:gd name="connsiteX9095" fmla="*/ 8778626 w 12203753"/>
              <a:gd name="connsiteY9095" fmla="*/ 992703 h 6858000"/>
              <a:gd name="connsiteX9096" fmla="*/ 8682888 w 12203753"/>
              <a:gd name="connsiteY9096" fmla="*/ 1055246 h 6858000"/>
              <a:gd name="connsiteX9097" fmla="*/ 8580840 w 12203753"/>
              <a:gd name="connsiteY9097" fmla="*/ 1106874 h 6858000"/>
              <a:gd name="connsiteX9098" fmla="*/ 8558213 w 12203753"/>
              <a:gd name="connsiteY9098" fmla="*/ 1067674 h 6858000"/>
              <a:gd name="connsiteX9099" fmla="*/ 8653951 w 12203753"/>
              <a:gd name="connsiteY9099" fmla="*/ 1005132 h 6858000"/>
              <a:gd name="connsiteX9100" fmla="*/ 8755998 w 12203753"/>
              <a:gd name="connsiteY9100" fmla="*/ 953503 h 6858000"/>
              <a:gd name="connsiteX9101" fmla="*/ 2647521 w 12203753"/>
              <a:gd name="connsiteY9101" fmla="*/ 953502 h 6858000"/>
              <a:gd name="connsiteX9102" fmla="*/ 2647585 w 12203753"/>
              <a:gd name="connsiteY9102" fmla="*/ 953502 h 6858000"/>
              <a:gd name="connsiteX9103" fmla="*/ 2647573 w 12203753"/>
              <a:gd name="connsiteY9103" fmla="*/ 953524 h 6858000"/>
              <a:gd name="connsiteX9104" fmla="*/ 5020837 w 12203753"/>
              <a:gd name="connsiteY9104" fmla="*/ 953500 h 6858000"/>
              <a:gd name="connsiteX9105" fmla="*/ 5029217 w 12203753"/>
              <a:gd name="connsiteY9105" fmla="*/ 957206 h 6858000"/>
              <a:gd name="connsiteX9106" fmla="*/ 5122827 w 12203753"/>
              <a:gd name="connsiteY9106" fmla="*/ 1005105 h 6858000"/>
              <a:gd name="connsiteX9107" fmla="*/ 5218566 w 12203753"/>
              <a:gd name="connsiteY9107" fmla="*/ 1067660 h 6858000"/>
              <a:gd name="connsiteX9108" fmla="*/ 5195941 w 12203753"/>
              <a:gd name="connsiteY9108" fmla="*/ 1106859 h 6858000"/>
              <a:gd name="connsiteX9109" fmla="*/ 5093953 w 12203753"/>
              <a:gd name="connsiteY9109" fmla="*/ 1055233 h 6858000"/>
              <a:gd name="connsiteX9110" fmla="*/ 4998215 w 12203753"/>
              <a:gd name="connsiteY9110" fmla="*/ 992676 h 6858000"/>
              <a:gd name="connsiteX9111" fmla="*/ 9547140 w 12203753"/>
              <a:gd name="connsiteY9111" fmla="*/ 953495 h 6858000"/>
              <a:gd name="connsiteX9112" fmla="*/ 9569704 w 12203753"/>
              <a:gd name="connsiteY9112" fmla="*/ 992694 h 6858000"/>
              <a:gd name="connsiteX9113" fmla="*/ 9474030 w 12203753"/>
              <a:gd name="connsiteY9113" fmla="*/ 1055235 h 6858000"/>
              <a:gd name="connsiteX9114" fmla="*/ 9371982 w 12203753"/>
              <a:gd name="connsiteY9114" fmla="*/ 1106863 h 6858000"/>
              <a:gd name="connsiteX9115" fmla="*/ 9349355 w 12203753"/>
              <a:gd name="connsiteY9115" fmla="*/ 1067663 h 6858000"/>
              <a:gd name="connsiteX9116" fmla="*/ 9445093 w 12203753"/>
              <a:gd name="connsiteY9116" fmla="*/ 1005123 h 6858000"/>
              <a:gd name="connsiteX9117" fmla="*/ 9547140 w 12203753"/>
              <a:gd name="connsiteY9117" fmla="*/ 953495 h 6858000"/>
              <a:gd name="connsiteX9118" fmla="*/ 3438650 w 12203753"/>
              <a:gd name="connsiteY9118" fmla="*/ 953493 h 6858000"/>
              <a:gd name="connsiteX9119" fmla="*/ 3438713 w 12203753"/>
              <a:gd name="connsiteY9119" fmla="*/ 953493 h 6858000"/>
              <a:gd name="connsiteX9120" fmla="*/ 3438701 w 12203753"/>
              <a:gd name="connsiteY9120" fmla="*/ 953516 h 6858000"/>
              <a:gd name="connsiteX9121" fmla="*/ 5811965 w 12203753"/>
              <a:gd name="connsiteY9121" fmla="*/ 953491 h 6858000"/>
              <a:gd name="connsiteX9122" fmla="*/ 5820348 w 12203753"/>
              <a:gd name="connsiteY9122" fmla="*/ 957197 h 6858000"/>
              <a:gd name="connsiteX9123" fmla="*/ 5913960 w 12203753"/>
              <a:gd name="connsiteY9123" fmla="*/ 1005097 h 6858000"/>
              <a:gd name="connsiteX9124" fmla="*/ 6009695 w 12203753"/>
              <a:gd name="connsiteY9124" fmla="*/ 1067649 h 6858000"/>
              <a:gd name="connsiteX9125" fmla="*/ 5987067 w 12203753"/>
              <a:gd name="connsiteY9125" fmla="*/ 1106848 h 6858000"/>
              <a:gd name="connsiteX9126" fmla="*/ 5885086 w 12203753"/>
              <a:gd name="connsiteY9126" fmla="*/ 1055221 h 6858000"/>
              <a:gd name="connsiteX9127" fmla="*/ 5789350 w 12203753"/>
              <a:gd name="connsiteY9127" fmla="*/ 992668 h 6858000"/>
              <a:gd name="connsiteX9128" fmla="*/ 10338218 w 12203753"/>
              <a:gd name="connsiteY9128" fmla="*/ 953486 h 6858000"/>
              <a:gd name="connsiteX9129" fmla="*/ 10360845 w 12203753"/>
              <a:gd name="connsiteY9129" fmla="*/ 992686 h 6858000"/>
              <a:gd name="connsiteX9130" fmla="*/ 10265107 w 12203753"/>
              <a:gd name="connsiteY9130" fmla="*/ 1055224 h 6858000"/>
              <a:gd name="connsiteX9131" fmla="*/ 10163059 w 12203753"/>
              <a:gd name="connsiteY9131" fmla="*/ 1106852 h 6858000"/>
              <a:gd name="connsiteX9132" fmla="*/ 10140496 w 12203753"/>
              <a:gd name="connsiteY9132" fmla="*/ 1067652 h 6858000"/>
              <a:gd name="connsiteX9133" fmla="*/ 10236234 w 12203753"/>
              <a:gd name="connsiteY9133" fmla="*/ 1005115 h 6858000"/>
              <a:gd name="connsiteX9134" fmla="*/ 10338218 w 12203753"/>
              <a:gd name="connsiteY9134" fmla="*/ 953486 h 6858000"/>
              <a:gd name="connsiteX9135" fmla="*/ 4229702 w 12203753"/>
              <a:gd name="connsiteY9135" fmla="*/ 953485 h 6858000"/>
              <a:gd name="connsiteX9136" fmla="*/ 4229764 w 12203753"/>
              <a:gd name="connsiteY9136" fmla="*/ 953485 h 6858000"/>
              <a:gd name="connsiteX9137" fmla="*/ 4229752 w 12203753"/>
              <a:gd name="connsiteY9137" fmla="*/ 953507 h 6858000"/>
              <a:gd name="connsiteX9138" fmla="*/ 11129360 w 12203753"/>
              <a:gd name="connsiteY9138" fmla="*/ 953478 h 6858000"/>
              <a:gd name="connsiteX9139" fmla="*/ 11151987 w 12203753"/>
              <a:gd name="connsiteY9139" fmla="*/ 992678 h 6858000"/>
              <a:gd name="connsiteX9140" fmla="*/ 11056249 w 12203753"/>
              <a:gd name="connsiteY9140" fmla="*/ 1055212 h 6858000"/>
              <a:gd name="connsiteX9141" fmla="*/ 10954201 w 12203753"/>
              <a:gd name="connsiteY9141" fmla="*/ 1106841 h 6858000"/>
              <a:gd name="connsiteX9142" fmla="*/ 10931638 w 12203753"/>
              <a:gd name="connsiteY9142" fmla="*/ 1067641 h 6858000"/>
              <a:gd name="connsiteX9143" fmla="*/ 11027376 w 12203753"/>
              <a:gd name="connsiteY9143" fmla="*/ 1005107 h 6858000"/>
              <a:gd name="connsiteX9144" fmla="*/ 11129360 w 12203753"/>
              <a:gd name="connsiteY9144" fmla="*/ 953478 h 6858000"/>
              <a:gd name="connsiteX9145" fmla="*/ 5020783 w 12203753"/>
              <a:gd name="connsiteY9145" fmla="*/ 953477 h 6858000"/>
              <a:gd name="connsiteX9146" fmla="*/ 5020848 w 12203753"/>
              <a:gd name="connsiteY9146" fmla="*/ 953477 h 6858000"/>
              <a:gd name="connsiteX9147" fmla="*/ 5020837 w 12203753"/>
              <a:gd name="connsiteY9147" fmla="*/ 953500 h 6858000"/>
              <a:gd name="connsiteX9148" fmla="*/ 11920501 w 12203753"/>
              <a:gd name="connsiteY9148" fmla="*/ 953470 h 6858000"/>
              <a:gd name="connsiteX9149" fmla="*/ 11943128 w 12203753"/>
              <a:gd name="connsiteY9149" fmla="*/ 992670 h 6858000"/>
              <a:gd name="connsiteX9150" fmla="*/ 11847390 w 12203753"/>
              <a:gd name="connsiteY9150" fmla="*/ 1055201 h 6858000"/>
              <a:gd name="connsiteX9151" fmla="*/ 11745343 w 12203753"/>
              <a:gd name="connsiteY9151" fmla="*/ 1106831 h 6858000"/>
              <a:gd name="connsiteX9152" fmla="*/ 11722715 w 12203753"/>
              <a:gd name="connsiteY9152" fmla="*/ 1067630 h 6858000"/>
              <a:gd name="connsiteX9153" fmla="*/ 11818516 w 12203753"/>
              <a:gd name="connsiteY9153" fmla="*/ 1005099 h 6858000"/>
              <a:gd name="connsiteX9154" fmla="*/ 11920501 w 12203753"/>
              <a:gd name="connsiteY9154" fmla="*/ 953470 h 6858000"/>
              <a:gd name="connsiteX9155" fmla="*/ 5811914 w 12203753"/>
              <a:gd name="connsiteY9155" fmla="*/ 953469 h 6858000"/>
              <a:gd name="connsiteX9156" fmla="*/ 5811979 w 12203753"/>
              <a:gd name="connsiteY9156" fmla="*/ 953469 h 6858000"/>
              <a:gd name="connsiteX9157" fmla="*/ 5811965 w 12203753"/>
              <a:gd name="connsiteY9157" fmla="*/ 953491 h 6858000"/>
              <a:gd name="connsiteX9158" fmla="*/ 6603052 w 12203753"/>
              <a:gd name="connsiteY9158" fmla="*/ 953460 h 6858000"/>
              <a:gd name="connsiteX9159" fmla="*/ 6705100 w 12203753"/>
              <a:gd name="connsiteY9159" fmla="*/ 1005088 h 6858000"/>
              <a:gd name="connsiteX9160" fmla="*/ 6800772 w 12203753"/>
              <a:gd name="connsiteY9160" fmla="*/ 1067638 h 6858000"/>
              <a:gd name="connsiteX9161" fmla="*/ 6778210 w 12203753"/>
              <a:gd name="connsiteY9161" fmla="*/ 1106837 h 6858000"/>
              <a:gd name="connsiteX9162" fmla="*/ 6676161 w 12203753"/>
              <a:gd name="connsiteY9162" fmla="*/ 1055210 h 6858000"/>
              <a:gd name="connsiteX9163" fmla="*/ 6580424 w 12203753"/>
              <a:gd name="connsiteY9163" fmla="*/ 992659 h 6858000"/>
              <a:gd name="connsiteX9164" fmla="*/ 7394128 w 12203753"/>
              <a:gd name="connsiteY9164" fmla="*/ 953452 h 6858000"/>
              <a:gd name="connsiteX9165" fmla="*/ 7496176 w 12203753"/>
              <a:gd name="connsiteY9165" fmla="*/ 1005080 h 6858000"/>
              <a:gd name="connsiteX9166" fmla="*/ 7591913 w 12203753"/>
              <a:gd name="connsiteY9166" fmla="*/ 1067627 h 6858000"/>
              <a:gd name="connsiteX9167" fmla="*/ 7569286 w 12203753"/>
              <a:gd name="connsiteY9167" fmla="*/ 1106826 h 6858000"/>
              <a:gd name="connsiteX9168" fmla="*/ 7467302 w 12203753"/>
              <a:gd name="connsiteY9168" fmla="*/ 1055199 h 6858000"/>
              <a:gd name="connsiteX9169" fmla="*/ 7371564 w 12203753"/>
              <a:gd name="connsiteY9169" fmla="*/ 992651 h 6858000"/>
              <a:gd name="connsiteX9170" fmla="*/ 8185270 w 12203753"/>
              <a:gd name="connsiteY9170" fmla="*/ 953444 h 6858000"/>
              <a:gd name="connsiteX9171" fmla="*/ 8287318 w 12203753"/>
              <a:gd name="connsiteY9171" fmla="*/ 1005072 h 6858000"/>
              <a:gd name="connsiteX9172" fmla="*/ 8383056 w 12203753"/>
              <a:gd name="connsiteY9172" fmla="*/ 1067616 h 6858000"/>
              <a:gd name="connsiteX9173" fmla="*/ 8360428 w 12203753"/>
              <a:gd name="connsiteY9173" fmla="*/ 1106815 h 6858000"/>
              <a:gd name="connsiteX9174" fmla="*/ 8258443 w 12203753"/>
              <a:gd name="connsiteY9174" fmla="*/ 1055188 h 6858000"/>
              <a:gd name="connsiteX9175" fmla="*/ 8162642 w 12203753"/>
              <a:gd name="connsiteY9175" fmla="*/ 992643 h 6858000"/>
              <a:gd name="connsiteX9176" fmla="*/ 8976412 w 12203753"/>
              <a:gd name="connsiteY9176" fmla="*/ 953435 h 6858000"/>
              <a:gd name="connsiteX9177" fmla="*/ 9078460 w 12203753"/>
              <a:gd name="connsiteY9177" fmla="*/ 1005064 h 6858000"/>
              <a:gd name="connsiteX9178" fmla="*/ 9174198 w 12203753"/>
              <a:gd name="connsiteY9178" fmla="*/ 1067605 h 6858000"/>
              <a:gd name="connsiteX9179" fmla="*/ 9151570 w 12203753"/>
              <a:gd name="connsiteY9179" fmla="*/ 1106805 h 6858000"/>
              <a:gd name="connsiteX9180" fmla="*/ 9049585 w 12203753"/>
              <a:gd name="connsiteY9180" fmla="*/ 1055177 h 6858000"/>
              <a:gd name="connsiteX9181" fmla="*/ 8953784 w 12203753"/>
              <a:gd name="connsiteY9181" fmla="*/ 992635 h 6858000"/>
              <a:gd name="connsiteX9182" fmla="*/ 9767553 w 12203753"/>
              <a:gd name="connsiteY9182" fmla="*/ 953427 h 6858000"/>
              <a:gd name="connsiteX9183" fmla="*/ 9869601 w 12203753"/>
              <a:gd name="connsiteY9183" fmla="*/ 1005056 h 6858000"/>
              <a:gd name="connsiteX9184" fmla="*/ 9965275 w 12203753"/>
              <a:gd name="connsiteY9184" fmla="*/ 1067594 h 6858000"/>
              <a:gd name="connsiteX9185" fmla="*/ 9942711 w 12203753"/>
              <a:gd name="connsiteY9185" fmla="*/ 1106794 h 6858000"/>
              <a:gd name="connsiteX9186" fmla="*/ 9840663 w 12203753"/>
              <a:gd name="connsiteY9186" fmla="*/ 1055165 h 6858000"/>
              <a:gd name="connsiteX9187" fmla="*/ 9744925 w 12203753"/>
              <a:gd name="connsiteY9187" fmla="*/ 992627 h 6858000"/>
              <a:gd name="connsiteX9188" fmla="*/ 10558630 w 12203753"/>
              <a:gd name="connsiteY9188" fmla="*/ 953419 h 6858000"/>
              <a:gd name="connsiteX9189" fmla="*/ 10660678 w 12203753"/>
              <a:gd name="connsiteY9189" fmla="*/ 1005047 h 6858000"/>
              <a:gd name="connsiteX9190" fmla="*/ 10756416 w 12203753"/>
              <a:gd name="connsiteY9190" fmla="*/ 1067583 h 6858000"/>
              <a:gd name="connsiteX9191" fmla="*/ 10733788 w 12203753"/>
              <a:gd name="connsiteY9191" fmla="*/ 1106783 h 6858000"/>
              <a:gd name="connsiteX9192" fmla="*/ 10631804 w 12203753"/>
              <a:gd name="connsiteY9192" fmla="*/ 1055154 h 6858000"/>
              <a:gd name="connsiteX9193" fmla="*/ 10536066 w 12203753"/>
              <a:gd name="connsiteY9193" fmla="*/ 992618 h 6858000"/>
              <a:gd name="connsiteX9194" fmla="*/ 11349772 w 12203753"/>
              <a:gd name="connsiteY9194" fmla="*/ 953410 h 6858000"/>
              <a:gd name="connsiteX9195" fmla="*/ 11451820 w 12203753"/>
              <a:gd name="connsiteY9195" fmla="*/ 1005039 h 6858000"/>
              <a:gd name="connsiteX9196" fmla="*/ 11547558 w 12203753"/>
              <a:gd name="connsiteY9196" fmla="*/ 1067571 h 6858000"/>
              <a:gd name="connsiteX9197" fmla="*/ 11524930 w 12203753"/>
              <a:gd name="connsiteY9197" fmla="*/ 1106772 h 6858000"/>
              <a:gd name="connsiteX9198" fmla="*/ 11422946 w 12203753"/>
              <a:gd name="connsiteY9198" fmla="*/ 1055143 h 6858000"/>
              <a:gd name="connsiteX9199" fmla="*/ 11327208 w 12203753"/>
              <a:gd name="connsiteY9199" fmla="*/ 992610 h 6858000"/>
              <a:gd name="connsiteX9200" fmla="*/ 12140914 w 12203753"/>
              <a:gd name="connsiteY9200" fmla="*/ 953402 h 6858000"/>
              <a:gd name="connsiteX9201" fmla="*/ 12171908 w 12203753"/>
              <a:gd name="connsiteY9201" fmla="*/ 967648 h 6858000"/>
              <a:gd name="connsiteX9202" fmla="*/ 12203753 w 12203753"/>
              <a:gd name="connsiteY9202" fmla="*/ 984402 h 6858000"/>
              <a:gd name="connsiteX9203" fmla="*/ 12203753 w 12203753"/>
              <a:gd name="connsiteY9203" fmla="*/ 1048618 h 6858000"/>
              <a:gd name="connsiteX9204" fmla="*/ 12146132 w 12203753"/>
              <a:gd name="connsiteY9204" fmla="*/ 1012298 h 6858000"/>
              <a:gd name="connsiteX9205" fmla="*/ 12118286 w 12203753"/>
              <a:gd name="connsiteY9205" fmla="*/ 992602 h 6858000"/>
              <a:gd name="connsiteX9206" fmla="*/ 536848 w 12203753"/>
              <a:gd name="connsiteY9206" fmla="*/ 801891 h 6858000"/>
              <a:gd name="connsiteX9207" fmla="*/ 582102 w 12203753"/>
              <a:gd name="connsiteY9207" fmla="*/ 801891 h 6858000"/>
              <a:gd name="connsiteX9208" fmla="*/ 588413 w 12203753"/>
              <a:gd name="connsiteY9208" fmla="*/ 916111 h 6858000"/>
              <a:gd name="connsiteX9209" fmla="*/ 582102 w 12203753"/>
              <a:gd name="connsiteY9209" fmla="*/ 1030268 h 6858000"/>
              <a:gd name="connsiteX9210" fmla="*/ 536848 w 12203753"/>
              <a:gd name="connsiteY9210" fmla="*/ 1030268 h 6858000"/>
              <a:gd name="connsiteX9211" fmla="*/ 530602 w 12203753"/>
              <a:gd name="connsiteY9211" fmla="*/ 916111 h 6858000"/>
              <a:gd name="connsiteX9212" fmla="*/ 536848 w 12203753"/>
              <a:gd name="connsiteY9212" fmla="*/ 801891 h 6858000"/>
              <a:gd name="connsiteX9213" fmla="*/ 1327990 w 12203753"/>
              <a:gd name="connsiteY9213" fmla="*/ 801883 h 6858000"/>
              <a:gd name="connsiteX9214" fmla="*/ 1373245 w 12203753"/>
              <a:gd name="connsiteY9214" fmla="*/ 801883 h 6858000"/>
              <a:gd name="connsiteX9215" fmla="*/ 1379556 w 12203753"/>
              <a:gd name="connsiteY9215" fmla="*/ 916103 h 6858000"/>
              <a:gd name="connsiteX9216" fmla="*/ 1373245 w 12203753"/>
              <a:gd name="connsiteY9216" fmla="*/ 1030260 h 6858000"/>
              <a:gd name="connsiteX9217" fmla="*/ 1327990 w 12203753"/>
              <a:gd name="connsiteY9217" fmla="*/ 1030260 h 6858000"/>
              <a:gd name="connsiteX9218" fmla="*/ 1321744 w 12203753"/>
              <a:gd name="connsiteY9218" fmla="*/ 916103 h 6858000"/>
              <a:gd name="connsiteX9219" fmla="*/ 1327990 w 12203753"/>
              <a:gd name="connsiteY9219" fmla="*/ 801883 h 6858000"/>
              <a:gd name="connsiteX9220" fmla="*/ 2119119 w 12203753"/>
              <a:gd name="connsiteY9220" fmla="*/ 801874 h 6858000"/>
              <a:gd name="connsiteX9221" fmla="*/ 2164366 w 12203753"/>
              <a:gd name="connsiteY9221" fmla="*/ 801874 h 6858000"/>
              <a:gd name="connsiteX9222" fmla="*/ 2170679 w 12203753"/>
              <a:gd name="connsiteY9222" fmla="*/ 916094 h 6858000"/>
              <a:gd name="connsiteX9223" fmla="*/ 2164366 w 12203753"/>
              <a:gd name="connsiteY9223" fmla="*/ 1030252 h 6858000"/>
              <a:gd name="connsiteX9224" fmla="*/ 2119119 w 12203753"/>
              <a:gd name="connsiteY9224" fmla="*/ 1030252 h 6858000"/>
              <a:gd name="connsiteX9225" fmla="*/ 2112868 w 12203753"/>
              <a:gd name="connsiteY9225" fmla="*/ 916094 h 6858000"/>
              <a:gd name="connsiteX9226" fmla="*/ 2119119 w 12203753"/>
              <a:gd name="connsiteY9226" fmla="*/ 801874 h 6858000"/>
              <a:gd name="connsiteX9227" fmla="*/ 2910259 w 12203753"/>
              <a:gd name="connsiteY9227" fmla="*/ 801866 h 6858000"/>
              <a:gd name="connsiteX9228" fmla="*/ 2955512 w 12203753"/>
              <a:gd name="connsiteY9228" fmla="*/ 801866 h 6858000"/>
              <a:gd name="connsiteX9229" fmla="*/ 2961822 w 12203753"/>
              <a:gd name="connsiteY9229" fmla="*/ 916086 h 6858000"/>
              <a:gd name="connsiteX9230" fmla="*/ 2955512 w 12203753"/>
              <a:gd name="connsiteY9230" fmla="*/ 1030243 h 6858000"/>
              <a:gd name="connsiteX9231" fmla="*/ 2910259 w 12203753"/>
              <a:gd name="connsiteY9231" fmla="*/ 1030243 h 6858000"/>
              <a:gd name="connsiteX9232" fmla="*/ 2903952 w 12203753"/>
              <a:gd name="connsiteY9232" fmla="*/ 916086 h 6858000"/>
              <a:gd name="connsiteX9233" fmla="*/ 2910259 w 12203753"/>
              <a:gd name="connsiteY9233" fmla="*/ 801866 h 6858000"/>
              <a:gd name="connsiteX9234" fmla="*/ 3701387 w 12203753"/>
              <a:gd name="connsiteY9234" fmla="*/ 801858 h 6858000"/>
              <a:gd name="connsiteX9235" fmla="*/ 3746642 w 12203753"/>
              <a:gd name="connsiteY9235" fmla="*/ 801858 h 6858000"/>
              <a:gd name="connsiteX9236" fmla="*/ 3752953 w 12203753"/>
              <a:gd name="connsiteY9236" fmla="*/ 916078 h 6858000"/>
              <a:gd name="connsiteX9237" fmla="*/ 3746642 w 12203753"/>
              <a:gd name="connsiteY9237" fmla="*/ 1030235 h 6858000"/>
              <a:gd name="connsiteX9238" fmla="*/ 3701387 w 12203753"/>
              <a:gd name="connsiteY9238" fmla="*/ 1030235 h 6858000"/>
              <a:gd name="connsiteX9239" fmla="*/ 3695075 w 12203753"/>
              <a:gd name="connsiteY9239" fmla="*/ 916078 h 6858000"/>
              <a:gd name="connsiteX9240" fmla="*/ 3701387 w 12203753"/>
              <a:gd name="connsiteY9240" fmla="*/ 801858 h 6858000"/>
              <a:gd name="connsiteX9241" fmla="*/ 4492377 w 12203753"/>
              <a:gd name="connsiteY9241" fmla="*/ 801849 h 6858000"/>
              <a:gd name="connsiteX9242" fmla="*/ 4537632 w 12203753"/>
              <a:gd name="connsiteY9242" fmla="*/ 801849 h 6858000"/>
              <a:gd name="connsiteX9243" fmla="*/ 4543944 w 12203753"/>
              <a:gd name="connsiteY9243" fmla="*/ 916069 h 6858000"/>
              <a:gd name="connsiteX9244" fmla="*/ 4537632 w 12203753"/>
              <a:gd name="connsiteY9244" fmla="*/ 1030227 h 6858000"/>
              <a:gd name="connsiteX9245" fmla="*/ 4492377 w 12203753"/>
              <a:gd name="connsiteY9245" fmla="*/ 1030227 h 6858000"/>
              <a:gd name="connsiteX9246" fmla="*/ 4486128 w 12203753"/>
              <a:gd name="connsiteY9246" fmla="*/ 916069 h 6858000"/>
              <a:gd name="connsiteX9247" fmla="*/ 4492377 w 12203753"/>
              <a:gd name="connsiteY9247" fmla="*/ 801849 h 6858000"/>
              <a:gd name="connsiteX9248" fmla="*/ 5283517 w 12203753"/>
              <a:gd name="connsiteY9248" fmla="*/ 801838 h 6858000"/>
              <a:gd name="connsiteX9249" fmla="*/ 5328774 w 12203753"/>
              <a:gd name="connsiteY9249" fmla="*/ 801838 h 6858000"/>
              <a:gd name="connsiteX9250" fmla="*/ 5335084 w 12203753"/>
              <a:gd name="connsiteY9250" fmla="*/ 916059 h 6858000"/>
              <a:gd name="connsiteX9251" fmla="*/ 5328774 w 12203753"/>
              <a:gd name="connsiteY9251" fmla="*/ 1030217 h 6858000"/>
              <a:gd name="connsiteX9252" fmla="*/ 5283517 w 12203753"/>
              <a:gd name="connsiteY9252" fmla="*/ 1030217 h 6858000"/>
              <a:gd name="connsiteX9253" fmla="*/ 5277271 w 12203753"/>
              <a:gd name="connsiteY9253" fmla="*/ 916059 h 6858000"/>
              <a:gd name="connsiteX9254" fmla="*/ 5283517 w 12203753"/>
              <a:gd name="connsiteY9254" fmla="*/ 801838 h 6858000"/>
              <a:gd name="connsiteX9255" fmla="*/ 6074648 w 12203753"/>
              <a:gd name="connsiteY9255" fmla="*/ 801832 h 6858000"/>
              <a:gd name="connsiteX9256" fmla="*/ 6119901 w 12203753"/>
              <a:gd name="connsiteY9256" fmla="*/ 801832 h 6858000"/>
              <a:gd name="connsiteX9257" fmla="*/ 6126212 w 12203753"/>
              <a:gd name="connsiteY9257" fmla="*/ 916053 h 6858000"/>
              <a:gd name="connsiteX9258" fmla="*/ 6119901 w 12203753"/>
              <a:gd name="connsiteY9258" fmla="*/ 1030210 h 6858000"/>
              <a:gd name="connsiteX9259" fmla="*/ 6074648 w 12203753"/>
              <a:gd name="connsiteY9259" fmla="*/ 1030210 h 6858000"/>
              <a:gd name="connsiteX9260" fmla="*/ 6068400 w 12203753"/>
              <a:gd name="connsiteY9260" fmla="*/ 916053 h 6858000"/>
              <a:gd name="connsiteX9261" fmla="*/ 6074648 w 12203753"/>
              <a:gd name="connsiteY9261" fmla="*/ 801832 h 6858000"/>
              <a:gd name="connsiteX9262" fmla="*/ 6865787 w 12203753"/>
              <a:gd name="connsiteY9262" fmla="*/ 801823 h 6858000"/>
              <a:gd name="connsiteX9263" fmla="*/ 6910979 w 12203753"/>
              <a:gd name="connsiteY9263" fmla="*/ 801823 h 6858000"/>
              <a:gd name="connsiteX9264" fmla="*/ 6917290 w 12203753"/>
              <a:gd name="connsiteY9264" fmla="*/ 916044 h 6858000"/>
              <a:gd name="connsiteX9265" fmla="*/ 6910979 w 12203753"/>
              <a:gd name="connsiteY9265" fmla="*/ 1030202 h 6858000"/>
              <a:gd name="connsiteX9266" fmla="*/ 6865787 w 12203753"/>
              <a:gd name="connsiteY9266" fmla="*/ 1030202 h 6858000"/>
              <a:gd name="connsiteX9267" fmla="*/ 6859477 w 12203753"/>
              <a:gd name="connsiteY9267" fmla="*/ 916044 h 6858000"/>
              <a:gd name="connsiteX9268" fmla="*/ 6865787 w 12203753"/>
              <a:gd name="connsiteY9268" fmla="*/ 801823 h 6858000"/>
              <a:gd name="connsiteX9269" fmla="*/ 7656865 w 12203753"/>
              <a:gd name="connsiteY9269" fmla="*/ 801815 h 6858000"/>
              <a:gd name="connsiteX9270" fmla="*/ 7702121 w 12203753"/>
              <a:gd name="connsiteY9270" fmla="*/ 801815 h 6858000"/>
              <a:gd name="connsiteX9271" fmla="*/ 7708431 w 12203753"/>
              <a:gd name="connsiteY9271" fmla="*/ 916036 h 6858000"/>
              <a:gd name="connsiteX9272" fmla="*/ 7702121 w 12203753"/>
              <a:gd name="connsiteY9272" fmla="*/ 1030194 h 6858000"/>
              <a:gd name="connsiteX9273" fmla="*/ 7656865 w 12203753"/>
              <a:gd name="connsiteY9273" fmla="*/ 1030194 h 6858000"/>
              <a:gd name="connsiteX9274" fmla="*/ 7650619 w 12203753"/>
              <a:gd name="connsiteY9274" fmla="*/ 916036 h 6858000"/>
              <a:gd name="connsiteX9275" fmla="*/ 7656865 w 12203753"/>
              <a:gd name="connsiteY9275" fmla="*/ 801815 h 6858000"/>
              <a:gd name="connsiteX9276" fmla="*/ 8448006 w 12203753"/>
              <a:gd name="connsiteY9276" fmla="*/ 801806 h 6858000"/>
              <a:gd name="connsiteX9277" fmla="*/ 8493262 w 12203753"/>
              <a:gd name="connsiteY9277" fmla="*/ 801806 h 6858000"/>
              <a:gd name="connsiteX9278" fmla="*/ 8499508 w 12203753"/>
              <a:gd name="connsiteY9278" fmla="*/ 916028 h 6858000"/>
              <a:gd name="connsiteX9279" fmla="*/ 8493262 w 12203753"/>
              <a:gd name="connsiteY9279" fmla="*/ 1030186 h 6858000"/>
              <a:gd name="connsiteX9280" fmla="*/ 8448006 w 12203753"/>
              <a:gd name="connsiteY9280" fmla="*/ 1030186 h 6858000"/>
              <a:gd name="connsiteX9281" fmla="*/ 8441760 w 12203753"/>
              <a:gd name="connsiteY9281" fmla="*/ 916028 h 6858000"/>
              <a:gd name="connsiteX9282" fmla="*/ 8448006 w 12203753"/>
              <a:gd name="connsiteY9282" fmla="*/ 801806 h 6858000"/>
              <a:gd name="connsiteX9283" fmla="*/ 9239147 w 12203753"/>
              <a:gd name="connsiteY9283" fmla="*/ 801798 h 6858000"/>
              <a:gd name="connsiteX9284" fmla="*/ 9284403 w 12203753"/>
              <a:gd name="connsiteY9284" fmla="*/ 801798 h 6858000"/>
              <a:gd name="connsiteX9285" fmla="*/ 9290649 w 12203753"/>
              <a:gd name="connsiteY9285" fmla="*/ 916019 h 6858000"/>
              <a:gd name="connsiteX9286" fmla="*/ 9284403 w 12203753"/>
              <a:gd name="connsiteY9286" fmla="*/ 1030178 h 6858000"/>
              <a:gd name="connsiteX9287" fmla="*/ 9239147 w 12203753"/>
              <a:gd name="connsiteY9287" fmla="*/ 1030178 h 6858000"/>
              <a:gd name="connsiteX9288" fmla="*/ 9232901 w 12203753"/>
              <a:gd name="connsiteY9288" fmla="*/ 916019 h 6858000"/>
              <a:gd name="connsiteX9289" fmla="*/ 9239147 w 12203753"/>
              <a:gd name="connsiteY9289" fmla="*/ 801798 h 6858000"/>
              <a:gd name="connsiteX9290" fmla="*/ 10030289 w 12203753"/>
              <a:gd name="connsiteY9290" fmla="*/ 801790 h 6858000"/>
              <a:gd name="connsiteX9291" fmla="*/ 10075481 w 12203753"/>
              <a:gd name="connsiteY9291" fmla="*/ 801790 h 6858000"/>
              <a:gd name="connsiteX9292" fmla="*/ 10081791 w 12203753"/>
              <a:gd name="connsiteY9292" fmla="*/ 916011 h 6858000"/>
              <a:gd name="connsiteX9293" fmla="*/ 10075481 w 12203753"/>
              <a:gd name="connsiteY9293" fmla="*/ 1030170 h 6858000"/>
              <a:gd name="connsiteX9294" fmla="*/ 10030289 w 12203753"/>
              <a:gd name="connsiteY9294" fmla="*/ 1030170 h 6858000"/>
              <a:gd name="connsiteX9295" fmla="*/ 10023979 w 12203753"/>
              <a:gd name="connsiteY9295" fmla="*/ 916011 h 6858000"/>
              <a:gd name="connsiteX9296" fmla="*/ 10030289 w 12203753"/>
              <a:gd name="connsiteY9296" fmla="*/ 801790 h 6858000"/>
              <a:gd name="connsiteX9297" fmla="*/ 10821367 w 12203753"/>
              <a:gd name="connsiteY9297" fmla="*/ 801781 h 6858000"/>
              <a:gd name="connsiteX9298" fmla="*/ 10866623 w 12203753"/>
              <a:gd name="connsiteY9298" fmla="*/ 801781 h 6858000"/>
              <a:gd name="connsiteX9299" fmla="*/ 10872933 w 12203753"/>
              <a:gd name="connsiteY9299" fmla="*/ 916003 h 6858000"/>
              <a:gd name="connsiteX9300" fmla="*/ 10866623 w 12203753"/>
              <a:gd name="connsiteY9300" fmla="*/ 1030161 h 6858000"/>
              <a:gd name="connsiteX9301" fmla="*/ 10821367 w 12203753"/>
              <a:gd name="connsiteY9301" fmla="*/ 1030161 h 6858000"/>
              <a:gd name="connsiteX9302" fmla="*/ 10815121 w 12203753"/>
              <a:gd name="connsiteY9302" fmla="*/ 916003 h 6858000"/>
              <a:gd name="connsiteX9303" fmla="*/ 10821367 w 12203753"/>
              <a:gd name="connsiteY9303" fmla="*/ 801781 h 6858000"/>
              <a:gd name="connsiteX9304" fmla="*/ 11612508 w 12203753"/>
              <a:gd name="connsiteY9304" fmla="*/ 801773 h 6858000"/>
              <a:gd name="connsiteX9305" fmla="*/ 11657764 w 12203753"/>
              <a:gd name="connsiteY9305" fmla="*/ 801773 h 6858000"/>
              <a:gd name="connsiteX9306" fmla="*/ 11664075 w 12203753"/>
              <a:gd name="connsiteY9306" fmla="*/ 915994 h 6858000"/>
              <a:gd name="connsiteX9307" fmla="*/ 11657764 w 12203753"/>
              <a:gd name="connsiteY9307" fmla="*/ 1030153 h 6858000"/>
              <a:gd name="connsiteX9308" fmla="*/ 11612508 w 12203753"/>
              <a:gd name="connsiteY9308" fmla="*/ 1030153 h 6858000"/>
              <a:gd name="connsiteX9309" fmla="*/ 11606262 w 12203753"/>
              <a:gd name="connsiteY9309" fmla="*/ 915994 h 6858000"/>
              <a:gd name="connsiteX9310" fmla="*/ 11612508 w 12203753"/>
              <a:gd name="connsiteY9310" fmla="*/ 801773 h 6858000"/>
              <a:gd name="connsiteX9311" fmla="*/ 0 w 12203753"/>
              <a:gd name="connsiteY9311" fmla="*/ 788981 h 6858000"/>
              <a:gd name="connsiteX9312" fmla="*/ 48559 w 12203753"/>
              <a:gd name="connsiteY9312" fmla="*/ 819613 h 6858000"/>
              <a:gd name="connsiteX9313" fmla="*/ 76396 w 12203753"/>
              <a:gd name="connsiteY9313" fmla="*/ 839308 h 6858000"/>
              <a:gd name="connsiteX9314" fmla="*/ 53769 w 12203753"/>
              <a:gd name="connsiteY9314" fmla="*/ 878509 h 6858000"/>
              <a:gd name="connsiteX9315" fmla="*/ 22784 w 12203753"/>
              <a:gd name="connsiteY9315" fmla="*/ 864239 h 6858000"/>
              <a:gd name="connsiteX9316" fmla="*/ 0 w 12203753"/>
              <a:gd name="connsiteY9316" fmla="*/ 852250 h 6858000"/>
              <a:gd name="connsiteX9317" fmla="*/ 12203753 w 12203753"/>
              <a:gd name="connsiteY9317" fmla="*/ 783229 h 6858000"/>
              <a:gd name="connsiteX9318" fmla="*/ 12203753 w 12203753"/>
              <a:gd name="connsiteY9318" fmla="*/ 847444 h 6858000"/>
              <a:gd name="connsiteX9319" fmla="*/ 12171908 w 12203753"/>
              <a:gd name="connsiteY9319" fmla="*/ 864199 h 6858000"/>
              <a:gd name="connsiteX9320" fmla="*/ 12140914 w 12203753"/>
              <a:gd name="connsiteY9320" fmla="*/ 878445 h 6858000"/>
              <a:gd name="connsiteX9321" fmla="*/ 12118286 w 12203753"/>
              <a:gd name="connsiteY9321" fmla="*/ 839244 h 6858000"/>
              <a:gd name="connsiteX9322" fmla="*/ 12146132 w 12203753"/>
              <a:gd name="connsiteY9322" fmla="*/ 819549 h 6858000"/>
              <a:gd name="connsiteX9323" fmla="*/ 449268 w 12203753"/>
              <a:gd name="connsiteY9323" fmla="*/ 725215 h 6858000"/>
              <a:gd name="connsiteX9324" fmla="*/ 471896 w 12203753"/>
              <a:gd name="connsiteY9324" fmla="*/ 764414 h 6858000"/>
              <a:gd name="connsiteX9325" fmla="*/ 376162 w 12203753"/>
              <a:gd name="connsiteY9325" fmla="*/ 826941 h 6858000"/>
              <a:gd name="connsiteX9326" fmla="*/ 274116 w 12203753"/>
              <a:gd name="connsiteY9326" fmla="*/ 878571 h 6858000"/>
              <a:gd name="connsiteX9327" fmla="*/ 251487 w 12203753"/>
              <a:gd name="connsiteY9327" fmla="*/ 839370 h 6858000"/>
              <a:gd name="connsiteX9328" fmla="*/ 251551 w 12203753"/>
              <a:gd name="connsiteY9328" fmla="*/ 839370 h 6858000"/>
              <a:gd name="connsiteX9329" fmla="*/ 347288 w 12203753"/>
              <a:gd name="connsiteY9329" fmla="*/ 776843 h 6858000"/>
              <a:gd name="connsiteX9330" fmla="*/ 449268 w 12203753"/>
              <a:gd name="connsiteY9330" fmla="*/ 725215 h 6858000"/>
              <a:gd name="connsiteX9331" fmla="*/ 1240476 w 12203753"/>
              <a:gd name="connsiteY9331" fmla="*/ 725206 h 6858000"/>
              <a:gd name="connsiteX9332" fmla="*/ 1263103 w 12203753"/>
              <a:gd name="connsiteY9332" fmla="*/ 764405 h 6858000"/>
              <a:gd name="connsiteX9333" fmla="*/ 1167366 w 12203753"/>
              <a:gd name="connsiteY9333" fmla="*/ 826933 h 6858000"/>
              <a:gd name="connsiteX9334" fmla="*/ 1065317 w 12203753"/>
              <a:gd name="connsiteY9334" fmla="*/ 878563 h 6858000"/>
              <a:gd name="connsiteX9335" fmla="*/ 1042681 w 12203753"/>
              <a:gd name="connsiteY9335" fmla="*/ 839362 h 6858000"/>
              <a:gd name="connsiteX9336" fmla="*/ 1138427 w 12203753"/>
              <a:gd name="connsiteY9336" fmla="*/ 776834 h 6858000"/>
              <a:gd name="connsiteX9337" fmla="*/ 1240476 w 12203753"/>
              <a:gd name="connsiteY9337" fmla="*/ 725206 h 6858000"/>
              <a:gd name="connsiteX9338" fmla="*/ 2031546 w 12203753"/>
              <a:gd name="connsiteY9338" fmla="*/ 725198 h 6858000"/>
              <a:gd name="connsiteX9339" fmla="*/ 2054176 w 12203753"/>
              <a:gd name="connsiteY9339" fmla="*/ 764397 h 6858000"/>
              <a:gd name="connsiteX9340" fmla="*/ 1958440 w 12203753"/>
              <a:gd name="connsiteY9340" fmla="*/ 826925 h 6858000"/>
              <a:gd name="connsiteX9341" fmla="*/ 1856390 w 12203753"/>
              <a:gd name="connsiteY9341" fmla="*/ 878554 h 6858000"/>
              <a:gd name="connsiteX9342" fmla="*/ 1833765 w 12203753"/>
              <a:gd name="connsiteY9342" fmla="*/ 839354 h 6858000"/>
              <a:gd name="connsiteX9343" fmla="*/ 1929500 w 12203753"/>
              <a:gd name="connsiteY9343" fmla="*/ 776826 h 6858000"/>
              <a:gd name="connsiteX9344" fmla="*/ 2031546 w 12203753"/>
              <a:gd name="connsiteY9344" fmla="*/ 725198 h 6858000"/>
              <a:gd name="connsiteX9345" fmla="*/ 2822677 w 12203753"/>
              <a:gd name="connsiteY9345" fmla="*/ 725189 h 6858000"/>
              <a:gd name="connsiteX9346" fmla="*/ 2845305 w 12203753"/>
              <a:gd name="connsiteY9346" fmla="*/ 764388 h 6858000"/>
              <a:gd name="connsiteX9347" fmla="*/ 2749571 w 12203753"/>
              <a:gd name="connsiteY9347" fmla="*/ 826916 h 6858000"/>
              <a:gd name="connsiteX9348" fmla="*/ 2647521 w 12203753"/>
              <a:gd name="connsiteY9348" fmla="*/ 878546 h 6858000"/>
              <a:gd name="connsiteX9349" fmla="*/ 2624892 w 12203753"/>
              <a:gd name="connsiteY9349" fmla="*/ 839345 h 6858000"/>
              <a:gd name="connsiteX9350" fmla="*/ 2720633 w 12203753"/>
              <a:gd name="connsiteY9350" fmla="*/ 776817 h 6858000"/>
              <a:gd name="connsiteX9351" fmla="*/ 2822677 w 12203753"/>
              <a:gd name="connsiteY9351" fmla="*/ 725189 h 6858000"/>
              <a:gd name="connsiteX9352" fmla="*/ 3613742 w 12203753"/>
              <a:gd name="connsiteY9352" fmla="*/ 725180 h 6858000"/>
              <a:gd name="connsiteX9353" fmla="*/ 3636372 w 12203753"/>
              <a:gd name="connsiteY9353" fmla="*/ 764380 h 6858000"/>
              <a:gd name="connsiteX9354" fmla="*/ 3540639 w 12203753"/>
              <a:gd name="connsiteY9354" fmla="*/ 826908 h 6858000"/>
              <a:gd name="connsiteX9355" fmla="*/ 3438588 w 12203753"/>
              <a:gd name="connsiteY9355" fmla="*/ 878537 h 6858000"/>
              <a:gd name="connsiteX9356" fmla="*/ 3415959 w 12203753"/>
              <a:gd name="connsiteY9356" fmla="*/ 839337 h 6858000"/>
              <a:gd name="connsiteX9357" fmla="*/ 3416027 w 12203753"/>
              <a:gd name="connsiteY9357" fmla="*/ 839337 h 6858000"/>
              <a:gd name="connsiteX9358" fmla="*/ 3511767 w 12203753"/>
              <a:gd name="connsiteY9358" fmla="*/ 776809 h 6858000"/>
              <a:gd name="connsiteX9359" fmla="*/ 3613742 w 12203753"/>
              <a:gd name="connsiteY9359" fmla="*/ 725180 h 6858000"/>
              <a:gd name="connsiteX9360" fmla="*/ 4404792 w 12203753"/>
              <a:gd name="connsiteY9360" fmla="*/ 725172 h 6858000"/>
              <a:gd name="connsiteX9361" fmla="*/ 4427424 w 12203753"/>
              <a:gd name="connsiteY9361" fmla="*/ 764371 h 6858000"/>
              <a:gd name="connsiteX9362" fmla="*/ 4331686 w 12203753"/>
              <a:gd name="connsiteY9362" fmla="*/ 826899 h 6858000"/>
              <a:gd name="connsiteX9363" fmla="*/ 4229635 w 12203753"/>
              <a:gd name="connsiteY9363" fmla="*/ 878529 h 6858000"/>
              <a:gd name="connsiteX9364" fmla="*/ 4207009 w 12203753"/>
              <a:gd name="connsiteY9364" fmla="*/ 839328 h 6858000"/>
              <a:gd name="connsiteX9365" fmla="*/ 4207074 w 12203753"/>
              <a:gd name="connsiteY9365" fmla="*/ 839328 h 6858000"/>
              <a:gd name="connsiteX9366" fmla="*/ 4302809 w 12203753"/>
              <a:gd name="connsiteY9366" fmla="*/ 776800 h 6858000"/>
              <a:gd name="connsiteX9367" fmla="*/ 4404792 w 12203753"/>
              <a:gd name="connsiteY9367" fmla="*/ 725172 h 6858000"/>
              <a:gd name="connsiteX9368" fmla="*/ 669795 w 12203753"/>
              <a:gd name="connsiteY9368" fmla="*/ 725169 h 6858000"/>
              <a:gd name="connsiteX9369" fmla="*/ 678178 w 12203753"/>
              <a:gd name="connsiteY9369" fmla="*/ 728884 h 6858000"/>
              <a:gd name="connsiteX9370" fmla="*/ 771792 w 12203753"/>
              <a:gd name="connsiteY9370" fmla="*/ 776775 h 6858000"/>
              <a:gd name="connsiteX9371" fmla="*/ 867526 w 12203753"/>
              <a:gd name="connsiteY9371" fmla="*/ 839302 h 6858000"/>
              <a:gd name="connsiteX9372" fmla="*/ 844900 w 12203753"/>
              <a:gd name="connsiteY9372" fmla="*/ 878503 h 6858000"/>
              <a:gd name="connsiteX9373" fmla="*/ 742918 w 12203753"/>
              <a:gd name="connsiteY9373" fmla="*/ 826873 h 6858000"/>
              <a:gd name="connsiteX9374" fmla="*/ 647181 w 12203753"/>
              <a:gd name="connsiteY9374" fmla="*/ 764346 h 6858000"/>
              <a:gd name="connsiteX9375" fmla="*/ 5195941 w 12203753"/>
              <a:gd name="connsiteY9375" fmla="*/ 725163 h 6858000"/>
              <a:gd name="connsiteX9376" fmla="*/ 5218566 w 12203753"/>
              <a:gd name="connsiteY9376" fmla="*/ 764363 h 6858000"/>
              <a:gd name="connsiteX9377" fmla="*/ 5122827 w 12203753"/>
              <a:gd name="connsiteY9377" fmla="*/ 826891 h 6858000"/>
              <a:gd name="connsiteX9378" fmla="*/ 5020783 w 12203753"/>
              <a:gd name="connsiteY9378" fmla="*/ 878520 h 6858000"/>
              <a:gd name="connsiteX9379" fmla="*/ 4998155 w 12203753"/>
              <a:gd name="connsiteY9379" fmla="*/ 839320 h 6858000"/>
              <a:gd name="connsiteX9380" fmla="*/ 4998215 w 12203753"/>
              <a:gd name="connsiteY9380" fmla="*/ 839320 h 6858000"/>
              <a:gd name="connsiteX9381" fmla="*/ 5093953 w 12203753"/>
              <a:gd name="connsiteY9381" fmla="*/ 776792 h 6858000"/>
              <a:gd name="connsiteX9382" fmla="*/ 5195941 w 12203753"/>
              <a:gd name="connsiteY9382" fmla="*/ 725163 h 6858000"/>
              <a:gd name="connsiteX9383" fmla="*/ 1460873 w 12203753"/>
              <a:gd name="connsiteY9383" fmla="*/ 725161 h 6858000"/>
              <a:gd name="connsiteX9384" fmla="*/ 1469257 w 12203753"/>
              <a:gd name="connsiteY9384" fmla="*/ 728875 h 6858000"/>
              <a:gd name="connsiteX9385" fmla="*/ 1562870 w 12203753"/>
              <a:gd name="connsiteY9385" fmla="*/ 776766 h 6858000"/>
              <a:gd name="connsiteX9386" fmla="*/ 1658607 w 12203753"/>
              <a:gd name="connsiteY9386" fmla="*/ 839294 h 6858000"/>
              <a:gd name="connsiteX9387" fmla="*/ 1635980 w 12203753"/>
              <a:gd name="connsiteY9387" fmla="*/ 878494 h 6858000"/>
              <a:gd name="connsiteX9388" fmla="*/ 1533999 w 12203753"/>
              <a:gd name="connsiteY9388" fmla="*/ 826865 h 6858000"/>
              <a:gd name="connsiteX9389" fmla="*/ 1438259 w 12203753"/>
              <a:gd name="connsiteY9389" fmla="*/ 764337 h 6858000"/>
              <a:gd name="connsiteX9390" fmla="*/ 5987007 w 12203753"/>
              <a:gd name="connsiteY9390" fmla="*/ 725155 h 6858000"/>
              <a:gd name="connsiteX9391" fmla="*/ 6009633 w 12203753"/>
              <a:gd name="connsiteY9391" fmla="*/ 764354 h 6858000"/>
              <a:gd name="connsiteX9392" fmla="*/ 5913898 w 12203753"/>
              <a:gd name="connsiteY9392" fmla="*/ 826882 h 6858000"/>
              <a:gd name="connsiteX9393" fmla="*/ 5811850 w 12203753"/>
              <a:gd name="connsiteY9393" fmla="*/ 878512 h 6858000"/>
              <a:gd name="connsiteX9394" fmla="*/ 5789224 w 12203753"/>
              <a:gd name="connsiteY9394" fmla="*/ 839311 h 6858000"/>
              <a:gd name="connsiteX9395" fmla="*/ 5789287 w 12203753"/>
              <a:gd name="connsiteY9395" fmla="*/ 839311 h 6858000"/>
              <a:gd name="connsiteX9396" fmla="*/ 5885024 w 12203753"/>
              <a:gd name="connsiteY9396" fmla="*/ 776783 h 6858000"/>
              <a:gd name="connsiteX9397" fmla="*/ 5987007 w 12203753"/>
              <a:gd name="connsiteY9397" fmla="*/ 725155 h 6858000"/>
              <a:gd name="connsiteX9398" fmla="*/ 2252000 w 12203753"/>
              <a:gd name="connsiteY9398" fmla="*/ 725152 h 6858000"/>
              <a:gd name="connsiteX9399" fmla="*/ 2260383 w 12203753"/>
              <a:gd name="connsiteY9399" fmla="*/ 728867 h 6858000"/>
              <a:gd name="connsiteX9400" fmla="*/ 2353993 w 12203753"/>
              <a:gd name="connsiteY9400" fmla="*/ 776758 h 6858000"/>
              <a:gd name="connsiteX9401" fmla="*/ 2449735 w 12203753"/>
              <a:gd name="connsiteY9401" fmla="*/ 839285 h 6858000"/>
              <a:gd name="connsiteX9402" fmla="*/ 2427108 w 12203753"/>
              <a:gd name="connsiteY9402" fmla="*/ 878486 h 6858000"/>
              <a:gd name="connsiteX9403" fmla="*/ 2325122 w 12203753"/>
              <a:gd name="connsiteY9403" fmla="*/ 826856 h 6858000"/>
              <a:gd name="connsiteX9404" fmla="*/ 2229387 w 12203753"/>
              <a:gd name="connsiteY9404" fmla="*/ 764329 h 6858000"/>
              <a:gd name="connsiteX9405" fmla="*/ 669744 w 12203753"/>
              <a:gd name="connsiteY9405" fmla="*/ 725147 h 6858000"/>
              <a:gd name="connsiteX9406" fmla="*/ 669808 w 12203753"/>
              <a:gd name="connsiteY9406" fmla="*/ 725147 h 6858000"/>
              <a:gd name="connsiteX9407" fmla="*/ 669795 w 12203753"/>
              <a:gd name="connsiteY9407" fmla="*/ 725169 h 6858000"/>
              <a:gd name="connsiteX9408" fmla="*/ 6778210 w 12203753"/>
              <a:gd name="connsiteY9408" fmla="*/ 725146 h 6858000"/>
              <a:gd name="connsiteX9409" fmla="*/ 6800772 w 12203753"/>
              <a:gd name="connsiteY9409" fmla="*/ 764346 h 6858000"/>
              <a:gd name="connsiteX9410" fmla="*/ 6705035 w 12203753"/>
              <a:gd name="connsiteY9410" fmla="*/ 826874 h 6858000"/>
              <a:gd name="connsiteX9411" fmla="*/ 6603052 w 12203753"/>
              <a:gd name="connsiteY9411" fmla="*/ 878504 h 6858000"/>
              <a:gd name="connsiteX9412" fmla="*/ 6580424 w 12203753"/>
              <a:gd name="connsiteY9412" fmla="*/ 839303 h 6858000"/>
              <a:gd name="connsiteX9413" fmla="*/ 6676161 w 12203753"/>
              <a:gd name="connsiteY9413" fmla="*/ 776775 h 6858000"/>
              <a:gd name="connsiteX9414" fmla="*/ 6778210 w 12203753"/>
              <a:gd name="connsiteY9414" fmla="*/ 725146 h 6858000"/>
              <a:gd name="connsiteX9415" fmla="*/ 3043144 w 12203753"/>
              <a:gd name="connsiteY9415" fmla="*/ 725143 h 6858000"/>
              <a:gd name="connsiteX9416" fmla="*/ 3051523 w 12203753"/>
              <a:gd name="connsiteY9416" fmla="*/ 728858 h 6858000"/>
              <a:gd name="connsiteX9417" fmla="*/ 3145144 w 12203753"/>
              <a:gd name="connsiteY9417" fmla="*/ 776749 h 6858000"/>
              <a:gd name="connsiteX9418" fmla="*/ 3240871 w 12203753"/>
              <a:gd name="connsiteY9418" fmla="*/ 839277 h 6858000"/>
              <a:gd name="connsiteX9419" fmla="*/ 3218243 w 12203753"/>
              <a:gd name="connsiteY9419" fmla="*/ 878478 h 6858000"/>
              <a:gd name="connsiteX9420" fmla="*/ 3116268 w 12203753"/>
              <a:gd name="connsiteY9420" fmla="*/ 826848 h 6858000"/>
              <a:gd name="connsiteX9421" fmla="*/ 3020525 w 12203753"/>
              <a:gd name="connsiteY9421" fmla="*/ 764320 h 6858000"/>
              <a:gd name="connsiteX9422" fmla="*/ 1460821 w 12203753"/>
              <a:gd name="connsiteY9422" fmla="*/ 725138 h 6858000"/>
              <a:gd name="connsiteX9423" fmla="*/ 1460890 w 12203753"/>
              <a:gd name="connsiteY9423" fmla="*/ 725138 h 6858000"/>
              <a:gd name="connsiteX9424" fmla="*/ 1460873 w 12203753"/>
              <a:gd name="connsiteY9424" fmla="*/ 725161 h 6858000"/>
              <a:gd name="connsiteX9425" fmla="*/ 7569286 w 12203753"/>
              <a:gd name="connsiteY9425" fmla="*/ 725137 h 6858000"/>
              <a:gd name="connsiteX9426" fmla="*/ 7591913 w 12203753"/>
              <a:gd name="connsiteY9426" fmla="*/ 764337 h 6858000"/>
              <a:gd name="connsiteX9427" fmla="*/ 7496176 w 12203753"/>
              <a:gd name="connsiteY9427" fmla="*/ 826865 h 6858000"/>
              <a:gd name="connsiteX9428" fmla="*/ 7394128 w 12203753"/>
              <a:gd name="connsiteY9428" fmla="*/ 878495 h 6858000"/>
              <a:gd name="connsiteX9429" fmla="*/ 7371564 w 12203753"/>
              <a:gd name="connsiteY9429" fmla="*/ 839294 h 6858000"/>
              <a:gd name="connsiteX9430" fmla="*/ 7467302 w 12203753"/>
              <a:gd name="connsiteY9430" fmla="*/ 776766 h 6858000"/>
              <a:gd name="connsiteX9431" fmla="*/ 7569286 w 12203753"/>
              <a:gd name="connsiteY9431" fmla="*/ 725137 h 6858000"/>
              <a:gd name="connsiteX9432" fmla="*/ 3834266 w 12203753"/>
              <a:gd name="connsiteY9432" fmla="*/ 725135 h 6858000"/>
              <a:gd name="connsiteX9433" fmla="*/ 3842651 w 12203753"/>
              <a:gd name="connsiteY9433" fmla="*/ 728850 h 6858000"/>
              <a:gd name="connsiteX9434" fmla="*/ 3936263 w 12203753"/>
              <a:gd name="connsiteY9434" fmla="*/ 776740 h 6858000"/>
              <a:gd name="connsiteX9435" fmla="*/ 4031992 w 12203753"/>
              <a:gd name="connsiteY9435" fmla="*/ 839268 h 6858000"/>
              <a:gd name="connsiteX9436" fmla="*/ 4009366 w 12203753"/>
              <a:gd name="connsiteY9436" fmla="*/ 878469 h 6858000"/>
              <a:gd name="connsiteX9437" fmla="*/ 3907391 w 12203753"/>
              <a:gd name="connsiteY9437" fmla="*/ 826839 h 6858000"/>
              <a:gd name="connsiteX9438" fmla="*/ 3811651 w 12203753"/>
              <a:gd name="connsiteY9438" fmla="*/ 764311 h 6858000"/>
              <a:gd name="connsiteX9439" fmla="*/ 8360428 w 12203753"/>
              <a:gd name="connsiteY9439" fmla="*/ 725129 h 6858000"/>
              <a:gd name="connsiteX9440" fmla="*/ 8383056 w 12203753"/>
              <a:gd name="connsiteY9440" fmla="*/ 764328 h 6858000"/>
              <a:gd name="connsiteX9441" fmla="*/ 8287318 w 12203753"/>
              <a:gd name="connsiteY9441" fmla="*/ 826857 h 6858000"/>
              <a:gd name="connsiteX9442" fmla="*/ 8185270 w 12203753"/>
              <a:gd name="connsiteY9442" fmla="*/ 878487 h 6858000"/>
              <a:gd name="connsiteX9443" fmla="*/ 8162642 w 12203753"/>
              <a:gd name="connsiteY9443" fmla="*/ 839286 h 6858000"/>
              <a:gd name="connsiteX9444" fmla="*/ 8258380 w 12203753"/>
              <a:gd name="connsiteY9444" fmla="*/ 776757 h 6858000"/>
              <a:gd name="connsiteX9445" fmla="*/ 8360428 w 12203753"/>
              <a:gd name="connsiteY9445" fmla="*/ 725129 h 6858000"/>
              <a:gd name="connsiteX9446" fmla="*/ 2251951 w 12203753"/>
              <a:gd name="connsiteY9446" fmla="*/ 725129 h 6858000"/>
              <a:gd name="connsiteX9447" fmla="*/ 2252012 w 12203753"/>
              <a:gd name="connsiteY9447" fmla="*/ 725129 h 6858000"/>
              <a:gd name="connsiteX9448" fmla="*/ 2252000 w 12203753"/>
              <a:gd name="connsiteY9448" fmla="*/ 725152 h 6858000"/>
              <a:gd name="connsiteX9449" fmla="*/ 4625259 w 12203753"/>
              <a:gd name="connsiteY9449" fmla="*/ 725126 h 6858000"/>
              <a:gd name="connsiteX9450" fmla="*/ 4633642 w 12203753"/>
              <a:gd name="connsiteY9450" fmla="*/ 728841 h 6858000"/>
              <a:gd name="connsiteX9451" fmla="*/ 4727254 w 12203753"/>
              <a:gd name="connsiteY9451" fmla="*/ 776732 h 6858000"/>
              <a:gd name="connsiteX9452" fmla="*/ 4822988 w 12203753"/>
              <a:gd name="connsiteY9452" fmla="*/ 839260 h 6858000"/>
              <a:gd name="connsiteX9453" fmla="*/ 4800366 w 12203753"/>
              <a:gd name="connsiteY9453" fmla="*/ 878461 h 6858000"/>
              <a:gd name="connsiteX9454" fmla="*/ 4698380 w 12203753"/>
              <a:gd name="connsiteY9454" fmla="*/ 826831 h 6858000"/>
              <a:gd name="connsiteX9455" fmla="*/ 4602649 w 12203753"/>
              <a:gd name="connsiteY9455" fmla="*/ 764303 h 6858000"/>
              <a:gd name="connsiteX9456" fmla="*/ 3043094 w 12203753"/>
              <a:gd name="connsiteY9456" fmla="*/ 725121 h 6858000"/>
              <a:gd name="connsiteX9457" fmla="*/ 3043156 w 12203753"/>
              <a:gd name="connsiteY9457" fmla="*/ 725121 h 6858000"/>
              <a:gd name="connsiteX9458" fmla="*/ 3043144 w 12203753"/>
              <a:gd name="connsiteY9458" fmla="*/ 725143 h 6858000"/>
              <a:gd name="connsiteX9459" fmla="*/ 9151570 w 12203753"/>
              <a:gd name="connsiteY9459" fmla="*/ 725120 h 6858000"/>
              <a:gd name="connsiteX9460" fmla="*/ 9174198 w 12203753"/>
              <a:gd name="connsiteY9460" fmla="*/ 764320 h 6858000"/>
              <a:gd name="connsiteX9461" fmla="*/ 9078460 w 12203753"/>
              <a:gd name="connsiteY9461" fmla="*/ 826848 h 6858000"/>
              <a:gd name="connsiteX9462" fmla="*/ 8976412 w 12203753"/>
              <a:gd name="connsiteY9462" fmla="*/ 878478 h 6858000"/>
              <a:gd name="connsiteX9463" fmla="*/ 8953784 w 12203753"/>
              <a:gd name="connsiteY9463" fmla="*/ 839277 h 6858000"/>
              <a:gd name="connsiteX9464" fmla="*/ 9049522 w 12203753"/>
              <a:gd name="connsiteY9464" fmla="*/ 776749 h 6858000"/>
              <a:gd name="connsiteX9465" fmla="*/ 9151570 w 12203753"/>
              <a:gd name="connsiteY9465" fmla="*/ 725120 h 6858000"/>
              <a:gd name="connsiteX9466" fmla="*/ 5416402 w 12203753"/>
              <a:gd name="connsiteY9466" fmla="*/ 725117 h 6858000"/>
              <a:gd name="connsiteX9467" fmla="*/ 5424781 w 12203753"/>
              <a:gd name="connsiteY9467" fmla="*/ 728833 h 6858000"/>
              <a:gd name="connsiteX9468" fmla="*/ 5518395 w 12203753"/>
              <a:gd name="connsiteY9468" fmla="*/ 776723 h 6858000"/>
              <a:gd name="connsiteX9469" fmla="*/ 5614131 w 12203753"/>
              <a:gd name="connsiteY9469" fmla="*/ 839251 h 6858000"/>
              <a:gd name="connsiteX9470" fmla="*/ 5591504 w 12203753"/>
              <a:gd name="connsiteY9470" fmla="*/ 878452 h 6858000"/>
              <a:gd name="connsiteX9471" fmla="*/ 5489521 w 12203753"/>
              <a:gd name="connsiteY9471" fmla="*/ 826822 h 6858000"/>
              <a:gd name="connsiteX9472" fmla="*/ 5393787 w 12203753"/>
              <a:gd name="connsiteY9472" fmla="*/ 764294 h 6858000"/>
              <a:gd name="connsiteX9473" fmla="*/ 9942711 w 12203753"/>
              <a:gd name="connsiteY9473" fmla="*/ 725112 h 6858000"/>
              <a:gd name="connsiteX9474" fmla="*/ 9965275 w 12203753"/>
              <a:gd name="connsiteY9474" fmla="*/ 764311 h 6858000"/>
              <a:gd name="connsiteX9475" fmla="*/ 9869601 w 12203753"/>
              <a:gd name="connsiteY9475" fmla="*/ 826840 h 6858000"/>
              <a:gd name="connsiteX9476" fmla="*/ 9767553 w 12203753"/>
              <a:gd name="connsiteY9476" fmla="*/ 878470 h 6858000"/>
              <a:gd name="connsiteX9477" fmla="*/ 9744925 w 12203753"/>
              <a:gd name="connsiteY9477" fmla="*/ 839269 h 6858000"/>
              <a:gd name="connsiteX9478" fmla="*/ 9840663 w 12203753"/>
              <a:gd name="connsiteY9478" fmla="*/ 776740 h 6858000"/>
              <a:gd name="connsiteX9479" fmla="*/ 9942711 w 12203753"/>
              <a:gd name="connsiteY9479" fmla="*/ 725112 h 6858000"/>
              <a:gd name="connsiteX9480" fmla="*/ 3834218 w 12203753"/>
              <a:gd name="connsiteY9480" fmla="*/ 725112 h 6858000"/>
              <a:gd name="connsiteX9481" fmla="*/ 3834279 w 12203753"/>
              <a:gd name="connsiteY9481" fmla="*/ 725112 h 6858000"/>
              <a:gd name="connsiteX9482" fmla="*/ 3834266 w 12203753"/>
              <a:gd name="connsiteY9482" fmla="*/ 725135 h 6858000"/>
              <a:gd name="connsiteX9483" fmla="*/ 4625211 w 12203753"/>
              <a:gd name="connsiteY9483" fmla="*/ 725104 h 6858000"/>
              <a:gd name="connsiteX9484" fmla="*/ 4625271 w 12203753"/>
              <a:gd name="connsiteY9484" fmla="*/ 725104 h 6858000"/>
              <a:gd name="connsiteX9485" fmla="*/ 4625259 w 12203753"/>
              <a:gd name="connsiteY9485" fmla="*/ 725126 h 6858000"/>
              <a:gd name="connsiteX9486" fmla="*/ 10733788 w 12203753"/>
              <a:gd name="connsiteY9486" fmla="*/ 725103 h 6858000"/>
              <a:gd name="connsiteX9487" fmla="*/ 10756416 w 12203753"/>
              <a:gd name="connsiteY9487" fmla="*/ 764303 h 6858000"/>
              <a:gd name="connsiteX9488" fmla="*/ 10660678 w 12203753"/>
              <a:gd name="connsiteY9488" fmla="*/ 826832 h 6858000"/>
              <a:gd name="connsiteX9489" fmla="*/ 10558630 w 12203753"/>
              <a:gd name="connsiteY9489" fmla="*/ 878462 h 6858000"/>
              <a:gd name="connsiteX9490" fmla="*/ 10536066 w 12203753"/>
              <a:gd name="connsiteY9490" fmla="*/ 839261 h 6858000"/>
              <a:gd name="connsiteX9491" fmla="*/ 10631804 w 12203753"/>
              <a:gd name="connsiteY9491" fmla="*/ 776732 h 6858000"/>
              <a:gd name="connsiteX9492" fmla="*/ 10733788 w 12203753"/>
              <a:gd name="connsiteY9492" fmla="*/ 725103 h 6858000"/>
              <a:gd name="connsiteX9493" fmla="*/ 5416352 w 12203753"/>
              <a:gd name="connsiteY9493" fmla="*/ 725095 h 6858000"/>
              <a:gd name="connsiteX9494" fmla="*/ 5416414 w 12203753"/>
              <a:gd name="connsiteY9494" fmla="*/ 725095 h 6858000"/>
              <a:gd name="connsiteX9495" fmla="*/ 5416402 w 12203753"/>
              <a:gd name="connsiteY9495" fmla="*/ 725117 h 6858000"/>
              <a:gd name="connsiteX9496" fmla="*/ 11524930 w 12203753"/>
              <a:gd name="connsiteY9496" fmla="*/ 725094 h 6858000"/>
              <a:gd name="connsiteX9497" fmla="*/ 11547558 w 12203753"/>
              <a:gd name="connsiteY9497" fmla="*/ 764294 h 6858000"/>
              <a:gd name="connsiteX9498" fmla="*/ 11451820 w 12203753"/>
              <a:gd name="connsiteY9498" fmla="*/ 826823 h 6858000"/>
              <a:gd name="connsiteX9499" fmla="*/ 11349772 w 12203753"/>
              <a:gd name="connsiteY9499" fmla="*/ 878453 h 6858000"/>
              <a:gd name="connsiteX9500" fmla="*/ 11327208 w 12203753"/>
              <a:gd name="connsiteY9500" fmla="*/ 839252 h 6858000"/>
              <a:gd name="connsiteX9501" fmla="*/ 11422946 w 12203753"/>
              <a:gd name="connsiteY9501" fmla="*/ 776723 h 6858000"/>
              <a:gd name="connsiteX9502" fmla="*/ 11524930 w 12203753"/>
              <a:gd name="connsiteY9502" fmla="*/ 725094 h 6858000"/>
              <a:gd name="connsiteX9503" fmla="*/ 6207480 w 12203753"/>
              <a:gd name="connsiteY9503" fmla="*/ 725086 h 6858000"/>
              <a:gd name="connsiteX9504" fmla="*/ 6309528 w 12203753"/>
              <a:gd name="connsiteY9504" fmla="*/ 776715 h 6858000"/>
              <a:gd name="connsiteX9505" fmla="*/ 6405201 w 12203753"/>
              <a:gd name="connsiteY9505" fmla="*/ 839243 h 6858000"/>
              <a:gd name="connsiteX9506" fmla="*/ 6382638 w 12203753"/>
              <a:gd name="connsiteY9506" fmla="*/ 878444 h 6858000"/>
              <a:gd name="connsiteX9507" fmla="*/ 6280590 w 12203753"/>
              <a:gd name="connsiteY9507" fmla="*/ 826814 h 6858000"/>
              <a:gd name="connsiteX9508" fmla="*/ 6184852 w 12203753"/>
              <a:gd name="connsiteY9508" fmla="*/ 764286 h 6858000"/>
              <a:gd name="connsiteX9509" fmla="*/ 6998558 w 12203753"/>
              <a:gd name="connsiteY9509" fmla="*/ 725078 h 6858000"/>
              <a:gd name="connsiteX9510" fmla="*/ 7100606 w 12203753"/>
              <a:gd name="connsiteY9510" fmla="*/ 776706 h 6858000"/>
              <a:gd name="connsiteX9511" fmla="*/ 7196344 w 12203753"/>
              <a:gd name="connsiteY9511" fmla="*/ 839235 h 6858000"/>
              <a:gd name="connsiteX9512" fmla="*/ 7173716 w 12203753"/>
              <a:gd name="connsiteY9512" fmla="*/ 878436 h 6858000"/>
              <a:gd name="connsiteX9513" fmla="*/ 7071731 w 12203753"/>
              <a:gd name="connsiteY9513" fmla="*/ 826806 h 6858000"/>
              <a:gd name="connsiteX9514" fmla="*/ 6975995 w 12203753"/>
              <a:gd name="connsiteY9514" fmla="*/ 764277 h 6858000"/>
              <a:gd name="connsiteX9515" fmla="*/ 7789699 w 12203753"/>
              <a:gd name="connsiteY9515" fmla="*/ 725069 h 6858000"/>
              <a:gd name="connsiteX9516" fmla="*/ 7891747 w 12203753"/>
              <a:gd name="connsiteY9516" fmla="*/ 776698 h 6858000"/>
              <a:gd name="connsiteX9517" fmla="*/ 7987485 w 12203753"/>
              <a:gd name="connsiteY9517" fmla="*/ 839226 h 6858000"/>
              <a:gd name="connsiteX9518" fmla="*/ 7964857 w 12203753"/>
              <a:gd name="connsiteY9518" fmla="*/ 878427 h 6858000"/>
              <a:gd name="connsiteX9519" fmla="*/ 7862873 w 12203753"/>
              <a:gd name="connsiteY9519" fmla="*/ 826797 h 6858000"/>
              <a:gd name="connsiteX9520" fmla="*/ 7767072 w 12203753"/>
              <a:gd name="connsiteY9520" fmla="*/ 764269 h 6858000"/>
              <a:gd name="connsiteX9521" fmla="*/ 8580840 w 12203753"/>
              <a:gd name="connsiteY9521" fmla="*/ 725061 h 6858000"/>
              <a:gd name="connsiteX9522" fmla="*/ 8682888 w 12203753"/>
              <a:gd name="connsiteY9522" fmla="*/ 776689 h 6858000"/>
              <a:gd name="connsiteX9523" fmla="*/ 8778626 w 12203753"/>
              <a:gd name="connsiteY9523" fmla="*/ 839218 h 6858000"/>
              <a:gd name="connsiteX9524" fmla="*/ 8755998 w 12203753"/>
              <a:gd name="connsiteY9524" fmla="*/ 878419 h 6858000"/>
              <a:gd name="connsiteX9525" fmla="*/ 8654014 w 12203753"/>
              <a:gd name="connsiteY9525" fmla="*/ 826789 h 6858000"/>
              <a:gd name="connsiteX9526" fmla="*/ 8558213 w 12203753"/>
              <a:gd name="connsiteY9526" fmla="*/ 764260 h 6858000"/>
              <a:gd name="connsiteX9527" fmla="*/ 9371982 w 12203753"/>
              <a:gd name="connsiteY9527" fmla="*/ 725052 h 6858000"/>
              <a:gd name="connsiteX9528" fmla="*/ 9474030 w 12203753"/>
              <a:gd name="connsiteY9528" fmla="*/ 776681 h 6858000"/>
              <a:gd name="connsiteX9529" fmla="*/ 9569704 w 12203753"/>
              <a:gd name="connsiteY9529" fmla="*/ 839209 h 6858000"/>
              <a:gd name="connsiteX9530" fmla="*/ 9547140 w 12203753"/>
              <a:gd name="connsiteY9530" fmla="*/ 878410 h 6858000"/>
              <a:gd name="connsiteX9531" fmla="*/ 9445093 w 12203753"/>
              <a:gd name="connsiteY9531" fmla="*/ 826780 h 6858000"/>
              <a:gd name="connsiteX9532" fmla="*/ 9349355 w 12203753"/>
              <a:gd name="connsiteY9532" fmla="*/ 764252 h 6858000"/>
              <a:gd name="connsiteX9533" fmla="*/ 10163059 w 12203753"/>
              <a:gd name="connsiteY9533" fmla="*/ 725043 h 6858000"/>
              <a:gd name="connsiteX9534" fmla="*/ 10265107 w 12203753"/>
              <a:gd name="connsiteY9534" fmla="*/ 776672 h 6858000"/>
              <a:gd name="connsiteX9535" fmla="*/ 10360845 w 12203753"/>
              <a:gd name="connsiteY9535" fmla="*/ 839201 h 6858000"/>
              <a:gd name="connsiteX9536" fmla="*/ 10338218 w 12203753"/>
              <a:gd name="connsiteY9536" fmla="*/ 878402 h 6858000"/>
              <a:gd name="connsiteX9537" fmla="*/ 10236234 w 12203753"/>
              <a:gd name="connsiteY9537" fmla="*/ 826772 h 6858000"/>
              <a:gd name="connsiteX9538" fmla="*/ 10140496 w 12203753"/>
              <a:gd name="connsiteY9538" fmla="*/ 764243 h 6858000"/>
              <a:gd name="connsiteX9539" fmla="*/ 10954201 w 12203753"/>
              <a:gd name="connsiteY9539" fmla="*/ 725035 h 6858000"/>
              <a:gd name="connsiteX9540" fmla="*/ 11056249 w 12203753"/>
              <a:gd name="connsiteY9540" fmla="*/ 776664 h 6858000"/>
              <a:gd name="connsiteX9541" fmla="*/ 11151987 w 12203753"/>
              <a:gd name="connsiteY9541" fmla="*/ 839192 h 6858000"/>
              <a:gd name="connsiteX9542" fmla="*/ 11129360 w 12203753"/>
              <a:gd name="connsiteY9542" fmla="*/ 878393 h 6858000"/>
              <a:gd name="connsiteX9543" fmla="*/ 11027376 w 12203753"/>
              <a:gd name="connsiteY9543" fmla="*/ 826763 h 6858000"/>
              <a:gd name="connsiteX9544" fmla="*/ 10931638 w 12203753"/>
              <a:gd name="connsiteY9544" fmla="*/ 764235 h 6858000"/>
              <a:gd name="connsiteX9545" fmla="*/ 11745343 w 12203753"/>
              <a:gd name="connsiteY9545" fmla="*/ 725026 h 6858000"/>
              <a:gd name="connsiteX9546" fmla="*/ 11847390 w 12203753"/>
              <a:gd name="connsiteY9546" fmla="*/ 776655 h 6858000"/>
              <a:gd name="connsiteX9547" fmla="*/ 11943128 w 12203753"/>
              <a:gd name="connsiteY9547" fmla="*/ 839184 h 6858000"/>
              <a:gd name="connsiteX9548" fmla="*/ 11920501 w 12203753"/>
              <a:gd name="connsiteY9548" fmla="*/ 878385 h 6858000"/>
              <a:gd name="connsiteX9549" fmla="*/ 11818516 w 12203753"/>
              <a:gd name="connsiteY9549" fmla="*/ 826755 h 6858000"/>
              <a:gd name="connsiteX9550" fmla="*/ 11722715 w 12203753"/>
              <a:gd name="connsiteY9550" fmla="*/ 764226 h 6858000"/>
              <a:gd name="connsiteX9551" fmla="*/ 141282 w 12203753"/>
              <a:gd name="connsiteY9551" fmla="*/ 573518 h 6858000"/>
              <a:gd name="connsiteX9552" fmla="*/ 186536 w 12203753"/>
              <a:gd name="connsiteY9552" fmla="*/ 573518 h 6858000"/>
              <a:gd name="connsiteX9553" fmla="*/ 192846 w 12203753"/>
              <a:gd name="connsiteY9553" fmla="*/ 687738 h 6858000"/>
              <a:gd name="connsiteX9554" fmla="*/ 186536 w 12203753"/>
              <a:gd name="connsiteY9554" fmla="*/ 801894 h 6858000"/>
              <a:gd name="connsiteX9555" fmla="*/ 141282 w 12203753"/>
              <a:gd name="connsiteY9555" fmla="*/ 801894 h 6858000"/>
              <a:gd name="connsiteX9556" fmla="*/ 135035 w 12203753"/>
              <a:gd name="connsiteY9556" fmla="*/ 687738 h 6858000"/>
              <a:gd name="connsiteX9557" fmla="*/ 141282 w 12203753"/>
              <a:gd name="connsiteY9557" fmla="*/ 573518 h 6858000"/>
              <a:gd name="connsiteX9558" fmla="*/ 932414 w 12203753"/>
              <a:gd name="connsiteY9558" fmla="*/ 573511 h 6858000"/>
              <a:gd name="connsiteX9559" fmla="*/ 977669 w 12203753"/>
              <a:gd name="connsiteY9559" fmla="*/ 573511 h 6858000"/>
              <a:gd name="connsiteX9560" fmla="*/ 983979 w 12203753"/>
              <a:gd name="connsiteY9560" fmla="*/ 687731 h 6858000"/>
              <a:gd name="connsiteX9561" fmla="*/ 977669 w 12203753"/>
              <a:gd name="connsiteY9561" fmla="*/ 801888 h 6858000"/>
              <a:gd name="connsiteX9562" fmla="*/ 932414 w 12203753"/>
              <a:gd name="connsiteY9562" fmla="*/ 801888 h 6858000"/>
              <a:gd name="connsiteX9563" fmla="*/ 926104 w 12203753"/>
              <a:gd name="connsiteY9563" fmla="*/ 687731 h 6858000"/>
              <a:gd name="connsiteX9564" fmla="*/ 932414 w 12203753"/>
              <a:gd name="connsiteY9564" fmla="*/ 573511 h 6858000"/>
              <a:gd name="connsiteX9565" fmla="*/ 1723556 w 12203753"/>
              <a:gd name="connsiteY9565" fmla="*/ 573502 h 6858000"/>
              <a:gd name="connsiteX9566" fmla="*/ 1768814 w 12203753"/>
              <a:gd name="connsiteY9566" fmla="*/ 573502 h 6858000"/>
              <a:gd name="connsiteX9567" fmla="*/ 1775125 w 12203753"/>
              <a:gd name="connsiteY9567" fmla="*/ 687722 h 6858000"/>
              <a:gd name="connsiteX9568" fmla="*/ 1768814 w 12203753"/>
              <a:gd name="connsiteY9568" fmla="*/ 801879 h 6858000"/>
              <a:gd name="connsiteX9569" fmla="*/ 1723556 w 12203753"/>
              <a:gd name="connsiteY9569" fmla="*/ 801879 h 6858000"/>
              <a:gd name="connsiteX9570" fmla="*/ 1717247 w 12203753"/>
              <a:gd name="connsiteY9570" fmla="*/ 687722 h 6858000"/>
              <a:gd name="connsiteX9571" fmla="*/ 1723556 w 12203753"/>
              <a:gd name="connsiteY9571" fmla="*/ 573502 h 6858000"/>
              <a:gd name="connsiteX9572" fmla="*/ 2514689 w 12203753"/>
              <a:gd name="connsiteY9572" fmla="*/ 573493 h 6858000"/>
              <a:gd name="connsiteX9573" fmla="*/ 2559944 w 12203753"/>
              <a:gd name="connsiteY9573" fmla="*/ 573493 h 6858000"/>
              <a:gd name="connsiteX9574" fmla="*/ 2566255 w 12203753"/>
              <a:gd name="connsiteY9574" fmla="*/ 687714 h 6858000"/>
              <a:gd name="connsiteX9575" fmla="*/ 2559944 w 12203753"/>
              <a:gd name="connsiteY9575" fmla="*/ 801871 h 6858000"/>
              <a:gd name="connsiteX9576" fmla="*/ 2514689 w 12203753"/>
              <a:gd name="connsiteY9576" fmla="*/ 801871 h 6858000"/>
              <a:gd name="connsiteX9577" fmla="*/ 2508444 w 12203753"/>
              <a:gd name="connsiteY9577" fmla="*/ 687714 h 6858000"/>
              <a:gd name="connsiteX9578" fmla="*/ 2514689 w 12203753"/>
              <a:gd name="connsiteY9578" fmla="*/ 573493 h 6858000"/>
              <a:gd name="connsiteX9579" fmla="*/ 3305754 w 12203753"/>
              <a:gd name="connsiteY9579" fmla="*/ 573484 h 6858000"/>
              <a:gd name="connsiteX9580" fmla="*/ 3351014 w 12203753"/>
              <a:gd name="connsiteY9580" fmla="*/ 573484 h 6858000"/>
              <a:gd name="connsiteX9581" fmla="*/ 3357323 w 12203753"/>
              <a:gd name="connsiteY9581" fmla="*/ 687705 h 6858000"/>
              <a:gd name="connsiteX9582" fmla="*/ 3351014 w 12203753"/>
              <a:gd name="connsiteY9582" fmla="*/ 801862 h 6858000"/>
              <a:gd name="connsiteX9583" fmla="*/ 3305754 w 12203753"/>
              <a:gd name="connsiteY9583" fmla="*/ 801862 h 6858000"/>
              <a:gd name="connsiteX9584" fmla="*/ 3299510 w 12203753"/>
              <a:gd name="connsiteY9584" fmla="*/ 687705 h 6858000"/>
              <a:gd name="connsiteX9585" fmla="*/ 3305754 w 12203753"/>
              <a:gd name="connsiteY9585" fmla="*/ 573484 h 6858000"/>
              <a:gd name="connsiteX9586" fmla="*/ 4096880 w 12203753"/>
              <a:gd name="connsiteY9586" fmla="*/ 573476 h 6858000"/>
              <a:gd name="connsiteX9587" fmla="*/ 4142136 w 12203753"/>
              <a:gd name="connsiteY9587" fmla="*/ 573476 h 6858000"/>
              <a:gd name="connsiteX9588" fmla="*/ 4148446 w 12203753"/>
              <a:gd name="connsiteY9588" fmla="*/ 687696 h 6858000"/>
              <a:gd name="connsiteX9589" fmla="*/ 4142136 w 12203753"/>
              <a:gd name="connsiteY9589" fmla="*/ 801853 h 6858000"/>
              <a:gd name="connsiteX9590" fmla="*/ 4096880 w 12203753"/>
              <a:gd name="connsiteY9590" fmla="*/ 801853 h 6858000"/>
              <a:gd name="connsiteX9591" fmla="*/ 4090633 w 12203753"/>
              <a:gd name="connsiteY9591" fmla="*/ 687696 h 6858000"/>
              <a:gd name="connsiteX9592" fmla="*/ 4096880 w 12203753"/>
              <a:gd name="connsiteY9592" fmla="*/ 573476 h 6858000"/>
              <a:gd name="connsiteX9593" fmla="*/ 4887944 w 12203753"/>
              <a:gd name="connsiteY9593" fmla="*/ 573467 h 6858000"/>
              <a:gd name="connsiteX9594" fmla="*/ 4933198 w 12203753"/>
              <a:gd name="connsiteY9594" fmla="*/ 573467 h 6858000"/>
              <a:gd name="connsiteX9595" fmla="*/ 4939507 w 12203753"/>
              <a:gd name="connsiteY9595" fmla="*/ 687688 h 6858000"/>
              <a:gd name="connsiteX9596" fmla="*/ 4933198 w 12203753"/>
              <a:gd name="connsiteY9596" fmla="*/ 801845 h 6858000"/>
              <a:gd name="connsiteX9597" fmla="*/ 4887944 w 12203753"/>
              <a:gd name="connsiteY9597" fmla="*/ 801845 h 6858000"/>
              <a:gd name="connsiteX9598" fmla="*/ 4881696 w 12203753"/>
              <a:gd name="connsiteY9598" fmla="*/ 687688 h 6858000"/>
              <a:gd name="connsiteX9599" fmla="*/ 4887944 w 12203753"/>
              <a:gd name="connsiteY9599" fmla="*/ 573467 h 6858000"/>
              <a:gd name="connsiteX9600" fmla="*/ 5679084 w 12203753"/>
              <a:gd name="connsiteY9600" fmla="*/ 573458 h 6858000"/>
              <a:gd name="connsiteX9601" fmla="*/ 5724338 w 12203753"/>
              <a:gd name="connsiteY9601" fmla="*/ 573458 h 6858000"/>
              <a:gd name="connsiteX9602" fmla="*/ 5730645 w 12203753"/>
              <a:gd name="connsiteY9602" fmla="*/ 687679 h 6858000"/>
              <a:gd name="connsiteX9603" fmla="*/ 5724338 w 12203753"/>
              <a:gd name="connsiteY9603" fmla="*/ 801837 h 6858000"/>
              <a:gd name="connsiteX9604" fmla="*/ 5679084 w 12203753"/>
              <a:gd name="connsiteY9604" fmla="*/ 801837 h 6858000"/>
              <a:gd name="connsiteX9605" fmla="*/ 5672835 w 12203753"/>
              <a:gd name="connsiteY9605" fmla="*/ 687679 h 6858000"/>
              <a:gd name="connsiteX9606" fmla="*/ 5679084 w 12203753"/>
              <a:gd name="connsiteY9606" fmla="*/ 573458 h 6858000"/>
              <a:gd name="connsiteX9607" fmla="*/ 6470217 w 12203753"/>
              <a:gd name="connsiteY9607" fmla="*/ 573449 h 6858000"/>
              <a:gd name="connsiteX9608" fmla="*/ 6515408 w 12203753"/>
              <a:gd name="connsiteY9608" fmla="*/ 573449 h 6858000"/>
              <a:gd name="connsiteX9609" fmla="*/ 6521719 w 12203753"/>
              <a:gd name="connsiteY9609" fmla="*/ 687670 h 6858000"/>
              <a:gd name="connsiteX9610" fmla="*/ 6515408 w 12203753"/>
              <a:gd name="connsiteY9610" fmla="*/ 801828 h 6858000"/>
              <a:gd name="connsiteX9611" fmla="*/ 6470217 w 12203753"/>
              <a:gd name="connsiteY9611" fmla="*/ 801828 h 6858000"/>
              <a:gd name="connsiteX9612" fmla="*/ 6463906 w 12203753"/>
              <a:gd name="connsiteY9612" fmla="*/ 687670 h 6858000"/>
              <a:gd name="connsiteX9613" fmla="*/ 6470217 w 12203753"/>
              <a:gd name="connsiteY9613" fmla="*/ 573449 h 6858000"/>
              <a:gd name="connsiteX9614" fmla="*/ 7261293 w 12203753"/>
              <a:gd name="connsiteY9614" fmla="*/ 573441 h 6858000"/>
              <a:gd name="connsiteX9615" fmla="*/ 7306549 w 12203753"/>
              <a:gd name="connsiteY9615" fmla="*/ 573441 h 6858000"/>
              <a:gd name="connsiteX9616" fmla="*/ 7312860 w 12203753"/>
              <a:gd name="connsiteY9616" fmla="*/ 687662 h 6858000"/>
              <a:gd name="connsiteX9617" fmla="*/ 7306549 w 12203753"/>
              <a:gd name="connsiteY9617" fmla="*/ 801820 h 6858000"/>
              <a:gd name="connsiteX9618" fmla="*/ 7261293 w 12203753"/>
              <a:gd name="connsiteY9618" fmla="*/ 801820 h 6858000"/>
              <a:gd name="connsiteX9619" fmla="*/ 7255047 w 12203753"/>
              <a:gd name="connsiteY9619" fmla="*/ 687662 h 6858000"/>
              <a:gd name="connsiteX9620" fmla="*/ 7261293 w 12203753"/>
              <a:gd name="connsiteY9620" fmla="*/ 573441 h 6858000"/>
              <a:gd name="connsiteX9621" fmla="*/ 8052435 w 12203753"/>
              <a:gd name="connsiteY9621" fmla="*/ 573432 h 6858000"/>
              <a:gd name="connsiteX9622" fmla="*/ 8097691 w 12203753"/>
              <a:gd name="connsiteY9622" fmla="*/ 573432 h 6858000"/>
              <a:gd name="connsiteX9623" fmla="*/ 8103938 w 12203753"/>
              <a:gd name="connsiteY9623" fmla="*/ 687653 h 6858000"/>
              <a:gd name="connsiteX9624" fmla="*/ 8097691 w 12203753"/>
              <a:gd name="connsiteY9624" fmla="*/ 801811 h 6858000"/>
              <a:gd name="connsiteX9625" fmla="*/ 8052435 w 12203753"/>
              <a:gd name="connsiteY9625" fmla="*/ 801811 h 6858000"/>
              <a:gd name="connsiteX9626" fmla="*/ 8046189 w 12203753"/>
              <a:gd name="connsiteY9626" fmla="*/ 687653 h 6858000"/>
              <a:gd name="connsiteX9627" fmla="*/ 8052435 w 12203753"/>
              <a:gd name="connsiteY9627" fmla="*/ 573432 h 6858000"/>
              <a:gd name="connsiteX9628" fmla="*/ 8843578 w 12203753"/>
              <a:gd name="connsiteY9628" fmla="*/ 573423 h 6858000"/>
              <a:gd name="connsiteX9629" fmla="*/ 8888833 w 12203753"/>
              <a:gd name="connsiteY9629" fmla="*/ 573423 h 6858000"/>
              <a:gd name="connsiteX9630" fmla="*/ 8895080 w 12203753"/>
              <a:gd name="connsiteY9630" fmla="*/ 687644 h 6858000"/>
              <a:gd name="connsiteX9631" fmla="*/ 8888833 w 12203753"/>
              <a:gd name="connsiteY9631" fmla="*/ 801803 h 6858000"/>
              <a:gd name="connsiteX9632" fmla="*/ 8843578 w 12203753"/>
              <a:gd name="connsiteY9632" fmla="*/ 801803 h 6858000"/>
              <a:gd name="connsiteX9633" fmla="*/ 8837267 w 12203753"/>
              <a:gd name="connsiteY9633" fmla="*/ 687644 h 6858000"/>
              <a:gd name="connsiteX9634" fmla="*/ 8843578 w 12203753"/>
              <a:gd name="connsiteY9634" fmla="*/ 573423 h 6858000"/>
              <a:gd name="connsiteX9635" fmla="*/ 9634719 w 12203753"/>
              <a:gd name="connsiteY9635" fmla="*/ 573414 h 6858000"/>
              <a:gd name="connsiteX9636" fmla="*/ 9679910 w 12203753"/>
              <a:gd name="connsiteY9636" fmla="*/ 573414 h 6858000"/>
              <a:gd name="connsiteX9637" fmla="*/ 9686221 w 12203753"/>
              <a:gd name="connsiteY9637" fmla="*/ 687636 h 6858000"/>
              <a:gd name="connsiteX9638" fmla="*/ 9679910 w 12203753"/>
              <a:gd name="connsiteY9638" fmla="*/ 801794 h 6858000"/>
              <a:gd name="connsiteX9639" fmla="*/ 9634719 w 12203753"/>
              <a:gd name="connsiteY9639" fmla="*/ 801794 h 6858000"/>
              <a:gd name="connsiteX9640" fmla="*/ 9628408 w 12203753"/>
              <a:gd name="connsiteY9640" fmla="*/ 687636 h 6858000"/>
              <a:gd name="connsiteX9641" fmla="*/ 9634719 w 12203753"/>
              <a:gd name="connsiteY9641" fmla="*/ 573414 h 6858000"/>
              <a:gd name="connsiteX9642" fmla="*/ 10425796 w 12203753"/>
              <a:gd name="connsiteY9642" fmla="*/ 573405 h 6858000"/>
              <a:gd name="connsiteX9643" fmla="*/ 10471052 w 12203753"/>
              <a:gd name="connsiteY9643" fmla="*/ 573405 h 6858000"/>
              <a:gd name="connsiteX9644" fmla="*/ 10477362 w 12203753"/>
              <a:gd name="connsiteY9644" fmla="*/ 687627 h 6858000"/>
              <a:gd name="connsiteX9645" fmla="*/ 10471052 w 12203753"/>
              <a:gd name="connsiteY9645" fmla="*/ 801786 h 6858000"/>
              <a:gd name="connsiteX9646" fmla="*/ 10425796 w 12203753"/>
              <a:gd name="connsiteY9646" fmla="*/ 801786 h 6858000"/>
              <a:gd name="connsiteX9647" fmla="*/ 10419550 w 12203753"/>
              <a:gd name="connsiteY9647" fmla="*/ 687627 h 6858000"/>
              <a:gd name="connsiteX9648" fmla="*/ 10425796 w 12203753"/>
              <a:gd name="connsiteY9648" fmla="*/ 573405 h 6858000"/>
              <a:gd name="connsiteX9649" fmla="*/ 11216938 w 12203753"/>
              <a:gd name="connsiteY9649" fmla="*/ 573397 h 6858000"/>
              <a:gd name="connsiteX9650" fmla="*/ 11262194 w 12203753"/>
              <a:gd name="connsiteY9650" fmla="*/ 573397 h 6858000"/>
              <a:gd name="connsiteX9651" fmla="*/ 11268504 w 12203753"/>
              <a:gd name="connsiteY9651" fmla="*/ 687618 h 6858000"/>
              <a:gd name="connsiteX9652" fmla="*/ 11262194 w 12203753"/>
              <a:gd name="connsiteY9652" fmla="*/ 801777 h 6858000"/>
              <a:gd name="connsiteX9653" fmla="*/ 11216938 w 12203753"/>
              <a:gd name="connsiteY9653" fmla="*/ 801777 h 6858000"/>
              <a:gd name="connsiteX9654" fmla="*/ 11210692 w 12203753"/>
              <a:gd name="connsiteY9654" fmla="*/ 687618 h 6858000"/>
              <a:gd name="connsiteX9655" fmla="*/ 11216938 w 12203753"/>
              <a:gd name="connsiteY9655" fmla="*/ 573397 h 6858000"/>
              <a:gd name="connsiteX9656" fmla="*/ 12008079 w 12203753"/>
              <a:gd name="connsiteY9656" fmla="*/ 573388 h 6858000"/>
              <a:gd name="connsiteX9657" fmla="*/ 12053335 w 12203753"/>
              <a:gd name="connsiteY9657" fmla="*/ 573388 h 6858000"/>
              <a:gd name="connsiteX9658" fmla="*/ 12059581 w 12203753"/>
              <a:gd name="connsiteY9658" fmla="*/ 687610 h 6858000"/>
              <a:gd name="connsiteX9659" fmla="*/ 12053335 w 12203753"/>
              <a:gd name="connsiteY9659" fmla="*/ 801769 h 6858000"/>
              <a:gd name="connsiteX9660" fmla="*/ 12008079 w 12203753"/>
              <a:gd name="connsiteY9660" fmla="*/ 801769 h 6858000"/>
              <a:gd name="connsiteX9661" fmla="*/ 12001833 w 12203753"/>
              <a:gd name="connsiteY9661" fmla="*/ 687610 h 6858000"/>
              <a:gd name="connsiteX9662" fmla="*/ 12008079 w 12203753"/>
              <a:gd name="connsiteY9662" fmla="*/ 573388 h 6858000"/>
              <a:gd name="connsiteX9663" fmla="*/ 274229 w 12203753"/>
              <a:gd name="connsiteY9663" fmla="*/ 496862 h 6858000"/>
              <a:gd name="connsiteX9664" fmla="*/ 282613 w 12203753"/>
              <a:gd name="connsiteY9664" fmla="*/ 500568 h 6858000"/>
              <a:gd name="connsiteX9665" fmla="*/ 376224 w 12203753"/>
              <a:gd name="connsiteY9665" fmla="*/ 548467 h 6858000"/>
              <a:gd name="connsiteX9666" fmla="*/ 471959 w 12203753"/>
              <a:gd name="connsiteY9666" fmla="*/ 610994 h 6858000"/>
              <a:gd name="connsiteX9667" fmla="*/ 449332 w 12203753"/>
              <a:gd name="connsiteY9667" fmla="*/ 650195 h 6858000"/>
              <a:gd name="connsiteX9668" fmla="*/ 347352 w 12203753"/>
              <a:gd name="connsiteY9668" fmla="*/ 598565 h 6858000"/>
              <a:gd name="connsiteX9669" fmla="*/ 251614 w 12203753"/>
              <a:gd name="connsiteY9669" fmla="*/ 536038 h 6858000"/>
              <a:gd name="connsiteX9670" fmla="*/ 1065303 w 12203753"/>
              <a:gd name="connsiteY9670" fmla="*/ 496853 h 6858000"/>
              <a:gd name="connsiteX9671" fmla="*/ 1073686 w 12203753"/>
              <a:gd name="connsiteY9671" fmla="*/ 500559 h 6858000"/>
              <a:gd name="connsiteX9672" fmla="*/ 1167301 w 12203753"/>
              <a:gd name="connsiteY9672" fmla="*/ 548458 h 6858000"/>
              <a:gd name="connsiteX9673" fmla="*/ 1263039 w 12203753"/>
              <a:gd name="connsiteY9673" fmla="*/ 610985 h 6858000"/>
              <a:gd name="connsiteX9674" fmla="*/ 1240412 w 12203753"/>
              <a:gd name="connsiteY9674" fmla="*/ 650186 h 6858000"/>
              <a:gd name="connsiteX9675" fmla="*/ 1138427 w 12203753"/>
              <a:gd name="connsiteY9675" fmla="*/ 598557 h 6858000"/>
              <a:gd name="connsiteX9676" fmla="*/ 1042681 w 12203753"/>
              <a:gd name="connsiteY9676" fmla="*/ 536029 h 6858000"/>
              <a:gd name="connsiteX9677" fmla="*/ 1856440 w 12203753"/>
              <a:gd name="connsiteY9677" fmla="*/ 496844 h 6858000"/>
              <a:gd name="connsiteX9678" fmla="*/ 1864826 w 12203753"/>
              <a:gd name="connsiteY9678" fmla="*/ 500550 h 6858000"/>
              <a:gd name="connsiteX9679" fmla="*/ 1958439 w 12203753"/>
              <a:gd name="connsiteY9679" fmla="*/ 548449 h 6858000"/>
              <a:gd name="connsiteX9680" fmla="*/ 2054174 w 12203753"/>
              <a:gd name="connsiteY9680" fmla="*/ 610977 h 6858000"/>
              <a:gd name="connsiteX9681" fmla="*/ 2031546 w 12203753"/>
              <a:gd name="connsiteY9681" fmla="*/ 650178 h 6858000"/>
              <a:gd name="connsiteX9682" fmla="*/ 1929564 w 12203753"/>
              <a:gd name="connsiteY9682" fmla="*/ 598548 h 6858000"/>
              <a:gd name="connsiteX9683" fmla="*/ 1833827 w 12203753"/>
              <a:gd name="connsiteY9683" fmla="*/ 536020 h 6858000"/>
              <a:gd name="connsiteX9684" fmla="*/ 53706 w 12203753"/>
              <a:gd name="connsiteY9684" fmla="*/ 496842 h 6858000"/>
              <a:gd name="connsiteX9685" fmla="*/ 76333 w 12203753"/>
              <a:gd name="connsiteY9685" fmla="*/ 536040 h 6858000"/>
              <a:gd name="connsiteX9686" fmla="*/ 48496 w 12203753"/>
              <a:gd name="connsiteY9686" fmla="*/ 555735 h 6858000"/>
              <a:gd name="connsiteX9687" fmla="*/ 0 w 12203753"/>
              <a:gd name="connsiteY9687" fmla="*/ 586328 h 6858000"/>
              <a:gd name="connsiteX9688" fmla="*/ 0 w 12203753"/>
              <a:gd name="connsiteY9688" fmla="*/ 523059 h 6858000"/>
              <a:gd name="connsiteX9689" fmla="*/ 22745 w 12203753"/>
              <a:gd name="connsiteY9689" fmla="*/ 511087 h 6858000"/>
              <a:gd name="connsiteX9690" fmla="*/ 53706 w 12203753"/>
              <a:gd name="connsiteY9690" fmla="*/ 496842 h 6858000"/>
              <a:gd name="connsiteX9691" fmla="*/ 274178 w 12203753"/>
              <a:gd name="connsiteY9691" fmla="*/ 496839 h 6858000"/>
              <a:gd name="connsiteX9692" fmla="*/ 274242 w 12203753"/>
              <a:gd name="connsiteY9692" fmla="*/ 496839 h 6858000"/>
              <a:gd name="connsiteX9693" fmla="*/ 274229 w 12203753"/>
              <a:gd name="connsiteY9693" fmla="*/ 496862 h 6858000"/>
              <a:gd name="connsiteX9694" fmla="*/ 2647573 w 12203753"/>
              <a:gd name="connsiteY9694" fmla="*/ 496835 h 6858000"/>
              <a:gd name="connsiteX9695" fmla="*/ 2655955 w 12203753"/>
              <a:gd name="connsiteY9695" fmla="*/ 500541 h 6858000"/>
              <a:gd name="connsiteX9696" fmla="*/ 2749571 w 12203753"/>
              <a:gd name="connsiteY9696" fmla="*/ 548440 h 6858000"/>
              <a:gd name="connsiteX9697" fmla="*/ 2845305 w 12203753"/>
              <a:gd name="connsiteY9697" fmla="*/ 610968 h 6858000"/>
              <a:gd name="connsiteX9698" fmla="*/ 2822677 w 12203753"/>
              <a:gd name="connsiteY9698" fmla="*/ 650169 h 6858000"/>
              <a:gd name="connsiteX9699" fmla="*/ 2720696 w 12203753"/>
              <a:gd name="connsiteY9699" fmla="*/ 598539 h 6858000"/>
              <a:gd name="connsiteX9700" fmla="*/ 2624959 w 12203753"/>
              <a:gd name="connsiteY9700" fmla="*/ 536011 h 6858000"/>
              <a:gd name="connsiteX9701" fmla="*/ 844900 w 12203753"/>
              <a:gd name="connsiteY9701" fmla="*/ 496834 h 6858000"/>
              <a:gd name="connsiteX9702" fmla="*/ 867526 w 12203753"/>
              <a:gd name="connsiteY9702" fmla="*/ 536033 h 6858000"/>
              <a:gd name="connsiteX9703" fmla="*/ 771791 w 12203753"/>
              <a:gd name="connsiteY9703" fmla="*/ 598561 h 6858000"/>
              <a:gd name="connsiteX9704" fmla="*/ 669744 w 12203753"/>
              <a:gd name="connsiteY9704" fmla="*/ 650190 h 6858000"/>
              <a:gd name="connsiteX9705" fmla="*/ 647116 w 12203753"/>
              <a:gd name="connsiteY9705" fmla="*/ 610989 h 6858000"/>
              <a:gd name="connsiteX9706" fmla="*/ 742854 w 12203753"/>
              <a:gd name="connsiteY9706" fmla="*/ 548462 h 6858000"/>
              <a:gd name="connsiteX9707" fmla="*/ 844900 w 12203753"/>
              <a:gd name="connsiteY9707" fmla="*/ 496834 h 6858000"/>
              <a:gd name="connsiteX9708" fmla="*/ 1065253 w 12203753"/>
              <a:gd name="connsiteY9708" fmla="*/ 496830 h 6858000"/>
              <a:gd name="connsiteX9709" fmla="*/ 1065317 w 12203753"/>
              <a:gd name="connsiteY9709" fmla="*/ 496830 h 6858000"/>
              <a:gd name="connsiteX9710" fmla="*/ 1065303 w 12203753"/>
              <a:gd name="connsiteY9710" fmla="*/ 496853 h 6858000"/>
              <a:gd name="connsiteX9711" fmla="*/ 3438701 w 12203753"/>
              <a:gd name="connsiteY9711" fmla="*/ 496826 h 6858000"/>
              <a:gd name="connsiteX9712" fmla="*/ 3447084 w 12203753"/>
              <a:gd name="connsiteY9712" fmla="*/ 500532 h 6858000"/>
              <a:gd name="connsiteX9713" fmla="*/ 3540702 w 12203753"/>
              <a:gd name="connsiteY9713" fmla="*/ 548431 h 6858000"/>
              <a:gd name="connsiteX9714" fmla="*/ 3636436 w 12203753"/>
              <a:gd name="connsiteY9714" fmla="*/ 610959 h 6858000"/>
              <a:gd name="connsiteX9715" fmla="*/ 3613807 w 12203753"/>
              <a:gd name="connsiteY9715" fmla="*/ 650160 h 6858000"/>
              <a:gd name="connsiteX9716" fmla="*/ 3511829 w 12203753"/>
              <a:gd name="connsiteY9716" fmla="*/ 598530 h 6858000"/>
              <a:gd name="connsiteX9717" fmla="*/ 3416090 w 12203753"/>
              <a:gd name="connsiteY9717" fmla="*/ 536002 h 6858000"/>
              <a:gd name="connsiteX9718" fmla="*/ 1635980 w 12203753"/>
              <a:gd name="connsiteY9718" fmla="*/ 496825 h 6858000"/>
              <a:gd name="connsiteX9719" fmla="*/ 1658607 w 12203753"/>
              <a:gd name="connsiteY9719" fmla="*/ 536024 h 6858000"/>
              <a:gd name="connsiteX9720" fmla="*/ 1562870 w 12203753"/>
              <a:gd name="connsiteY9720" fmla="*/ 598552 h 6858000"/>
              <a:gd name="connsiteX9721" fmla="*/ 1460821 w 12203753"/>
              <a:gd name="connsiteY9721" fmla="*/ 650181 h 6858000"/>
              <a:gd name="connsiteX9722" fmla="*/ 1438196 w 12203753"/>
              <a:gd name="connsiteY9722" fmla="*/ 610981 h 6858000"/>
              <a:gd name="connsiteX9723" fmla="*/ 1533934 w 12203753"/>
              <a:gd name="connsiteY9723" fmla="*/ 548453 h 6858000"/>
              <a:gd name="connsiteX9724" fmla="*/ 1635980 w 12203753"/>
              <a:gd name="connsiteY9724" fmla="*/ 496825 h 6858000"/>
              <a:gd name="connsiteX9725" fmla="*/ 1856390 w 12203753"/>
              <a:gd name="connsiteY9725" fmla="*/ 496821 h 6858000"/>
              <a:gd name="connsiteX9726" fmla="*/ 1856455 w 12203753"/>
              <a:gd name="connsiteY9726" fmla="*/ 496821 h 6858000"/>
              <a:gd name="connsiteX9727" fmla="*/ 1856440 w 12203753"/>
              <a:gd name="connsiteY9727" fmla="*/ 496844 h 6858000"/>
              <a:gd name="connsiteX9728" fmla="*/ 4229752 w 12203753"/>
              <a:gd name="connsiteY9728" fmla="*/ 496817 h 6858000"/>
              <a:gd name="connsiteX9729" fmla="*/ 4238133 w 12203753"/>
              <a:gd name="connsiteY9729" fmla="*/ 500523 h 6858000"/>
              <a:gd name="connsiteX9730" fmla="*/ 4331748 w 12203753"/>
              <a:gd name="connsiteY9730" fmla="*/ 548422 h 6858000"/>
              <a:gd name="connsiteX9731" fmla="*/ 4427491 w 12203753"/>
              <a:gd name="connsiteY9731" fmla="*/ 610951 h 6858000"/>
              <a:gd name="connsiteX9732" fmla="*/ 4404860 w 12203753"/>
              <a:gd name="connsiteY9732" fmla="*/ 650151 h 6858000"/>
              <a:gd name="connsiteX9733" fmla="*/ 4302877 w 12203753"/>
              <a:gd name="connsiteY9733" fmla="*/ 598522 h 6858000"/>
              <a:gd name="connsiteX9734" fmla="*/ 4207137 w 12203753"/>
              <a:gd name="connsiteY9734" fmla="*/ 535994 h 6858000"/>
              <a:gd name="connsiteX9735" fmla="*/ 2427105 w 12203753"/>
              <a:gd name="connsiteY9735" fmla="*/ 496816 h 6858000"/>
              <a:gd name="connsiteX9736" fmla="*/ 2449735 w 12203753"/>
              <a:gd name="connsiteY9736" fmla="*/ 536015 h 6858000"/>
              <a:gd name="connsiteX9737" fmla="*/ 2353993 w 12203753"/>
              <a:gd name="connsiteY9737" fmla="*/ 598543 h 6858000"/>
              <a:gd name="connsiteX9738" fmla="*/ 2251951 w 12203753"/>
              <a:gd name="connsiteY9738" fmla="*/ 650173 h 6858000"/>
              <a:gd name="connsiteX9739" fmla="*/ 2229324 w 12203753"/>
              <a:gd name="connsiteY9739" fmla="*/ 610972 h 6858000"/>
              <a:gd name="connsiteX9740" fmla="*/ 2325057 w 12203753"/>
              <a:gd name="connsiteY9740" fmla="*/ 548444 h 6858000"/>
              <a:gd name="connsiteX9741" fmla="*/ 2427105 w 12203753"/>
              <a:gd name="connsiteY9741" fmla="*/ 496816 h 6858000"/>
              <a:gd name="connsiteX9742" fmla="*/ 2647521 w 12203753"/>
              <a:gd name="connsiteY9742" fmla="*/ 496812 h 6858000"/>
              <a:gd name="connsiteX9743" fmla="*/ 2647585 w 12203753"/>
              <a:gd name="connsiteY9743" fmla="*/ 496812 h 6858000"/>
              <a:gd name="connsiteX9744" fmla="*/ 2647573 w 12203753"/>
              <a:gd name="connsiteY9744" fmla="*/ 496835 h 6858000"/>
              <a:gd name="connsiteX9745" fmla="*/ 5020837 w 12203753"/>
              <a:gd name="connsiteY9745" fmla="*/ 496808 h 6858000"/>
              <a:gd name="connsiteX9746" fmla="*/ 5029217 w 12203753"/>
              <a:gd name="connsiteY9746" fmla="*/ 500514 h 6858000"/>
              <a:gd name="connsiteX9747" fmla="*/ 5122827 w 12203753"/>
              <a:gd name="connsiteY9747" fmla="*/ 548414 h 6858000"/>
              <a:gd name="connsiteX9748" fmla="*/ 5218566 w 12203753"/>
              <a:gd name="connsiteY9748" fmla="*/ 610942 h 6858000"/>
              <a:gd name="connsiteX9749" fmla="*/ 5195941 w 12203753"/>
              <a:gd name="connsiteY9749" fmla="*/ 650142 h 6858000"/>
              <a:gd name="connsiteX9750" fmla="*/ 5093953 w 12203753"/>
              <a:gd name="connsiteY9750" fmla="*/ 598513 h 6858000"/>
              <a:gd name="connsiteX9751" fmla="*/ 4998215 w 12203753"/>
              <a:gd name="connsiteY9751" fmla="*/ 535985 h 6858000"/>
              <a:gd name="connsiteX9752" fmla="*/ 3218243 w 12203753"/>
              <a:gd name="connsiteY9752" fmla="*/ 496807 h 6858000"/>
              <a:gd name="connsiteX9753" fmla="*/ 3240871 w 12203753"/>
              <a:gd name="connsiteY9753" fmla="*/ 536006 h 6858000"/>
              <a:gd name="connsiteX9754" fmla="*/ 3145144 w 12203753"/>
              <a:gd name="connsiteY9754" fmla="*/ 598534 h 6858000"/>
              <a:gd name="connsiteX9755" fmla="*/ 3043094 w 12203753"/>
              <a:gd name="connsiteY9755" fmla="*/ 650164 h 6858000"/>
              <a:gd name="connsiteX9756" fmla="*/ 3020464 w 12203753"/>
              <a:gd name="connsiteY9756" fmla="*/ 610963 h 6858000"/>
              <a:gd name="connsiteX9757" fmla="*/ 3116202 w 12203753"/>
              <a:gd name="connsiteY9757" fmla="*/ 548435 h 6858000"/>
              <a:gd name="connsiteX9758" fmla="*/ 3218243 w 12203753"/>
              <a:gd name="connsiteY9758" fmla="*/ 496807 h 6858000"/>
              <a:gd name="connsiteX9759" fmla="*/ 3438650 w 12203753"/>
              <a:gd name="connsiteY9759" fmla="*/ 496803 h 6858000"/>
              <a:gd name="connsiteX9760" fmla="*/ 3438713 w 12203753"/>
              <a:gd name="connsiteY9760" fmla="*/ 496803 h 6858000"/>
              <a:gd name="connsiteX9761" fmla="*/ 3438701 w 12203753"/>
              <a:gd name="connsiteY9761" fmla="*/ 496826 h 6858000"/>
              <a:gd name="connsiteX9762" fmla="*/ 5811965 w 12203753"/>
              <a:gd name="connsiteY9762" fmla="*/ 496799 h 6858000"/>
              <a:gd name="connsiteX9763" fmla="*/ 5820348 w 12203753"/>
              <a:gd name="connsiteY9763" fmla="*/ 500505 h 6858000"/>
              <a:gd name="connsiteX9764" fmla="*/ 5913960 w 12203753"/>
              <a:gd name="connsiteY9764" fmla="*/ 548405 h 6858000"/>
              <a:gd name="connsiteX9765" fmla="*/ 6009695 w 12203753"/>
              <a:gd name="connsiteY9765" fmla="*/ 610933 h 6858000"/>
              <a:gd name="connsiteX9766" fmla="*/ 5987067 w 12203753"/>
              <a:gd name="connsiteY9766" fmla="*/ 650134 h 6858000"/>
              <a:gd name="connsiteX9767" fmla="*/ 5885086 w 12203753"/>
              <a:gd name="connsiteY9767" fmla="*/ 598504 h 6858000"/>
              <a:gd name="connsiteX9768" fmla="*/ 5789350 w 12203753"/>
              <a:gd name="connsiteY9768" fmla="*/ 535976 h 6858000"/>
              <a:gd name="connsiteX9769" fmla="*/ 4009303 w 12203753"/>
              <a:gd name="connsiteY9769" fmla="*/ 496798 h 6858000"/>
              <a:gd name="connsiteX9770" fmla="*/ 4031930 w 12203753"/>
              <a:gd name="connsiteY9770" fmla="*/ 535997 h 6858000"/>
              <a:gd name="connsiteX9771" fmla="*/ 3936200 w 12203753"/>
              <a:gd name="connsiteY9771" fmla="*/ 598525 h 6858000"/>
              <a:gd name="connsiteX9772" fmla="*/ 3834153 w 12203753"/>
              <a:gd name="connsiteY9772" fmla="*/ 650155 h 6858000"/>
              <a:gd name="connsiteX9773" fmla="*/ 3811524 w 12203753"/>
              <a:gd name="connsiteY9773" fmla="*/ 610954 h 6858000"/>
              <a:gd name="connsiteX9774" fmla="*/ 3811587 w 12203753"/>
              <a:gd name="connsiteY9774" fmla="*/ 610954 h 6858000"/>
              <a:gd name="connsiteX9775" fmla="*/ 3907323 w 12203753"/>
              <a:gd name="connsiteY9775" fmla="*/ 548426 h 6858000"/>
              <a:gd name="connsiteX9776" fmla="*/ 4009303 w 12203753"/>
              <a:gd name="connsiteY9776" fmla="*/ 496798 h 6858000"/>
              <a:gd name="connsiteX9777" fmla="*/ 4229702 w 12203753"/>
              <a:gd name="connsiteY9777" fmla="*/ 496795 h 6858000"/>
              <a:gd name="connsiteX9778" fmla="*/ 4229764 w 12203753"/>
              <a:gd name="connsiteY9778" fmla="*/ 496795 h 6858000"/>
              <a:gd name="connsiteX9779" fmla="*/ 4229752 w 12203753"/>
              <a:gd name="connsiteY9779" fmla="*/ 496817 h 6858000"/>
              <a:gd name="connsiteX9780" fmla="*/ 4800366 w 12203753"/>
              <a:gd name="connsiteY9780" fmla="*/ 496789 h 6858000"/>
              <a:gd name="connsiteX9781" fmla="*/ 4822988 w 12203753"/>
              <a:gd name="connsiteY9781" fmla="*/ 535988 h 6858000"/>
              <a:gd name="connsiteX9782" fmla="*/ 4727254 w 12203753"/>
              <a:gd name="connsiteY9782" fmla="*/ 598517 h 6858000"/>
              <a:gd name="connsiteX9783" fmla="*/ 4625211 w 12203753"/>
              <a:gd name="connsiteY9783" fmla="*/ 650146 h 6858000"/>
              <a:gd name="connsiteX9784" fmla="*/ 4602581 w 12203753"/>
              <a:gd name="connsiteY9784" fmla="*/ 610946 h 6858000"/>
              <a:gd name="connsiteX9785" fmla="*/ 4602649 w 12203753"/>
              <a:gd name="connsiteY9785" fmla="*/ 610946 h 6858000"/>
              <a:gd name="connsiteX9786" fmla="*/ 4698380 w 12203753"/>
              <a:gd name="connsiteY9786" fmla="*/ 548417 h 6858000"/>
              <a:gd name="connsiteX9787" fmla="*/ 4800366 w 12203753"/>
              <a:gd name="connsiteY9787" fmla="*/ 496789 h 6858000"/>
              <a:gd name="connsiteX9788" fmla="*/ 5020783 w 12203753"/>
              <a:gd name="connsiteY9788" fmla="*/ 496786 h 6858000"/>
              <a:gd name="connsiteX9789" fmla="*/ 5020848 w 12203753"/>
              <a:gd name="connsiteY9789" fmla="*/ 496786 h 6858000"/>
              <a:gd name="connsiteX9790" fmla="*/ 5020837 w 12203753"/>
              <a:gd name="connsiteY9790" fmla="*/ 496808 h 6858000"/>
              <a:gd name="connsiteX9791" fmla="*/ 5591444 w 12203753"/>
              <a:gd name="connsiteY9791" fmla="*/ 496780 h 6858000"/>
              <a:gd name="connsiteX9792" fmla="*/ 5614067 w 12203753"/>
              <a:gd name="connsiteY9792" fmla="*/ 535980 h 6858000"/>
              <a:gd name="connsiteX9793" fmla="*/ 5518332 w 12203753"/>
              <a:gd name="connsiteY9793" fmla="*/ 598508 h 6858000"/>
              <a:gd name="connsiteX9794" fmla="*/ 5416289 w 12203753"/>
              <a:gd name="connsiteY9794" fmla="*/ 650137 h 6858000"/>
              <a:gd name="connsiteX9795" fmla="*/ 5393662 w 12203753"/>
              <a:gd name="connsiteY9795" fmla="*/ 610937 h 6858000"/>
              <a:gd name="connsiteX9796" fmla="*/ 5393724 w 12203753"/>
              <a:gd name="connsiteY9796" fmla="*/ 610937 h 6858000"/>
              <a:gd name="connsiteX9797" fmla="*/ 5489459 w 12203753"/>
              <a:gd name="connsiteY9797" fmla="*/ 548409 h 6858000"/>
              <a:gd name="connsiteX9798" fmla="*/ 5591444 w 12203753"/>
              <a:gd name="connsiteY9798" fmla="*/ 496780 h 6858000"/>
              <a:gd name="connsiteX9799" fmla="*/ 5811914 w 12203753"/>
              <a:gd name="connsiteY9799" fmla="*/ 496777 h 6858000"/>
              <a:gd name="connsiteX9800" fmla="*/ 5811979 w 12203753"/>
              <a:gd name="connsiteY9800" fmla="*/ 496777 h 6858000"/>
              <a:gd name="connsiteX9801" fmla="*/ 5811965 w 12203753"/>
              <a:gd name="connsiteY9801" fmla="*/ 496799 h 6858000"/>
              <a:gd name="connsiteX9802" fmla="*/ 6382638 w 12203753"/>
              <a:gd name="connsiteY9802" fmla="*/ 496771 h 6858000"/>
              <a:gd name="connsiteX9803" fmla="*/ 6405201 w 12203753"/>
              <a:gd name="connsiteY9803" fmla="*/ 535971 h 6858000"/>
              <a:gd name="connsiteX9804" fmla="*/ 6309528 w 12203753"/>
              <a:gd name="connsiteY9804" fmla="*/ 598499 h 6858000"/>
              <a:gd name="connsiteX9805" fmla="*/ 6207480 w 12203753"/>
              <a:gd name="connsiteY9805" fmla="*/ 650129 h 6858000"/>
              <a:gd name="connsiteX9806" fmla="*/ 6184852 w 12203753"/>
              <a:gd name="connsiteY9806" fmla="*/ 610928 h 6858000"/>
              <a:gd name="connsiteX9807" fmla="*/ 6280590 w 12203753"/>
              <a:gd name="connsiteY9807" fmla="*/ 548400 h 6858000"/>
              <a:gd name="connsiteX9808" fmla="*/ 6382638 w 12203753"/>
              <a:gd name="connsiteY9808" fmla="*/ 496771 h 6858000"/>
              <a:gd name="connsiteX9809" fmla="*/ 6603052 w 12203753"/>
              <a:gd name="connsiteY9809" fmla="*/ 496768 h 6858000"/>
              <a:gd name="connsiteX9810" fmla="*/ 6705100 w 12203753"/>
              <a:gd name="connsiteY9810" fmla="*/ 548396 h 6858000"/>
              <a:gd name="connsiteX9811" fmla="*/ 6800772 w 12203753"/>
              <a:gd name="connsiteY9811" fmla="*/ 610924 h 6858000"/>
              <a:gd name="connsiteX9812" fmla="*/ 6778210 w 12203753"/>
              <a:gd name="connsiteY9812" fmla="*/ 650125 h 6858000"/>
              <a:gd name="connsiteX9813" fmla="*/ 6676161 w 12203753"/>
              <a:gd name="connsiteY9813" fmla="*/ 598495 h 6858000"/>
              <a:gd name="connsiteX9814" fmla="*/ 6580424 w 12203753"/>
              <a:gd name="connsiteY9814" fmla="*/ 535967 h 6858000"/>
              <a:gd name="connsiteX9815" fmla="*/ 7173716 w 12203753"/>
              <a:gd name="connsiteY9815" fmla="*/ 496762 h 6858000"/>
              <a:gd name="connsiteX9816" fmla="*/ 7196344 w 12203753"/>
              <a:gd name="connsiteY9816" fmla="*/ 535962 h 6858000"/>
              <a:gd name="connsiteX9817" fmla="*/ 7100606 w 12203753"/>
              <a:gd name="connsiteY9817" fmla="*/ 598490 h 6858000"/>
              <a:gd name="connsiteX9818" fmla="*/ 6998558 w 12203753"/>
              <a:gd name="connsiteY9818" fmla="*/ 650120 h 6858000"/>
              <a:gd name="connsiteX9819" fmla="*/ 6975995 w 12203753"/>
              <a:gd name="connsiteY9819" fmla="*/ 610919 h 6858000"/>
              <a:gd name="connsiteX9820" fmla="*/ 7071731 w 12203753"/>
              <a:gd name="connsiteY9820" fmla="*/ 548391 h 6858000"/>
              <a:gd name="connsiteX9821" fmla="*/ 7173716 w 12203753"/>
              <a:gd name="connsiteY9821" fmla="*/ 496762 h 6858000"/>
              <a:gd name="connsiteX9822" fmla="*/ 7394128 w 12203753"/>
              <a:gd name="connsiteY9822" fmla="*/ 496759 h 6858000"/>
              <a:gd name="connsiteX9823" fmla="*/ 7496176 w 12203753"/>
              <a:gd name="connsiteY9823" fmla="*/ 548387 h 6858000"/>
              <a:gd name="connsiteX9824" fmla="*/ 7591913 w 12203753"/>
              <a:gd name="connsiteY9824" fmla="*/ 610915 h 6858000"/>
              <a:gd name="connsiteX9825" fmla="*/ 7569286 w 12203753"/>
              <a:gd name="connsiteY9825" fmla="*/ 650116 h 6858000"/>
              <a:gd name="connsiteX9826" fmla="*/ 7467302 w 12203753"/>
              <a:gd name="connsiteY9826" fmla="*/ 598486 h 6858000"/>
              <a:gd name="connsiteX9827" fmla="*/ 7371564 w 12203753"/>
              <a:gd name="connsiteY9827" fmla="*/ 535958 h 6858000"/>
              <a:gd name="connsiteX9828" fmla="*/ 7964857 w 12203753"/>
              <a:gd name="connsiteY9828" fmla="*/ 496753 h 6858000"/>
              <a:gd name="connsiteX9829" fmla="*/ 7987485 w 12203753"/>
              <a:gd name="connsiteY9829" fmla="*/ 535953 h 6858000"/>
              <a:gd name="connsiteX9830" fmla="*/ 7891747 w 12203753"/>
              <a:gd name="connsiteY9830" fmla="*/ 598481 h 6858000"/>
              <a:gd name="connsiteX9831" fmla="*/ 7789699 w 12203753"/>
              <a:gd name="connsiteY9831" fmla="*/ 650111 h 6858000"/>
              <a:gd name="connsiteX9832" fmla="*/ 7767072 w 12203753"/>
              <a:gd name="connsiteY9832" fmla="*/ 610910 h 6858000"/>
              <a:gd name="connsiteX9833" fmla="*/ 7862809 w 12203753"/>
              <a:gd name="connsiteY9833" fmla="*/ 548382 h 6858000"/>
              <a:gd name="connsiteX9834" fmla="*/ 7964857 w 12203753"/>
              <a:gd name="connsiteY9834" fmla="*/ 496753 h 6858000"/>
              <a:gd name="connsiteX9835" fmla="*/ 8185270 w 12203753"/>
              <a:gd name="connsiteY9835" fmla="*/ 496750 h 6858000"/>
              <a:gd name="connsiteX9836" fmla="*/ 8287318 w 12203753"/>
              <a:gd name="connsiteY9836" fmla="*/ 548378 h 6858000"/>
              <a:gd name="connsiteX9837" fmla="*/ 8383056 w 12203753"/>
              <a:gd name="connsiteY9837" fmla="*/ 610907 h 6858000"/>
              <a:gd name="connsiteX9838" fmla="*/ 8360428 w 12203753"/>
              <a:gd name="connsiteY9838" fmla="*/ 650108 h 6858000"/>
              <a:gd name="connsiteX9839" fmla="*/ 8258443 w 12203753"/>
              <a:gd name="connsiteY9839" fmla="*/ 598478 h 6858000"/>
              <a:gd name="connsiteX9840" fmla="*/ 8162642 w 12203753"/>
              <a:gd name="connsiteY9840" fmla="*/ 535949 h 6858000"/>
              <a:gd name="connsiteX9841" fmla="*/ 8755998 w 12203753"/>
              <a:gd name="connsiteY9841" fmla="*/ 496745 h 6858000"/>
              <a:gd name="connsiteX9842" fmla="*/ 8778626 w 12203753"/>
              <a:gd name="connsiteY9842" fmla="*/ 535944 h 6858000"/>
              <a:gd name="connsiteX9843" fmla="*/ 8682888 w 12203753"/>
              <a:gd name="connsiteY9843" fmla="*/ 598473 h 6858000"/>
              <a:gd name="connsiteX9844" fmla="*/ 8580840 w 12203753"/>
              <a:gd name="connsiteY9844" fmla="*/ 650103 h 6858000"/>
              <a:gd name="connsiteX9845" fmla="*/ 8558213 w 12203753"/>
              <a:gd name="connsiteY9845" fmla="*/ 610902 h 6858000"/>
              <a:gd name="connsiteX9846" fmla="*/ 8653951 w 12203753"/>
              <a:gd name="connsiteY9846" fmla="*/ 548373 h 6858000"/>
              <a:gd name="connsiteX9847" fmla="*/ 8755998 w 12203753"/>
              <a:gd name="connsiteY9847" fmla="*/ 496745 h 6858000"/>
              <a:gd name="connsiteX9848" fmla="*/ 8976412 w 12203753"/>
              <a:gd name="connsiteY9848" fmla="*/ 496741 h 6858000"/>
              <a:gd name="connsiteX9849" fmla="*/ 9078460 w 12203753"/>
              <a:gd name="connsiteY9849" fmla="*/ 548369 h 6858000"/>
              <a:gd name="connsiteX9850" fmla="*/ 9174198 w 12203753"/>
              <a:gd name="connsiteY9850" fmla="*/ 610898 h 6858000"/>
              <a:gd name="connsiteX9851" fmla="*/ 9151570 w 12203753"/>
              <a:gd name="connsiteY9851" fmla="*/ 650099 h 6858000"/>
              <a:gd name="connsiteX9852" fmla="*/ 9049585 w 12203753"/>
              <a:gd name="connsiteY9852" fmla="*/ 598469 h 6858000"/>
              <a:gd name="connsiteX9853" fmla="*/ 8953784 w 12203753"/>
              <a:gd name="connsiteY9853" fmla="*/ 535940 h 6858000"/>
              <a:gd name="connsiteX9854" fmla="*/ 9547140 w 12203753"/>
              <a:gd name="connsiteY9854" fmla="*/ 496736 h 6858000"/>
              <a:gd name="connsiteX9855" fmla="*/ 9569704 w 12203753"/>
              <a:gd name="connsiteY9855" fmla="*/ 535935 h 6858000"/>
              <a:gd name="connsiteX9856" fmla="*/ 9474030 w 12203753"/>
              <a:gd name="connsiteY9856" fmla="*/ 598464 h 6858000"/>
              <a:gd name="connsiteX9857" fmla="*/ 9371982 w 12203753"/>
              <a:gd name="connsiteY9857" fmla="*/ 650094 h 6858000"/>
              <a:gd name="connsiteX9858" fmla="*/ 9349355 w 12203753"/>
              <a:gd name="connsiteY9858" fmla="*/ 610893 h 6858000"/>
              <a:gd name="connsiteX9859" fmla="*/ 9445093 w 12203753"/>
              <a:gd name="connsiteY9859" fmla="*/ 548364 h 6858000"/>
              <a:gd name="connsiteX9860" fmla="*/ 9547140 w 12203753"/>
              <a:gd name="connsiteY9860" fmla="*/ 496736 h 6858000"/>
              <a:gd name="connsiteX9861" fmla="*/ 9767553 w 12203753"/>
              <a:gd name="connsiteY9861" fmla="*/ 496732 h 6858000"/>
              <a:gd name="connsiteX9862" fmla="*/ 9869601 w 12203753"/>
              <a:gd name="connsiteY9862" fmla="*/ 548361 h 6858000"/>
              <a:gd name="connsiteX9863" fmla="*/ 9965275 w 12203753"/>
              <a:gd name="connsiteY9863" fmla="*/ 610889 h 6858000"/>
              <a:gd name="connsiteX9864" fmla="*/ 9942711 w 12203753"/>
              <a:gd name="connsiteY9864" fmla="*/ 650090 h 6858000"/>
              <a:gd name="connsiteX9865" fmla="*/ 9840663 w 12203753"/>
              <a:gd name="connsiteY9865" fmla="*/ 598460 h 6858000"/>
              <a:gd name="connsiteX9866" fmla="*/ 9744925 w 12203753"/>
              <a:gd name="connsiteY9866" fmla="*/ 535932 h 6858000"/>
              <a:gd name="connsiteX9867" fmla="*/ 10338218 w 12203753"/>
              <a:gd name="connsiteY9867" fmla="*/ 496727 h 6858000"/>
              <a:gd name="connsiteX9868" fmla="*/ 10360845 w 12203753"/>
              <a:gd name="connsiteY9868" fmla="*/ 535926 h 6858000"/>
              <a:gd name="connsiteX9869" fmla="*/ 10265107 w 12203753"/>
              <a:gd name="connsiteY9869" fmla="*/ 598455 h 6858000"/>
              <a:gd name="connsiteX9870" fmla="*/ 10163059 w 12203753"/>
              <a:gd name="connsiteY9870" fmla="*/ 650085 h 6858000"/>
              <a:gd name="connsiteX9871" fmla="*/ 10140496 w 12203753"/>
              <a:gd name="connsiteY9871" fmla="*/ 610884 h 6858000"/>
              <a:gd name="connsiteX9872" fmla="*/ 10236234 w 12203753"/>
              <a:gd name="connsiteY9872" fmla="*/ 548355 h 6858000"/>
              <a:gd name="connsiteX9873" fmla="*/ 10338218 w 12203753"/>
              <a:gd name="connsiteY9873" fmla="*/ 496727 h 6858000"/>
              <a:gd name="connsiteX9874" fmla="*/ 10558630 w 12203753"/>
              <a:gd name="connsiteY9874" fmla="*/ 496723 h 6858000"/>
              <a:gd name="connsiteX9875" fmla="*/ 10660678 w 12203753"/>
              <a:gd name="connsiteY9875" fmla="*/ 548352 h 6858000"/>
              <a:gd name="connsiteX9876" fmla="*/ 10756416 w 12203753"/>
              <a:gd name="connsiteY9876" fmla="*/ 610880 h 6858000"/>
              <a:gd name="connsiteX9877" fmla="*/ 10733788 w 12203753"/>
              <a:gd name="connsiteY9877" fmla="*/ 650081 h 6858000"/>
              <a:gd name="connsiteX9878" fmla="*/ 10631804 w 12203753"/>
              <a:gd name="connsiteY9878" fmla="*/ 598451 h 6858000"/>
              <a:gd name="connsiteX9879" fmla="*/ 10536066 w 12203753"/>
              <a:gd name="connsiteY9879" fmla="*/ 535923 h 6858000"/>
              <a:gd name="connsiteX9880" fmla="*/ 11129360 w 12203753"/>
              <a:gd name="connsiteY9880" fmla="*/ 496718 h 6858000"/>
              <a:gd name="connsiteX9881" fmla="*/ 11151987 w 12203753"/>
              <a:gd name="connsiteY9881" fmla="*/ 535918 h 6858000"/>
              <a:gd name="connsiteX9882" fmla="*/ 11056249 w 12203753"/>
              <a:gd name="connsiteY9882" fmla="*/ 598446 h 6858000"/>
              <a:gd name="connsiteX9883" fmla="*/ 10954201 w 12203753"/>
              <a:gd name="connsiteY9883" fmla="*/ 650076 h 6858000"/>
              <a:gd name="connsiteX9884" fmla="*/ 10931638 w 12203753"/>
              <a:gd name="connsiteY9884" fmla="*/ 610875 h 6858000"/>
              <a:gd name="connsiteX9885" fmla="*/ 11027376 w 12203753"/>
              <a:gd name="connsiteY9885" fmla="*/ 548347 h 6858000"/>
              <a:gd name="connsiteX9886" fmla="*/ 11129360 w 12203753"/>
              <a:gd name="connsiteY9886" fmla="*/ 496718 h 6858000"/>
              <a:gd name="connsiteX9887" fmla="*/ 11349772 w 12203753"/>
              <a:gd name="connsiteY9887" fmla="*/ 496714 h 6858000"/>
              <a:gd name="connsiteX9888" fmla="*/ 11451820 w 12203753"/>
              <a:gd name="connsiteY9888" fmla="*/ 548343 h 6858000"/>
              <a:gd name="connsiteX9889" fmla="*/ 11547558 w 12203753"/>
              <a:gd name="connsiteY9889" fmla="*/ 610872 h 6858000"/>
              <a:gd name="connsiteX9890" fmla="*/ 11524930 w 12203753"/>
              <a:gd name="connsiteY9890" fmla="*/ 650073 h 6858000"/>
              <a:gd name="connsiteX9891" fmla="*/ 11422946 w 12203753"/>
              <a:gd name="connsiteY9891" fmla="*/ 598443 h 6858000"/>
              <a:gd name="connsiteX9892" fmla="*/ 11327208 w 12203753"/>
              <a:gd name="connsiteY9892" fmla="*/ 535914 h 6858000"/>
              <a:gd name="connsiteX9893" fmla="*/ 11920501 w 12203753"/>
              <a:gd name="connsiteY9893" fmla="*/ 496709 h 6858000"/>
              <a:gd name="connsiteX9894" fmla="*/ 11943128 w 12203753"/>
              <a:gd name="connsiteY9894" fmla="*/ 535909 h 6858000"/>
              <a:gd name="connsiteX9895" fmla="*/ 11847390 w 12203753"/>
              <a:gd name="connsiteY9895" fmla="*/ 598438 h 6858000"/>
              <a:gd name="connsiteX9896" fmla="*/ 11745343 w 12203753"/>
              <a:gd name="connsiteY9896" fmla="*/ 650068 h 6858000"/>
              <a:gd name="connsiteX9897" fmla="*/ 11722715 w 12203753"/>
              <a:gd name="connsiteY9897" fmla="*/ 610867 h 6858000"/>
              <a:gd name="connsiteX9898" fmla="*/ 11818516 w 12203753"/>
              <a:gd name="connsiteY9898" fmla="*/ 548338 h 6858000"/>
              <a:gd name="connsiteX9899" fmla="*/ 11920501 w 12203753"/>
              <a:gd name="connsiteY9899" fmla="*/ 496709 h 6858000"/>
              <a:gd name="connsiteX9900" fmla="*/ 12140914 w 12203753"/>
              <a:gd name="connsiteY9900" fmla="*/ 496705 h 6858000"/>
              <a:gd name="connsiteX9901" fmla="*/ 12171908 w 12203753"/>
              <a:gd name="connsiteY9901" fmla="*/ 510951 h 6858000"/>
              <a:gd name="connsiteX9902" fmla="*/ 12203753 w 12203753"/>
              <a:gd name="connsiteY9902" fmla="*/ 527705 h 6858000"/>
              <a:gd name="connsiteX9903" fmla="*/ 12203753 w 12203753"/>
              <a:gd name="connsiteY9903" fmla="*/ 591920 h 6858000"/>
              <a:gd name="connsiteX9904" fmla="*/ 12146132 w 12203753"/>
              <a:gd name="connsiteY9904" fmla="*/ 555601 h 6858000"/>
              <a:gd name="connsiteX9905" fmla="*/ 12118286 w 12203753"/>
              <a:gd name="connsiteY9905" fmla="*/ 535905 h 6858000"/>
              <a:gd name="connsiteX9906" fmla="*/ 536848 w 12203753"/>
              <a:gd name="connsiteY9906" fmla="*/ 345141 h 6858000"/>
              <a:gd name="connsiteX9907" fmla="*/ 582102 w 12203753"/>
              <a:gd name="connsiteY9907" fmla="*/ 345141 h 6858000"/>
              <a:gd name="connsiteX9908" fmla="*/ 588413 w 12203753"/>
              <a:gd name="connsiteY9908" fmla="*/ 459360 h 6858000"/>
              <a:gd name="connsiteX9909" fmla="*/ 582102 w 12203753"/>
              <a:gd name="connsiteY9909" fmla="*/ 573517 h 6858000"/>
              <a:gd name="connsiteX9910" fmla="*/ 536848 w 12203753"/>
              <a:gd name="connsiteY9910" fmla="*/ 573517 h 6858000"/>
              <a:gd name="connsiteX9911" fmla="*/ 530602 w 12203753"/>
              <a:gd name="connsiteY9911" fmla="*/ 459360 h 6858000"/>
              <a:gd name="connsiteX9912" fmla="*/ 536848 w 12203753"/>
              <a:gd name="connsiteY9912" fmla="*/ 345141 h 6858000"/>
              <a:gd name="connsiteX9913" fmla="*/ 1327990 w 12203753"/>
              <a:gd name="connsiteY9913" fmla="*/ 345132 h 6858000"/>
              <a:gd name="connsiteX9914" fmla="*/ 1373245 w 12203753"/>
              <a:gd name="connsiteY9914" fmla="*/ 345132 h 6858000"/>
              <a:gd name="connsiteX9915" fmla="*/ 1379556 w 12203753"/>
              <a:gd name="connsiteY9915" fmla="*/ 459351 h 6858000"/>
              <a:gd name="connsiteX9916" fmla="*/ 1373245 w 12203753"/>
              <a:gd name="connsiteY9916" fmla="*/ 573508 h 6858000"/>
              <a:gd name="connsiteX9917" fmla="*/ 1327990 w 12203753"/>
              <a:gd name="connsiteY9917" fmla="*/ 573508 h 6858000"/>
              <a:gd name="connsiteX9918" fmla="*/ 1321744 w 12203753"/>
              <a:gd name="connsiteY9918" fmla="*/ 459351 h 6858000"/>
              <a:gd name="connsiteX9919" fmla="*/ 1327990 w 12203753"/>
              <a:gd name="connsiteY9919" fmla="*/ 345132 h 6858000"/>
              <a:gd name="connsiteX9920" fmla="*/ 2119119 w 12203753"/>
              <a:gd name="connsiteY9920" fmla="*/ 345122 h 6858000"/>
              <a:gd name="connsiteX9921" fmla="*/ 2164366 w 12203753"/>
              <a:gd name="connsiteY9921" fmla="*/ 345122 h 6858000"/>
              <a:gd name="connsiteX9922" fmla="*/ 2170679 w 12203753"/>
              <a:gd name="connsiteY9922" fmla="*/ 459342 h 6858000"/>
              <a:gd name="connsiteX9923" fmla="*/ 2164366 w 12203753"/>
              <a:gd name="connsiteY9923" fmla="*/ 573499 h 6858000"/>
              <a:gd name="connsiteX9924" fmla="*/ 2119119 w 12203753"/>
              <a:gd name="connsiteY9924" fmla="*/ 573499 h 6858000"/>
              <a:gd name="connsiteX9925" fmla="*/ 2112868 w 12203753"/>
              <a:gd name="connsiteY9925" fmla="*/ 459342 h 6858000"/>
              <a:gd name="connsiteX9926" fmla="*/ 2119119 w 12203753"/>
              <a:gd name="connsiteY9926" fmla="*/ 345122 h 6858000"/>
              <a:gd name="connsiteX9927" fmla="*/ 2910259 w 12203753"/>
              <a:gd name="connsiteY9927" fmla="*/ 345113 h 6858000"/>
              <a:gd name="connsiteX9928" fmla="*/ 2955512 w 12203753"/>
              <a:gd name="connsiteY9928" fmla="*/ 345113 h 6858000"/>
              <a:gd name="connsiteX9929" fmla="*/ 2961822 w 12203753"/>
              <a:gd name="connsiteY9929" fmla="*/ 459333 h 6858000"/>
              <a:gd name="connsiteX9930" fmla="*/ 2955512 w 12203753"/>
              <a:gd name="connsiteY9930" fmla="*/ 573490 h 6858000"/>
              <a:gd name="connsiteX9931" fmla="*/ 2910259 w 12203753"/>
              <a:gd name="connsiteY9931" fmla="*/ 573490 h 6858000"/>
              <a:gd name="connsiteX9932" fmla="*/ 2904013 w 12203753"/>
              <a:gd name="connsiteY9932" fmla="*/ 459333 h 6858000"/>
              <a:gd name="connsiteX9933" fmla="*/ 2910259 w 12203753"/>
              <a:gd name="connsiteY9933" fmla="*/ 345113 h 6858000"/>
              <a:gd name="connsiteX9934" fmla="*/ 3701387 w 12203753"/>
              <a:gd name="connsiteY9934" fmla="*/ 345104 h 6858000"/>
              <a:gd name="connsiteX9935" fmla="*/ 3746642 w 12203753"/>
              <a:gd name="connsiteY9935" fmla="*/ 345104 h 6858000"/>
              <a:gd name="connsiteX9936" fmla="*/ 3752953 w 12203753"/>
              <a:gd name="connsiteY9936" fmla="*/ 459324 h 6858000"/>
              <a:gd name="connsiteX9937" fmla="*/ 3746642 w 12203753"/>
              <a:gd name="connsiteY9937" fmla="*/ 573482 h 6858000"/>
              <a:gd name="connsiteX9938" fmla="*/ 3701387 w 12203753"/>
              <a:gd name="connsiteY9938" fmla="*/ 573482 h 6858000"/>
              <a:gd name="connsiteX9939" fmla="*/ 3695075 w 12203753"/>
              <a:gd name="connsiteY9939" fmla="*/ 459324 h 6858000"/>
              <a:gd name="connsiteX9940" fmla="*/ 3701387 w 12203753"/>
              <a:gd name="connsiteY9940" fmla="*/ 345104 h 6858000"/>
              <a:gd name="connsiteX9941" fmla="*/ 4492377 w 12203753"/>
              <a:gd name="connsiteY9941" fmla="*/ 345095 h 6858000"/>
              <a:gd name="connsiteX9942" fmla="*/ 4537632 w 12203753"/>
              <a:gd name="connsiteY9942" fmla="*/ 345095 h 6858000"/>
              <a:gd name="connsiteX9943" fmla="*/ 4543944 w 12203753"/>
              <a:gd name="connsiteY9943" fmla="*/ 459315 h 6858000"/>
              <a:gd name="connsiteX9944" fmla="*/ 4537632 w 12203753"/>
              <a:gd name="connsiteY9944" fmla="*/ 573473 h 6858000"/>
              <a:gd name="connsiteX9945" fmla="*/ 4492377 w 12203753"/>
              <a:gd name="connsiteY9945" fmla="*/ 573473 h 6858000"/>
              <a:gd name="connsiteX9946" fmla="*/ 4486066 w 12203753"/>
              <a:gd name="connsiteY9946" fmla="*/ 459315 h 6858000"/>
              <a:gd name="connsiteX9947" fmla="*/ 4492377 w 12203753"/>
              <a:gd name="connsiteY9947" fmla="*/ 345095 h 6858000"/>
              <a:gd name="connsiteX9948" fmla="*/ 5283517 w 12203753"/>
              <a:gd name="connsiteY9948" fmla="*/ 345083 h 6858000"/>
              <a:gd name="connsiteX9949" fmla="*/ 5328774 w 12203753"/>
              <a:gd name="connsiteY9949" fmla="*/ 345083 h 6858000"/>
              <a:gd name="connsiteX9950" fmla="*/ 5335085 w 12203753"/>
              <a:gd name="connsiteY9950" fmla="*/ 459304 h 6858000"/>
              <a:gd name="connsiteX9951" fmla="*/ 5328774 w 12203753"/>
              <a:gd name="connsiteY9951" fmla="*/ 573461 h 6858000"/>
              <a:gd name="connsiteX9952" fmla="*/ 5283517 w 12203753"/>
              <a:gd name="connsiteY9952" fmla="*/ 573461 h 6858000"/>
              <a:gd name="connsiteX9953" fmla="*/ 5277207 w 12203753"/>
              <a:gd name="connsiteY9953" fmla="*/ 459304 h 6858000"/>
              <a:gd name="connsiteX9954" fmla="*/ 5283517 w 12203753"/>
              <a:gd name="connsiteY9954" fmla="*/ 345083 h 6858000"/>
              <a:gd name="connsiteX9955" fmla="*/ 6074648 w 12203753"/>
              <a:gd name="connsiteY9955" fmla="*/ 345077 h 6858000"/>
              <a:gd name="connsiteX9956" fmla="*/ 6119901 w 12203753"/>
              <a:gd name="connsiteY9956" fmla="*/ 345077 h 6858000"/>
              <a:gd name="connsiteX9957" fmla="*/ 6126212 w 12203753"/>
              <a:gd name="connsiteY9957" fmla="*/ 459297 h 6858000"/>
              <a:gd name="connsiteX9958" fmla="*/ 6119901 w 12203753"/>
              <a:gd name="connsiteY9958" fmla="*/ 573455 h 6858000"/>
              <a:gd name="connsiteX9959" fmla="*/ 6074648 w 12203753"/>
              <a:gd name="connsiteY9959" fmla="*/ 573455 h 6858000"/>
              <a:gd name="connsiteX9960" fmla="*/ 6068400 w 12203753"/>
              <a:gd name="connsiteY9960" fmla="*/ 459297 h 6858000"/>
              <a:gd name="connsiteX9961" fmla="*/ 6074648 w 12203753"/>
              <a:gd name="connsiteY9961" fmla="*/ 345077 h 6858000"/>
              <a:gd name="connsiteX9962" fmla="*/ 6865787 w 12203753"/>
              <a:gd name="connsiteY9962" fmla="*/ 345068 h 6858000"/>
              <a:gd name="connsiteX9963" fmla="*/ 6910979 w 12203753"/>
              <a:gd name="connsiteY9963" fmla="*/ 345068 h 6858000"/>
              <a:gd name="connsiteX9964" fmla="*/ 6917290 w 12203753"/>
              <a:gd name="connsiteY9964" fmla="*/ 459288 h 6858000"/>
              <a:gd name="connsiteX9965" fmla="*/ 6910979 w 12203753"/>
              <a:gd name="connsiteY9965" fmla="*/ 573446 h 6858000"/>
              <a:gd name="connsiteX9966" fmla="*/ 6865787 w 12203753"/>
              <a:gd name="connsiteY9966" fmla="*/ 573446 h 6858000"/>
              <a:gd name="connsiteX9967" fmla="*/ 6859477 w 12203753"/>
              <a:gd name="connsiteY9967" fmla="*/ 459288 h 6858000"/>
              <a:gd name="connsiteX9968" fmla="*/ 6865787 w 12203753"/>
              <a:gd name="connsiteY9968" fmla="*/ 345068 h 6858000"/>
              <a:gd name="connsiteX9969" fmla="*/ 7656865 w 12203753"/>
              <a:gd name="connsiteY9969" fmla="*/ 345059 h 6858000"/>
              <a:gd name="connsiteX9970" fmla="*/ 7702121 w 12203753"/>
              <a:gd name="connsiteY9970" fmla="*/ 345059 h 6858000"/>
              <a:gd name="connsiteX9971" fmla="*/ 7708431 w 12203753"/>
              <a:gd name="connsiteY9971" fmla="*/ 459279 h 6858000"/>
              <a:gd name="connsiteX9972" fmla="*/ 7702121 w 12203753"/>
              <a:gd name="connsiteY9972" fmla="*/ 573438 h 6858000"/>
              <a:gd name="connsiteX9973" fmla="*/ 7656865 w 12203753"/>
              <a:gd name="connsiteY9973" fmla="*/ 573438 h 6858000"/>
              <a:gd name="connsiteX9974" fmla="*/ 7650619 w 12203753"/>
              <a:gd name="connsiteY9974" fmla="*/ 459279 h 6858000"/>
              <a:gd name="connsiteX9975" fmla="*/ 7656865 w 12203753"/>
              <a:gd name="connsiteY9975" fmla="*/ 345059 h 6858000"/>
              <a:gd name="connsiteX9976" fmla="*/ 8448006 w 12203753"/>
              <a:gd name="connsiteY9976" fmla="*/ 345049 h 6858000"/>
              <a:gd name="connsiteX9977" fmla="*/ 8493261 w 12203753"/>
              <a:gd name="connsiteY9977" fmla="*/ 345049 h 6858000"/>
              <a:gd name="connsiteX9978" fmla="*/ 8499508 w 12203753"/>
              <a:gd name="connsiteY9978" fmla="*/ 459270 h 6858000"/>
              <a:gd name="connsiteX9979" fmla="*/ 8493261 w 12203753"/>
              <a:gd name="connsiteY9979" fmla="*/ 573429 h 6858000"/>
              <a:gd name="connsiteX9980" fmla="*/ 8448006 w 12203753"/>
              <a:gd name="connsiteY9980" fmla="*/ 573429 h 6858000"/>
              <a:gd name="connsiteX9981" fmla="*/ 8441696 w 12203753"/>
              <a:gd name="connsiteY9981" fmla="*/ 459270 h 6858000"/>
              <a:gd name="connsiteX9982" fmla="*/ 8448006 w 12203753"/>
              <a:gd name="connsiteY9982" fmla="*/ 345049 h 6858000"/>
              <a:gd name="connsiteX9983" fmla="*/ 9239148 w 12203753"/>
              <a:gd name="connsiteY9983" fmla="*/ 345040 h 6858000"/>
              <a:gd name="connsiteX9984" fmla="*/ 9284403 w 12203753"/>
              <a:gd name="connsiteY9984" fmla="*/ 345040 h 6858000"/>
              <a:gd name="connsiteX9985" fmla="*/ 9290650 w 12203753"/>
              <a:gd name="connsiteY9985" fmla="*/ 459262 h 6858000"/>
              <a:gd name="connsiteX9986" fmla="*/ 9284403 w 12203753"/>
              <a:gd name="connsiteY9986" fmla="*/ 573420 h 6858000"/>
              <a:gd name="connsiteX9987" fmla="*/ 9239148 w 12203753"/>
              <a:gd name="connsiteY9987" fmla="*/ 573420 h 6858000"/>
              <a:gd name="connsiteX9988" fmla="*/ 9232838 w 12203753"/>
              <a:gd name="connsiteY9988" fmla="*/ 459262 h 6858000"/>
              <a:gd name="connsiteX9989" fmla="*/ 9239148 w 12203753"/>
              <a:gd name="connsiteY9989" fmla="*/ 345040 h 6858000"/>
              <a:gd name="connsiteX9990" fmla="*/ 10030289 w 12203753"/>
              <a:gd name="connsiteY9990" fmla="*/ 345031 h 6858000"/>
              <a:gd name="connsiteX9991" fmla="*/ 10075481 w 12203753"/>
              <a:gd name="connsiteY9991" fmla="*/ 345031 h 6858000"/>
              <a:gd name="connsiteX9992" fmla="*/ 10081791 w 12203753"/>
              <a:gd name="connsiteY9992" fmla="*/ 459253 h 6858000"/>
              <a:gd name="connsiteX9993" fmla="*/ 10075481 w 12203753"/>
              <a:gd name="connsiteY9993" fmla="*/ 573411 h 6858000"/>
              <a:gd name="connsiteX9994" fmla="*/ 10030289 w 12203753"/>
              <a:gd name="connsiteY9994" fmla="*/ 573411 h 6858000"/>
              <a:gd name="connsiteX9995" fmla="*/ 10023979 w 12203753"/>
              <a:gd name="connsiteY9995" fmla="*/ 459253 h 6858000"/>
              <a:gd name="connsiteX9996" fmla="*/ 10030289 w 12203753"/>
              <a:gd name="connsiteY9996" fmla="*/ 345031 h 6858000"/>
              <a:gd name="connsiteX9997" fmla="*/ 10821367 w 12203753"/>
              <a:gd name="connsiteY9997" fmla="*/ 345022 h 6858000"/>
              <a:gd name="connsiteX9998" fmla="*/ 10866623 w 12203753"/>
              <a:gd name="connsiteY9998" fmla="*/ 345022 h 6858000"/>
              <a:gd name="connsiteX9999" fmla="*/ 10872933 w 12203753"/>
              <a:gd name="connsiteY9999" fmla="*/ 459244 h 6858000"/>
              <a:gd name="connsiteX10000" fmla="*/ 10866623 w 12203753"/>
              <a:gd name="connsiteY10000" fmla="*/ 573402 h 6858000"/>
              <a:gd name="connsiteX10001" fmla="*/ 10821367 w 12203753"/>
              <a:gd name="connsiteY10001" fmla="*/ 573402 h 6858000"/>
              <a:gd name="connsiteX10002" fmla="*/ 10815121 w 12203753"/>
              <a:gd name="connsiteY10002" fmla="*/ 459244 h 6858000"/>
              <a:gd name="connsiteX10003" fmla="*/ 10821367 w 12203753"/>
              <a:gd name="connsiteY10003" fmla="*/ 345022 h 6858000"/>
              <a:gd name="connsiteX10004" fmla="*/ 11612508 w 12203753"/>
              <a:gd name="connsiteY10004" fmla="*/ 345013 h 6858000"/>
              <a:gd name="connsiteX10005" fmla="*/ 11657764 w 12203753"/>
              <a:gd name="connsiteY10005" fmla="*/ 345013 h 6858000"/>
              <a:gd name="connsiteX10006" fmla="*/ 11664075 w 12203753"/>
              <a:gd name="connsiteY10006" fmla="*/ 459235 h 6858000"/>
              <a:gd name="connsiteX10007" fmla="*/ 11657764 w 12203753"/>
              <a:gd name="connsiteY10007" fmla="*/ 573393 h 6858000"/>
              <a:gd name="connsiteX10008" fmla="*/ 11612508 w 12203753"/>
              <a:gd name="connsiteY10008" fmla="*/ 573393 h 6858000"/>
              <a:gd name="connsiteX10009" fmla="*/ 11606262 w 12203753"/>
              <a:gd name="connsiteY10009" fmla="*/ 459235 h 6858000"/>
              <a:gd name="connsiteX10010" fmla="*/ 11612508 w 12203753"/>
              <a:gd name="connsiteY10010" fmla="*/ 345013 h 6858000"/>
              <a:gd name="connsiteX10011" fmla="*/ 0 w 12203753"/>
              <a:gd name="connsiteY10011" fmla="*/ 332294 h 6858000"/>
              <a:gd name="connsiteX10012" fmla="*/ 48559 w 12203753"/>
              <a:gd name="connsiteY10012" fmla="*/ 362926 h 6858000"/>
              <a:gd name="connsiteX10013" fmla="*/ 76396 w 12203753"/>
              <a:gd name="connsiteY10013" fmla="*/ 382621 h 6858000"/>
              <a:gd name="connsiteX10014" fmla="*/ 53769 w 12203753"/>
              <a:gd name="connsiteY10014" fmla="*/ 421820 h 6858000"/>
              <a:gd name="connsiteX10015" fmla="*/ 22784 w 12203753"/>
              <a:gd name="connsiteY10015" fmla="*/ 407551 h 6858000"/>
              <a:gd name="connsiteX10016" fmla="*/ 0 w 12203753"/>
              <a:gd name="connsiteY10016" fmla="*/ 395562 h 6858000"/>
              <a:gd name="connsiteX10017" fmla="*/ 12203753 w 12203753"/>
              <a:gd name="connsiteY10017" fmla="*/ 326467 h 6858000"/>
              <a:gd name="connsiteX10018" fmla="*/ 12203753 w 12203753"/>
              <a:gd name="connsiteY10018" fmla="*/ 390682 h 6858000"/>
              <a:gd name="connsiteX10019" fmla="*/ 12171908 w 12203753"/>
              <a:gd name="connsiteY10019" fmla="*/ 407437 h 6858000"/>
              <a:gd name="connsiteX10020" fmla="*/ 12140914 w 12203753"/>
              <a:gd name="connsiteY10020" fmla="*/ 421683 h 6858000"/>
              <a:gd name="connsiteX10021" fmla="*/ 12118286 w 12203753"/>
              <a:gd name="connsiteY10021" fmla="*/ 382482 h 6858000"/>
              <a:gd name="connsiteX10022" fmla="*/ 12146132 w 12203753"/>
              <a:gd name="connsiteY10022" fmla="*/ 362787 h 6858000"/>
              <a:gd name="connsiteX10023" fmla="*/ 669795 w 12203753"/>
              <a:gd name="connsiteY10023" fmla="*/ 268481 h 6858000"/>
              <a:gd name="connsiteX10024" fmla="*/ 678178 w 12203753"/>
              <a:gd name="connsiteY10024" fmla="*/ 272187 h 6858000"/>
              <a:gd name="connsiteX10025" fmla="*/ 771792 w 12203753"/>
              <a:gd name="connsiteY10025" fmla="*/ 320086 h 6858000"/>
              <a:gd name="connsiteX10026" fmla="*/ 867526 w 12203753"/>
              <a:gd name="connsiteY10026" fmla="*/ 382613 h 6858000"/>
              <a:gd name="connsiteX10027" fmla="*/ 844900 w 12203753"/>
              <a:gd name="connsiteY10027" fmla="*/ 421813 h 6858000"/>
              <a:gd name="connsiteX10028" fmla="*/ 742918 w 12203753"/>
              <a:gd name="connsiteY10028" fmla="*/ 370184 h 6858000"/>
              <a:gd name="connsiteX10029" fmla="*/ 647181 w 12203753"/>
              <a:gd name="connsiteY10029" fmla="*/ 307657 h 6858000"/>
              <a:gd name="connsiteX10030" fmla="*/ 1460873 w 12203753"/>
              <a:gd name="connsiteY10030" fmla="*/ 268471 h 6858000"/>
              <a:gd name="connsiteX10031" fmla="*/ 1469257 w 12203753"/>
              <a:gd name="connsiteY10031" fmla="*/ 272177 h 6858000"/>
              <a:gd name="connsiteX10032" fmla="*/ 1562870 w 12203753"/>
              <a:gd name="connsiteY10032" fmla="*/ 320076 h 6858000"/>
              <a:gd name="connsiteX10033" fmla="*/ 1658607 w 12203753"/>
              <a:gd name="connsiteY10033" fmla="*/ 382604 h 6858000"/>
              <a:gd name="connsiteX10034" fmla="*/ 1635980 w 12203753"/>
              <a:gd name="connsiteY10034" fmla="*/ 421804 h 6858000"/>
              <a:gd name="connsiteX10035" fmla="*/ 1533999 w 12203753"/>
              <a:gd name="connsiteY10035" fmla="*/ 370175 h 6858000"/>
              <a:gd name="connsiteX10036" fmla="*/ 1438259 w 12203753"/>
              <a:gd name="connsiteY10036" fmla="*/ 307647 h 6858000"/>
              <a:gd name="connsiteX10037" fmla="*/ 2252000 w 12203753"/>
              <a:gd name="connsiteY10037" fmla="*/ 268462 h 6858000"/>
              <a:gd name="connsiteX10038" fmla="*/ 2260383 w 12203753"/>
              <a:gd name="connsiteY10038" fmla="*/ 272168 h 6858000"/>
              <a:gd name="connsiteX10039" fmla="*/ 2353993 w 12203753"/>
              <a:gd name="connsiteY10039" fmla="*/ 320067 h 6858000"/>
              <a:gd name="connsiteX10040" fmla="*/ 2449735 w 12203753"/>
              <a:gd name="connsiteY10040" fmla="*/ 382595 h 6858000"/>
              <a:gd name="connsiteX10041" fmla="*/ 2427108 w 12203753"/>
              <a:gd name="connsiteY10041" fmla="*/ 421795 h 6858000"/>
              <a:gd name="connsiteX10042" fmla="*/ 2325122 w 12203753"/>
              <a:gd name="connsiteY10042" fmla="*/ 370166 h 6858000"/>
              <a:gd name="connsiteX10043" fmla="*/ 2229387 w 12203753"/>
              <a:gd name="connsiteY10043" fmla="*/ 307638 h 6858000"/>
              <a:gd name="connsiteX10044" fmla="*/ 449268 w 12203753"/>
              <a:gd name="connsiteY10044" fmla="*/ 268462 h 6858000"/>
              <a:gd name="connsiteX10045" fmla="*/ 471896 w 12203753"/>
              <a:gd name="connsiteY10045" fmla="*/ 307661 h 6858000"/>
              <a:gd name="connsiteX10046" fmla="*/ 376162 w 12203753"/>
              <a:gd name="connsiteY10046" fmla="*/ 370189 h 6858000"/>
              <a:gd name="connsiteX10047" fmla="*/ 274116 w 12203753"/>
              <a:gd name="connsiteY10047" fmla="*/ 421818 h 6858000"/>
              <a:gd name="connsiteX10048" fmla="*/ 251487 w 12203753"/>
              <a:gd name="connsiteY10048" fmla="*/ 382618 h 6858000"/>
              <a:gd name="connsiteX10049" fmla="*/ 251551 w 12203753"/>
              <a:gd name="connsiteY10049" fmla="*/ 382618 h 6858000"/>
              <a:gd name="connsiteX10050" fmla="*/ 347288 w 12203753"/>
              <a:gd name="connsiteY10050" fmla="*/ 320090 h 6858000"/>
              <a:gd name="connsiteX10051" fmla="*/ 449268 w 12203753"/>
              <a:gd name="connsiteY10051" fmla="*/ 268462 h 6858000"/>
              <a:gd name="connsiteX10052" fmla="*/ 669744 w 12203753"/>
              <a:gd name="connsiteY10052" fmla="*/ 268458 h 6858000"/>
              <a:gd name="connsiteX10053" fmla="*/ 669808 w 12203753"/>
              <a:gd name="connsiteY10053" fmla="*/ 268458 h 6858000"/>
              <a:gd name="connsiteX10054" fmla="*/ 669795 w 12203753"/>
              <a:gd name="connsiteY10054" fmla="*/ 268481 h 6858000"/>
              <a:gd name="connsiteX10055" fmla="*/ 3043144 w 12203753"/>
              <a:gd name="connsiteY10055" fmla="*/ 268453 h 6858000"/>
              <a:gd name="connsiteX10056" fmla="*/ 3051523 w 12203753"/>
              <a:gd name="connsiteY10056" fmla="*/ 272159 h 6858000"/>
              <a:gd name="connsiteX10057" fmla="*/ 3145144 w 12203753"/>
              <a:gd name="connsiteY10057" fmla="*/ 320058 h 6858000"/>
              <a:gd name="connsiteX10058" fmla="*/ 3240871 w 12203753"/>
              <a:gd name="connsiteY10058" fmla="*/ 382586 h 6858000"/>
              <a:gd name="connsiteX10059" fmla="*/ 3218243 w 12203753"/>
              <a:gd name="connsiteY10059" fmla="*/ 421786 h 6858000"/>
              <a:gd name="connsiteX10060" fmla="*/ 3116268 w 12203753"/>
              <a:gd name="connsiteY10060" fmla="*/ 370157 h 6858000"/>
              <a:gd name="connsiteX10061" fmla="*/ 3020525 w 12203753"/>
              <a:gd name="connsiteY10061" fmla="*/ 307629 h 6858000"/>
              <a:gd name="connsiteX10062" fmla="*/ 1240476 w 12203753"/>
              <a:gd name="connsiteY10062" fmla="*/ 268453 h 6858000"/>
              <a:gd name="connsiteX10063" fmla="*/ 1263103 w 12203753"/>
              <a:gd name="connsiteY10063" fmla="*/ 307652 h 6858000"/>
              <a:gd name="connsiteX10064" fmla="*/ 1167366 w 12203753"/>
              <a:gd name="connsiteY10064" fmla="*/ 370180 h 6858000"/>
              <a:gd name="connsiteX10065" fmla="*/ 1065317 w 12203753"/>
              <a:gd name="connsiteY10065" fmla="*/ 421809 h 6858000"/>
              <a:gd name="connsiteX10066" fmla="*/ 1042681 w 12203753"/>
              <a:gd name="connsiteY10066" fmla="*/ 382609 h 6858000"/>
              <a:gd name="connsiteX10067" fmla="*/ 1138427 w 12203753"/>
              <a:gd name="connsiteY10067" fmla="*/ 320081 h 6858000"/>
              <a:gd name="connsiteX10068" fmla="*/ 1240476 w 12203753"/>
              <a:gd name="connsiteY10068" fmla="*/ 268453 h 6858000"/>
              <a:gd name="connsiteX10069" fmla="*/ 1460821 w 12203753"/>
              <a:gd name="connsiteY10069" fmla="*/ 268448 h 6858000"/>
              <a:gd name="connsiteX10070" fmla="*/ 1460890 w 12203753"/>
              <a:gd name="connsiteY10070" fmla="*/ 268448 h 6858000"/>
              <a:gd name="connsiteX10071" fmla="*/ 1460873 w 12203753"/>
              <a:gd name="connsiteY10071" fmla="*/ 268471 h 6858000"/>
              <a:gd name="connsiteX10072" fmla="*/ 2031546 w 12203753"/>
              <a:gd name="connsiteY10072" fmla="*/ 268444 h 6858000"/>
              <a:gd name="connsiteX10073" fmla="*/ 2054176 w 12203753"/>
              <a:gd name="connsiteY10073" fmla="*/ 307643 h 6858000"/>
              <a:gd name="connsiteX10074" fmla="*/ 1958440 w 12203753"/>
              <a:gd name="connsiteY10074" fmla="*/ 370171 h 6858000"/>
              <a:gd name="connsiteX10075" fmla="*/ 1856390 w 12203753"/>
              <a:gd name="connsiteY10075" fmla="*/ 421800 h 6858000"/>
              <a:gd name="connsiteX10076" fmla="*/ 1833765 w 12203753"/>
              <a:gd name="connsiteY10076" fmla="*/ 382599 h 6858000"/>
              <a:gd name="connsiteX10077" fmla="*/ 1929500 w 12203753"/>
              <a:gd name="connsiteY10077" fmla="*/ 320072 h 6858000"/>
              <a:gd name="connsiteX10078" fmla="*/ 2031546 w 12203753"/>
              <a:gd name="connsiteY10078" fmla="*/ 268444 h 6858000"/>
              <a:gd name="connsiteX10079" fmla="*/ 3834266 w 12203753"/>
              <a:gd name="connsiteY10079" fmla="*/ 268443 h 6858000"/>
              <a:gd name="connsiteX10080" fmla="*/ 3842651 w 12203753"/>
              <a:gd name="connsiteY10080" fmla="*/ 272149 h 6858000"/>
              <a:gd name="connsiteX10081" fmla="*/ 3936263 w 12203753"/>
              <a:gd name="connsiteY10081" fmla="*/ 320049 h 6858000"/>
              <a:gd name="connsiteX10082" fmla="*/ 4031992 w 12203753"/>
              <a:gd name="connsiteY10082" fmla="*/ 382577 h 6858000"/>
              <a:gd name="connsiteX10083" fmla="*/ 4009366 w 12203753"/>
              <a:gd name="connsiteY10083" fmla="*/ 421777 h 6858000"/>
              <a:gd name="connsiteX10084" fmla="*/ 3907391 w 12203753"/>
              <a:gd name="connsiteY10084" fmla="*/ 370148 h 6858000"/>
              <a:gd name="connsiteX10085" fmla="*/ 3811651 w 12203753"/>
              <a:gd name="connsiteY10085" fmla="*/ 307620 h 6858000"/>
              <a:gd name="connsiteX10086" fmla="*/ 2251951 w 12203753"/>
              <a:gd name="connsiteY10086" fmla="*/ 268439 h 6858000"/>
              <a:gd name="connsiteX10087" fmla="*/ 2252012 w 12203753"/>
              <a:gd name="connsiteY10087" fmla="*/ 268439 h 6858000"/>
              <a:gd name="connsiteX10088" fmla="*/ 2252000 w 12203753"/>
              <a:gd name="connsiteY10088" fmla="*/ 268462 h 6858000"/>
              <a:gd name="connsiteX10089" fmla="*/ 2822677 w 12203753"/>
              <a:gd name="connsiteY10089" fmla="*/ 268435 h 6858000"/>
              <a:gd name="connsiteX10090" fmla="*/ 2845305 w 12203753"/>
              <a:gd name="connsiteY10090" fmla="*/ 307634 h 6858000"/>
              <a:gd name="connsiteX10091" fmla="*/ 2749571 w 12203753"/>
              <a:gd name="connsiteY10091" fmla="*/ 370161 h 6858000"/>
              <a:gd name="connsiteX10092" fmla="*/ 2647521 w 12203753"/>
              <a:gd name="connsiteY10092" fmla="*/ 421791 h 6858000"/>
              <a:gd name="connsiteX10093" fmla="*/ 2624892 w 12203753"/>
              <a:gd name="connsiteY10093" fmla="*/ 382590 h 6858000"/>
              <a:gd name="connsiteX10094" fmla="*/ 2720633 w 12203753"/>
              <a:gd name="connsiteY10094" fmla="*/ 320063 h 6858000"/>
              <a:gd name="connsiteX10095" fmla="*/ 2822677 w 12203753"/>
              <a:gd name="connsiteY10095" fmla="*/ 268435 h 6858000"/>
              <a:gd name="connsiteX10096" fmla="*/ 4625259 w 12203753"/>
              <a:gd name="connsiteY10096" fmla="*/ 268434 h 6858000"/>
              <a:gd name="connsiteX10097" fmla="*/ 4633642 w 12203753"/>
              <a:gd name="connsiteY10097" fmla="*/ 272140 h 6858000"/>
              <a:gd name="connsiteX10098" fmla="*/ 4727254 w 12203753"/>
              <a:gd name="connsiteY10098" fmla="*/ 320040 h 6858000"/>
              <a:gd name="connsiteX10099" fmla="*/ 4822988 w 12203753"/>
              <a:gd name="connsiteY10099" fmla="*/ 382568 h 6858000"/>
              <a:gd name="connsiteX10100" fmla="*/ 4800366 w 12203753"/>
              <a:gd name="connsiteY10100" fmla="*/ 421768 h 6858000"/>
              <a:gd name="connsiteX10101" fmla="*/ 4698380 w 12203753"/>
              <a:gd name="connsiteY10101" fmla="*/ 370139 h 6858000"/>
              <a:gd name="connsiteX10102" fmla="*/ 4602649 w 12203753"/>
              <a:gd name="connsiteY10102" fmla="*/ 307611 h 6858000"/>
              <a:gd name="connsiteX10103" fmla="*/ 3043094 w 12203753"/>
              <a:gd name="connsiteY10103" fmla="*/ 268430 h 6858000"/>
              <a:gd name="connsiteX10104" fmla="*/ 3043156 w 12203753"/>
              <a:gd name="connsiteY10104" fmla="*/ 268430 h 6858000"/>
              <a:gd name="connsiteX10105" fmla="*/ 3043144 w 12203753"/>
              <a:gd name="connsiteY10105" fmla="*/ 268453 h 6858000"/>
              <a:gd name="connsiteX10106" fmla="*/ 5416402 w 12203753"/>
              <a:gd name="connsiteY10106" fmla="*/ 268425 h 6858000"/>
              <a:gd name="connsiteX10107" fmla="*/ 5424781 w 12203753"/>
              <a:gd name="connsiteY10107" fmla="*/ 272131 h 6858000"/>
              <a:gd name="connsiteX10108" fmla="*/ 5518395 w 12203753"/>
              <a:gd name="connsiteY10108" fmla="*/ 320030 h 6858000"/>
              <a:gd name="connsiteX10109" fmla="*/ 5614131 w 12203753"/>
              <a:gd name="connsiteY10109" fmla="*/ 382559 h 6858000"/>
              <a:gd name="connsiteX10110" fmla="*/ 5591504 w 12203753"/>
              <a:gd name="connsiteY10110" fmla="*/ 421759 h 6858000"/>
              <a:gd name="connsiteX10111" fmla="*/ 5489521 w 12203753"/>
              <a:gd name="connsiteY10111" fmla="*/ 370130 h 6858000"/>
              <a:gd name="connsiteX10112" fmla="*/ 5393787 w 12203753"/>
              <a:gd name="connsiteY10112" fmla="*/ 307601 h 6858000"/>
              <a:gd name="connsiteX10113" fmla="*/ 3613742 w 12203753"/>
              <a:gd name="connsiteY10113" fmla="*/ 268425 h 6858000"/>
              <a:gd name="connsiteX10114" fmla="*/ 3636372 w 12203753"/>
              <a:gd name="connsiteY10114" fmla="*/ 307624 h 6858000"/>
              <a:gd name="connsiteX10115" fmla="*/ 3540639 w 12203753"/>
              <a:gd name="connsiteY10115" fmla="*/ 370152 h 6858000"/>
              <a:gd name="connsiteX10116" fmla="*/ 3438588 w 12203753"/>
              <a:gd name="connsiteY10116" fmla="*/ 421782 h 6858000"/>
              <a:gd name="connsiteX10117" fmla="*/ 3415959 w 12203753"/>
              <a:gd name="connsiteY10117" fmla="*/ 382581 h 6858000"/>
              <a:gd name="connsiteX10118" fmla="*/ 3416027 w 12203753"/>
              <a:gd name="connsiteY10118" fmla="*/ 382581 h 6858000"/>
              <a:gd name="connsiteX10119" fmla="*/ 3511767 w 12203753"/>
              <a:gd name="connsiteY10119" fmla="*/ 320053 h 6858000"/>
              <a:gd name="connsiteX10120" fmla="*/ 3613742 w 12203753"/>
              <a:gd name="connsiteY10120" fmla="*/ 268425 h 6858000"/>
              <a:gd name="connsiteX10121" fmla="*/ 3834218 w 12203753"/>
              <a:gd name="connsiteY10121" fmla="*/ 268421 h 6858000"/>
              <a:gd name="connsiteX10122" fmla="*/ 3834279 w 12203753"/>
              <a:gd name="connsiteY10122" fmla="*/ 268421 h 6858000"/>
              <a:gd name="connsiteX10123" fmla="*/ 3834266 w 12203753"/>
              <a:gd name="connsiteY10123" fmla="*/ 268443 h 6858000"/>
              <a:gd name="connsiteX10124" fmla="*/ 4404792 w 12203753"/>
              <a:gd name="connsiteY10124" fmla="*/ 268416 h 6858000"/>
              <a:gd name="connsiteX10125" fmla="*/ 4427424 w 12203753"/>
              <a:gd name="connsiteY10125" fmla="*/ 307615 h 6858000"/>
              <a:gd name="connsiteX10126" fmla="*/ 4331686 w 12203753"/>
              <a:gd name="connsiteY10126" fmla="*/ 370143 h 6858000"/>
              <a:gd name="connsiteX10127" fmla="*/ 4229635 w 12203753"/>
              <a:gd name="connsiteY10127" fmla="*/ 421773 h 6858000"/>
              <a:gd name="connsiteX10128" fmla="*/ 4207009 w 12203753"/>
              <a:gd name="connsiteY10128" fmla="*/ 382572 h 6858000"/>
              <a:gd name="connsiteX10129" fmla="*/ 4207074 w 12203753"/>
              <a:gd name="connsiteY10129" fmla="*/ 382572 h 6858000"/>
              <a:gd name="connsiteX10130" fmla="*/ 4302809 w 12203753"/>
              <a:gd name="connsiteY10130" fmla="*/ 320044 h 6858000"/>
              <a:gd name="connsiteX10131" fmla="*/ 4404792 w 12203753"/>
              <a:gd name="connsiteY10131" fmla="*/ 268416 h 6858000"/>
              <a:gd name="connsiteX10132" fmla="*/ 4625211 w 12203753"/>
              <a:gd name="connsiteY10132" fmla="*/ 268411 h 6858000"/>
              <a:gd name="connsiteX10133" fmla="*/ 4625271 w 12203753"/>
              <a:gd name="connsiteY10133" fmla="*/ 268411 h 6858000"/>
              <a:gd name="connsiteX10134" fmla="*/ 4625259 w 12203753"/>
              <a:gd name="connsiteY10134" fmla="*/ 268434 h 6858000"/>
              <a:gd name="connsiteX10135" fmla="*/ 5195941 w 12203753"/>
              <a:gd name="connsiteY10135" fmla="*/ 268407 h 6858000"/>
              <a:gd name="connsiteX10136" fmla="*/ 5218566 w 12203753"/>
              <a:gd name="connsiteY10136" fmla="*/ 307606 h 6858000"/>
              <a:gd name="connsiteX10137" fmla="*/ 5122827 w 12203753"/>
              <a:gd name="connsiteY10137" fmla="*/ 370134 h 6858000"/>
              <a:gd name="connsiteX10138" fmla="*/ 5020783 w 12203753"/>
              <a:gd name="connsiteY10138" fmla="*/ 421764 h 6858000"/>
              <a:gd name="connsiteX10139" fmla="*/ 4998155 w 12203753"/>
              <a:gd name="connsiteY10139" fmla="*/ 382563 h 6858000"/>
              <a:gd name="connsiteX10140" fmla="*/ 4998215 w 12203753"/>
              <a:gd name="connsiteY10140" fmla="*/ 382563 h 6858000"/>
              <a:gd name="connsiteX10141" fmla="*/ 5093953 w 12203753"/>
              <a:gd name="connsiteY10141" fmla="*/ 320035 h 6858000"/>
              <a:gd name="connsiteX10142" fmla="*/ 5195941 w 12203753"/>
              <a:gd name="connsiteY10142" fmla="*/ 268407 h 6858000"/>
              <a:gd name="connsiteX10143" fmla="*/ 5416352 w 12203753"/>
              <a:gd name="connsiteY10143" fmla="*/ 268402 h 6858000"/>
              <a:gd name="connsiteX10144" fmla="*/ 5416414 w 12203753"/>
              <a:gd name="connsiteY10144" fmla="*/ 268402 h 6858000"/>
              <a:gd name="connsiteX10145" fmla="*/ 5416402 w 12203753"/>
              <a:gd name="connsiteY10145" fmla="*/ 268425 h 6858000"/>
              <a:gd name="connsiteX10146" fmla="*/ 5987007 w 12203753"/>
              <a:gd name="connsiteY10146" fmla="*/ 268398 h 6858000"/>
              <a:gd name="connsiteX10147" fmla="*/ 6009633 w 12203753"/>
              <a:gd name="connsiteY10147" fmla="*/ 307597 h 6858000"/>
              <a:gd name="connsiteX10148" fmla="*/ 5913898 w 12203753"/>
              <a:gd name="connsiteY10148" fmla="*/ 370125 h 6858000"/>
              <a:gd name="connsiteX10149" fmla="*/ 5811850 w 12203753"/>
              <a:gd name="connsiteY10149" fmla="*/ 421755 h 6858000"/>
              <a:gd name="connsiteX10150" fmla="*/ 5789224 w 12203753"/>
              <a:gd name="connsiteY10150" fmla="*/ 382554 h 6858000"/>
              <a:gd name="connsiteX10151" fmla="*/ 5789287 w 12203753"/>
              <a:gd name="connsiteY10151" fmla="*/ 382554 h 6858000"/>
              <a:gd name="connsiteX10152" fmla="*/ 5885024 w 12203753"/>
              <a:gd name="connsiteY10152" fmla="*/ 320026 h 6858000"/>
              <a:gd name="connsiteX10153" fmla="*/ 5987007 w 12203753"/>
              <a:gd name="connsiteY10153" fmla="*/ 268398 h 6858000"/>
              <a:gd name="connsiteX10154" fmla="*/ 6207480 w 12203753"/>
              <a:gd name="connsiteY10154" fmla="*/ 268393 h 6858000"/>
              <a:gd name="connsiteX10155" fmla="*/ 6309528 w 12203753"/>
              <a:gd name="connsiteY10155" fmla="*/ 320021 h 6858000"/>
              <a:gd name="connsiteX10156" fmla="*/ 6405201 w 12203753"/>
              <a:gd name="connsiteY10156" fmla="*/ 382550 h 6858000"/>
              <a:gd name="connsiteX10157" fmla="*/ 6382638 w 12203753"/>
              <a:gd name="connsiteY10157" fmla="*/ 421750 h 6858000"/>
              <a:gd name="connsiteX10158" fmla="*/ 6280590 w 12203753"/>
              <a:gd name="connsiteY10158" fmla="*/ 370121 h 6858000"/>
              <a:gd name="connsiteX10159" fmla="*/ 6184852 w 12203753"/>
              <a:gd name="connsiteY10159" fmla="*/ 307592 h 6858000"/>
              <a:gd name="connsiteX10160" fmla="*/ 6778210 w 12203753"/>
              <a:gd name="connsiteY10160" fmla="*/ 268388 h 6858000"/>
              <a:gd name="connsiteX10161" fmla="*/ 6800772 w 12203753"/>
              <a:gd name="connsiteY10161" fmla="*/ 307588 h 6858000"/>
              <a:gd name="connsiteX10162" fmla="*/ 6705035 w 12203753"/>
              <a:gd name="connsiteY10162" fmla="*/ 370116 h 6858000"/>
              <a:gd name="connsiteX10163" fmla="*/ 6603052 w 12203753"/>
              <a:gd name="connsiteY10163" fmla="*/ 421746 h 6858000"/>
              <a:gd name="connsiteX10164" fmla="*/ 6580424 w 12203753"/>
              <a:gd name="connsiteY10164" fmla="*/ 382545 h 6858000"/>
              <a:gd name="connsiteX10165" fmla="*/ 6676161 w 12203753"/>
              <a:gd name="connsiteY10165" fmla="*/ 320017 h 6858000"/>
              <a:gd name="connsiteX10166" fmla="*/ 6778210 w 12203753"/>
              <a:gd name="connsiteY10166" fmla="*/ 268388 h 6858000"/>
              <a:gd name="connsiteX10167" fmla="*/ 6998558 w 12203753"/>
              <a:gd name="connsiteY10167" fmla="*/ 268384 h 6858000"/>
              <a:gd name="connsiteX10168" fmla="*/ 7100606 w 12203753"/>
              <a:gd name="connsiteY10168" fmla="*/ 320012 h 6858000"/>
              <a:gd name="connsiteX10169" fmla="*/ 7196344 w 12203753"/>
              <a:gd name="connsiteY10169" fmla="*/ 382540 h 6858000"/>
              <a:gd name="connsiteX10170" fmla="*/ 7173716 w 12203753"/>
              <a:gd name="connsiteY10170" fmla="*/ 421741 h 6858000"/>
              <a:gd name="connsiteX10171" fmla="*/ 7071731 w 12203753"/>
              <a:gd name="connsiteY10171" fmla="*/ 370111 h 6858000"/>
              <a:gd name="connsiteX10172" fmla="*/ 6975995 w 12203753"/>
              <a:gd name="connsiteY10172" fmla="*/ 307583 h 6858000"/>
              <a:gd name="connsiteX10173" fmla="*/ 7569286 w 12203753"/>
              <a:gd name="connsiteY10173" fmla="*/ 268379 h 6858000"/>
              <a:gd name="connsiteX10174" fmla="*/ 7591913 w 12203753"/>
              <a:gd name="connsiteY10174" fmla="*/ 307579 h 6858000"/>
              <a:gd name="connsiteX10175" fmla="*/ 7496176 w 12203753"/>
              <a:gd name="connsiteY10175" fmla="*/ 370107 h 6858000"/>
              <a:gd name="connsiteX10176" fmla="*/ 7394128 w 12203753"/>
              <a:gd name="connsiteY10176" fmla="*/ 421737 h 6858000"/>
              <a:gd name="connsiteX10177" fmla="*/ 7371564 w 12203753"/>
              <a:gd name="connsiteY10177" fmla="*/ 382536 h 6858000"/>
              <a:gd name="connsiteX10178" fmla="*/ 7467302 w 12203753"/>
              <a:gd name="connsiteY10178" fmla="*/ 320008 h 6858000"/>
              <a:gd name="connsiteX10179" fmla="*/ 7569286 w 12203753"/>
              <a:gd name="connsiteY10179" fmla="*/ 268379 h 6858000"/>
              <a:gd name="connsiteX10180" fmla="*/ 7789699 w 12203753"/>
              <a:gd name="connsiteY10180" fmla="*/ 268374 h 6858000"/>
              <a:gd name="connsiteX10181" fmla="*/ 7891747 w 12203753"/>
              <a:gd name="connsiteY10181" fmla="*/ 320003 h 6858000"/>
              <a:gd name="connsiteX10182" fmla="*/ 7987485 w 12203753"/>
              <a:gd name="connsiteY10182" fmla="*/ 382531 h 6858000"/>
              <a:gd name="connsiteX10183" fmla="*/ 7964857 w 12203753"/>
              <a:gd name="connsiteY10183" fmla="*/ 421732 h 6858000"/>
              <a:gd name="connsiteX10184" fmla="*/ 7862873 w 12203753"/>
              <a:gd name="connsiteY10184" fmla="*/ 370102 h 6858000"/>
              <a:gd name="connsiteX10185" fmla="*/ 7767072 w 12203753"/>
              <a:gd name="connsiteY10185" fmla="*/ 307574 h 6858000"/>
              <a:gd name="connsiteX10186" fmla="*/ 8360428 w 12203753"/>
              <a:gd name="connsiteY10186" fmla="*/ 268370 h 6858000"/>
              <a:gd name="connsiteX10187" fmla="*/ 8383056 w 12203753"/>
              <a:gd name="connsiteY10187" fmla="*/ 307569 h 6858000"/>
              <a:gd name="connsiteX10188" fmla="*/ 8287318 w 12203753"/>
              <a:gd name="connsiteY10188" fmla="*/ 370098 h 6858000"/>
              <a:gd name="connsiteX10189" fmla="*/ 8185270 w 12203753"/>
              <a:gd name="connsiteY10189" fmla="*/ 421728 h 6858000"/>
              <a:gd name="connsiteX10190" fmla="*/ 8162642 w 12203753"/>
              <a:gd name="connsiteY10190" fmla="*/ 382527 h 6858000"/>
              <a:gd name="connsiteX10191" fmla="*/ 8258380 w 12203753"/>
              <a:gd name="connsiteY10191" fmla="*/ 319998 h 6858000"/>
              <a:gd name="connsiteX10192" fmla="*/ 8360428 w 12203753"/>
              <a:gd name="connsiteY10192" fmla="*/ 268370 h 6858000"/>
              <a:gd name="connsiteX10193" fmla="*/ 8580840 w 12203753"/>
              <a:gd name="connsiteY10193" fmla="*/ 268365 h 6858000"/>
              <a:gd name="connsiteX10194" fmla="*/ 8682888 w 12203753"/>
              <a:gd name="connsiteY10194" fmla="*/ 319994 h 6858000"/>
              <a:gd name="connsiteX10195" fmla="*/ 8778626 w 12203753"/>
              <a:gd name="connsiteY10195" fmla="*/ 382522 h 6858000"/>
              <a:gd name="connsiteX10196" fmla="*/ 8755998 w 12203753"/>
              <a:gd name="connsiteY10196" fmla="*/ 421723 h 6858000"/>
              <a:gd name="connsiteX10197" fmla="*/ 8654014 w 12203753"/>
              <a:gd name="connsiteY10197" fmla="*/ 370093 h 6858000"/>
              <a:gd name="connsiteX10198" fmla="*/ 8558213 w 12203753"/>
              <a:gd name="connsiteY10198" fmla="*/ 307565 h 6858000"/>
              <a:gd name="connsiteX10199" fmla="*/ 9151570 w 12203753"/>
              <a:gd name="connsiteY10199" fmla="*/ 268361 h 6858000"/>
              <a:gd name="connsiteX10200" fmla="*/ 9174198 w 12203753"/>
              <a:gd name="connsiteY10200" fmla="*/ 307560 h 6858000"/>
              <a:gd name="connsiteX10201" fmla="*/ 9078460 w 12203753"/>
              <a:gd name="connsiteY10201" fmla="*/ 370089 h 6858000"/>
              <a:gd name="connsiteX10202" fmla="*/ 8976412 w 12203753"/>
              <a:gd name="connsiteY10202" fmla="*/ 421719 h 6858000"/>
              <a:gd name="connsiteX10203" fmla="*/ 8953784 w 12203753"/>
              <a:gd name="connsiteY10203" fmla="*/ 382518 h 6858000"/>
              <a:gd name="connsiteX10204" fmla="*/ 9049522 w 12203753"/>
              <a:gd name="connsiteY10204" fmla="*/ 319989 h 6858000"/>
              <a:gd name="connsiteX10205" fmla="*/ 9151570 w 12203753"/>
              <a:gd name="connsiteY10205" fmla="*/ 268361 h 6858000"/>
              <a:gd name="connsiteX10206" fmla="*/ 9371982 w 12203753"/>
              <a:gd name="connsiteY10206" fmla="*/ 268356 h 6858000"/>
              <a:gd name="connsiteX10207" fmla="*/ 9474030 w 12203753"/>
              <a:gd name="connsiteY10207" fmla="*/ 319985 h 6858000"/>
              <a:gd name="connsiteX10208" fmla="*/ 9569704 w 12203753"/>
              <a:gd name="connsiteY10208" fmla="*/ 382513 h 6858000"/>
              <a:gd name="connsiteX10209" fmla="*/ 9547140 w 12203753"/>
              <a:gd name="connsiteY10209" fmla="*/ 421714 h 6858000"/>
              <a:gd name="connsiteX10210" fmla="*/ 9445093 w 12203753"/>
              <a:gd name="connsiteY10210" fmla="*/ 370084 h 6858000"/>
              <a:gd name="connsiteX10211" fmla="*/ 9349355 w 12203753"/>
              <a:gd name="connsiteY10211" fmla="*/ 307556 h 6858000"/>
              <a:gd name="connsiteX10212" fmla="*/ 9942711 w 12203753"/>
              <a:gd name="connsiteY10212" fmla="*/ 268351 h 6858000"/>
              <a:gd name="connsiteX10213" fmla="*/ 9965275 w 12203753"/>
              <a:gd name="connsiteY10213" fmla="*/ 307551 h 6858000"/>
              <a:gd name="connsiteX10214" fmla="*/ 9869601 w 12203753"/>
              <a:gd name="connsiteY10214" fmla="*/ 370080 h 6858000"/>
              <a:gd name="connsiteX10215" fmla="*/ 9767553 w 12203753"/>
              <a:gd name="connsiteY10215" fmla="*/ 421710 h 6858000"/>
              <a:gd name="connsiteX10216" fmla="*/ 9744925 w 12203753"/>
              <a:gd name="connsiteY10216" fmla="*/ 382509 h 6858000"/>
              <a:gd name="connsiteX10217" fmla="*/ 9840663 w 12203753"/>
              <a:gd name="connsiteY10217" fmla="*/ 319980 h 6858000"/>
              <a:gd name="connsiteX10218" fmla="*/ 9942711 w 12203753"/>
              <a:gd name="connsiteY10218" fmla="*/ 268351 h 6858000"/>
              <a:gd name="connsiteX10219" fmla="*/ 10163059 w 12203753"/>
              <a:gd name="connsiteY10219" fmla="*/ 268347 h 6858000"/>
              <a:gd name="connsiteX10220" fmla="*/ 10265107 w 12203753"/>
              <a:gd name="connsiteY10220" fmla="*/ 319975 h 6858000"/>
              <a:gd name="connsiteX10221" fmla="*/ 10360845 w 12203753"/>
              <a:gd name="connsiteY10221" fmla="*/ 382504 h 6858000"/>
              <a:gd name="connsiteX10222" fmla="*/ 10338218 w 12203753"/>
              <a:gd name="connsiteY10222" fmla="*/ 421705 h 6858000"/>
              <a:gd name="connsiteX10223" fmla="*/ 10236234 w 12203753"/>
              <a:gd name="connsiteY10223" fmla="*/ 370075 h 6858000"/>
              <a:gd name="connsiteX10224" fmla="*/ 10140496 w 12203753"/>
              <a:gd name="connsiteY10224" fmla="*/ 307546 h 6858000"/>
              <a:gd name="connsiteX10225" fmla="*/ 10733788 w 12203753"/>
              <a:gd name="connsiteY10225" fmla="*/ 268342 h 6858000"/>
              <a:gd name="connsiteX10226" fmla="*/ 10756416 w 12203753"/>
              <a:gd name="connsiteY10226" fmla="*/ 307542 h 6858000"/>
              <a:gd name="connsiteX10227" fmla="*/ 10660678 w 12203753"/>
              <a:gd name="connsiteY10227" fmla="*/ 370071 h 6858000"/>
              <a:gd name="connsiteX10228" fmla="*/ 10558630 w 12203753"/>
              <a:gd name="connsiteY10228" fmla="*/ 421701 h 6858000"/>
              <a:gd name="connsiteX10229" fmla="*/ 10536066 w 12203753"/>
              <a:gd name="connsiteY10229" fmla="*/ 382500 h 6858000"/>
              <a:gd name="connsiteX10230" fmla="*/ 10631804 w 12203753"/>
              <a:gd name="connsiteY10230" fmla="*/ 319971 h 6858000"/>
              <a:gd name="connsiteX10231" fmla="*/ 10733788 w 12203753"/>
              <a:gd name="connsiteY10231" fmla="*/ 268342 h 6858000"/>
              <a:gd name="connsiteX10232" fmla="*/ 10954201 w 12203753"/>
              <a:gd name="connsiteY10232" fmla="*/ 268337 h 6858000"/>
              <a:gd name="connsiteX10233" fmla="*/ 11056249 w 12203753"/>
              <a:gd name="connsiteY10233" fmla="*/ 319966 h 6858000"/>
              <a:gd name="connsiteX10234" fmla="*/ 11151987 w 12203753"/>
              <a:gd name="connsiteY10234" fmla="*/ 382495 h 6858000"/>
              <a:gd name="connsiteX10235" fmla="*/ 11129360 w 12203753"/>
              <a:gd name="connsiteY10235" fmla="*/ 421696 h 6858000"/>
              <a:gd name="connsiteX10236" fmla="*/ 11027376 w 12203753"/>
              <a:gd name="connsiteY10236" fmla="*/ 370066 h 6858000"/>
              <a:gd name="connsiteX10237" fmla="*/ 10931638 w 12203753"/>
              <a:gd name="connsiteY10237" fmla="*/ 307537 h 6858000"/>
              <a:gd name="connsiteX10238" fmla="*/ 11524930 w 12203753"/>
              <a:gd name="connsiteY10238" fmla="*/ 268333 h 6858000"/>
              <a:gd name="connsiteX10239" fmla="*/ 11547558 w 12203753"/>
              <a:gd name="connsiteY10239" fmla="*/ 307533 h 6858000"/>
              <a:gd name="connsiteX10240" fmla="*/ 11451820 w 12203753"/>
              <a:gd name="connsiteY10240" fmla="*/ 370062 h 6858000"/>
              <a:gd name="connsiteX10241" fmla="*/ 11349772 w 12203753"/>
              <a:gd name="connsiteY10241" fmla="*/ 421691 h 6858000"/>
              <a:gd name="connsiteX10242" fmla="*/ 11327208 w 12203753"/>
              <a:gd name="connsiteY10242" fmla="*/ 382491 h 6858000"/>
              <a:gd name="connsiteX10243" fmla="*/ 11422946 w 12203753"/>
              <a:gd name="connsiteY10243" fmla="*/ 319962 h 6858000"/>
              <a:gd name="connsiteX10244" fmla="*/ 11524930 w 12203753"/>
              <a:gd name="connsiteY10244" fmla="*/ 268333 h 6858000"/>
              <a:gd name="connsiteX10245" fmla="*/ 11745343 w 12203753"/>
              <a:gd name="connsiteY10245" fmla="*/ 268328 h 6858000"/>
              <a:gd name="connsiteX10246" fmla="*/ 11847390 w 12203753"/>
              <a:gd name="connsiteY10246" fmla="*/ 319957 h 6858000"/>
              <a:gd name="connsiteX10247" fmla="*/ 11943128 w 12203753"/>
              <a:gd name="connsiteY10247" fmla="*/ 382486 h 6858000"/>
              <a:gd name="connsiteX10248" fmla="*/ 11920501 w 12203753"/>
              <a:gd name="connsiteY10248" fmla="*/ 421687 h 6858000"/>
              <a:gd name="connsiteX10249" fmla="*/ 11818516 w 12203753"/>
              <a:gd name="connsiteY10249" fmla="*/ 370057 h 6858000"/>
              <a:gd name="connsiteX10250" fmla="*/ 11722715 w 12203753"/>
              <a:gd name="connsiteY10250" fmla="*/ 307528 h 6858000"/>
              <a:gd name="connsiteX10251" fmla="*/ 141282 w 12203753"/>
              <a:gd name="connsiteY10251" fmla="*/ 116767 h 6858000"/>
              <a:gd name="connsiteX10252" fmla="*/ 186536 w 12203753"/>
              <a:gd name="connsiteY10252" fmla="*/ 116767 h 6858000"/>
              <a:gd name="connsiteX10253" fmla="*/ 192846 w 12203753"/>
              <a:gd name="connsiteY10253" fmla="*/ 230987 h 6858000"/>
              <a:gd name="connsiteX10254" fmla="*/ 186536 w 12203753"/>
              <a:gd name="connsiteY10254" fmla="*/ 345144 h 6858000"/>
              <a:gd name="connsiteX10255" fmla="*/ 141282 w 12203753"/>
              <a:gd name="connsiteY10255" fmla="*/ 345144 h 6858000"/>
              <a:gd name="connsiteX10256" fmla="*/ 135035 w 12203753"/>
              <a:gd name="connsiteY10256" fmla="*/ 230987 h 6858000"/>
              <a:gd name="connsiteX10257" fmla="*/ 141282 w 12203753"/>
              <a:gd name="connsiteY10257" fmla="*/ 116767 h 6858000"/>
              <a:gd name="connsiteX10258" fmla="*/ 932414 w 12203753"/>
              <a:gd name="connsiteY10258" fmla="*/ 116760 h 6858000"/>
              <a:gd name="connsiteX10259" fmla="*/ 977669 w 12203753"/>
              <a:gd name="connsiteY10259" fmla="*/ 116760 h 6858000"/>
              <a:gd name="connsiteX10260" fmla="*/ 983979 w 12203753"/>
              <a:gd name="connsiteY10260" fmla="*/ 230979 h 6858000"/>
              <a:gd name="connsiteX10261" fmla="*/ 977669 w 12203753"/>
              <a:gd name="connsiteY10261" fmla="*/ 345136 h 6858000"/>
              <a:gd name="connsiteX10262" fmla="*/ 932414 w 12203753"/>
              <a:gd name="connsiteY10262" fmla="*/ 345136 h 6858000"/>
              <a:gd name="connsiteX10263" fmla="*/ 926104 w 12203753"/>
              <a:gd name="connsiteY10263" fmla="*/ 230979 h 6858000"/>
              <a:gd name="connsiteX10264" fmla="*/ 932414 w 12203753"/>
              <a:gd name="connsiteY10264" fmla="*/ 116760 h 6858000"/>
              <a:gd name="connsiteX10265" fmla="*/ 1723556 w 12203753"/>
              <a:gd name="connsiteY10265" fmla="*/ 116750 h 6858000"/>
              <a:gd name="connsiteX10266" fmla="*/ 1768814 w 12203753"/>
              <a:gd name="connsiteY10266" fmla="*/ 116750 h 6858000"/>
              <a:gd name="connsiteX10267" fmla="*/ 1775125 w 12203753"/>
              <a:gd name="connsiteY10267" fmla="*/ 230970 h 6858000"/>
              <a:gd name="connsiteX10268" fmla="*/ 1768814 w 12203753"/>
              <a:gd name="connsiteY10268" fmla="*/ 345127 h 6858000"/>
              <a:gd name="connsiteX10269" fmla="*/ 1723556 w 12203753"/>
              <a:gd name="connsiteY10269" fmla="*/ 345127 h 6858000"/>
              <a:gd name="connsiteX10270" fmla="*/ 1717247 w 12203753"/>
              <a:gd name="connsiteY10270" fmla="*/ 230970 h 6858000"/>
              <a:gd name="connsiteX10271" fmla="*/ 1723556 w 12203753"/>
              <a:gd name="connsiteY10271" fmla="*/ 116750 h 6858000"/>
              <a:gd name="connsiteX10272" fmla="*/ 2514689 w 12203753"/>
              <a:gd name="connsiteY10272" fmla="*/ 116741 h 6858000"/>
              <a:gd name="connsiteX10273" fmla="*/ 2559944 w 12203753"/>
              <a:gd name="connsiteY10273" fmla="*/ 116741 h 6858000"/>
              <a:gd name="connsiteX10274" fmla="*/ 2566255 w 12203753"/>
              <a:gd name="connsiteY10274" fmla="*/ 230961 h 6858000"/>
              <a:gd name="connsiteX10275" fmla="*/ 2559944 w 12203753"/>
              <a:gd name="connsiteY10275" fmla="*/ 345118 h 6858000"/>
              <a:gd name="connsiteX10276" fmla="*/ 2514689 w 12203753"/>
              <a:gd name="connsiteY10276" fmla="*/ 345118 h 6858000"/>
              <a:gd name="connsiteX10277" fmla="*/ 2508444 w 12203753"/>
              <a:gd name="connsiteY10277" fmla="*/ 230961 h 6858000"/>
              <a:gd name="connsiteX10278" fmla="*/ 2514689 w 12203753"/>
              <a:gd name="connsiteY10278" fmla="*/ 116741 h 6858000"/>
              <a:gd name="connsiteX10279" fmla="*/ 3305754 w 12203753"/>
              <a:gd name="connsiteY10279" fmla="*/ 116731 h 6858000"/>
              <a:gd name="connsiteX10280" fmla="*/ 3351014 w 12203753"/>
              <a:gd name="connsiteY10280" fmla="*/ 116731 h 6858000"/>
              <a:gd name="connsiteX10281" fmla="*/ 3357323 w 12203753"/>
              <a:gd name="connsiteY10281" fmla="*/ 230952 h 6858000"/>
              <a:gd name="connsiteX10282" fmla="*/ 3351014 w 12203753"/>
              <a:gd name="connsiteY10282" fmla="*/ 345109 h 6858000"/>
              <a:gd name="connsiteX10283" fmla="*/ 3305754 w 12203753"/>
              <a:gd name="connsiteY10283" fmla="*/ 345109 h 6858000"/>
              <a:gd name="connsiteX10284" fmla="*/ 3299510 w 12203753"/>
              <a:gd name="connsiteY10284" fmla="*/ 230952 h 6858000"/>
              <a:gd name="connsiteX10285" fmla="*/ 3305754 w 12203753"/>
              <a:gd name="connsiteY10285" fmla="*/ 116731 h 6858000"/>
              <a:gd name="connsiteX10286" fmla="*/ 4096880 w 12203753"/>
              <a:gd name="connsiteY10286" fmla="*/ 116722 h 6858000"/>
              <a:gd name="connsiteX10287" fmla="*/ 4142136 w 12203753"/>
              <a:gd name="connsiteY10287" fmla="*/ 116722 h 6858000"/>
              <a:gd name="connsiteX10288" fmla="*/ 4148446 w 12203753"/>
              <a:gd name="connsiteY10288" fmla="*/ 230942 h 6858000"/>
              <a:gd name="connsiteX10289" fmla="*/ 4142136 w 12203753"/>
              <a:gd name="connsiteY10289" fmla="*/ 345099 h 6858000"/>
              <a:gd name="connsiteX10290" fmla="*/ 4096880 w 12203753"/>
              <a:gd name="connsiteY10290" fmla="*/ 345099 h 6858000"/>
              <a:gd name="connsiteX10291" fmla="*/ 4090633 w 12203753"/>
              <a:gd name="connsiteY10291" fmla="*/ 230942 h 6858000"/>
              <a:gd name="connsiteX10292" fmla="*/ 4096880 w 12203753"/>
              <a:gd name="connsiteY10292" fmla="*/ 116722 h 6858000"/>
              <a:gd name="connsiteX10293" fmla="*/ 4887944 w 12203753"/>
              <a:gd name="connsiteY10293" fmla="*/ 116712 h 6858000"/>
              <a:gd name="connsiteX10294" fmla="*/ 4933198 w 12203753"/>
              <a:gd name="connsiteY10294" fmla="*/ 116712 h 6858000"/>
              <a:gd name="connsiteX10295" fmla="*/ 4939507 w 12203753"/>
              <a:gd name="connsiteY10295" fmla="*/ 230933 h 6858000"/>
              <a:gd name="connsiteX10296" fmla="*/ 4933198 w 12203753"/>
              <a:gd name="connsiteY10296" fmla="*/ 345090 h 6858000"/>
              <a:gd name="connsiteX10297" fmla="*/ 4887944 w 12203753"/>
              <a:gd name="connsiteY10297" fmla="*/ 345090 h 6858000"/>
              <a:gd name="connsiteX10298" fmla="*/ 4881696 w 12203753"/>
              <a:gd name="connsiteY10298" fmla="*/ 230933 h 6858000"/>
              <a:gd name="connsiteX10299" fmla="*/ 4887944 w 12203753"/>
              <a:gd name="connsiteY10299" fmla="*/ 116712 h 6858000"/>
              <a:gd name="connsiteX10300" fmla="*/ 5679084 w 12203753"/>
              <a:gd name="connsiteY10300" fmla="*/ 116703 h 6858000"/>
              <a:gd name="connsiteX10301" fmla="*/ 5724338 w 12203753"/>
              <a:gd name="connsiteY10301" fmla="*/ 116703 h 6858000"/>
              <a:gd name="connsiteX10302" fmla="*/ 5730645 w 12203753"/>
              <a:gd name="connsiteY10302" fmla="*/ 230924 h 6858000"/>
              <a:gd name="connsiteX10303" fmla="*/ 5724338 w 12203753"/>
              <a:gd name="connsiteY10303" fmla="*/ 345081 h 6858000"/>
              <a:gd name="connsiteX10304" fmla="*/ 5679084 w 12203753"/>
              <a:gd name="connsiteY10304" fmla="*/ 345081 h 6858000"/>
              <a:gd name="connsiteX10305" fmla="*/ 5672835 w 12203753"/>
              <a:gd name="connsiteY10305" fmla="*/ 230924 h 6858000"/>
              <a:gd name="connsiteX10306" fmla="*/ 5679084 w 12203753"/>
              <a:gd name="connsiteY10306" fmla="*/ 116703 h 6858000"/>
              <a:gd name="connsiteX10307" fmla="*/ 6470217 w 12203753"/>
              <a:gd name="connsiteY10307" fmla="*/ 116694 h 6858000"/>
              <a:gd name="connsiteX10308" fmla="*/ 6515408 w 12203753"/>
              <a:gd name="connsiteY10308" fmla="*/ 116694 h 6858000"/>
              <a:gd name="connsiteX10309" fmla="*/ 6521719 w 12203753"/>
              <a:gd name="connsiteY10309" fmla="*/ 230914 h 6858000"/>
              <a:gd name="connsiteX10310" fmla="*/ 6515408 w 12203753"/>
              <a:gd name="connsiteY10310" fmla="*/ 345072 h 6858000"/>
              <a:gd name="connsiteX10311" fmla="*/ 6470217 w 12203753"/>
              <a:gd name="connsiteY10311" fmla="*/ 345072 h 6858000"/>
              <a:gd name="connsiteX10312" fmla="*/ 6463906 w 12203753"/>
              <a:gd name="connsiteY10312" fmla="*/ 230914 h 6858000"/>
              <a:gd name="connsiteX10313" fmla="*/ 6470217 w 12203753"/>
              <a:gd name="connsiteY10313" fmla="*/ 116694 h 6858000"/>
              <a:gd name="connsiteX10314" fmla="*/ 7261293 w 12203753"/>
              <a:gd name="connsiteY10314" fmla="*/ 116684 h 6858000"/>
              <a:gd name="connsiteX10315" fmla="*/ 7306549 w 12203753"/>
              <a:gd name="connsiteY10315" fmla="*/ 116684 h 6858000"/>
              <a:gd name="connsiteX10316" fmla="*/ 7312860 w 12203753"/>
              <a:gd name="connsiteY10316" fmla="*/ 230905 h 6858000"/>
              <a:gd name="connsiteX10317" fmla="*/ 7306549 w 12203753"/>
              <a:gd name="connsiteY10317" fmla="*/ 345063 h 6858000"/>
              <a:gd name="connsiteX10318" fmla="*/ 7261293 w 12203753"/>
              <a:gd name="connsiteY10318" fmla="*/ 345063 h 6858000"/>
              <a:gd name="connsiteX10319" fmla="*/ 7255047 w 12203753"/>
              <a:gd name="connsiteY10319" fmla="*/ 230905 h 6858000"/>
              <a:gd name="connsiteX10320" fmla="*/ 7261293 w 12203753"/>
              <a:gd name="connsiteY10320" fmla="*/ 116684 h 6858000"/>
              <a:gd name="connsiteX10321" fmla="*/ 8052435 w 12203753"/>
              <a:gd name="connsiteY10321" fmla="*/ 116675 h 6858000"/>
              <a:gd name="connsiteX10322" fmla="*/ 8097691 w 12203753"/>
              <a:gd name="connsiteY10322" fmla="*/ 116675 h 6858000"/>
              <a:gd name="connsiteX10323" fmla="*/ 8103938 w 12203753"/>
              <a:gd name="connsiteY10323" fmla="*/ 230896 h 6858000"/>
              <a:gd name="connsiteX10324" fmla="*/ 8097691 w 12203753"/>
              <a:gd name="connsiteY10324" fmla="*/ 345054 h 6858000"/>
              <a:gd name="connsiteX10325" fmla="*/ 8052435 w 12203753"/>
              <a:gd name="connsiteY10325" fmla="*/ 345054 h 6858000"/>
              <a:gd name="connsiteX10326" fmla="*/ 8046189 w 12203753"/>
              <a:gd name="connsiteY10326" fmla="*/ 230896 h 6858000"/>
              <a:gd name="connsiteX10327" fmla="*/ 8052435 w 12203753"/>
              <a:gd name="connsiteY10327" fmla="*/ 116675 h 6858000"/>
              <a:gd name="connsiteX10328" fmla="*/ 8843578 w 12203753"/>
              <a:gd name="connsiteY10328" fmla="*/ 116665 h 6858000"/>
              <a:gd name="connsiteX10329" fmla="*/ 8888833 w 12203753"/>
              <a:gd name="connsiteY10329" fmla="*/ 116665 h 6858000"/>
              <a:gd name="connsiteX10330" fmla="*/ 8895080 w 12203753"/>
              <a:gd name="connsiteY10330" fmla="*/ 230887 h 6858000"/>
              <a:gd name="connsiteX10331" fmla="*/ 8888833 w 12203753"/>
              <a:gd name="connsiteY10331" fmla="*/ 345045 h 6858000"/>
              <a:gd name="connsiteX10332" fmla="*/ 8843578 w 12203753"/>
              <a:gd name="connsiteY10332" fmla="*/ 345045 h 6858000"/>
              <a:gd name="connsiteX10333" fmla="*/ 8837267 w 12203753"/>
              <a:gd name="connsiteY10333" fmla="*/ 230887 h 6858000"/>
              <a:gd name="connsiteX10334" fmla="*/ 8843578 w 12203753"/>
              <a:gd name="connsiteY10334" fmla="*/ 116665 h 6858000"/>
              <a:gd name="connsiteX10335" fmla="*/ 9634719 w 12203753"/>
              <a:gd name="connsiteY10335" fmla="*/ 116656 h 6858000"/>
              <a:gd name="connsiteX10336" fmla="*/ 9679910 w 12203753"/>
              <a:gd name="connsiteY10336" fmla="*/ 116656 h 6858000"/>
              <a:gd name="connsiteX10337" fmla="*/ 9686221 w 12203753"/>
              <a:gd name="connsiteY10337" fmla="*/ 230877 h 6858000"/>
              <a:gd name="connsiteX10338" fmla="*/ 9679910 w 12203753"/>
              <a:gd name="connsiteY10338" fmla="*/ 345036 h 6858000"/>
              <a:gd name="connsiteX10339" fmla="*/ 9634719 w 12203753"/>
              <a:gd name="connsiteY10339" fmla="*/ 345036 h 6858000"/>
              <a:gd name="connsiteX10340" fmla="*/ 9628408 w 12203753"/>
              <a:gd name="connsiteY10340" fmla="*/ 230877 h 6858000"/>
              <a:gd name="connsiteX10341" fmla="*/ 9634719 w 12203753"/>
              <a:gd name="connsiteY10341" fmla="*/ 116656 h 6858000"/>
              <a:gd name="connsiteX10342" fmla="*/ 10425796 w 12203753"/>
              <a:gd name="connsiteY10342" fmla="*/ 116646 h 6858000"/>
              <a:gd name="connsiteX10343" fmla="*/ 10471052 w 12203753"/>
              <a:gd name="connsiteY10343" fmla="*/ 116646 h 6858000"/>
              <a:gd name="connsiteX10344" fmla="*/ 10477362 w 12203753"/>
              <a:gd name="connsiteY10344" fmla="*/ 230868 h 6858000"/>
              <a:gd name="connsiteX10345" fmla="*/ 10471052 w 12203753"/>
              <a:gd name="connsiteY10345" fmla="*/ 345026 h 6858000"/>
              <a:gd name="connsiteX10346" fmla="*/ 10425796 w 12203753"/>
              <a:gd name="connsiteY10346" fmla="*/ 345026 h 6858000"/>
              <a:gd name="connsiteX10347" fmla="*/ 10419550 w 12203753"/>
              <a:gd name="connsiteY10347" fmla="*/ 230868 h 6858000"/>
              <a:gd name="connsiteX10348" fmla="*/ 10425796 w 12203753"/>
              <a:gd name="connsiteY10348" fmla="*/ 116646 h 6858000"/>
              <a:gd name="connsiteX10349" fmla="*/ 11216938 w 12203753"/>
              <a:gd name="connsiteY10349" fmla="*/ 116637 h 6858000"/>
              <a:gd name="connsiteX10350" fmla="*/ 11262194 w 12203753"/>
              <a:gd name="connsiteY10350" fmla="*/ 116637 h 6858000"/>
              <a:gd name="connsiteX10351" fmla="*/ 11268504 w 12203753"/>
              <a:gd name="connsiteY10351" fmla="*/ 230859 h 6858000"/>
              <a:gd name="connsiteX10352" fmla="*/ 11262194 w 12203753"/>
              <a:gd name="connsiteY10352" fmla="*/ 345017 h 6858000"/>
              <a:gd name="connsiteX10353" fmla="*/ 11216938 w 12203753"/>
              <a:gd name="connsiteY10353" fmla="*/ 345017 h 6858000"/>
              <a:gd name="connsiteX10354" fmla="*/ 11210692 w 12203753"/>
              <a:gd name="connsiteY10354" fmla="*/ 230859 h 6858000"/>
              <a:gd name="connsiteX10355" fmla="*/ 11216938 w 12203753"/>
              <a:gd name="connsiteY10355" fmla="*/ 116637 h 6858000"/>
              <a:gd name="connsiteX10356" fmla="*/ 12008079 w 12203753"/>
              <a:gd name="connsiteY10356" fmla="*/ 116628 h 6858000"/>
              <a:gd name="connsiteX10357" fmla="*/ 12053335 w 12203753"/>
              <a:gd name="connsiteY10357" fmla="*/ 116628 h 6858000"/>
              <a:gd name="connsiteX10358" fmla="*/ 12059581 w 12203753"/>
              <a:gd name="connsiteY10358" fmla="*/ 230849 h 6858000"/>
              <a:gd name="connsiteX10359" fmla="*/ 12053335 w 12203753"/>
              <a:gd name="connsiteY10359" fmla="*/ 345008 h 6858000"/>
              <a:gd name="connsiteX10360" fmla="*/ 12008079 w 12203753"/>
              <a:gd name="connsiteY10360" fmla="*/ 345008 h 6858000"/>
              <a:gd name="connsiteX10361" fmla="*/ 12001833 w 12203753"/>
              <a:gd name="connsiteY10361" fmla="*/ 230849 h 6858000"/>
              <a:gd name="connsiteX10362" fmla="*/ 12008079 w 12203753"/>
              <a:gd name="connsiteY10362" fmla="*/ 116628 h 6858000"/>
              <a:gd name="connsiteX10363" fmla="*/ 274229 w 12203753"/>
              <a:gd name="connsiteY10363" fmla="*/ 40109 h 6858000"/>
              <a:gd name="connsiteX10364" fmla="*/ 282613 w 12203753"/>
              <a:gd name="connsiteY10364" fmla="*/ 43815 h 6858000"/>
              <a:gd name="connsiteX10365" fmla="*/ 376224 w 12203753"/>
              <a:gd name="connsiteY10365" fmla="*/ 91715 h 6858000"/>
              <a:gd name="connsiteX10366" fmla="*/ 471959 w 12203753"/>
              <a:gd name="connsiteY10366" fmla="*/ 154242 h 6858000"/>
              <a:gd name="connsiteX10367" fmla="*/ 449332 w 12203753"/>
              <a:gd name="connsiteY10367" fmla="*/ 193443 h 6858000"/>
              <a:gd name="connsiteX10368" fmla="*/ 347352 w 12203753"/>
              <a:gd name="connsiteY10368" fmla="*/ 141814 h 6858000"/>
              <a:gd name="connsiteX10369" fmla="*/ 251614 w 12203753"/>
              <a:gd name="connsiteY10369" fmla="*/ 79286 h 6858000"/>
              <a:gd name="connsiteX10370" fmla="*/ 1065303 w 12203753"/>
              <a:gd name="connsiteY10370" fmla="*/ 40099 h 6858000"/>
              <a:gd name="connsiteX10371" fmla="*/ 1073686 w 12203753"/>
              <a:gd name="connsiteY10371" fmla="*/ 43806 h 6858000"/>
              <a:gd name="connsiteX10372" fmla="*/ 1167301 w 12203753"/>
              <a:gd name="connsiteY10372" fmla="*/ 91706 h 6858000"/>
              <a:gd name="connsiteX10373" fmla="*/ 1263039 w 12203753"/>
              <a:gd name="connsiteY10373" fmla="*/ 154233 h 6858000"/>
              <a:gd name="connsiteX10374" fmla="*/ 1240412 w 12203753"/>
              <a:gd name="connsiteY10374" fmla="*/ 193433 h 6858000"/>
              <a:gd name="connsiteX10375" fmla="*/ 1138427 w 12203753"/>
              <a:gd name="connsiteY10375" fmla="*/ 141804 h 6858000"/>
              <a:gd name="connsiteX10376" fmla="*/ 1042681 w 12203753"/>
              <a:gd name="connsiteY10376" fmla="*/ 79277 h 6858000"/>
              <a:gd name="connsiteX10377" fmla="*/ 1856440 w 12203753"/>
              <a:gd name="connsiteY10377" fmla="*/ 40090 h 6858000"/>
              <a:gd name="connsiteX10378" fmla="*/ 1864826 w 12203753"/>
              <a:gd name="connsiteY10378" fmla="*/ 43796 h 6858000"/>
              <a:gd name="connsiteX10379" fmla="*/ 1958439 w 12203753"/>
              <a:gd name="connsiteY10379" fmla="*/ 91696 h 6858000"/>
              <a:gd name="connsiteX10380" fmla="*/ 2054174 w 12203753"/>
              <a:gd name="connsiteY10380" fmla="*/ 154224 h 6858000"/>
              <a:gd name="connsiteX10381" fmla="*/ 2031546 w 12203753"/>
              <a:gd name="connsiteY10381" fmla="*/ 193424 h 6858000"/>
              <a:gd name="connsiteX10382" fmla="*/ 1929564 w 12203753"/>
              <a:gd name="connsiteY10382" fmla="*/ 141795 h 6858000"/>
              <a:gd name="connsiteX10383" fmla="*/ 1833827 w 12203753"/>
              <a:gd name="connsiteY10383" fmla="*/ 79267 h 6858000"/>
              <a:gd name="connsiteX10384" fmla="*/ 53706 w 12203753"/>
              <a:gd name="connsiteY10384" fmla="*/ 40089 h 6858000"/>
              <a:gd name="connsiteX10385" fmla="*/ 76334 w 12203753"/>
              <a:gd name="connsiteY10385" fmla="*/ 79289 h 6858000"/>
              <a:gd name="connsiteX10386" fmla="*/ 48496 w 12203753"/>
              <a:gd name="connsiteY10386" fmla="*/ 98985 h 6858000"/>
              <a:gd name="connsiteX10387" fmla="*/ 0 w 12203753"/>
              <a:gd name="connsiteY10387" fmla="*/ 129578 h 6858000"/>
              <a:gd name="connsiteX10388" fmla="*/ 0 w 12203753"/>
              <a:gd name="connsiteY10388" fmla="*/ 66307 h 6858000"/>
              <a:gd name="connsiteX10389" fmla="*/ 22745 w 12203753"/>
              <a:gd name="connsiteY10389" fmla="*/ 54335 h 6858000"/>
              <a:gd name="connsiteX10390" fmla="*/ 53706 w 12203753"/>
              <a:gd name="connsiteY10390" fmla="*/ 40089 h 6858000"/>
              <a:gd name="connsiteX10391" fmla="*/ 274178 w 12203753"/>
              <a:gd name="connsiteY10391" fmla="*/ 40086 h 6858000"/>
              <a:gd name="connsiteX10392" fmla="*/ 274242 w 12203753"/>
              <a:gd name="connsiteY10392" fmla="*/ 40086 h 6858000"/>
              <a:gd name="connsiteX10393" fmla="*/ 274229 w 12203753"/>
              <a:gd name="connsiteY10393" fmla="*/ 40109 h 6858000"/>
              <a:gd name="connsiteX10394" fmla="*/ 844900 w 12203753"/>
              <a:gd name="connsiteY10394" fmla="*/ 40082 h 6858000"/>
              <a:gd name="connsiteX10395" fmla="*/ 867526 w 12203753"/>
              <a:gd name="connsiteY10395" fmla="*/ 79282 h 6858000"/>
              <a:gd name="connsiteX10396" fmla="*/ 771791 w 12203753"/>
              <a:gd name="connsiteY10396" fmla="*/ 141809 h 6858000"/>
              <a:gd name="connsiteX10397" fmla="*/ 669744 w 12203753"/>
              <a:gd name="connsiteY10397" fmla="*/ 193438 h 6858000"/>
              <a:gd name="connsiteX10398" fmla="*/ 647116 w 12203753"/>
              <a:gd name="connsiteY10398" fmla="*/ 154238 h 6858000"/>
              <a:gd name="connsiteX10399" fmla="*/ 742854 w 12203753"/>
              <a:gd name="connsiteY10399" fmla="*/ 91711 h 6858000"/>
              <a:gd name="connsiteX10400" fmla="*/ 844900 w 12203753"/>
              <a:gd name="connsiteY10400" fmla="*/ 40082 h 6858000"/>
              <a:gd name="connsiteX10401" fmla="*/ 2647573 w 12203753"/>
              <a:gd name="connsiteY10401" fmla="*/ 40080 h 6858000"/>
              <a:gd name="connsiteX10402" fmla="*/ 2655955 w 12203753"/>
              <a:gd name="connsiteY10402" fmla="*/ 43787 h 6858000"/>
              <a:gd name="connsiteX10403" fmla="*/ 2749571 w 12203753"/>
              <a:gd name="connsiteY10403" fmla="*/ 91687 h 6858000"/>
              <a:gd name="connsiteX10404" fmla="*/ 2845305 w 12203753"/>
              <a:gd name="connsiteY10404" fmla="*/ 154214 h 6858000"/>
              <a:gd name="connsiteX10405" fmla="*/ 2822677 w 12203753"/>
              <a:gd name="connsiteY10405" fmla="*/ 193415 h 6858000"/>
              <a:gd name="connsiteX10406" fmla="*/ 2720696 w 12203753"/>
              <a:gd name="connsiteY10406" fmla="*/ 141785 h 6858000"/>
              <a:gd name="connsiteX10407" fmla="*/ 2624959 w 12203753"/>
              <a:gd name="connsiteY10407" fmla="*/ 79258 h 6858000"/>
              <a:gd name="connsiteX10408" fmla="*/ 1065253 w 12203753"/>
              <a:gd name="connsiteY10408" fmla="*/ 40077 h 6858000"/>
              <a:gd name="connsiteX10409" fmla="*/ 1065317 w 12203753"/>
              <a:gd name="connsiteY10409" fmla="*/ 40077 h 6858000"/>
              <a:gd name="connsiteX10410" fmla="*/ 1065303 w 12203753"/>
              <a:gd name="connsiteY10410" fmla="*/ 40099 h 6858000"/>
              <a:gd name="connsiteX10411" fmla="*/ 1635980 w 12203753"/>
              <a:gd name="connsiteY10411" fmla="*/ 40072 h 6858000"/>
              <a:gd name="connsiteX10412" fmla="*/ 1658607 w 12203753"/>
              <a:gd name="connsiteY10412" fmla="*/ 79272 h 6858000"/>
              <a:gd name="connsiteX10413" fmla="*/ 1562870 w 12203753"/>
              <a:gd name="connsiteY10413" fmla="*/ 141800 h 6858000"/>
              <a:gd name="connsiteX10414" fmla="*/ 1460821 w 12203753"/>
              <a:gd name="connsiteY10414" fmla="*/ 193429 h 6858000"/>
              <a:gd name="connsiteX10415" fmla="*/ 1438196 w 12203753"/>
              <a:gd name="connsiteY10415" fmla="*/ 154229 h 6858000"/>
              <a:gd name="connsiteX10416" fmla="*/ 1533934 w 12203753"/>
              <a:gd name="connsiteY10416" fmla="*/ 91701 h 6858000"/>
              <a:gd name="connsiteX10417" fmla="*/ 1635980 w 12203753"/>
              <a:gd name="connsiteY10417" fmla="*/ 40072 h 6858000"/>
              <a:gd name="connsiteX10418" fmla="*/ 3438701 w 12203753"/>
              <a:gd name="connsiteY10418" fmla="*/ 40071 h 6858000"/>
              <a:gd name="connsiteX10419" fmla="*/ 3447084 w 12203753"/>
              <a:gd name="connsiteY10419" fmla="*/ 43777 h 6858000"/>
              <a:gd name="connsiteX10420" fmla="*/ 3540702 w 12203753"/>
              <a:gd name="connsiteY10420" fmla="*/ 91677 h 6858000"/>
              <a:gd name="connsiteX10421" fmla="*/ 3636436 w 12203753"/>
              <a:gd name="connsiteY10421" fmla="*/ 154205 h 6858000"/>
              <a:gd name="connsiteX10422" fmla="*/ 3613807 w 12203753"/>
              <a:gd name="connsiteY10422" fmla="*/ 193405 h 6858000"/>
              <a:gd name="connsiteX10423" fmla="*/ 3511829 w 12203753"/>
              <a:gd name="connsiteY10423" fmla="*/ 141776 h 6858000"/>
              <a:gd name="connsiteX10424" fmla="*/ 3416090 w 12203753"/>
              <a:gd name="connsiteY10424" fmla="*/ 79248 h 6858000"/>
              <a:gd name="connsiteX10425" fmla="*/ 1856390 w 12203753"/>
              <a:gd name="connsiteY10425" fmla="*/ 40067 h 6858000"/>
              <a:gd name="connsiteX10426" fmla="*/ 1856455 w 12203753"/>
              <a:gd name="connsiteY10426" fmla="*/ 40067 h 6858000"/>
              <a:gd name="connsiteX10427" fmla="*/ 1856440 w 12203753"/>
              <a:gd name="connsiteY10427" fmla="*/ 40090 h 6858000"/>
              <a:gd name="connsiteX10428" fmla="*/ 2427043 w 12203753"/>
              <a:gd name="connsiteY10428" fmla="*/ 40063 h 6858000"/>
              <a:gd name="connsiteX10429" fmla="*/ 2449673 w 12203753"/>
              <a:gd name="connsiteY10429" fmla="*/ 79263 h 6858000"/>
              <a:gd name="connsiteX10430" fmla="*/ 2353932 w 12203753"/>
              <a:gd name="connsiteY10430" fmla="*/ 141790 h 6858000"/>
              <a:gd name="connsiteX10431" fmla="*/ 2251888 w 12203753"/>
              <a:gd name="connsiteY10431" fmla="*/ 193420 h 6858000"/>
              <a:gd name="connsiteX10432" fmla="*/ 2229258 w 12203753"/>
              <a:gd name="connsiteY10432" fmla="*/ 154219 h 6858000"/>
              <a:gd name="connsiteX10433" fmla="*/ 2229324 w 12203753"/>
              <a:gd name="connsiteY10433" fmla="*/ 154219 h 6858000"/>
              <a:gd name="connsiteX10434" fmla="*/ 2325057 w 12203753"/>
              <a:gd name="connsiteY10434" fmla="*/ 91692 h 6858000"/>
              <a:gd name="connsiteX10435" fmla="*/ 2427043 w 12203753"/>
              <a:gd name="connsiteY10435" fmla="*/ 40063 h 6858000"/>
              <a:gd name="connsiteX10436" fmla="*/ 4229752 w 12203753"/>
              <a:gd name="connsiteY10436" fmla="*/ 40061 h 6858000"/>
              <a:gd name="connsiteX10437" fmla="*/ 4238133 w 12203753"/>
              <a:gd name="connsiteY10437" fmla="*/ 43768 h 6858000"/>
              <a:gd name="connsiteX10438" fmla="*/ 4331748 w 12203753"/>
              <a:gd name="connsiteY10438" fmla="*/ 91668 h 6858000"/>
              <a:gd name="connsiteX10439" fmla="*/ 4427491 w 12203753"/>
              <a:gd name="connsiteY10439" fmla="*/ 154196 h 6858000"/>
              <a:gd name="connsiteX10440" fmla="*/ 4404860 w 12203753"/>
              <a:gd name="connsiteY10440" fmla="*/ 193396 h 6858000"/>
              <a:gd name="connsiteX10441" fmla="*/ 4302877 w 12203753"/>
              <a:gd name="connsiteY10441" fmla="*/ 141767 h 6858000"/>
              <a:gd name="connsiteX10442" fmla="*/ 4207137 w 12203753"/>
              <a:gd name="connsiteY10442" fmla="*/ 79239 h 6858000"/>
              <a:gd name="connsiteX10443" fmla="*/ 2647521 w 12203753"/>
              <a:gd name="connsiteY10443" fmla="*/ 40058 h 6858000"/>
              <a:gd name="connsiteX10444" fmla="*/ 2647585 w 12203753"/>
              <a:gd name="connsiteY10444" fmla="*/ 40058 h 6858000"/>
              <a:gd name="connsiteX10445" fmla="*/ 2647573 w 12203753"/>
              <a:gd name="connsiteY10445" fmla="*/ 40080 h 6858000"/>
              <a:gd name="connsiteX10446" fmla="*/ 3218179 w 12203753"/>
              <a:gd name="connsiteY10446" fmla="*/ 40053 h 6858000"/>
              <a:gd name="connsiteX10447" fmla="*/ 3240807 w 12203753"/>
              <a:gd name="connsiteY10447" fmla="*/ 79253 h 6858000"/>
              <a:gd name="connsiteX10448" fmla="*/ 3145079 w 12203753"/>
              <a:gd name="connsiteY10448" fmla="*/ 141781 h 6858000"/>
              <a:gd name="connsiteX10449" fmla="*/ 3043026 w 12203753"/>
              <a:gd name="connsiteY10449" fmla="*/ 193411 h 6858000"/>
              <a:gd name="connsiteX10450" fmla="*/ 3020398 w 12203753"/>
              <a:gd name="connsiteY10450" fmla="*/ 154210 h 6858000"/>
              <a:gd name="connsiteX10451" fmla="*/ 3020464 w 12203753"/>
              <a:gd name="connsiteY10451" fmla="*/ 154210 h 6858000"/>
              <a:gd name="connsiteX10452" fmla="*/ 3116202 w 12203753"/>
              <a:gd name="connsiteY10452" fmla="*/ 91682 h 6858000"/>
              <a:gd name="connsiteX10453" fmla="*/ 3218179 w 12203753"/>
              <a:gd name="connsiteY10453" fmla="*/ 40053 h 6858000"/>
              <a:gd name="connsiteX10454" fmla="*/ 5020837 w 12203753"/>
              <a:gd name="connsiteY10454" fmla="*/ 40052 h 6858000"/>
              <a:gd name="connsiteX10455" fmla="*/ 5029217 w 12203753"/>
              <a:gd name="connsiteY10455" fmla="*/ 43758 h 6858000"/>
              <a:gd name="connsiteX10456" fmla="*/ 5122827 w 12203753"/>
              <a:gd name="connsiteY10456" fmla="*/ 91658 h 6858000"/>
              <a:gd name="connsiteX10457" fmla="*/ 5218566 w 12203753"/>
              <a:gd name="connsiteY10457" fmla="*/ 154186 h 6858000"/>
              <a:gd name="connsiteX10458" fmla="*/ 5195941 w 12203753"/>
              <a:gd name="connsiteY10458" fmla="*/ 193387 h 6858000"/>
              <a:gd name="connsiteX10459" fmla="*/ 5093953 w 12203753"/>
              <a:gd name="connsiteY10459" fmla="*/ 141757 h 6858000"/>
              <a:gd name="connsiteX10460" fmla="*/ 4998215 w 12203753"/>
              <a:gd name="connsiteY10460" fmla="*/ 79229 h 6858000"/>
              <a:gd name="connsiteX10461" fmla="*/ 3438650 w 12203753"/>
              <a:gd name="connsiteY10461" fmla="*/ 40048 h 6858000"/>
              <a:gd name="connsiteX10462" fmla="*/ 3438713 w 12203753"/>
              <a:gd name="connsiteY10462" fmla="*/ 40048 h 6858000"/>
              <a:gd name="connsiteX10463" fmla="*/ 3438701 w 12203753"/>
              <a:gd name="connsiteY10463" fmla="*/ 40071 h 6858000"/>
              <a:gd name="connsiteX10464" fmla="*/ 4009303 w 12203753"/>
              <a:gd name="connsiteY10464" fmla="*/ 40044 h 6858000"/>
              <a:gd name="connsiteX10465" fmla="*/ 4031930 w 12203753"/>
              <a:gd name="connsiteY10465" fmla="*/ 79244 h 6858000"/>
              <a:gd name="connsiteX10466" fmla="*/ 3936200 w 12203753"/>
              <a:gd name="connsiteY10466" fmla="*/ 141772 h 6858000"/>
              <a:gd name="connsiteX10467" fmla="*/ 3834153 w 12203753"/>
              <a:gd name="connsiteY10467" fmla="*/ 193401 h 6858000"/>
              <a:gd name="connsiteX10468" fmla="*/ 3811524 w 12203753"/>
              <a:gd name="connsiteY10468" fmla="*/ 154201 h 6858000"/>
              <a:gd name="connsiteX10469" fmla="*/ 3811587 w 12203753"/>
              <a:gd name="connsiteY10469" fmla="*/ 154201 h 6858000"/>
              <a:gd name="connsiteX10470" fmla="*/ 3907323 w 12203753"/>
              <a:gd name="connsiteY10470" fmla="*/ 91673 h 6858000"/>
              <a:gd name="connsiteX10471" fmla="*/ 4009303 w 12203753"/>
              <a:gd name="connsiteY10471" fmla="*/ 40044 h 6858000"/>
              <a:gd name="connsiteX10472" fmla="*/ 5811965 w 12203753"/>
              <a:gd name="connsiteY10472" fmla="*/ 40042 h 6858000"/>
              <a:gd name="connsiteX10473" fmla="*/ 5820348 w 12203753"/>
              <a:gd name="connsiteY10473" fmla="*/ 43748 h 6858000"/>
              <a:gd name="connsiteX10474" fmla="*/ 5913960 w 12203753"/>
              <a:gd name="connsiteY10474" fmla="*/ 91649 h 6858000"/>
              <a:gd name="connsiteX10475" fmla="*/ 6009695 w 12203753"/>
              <a:gd name="connsiteY10475" fmla="*/ 154177 h 6858000"/>
              <a:gd name="connsiteX10476" fmla="*/ 5987067 w 12203753"/>
              <a:gd name="connsiteY10476" fmla="*/ 193377 h 6858000"/>
              <a:gd name="connsiteX10477" fmla="*/ 5885086 w 12203753"/>
              <a:gd name="connsiteY10477" fmla="*/ 141748 h 6858000"/>
              <a:gd name="connsiteX10478" fmla="*/ 5789350 w 12203753"/>
              <a:gd name="connsiteY10478" fmla="*/ 79220 h 6858000"/>
              <a:gd name="connsiteX10479" fmla="*/ 4229702 w 12203753"/>
              <a:gd name="connsiteY10479" fmla="*/ 40039 h 6858000"/>
              <a:gd name="connsiteX10480" fmla="*/ 4229764 w 12203753"/>
              <a:gd name="connsiteY10480" fmla="*/ 40039 h 6858000"/>
              <a:gd name="connsiteX10481" fmla="*/ 4229752 w 12203753"/>
              <a:gd name="connsiteY10481" fmla="*/ 40061 h 6858000"/>
              <a:gd name="connsiteX10482" fmla="*/ 4800366 w 12203753"/>
              <a:gd name="connsiteY10482" fmla="*/ 40034 h 6858000"/>
              <a:gd name="connsiteX10483" fmla="*/ 4822988 w 12203753"/>
              <a:gd name="connsiteY10483" fmla="*/ 79234 h 6858000"/>
              <a:gd name="connsiteX10484" fmla="*/ 4727254 w 12203753"/>
              <a:gd name="connsiteY10484" fmla="*/ 141762 h 6858000"/>
              <a:gd name="connsiteX10485" fmla="*/ 4625211 w 12203753"/>
              <a:gd name="connsiteY10485" fmla="*/ 193392 h 6858000"/>
              <a:gd name="connsiteX10486" fmla="*/ 4602581 w 12203753"/>
              <a:gd name="connsiteY10486" fmla="*/ 154191 h 6858000"/>
              <a:gd name="connsiteX10487" fmla="*/ 4602649 w 12203753"/>
              <a:gd name="connsiteY10487" fmla="*/ 154191 h 6858000"/>
              <a:gd name="connsiteX10488" fmla="*/ 4698380 w 12203753"/>
              <a:gd name="connsiteY10488" fmla="*/ 91663 h 6858000"/>
              <a:gd name="connsiteX10489" fmla="*/ 4800366 w 12203753"/>
              <a:gd name="connsiteY10489" fmla="*/ 40034 h 6858000"/>
              <a:gd name="connsiteX10490" fmla="*/ 5020783 w 12203753"/>
              <a:gd name="connsiteY10490" fmla="*/ 40029 h 6858000"/>
              <a:gd name="connsiteX10491" fmla="*/ 5020848 w 12203753"/>
              <a:gd name="connsiteY10491" fmla="*/ 40029 h 6858000"/>
              <a:gd name="connsiteX10492" fmla="*/ 5020837 w 12203753"/>
              <a:gd name="connsiteY10492" fmla="*/ 40052 h 6858000"/>
              <a:gd name="connsiteX10493" fmla="*/ 5591444 w 12203753"/>
              <a:gd name="connsiteY10493" fmla="*/ 40025 h 6858000"/>
              <a:gd name="connsiteX10494" fmla="*/ 5614067 w 12203753"/>
              <a:gd name="connsiteY10494" fmla="*/ 79225 h 6858000"/>
              <a:gd name="connsiteX10495" fmla="*/ 5518332 w 12203753"/>
              <a:gd name="connsiteY10495" fmla="*/ 141753 h 6858000"/>
              <a:gd name="connsiteX10496" fmla="*/ 5416289 w 12203753"/>
              <a:gd name="connsiteY10496" fmla="*/ 193382 h 6858000"/>
              <a:gd name="connsiteX10497" fmla="*/ 5393662 w 12203753"/>
              <a:gd name="connsiteY10497" fmla="*/ 154182 h 6858000"/>
              <a:gd name="connsiteX10498" fmla="*/ 5393724 w 12203753"/>
              <a:gd name="connsiteY10498" fmla="*/ 154182 h 6858000"/>
              <a:gd name="connsiteX10499" fmla="*/ 5489459 w 12203753"/>
              <a:gd name="connsiteY10499" fmla="*/ 91654 h 6858000"/>
              <a:gd name="connsiteX10500" fmla="*/ 5591444 w 12203753"/>
              <a:gd name="connsiteY10500" fmla="*/ 40025 h 6858000"/>
              <a:gd name="connsiteX10501" fmla="*/ 5811914 w 12203753"/>
              <a:gd name="connsiteY10501" fmla="*/ 40020 h 6858000"/>
              <a:gd name="connsiteX10502" fmla="*/ 5811979 w 12203753"/>
              <a:gd name="connsiteY10502" fmla="*/ 40020 h 6858000"/>
              <a:gd name="connsiteX10503" fmla="*/ 5811965 w 12203753"/>
              <a:gd name="connsiteY10503" fmla="*/ 40042 h 6858000"/>
              <a:gd name="connsiteX10504" fmla="*/ 6382638 w 12203753"/>
              <a:gd name="connsiteY10504" fmla="*/ 40015 h 6858000"/>
              <a:gd name="connsiteX10505" fmla="*/ 6405201 w 12203753"/>
              <a:gd name="connsiteY10505" fmla="*/ 79215 h 6858000"/>
              <a:gd name="connsiteX10506" fmla="*/ 6309464 w 12203753"/>
              <a:gd name="connsiteY10506" fmla="*/ 141743 h 6858000"/>
              <a:gd name="connsiteX10507" fmla="*/ 6207416 w 12203753"/>
              <a:gd name="connsiteY10507" fmla="*/ 193373 h 6858000"/>
              <a:gd name="connsiteX10508" fmla="*/ 6184788 w 12203753"/>
              <a:gd name="connsiteY10508" fmla="*/ 154172 h 6858000"/>
              <a:gd name="connsiteX10509" fmla="*/ 6184852 w 12203753"/>
              <a:gd name="connsiteY10509" fmla="*/ 154172 h 6858000"/>
              <a:gd name="connsiteX10510" fmla="*/ 6280589 w 12203753"/>
              <a:gd name="connsiteY10510" fmla="*/ 91644 h 6858000"/>
              <a:gd name="connsiteX10511" fmla="*/ 6382638 w 12203753"/>
              <a:gd name="connsiteY10511" fmla="*/ 40015 h 6858000"/>
              <a:gd name="connsiteX10512" fmla="*/ 6603052 w 12203753"/>
              <a:gd name="connsiteY10512" fmla="*/ 40010 h 6858000"/>
              <a:gd name="connsiteX10513" fmla="*/ 6705100 w 12203753"/>
              <a:gd name="connsiteY10513" fmla="*/ 91639 h 6858000"/>
              <a:gd name="connsiteX10514" fmla="*/ 6800772 w 12203753"/>
              <a:gd name="connsiteY10514" fmla="*/ 154167 h 6858000"/>
              <a:gd name="connsiteX10515" fmla="*/ 6778210 w 12203753"/>
              <a:gd name="connsiteY10515" fmla="*/ 193368 h 6858000"/>
              <a:gd name="connsiteX10516" fmla="*/ 6676161 w 12203753"/>
              <a:gd name="connsiteY10516" fmla="*/ 141738 h 6858000"/>
              <a:gd name="connsiteX10517" fmla="*/ 6580424 w 12203753"/>
              <a:gd name="connsiteY10517" fmla="*/ 79210 h 6858000"/>
              <a:gd name="connsiteX10518" fmla="*/ 7173716 w 12203753"/>
              <a:gd name="connsiteY10518" fmla="*/ 40006 h 6858000"/>
              <a:gd name="connsiteX10519" fmla="*/ 7196344 w 12203753"/>
              <a:gd name="connsiteY10519" fmla="*/ 79206 h 6858000"/>
              <a:gd name="connsiteX10520" fmla="*/ 7100606 w 12203753"/>
              <a:gd name="connsiteY10520" fmla="*/ 141734 h 6858000"/>
              <a:gd name="connsiteX10521" fmla="*/ 6998558 w 12203753"/>
              <a:gd name="connsiteY10521" fmla="*/ 193364 h 6858000"/>
              <a:gd name="connsiteX10522" fmla="*/ 6975995 w 12203753"/>
              <a:gd name="connsiteY10522" fmla="*/ 154163 h 6858000"/>
              <a:gd name="connsiteX10523" fmla="*/ 7071731 w 12203753"/>
              <a:gd name="connsiteY10523" fmla="*/ 91635 h 6858000"/>
              <a:gd name="connsiteX10524" fmla="*/ 7173716 w 12203753"/>
              <a:gd name="connsiteY10524" fmla="*/ 40006 h 6858000"/>
              <a:gd name="connsiteX10525" fmla="*/ 7394128 w 12203753"/>
              <a:gd name="connsiteY10525" fmla="*/ 40001 h 6858000"/>
              <a:gd name="connsiteX10526" fmla="*/ 7496176 w 12203753"/>
              <a:gd name="connsiteY10526" fmla="*/ 91630 h 6858000"/>
              <a:gd name="connsiteX10527" fmla="*/ 7591913 w 12203753"/>
              <a:gd name="connsiteY10527" fmla="*/ 154158 h 6858000"/>
              <a:gd name="connsiteX10528" fmla="*/ 7569286 w 12203753"/>
              <a:gd name="connsiteY10528" fmla="*/ 193359 h 6858000"/>
              <a:gd name="connsiteX10529" fmla="*/ 7467302 w 12203753"/>
              <a:gd name="connsiteY10529" fmla="*/ 141729 h 6858000"/>
              <a:gd name="connsiteX10530" fmla="*/ 7371564 w 12203753"/>
              <a:gd name="connsiteY10530" fmla="*/ 79201 h 6858000"/>
              <a:gd name="connsiteX10531" fmla="*/ 7964857 w 12203753"/>
              <a:gd name="connsiteY10531" fmla="*/ 39996 h 6858000"/>
              <a:gd name="connsiteX10532" fmla="*/ 7987485 w 12203753"/>
              <a:gd name="connsiteY10532" fmla="*/ 79196 h 6858000"/>
              <a:gd name="connsiteX10533" fmla="*/ 7891747 w 12203753"/>
              <a:gd name="connsiteY10533" fmla="*/ 141725 h 6858000"/>
              <a:gd name="connsiteX10534" fmla="*/ 7789699 w 12203753"/>
              <a:gd name="connsiteY10534" fmla="*/ 193354 h 6858000"/>
              <a:gd name="connsiteX10535" fmla="*/ 7767072 w 12203753"/>
              <a:gd name="connsiteY10535" fmla="*/ 154154 h 6858000"/>
              <a:gd name="connsiteX10536" fmla="*/ 7862809 w 12203753"/>
              <a:gd name="connsiteY10536" fmla="*/ 91625 h 6858000"/>
              <a:gd name="connsiteX10537" fmla="*/ 7964857 w 12203753"/>
              <a:gd name="connsiteY10537" fmla="*/ 39996 h 6858000"/>
              <a:gd name="connsiteX10538" fmla="*/ 8185270 w 12203753"/>
              <a:gd name="connsiteY10538" fmla="*/ 39991 h 6858000"/>
              <a:gd name="connsiteX10539" fmla="*/ 8287318 w 12203753"/>
              <a:gd name="connsiteY10539" fmla="*/ 91620 h 6858000"/>
              <a:gd name="connsiteX10540" fmla="*/ 8383056 w 12203753"/>
              <a:gd name="connsiteY10540" fmla="*/ 154149 h 6858000"/>
              <a:gd name="connsiteX10541" fmla="*/ 8360428 w 12203753"/>
              <a:gd name="connsiteY10541" fmla="*/ 193349 h 6858000"/>
              <a:gd name="connsiteX10542" fmla="*/ 8258443 w 12203753"/>
              <a:gd name="connsiteY10542" fmla="*/ 141720 h 6858000"/>
              <a:gd name="connsiteX10543" fmla="*/ 8162642 w 12203753"/>
              <a:gd name="connsiteY10543" fmla="*/ 79191 h 6858000"/>
              <a:gd name="connsiteX10544" fmla="*/ 8755998 w 12203753"/>
              <a:gd name="connsiteY10544" fmla="*/ 39987 h 6858000"/>
              <a:gd name="connsiteX10545" fmla="*/ 8778626 w 12203753"/>
              <a:gd name="connsiteY10545" fmla="*/ 79187 h 6858000"/>
              <a:gd name="connsiteX10546" fmla="*/ 8682888 w 12203753"/>
              <a:gd name="connsiteY10546" fmla="*/ 141715 h 6858000"/>
              <a:gd name="connsiteX10547" fmla="*/ 8580840 w 12203753"/>
              <a:gd name="connsiteY10547" fmla="*/ 193345 h 6858000"/>
              <a:gd name="connsiteX10548" fmla="*/ 8558213 w 12203753"/>
              <a:gd name="connsiteY10548" fmla="*/ 154144 h 6858000"/>
              <a:gd name="connsiteX10549" fmla="*/ 8653951 w 12203753"/>
              <a:gd name="connsiteY10549" fmla="*/ 91616 h 6858000"/>
              <a:gd name="connsiteX10550" fmla="*/ 8755998 w 12203753"/>
              <a:gd name="connsiteY10550" fmla="*/ 39987 h 6858000"/>
              <a:gd name="connsiteX10551" fmla="*/ 8976412 w 12203753"/>
              <a:gd name="connsiteY10551" fmla="*/ 39982 h 6858000"/>
              <a:gd name="connsiteX10552" fmla="*/ 9078460 w 12203753"/>
              <a:gd name="connsiteY10552" fmla="*/ 91611 h 6858000"/>
              <a:gd name="connsiteX10553" fmla="*/ 9174198 w 12203753"/>
              <a:gd name="connsiteY10553" fmla="*/ 154139 h 6858000"/>
              <a:gd name="connsiteX10554" fmla="*/ 9151570 w 12203753"/>
              <a:gd name="connsiteY10554" fmla="*/ 193340 h 6858000"/>
              <a:gd name="connsiteX10555" fmla="*/ 9049585 w 12203753"/>
              <a:gd name="connsiteY10555" fmla="*/ 141710 h 6858000"/>
              <a:gd name="connsiteX10556" fmla="*/ 8953784 w 12203753"/>
              <a:gd name="connsiteY10556" fmla="*/ 79182 h 6858000"/>
              <a:gd name="connsiteX10557" fmla="*/ 9547140 w 12203753"/>
              <a:gd name="connsiteY10557" fmla="*/ 39977 h 6858000"/>
              <a:gd name="connsiteX10558" fmla="*/ 9569704 w 12203753"/>
              <a:gd name="connsiteY10558" fmla="*/ 79177 h 6858000"/>
              <a:gd name="connsiteX10559" fmla="*/ 9474030 w 12203753"/>
              <a:gd name="connsiteY10559" fmla="*/ 141706 h 6858000"/>
              <a:gd name="connsiteX10560" fmla="*/ 9371982 w 12203753"/>
              <a:gd name="connsiteY10560" fmla="*/ 193336 h 6858000"/>
              <a:gd name="connsiteX10561" fmla="*/ 9349355 w 12203753"/>
              <a:gd name="connsiteY10561" fmla="*/ 154135 h 6858000"/>
              <a:gd name="connsiteX10562" fmla="*/ 9445093 w 12203753"/>
              <a:gd name="connsiteY10562" fmla="*/ 91606 h 6858000"/>
              <a:gd name="connsiteX10563" fmla="*/ 9547140 w 12203753"/>
              <a:gd name="connsiteY10563" fmla="*/ 39977 h 6858000"/>
              <a:gd name="connsiteX10564" fmla="*/ 9767553 w 12203753"/>
              <a:gd name="connsiteY10564" fmla="*/ 39972 h 6858000"/>
              <a:gd name="connsiteX10565" fmla="*/ 9869601 w 12203753"/>
              <a:gd name="connsiteY10565" fmla="*/ 91601 h 6858000"/>
              <a:gd name="connsiteX10566" fmla="*/ 9965275 w 12203753"/>
              <a:gd name="connsiteY10566" fmla="*/ 154130 h 6858000"/>
              <a:gd name="connsiteX10567" fmla="*/ 9942711 w 12203753"/>
              <a:gd name="connsiteY10567" fmla="*/ 193331 h 6858000"/>
              <a:gd name="connsiteX10568" fmla="*/ 9840663 w 12203753"/>
              <a:gd name="connsiteY10568" fmla="*/ 141701 h 6858000"/>
              <a:gd name="connsiteX10569" fmla="*/ 9744925 w 12203753"/>
              <a:gd name="connsiteY10569" fmla="*/ 79172 h 6858000"/>
              <a:gd name="connsiteX10570" fmla="*/ 10338218 w 12203753"/>
              <a:gd name="connsiteY10570" fmla="*/ 39968 h 6858000"/>
              <a:gd name="connsiteX10571" fmla="*/ 10360845 w 12203753"/>
              <a:gd name="connsiteY10571" fmla="*/ 79168 h 6858000"/>
              <a:gd name="connsiteX10572" fmla="*/ 10265107 w 12203753"/>
              <a:gd name="connsiteY10572" fmla="*/ 141697 h 6858000"/>
              <a:gd name="connsiteX10573" fmla="*/ 10163059 w 12203753"/>
              <a:gd name="connsiteY10573" fmla="*/ 193326 h 6858000"/>
              <a:gd name="connsiteX10574" fmla="*/ 10140496 w 12203753"/>
              <a:gd name="connsiteY10574" fmla="*/ 154126 h 6858000"/>
              <a:gd name="connsiteX10575" fmla="*/ 10236234 w 12203753"/>
              <a:gd name="connsiteY10575" fmla="*/ 91597 h 6858000"/>
              <a:gd name="connsiteX10576" fmla="*/ 10338218 w 12203753"/>
              <a:gd name="connsiteY10576" fmla="*/ 39968 h 6858000"/>
              <a:gd name="connsiteX10577" fmla="*/ 10558630 w 12203753"/>
              <a:gd name="connsiteY10577" fmla="*/ 39963 h 6858000"/>
              <a:gd name="connsiteX10578" fmla="*/ 10660678 w 12203753"/>
              <a:gd name="connsiteY10578" fmla="*/ 91592 h 6858000"/>
              <a:gd name="connsiteX10579" fmla="*/ 10756416 w 12203753"/>
              <a:gd name="connsiteY10579" fmla="*/ 154120 h 6858000"/>
              <a:gd name="connsiteX10580" fmla="*/ 10733788 w 12203753"/>
              <a:gd name="connsiteY10580" fmla="*/ 193321 h 6858000"/>
              <a:gd name="connsiteX10581" fmla="*/ 10631804 w 12203753"/>
              <a:gd name="connsiteY10581" fmla="*/ 141691 h 6858000"/>
              <a:gd name="connsiteX10582" fmla="*/ 10536066 w 12203753"/>
              <a:gd name="connsiteY10582" fmla="*/ 79163 h 6858000"/>
              <a:gd name="connsiteX10583" fmla="*/ 11129360 w 12203753"/>
              <a:gd name="connsiteY10583" fmla="*/ 39958 h 6858000"/>
              <a:gd name="connsiteX10584" fmla="*/ 11151987 w 12203753"/>
              <a:gd name="connsiteY10584" fmla="*/ 79158 h 6858000"/>
              <a:gd name="connsiteX10585" fmla="*/ 11056249 w 12203753"/>
              <a:gd name="connsiteY10585" fmla="*/ 141687 h 6858000"/>
              <a:gd name="connsiteX10586" fmla="*/ 10954201 w 12203753"/>
              <a:gd name="connsiteY10586" fmla="*/ 193317 h 6858000"/>
              <a:gd name="connsiteX10587" fmla="*/ 10931638 w 12203753"/>
              <a:gd name="connsiteY10587" fmla="*/ 154116 h 6858000"/>
              <a:gd name="connsiteX10588" fmla="*/ 11027376 w 12203753"/>
              <a:gd name="connsiteY10588" fmla="*/ 91587 h 6858000"/>
              <a:gd name="connsiteX10589" fmla="*/ 11129360 w 12203753"/>
              <a:gd name="connsiteY10589" fmla="*/ 39958 h 6858000"/>
              <a:gd name="connsiteX10590" fmla="*/ 11349772 w 12203753"/>
              <a:gd name="connsiteY10590" fmla="*/ 39953 h 6858000"/>
              <a:gd name="connsiteX10591" fmla="*/ 11451820 w 12203753"/>
              <a:gd name="connsiteY10591" fmla="*/ 91582 h 6858000"/>
              <a:gd name="connsiteX10592" fmla="*/ 11547558 w 12203753"/>
              <a:gd name="connsiteY10592" fmla="*/ 154111 h 6858000"/>
              <a:gd name="connsiteX10593" fmla="*/ 11524930 w 12203753"/>
              <a:gd name="connsiteY10593" fmla="*/ 193312 h 6858000"/>
              <a:gd name="connsiteX10594" fmla="*/ 11422946 w 12203753"/>
              <a:gd name="connsiteY10594" fmla="*/ 141682 h 6858000"/>
              <a:gd name="connsiteX10595" fmla="*/ 11327208 w 12203753"/>
              <a:gd name="connsiteY10595" fmla="*/ 79153 h 6858000"/>
              <a:gd name="connsiteX10596" fmla="*/ 11920501 w 12203753"/>
              <a:gd name="connsiteY10596" fmla="*/ 39949 h 6858000"/>
              <a:gd name="connsiteX10597" fmla="*/ 11943128 w 12203753"/>
              <a:gd name="connsiteY10597" fmla="*/ 79149 h 6858000"/>
              <a:gd name="connsiteX10598" fmla="*/ 11847390 w 12203753"/>
              <a:gd name="connsiteY10598" fmla="*/ 141678 h 6858000"/>
              <a:gd name="connsiteX10599" fmla="*/ 11745343 w 12203753"/>
              <a:gd name="connsiteY10599" fmla="*/ 193308 h 6858000"/>
              <a:gd name="connsiteX10600" fmla="*/ 11722715 w 12203753"/>
              <a:gd name="connsiteY10600" fmla="*/ 154107 h 6858000"/>
              <a:gd name="connsiteX10601" fmla="*/ 11818516 w 12203753"/>
              <a:gd name="connsiteY10601" fmla="*/ 91578 h 6858000"/>
              <a:gd name="connsiteX10602" fmla="*/ 11920501 w 12203753"/>
              <a:gd name="connsiteY10602" fmla="*/ 39949 h 6858000"/>
              <a:gd name="connsiteX10603" fmla="*/ 12140914 w 12203753"/>
              <a:gd name="connsiteY10603" fmla="*/ 39944 h 6858000"/>
              <a:gd name="connsiteX10604" fmla="*/ 12171908 w 12203753"/>
              <a:gd name="connsiteY10604" fmla="*/ 54190 h 6858000"/>
              <a:gd name="connsiteX10605" fmla="*/ 12203753 w 12203753"/>
              <a:gd name="connsiteY10605" fmla="*/ 70944 h 6858000"/>
              <a:gd name="connsiteX10606" fmla="*/ 12203753 w 12203753"/>
              <a:gd name="connsiteY10606" fmla="*/ 135159 h 6858000"/>
              <a:gd name="connsiteX10607" fmla="*/ 12146132 w 12203753"/>
              <a:gd name="connsiteY10607" fmla="*/ 98840 h 6858000"/>
              <a:gd name="connsiteX10608" fmla="*/ 12118286 w 12203753"/>
              <a:gd name="connsiteY10608" fmla="*/ 79144 h 6858000"/>
              <a:gd name="connsiteX10609" fmla="*/ 11606317 w 12203753"/>
              <a:gd name="connsiteY10609" fmla="*/ 0 h 6858000"/>
              <a:gd name="connsiteX10610" fmla="*/ 11664019 w 12203753"/>
              <a:gd name="connsiteY10610" fmla="*/ 0 h 6858000"/>
              <a:gd name="connsiteX10611" fmla="*/ 11664075 w 12203753"/>
              <a:gd name="connsiteY10611" fmla="*/ 2475 h 6858000"/>
              <a:gd name="connsiteX10612" fmla="*/ 11657764 w 12203753"/>
              <a:gd name="connsiteY10612" fmla="*/ 116633 h 6858000"/>
              <a:gd name="connsiteX10613" fmla="*/ 11612508 w 12203753"/>
              <a:gd name="connsiteY10613" fmla="*/ 116633 h 6858000"/>
              <a:gd name="connsiteX10614" fmla="*/ 11606262 w 12203753"/>
              <a:gd name="connsiteY10614" fmla="*/ 2475 h 6858000"/>
              <a:gd name="connsiteX10615" fmla="*/ 10815176 w 12203753"/>
              <a:gd name="connsiteY10615" fmla="*/ 0 h 6858000"/>
              <a:gd name="connsiteX10616" fmla="*/ 10872877 w 12203753"/>
              <a:gd name="connsiteY10616" fmla="*/ 0 h 6858000"/>
              <a:gd name="connsiteX10617" fmla="*/ 10872933 w 12203753"/>
              <a:gd name="connsiteY10617" fmla="*/ 2484 h 6858000"/>
              <a:gd name="connsiteX10618" fmla="*/ 10866623 w 12203753"/>
              <a:gd name="connsiteY10618" fmla="*/ 116643 h 6858000"/>
              <a:gd name="connsiteX10619" fmla="*/ 10821367 w 12203753"/>
              <a:gd name="connsiteY10619" fmla="*/ 116643 h 6858000"/>
              <a:gd name="connsiteX10620" fmla="*/ 10815121 w 12203753"/>
              <a:gd name="connsiteY10620" fmla="*/ 2484 h 6858000"/>
              <a:gd name="connsiteX10621" fmla="*/ 10024035 w 12203753"/>
              <a:gd name="connsiteY10621" fmla="*/ 0 h 6858000"/>
              <a:gd name="connsiteX10622" fmla="*/ 10081735 w 12203753"/>
              <a:gd name="connsiteY10622" fmla="*/ 0 h 6858000"/>
              <a:gd name="connsiteX10623" fmla="*/ 10081791 w 12203753"/>
              <a:gd name="connsiteY10623" fmla="*/ 2494 h 6858000"/>
              <a:gd name="connsiteX10624" fmla="*/ 10075481 w 12203753"/>
              <a:gd name="connsiteY10624" fmla="*/ 116652 h 6858000"/>
              <a:gd name="connsiteX10625" fmla="*/ 10030289 w 12203753"/>
              <a:gd name="connsiteY10625" fmla="*/ 116652 h 6858000"/>
              <a:gd name="connsiteX10626" fmla="*/ 10023979 w 12203753"/>
              <a:gd name="connsiteY10626" fmla="*/ 2494 h 6858000"/>
              <a:gd name="connsiteX10627" fmla="*/ 9232894 w 12203753"/>
              <a:gd name="connsiteY10627" fmla="*/ 0 h 6858000"/>
              <a:gd name="connsiteX10628" fmla="*/ 9290594 w 12203753"/>
              <a:gd name="connsiteY10628" fmla="*/ 0 h 6858000"/>
              <a:gd name="connsiteX10629" fmla="*/ 9290650 w 12203753"/>
              <a:gd name="connsiteY10629" fmla="*/ 2503 h 6858000"/>
              <a:gd name="connsiteX10630" fmla="*/ 9284403 w 12203753"/>
              <a:gd name="connsiteY10630" fmla="*/ 116662 h 6858000"/>
              <a:gd name="connsiteX10631" fmla="*/ 9239148 w 12203753"/>
              <a:gd name="connsiteY10631" fmla="*/ 116662 h 6858000"/>
              <a:gd name="connsiteX10632" fmla="*/ 9232838 w 12203753"/>
              <a:gd name="connsiteY10632" fmla="*/ 2503 h 6858000"/>
              <a:gd name="connsiteX10633" fmla="*/ 8441752 w 12203753"/>
              <a:gd name="connsiteY10633" fmla="*/ 0 h 6858000"/>
              <a:gd name="connsiteX10634" fmla="*/ 8499452 w 12203753"/>
              <a:gd name="connsiteY10634" fmla="*/ 0 h 6858000"/>
              <a:gd name="connsiteX10635" fmla="*/ 8499508 w 12203753"/>
              <a:gd name="connsiteY10635" fmla="*/ 2513 h 6858000"/>
              <a:gd name="connsiteX10636" fmla="*/ 8493261 w 12203753"/>
              <a:gd name="connsiteY10636" fmla="*/ 116671 h 6858000"/>
              <a:gd name="connsiteX10637" fmla="*/ 8448006 w 12203753"/>
              <a:gd name="connsiteY10637" fmla="*/ 116671 h 6858000"/>
              <a:gd name="connsiteX10638" fmla="*/ 8441696 w 12203753"/>
              <a:gd name="connsiteY10638" fmla="*/ 2513 h 6858000"/>
              <a:gd name="connsiteX10639" fmla="*/ 7650675 w 12203753"/>
              <a:gd name="connsiteY10639" fmla="*/ 0 h 6858000"/>
              <a:gd name="connsiteX10640" fmla="*/ 7708375 w 12203753"/>
              <a:gd name="connsiteY10640" fmla="*/ 0 h 6858000"/>
              <a:gd name="connsiteX10641" fmla="*/ 7708431 w 12203753"/>
              <a:gd name="connsiteY10641" fmla="*/ 2523 h 6858000"/>
              <a:gd name="connsiteX10642" fmla="*/ 7702121 w 12203753"/>
              <a:gd name="connsiteY10642" fmla="*/ 116681 h 6858000"/>
              <a:gd name="connsiteX10643" fmla="*/ 7656865 w 12203753"/>
              <a:gd name="connsiteY10643" fmla="*/ 116681 h 6858000"/>
              <a:gd name="connsiteX10644" fmla="*/ 7650619 w 12203753"/>
              <a:gd name="connsiteY10644" fmla="*/ 2523 h 6858000"/>
              <a:gd name="connsiteX10645" fmla="*/ 6859534 w 12203753"/>
              <a:gd name="connsiteY10645" fmla="*/ 0 h 6858000"/>
              <a:gd name="connsiteX10646" fmla="*/ 6917232 w 12203753"/>
              <a:gd name="connsiteY10646" fmla="*/ 0 h 6858000"/>
              <a:gd name="connsiteX10647" fmla="*/ 6917290 w 12203753"/>
              <a:gd name="connsiteY10647" fmla="*/ 2532 h 6858000"/>
              <a:gd name="connsiteX10648" fmla="*/ 6910979 w 12203753"/>
              <a:gd name="connsiteY10648" fmla="*/ 116690 h 6858000"/>
              <a:gd name="connsiteX10649" fmla="*/ 6865787 w 12203753"/>
              <a:gd name="connsiteY10649" fmla="*/ 116690 h 6858000"/>
              <a:gd name="connsiteX10650" fmla="*/ 6859477 w 12203753"/>
              <a:gd name="connsiteY10650" fmla="*/ 2532 h 6858000"/>
              <a:gd name="connsiteX10651" fmla="*/ 6068457 w 12203753"/>
              <a:gd name="connsiteY10651" fmla="*/ 0 h 6858000"/>
              <a:gd name="connsiteX10652" fmla="*/ 6126154 w 12203753"/>
              <a:gd name="connsiteY10652" fmla="*/ 0 h 6858000"/>
              <a:gd name="connsiteX10653" fmla="*/ 6126212 w 12203753"/>
              <a:gd name="connsiteY10653" fmla="*/ 2542 h 6858000"/>
              <a:gd name="connsiteX10654" fmla="*/ 6119901 w 12203753"/>
              <a:gd name="connsiteY10654" fmla="*/ 116699 h 6858000"/>
              <a:gd name="connsiteX10655" fmla="*/ 6074648 w 12203753"/>
              <a:gd name="connsiteY10655" fmla="*/ 116699 h 6858000"/>
              <a:gd name="connsiteX10656" fmla="*/ 6068400 w 12203753"/>
              <a:gd name="connsiteY10656" fmla="*/ 2542 h 6858000"/>
              <a:gd name="connsiteX10657" fmla="*/ 5277265 w 12203753"/>
              <a:gd name="connsiteY10657" fmla="*/ 0 h 6858000"/>
              <a:gd name="connsiteX10658" fmla="*/ 5335028 w 12203753"/>
              <a:gd name="connsiteY10658" fmla="*/ 0 h 6858000"/>
              <a:gd name="connsiteX10659" fmla="*/ 5335085 w 12203753"/>
              <a:gd name="connsiteY10659" fmla="*/ 2548 h 6858000"/>
              <a:gd name="connsiteX10660" fmla="*/ 5328774 w 12203753"/>
              <a:gd name="connsiteY10660" fmla="*/ 116706 h 6858000"/>
              <a:gd name="connsiteX10661" fmla="*/ 5283517 w 12203753"/>
              <a:gd name="connsiteY10661" fmla="*/ 116706 h 6858000"/>
              <a:gd name="connsiteX10662" fmla="*/ 5277207 w 12203753"/>
              <a:gd name="connsiteY10662" fmla="*/ 2548 h 6858000"/>
              <a:gd name="connsiteX10663" fmla="*/ 4486122 w 12203753"/>
              <a:gd name="connsiteY10663" fmla="*/ 0 h 6858000"/>
              <a:gd name="connsiteX10664" fmla="*/ 4543887 w 12203753"/>
              <a:gd name="connsiteY10664" fmla="*/ 0 h 6858000"/>
              <a:gd name="connsiteX10665" fmla="*/ 4543944 w 12203753"/>
              <a:gd name="connsiteY10665" fmla="*/ 2561 h 6858000"/>
              <a:gd name="connsiteX10666" fmla="*/ 4537632 w 12203753"/>
              <a:gd name="connsiteY10666" fmla="*/ 116718 h 6858000"/>
              <a:gd name="connsiteX10667" fmla="*/ 4492377 w 12203753"/>
              <a:gd name="connsiteY10667" fmla="*/ 116718 h 6858000"/>
              <a:gd name="connsiteX10668" fmla="*/ 4486066 w 12203753"/>
              <a:gd name="connsiteY10668" fmla="*/ 2561 h 6858000"/>
              <a:gd name="connsiteX10669" fmla="*/ 3695133 w 12203753"/>
              <a:gd name="connsiteY10669" fmla="*/ 0 h 6858000"/>
              <a:gd name="connsiteX10670" fmla="*/ 3752896 w 12203753"/>
              <a:gd name="connsiteY10670" fmla="*/ 0 h 6858000"/>
              <a:gd name="connsiteX10671" fmla="*/ 3752953 w 12203753"/>
              <a:gd name="connsiteY10671" fmla="*/ 2571 h 6858000"/>
              <a:gd name="connsiteX10672" fmla="*/ 3746642 w 12203753"/>
              <a:gd name="connsiteY10672" fmla="*/ 116728 h 6858000"/>
              <a:gd name="connsiteX10673" fmla="*/ 3701387 w 12203753"/>
              <a:gd name="connsiteY10673" fmla="*/ 116728 h 6858000"/>
              <a:gd name="connsiteX10674" fmla="*/ 3695075 w 12203753"/>
              <a:gd name="connsiteY10674" fmla="*/ 2571 h 6858000"/>
              <a:gd name="connsiteX10675" fmla="*/ 2904071 w 12203753"/>
              <a:gd name="connsiteY10675" fmla="*/ 0 h 6858000"/>
              <a:gd name="connsiteX10676" fmla="*/ 2961764 w 12203753"/>
              <a:gd name="connsiteY10676" fmla="*/ 0 h 6858000"/>
              <a:gd name="connsiteX10677" fmla="*/ 2961822 w 12203753"/>
              <a:gd name="connsiteY10677" fmla="*/ 2580 h 6858000"/>
              <a:gd name="connsiteX10678" fmla="*/ 2955512 w 12203753"/>
              <a:gd name="connsiteY10678" fmla="*/ 116737 h 6858000"/>
              <a:gd name="connsiteX10679" fmla="*/ 2910259 w 12203753"/>
              <a:gd name="connsiteY10679" fmla="*/ 116737 h 6858000"/>
              <a:gd name="connsiteX10680" fmla="*/ 2904013 w 12203753"/>
              <a:gd name="connsiteY10680" fmla="*/ 2580 h 6858000"/>
              <a:gd name="connsiteX10681" fmla="*/ 2112926 w 12203753"/>
              <a:gd name="connsiteY10681" fmla="*/ 0 h 6858000"/>
              <a:gd name="connsiteX10682" fmla="*/ 2170621 w 12203753"/>
              <a:gd name="connsiteY10682" fmla="*/ 0 h 6858000"/>
              <a:gd name="connsiteX10683" fmla="*/ 2170679 w 12203753"/>
              <a:gd name="connsiteY10683" fmla="*/ 2590 h 6858000"/>
              <a:gd name="connsiteX10684" fmla="*/ 2164366 w 12203753"/>
              <a:gd name="connsiteY10684" fmla="*/ 116747 h 6858000"/>
              <a:gd name="connsiteX10685" fmla="*/ 2119119 w 12203753"/>
              <a:gd name="connsiteY10685" fmla="*/ 116747 h 6858000"/>
              <a:gd name="connsiteX10686" fmla="*/ 2112868 w 12203753"/>
              <a:gd name="connsiteY10686" fmla="*/ 2590 h 6858000"/>
              <a:gd name="connsiteX10687" fmla="*/ 1321802 w 12203753"/>
              <a:gd name="connsiteY10687" fmla="*/ 0 h 6858000"/>
              <a:gd name="connsiteX10688" fmla="*/ 1379498 w 12203753"/>
              <a:gd name="connsiteY10688" fmla="*/ 0 h 6858000"/>
              <a:gd name="connsiteX10689" fmla="*/ 1379556 w 12203753"/>
              <a:gd name="connsiteY10689" fmla="*/ 2599 h 6858000"/>
              <a:gd name="connsiteX10690" fmla="*/ 1373245 w 12203753"/>
              <a:gd name="connsiteY10690" fmla="*/ 116756 h 6858000"/>
              <a:gd name="connsiteX10691" fmla="*/ 1327990 w 12203753"/>
              <a:gd name="connsiteY10691" fmla="*/ 116756 h 6858000"/>
              <a:gd name="connsiteX10692" fmla="*/ 1321744 w 12203753"/>
              <a:gd name="connsiteY10692" fmla="*/ 2599 h 6858000"/>
              <a:gd name="connsiteX10693" fmla="*/ 530660 w 12203753"/>
              <a:gd name="connsiteY10693" fmla="*/ 0 h 6858000"/>
              <a:gd name="connsiteX10694" fmla="*/ 588355 w 12203753"/>
              <a:gd name="connsiteY10694" fmla="*/ 0 h 6858000"/>
              <a:gd name="connsiteX10695" fmla="*/ 588413 w 12203753"/>
              <a:gd name="connsiteY10695" fmla="*/ 2609 h 6858000"/>
              <a:gd name="connsiteX10696" fmla="*/ 582102 w 12203753"/>
              <a:gd name="connsiteY10696" fmla="*/ 116765 h 6858000"/>
              <a:gd name="connsiteX10697" fmla="*/ 536848 w 12203753"/>
              <a:gd name="connsiteY10697" fmla="*/ 116765 h 6858000"/>
              <a:gd name="connsiteX10698" fmla="*/ 530602 w 12203753"/>
              <a:gd name="connsiteY10698" fmla="*/ 26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</a:cxnLst>
            <a:rect l="l" t="t" r="r" b="b"/>
            <a:pathLst>
              <a:path w="12203753" h="6858000">
                <a:moveTo>
                  <a:pt x="11612572" y="6739403"/>
                </a:moveTo>
                <a:lnTo>
                  <a:pt x="11657764" y="6739403"/>
                </a:lnTo>
                <a:cubicBezTo>
                  <a:pt x="11657764" y="6739403"/>
                  <a:pt x="11664075" y="6791861"/>
                  <a:pt x="11664075" y="6853562"/>
                </a:cubicBezTo>
                <a:lnTo>
                  <a:pt x="11663975" y="6858000"/>
                </a:lnTo>
                <a:lnTo>
                  <a:pt x="11606362" y="6858000"/>
                </a:lnTo>
                <a:lnTo>
                  <a:pt x="11606262" y="6853562"/>
                </a:lnTo>
                <a:cubicBezTo>
                  <a:pt x="11606262" y="6791861"/>
                  <a:pt x="11612572" y="6739403"/>
                  <a:pt x="11612572" y="6739403"/>
                </a:cubicBezTo>
                <a:close/>
                <a:moveTo>
                  <a:pt x="10821431" y="6739403"/>
                </a:moveTo>
                <a:lnTo>
                  <a:pt x="10866623" y="6739403"/>
                </a:lnTo>
                <a:cubicBezTo>
                  <a:pt x="10866623" y="6739403"/>
                  <a:pt x="10872933" y="6791861"/>
                  <a:pt x="10872933" y="6853562"/>
                </a:cubicBezTo>
                <a:lnTo>
                  <a:pt x="10872833" y="6858000"/>
                </a:lnTo>
                <a:lnTo>
                  <a:pt x="10815221" y="6858000"/>
                </a:lnTo>
                <a:lnTo>
                  <a:pt x="10815121" y="6853562"/>
                </a:lnTo>
                <a:cubicBezTo>
                  <a:pt x="10815121" y="6791861"/>
                  <a:pt x="10821431" y="6739403"/>
                  <a:pt x="10821431" y="6739403"/>
                </a:cubicBezTo>
                <a:close/>
                <a:moveTo>
                  <a:pt x="10030289" y="6739403"/>
                </a:moveTo>
                <a:lnTo>
                  <a:pt x="10075544" y="6739403"/>
                </a:lnTo>
                <a:cubicBezTo>
                  <a:pt x="10075544" y="6739403"/>
                  <a:pt x="10081791" y="6791861"/>
                  <a:pt x="10081791" y="6853562"/>
                </a:cubicBezTo>
                <a:lnTo>
                  <a:pt x="10081692" y="6858000"/>
                </a:lnTo>
                <a:lnTo>
                  <a:pt x="10024079" y="6858000"/>
                </a:lnTo>
                <a:lnTo>
                  <a:pt x="10023979" y="6853562"/>
                </a:lnTo>
                <a:cubicBezTo>
                  <a:pt x="10023979" y="6791861"/>
                  <a:pt x="10030289" y="6739403"/>
                  <a:pt x="10030289" y="6739403"/>
                </a:cubicBezTo>
                <a:close/>
                <a:moveTo>
                  <a:pt x="9239147" y="6739403"/>
                </a:moveTo>
                <a:lnTo>
                  <a:pt x="9284403" y="6739403"/>
                </a:lnTo>
                <a:cubicBezTo>
                  <a:pt x="9284403" y="6739403"/>
                  <a:pt x="9290649" y="6791861"/>
                  <a:pt x="9290649" y="6853562"/>
                </a:cubicBezTo>
                <a:lnTo>
                  <a:pt x="9290550" y="6858000"/>
                </a:lnTo>
                <a:lnTo>
                  <a:pt x="9233000" y="6858000"/>
                </a:lnTo>
                <a:lnTo>
                  <a:pt x="9232901" y="6853562"/>
                </a:lnTo>
                <a:cubicBezTo>
                  <a:pt x="9232901" y="6791861"/>
                  <a:pt x="9239147" y="6739403"/>
                  <a:pt x="9239147" y="6739403"/>
                </a:cubicBezTo>
                <a:close/>
                <a:moveTo>
                  <a:pt x="8448006" y="6739403"/>
                </a:moveTo>
                <a:lnTo>
                  <a:pt x="8493262" y="6739403"/>
                </a:lnTo>
                <a:cubicBezTo>
                  <a:pt x="8493262" y="6739403"/>
                  <a:pt x="8499508" y="6791861"/>
                  <a:pt x="8499508" y="6853562"/>
                </a:cubicBezTo>
                <a:lnTo>
                  <a:pt x="8499409" y="6858000"/>
                </a:lnTo>
                <a:lnTo>
                  <a:pt x="8441859" y="6858000"/>
                </a:lnTo>
                <a:lnTo>
                  <a:pt x="8441760" y="6853562"/>
                </a:lnTo>
                <a:cubicBezTo>
                  <a:pt x="8441760" y="6791861"/>
                  <a:pt x="8448006" y="6739403"/>
                  <a:pt x="8448006" y="6739403"/>
                </a:cubicBezTo>
                <a:close/>
                <a:moveTo>
                  <a:pt x="7656865" y="6739403"/>
                </a:moveTo>
                <a:lnTo>
                  <a:pt x="7702121" y="6739403"/>
                </a:lnTo>
                <a:cubicBezTo>
                  <a:pt x="7702121" y="6739403"/>
                  <a:pt x="7708431" y="6791861"/>
                  <a:pt x="7708431" y="6853562"/>
                </a:cubicBezTo>
                <a:lnTo>
                  <a:pt x="7708332" y="6858000"/>
                </a:lnTo>
                <a:lnTo>
                  <a:pt x="7650718" y="6858000"/>
                </a:lnTo>
                <a:lnTo>
                  <a:pt x="7650619" y="6853562"/>
                </a:lnTo>
                <a:cubicBezTo>
                  <a:pt x="7650619" y="6791861"/>
                  <a:pt x="7656865" y="6739403"/>
                  <a:pt x="7656865" y="6739403"/>
                </a:cubicBezTo>
                <a:close/>
                <a:moveTo>
                  <a:pt x="6865787" y="6739403"/>
                </a:moveTo>
                <a:lnTo>
                  <a:pt x="6910979" y="6739403"/>
                </a:lnTo>
                <a:cubicBezTo>
                  <a:pt x="6910979" y="6739403"/>
                  <a:pt x="6917290" y="6791861"/>
                  <a:pt x="6917290" y="6853562"/>
                </a:cubicBezTo>
                <a:lnTo>
                  <a:pt x="6917189" y="6858000"/>
                </a:lnTo>
                <a:lnTo>
                  <a:pt x="6859578" y="6858000"/>
                </a:lnTo>
                <a:lnTo>
                  <a:pt x="6859477" y="6853562"/>
                </a:lnTo>
                <a:cubicBezTo>
                  <a:pt x="6859477" y="6791861"/>
                  <a:pt x="6865787" y="6739403"/>
                  <a:pt x="6865787" y="6739403"/>
                </a:cubicBezTo>
                <a:close/>
                <a:moveTo>
                  <a:pt x="6074648" y="6739403"/>
                </a:moveTo>
                <a:lnTo>
                  <a:pt x="6119901" y="6739403"/>
                </a:lnTo>
                <a:cubicBezTo>
                  <a:pt x="6119901" y="6739403"/>
                  <a:pt x="6126212" y="6791861"/>
                  <a:pt x="6126212" y="6853562"/>
                </a:cubicBezTo>
                <a:lnTo>
                  <a:pt x="6126111" y="6858000"/>
                </a:lnTo>
                <a:lnTo>
                  <a:pt x="6068438" y="6858000"/>
                </a:lnTo>
                <a:lnTo>
                  <a:pt x="6068337" y="6853562"/>
                </a:lnTo>
                <a:cubicBezTo>
                  <a:pt x="6068337" y="6791861"/>
                  <a:pt x="6074648" y="6739403"/>
                  <a:pt x="6074648" y="6739403"/>
                </a:cubicBezTo>
                <a:close/>
                <a:moveTo>
                  <a:pt x="5283517" y="6739403"/>
                </a:moveTo>
                <a:lnTo>
                  <a:pt x="5328774" y="6739403"/>
                </a:lnTo>
                <a:cubicBezTo>
                  <a:pt x="5328774" y="6739403"/>
                  <a:pt x="5335084" y="6791861"/>
                  <a:pt x="5335084" y="6853562"/>
                </a:cubicBezTo>
                <a:lnTo>
                  <a:pt x="5334984" y="6858000"/>
                </a:lnTo>
                <a:lnTo>
                  <a:pt x="5277369" y="6858000"/>
                </a:lnTo>
                <a:lnTo>
                  <a:pt x="5277271" y="6853562"/>
                </a:lnTo>
                <a:cubicBezTo>
                  <a:pt x="5277271" y="6791861"/>
                  <a:pt x="5283517" y="6739403"/>
                  <a:pt x="5283517" y="6739403"/>
                </a:cubicBezTo>
                <a:close/>
                <a:moveTo>
                  <a:pt x="4492377" y="6739403"/>
                </a:moveTo>
                <a:lnTo>
                  <a:pt x="4537632" y="6739403"/>
                </a:lnTo>
                <a:cubicBezTo>
                  <a:pt x="4537632" y="6739403"/>
                  <a:pt x="4543944" y="6791861"/>
                  <a:pt x="4543944" y="6853562"/>
                </a:cubicBezTo>
                <a:lnTo>
                  <a:pt x="4543846" y="6858000"/>
                </a:lnTo>
                <a:lnTo>
                  <a:pt x="4486164" y="6858000"/>
                </a:lnTo>
                <a:lnTo>
                  <a:pt x="4486066" y="6853562"/>
                </a:lnTo>
                <a:cubicBezTo>
                  <a:pt x="4486066" y="6791861"/>
                  <a:pt x="4492377" y="6739403"/>
                  <a:pt x="4492377" y="6739403"/>
                </a:cubicBezTo>
                <a:close/>
                <a:moveTo>
                  <a:pt x="3701387" y="6739403"/>
                </a:moveTo>
                <a:lnTo>
                  <a:pt x="3746640" y="6739403"/>
                </a:lnTo>
                <a:cubicBezTo>
                  <a:pt x="3746640" y="6739403"/>
                  <a:pt x="3752950" y="6791861"/>
                  <a:pt x="3752950" y="6853562"/>
                </a:cubicBezTo>
                <a:lnTo>
                  <a:pt x="3752851" y="6858000"/>
                </a:lnTo>
                <a:lnTo>
                  <a:pt x="3695239" y="6858000"/>
                </a:lnTo>
                <a:lnTo>
                  <a:pt x="3695140" y="6853562"/>
                </a:lnTo>
                <a:cubicBezTo>
                  <a:pt x="3695140" y="6791861"/>
                  <a:pt x="3701387" y="6739403"/>
                  <a:pt x="3701387" y="6739403"/>
                </a:cubicBezTo>
                <a:close/>
                <a:moveTo>
                  <a:pt x="2910259" y="6739403"/>
                </a:moveTo>
                <a:lnTo>
                  <a:pt x="2955512" y="6739403"/>
                </a:lnTo>
                <a:cubicBezTo>
                  <a:pt x="2955512" y="6739403"/>
                  <a:pt x="2961822" y="6791861"/>
                  <a:pt x="2961822" y="6853562"/>
                </a:cubicBezTo>
                <a:lnTo>
                  <a:pt x="2961723" y="6858000"/>
                </a:lnTo>
                <a:lnTo>
                  <a:pt x="2904112" y="6858000"/>
                </a:lnTo>
                <a:lnTo>
                  <a:pt x="2904013" y="6853562"/>
                </a:lnTo>
                <a:cubicBezTo>
                  <a:pt x="2904013" y="6791861"/>
                  <a:pt x="2910259" y="6739403"/>
                  <a:pt x="2910259" y="6739403"/>
                </a:cubicBezTo>
                <a:close/>
                <a:moveTo>
                  <a:pt x="2119119" y="6739403"/>
                </a:moveTo>
                <a:lnTo>
                  <a:pt x="2164366" y="6739403"/>
                </a:lnTo>
                <a:cubicBezTo>
                  <a:pt x="2164366" y="6739403"/>
                  <a:pt x="2170679" y="6791861"/>
                  <a:pt x="2170679" y="6853562"/>
                </a:cubicBezTo>
                <a:lnTo>
                  <a:pt x="2170579" y="6858000"/>
                </a:lnTo>
                <a:lnTo>
                  <a:pt x="2112967" y="6858000"/>
                </a:lnTo>
                <a:lnTo>
                  <a:pt x="2112868" y="6853562"/>
                </a:lnTo>
                <a:cubicBezTo>
                  <a:pt x="2112868" y="6791861"/>
                  <a:pt x="2119119" y="6739403"/>
                  <a:pt x="2119119" y="6739403"/>
                </a:cubicBezTo>
                <a:close/>
                <a:moveTo>
                  <a:pt x="1327990" y="6739403"/>
                </a:moveTo>
                <a:lnTo>
                  <a:pt x="1373245" y="6739403"/>
                </a:lnTo>
                <a:cubicBezTo>
                  <a:pt x="1373245" y="6739403"/>
                  <a:pt x="1379556" y="6791861"/>
                  <a:pt x="1379556" y="6853562"/>
                </a:cubicBezTo>
                <a:lnTo>
                  <a:pt x="1379457" y="6858000"/>
                </a:lnTo>
                <a:lnTo>
                  <a:pt x="1321781" y="6858000"/>
                </a:lnTo>
                <a:lnTo>
                  <a:pt x="1321681" y="6853562"/>
                </a:lnTo>
                <a:cubicBezTo>
                  <a:pt x="1321681" y="6791861"/>
                  <a:pt x="1327990" y="6739403"/>
                  <a:pt x="1327990" y="6739403"/>
                </a:cubicBezTo>
                <a:close/>
                <a:moveTo>
                  <a:pt x="536912" y="6739403"/>
                </a:moveTo>
                <a:lnTo>
                  <a:pt x="582167" y="6739403"/>
                </a:lnTo>
                <a:cubicBezTo>
                  <a:pt x="582167" y="6739403"/>
                  <a:pt x="588477" y="6791861"/>
                  <a:pt x="588477" y="6853562"/>
                </a:cubicBezTo>
                <a:lnTo>
                  <a:pt x="588378" y="6858000"/>
                </a:lnTo>
                <a:lnTo>
                  <a:pt x="530764" y="6858000"/>
                </a:lnTo>
                <a:lnTo>
                  <a:pt x="530665" y="6853562"/>
                </a:lnTo>
                <a:cubicBezTo>
                  <a:pt x="530665" y="6791861"/>
                  <a:pt x="536912" y="6739403"/>
                  <a:pt x="536912" y="6739403"/>
                </a:cubicBezTo>
                <a:close/>
                <a:moveTo>
                  <a:pt x="0" y="6726553"/>
                </a:moveTo>
                <a:lnTo>
                  <a:pt x="48559" y="6757186"/>
                </a:lnTo>
                <a:cubicBezTo>
                  <a:pt x="65816" y="6768963"/>
                  <a:pt x="76396" y="6776882"/>
                  <a:pt x="76396" y="6776882"/>
                </a:cubicBezTo>
                <a:lnTo>
                  <a:pt x="53769" y="6816082"/>
                </a:lnTo>
                <a:cubicBezTo>
                  <a:pt x="53769" y="6816082"/>
                  <a:pt x="41611" y="6810872"/>
                  <a:pt x="22784" y="6801804"/>
                </a:cubicBezTo>
                <a:lnTo>
                  <a:pt x="0" y="6789797"/>
                </a:lnTo>
                <a:close/>
                <a:moveTo>
                  <a:pt x="12203753" y="6720867"/>
                </a:moveTo>
                <a:lnTo>
                  <a:pt x="12203753" y="6785036"/>
                </a:lnTo>
                <a:lnTo>
                  <a:pt x="12171908" y="6801804"/>
                </a:lnTo>
                <a:cubicBezTo>
                  <a:pt x="12153072" y="6810871"/>
                  <a:pt x="12140914" y="6816082"/>
                  <a:pt x="12140914" y="6816082"/>
                </a:cubicBezTo>
                <a:lnTo>
                  <a:pt x="12118286" y="6776882"/>
                </a:lnTo>
                <a:cubicBezTo>
                  <a:pt x="12118286" y="6776882"/>
                  <a:pt x="12128867" y="6768963"/>
                  <a:pt x="12146132" y="6757187"/>
                </a:cubicBezTo>
                <a:close/>
                <a:moveTo>
                  <a:pt x="5416402" y="6662746"/>
                </a:moveTo>
                <a:lnTo>
                  <a:pt x="5424781" y="6666452"/>
                </a:lnTo>
                <a:cubicBezTo>
                  <a:pt x="5440965" y="6673742"/>
                  <a:pt x="5478335" y="6691215"/>
                  <a:pt x="5518395" y="6714353"/>
                </a:cubicBezTo>
                <a:cubicBezTo>
                  <a:pt x="5571809" y="6745203"/>
                  <a:pt x="5614131" y="6776882"/>
                  <a:pt x="5614131" y="6776882"/>
                </a:cubicBezTo>
                <a:lnTo>
                  <a:pt x="5591504" y="6816082"/>
                </a:lnTo>
                <a:cubicBezTo>
                  <a:pt x="5591504" y="6816082"/>
                  <a:pt x="5542870" y="6795239"/>
                  <a:pt x="5489521" y="6764389"/>
                </a:cubicBezTo>
                <a:cubicBezTo>
                  <a:pt x="5436110" y="6733538"/>
                  <a:pt x="5393787" y="6701859"/>
                  <a:pt x="5393787" y="6701859"/>
                </a:cubicBezTo>
                <a:close/>
                <a:moveTo>
                  <a:pt x="4625259" y="6662746"/>
                </a:moveTo>
                <a:lnTo>
                  <a:pt x="4633642" y="6666452"/>
                </a:lnTo>
                <a:cubicBezTo>
                  <a:pt x="4649825" y="6673742"/>
                  <a:pt x="4687193" y="6691215"/>
                  <a:pt x="4727254" y="6714353"/>
                </a:cubicBezTo>
                <a:cubicBezTo>
                  <a:pt x="4780668" y="6745203"/>
                  <a:pt x="4822988" y="6776882"/>
                  <a:pt x="4822988" y="6776882"/>
                </a:cubicBezTo>
                <a:lnTo>
                  <a:pt x="4800366" y="6816082"/>
                </a:lnTo>
                <a:cubicBezTo>
                  <a:pt x="4800366" y="6816082"/>
                  <a:pt x="4751732" y="6795239"/>
                  <a:pt x="4698380" y="6764389"/>
                </a:cubicBezTo>
                <a:cubicBezTo>
                  <a:pt x="4644967" y="6733538"/>
                  <a:pt x="4602649" y="6701859"/>
                  <a:pt x="4602649" y="6701859"/>
                </a:cubicBezTo>
                <a:close/>
                <a:moveTo>
                  <a:pt x="3834266" y="6662746"/>
                </a:moveTo>
                <a:lnTo>
                  <a:pt x="3842651" y="6666452"/>
                </a:lnTo>
                <a:cubicBezTo>
                  <a:pt x="3858829" y="6673742"/>
                  <a:pt x="3896202" y="6691215"/>
                  <a:pt x="3936263" y="6714353"/>
                </a:cubicBezTo>
                <a:cubicBezTo>
                  <a:pt x="3989670" y="6745203"/>
                  <a:pt x="4031992" y="6776882"/>
                  <a:pt x="4031992" y="6776882"/>
                </a:cubicBezTo>
                <a:lnTo>
                  <a:pt x="4009366" y="6816082"/>
                </a:lnTo>
                <a:cubicBezTo>
                  <a:pt x="4009366" y="6816082"/>
                  <a:pt x="3960740" y="6795239"/>
                  <a:pt x="3907391" y="6764389"/>
                </a:cubicBezTo>
                <a:cubicBezTo>
                  <a:pt x="3853972" y="6733538"/>
                  <a:pt x="3811651" y="6701859"/>
                  <a:pt x="3811651" y="6701859"/>
                </a:cubicBezTo>
                <a:close/>
                <a:moveTo>
                  <a:pt x="3043144" y="6662746"/>
                </a:moveTo>
                <a:lnTo>
                  <a:pt x="3051523" y="6666452"/>
                </a:lnTo>
                <a:cubicBezTo>
                  <a:pt x="3067710" y="6673742"/>
                  <a:pt x="3105083" y="6691215"/>
                  <a:pt x="3145144" y="6714353"/>
                </a:cubicBezTo>
                <a:cubicBezTo>
                  <a:pt x="3198544" y="6745203"/>
                  <a:pt x="3240871" y="6776882"/>
                  <a:pt x="3240871" y="6776882"/>
                </a:cubicBezTo>
                <a:lnTo>
                  <a:pt x="3218243" y="6816082"/>
                </a:lnTo>
                <a:cubicBezTo>
                  <a:pt x="3218243" y="6816082"/>
                  <a:pt x="3169679" y="6795239"/>
                  <a:pt x="3116268" y="6764389"/>
                </a:cubicBezTo>
                <a:cubicBezTo>
                  <a:pt x="3062852" y="6733538"/>
                  <a:pt x="3020525" y="6701859"/>
                  <a:pt x="3020525" y="6701859"/>
                </a:cubicBezTo>
                <a:close/>
                <a:moveTo>
                  <a:pt x="2252000" y="6662746"/>
                </a:moveTo>
                <a:lnTo>
                  <a:pt x="2260383" y="6666452"/>
                </a:lnTo>
                <a:cubicBezTo>
                  <a:pt x="2276564" y="6673742"/>
                  <a:pt x="2313933" y="6691215"/>
                  <a:pt x="2353993" y="6714353"/>
                </a:cubicBezTo>
                <a:cubicBezTo>
                  <a:pt x="2407411" y="6745203"/>
                  <a:pt x="2449735" y="6776882"/>
                  <a:pt x="2449735" y="6776882"/>
                </a:cubicBezTo>
                <a:lnTo>
                  <a:pt x="2427108" y="6816082"/>
                </a:lnTo>
                <a:cubicBezTo>
                  <a:pt x="2427108" y="6816082"/>
                  <a:pt x="2378532" y="6795239"/>
                  <a:pt x="2325122" y="6764389"/>
                </a:cubicBezTo>
                <a:cubicBezTo>
                  <a:pt x="2271708" y="6733538"/>
                  <a:pt x="2229387" y="6701859"/>
                  <a:pt x="2229387" y="6701859"/>
                </a:cubicBezTo>
                <a:close/>
                <a:moveTo>
                  <a:pt x="1460873" y="6662746"/>
                </a:moveTo>
                <a:lnTo>
                  <a:pt x="1469257" y="6666452"/>
                </a:lnTo>
                <a:cubicBezTo>
                  <a:pt x="1485439" y="6673742"/>
                  <a:pt x="1522810" y="6691215"/>
                  <a:pt x="1562870" y="6714353"/>
                </a:cubicBezTo>
                <a:cubicBezTo>
                  <a:pt x="1616284" y="6745203"/>
                  <a:pt x="1658607" y="6776882"/>
                  <a:pt x="1658607" y="6776882"/>
                </a:cubicBezTo>
                <a:lnTo>
                  <a:pt x="1635980" y="6816082"/>
                </a:lnTo>
                <a:cubicBezTo>
                  <a:pt x="1635980" y="6816082"/>
                  <a:pt x="1587348" y="6795239"/>
                  <a:pt x="1533999" y="6764389"/>
                </a:cubicBezTo>
                <a:cubicBezTo>
                  <a:pt x="1480583" y="6733538"/>
                  <a:pt x="1438259" y="6701859"/>
                  <a:pt x="1438259" y="6701859"/>
                </a:cubicBezTo>
                <a:close/>
                <a:moveTo>
                  <a:pt x="669795" y="6662746"/>
                </a:moveTo>
                <a:lnTo>
                  <a:pt x="678178" y="6666452"/>
                </a:lnTo>
                <a:cubicBezTo>
                  <a:pt x="694360" y="6673742"/>
                  <a:pt x="731732" y="6691215"/>
                  <a:pt x="771792" y="6714353"/>
                </a:cubicBezTo>
                <a:cubicBezTo>
                  <a:pt x="825204" y="6745203"/>
                  <a:pt x="867526" y="6776882"/>
                  <a:pt x="867526" y="6776882"/>
                </a:cubicBezTo>
                <a:lnTo>
                  <a:pt x="844900" y="6816082"/>
                </a:lnTo>
                <a:cubicBezTo>
                  <a:pt x="844900" y="6816082"/>
                  <a:pt x="796268" y="6795239"/>
                  <a:pt x="742918" y="6764389"/>
                </a:cubicBezTo>
                <a:cubicBezTo>
                  <a:pt x="689504" y="6733538"/>
                  <a:pt x="647181" y="6701859"/>
                  <a:pt x="647181" y="6701859"/>
                </a:cubicBezTo>
                <a:close/>
                <a:moveTo>
                  <a:pt x="11745343" y="6662723"/>
                </a:moveTo>
                <a:cubicBezTo>
                  <a:pt x="11745343" y="6662723"/>
                  <a:pt x="11793976" y="6683502"/>
                  <a:pt x="11847390" y="6714353"/>
                </a:cubicBezTo>
                <a:cubicBezTo>
                  <a:pt x="11900804" y="6745203"/>
                  <a:pt x="11943128" y="6776882"/>
                  <a:pt x="11943128" y="6776882"/>
                </a:cubicBezTo>
                <a:lnTo>
                  <a:pt x="11920501" y="6816082"/>
                </a:lnTo>
                <a:cubicBezTo>
                  <a:pt x="11920501" y="6816082"/>
                  <a:pt x="11871931" y="6795239"/>
                  <a:pt x="11818516" y="6764389"/>
                </a:cubicBezTo>
                <a:cubicBezTo>
                  <a:pt x="11765102" y="6733538"/>
                  <a:pt x="11722715" y="6701859"/>
                  <a:pt x="11722715" y="6701859"/>
                </a:cubicBezTo>
                <a:close/>
                <a:moveTo>
                  <a:pt x="11524930" y="6662723"/>
                </a:moveTo>
                <a:lnTo>
                  <a:pt x="11547558" y="6701859"/>
                </a:lnTo>
                <a:cubicBezTo>
                  <a:pt x="11547558" y="6701859"/>
                  <a:pt x="11505234" y="6733538"/>
                  <a:pt x="11451820" y="6764389"/>
                </a:cubicBezTo>
                <a:cubicBezTo>
                  <a:pt x="11398406" y="6795239"/>
                  <a:pt x="11349836" y="6816082"/>
                  <a:pt x="11349836" y="6816082"/>
                </a:cubicBezTo>
                <a:lnTo>
                  <a:pt x="11327208" y="6776882"/>
                </a:lnTo>
                <a:cubicBezTo>
                  <a:pt x="11327208" y="6776882"/>
                  <a:pt x="11369531" y="6745203"/>
                  <a:pt x="11422946" y="6714353"/>
                </a:cubicBezTo>
                <a:cubicBezTo>
                  <a:pt x="11476360" y="6683502"/>
                  <a:pt x="11524930" y="6662723"/>
                  <a:pt x="11524930" y="6662723"/>
                </a:cubicBezTo>
                <a:close/>
                <a:moveTo>
                  <a:pt x="10954265" y="6662723"/>
                </a:moveTo>
                <a:cubicBezTo>
                  <a:pt x="10954265" y="6662723"/>
                  <a:pt x="11002835" y="6683502"/>
                  <a:pt x="11056249" y="6714353"/>
                </a:cubicBezTo>
                <a:cubicBezTo>
                  <a:pt x="11109664" y="6745203"/>
                  <a:pt x="11151987" y="6776882"/>
                  <a:pt x="11151987" y="6776882"/>
                </a:cubicBezTo>
                <a:lnTo>
                  <a:pt x="11129360" y="6816082"/>
                </a:lnTo>
                <a:cubicBezTo>
                  <a:pt x="11129360" y="6816082"/>
                  <a:pt x="11080790" y="6795239"/>
                  <a:pt x="11027376" y="6764389"/>
                </a:cubicBezTo>
                <a:cubicBezTo>
                  <a:pt x="10973961" y="6733538"/>
                  <a:pt x="10931638" y="6701859"/>
                  <a:pt x="10931638" y="6701859"/>
                </a:cubicBezTo>
                <a:close/>
                <a:moveTo>
                  <a:pt x="10733788" y="6662723"/>
                </a:moveTo>
                <a:lnTo>
                  <a:pt x="10756416" y="6701859"/>
                </a:lnTo>
                <a:cubicBezTo>
                  <a:pt x="10756416" y="6701859"/>
                  <a:pt x="10714092" y="6733538"/>
                  <a:pt x="10660678" y="6764389"/>
                </a:cubicBezTo>
                <a:cubicBezTo>
                  <a:pt x="10607264" y="6795239"/>
                  <a:pt x="10558694" y="6816082"/>
                  <a:pt x="10558694" y="6816082"/>
                </a:cubicBezTo>
                <a:lnTo>
                  <a:pt x="10536066" y="6776882"/>
                </a:lnTo>
                <a:cubicBezTo>
                  <a:pt x="10536066" y="6776882"/>
                  <a:pt x="10578389" y="6745203"/>
                  <a:pt x="10631804" y="6714353"/>
                </a:cubicBezTo>
                <a:cubicBezTo>
                  <a:pt x="10685218" y="6683502"/>
                  <a:pt x="10733788" y="6662723"/>
                  <a:pt x="10733788" y="6662723"/>
                </a:cubicBezTo>
                <a:close/>
                <a:moveTo>
                  <a:pt x="10163123" y="6662723"/>
                </a:moveTo>
                <a:cubicBezTo>
                  <a:pt x="10163123" y="6662723"/>
                  <a:pt x="10211693" y="6683502"/>
                  <a:pt x="10265107" y="6714353"/>
                </a:cubicBezTo>
                <a:cubicBezTo>
                  <a:pt x="10318522" y="6745203"/>
                  <a:pt x="10360845" y="6776882"/>
                  <a:pt x="10360845" y="6776882"/>
                </a:cubicBezTo>
                <a:lnTo>
                  <a:pt x="10338218" y="6816082"/>
                </a:lnTo>
                <a:cubicBezTo>
                  <a:pt x="10338218" y="6816082"/>
                  <a:pt x="10289648" y="6795239"/>
                  <a:pt x="10236234" y="6764389"/>
                </a:cubicBezTo>
                <a:cubicBezTo>
                  <a:pt x="10182819" y="6733538"/>
                  <a:pt x="10140496" y="6701859"/>
                  <a:pt x="10140496" y="6701859"/>
                </a:cubicBezTo>
                <a:close/>
                <a:moveTo>
                  <a:pt x="9942711" y="6662723"/>
                </a:moveTo>
                <a:lnTo>
                  <a:pt x="9965339" y="6701859"/>
                </a:lnTo>
                <a:cubicBezTo>
                  <a:pt x="9965339" y="6701859"/>
                  <a:pt x="9923015" y="6733538"/>
                  <a:pt x="9869601" y="6764389"/>
                </a:cubicBezTo>
                <a:cubicBezTo>
                  <a:pt x="9816123" y="6795239"/>
                  <a:pt x="9767553" y="6816082"/>
                  <a:pt x="9767553" y="6816082"/>
                </a:cubicBezTo>
                <a:lnTo>
                  <a:pt x="9744925" y="6776882"/>
                </a:lnTo>
                <a:cubicBezTo>
                  <a:pt x="9744925" y="6776882"/>
                  <a:pt x="9787248" y="6745203"/>
                  <a:pt x="9840663" y="6714353"/>
                </a:cubicBezTo>
                <a:cubicBezTo>
                  <a:pt x="9894077" y="6683502"/>
                  <a:pt x="9942711" y="6662723"/>
                  <a:pt x="9942711" y="6662723"/>
                </a:cubicBezTo>
                <a:close/>
                <a:moveTo>
                  <a:pt x="9371982" y="6662723"/>
                </a:moveTo>
                <a:cubicBezTo>
                  <a:pt x="9371982" y="6662723"/>
                  <a:pt x="9420616" y="6683502"/>
                  <a:pt x="9474030" y="6714353"/>
                </a:cubicBezTo>
                <a:cubicBezTo>
                  <a:pt x="9527444" y="6745203"/>
                  <a:pt x="9569768" y="6776882"/>
                  <a:pt x="9569768" y="6776882"/>
                </a:cubicBezTo>
                <a:lnTo>
                  <a:pt x="9547140" y="6816082"/>
                </a:lnTo>
                <a:cubicBezTo>
                  <a:pt x="9547140" y="6816082"/>
                  <a:pt x="9498507" y="6795239"/>
                  <a:pt x="9445093" y="6764389"/>
                </a:cubicBezTo>
                <a:cubicBezTo>
                  <a:pt x="9391678" y="6733538"/>
                  <a:pt x="9349355" y="6701859"/>
                  <a:pt x="9349355" y="6701859"/>
                </a:cubicBezTo>
                <a:close/>
                <a:moveTo>
                  <a:pt x="9151570" y="6662723"/>
                </a:moveTo>
                <a:lnTo>
                  <a:pt x="9174198" y="6701859"/>
                </a:lnTo>
                <a:cubicBezTo>
                  <a:pt x="9174198" y="6701859"/>
                  <a:pt x="9131874" y="6733538"/>
                  <a:pt x="9078460" y="6764389"/>
                </a:cubicBezTo>
                <a:cubicBezTo>
                  <a:pt x="9025046" y="6795239"/>
                  <a:pt x="8976412" y="6816082"/>
                  <a:pt x="8976412" y="6816082"/>
                </a:cubicBezTo>
                <a:lnTo>
                  <a:pt x="8953784" y="6776882"/>
                </a:lnTo>
                <a:cubicBezTo>
                  <a:pt x="8953784" y="6776882"/>
                  <a:pt x="8996107" y="6745203"/>
                  <a:pt x="9049585" y="6714353"/>
                </a:cubicBezTo>
                <a:cubicBezTo>
                  <a:pt x="9102936" y="6683502"/>
                  <a:pt x="9151570" y="6662723"/>
                  <a:pt x="9151570" y="6662723"/>
                </a:cubicBezTo>
                <a:close/>
                <a:moveTo>
                  <a:pt x="8580840" y="6662723"/>
                </a:moveTo>
                <a:cubicBezTo>
                  <a:pt x="8580840" y="6662723"/>
                  <a:pt x="8629474" y="6683502"/>
                  <a:pt x="8682888" y="6714353"/>
                </a:cubicBezTo>
                <a:cubicBezTo>
                  <a:pt x="8736302" y="6745203"/>
                  <a:pt x="8778626" y="6776882"/>
                  <a:pt x="8778626" y="6776882"/>
                </a:cubicBezTo>
                <a:lnTo>
                  <a:pt x="8755998" y="6816082"/>
                </a:lnTo>
                <a:cubicBezTo>
                  <a:pt x="8755998" y="6816082"/>
                  <a:pt x="8707364" y="6795239"/>
                  <a:pt x="8654014" y="6764389"/>
                </a:cubicBezTo>
                <a:cubicBezTo>
                  <a:pt x="8600536" y="6733538"/>
                  <a:pt x="8558213" y="6701859"/>
                  <a:pt x="8558213" y="6701859"/>
                </a:cubicBezTo>
                <a:close/>
                <a:moveTo>
                  <a:pt x="8360428" y="6662723"/>
                </a:moveTo>
                <a:lnTo>
                  <a:pt x="8383056" y="6701859"/>
                </a:lnTo>
                <a:cubicBezTo>
                  <a:pt x="8383056" y="6701859"/>
                  <a:pt x="8340732" y="6733538"/>
                  <a:pt x="8287318" y="6764389"/>
                </a:cubicBezTo>
                <a:cubicBezTo>
                  <a:pt x="8233904" y="6795239"/>
                  <a:pt x="8185270" y="6816082"/>
                  <a:pt x="8185270" y="6816082"/>
                </a:cubicBezTo>
                <a:lnTo>
                  <a:pt x="8162642" y="6776882"/>
                </a:lnTo>
                <a:cubicBezTo>
                  <a:pt x="8162642" y="6776882"/>
                  <a:pt x="8204965" y="6745203"/>
                  <a:pt x="8258443" y="6714353"/>
                </a:cubicBezTo>
                <a:cubicBezTo>
                  <a:pt x="8311794" y="6683502"/>
                  <a:pt x="8360428" y="6662723"/>
                  <a:pt x="8360428" y="6662723"/>
                </a:cubicBezTo>
                <a:close/>
                <a:moveTo>
                  <a:pt x="7789699" y="6662723"/>
                </a:moveTo>
                <a:cubicBezTo>
                  <a:pt x="7789699" y="6662723"/>
                  <a:pt x="7838333" y="6683502"/>
                  <a:pt x="7891747" y="6714353"/>
                </a:cubicBezTo>
                <a:cubicBezTo>
                  <a:pt x="7945161" y="6745203"/>
                  <a:pt x="7987485" y="6776882"/>
                  <a:pt x="7987485" y="6776882"/>
                </a:cubicBezTo>
                <a:lnTo>
                  <a:pt x="7964857" y="6816082"/>
                </a:lnTo>
                <a:cubicBezTo>
                  <a:pt x="7964857" y="6816082"/>
                  <a:pt x="7916287" y="6795239"/>
                  <a:pt x="7862873" y="6764389"/>
                </a:cubicBezTo>
                <a:cubicBezTo>
                  <a:pt x="7809395" y="6733538"/>
                  <a:pt x="7767072" y="6701859"/>
                  <a:pt x="7767072" y="6701859"/>
                </a:cubicBezTo>
                <a:close/>
                <a:moveTo>
                  <a:pt x="7569286" y="6662723"/>
                </a:moveTo>
                <a:lnTo>
                  <a:pt x="7591913" y="6701859"/>
                </a:lnTo>
                <a:cubicBezTo>
                  <a:pt x="7591913" y="6701859"/>
                  <a:pt x="7549590" y="6733538"/>
                  <a:pt x="7496176" y="6764389"/>
                </a:cubicBezTo>
                <a:cubicBezTo>
                  <a:pt x="7442762" y="6795239"/>
                  <a:pt x="7394192" y="6816082"/>
                  <a:pt x="7394192" y="6816082"/>
                </a:cubicBezTo>
                <a:lnTo>
                  <a:pt x="7371564" y="6776882"/>
                </a:lnTo>
                <a:cubicBezTo>
                  <a:pt x="7371564" y="6776882"/>
                  <a:pt x="7413887" y="6745203"/>
                  <a:pt x="7467302" y="6714353"/>
                </a:cubicBezTo>
                <a:cubicBezTo>
                  <a:pt x="7520716" y="6683502"/>
                  <a:pt x="7569286" y="6662723"/>
                  <a:pt x="7569286" y="6662723"/>
                </a:cubicBezTo>
                <a:close/>
                <a:moveTo>
                  <a:pt x="6998621" y="6662723"/>
                </a:moveTo>
                <a:cubicBezTo>
                  <a:pt x="6998621" y="6662723"/>
                  <a:pt x="7047191" y="6683502"/>
                  <a:pt x="7100606" y="6714353"/>
                </a:cubicBezTo>
                <a:cubicBezTo>
                  <a:pt x="7154020" y="6745203"/>
                  <a:pt x="7196344" y="6776882"/>
                  <a:pt x="7196344" y="6776882"/>
                </a:cubicBezTo>
                <a:lnTo>
                  <a:pt x="7173716" y="6816082"/>
                </a:lnTo>
                <a:cubicBezTo>
                  <a:pt x="7173716" y="6816082"/>
                  <a:pt x="7125146" y="6795239"/>
                  <a:pt x="7071731" y="6764389"/>
                </a:cubicBezTo>
                <a:cubicBezTo>
                  <a:pt x="7018317" y="6733538"/>
                  <a:pt x="6975995" y="6701859"/>
                  <a:pt x="6975995" y="6701859"/>
                </a:cubicBezTo>
                <a:close/>
                <a:moveTo>
                  <a:pt x="6778210" y="6662723"/>
                </a:moveTo>
                <a:lnTo>
                  <a:pt x="6800837" y="6701859"/>
                </a:lnTo>
                <a:cubicBezTo>
                  <a:pt x="6800837" y="6701859"/>
                  <a:pt x="6758449" y="6733538"/>
                  <a:pt x="6705100" y="6764389"/>
                </a:cubicBezTo>
                <a:cubicBezTo>
                  <a:pt x="6651621" y="6795239"/>
                  <a:pt x="6603052" y="6816082"/>
                  <a:pt x="6603052" y="6816082"/>
                </a:cubicBezTo>
                <a:lnTo>
                  <a:pt x="6580424" y="6776882"/>
                </a:lnTo>
                <a:cubicBezTo>
                  <a:pt x="6580424" y="6776882"/>
                  <a:pt x="6622747" y="6745203"/>
                  <a:pt x="6676161" y="6714353"/>
                </a:cubicBezTo>
                <a:cubicBezTo>
                  <a:pt x="6729575" y="6683502"/>
                  <a:pt x="6778210" y="6662723"/>
                  <a:pt x="6778210" y="6662723"/>
                </a:cubicBezTo>
                <a:close/>
                <a:moveTo>
                  <a:pt x="6207480" y="6662723"/>
                </a:moveTo>
                <a:cubicBezTo>
                  <a:pt x="6207480" y="6662723"/>
                  <a:pt x="6256113" y="6683502"/>
                  <a:pt x="6309528" y="6714353"/>
                </a:cubicBezTo>
                <a:cubicBezTo>
                  <a:pt x="6362942" y="6745203"/>
                  <a:pt x="6405266" y="6776882"/>
                  <a:pt x="6405266" y="6776882"/>
                </a:cubicBezTo>
                <a:lnTo>
                  <a:pt x="6382638" y="6816082"/>
                </a:lnTo>
                <a:cubicBezTo>
                  <a:pt x="6382638" y="6816082"/>
                  <a:pt x="6334004" y="6795239"/>
                  <a:pt x="6280590" y="6764389"/>
                </a:cubicBezTo>
                <a:cubicBezTo>
                  <a:pt x="6227176" y="6733538"/>
                  <a:pt x="6184852" y="6701859"/>
                  <a:pt x="6184852" y="6701859"/>
                </a:cubicBezTo>
                <a:close/>
                <a:moveTo>
                  <a:pt x="5987007" y="6662723"/>
                </a:moveTo>
                <a:lnTo>
                  <a:pt x="6009633" y="6701859"/>
                </a:lnTo>
                <a:cubicBezTo>
                  <a:pt x="6009633" y="6701859"/>
                  <a:pt x="5967311" y="6733538"/>
                  <a:pt x="5913898" y="6764389"/>
                </a:cubicBezTo>
                <a:cubicBezTo>
                  <a:pt x="5860482" y="6795239"/>
                  <a:pt x="5811850" y="6816082"/>
                  <a:pt x="5811850" y="6816082"/>
                </a:cubicBezTo>
                <a:lnTo>
                  <a:pt x="5789224" y="6776882"/>
                </a:lnTo>
                <a:lnTo>
                  <a:pt x="5789287" y="6776882"/>
                </a:lnTo>
                <a:cubicBezTo>
                  <a:pt x="5789287" y="6776882"/>
                  <a:pt x="5831610" y="6745203"/>
                  <a:pt x="5885024" y="6714353"/>
                </a:cubicBezTo>
                <a:cubicBezTo>
                  <a:pt x="5938437" y="6683502"/>
                  <a:pt x="5987007" y="6662723"/>
                  <a:pt x="5987007" y="6662723"/>
                </a:cubicBezTo>
                <a:close/>
                <a:moveTo>
                  <a:pt x="5416352" y="6662723"/>
                </a:moveTo>
                <a:lnTo>
                  <a:pt x="5416414" y="6662723"/>
                </a:lnTo>
                <a:lnTo>
                  <a:pt x="5416402" y="6662746"/>
                </a:lnTo>
                <a:close/>
                <a:moveTo>
                  <a:pt x="5195941" y="6662723"/>
                </a:moveTo>
                <a:lnTo>
                  <a:pt x="5218566" y="6701859"/>
                </a:lnTo>
                <a:cubicBezTo>
                  <a:pt x="5218566" y="6701859"/>
                  <a:pt x="5176242" y="6733538"/>
                  <a:pt x="5122827" y="6764389"/>
                </a:cubicBezTo>
                <a:cubicBezTo>
                  <a:pt x="5069416" y="6795239"/>
                  <a:pt x="5020783" y="6816082"/>
                  <a:pt x="5020783" y="6816082"/>
                </a:cubicBezTo>
                <a:lnTo>
                  <a:pt x="4998155" y="6776882"/>
                </a:lnTo>
                <a:lnTo>
                  <a:pt x="4998215" y="6776882"/>
                </a:lnTo>
                <a:cubicBezTo>
                  <a:pt x="4998215" y="6776882"/>
                  <a:pt x="5040542" y="6745203"/>
                  <a:pt x="5093953" y="6714353"/>
                </a:cubicBezTo>
                <a:cubicBezTo>
                  <a:pt x="5147369" y="6683502"/>
                  <a:pt x="5195941" y="6662723"/>
                  <a:pt x="5195941" y="6662723"/>
                </a:cubicBezTo>
                <a:close/>
                <a:moveTo>
                  <a:pt x="4625211" y="6662723"/>
                </a:moveTo>
                <a:lnTo>
                  <a:pt x="4625271" y="6662723"/>
                </a:lnTo>
                <a:lnTo>
                  <a:pt x="4625259" y="6662746"/>
                </a:lnTo>
                <a:close/>
                <a:moveTo>
                  <a:pt x="4404792" y="6662723"/>
                </a:moveTo>
                <a:lnTo>
                  <a:pt x="4427424" y="6701859"/>
                </a:lnTo>
                <a:cubicBezTo>
                  <a:pt x="4427424" y="6701859"/>
                  <a:pt x="4385099" y="6733538"/>
                  <a:pt x="4331686" y="6764389"/>
                </a:cubicBezTo>
                <a:cubicBezTo>
                  <a:pt x="4278272" y="6795239"/>
                  <a:pt x="4229635" y="6816082"/>
                  <a:pt x="4229635" y="6816082"/>
                </a:cubicBezTo>
                <a:lnTo>
                  <a:pt x="4207009" y="6776882"/>
                </a:lnTo>
                <a:lnTo>
                  <a:pt x="4207074" y="6776882"/>
                </a:lnTo>
                <a:cubicBezTo>
                  <a:pt x="4207074" y="6776882"/>
                  <a:pt x="4249395" y="6745203"/>
                  <a:pt x="4302809" y="6714353"/>
                </a:cubicBezTo>
                <a:cubicBezTo>
                  <a:pt x="4356222" y="6683502"/>
                  <a:pt x="4404792" y="6662723"/>
                  <a:pt x="4404792" y="6662723"/>
                </a:cubicBezTo>
                <a:close/>
                <a:moveTo>
                  <a:pt x="3834218" y="6662723"/>
                </a:moveTo>
                <a:lnTo>
                  <a:pt x="3834279" y="6662723"/>
                </a:lnTo>
                <a:lnTo>
                  <a:pt x="3834266" y="6662746"/>
                </a:lnTo>
                <a:close/>
                <a:moveTo>
                  <a:pt x="3613742" y="6662723"/>
                </a:moveTo>
                <a:lnTo>
                  <a:pt x="3636372" y="6701859"/>
                </a:lnTo>
                <a:cubicBezTo>
                  <a:pt x="3636372" y="6701859"/>
                  <a:pt x="3594049" y="6733538"/>
                  <a:pt x="3540639" y="6764389"/>
                </a:cubicBezTo>
                <a:cubicBezTo>
                  <a:pt x="3487224" y="6795239"/>
                  <a:pt x="3438588" y="6816082"/>
                  <a:pt x="3438588" y="6816082"/>
                </a:cubicBezTo>
                <a:lnTo>
                  <a:pt x="3415959" y="6776882"/>
                </a:lnTo>
                <a:lnTo>
                  <a:pt x="3416027" y="6776882"/>
                </a:lnTo>
                <a:cubicBezTo>
                  <a:pt x="3416027" y="6776882"/>
                  <a:pt x="3458348" y="6745203"/>
                  <a:pt x="3511767" y="6714353"/>
                </a:cubicBezTo>
                <a:cubicBezTo>
                  <a:pt x="3565177" y="6683502"/>
                  <a:pt x="3613742" y="6662723"/>
                  <a:pt x="3613742" y="6662723"/>
                </a:cubicBezTo>
                <a:close/>
                <a:moveTo>
                  <a:pt x="3043094" y="6662723"/>
                </a:moveTo>
                <a:lnTo>
                  <a:pt x="3043156" y="6662723"/>
                </a:lnTo>
                <a:lnTo>
                  <a:pt x="3043144" y="6662746"/>
                </a:lnTo>
                <a:close/>
                <a:moveTo>
                  <a:pt x="2822677" y="6662723"/>
                </a:moveTo>
                <a:lnTo>
                  <a:pt x="2845305" y="6701859"/>
                </a:lnTo>
                <a:cubicBezTo>
                  <a:pt x="2845305" y="6701859"/>
                  <a:pt x="2802981" y="6733538"/>
                  <a:pt x="2749571" y="6764389"/>
                </a:cubicBezTo>
                <a:cubicBezTo>
                  <a:pt x="2696153" y="6795239"/>
                  <a:pt x="2647521" y="6816082"/>
                  <a:pt x="2647521" y="6816082"/>
                </a:cubicBezTo>
                <a:lnTo>
                  <a:pt x="2624892" y="6776882"/>
                </a:lnTo>
                <a:lnTo>
                  <a:pt x="2624959" y="6776882"/>
                </a:lnTo>
                <a:cubicBezTo>
                  <a:pt x="2624959" y="6776882"/>
                  <a:pt x="2667283" y="6745203"/>
                  <a:pt x="2720696" y="6714353"/>
                </a:cubicBezTo>
                <a:cubicBezTo>
                  <a:pt x="2774110" y="6683502"/>
                  <a:pt x="2822677" y="6662723"/>
                  <a:pt x="2822677" y="6662723"/>
                </a:cubicBezTo>
                <a:close/>
                <a:moveTo>
                  <a:pt x="2251951" y="6662723"/>
                </a:moveTo>
                <a:lnTo>
                  <a:pt x="2252012" y="6662723"/>
                </a:lnTo>
                <a:lnTo>
                  <a:pt x="2252000" y="6662746"/>
                </a:lnTo>
                <a:close/>
                <a:moveTo>
                  <a:pt x="2031546" y="6662723"/>
                </a:moveTo>
                <a:lnTo>
                  <a:pt x="2054176" y="6701859"/>
                </a:lnTo>
                <a:cubicBezTo>
                  <a:pt x="2054176" y="6701859"/>
                  <a:pt x="2011851" y="6733538"/>
                  <a:pt x="1958440" y="6764389"/>
                </a:cubicBezTo>
                <a:cubicBezTo>
                  <a:pt x="1905024" y="6795239"/>
                  <a:pt x="1856390" y="6816082"/>
                  <a:pt x="1856390" y="6816082"/>
                </a:cubicBezTo>
                <a:lnTo>
                  <a:pt x="1833765" y="6776882"/>
                </a:lnTo>
                <a:lnTo>
                  <a:pt x="1833827" y="6776882"/>
                </a:lnTo>
                <a:cubicBezTo>
                  <a:pt x="1833827" y="6776882"/>
                  <a:pt x="1876151" y="6745203"/>
                  <a:pt x="1929564" y="6714353"/>
                </a:cubicBezTo>
                <a:cubicBezTo>
                  <a:pt x="1982981" y="6683502"/>
                  <a:pt x="2031546" y="6662723"/>
                  <a:pt x="2031546" y="6662723"/>
                </a:cubicBezTo>
                <a:close/>
                <a:moveTo>
                  <a:pt x="1460821" y="6662723"/>
                </a:moveTo>
                <a:lnTo>
                  <a:pt x="1460890" y="6662723"/>
                </a:lnTo>
                <a:lnTo>
                  <a:pt x="1460873" y="6662746"/>
                </a:lnTo>
                <a:close/>
                <a:moveTo>
                  <a:pt x="1240411" y="6662723"/>
                </a:moveTo>
                <a:lnTo>
                  <a:pt x="1263039" y="6701859"/>
                </a:lnTo>
                <a:cubicBezTo>
                  <a:pt x="1263039" y="6701859"/>
                  <a:pt x="1220715" y="6733538"/>
                  <a:pt x="1167301" y="6764389"/>
                </a:cubicBezTo>
                <a:cubicBezTo>
                  <a:pt x="1113887" y="6795239"/>
                  <a:pt x="1065253" y="6816082"/>
                  <a:pt x="1065253" y="6816082"/>
                </a:cubicBezTo>
                <a:lnTo>
                  <a:pt x="1042617" y="6776882"/>
                </a:lnTo>
                <a:lnTo>
                  <a:pt x="1042681" y="6776882"/>
                </a:lnTo>
                <a:cubicBezTo>
                  <a:pt x="1042681" y="6776882"/>
                  <a:pt x="1085014" y="6745203"/>
                  <a:pt x="1138424" y="6714353"/>
                </a:cubicBezTo>
                <a:cubicBezTo>
                  <a:pt x="1191840" y="6683502"/>
                  <a:pt x="1240411" y="6662723"/>
                  <a:pt x="1240411" y="6662723"/>
                </a:cubicBezTo>
                <a:close/>
                <a:moveTo>
                  <a:pt x="669744" y="6662723"/>
                </a:moveTo>
                <a:lnTo>
                  <a:pt x="669808" y="6662723"/>
                </a:lnTo>
                <a:lnTo>
                  <a:pt x="669795" y="6662746"/>
                </a:lnTo>
                <a:close/>
                <a:moveTo>
                  <a:pt x="449268" y="6662723"/>
                </a:moveTo>
                <a:lnTo>
                  <a:pt x="471896" y="6701859"/>
                </a:lnTo>
                <a:cubicBezTo>
                  <a:pt x="471896" y="6701859"/>
                  <a:pt x="429574" y="6733538"/>
                  <a:pt x="376162" y="6764389"/>
                </a:cubicBezTo>
                <a:cubicBezTo>
                  <a:pt x="322748" y="6795239"/>
                  <a:pt x="274116" y="6816082"/>
                  <a:pt x="274116" y="6816082"/>
                </a:cubicBezTo>
                <a:lnTo>
                  <a:pt x="251487" y="6776882"/>
                </a:lnTo>
                <a:lnTo>
                  <a:pt x="251551" y="6776882"/>
                </a:lnTo>
                <a:cubicBezTo>
                  <a:pt x="251551" y="6776882"/>
                  <a:pt x="293874" y="6745203"/>
                  <a:pt x="347288" y="6714353"/>
                </a:cubicBezTo>
                <a:cubicBezTo>
                  <a:pt x="400701" y="6683502"/>
                  <a:pt x="449268" y="6662723"/>
                  <a:pt x="449268" y="6662723"/>
                </a:cubicBezTo>
                <a:close/>
                <a:moveTo>
                  <a:pt x="12008079" y="6511023"/>
                </a:moveTo>
                <a:lnTo>
                  <a:pt x="12053335" y="6511023"/>
                </a:lnTo>
                <a:cubicBezTo>
                  <a:pt x="12053335" y="6511023"/>
                  <a:pt x="12059645" y="6563545"/>
                  <a:pt x="12059645" y="6625181"/>
                </a:cubicBezTo>
                <a:cubicBezTo>
                  <a:pt x="12059645" y="6686818"/>
                  <a:pt x="12053335" y="6739403"/>
                  <a:pt x="12053335" y="6739403"/>
                </a:cubicBezTo>
                <a:lnTo>
                  <a:pt x="12008079" y="6739403"/>
                </a:lnTo>
                <a:cubicBezTo>
                  <a:pt x="12008079" y="6739403"/>
                  <a:pt x="12001833" y="6686882"/>
                  <a:pt x="12001833" y="6625181"/>
                </a:cubicBezTo>
                <a:cubicBezTo>
                  <a:pt x="12001833" y="6563481"/>
                  <a:pt x="12008079" y="6511023"/>
                  <a:pt x="12008079" y="6511023"/>
                </a:cubicBezTo>
                <a:close/>
                <a:moveTo>
                  <a:pt x="11217002" y="6511023"/>
                </a:moveTo>
                <a:lnTo>
                  <a:pt x="11262194" y="6511023"/>
                </a:lnTo>
                <a:cubicBezTo>
                  <a:pt x="11262194" y="6511023"/>
                  <a:pt x="11268504" y="6563545"/>
                  <a:pt x="11268504" y="6625181"/>
                </a:cubicBezTo>
                <a:cubicBezTo>
                  <a:pt x="11268504" y="6686818"/>
                  <a:pt x="11262194" y="6739403"/>
                  <a:pt x="11262194" y="6739403"/>
                </a:cubicBezTo>
                <a:lnTo>
                  <a:pt x="11217002" y="6739403"/>
                </a:lnTo>
                <a:cubicBezTo>
                  <a:pt x="11217002" y="6739403"/>
                  <a:pt x="11210692" y="6686882"/>
                  <a:pt x="11210692" y="6625181"/>
                </a:cubicBezTo>
                <a:cubicBezTo>
                  <a:pt x="11210692" y="6563481"/>
                  <a:pt x="11217002" y="6511023"/>
                  <a:pt x="11217002" y="6511023"/>
                </a:cubicBezTo>
                <a:close/>
                <a:moveTo>
                  <a:pt x="10425860" y="6511023"/>
                </a:moveTo>
                <a:lnTo>
                  <a:pt x="10471052" y="6511023"/>
                </a:lnTo>
                <a:cubicBezTo>
                  <a:pt x="10471052" y="6511023"/>
                  <a:pt x="10477362" y="6563545"/>
                  <a:pt x="10477362" y="6625181"/>
                </a:cubicBezTo>
                <a:cubicBezTo>
                  <a:pt x="10477362" y="6686818"/>
                  <a:pt x="10471052" y="6739403"/>
                  <a:pt x="10471052" y="6739403"/>
                </a:cubicBezTo>
                <a:lnTo>
                  <a:pt x="10425860" y="6739403"/>
                </a:lnTo>
                <a:cubicBezTo>
                  <a:pt x="10425860" y="6739403"/>
                  <a:pt x="10419550" y="6686882"/>
                  <a:pt x="10419550" y="6625181"/>
                </a:cubicBezTo>
                <a:cubicBezTo>
                  <a:pt x="10419550" y="6563481"/>
                  <a:pt x="10425860" y="6511023"/>
                  <a:pt x="10425860" y="6511023"/>
                </a:cubicBezTo>
                <a:close/>
                <a:moveTo>
                  <a:pt x="9634719" y="6511023"/>
                </a:moveTo>
                <a:lnTo>
                  <a:pt x="9679974" y="6511023"/>
                </a:lnTo>
                <a:cubicBezTo>
                  <a:pt x="9679974" y="6511023"/>
                  <a:pt x="9686221" y="6563545"/>
                  <a:pt x="9686221" y="6625181"/>
                </a:cubicBezTo>
                <a:cubicBezTo>
                  <a:pt x="9686221" y="6686818"/>
                  <a:pt x="9679974" y="6739403"/>
                  <a:pt x="9679974" y="6739403"/>
                </a:cubicBezTo>
                <a:lnTo>
                  <a:pt x="9634719" y="6739403"/>
                </a:lnTo>
                <a:cubicBezTo>
                  <a:pt x="9634719" y="6739403"/>
                  <a:pt x="9628408" y="6686882"/>
                  <a:pt x="9628408" y="6625181"/>
                </a:cubicBezTo>
                <a:cubicBezTo>
                  <a:pt x="9628408" y="6563481"/>
                  <a:pt x="9634719" y="6511023"/>
                  <a:pt x="9634719" y="6511023"/>
                </a:cubicBezTo>
                <a:close/>
                <a:moveTo>
                  <a:pt x="8843577" y="6511023"/>
                </a:moveTo>
                <a:lnTo>
                  <a:pt x="8888832" y="6511023"/>
                </a:lnTo>
                <a:cubicBezTo>
                  <a:pt x="8888832" y="6511023"/>
                  <a:pt x="8895079" y="6563545"/>
                  <a:pt x="8895079" y="6625181"/>
                </a:cubicBezTo>
                <a:cubicBezTo>
                  <a:pt x="8895079" y="6686818"/>
                  <a:pt x="8888832" y="6739403"/>
                  <a:pt x="8888832" y="6739403"/>
                </a:cubicBezTo>
                <a:lnTo>
                  <a:pt x="8843577" y="6739403"/>
                </a:lnTo>
                <a:cubicBezTo>
                  <a:pt x="8843577" y="6739403"/>
                  <a:pt x="8837330" y="6686882"/>
                  <a:pt x="8837330" y="6625181"/>
                </a:cubicBezTo>
                <a:cubicBezTo>
                  <a:pt x="8837330" y="6563481"/>
                  <a:pt x="8843577" y="6511023"/>
                  <a:pt x="8843577" y="6511023"/>
                </a:cubicBezTo>
                <a:close/>
                <a:moveTo>
                  <a:pt x="8052435" y="6511023"/>
                </a:moveTo>
                <a:lnTo>
                  <a:pt x="8097691" y="6511023"/>
                </a:lnTo>
                <a:cubicBezTo>
                  <a:pt x="8097691" y="6511023"/>
                  <a:pt x="8103938" y="6563545"/>
                  <a:pt x="8103938" y="6625181"/>
                </a:cubicBezTo>
                <a:cubicBezTo>
                  <a:pt x="8103938" y="6686818"/>
                  <a:pt x="8097691" y="6739403"/>
                  <a:pt x="8097691" y="6739403"/>
                </a:cubicBezTo>
                <a:lnTo>
                  <a:pt x="8052435" y="6739403"/>
                </a:lnTo>
                <a:cubicBezTo>
                  <a:pt x="8052435" y="6739403"/>
                  <a:pt x="8046189" y="6686882"/>
                  <a:pt x="8046189" y="6625181"/>
                </a:cubicBezTo>
                <a:cubicBezTo>
                  <a:pt x="8046189" y="6563481"/>
                  <a:pt x="8052435" y="6511023"/>
                  <a:pt x="8052435" y="6511023"/>
                </a:cubicBezTo>
                <a:close/>
                <a:moveTo>
                  <a:pt x="7261293" y="6511023"/>
                </a:moveTo>
                <a:lnTo>
                  <a:pt x="7306549" y="6511023"/>
                </a:lnTo>
                <a:cubicBezTo>
                  <a:pt x="7306549" y="6511023"/>
                  <a:pt x="7312860" y="6563545"/>
                  <a:pt x="7312860" y="6625181"/>
                </a:cubicBezTo>
                <a:cubicBezTo>
                  <a:pt x="7312860" y="6686818"/>
                  <a:pt x="7306549" y="6739403"/>
                  <a:pt x="7306549" y="6739403"/>
                </a:cubicBezTo>
                <a:lnTo>
                  <a:pt x="7261293" y="6739403"/>
                </a:lnTo>
                <a:cubicBezTo>
                  <a:pt x="7261293" y="6739403"/>
                  <a:pt x="7255047" y="6686882"/>
                  <a:pt x="7255047" y="6625181"/>
                </a:cubicBezTo>
                <a:cubicBezTo>
                  <a:pt x="7255047" y="6563481"/>
                  <a:pt x="7261293" y="6511023"/>
                  <a:pt x="7261293" y="6511023"/>
                </a:cubicBezTo>
                <a:close/>
                <a:moveTo>
                  <a:pt x="6470217" y="6511023"/>
                </a:moveTo>
                <a:lnTo>
                  <a:pt x="6515408" y="6511023"/>
                </a:lnTo>
                <a:cubicBezTo>
                  <a:pt x="6515408" y="6511023"/>
                  <a:pt x="6521719" y="6563545"/>
                  <a:pt x="6521719" y="6625181"/>
                </a:cubicBezTo>
                <a:cubicBezTo>
                  <a:pt x="6521719" y="6686818"/>
                  <a:pt x="6515408" y="6739403"/>
                  <a:pt x="6515408" y="6739403"/>
                </a:cubicBezTo>
                <a:lnTo>
                  <a:pt x="6470217" y="6739403"/>
                </a:lnTo>
                <a:cubicBezTo>
                  <a:pt x="6470217" y="6739403"/>
                  <a:pt x="6463906" y="6686882"/>
                  <a:pt x="6463906" y="6625181"/>
                </a:cubicBezTo>
                <a:cubicBezTo>
                  <a:pt x="6463906" y="6563481"/>
                  <a:pt x="6470217" y="6511023"/>
                  <a:pt x="6470217" y="6511023"/>
                </a:cubicBezTo>
                <a:close/>
                <a:moveTo>
                  <a:pt x="5679084" y="6511023"/>
                </a:moveTo>
                <a:lnTo>
                  <a:pt x="5724338" y="6511023"/>
                </a:lnTo>
                <a:cubicBezTo>
                  <a:pt x="5724338" y="6511023"/>
                  <a:pt x="5730645" y="6563545"/>
                  <a:pt x="5730645" y="6625181"/>
                </a:cubicBezTo>
                <a:cubicBezTo>
                  <a:pt x="5730645" y="6686818"/>
                  <a:pt x="5724338" y="6739403"/>
                  <a:pt x="5724338" y="6739403"/>
                </a:cubicBezTo>
                <a:lnTo>
                  <a:pt x="5679084" y="6739403"/>
                </a:lnTo>
                <a:cubicBezTo>
                  <a:pt x="5679084" y="6739403"/>
                  <a:pt x="5672835" y="6686882"/>
                  <a:pt x="5672835" y="6625181"/>
                </a:cubicBezTo>
                <a:cubicBezTo>
                  <a:pt x="5672835" y="6563481"/>
                  <a:pt x="5679084" y="6511023"/>
                  <a:pt x="5679084" y="6511023"/>
                </a:cubicBezTo>
                <a:close/>
                <a:moveTo>
                  <a:pt x="4887944" y="6511023"/>
                </a:moveTo>
                <a:lnTo>
                  <a:pt x="4933198" y="6511023"/>
                </a:lnTo>
                <a:cubicBezTo>
                  <a:pt x="4933198" y="6511023"/>
                  <a:pt x="4939507" y="6563545"/>
                  <a:pt x="4939507" y="6625181"/>
                </a:cubicBezTo>
                <a:cubicBezTo>
                  <a:pt x="4939507" y="6686818"/>
                  <a:pt x="4933198" y="6739403"/>
                  <a:pt x="4933198" y="6739403"/>
                </a:cubicBezTo>
                <a:lnTo>
                  <a:pt x="4887944" y="6739403"/>
                </a:lnTo>
                <a:cubicBezTo>
                  <a:pt x="4887944" y="6739403"/>
                  <a:pt x="4881632" y="6686882"/>
                  <a:pt x="4881632" y="6625181"/>
                </a:cubicBezTo>
                <a:cubicBezTo>
                  <a:pt x="4881632" y="6563481"/>
                  <a:pt x="4887944" y="6511023"/>
                  <a:pt x="4887944" y="6511023"/>
                </a:cubicBezTo>
                <a:close/>
                <a:moveTo>
                  <a:pt x="4096880" y="6511023"/>
                </a:moveTo>
                <a:lnTo>
                  <a:pt x="4142136" y="6511023"/>
                </a:lnTo>
                <a:cubicBezTo>
                  <a:pt x="4142136" y="6511023"/>
                  <a:pt x="4148446" y="6563545"/>
                  <a:pt x="4148446" y="6625181"/>
                </a:cubicBezTo>
                <a:cubicBezTo>
                  <a:pt x="4148446" y="6686818"/>
                  <a:pt x="4142136" y="6739403"/>
                  <a:pt x="4142136" y="6739403"/>
                </a:cubicBezTo>
                <a:lnTo>
                  <a:pt x="4096880" y="6739403"/>
                </a:lnTo>
                <a:cubicBezTo>
                  <a:pt x="4096880" y="6739403"/>
                  <a:pt x="4090633" y="6686882"/>
                  <a:pt x="4090633" y="6625181"/>
                </a:cubicBezTo>
                <a:cubicBezTo>
                  <a:pt x="4090633" y="6563481"/>
                  <a:pt x="4096880" y="6511023"/>
                  <a:pt x="4096880" y="6511023"/>
                </a:cubicBezTo>
                <a:close/>
                <a:moveTo>
                  <a:pt x="3305820" y="6511023"/>
                </a:moveTo>
                <a:lnTo>
                  <a:pt x="3351078" y="6511023"/>
                </a:lnTo>
                <a:cubicBezTo>
                  <a:pt x="3351078" y="6511023"/>
                  <a:pt x="3357385" y="6563545"/>
                  <a:pt x="3357385" y="6625181"/>
                </a:cubicBezTo>
                <a:cubicBezTo>
                  <a:pt x="3357385" y="6686818"/>
                  <a:pt x="3351078" y="6739403"/>
                  <a:pt x="3351078" y="6739403"/>
                </a:cubicBezTo>
                <a:lnTo>
                  <a:pt x="3305820" y="6739403"/>
                </a:lnTo>
                <a:cubicBezTo>
                  <a:pt x="3305820" y="6739403"/>
                  <a:pt x="3299575" y="6686882"/>
                  <a:pt x="3299575" y="6625181"/>
                </a:cubicBezTo>
                <a:cubicBezTo>
                  <a:pt x="3299575" y="6563481"/>
                  <a:pt x="3305820" y="6511023"/>
                  <a:pt x="3305820" y="6511023"/>
                </a:cubicBezTo>
                <a:close/>
                <a:moveTo>
                  <a:pt x="2514689" y="6511023"/>
                </a:moveTo>
                <a:lnTo>
                  <a:pt x="2559944" y="6511023"/>
                </a:lnTo>
                <a:cubicBezTo>
                  <a:pt x="2559944" y="6511023"/>
                  <a:pt x="2566255" y="6563545"/>
                  <a:pt x="2566255" y="6625181"/>
                </a:cubicBezTo>
                <a:cubicBezTo>
                  <a:pt x="2566255" y="6686818"/>
                  <a:pt x="2559944" y="6739403"/>
                  <a:pt x="2559944" y="6739403"/>
                </a:cubicBezTo>
                <a:lnTo>
                  <a:pt x="2514689" y="6739403"/>
                </a:lnTo>
                <a:cubicBezTo>
                  <a:pt x="2514689" y="6739403"/>
                  <a:pt x="2508380" y="6686882"/>
                  <a:pt x="2508380" y="6625181"/>
                </a:cubicBezTo>
                <a:cubicBezTo>
                  <a:pt x="2508380" y="6563481"/>
                  <a:pt x="2514689" y="6511023"/>
                  <a:pt x="2514689" y="6511023"/>
                </a:cubicBezTo>
                <a:close/>
                <a:moveTo>
                  <a:pt x="1723556" y="6511023"/>
                </a:moveTo>
                <a:lnTo>
                  <a:pt x="1768814" y="6511023"/>
                </a:lnTo>
                <a:cubicBezTo>
                  <a:pt x="1768814" y="6511023"/>
                  <a:pt x="1775124" y="6563545"/>
                  <a:pt x="1775124" y="6625181"/>
                </a:cubicBezTo>
                <a:cubicBezTo>
                  <a:pt x="1775124" y="6686818"/>
                  <a:pt x="1768814" y="6739403"/>
                  <a:pt x="1768814" y="6739403"/>
                </a:cubicBezTo>
                <a:lnTo>
                  <a:pt x="1723556" y="6739403"/>
                </a:lnTo>
                <a:cubicBezTo>
                  <a:pt x="1723556" y="6739403"/>
                  <a:pt x="1717310" y="6686882"/>
                  <a:pt x="1717310" y="6625181"/>
                </a:cubicBezTo>
                <a:cubicBezTo>
                  <a:pt x="1717310" y="6563481"/>
                  <a:pt x="1723556" y="6511023"/>
                  <a:pt x="1723556" y="6511023"/>
                </a:cubicBezTo>
                <a:close/>
                <a:moveTo>
                  <a:pt x="932414" y="6511023"/>
                </a:moveTo>
                <a:lnTo>
                  <a:pt x="977669" y="6511023"/>
                </a:lnTo>
                <a:cubicBezTo>
                  <a:pt x="977669" y="6511023"/>
                  <a:pt x="983979" y="6563545"/>
                  <a:pt x="983979" y="6625181"/>
                </a:cubicBezTo>
                <a:cubicBezTo>
                  <a:pt x="983979" y="6686818"/>
                  <a:pt x="977669" y="6739403"/>
                  <a:pt x="977669" y="6739403"/>
                </a:cubicBezTo>
                <a:lnTo>
                  <a:pt x="932414" y="6739403"/>
                </a:lnTo>
                <a:cubicBezTo>
                  <a:pt x="932414" y="6739403"/>
                  <a:pt x="926104" y="6686882"/>
                  <a:pt x="926104" y="6625181"/>
                </a:cubicBezTo>
                <a:cubicBezTo>
                  <a:pt x="926104" y="6563481"/>
                  <a:pt x="932414" y="6511023"/>
                  <a:pt x="932414" y="6511023"/>
                </a:cubicBezTo>
                <a:close/>
                <a:moveTo>
                  <a:pt x="141346" y="6511023"/>
                </a:moveTo>
                <a:lnTo>
                  <a:pt x="186600" y="6511023"/>
                </a:lnTo>
                <a:cubicBezTo>
                  <a:pt x="186600" y="6511023"/>
                  <a:pt x="192910" y="6563545"/>
                  <a:pt x="192910" y="6625181"/>
                </a:cubicBezTo>
                <a:cubicBezTo>
                  <a:pt x="192910" y="6686818"/>
                  <a:pt x="186600" y="6739403"/>
                  <a:pt x="186600" y="6739403"/>
                </a:cubicBezTo>
                <a:lnTo>
                  <a:pt x="141346" y="6739403"/>
                </a:lnTo>
                <a:cubicBezTo>
                  <a:pt x="141346" y="6739403"/>
                  <a:pt x="135099" y="6686882"/>
                  <a:pt x="135099" y="6625181"/>
                </a:cubicBezTo>
                <a:cubicBezTo>
                  <a:pt x="135099" y="6563481"/>
                  <a:pt x="141346" y="6511023"/>
                  <a:pt x="141346" y="6511023"/>
                </a:cubicBezTo>
                <a:close/>
                <a:moveTo>
                  <a:pt x="5811965" y="6434366"/>
                </a:moveTo>
                <a:lnTo>
                  <a:pt x="5820348" y="6438072"/>
                </a:lnTo>
                <a:cubicBezTo>
                  <a:pt x="5836528" y="6445362"/>
                  <a:pt x="5873901" y="6462835"/>
                  <a:pt x="5913960" y="6485972"/>
                </a:cubicBezTo>
                <a:cubicBezTo>
                  <a:pt x="5967374" y="6516822"/>
                  <a:pt x="6009695" y="6548502"/>
                  <a:pt x="6009695" y="6548502"/>
                </a:cubicBezTo>
                <a:lnTo>
                  <a:pt x="5987067" y="6587702"/>
                </a:lnTo>
                <a:cubicBezTo>
                  <a:pt x="5987067" y="6587702"/>
                  <a:pt x="5938437" y="6566859"/>
                  <a:pt x="5885086" y="6536072"/>
                </a:cubicBezTo>
                <a:cubicBezTo>
                  <a:pt x="5831672" y="6505222"/>
                  <a:pt x="5789350" y="6473479"/>
                  <a:pt x="5789350" y="6473479"/>
                </a:cubicBezTo>
                <a:close/>
                <a:moveTo>
                  <a:pt x="5020837" y="6434366"/>
                </a:moveTo>
                <a:lnTo>
                  <a:pt x="5029217" y="6438072"/>
                </a:lnTo>
                <a:cubicBezTo>
                  <a:pt x="5045401" y="6445362"/>
                  <a:pt x="5082770" y="6462835"/>
                  <a:pt x="5122827" y="6485972"/>
                </a:cubicBezTo>
                <a:cubicBezTo>
                  <a:pt x="5176242" y="6516822"/>
                  <a:pt x="5218566" y="6548502"/>
                  <a:pt x="5218566" y="6548502"/>
                </a:cubicBezTo>
                <a:lnTo>
                  <a:pt x="5195941" y="6587702"/>
                </a:lnTo>
                <a:cubicBezTo>
                  <a:pt x="5195941" y="6587702"/>
                  <a:pt x="5147307" y="6566859"/>
                  <a:pt x="5093953" y="6536072"/>
                </a:cubicBezTo>
                <a:cubicBezTo>
                  <a:pt x="5040542" y="6505222"/>
                  <a:pt x="4998215" y="6473479"/>
                  <a:pt x="4998215" y="6473479"/>
                </a:cubicBezTo>
                <a:close/>
                <a:moveTo>
                  <a:pt x="4229752" y="6434366"/>
                </a:moveTo>
                <a:lnTo>
                  <a:pt x="4238133" y="6438072"/>
                </a:lnTo>
                <a:cubicBezTo>
                  <a:pt x="4254316" y="6445362"/>
                  <a:pt x="4291687" y="6462835"/>
                  <a:pt x="4331748" y="6485972"/>
                </a:cubicBezTo>
                <a:cubicBezTo>
                  <a:pt x="4385164" y="6516822"/>
                  <a:pt x="4427491" y="6548502"/>
                  <a:pt x="4427491" y="6548502"/>
                </a:cubicBezTo>
                <a:lnTo>
                  <a:pt x="4404860" y="6587702"/>
                </a:lnTo>
                <a:cubicBezTo>
                  <a:pt x="4404860" y="6587702"/>
                  <a:pt x="4356228" y="6566859"/>
                  <a:pt x="4302877" y="6536072"/>
                </a:cubicBezTo>
                <a:cubicBezTo>
                  <a:pt x="4249460" y="6505222"/>
                  <a:pt x="4207137" y="6473479"/>
                  <a:pt x="4207137" y="6473479"/>
                </a:cubicBezTo>
                <a:close/>
                <a:moveTo>
                  <a:pt x="3438701" y="6434366"/>
                </a:moveTo>
                <a:lnTo>
                  <a:pt x="3447084" y="6438072"/>
                </a:lnTo>
                <a:cubicBezTo>
                  <a:pt x="3463267" y="6445362"/>
                  <a:pt x="3500641" y="6462835"/>
                  <a:pt x="3540702" y="6485972"/>
                </a:cubicBezTo>
                <a:cubicBezTo>
                  <a:pt x="3594111" y="6516822"/>
                  <a:pt x="3636436" y="6548502"/>
                  <a:pt x="3636436" y="6548502"/>
                </a:cubicBezTo>
                <a:lnTo>
                  <a:pt x="3613807" y="6587702"/>
                </a:lnTo>
                <a:cubicBezTo>
                  <a:pt x="3613807" y="6587702"/>
                  <a:pt x="3565177" y="6566859"/>
                  <a:pt x="3511829" y="6536072"/>
                </a:cubicBezTo>
                <a:cubicBezTo>
                  <a:pt x="3458412" y="6505222"/>
                  <a:pt x="3416090" y="6473479"/>
                  <a:pt x="3416090" y="6473479"/>
                </a:cubicBezTo>
                <a:close/>
                <a:moveTo>
                  <a:pt x="2647573" y="6434366"/>
                </a:moveTo>
                <a:lnTo>
                  <a:pt x="2655955" y="6438072"/>
                </a:lnTo>
                <a:cubicBezTo>
                  <a:pt x="2672137" y="6445362"/>
                  <a:pt x="2709510" y="6462835"/>
                  <a:pt x="2749571" y="6485972"/>
                </a:cubicBezTo>
                <a:cubicBezTo>
                  <a:pt x="2802981" y="6516822"/>
                  <a:pt x="2845305" y="6548502"/>
                  <a:pt x="2845305" y="6548502"/>
                </a:cubicBezTo>
                <a:lnTo>
                  <a:pt x="2822677" y="6587702"/>
                </a:lnTo>
                <a:cubicBezTo>
                  <a:pt x="2822677" y="6587702"/>
                  <a:pt x="2774046" y="6566859"/>
                  <a:pt x="2720696" y="6536072"/>
                </a:cubicBezTo>
                <a:cubicBezTo>
                  <a:pt x="2667283" y="6505222"/>
                  <a:pt x="2624959" y="6473479"/>
                  <a:pt x="2624959" y="6473479"/>
                </a:cubicBezTo>
                <a:close/>
                <a:moveTo>
                  <a:pt x="1856440" y="6434366"/>
                </a:moveTo>
                <a:lnTo>
                  <a:pt x="1864826" y="6438072"/>
                </a:lnTo>
                <a:cubicBezTo>
                  <a:pt x="1881007" y="6445362"/>
                  <a:pt x="1918378" y="6462835"/>
                  <a:pt x="1958439" y="6485972"/>
                </a:cubicBezTo>
                <a:cubicBezTo>
                  <a:pt x="2011851" y="6516822"/>
                  <a:pt x="2054174" y="6548502"/>
                  <a:pt x="2054174" y="6548502"/>
                </a:cubicBezTo>
                <a:lnTo>
                  <a:pt x="2031546" y="6587702"/>
                </a:lnTo>
                <a:cubicBezTo>
                  <a:pt x="2031546" y="6587702"/>
                  <a:pt x="1982981" y="6566859"/>
                  <a:pt x="1929564" y="6536072"/>
                </a:cubicBezTo>
                <a:cubicBezTo>
                  <a:pt x="1876149" y="6505222"/>
                  <a:pt x="1833827" y="6473479"/>
                  <a:pt x="1833827" y="6473479"/>
                </a:cubicBezTo>
                <a:close/>
                <a:moveTo>
                  <a:pt x="1065369" y="6434366"/>
                </a:moveTo>
                <a:lnTo>
                  <a:pt x="1073750" y="6438072"/>
                </a:lnTo>
                <a:cubicBezTo>
                  <a:pt x="1089933" y="6445362"/>
                  <a:pt x="1127304" y="6462835"/>
                  <a:pt x="1167366" y="6485972"/>
                </a:cubicBezTo>
                <a:cubicBezTo>
                  <a:pt x="1220781" y="6516822"/>
                  <a:pt x="1263103" y="6548502"/>
                  <a:pt x="1263103" y="6548502"/>
                </a:cubicBezTo>
                <a:lnTo>
                  <a:pt x="1240476" y="6587702"/>
                </a:lnTo>
                <a:cubicBezTo>
                  <a:pt x="1240476" y="6587702"/>
                  <a:pt x="1191907" y="6566859"/>
                  <a:pt x="1138491" y="6536072"/>
                </a:cubicBezTo>
                <a:cubicBezTo>
                  <a:pt x="1085076" y="6505222"/>
                  <a:pt x="1042746" y="6473479"/>
                  <a:pt x="1042746" y="6473479"/>
                </a:cubicBezTo>
                <a:close/>
                <a:moveTo>
                  <a:pt x="274229" y="6434366"/>
                </a:moveTo>
                <a:lnTo>
                  <a:pt x="282613" y="6438072"/>
                </a:lnTo>
                <a:cubicBezTo>
                  <a:pt x="298794" y="6445362"/>
                  <a:pt x="336166" y="6462835"/>
                  <a:pt x="376224" y="6485972"/>
                </a:cubicBezTo>
                <a:cubicBezTo>
                  <a:pt x="429637" y="6516822"/>
                  <a:pt x="471959" y="6548502"/>
                  <a:pt x="471959" y="6548502"/>
                </a:cubicBezTo>
                <a:lnTo>
                  <a:pt x="449332" y="6587702"/>
                </a:lnTo>
                <a:cubicBezTo>
                  <a:pt x="449332" y="6587702"/>
                  <a:pt x="400701" y="6566859"/>
                  <a:pt x="347352" y="6536072"/>
                </a:cubicBezTo>
                <a:cubicBezTo>
                  <a:pt x="293937" y="6505222"/>
                  <a:pt x="251614" y="6473479"/>
                  <a:pt x="251614" y="6473479"/>
                </a:cubicBezTo>
                <a:close/>
                <a:moveTo>
                  <a:pt x="12140914" y="6434343"/>
                </a:moveTo>
                <a:cubicBezTo>
                  <a:pt x="12140914" y="6434343"/>
                  <a:pt x="12153072" y="6439538"/>
                  <a:pt x="12171908" y="6448589"/>
                </a:cubicBezTo>
                <a:lnTo>
                  <a:pt x="12203753" y="6465343"/>
                </a:lnTo>
                <a:lnTo>
                  <a:pt x="12203753" y="6529551"/>
                </a:lnTo>
                <a:lnTo>
                  <a:pt x="12146156" y="6493207"/>
                </a:lnTo>
                <a:cubicBezTo>
                  <a:pt x="12128883" y="6481415"/>
                  <a:pt x="12118286" y="6473479"/>
                  <a:pt x="12118286" y="6473479"/>
                </a:cubicBezTo>
                <a:close/>
                <a:moveTo>
                  <a:pt x="11920501" y="6434343"/>
                </a:moveTo>
                <a:lnTo>
                  <a:pt x="11943128" y="6473479"/>
                </a:lnTo>
                <a:cubicBezTo>
                  <a:pt x="11943128" y="6473479"/>
                  <a:pt x="11900804" y="6505222"/>
                  <a:pt x="11847390" y="6536008"/>
                </a:cubicBezTo>
                <a:cubicBezTo>
                  <a:pt x="11793976" y="6566859"/>
                  <a:pt x="11745343" y="6587702"/>
                  <a:pt x="11745343" y="6587702"/>
                </a:cubicBezTo>
                <a:lnTo>
                  <a:pt x="11722715" y="6548502"/>
                </a:lnTo>
                <a:cubicBezTo>
                  <a:pt x="11722715" y="6548502"/>
                  <a:pt x="11765038" y="6516822"/>
                  <a:pt x="11818516" y="6485972"/>
                </a:cubicBezTo>
                <a:cubicBezTo>
                  <a:pt x="11871867" y="6455122"/>
                  <a:pt x="11920501" y="6434343"/>
                  <a:pt x="11920501" y="6434343"/>
                </a:cubicBezTo>
                <a:close/>
                <a:moveTo>
                  <a:pt x="11349836" y="6434343"/>
                </a:moveTo>
                <a:cubicBezTo>
                  <a:pt x="11349836" y="6434343"/>
                  <a:pt x="11398406" y="6455122"/>
                  <a:pt x="11451820" y="6485972"/>
                </a:cubicBezTo>
                <a:cubicBezTo>
                  <a:pt x="11505234" y="6516822"/>
                  <a:pt x="11547558" y="6548502"/>
                  <a:pt x="11547558" y="6548502"/>
                </a:cubicBezTo>
                <a:lnTo>
                  <a:pt x="11524930" y="6587702"/>
                </a:lnTo>
                <a:cubicBezTo>
                  <a:pt x="11524930" y="6587702"/>
                  <a:pt x="11476360" y="6566859"/>
                  <a:pt x="11422946" y="6536072"/>
                </a:cubicBezTo>
                <a:cubicBezTo>
                  <a:pt x="11369531" y="6505222"/>
                  <a:pt x="11327208" y="6473479"/>
                  <a:pt x="11327208" y="6473479"/>
                </a:cubicBezTo>
                <a:close/>
                <a:moveTo>
                  <a:pt x="11129360" y="6434343"/>
                </a:moveTo>
                <a:lnTo>
                  <a:pt x="11151987" y="6473479"/>
                </a:lnTo>
                <a:cubicBezTo>
                  <a:pt x="11151987" y="6473479"/>
                  <a:pt x="11109664" y="6505222"/>
                  <a:pt x="11056249" y="6536008"/>
                </a:cubicBezTo>
                <a:cubicBezTo>
                  <a:pt x="11002835" y="6566859"/>
                  <a:pt x="10954265" y="6587702"/>
                  <a:pt x="10954265" y="6587702"/>
                </a:cubicBezTo>
                <a:lnTo>
                  <a:pt x="10931638" y="6548502"/>
                </a:lnTo>
                <a:cubicBezTo>
                  <a:pt x="10931638" y="6548502"/>
                  <a:pt x="10973961" y="6516822"/>
                  <a:pt x="11027376" y="6485972"/>
                </a:cubicBezTo>
                <a:cubicBezTo>
                  <a:pt x="11080790" y="6455122"/>
                  <a:pt x="11129360" y="6434343"/>
                  <a:pt x="11129360" y="6434343"/>
                </a:cubicBezTo>
                <a:close/>
                <a:moveTo>
                  <a:pt x="10558694" y="6434343"/>
                </a:moveTo>
                <a:cubicBezTo>
                  <a:pt x="10558694" y="6434343"/>
                  <a:pt x="10607264" y="6455122"/>
                  <a:pt x="10660678" y="6485972"/>
                </a:cubicBezTo>
                <a:cubicBezTo>
                  <a:pt x="10714092" y="6516822"/>
                  <a:pt x="10756416" y="6548502"/>
                  <a:pt x="10756416" y="6548502"/>
                </a:cubicBezTo>
                <a:lnTo>
                  <a:pt x="10733788" y="6587702"/>
                </a:lnTo>
                <a:cubicBezTo>
                  <a:pt x="10733788" y="6587702"/>
                  <a:pt x="10685218" y="6566859"/>
                  <a:pt x="10631804" y="6536072"/>
                </a:cubicBezTo>
                <a:cubicBezTo>
                  <a:pt x="10578389" y="6505222"/>
                  <a:pt x="10536066" y="6473479"/>
                  <a:pt x="10536066" y="6473479"/>
                </a:cubicBezTo>
                <a:close/>
                <a:moveTo>
                  <a:pt x="10338218" y="6434343"/>
                </a:moveTo>
                <a:lnTo>
                  <a:pt x="10360845" y="6473479"/>
                </a:lnTo>
                <a:cubicBezTo>
                  <a:pt x="10360845" y="6473479"/>
                  <a:pt x="10318522" y="6505222"/>
                  <a:pt x="10265107" y="6536008"/>
                </a:cubicBezTo>
                <a:cubicBezTo>
                  <a:pt x="10211693" y="6566859"/>
                  <a:pt x="10163123" y="6587702"/>
                  <a:pt x="10163123" y="6587702"/>
                </a:cubicBezTo>
                <a:lnTo>
                  <a:pt x="10140496" y="6548502"/>
                </a:lnTo>
                <a:cubicBezTo>
                  <a:pt x="10140496" y="6548502"/>
                  <a:pt x="10182819" y="6516822"/>
                  <a:pt x="10236234" y="6485972"/>
                </a:cubicBezTo>
                <a:cubicBezTo>
                  <a:pt x="10289648" y="6455122"/>
                  <a:pt x="10338218" y="6434343"/>
                  <a:pt x="10338218" y="6434343"/>
                </a:cubicBezTo>
                <a:close/>
                <a:moveTo>
                  <a:pt x="9767553" y="6434343"/>
                </a:moveTo>
                <a:cubicBezTo>
                  <a:pt x="9767553" y="6434343"/>
                  <a:pt x="9816187" y="6455122"/>
                  <a:pt x="9869601" y="6485972"/>
                </a:cubicBezTo>
                <a:cubicBezTo>
                  <a:pt x="9923015" y="6516822"/>
                  <a:pt x="9965339" y="6548502"/>
                  <a:pt x="9965339" y="6548502"/>
                </a:cubicBezTo>
                <a:lnTo>
                  <a:pt x="9942711" y="6587702"/>
                </a:lnTo>
                <a:cubicBezTo>
                  <a:pt x="9942711" y="6587702"/>
                  <a:pt x="9894077" y="6566859"/>
                  <a:pt x="9840663" y="6536072"/>
                </a:cubicBezTo>
                <a:cubicBezTo>
                  <a:pt x="9787248" y="6505222"/>
                  <a:pt x="9744925" y="6473479"/>
                  <a:pt x="9744925" y="6473479"/>
                </a:cubicBezTo>
                <a:close/>
                <a:moveTo>
                  <a:pt x="9547140" y="6434343"/>
                </a:moveTo>
                <a:lnTo>
                  <a:pt x="9569768" y="6473479"/>
                </a:lnTo>
                <a:cubicBezTo>
                  <a:pt x="9569768" y="6473479"/>
                  <a:pt x="9527444" y="6505222"/>
                  <a:pt x="9474030" y="6536008"/>
                </a:cubicBezTo>
                <a:cubicBezTo>
                  <a:pt x="9420616" y="6566859"/>
                  <a:pt x="9371982" y="6587702"/>
                  <a:pt x="9371982" y="6587702"/>
                </a:cubicBezTo>
                <a:lnTo>
                  <a:pt x="9349355" y="6548502"/>
                </a:lnTo>
                <a:cubicBezTo>
                  <a:pt x="9349355" y="6548502"/>
                  <a:pt x="9391678" y="6516822"/>
                  <a:pt x="9445093" y="6485972"/>
                </a:cubicBezTo>
                <a:cubicBezTo>
                  <a:pt x="9498507" y="6455122"/>
                  <a:pt x="9547140" y="6434343"/>
                  <a:pt x="9547140" y="6434343"/>
                </a:cubicBezTo>
                <a:close/>
                <a:moveTo>
                  <a:pt x="8976412" y="6434343"/>
                </a:moveTo>
                <a:cubicBezTo>
                  <a:pt x="8976412" y="6434343"/>
                  <a:pt x="9025046" y="6455122"/>
                  <a:pt x="9078460" y="6485972"/>
                </a:cubicBezTo>
                <a:cubicBezTo>
                  <a:pt x="9131874" y="6516822"/>
                  <a:pt x="9174198" y="6548502"/>
                  <a:pt x="9174198" y="6548502"/>
                </a:cubicBezTo>
                <a:lnTo>
                  <a:pt x="9151570" y="6587702"/>
                </a:lnTo>
                <a:cubicBezTo>
                  <a:pt x="9151570" y="6587702"/>
                  <a:pt x="9102936" y="6566859"/>
                  <a:pt x="9049585" y="6536072"/>
                </a:cubicBezTo>
                <a:cubicBezTo>
                  <a:pt x="8996107" y="6505222"/>
                  <a:pt x="8953784" y="6473479"/>
                  <a:pt x="8953784" y="6473479"/>
                </a:cubicBezTo>
                <a:close/>
                <a:moveTo>
                  <a:pt x="8755998" y="6434343"/>
                </a:moveTo>
                <a:lnTo>
                  <a:pt x="8778626" y="6473479"/>
                </a:lnTo>
                <a:cubicBezTo>
                  <a:pt x="8778626" y="6473479"/>
                  <a:pt x="8736302" y="6505222"/>
                  <a:pt x="8682888" y="6536008"/>
                </a:cubicBezTo>
                <a:cubicBezTo>
                  <a:pt x="8629474" y="6566859"/>
                  <a:pt x="8580840" y="6587702"/>
                  <a:pt x="8580840" y="6587702"/>
                </a:cubicBezTo>
                <a:lnTo>
                  <a:pt x="8558213" y="6548502"/>
                </a:lnTo>
                <a:cubicBezTo>
                  <a:pt x="8558213" y="6548502"/>
                  <a:pt x="8600536" y="6516822"/>
                  <a:pt x="8654014" y="6485972"/>
                </a:cubicBezTo>
                <a:cubicBezTo>
                  <a:pt x="8707364" y="6455122"/>
                  <a:pt x="8755998" y="6434343"/>
                  <a:pt x="8755998" y="6434343"/>
                </a:cubicBezTo>
                <a:close/>
                <a:moveTo>
                  <a:pt x="8185270" y="6434343"/>
                </a:moveTo>
                <a:cubicBezTo>
                  <a:pt x="8185270" y="6434343"/>
                  <a:pt x="8233904" y="6455122"/>
                  <a:pt x="8287318" y="6485972"/>
                </a:cubicBezTo>
                <a:cubicBezTo>
                  <a:pt x="8340732" y="6516822"/>
                  <a:pt x="8383056" y="6548502"/>
                  <a:pt x="8383056" y="6548502"/>
                </a:cubicBezTo>
                <a:lnTo>
                  <a:pt x="8360428" y="6587702"/>
                </a:lnTo>
                <a:cubicBezTo>
                  <a:pt x="8360428" y="6587702"/>
                  <a:pt x="8311858" y="6566859"/>
                  <a:pt x="8258443" y="6536072"/>
                </a:cubicBezTo>
                <a:cubicBezTo>
                  <a:pt x="8204965" y="6505222"/>
                  <a:pt x="8162642" y="6473479"/>
                  <a:pt x="8162642" y="6473479"/>
                </a:cubicBezTo>
                <a:close/>
                <a:moveTo>
                  <a:pt x="7964857" y="6434343"/>
                </a:moveTo>
                <a:lnTo>
                  <a:pt x="7987485" y="6473479"/>
                </a:lnTo>
                <a:cubicBezTo>
                  <a:pt x="7987485" y="6473479"/>
                  <a:pt x="7945161" y="6505222"/>
                  <a:pt x="7891747" y="6536008"/>
                </a:cubicBezTo>
                <a:cubicBezTo>
                  <a:pt x="7838333" y="6566859"/>
                  <a:pt x="7789699" y="6587702"/>
                  <a:pt x="7789699" y="6587702"/>
                </a:cubicBezTo>
                <a:lnTo>
                  <a:pt x="7767072" y="6548502"/>
                </a:lnTo>
                <a:cubicBezTo>
                  <a:pt x="7767072" y="6548502"/>
                  <a:pt x="7809395" y="6516822"/>
                  <a:pt x="7862873" y="6485972"/>
                </a:cubicBezTo>
                <a:cubicBezTo>
                  <a:pt x="7916223" y="6455122"/>
                  <a:pt x="7964857" y="6434343"/>
                  <a:pt x="7964857" y="6434343"/>
                </a:cubicBezTo>
                <a:close/>
                <a:moveTo>
                  <a:pt x="7394192" y="6434343"/>
                </a:moveTo>
                <a:cubicBezTo>
                  <a:pt x="7394192" y="6434343"/>
                  <a:pt x="7442762" y="6455122"/>
                  <a:pt x="7496176" y="6485972"/>
                </a:cubicBezTo>
                <a:cubicBezTo>
                  <a:pt x="7549590" y="6516822"/>
                  <a:pt x="7591913" y="6548502"/>
                  <a:pt x="7591913" y="6548502"/>
                </a:cubicBezTo>
                <a:lnTo>
                  <a:pt x="7569286" y="6587702"/>
                </a:lnTo>
                <a:cubicBezTo>
                  <a:pt x="7569286" y="6587702"/>
                  <a:pt x="7520716" y="6566859"/>
                  <a:pt x="7467302" y="6536072"/>
                </a:cubicBezTo>
                <a:cubicBezTo>
                  <a:pt x="7413887" y="6505222"/>
                  <a:pt x="7371564" y="6473479"/>
                  <a:pt x="7371564" y="6473479"/>
                </a:cubicBezTo>
                <a:close/>
                <a:moveTo>
                  <a:pt x="7173716" y="6434343"/>
                </a:moveTo>
                <a:lnTo>
                  <a:pt x="7196344" y="6473479"/>
                </a:lnTo>
                <a:cubicBezTo>
                  <a:pt x="7196344" y="6473479"/>
                  <a:pt x="7154020" y="6505222"/>
                  <a:pt x="7100606" y="6536008"/>
                </a:cubicBezTo>
                <a:cubicBezTo>
                  <a:pt x="7047191" y="6566859"/>
                  <a:pt x="6998621" y="6587702"/>
                  <a:pt x="6998621" y="6587702"/>
                </a:cubicBezTo>
                <a:lnTo>
                  <a:pt x="6975995" y="6548502"/>
                </a:lnTo>
                <a:cubicBezTo>
                  <a:pt x="6975995" y="6548502"/>
                  <a:pt x="7018317" y="6516822"/>
                  <a:pt x="7071731" y="6485972"/>
                </a:cubicBezTo>
                <a:cubicBezTo>
                  <a:pt x="7125146" y="6455122"/>
                  <a:pt x="7173716" y="6434343"/>
                  <a:pt x="7173716" y="6434343"/>
                </a:cubicBezTo>
                <a:close/>
                <a:moveTo>
                  <a:pt x="6603052" y="6434343"/>
                </a:moveTo>
                <a:cubicBezTo>
                  <a:pt x="6603052" y="6434343"/>
                  <a:pt x="6651621" y="6455122"/>
                  <a:pt x="6705100" y="6485972"/>
                </a:cubicBezTo>
                <a:cubicBezTo>
                  <a:pt x="6758449" y="6516822"/>
                  <a:pt x="6800837" y="6548502"/>
                  <a:pt x="6800837" y="6548502"/>
                </a:cubicBezTo>
                <a:lnTo>
                  <a:pt x="6778210" y="6587702"/>
                </a:lnTo>
                <a:cubicBezTo>
                  <a:pt x="6778210" y="6587702"/>
                  <a:pt x="6729575" y="6566859"/>
                  <a:pt x="6676161" y="6536072"/>
                </a:cubicBezTo>
                <a:cubicBezTo>
                  <a:pt x="6622747" y="6505222"/>
                  <a:pt x="6580424" y="6473479"/>
                  <a:pt x="6580424" y="6473479"/>
                </a:cubicBezTo>
                <a:close/>
                <a:moveTo>
                  <a:pt x="6382638" y="6434343"/>
                </a:moveTo>
                <a:lnTo>
                  <a:pt x="6405266" y="6473479"/>
                </a:lnTo>
                <a:cubicBezTo>
                  <a:pt x="6405266" y="6473479"/>
                  <a:pt x="6362878" y="6505222"/>
                  <a:pt x="6309528" y="6536008"/>
                </a:cubicBezTo>
                <a:cubicBezTo>
                  <a:pt x="6256113" y="6566859"/>
                  <a:pt x="6207480" y="6587702"/>
                  <a:pt x="6207480" y="6587702"/>
                </a:cubicBezTo>
                <a:lnTo>
                  <a:pt x="6184852" y="6548502"/>
                </a:lnTo>
                <a:cubicBezTo>
                  <a:pt x="6184852" y="6548502"/>
                  <a:pt x="6227176" y="6516822"/>
                  <a:pt x="6280590" y="6485972"/>
                </a:cubicBezTo>
                <a:cubicBezTo>
                  <a:pt x="6334004" y="6455122"/>
                  <a:pt x="6382638" y="6434343"/>
                  <a:pt x="6382638" y="6434343"/>
                </a:cubicBezTo>
                <a:close/>
                <a:moveTo>
                  <a:pt x="5811914" y="6434343"/>
                </a:moveTo>
                <a:lnTo>
                  <a:pt x="5811979" y="6434343"/>
                </a:lnTo>
                <a:lnTo>
                  <a:pt x="5811965" y="6434366"/>
                </a:lnTo>
                <a:close/>
                <a:moveTo>
                  <a:pt x="5591444" y="6434343"/>
                </a:moveTo>
                <a:lnTo>
                  <a:pt x="5614067" y="6473479"/>
                </a:lnTo>
                <a:cubicBezTo>
                  <a:pt x="5614067" y="6473479"/>
                  <a:pt x="5571746" y="6505222"/>
                  <a:pt x="5518332" y="6536008"/>
                </a:cubicBezTo>
                <a:cubicBezTo>
                  <a:pt x="5464921" y="6566859"/>
                  <a:pt x="5416289" y="6587702"/>
                  <a:pt x="5416289" y="6587702"/>
                </a:cubicBezTo>
                <a:lnTo>
                  <a:pt x="5393662" y="6548502"/>
                </a:lnTo>
                <a:lnTo>
                  <a:pt x="5393724" y="6548502"/>
                </a:lnTo>
                <a:cubicBezTo>
                  <a:pt x="5393724" y="6548502"/>
                  <a:pt x="5436047" y="6516822"/>
                  <a:pt x="5489459" y="6485972"/>
                </a:cubicBezTo>
                <a:cubicBezTo>
                  <a:pt x="5542870" y="6455122"/>
                  <a:pt x="5591444" y="6434343"/>
                  <a:pt x="5591444" y="6434343"/>
                </a:cubicBezTo>
                <a:close/>
                <a:moveTo>
                  <a:pt x="5020783" y="6434343"/>
                </a:moveTo>
                <a:lnTo>
                  <a:pt x="5020848" y="6434343"/>
                </a:lnTo>
                <a:lnTo>
                  <a:pt x="5020837" y="6434366"/>
                </a:lnTo>
                <a:close/>
                <a:moveTo>
                  <a:pt x="4800366" y="6434343"/>
                </a:moveTo>
                <a:lnTo>
                  <a:pt x="4822988" y="6473479"/>
                </a:lnTo>
                <a:cubicBezTo>
                  <a:pt x="4822988" y="6473479"/>
                  <a:pt x="4780668" y="6505222"/>
                  <a:pt x="4727254" y="6536008"/>
                </a:cubicBezTo>
                <a:cubicBezTo>
                  <a:pt x="4673843" y="6566859"/>
                  <a:pt x="4625211" y="6587702"/>
                  <a:pt x="4625211" y="6587702"/>
                </a:cubicBezTo>
                <a:lnTo>
                  <a:pt x="4602581" y="6548502"/>
                </a:lnTo>
                <a:lnTo>
                  <a:pt x="4602649" y="6548502"/>
                </a:lnTo>
                <a:cubicBezTo>
                  <a:pt x="4602649" y="6548502"/>
                  <a:pt x="4644967" y="6516822"/>
                  <a:pt x="4698380" y="6485972"/>
                </a:cubicBezTo>
                <a:cubicBezTo>
                  <a:pt x="4751795" y="6455122"/>
                  <a:pt x="4800366" y="6434343"/>
                  <a:pt x="4800366" y="6434343"/>
                </a:cubicBezTo>
                <a:close/>
                <a:moveTo>
                  <a:pt x="4229702" y="6434343"/>
                </a:moveTo>
                <a:lnTo>
                  <a:pt x="4229764" y="6434343"/>
                </a:lnTo>
                <a:lnTo>
                  <a:pt x="4229752" y="6434366"/>
                </a:lnTo>
                <a:close/>
                <a:moveTo>
                  <a:pt x="4009303" y="6434343"/>
                </a:moveTo>
                <a:lnTo>
                  <a:pt x="4031930" y="6473479"/>
                </a:lnTo>
                <a:cubicBezTo>
                  <a:pt x="4031930" y="6473479"/>
                  <a:pt x="3989607" y="6505222"/>
                  <a:pt x="3936200" y="6536008"/>
                </a:cubicBezTo>
                <a:cubicBezTo>
                  <a:pt x="3882785" y="6566859"/>
                  <a:pt x="3834153" y="6587702"/>
                  <a:pt x="3834153" y="6587702"/>
                </a:cubicBezTo>
                <a:lnTo>
                  <a:pt x="3811524" y="6548502"/>
                </a:lnTo>
                <a:lnTo>
                  <a:pt x="3811587" y="6548502"/>
                </a:lnTo>
                <a:cubicBezTo>
                  <a:pt x="3811587" y="6548502"/>
                  <a:pt x="3853909" y="6516822"/>
                  <a:pt x="3907323" y="6485972"/>
                </a:cubicBezTo>
                <a:cubicBezTo>
                  <a:pt x="3960740" y="6455122"/>
                  <a:pt x="4009303" y="6434343"/>
                  <a:pt x="4009303" y="6434343"/>
                </a:cubicBezTo>
                <a:close/>
                <a:moveTo>
                  <a:pt x="3438650" y="6434343"/>
                </a:moveTo>
                <a:lnTo>
                  <a:pt x="3438713" y="6434343"/>
                </a:lnTo>
                <a:lnTo>
                  <a:pt x="3438701" y="6434366"/>
                </a:lnTo>
                <a:close/>
                <a:moveTo>
                  <a:pt x="3218179" y="6434343"/>
                </a:moveTo>
                <a:lnTo>
                  <a:pt x="3240807" y="6473479"/>
                </a:lnTo>
                <a:cubicBezTo>
                  <a:pt x="3240807" y="6473479"/>
                  <a:pt x="3198481" y="6505222"/>
                  <a:pt x="3145079" y="6536008"/>
                </a:cubicBezTo>
                <a:cubicBezTo>
                  <a:pt x="3091661" y="6566859"/>
                  <a:pt x="3043026" y="6587702"/>
                  <a:pt x="3043026" y="6587702"/>
                </a:cubicBezTo>
                <a:lnTo>
                  <a:pt x="3020398" y="6548502"/>
                </a:lnTo>
                <a:lnTo>
                  <a:pt x="3020464" y="6548502"/>
                </a:lnTo>
                <a:cubicBezTo>
                  <a:pt x="3020464" y="6548502"/>
                  <a:pt x="3062787" y="6516822"/>
                  <a:pt x="3116202" y="6485972"/>
                </a:cubicBezTo>
                <a:cubicBezTo>
                  <a:pt x="3169618" y="6455122"/>
                  <a:pt x="3218179" y="6434343"/>
                  <a:pt x="3218179" y="6434343"/>
                </a:cubicBezTo>
                <a:close/>
                <a:moveTo>
                  <a:pt x="2647521" y="6434343"/>
                </a:moveTo>
                <a:lnTo>
                  <a:pt x="2647585" y="6434343"/>
                </a:lnTo>
                <a:lnTo>
                  <a:pt x="2647573" y="6434366"/>
                </a:lnTo>
                <a:close/>
                <a:moveTo>
                  <a:pt x="2427105" y="6434343"/>
                </a:moveTo>
                <a:lnTo>
                  <a:pt x="2449735" y="6473479"/>
                </a:lnTo>
                <a:cubicBezTo>
                  <a:pt x="2449735" y="6473479"/>
                  <a:pt x="2407411" y="6505222"/>
                  <a:pt x="2353993" y="6536008"/>
                </a:cubicBezTo>
                <a:cubicBezTo>
                  <a:pt x="2300583" y="6566859"/>
                  <a:pt x="2251951" y="6587702"/>
                  <a:pt x="2251951" y="6587702"/>
                </a:cubicBezTo>
                <a:lnTo>
                  <a:pt x="2229324" y="6548502"/>
                </a:lnTo>
                <a:lnTo>
                  <a:pt x="2229387" y="6548502"/>
                </a:lnTo>
                <a:cubicBezTo>
                  <a:pt x="2229387" y="6548502"/>
                  <a:pt x="2271708" y="6516822"/>
                  <a:pt x="2325122" y="6485972"/>
                </a:cubicBezTo>
                <a:cubicBezTo>
                  <a:pt x="2378532" y="6455122"/>
                  <a:pt x="2427105" y="6434343"/>
                  <a:pt x="2427105" y="6434343"/>
                </a:cubicBezTo>
                <a:close/>
                <a:moveTo>
                  <a:pt x="1856390" y="6434343"/>
                </a:moveTo>
                <a:lnTo>
                  <a:pt x="1856455" y="6434343"/>
                </a:lnTo>
                <a:lnTo>
                  <a:pt x="1856440" y="6434366"/>
                </a:lnTo>
                <a:close/>
                <a:moveTo>
                  <a:pt x="1635980" y="6434343"/>
                </a:moveTo>
                <a:lnTo>
                  <a:pt x="1658607" y="6473479"/>
                </a:lnTo>
                <a:cubicBezTo>
                  <a:pt x="1658607" y="6473479"/>
                  <a:pt x="1616284" y="6505222"/>
                  <a:pt x="1562870" y="6536008"/>
                </a:cubicBezTo>
                <a:cubicBezTo>
                  <a:pt x="1509456" y="6566859"/>
                  <a:pt x="1460821" y="6587702"/>
                  <a:pt x="1460821" y="6587702"/>
                </a:cubicBezTo>
                <a:lnTo>
                  <a:pt x="1438196" y="6548502"/>
                </a:lnTo>
                <a:lnTo>
                  <a:pt x="1438259" y="6548502"/>
                </a:lnTo>
                <a:cubicBezTo>
                  <a:pt x="1438259" y="6548502"/>
                  <a:pt x="1480583" y="6516822"/>
                  <a:pt x="1533997" y="6485972"/>
                </a:cubicBezTo>
                <a:cubicBezTo>
                  <a:pt x="1587410" y="6455122"/>
                  <a:pt x="1635980" y="6434343"/>
                  <a:pt x="1635980" y="6434343"/>
                </a:cubicBezTo>
                <a:close/>
                <a:moveTo>
                  <a:pt x="1065317" y="6434343"/>
                </a:moveTo>
                <a:lnTo>
                  <a:pt x="1065382" y="6434343"/>
                </a:lnTo>
                <a:lnTo>
                  <a:pt x="1065369" y="6434366"/>
                </a:lnTo>
                <a:close/>
                <a:moveTo>
                  <a:pt x="844900" y="6434343"/>
                </a:moveTo>
                <a:lnTo>
                  <a:pt x="867526" y="6473479"/>
                </a:lnTo>
                <a:cubicBezTo>
                  <a:pt x="867526" y="6473479"/>
                  <a:pt x="825204" y="6505222"/>
                  <a:pt x="771791" y="6536008"/>
                </a:cubicBezTo>
                <a:cubicBezTo>
                  <a:pt x="718378" y="6566859"/>
                  <a:pt x="669744" y="6587702"/>
                  <a:pt x="669744" y="6587702"/>
                </a:cubicBezTo>
                <a:lnTo>
                  <a:pt x="647116" y="6548502"/>
                </a:lnTo>
                <a:cubicBezTo>
                  <a:pt x="647116" y="6548502"/>
                  <a:pt x="689440" y="6516822"/>
                  <a:pt x="742854" y="6485972"/>
                </a:cubicBezTo>
                <a:cubicBezTo>
                  <a:pt x="796268" y="6455122"/>
                  <a:pt x="844900" y="6434343"/>
                  <a:pt x="844900" y="6434343"/>
                </a:cubicBezTo>
                <a:close/>
                <a:moveTo>
                  <a:pt x="274178" y="6434343"/>
                </a:moveTo>
                <a:lnTo>
                  <a:pt x="274242" y="6434343"/>
                </a:lnTo>
                <a:lnTo>
                  <a:pt x="274229" y="6434366"/>
                </a:lnTo>
                <a:close/>
                <a:moveTo>
                  <a:pt x="53706" y="6434343"/>
                </a:moveTo>
                <a:lnTo>
                  <a:pt x="76333" y="6473479"/>
                </a:lnTo>
                <a:cubicBezTo>
                  <a:pt x="76333" y="6473479"/>
                  <a:pt x="65753" y="6481415"/>
                  <a:pt x="48496" y="6493199"/>
                </a:cubicBezTo>
                <a:lnTo>
                  <a:pt x="0" y="6523775"/>
                </a:lnTo>
                <a:lnTo>
                  <a:pt x="0" y="6460561"/>
                </a:lnTo>
                <a:lnTo>
                  <a:pt x="22745" y="6448589"/>
                </a:lnTo>
                <a:cubicBezTo>
                  <a:pt x="41564" y="6439538"/>
                  <a:pt x="53706" y="6434343"/>
                  <a:pt x="53706" y="6434343"/>
                </a:cubicBezTo>
                <a:close/>
                <a:moveTo>
                  <a:pt x="11612572" y="6282642"/>
                </a:moveTo>
                <a:lnTo>
                  <a:pt x="11657764" y="6282642"/>
                </a:lnTo>
                <a:cubicBezTo>
                  <a:pt x="11657764" y="6282642"/>
                  <a:pt x="11664075" y="6335164"/>
                  <a:pt x="11664075" y="6396864"/>
                </a:cubicBezTo>
                <a:cubicBezTo>
                  <a:pt x="11664075" y="6458565"/>
                  <a:pt x="11657764" y="6511023"/>
                  <a:pt x="11657764" y="6511023"/>
                </a:cubicBezTo>
                <a:lnTo>
                  <a:pt x="11612572" y="6511023"/>
                </a:lnTo>
                <a:cubicBezTo>
                  <a:pt x="11612572" y="6511023"/>
                  <a:pt x="11606262" y="6458501"/>
                  <a:pt x="11606262" y="6396864"/>
                </a:cubicBezTo>
                <a:cubicBezTo>
                  <a:pt x="11606262" y="6335228"/>
                  <a:pt x="11612572" y="6282642"/>
                  <a:pt x="11612572" y="6282642"/>
                </a:cubicBezTo>
                <a:close/>
                <a:moveTo>
                  <a:pt x="10821431" y="6282642"/>
                </a:moveTo>
                <a:lnTo>
                  <a:pt x="10866623" y="6282642"/>
                </a:lnTo>
                <a:cubicBezTo>
                  <a:pt x="10866623" y="6282642"/>
                  <a:pt x="10872933" y="6335164"/>
                  <a:pt x="10872933" y="6396864"/>
                </a:cubicBezTo>
                <a:cubicBezTo>
                  <a:pt x="10872933" y="6458565"/>
                  <a:pt x="10866623" y="6511023"/>
                  <a:pt x="10866623" y="6511023"/>
                </a:cubicBezTo>
                <a:lnTo>
                  <a:pt x="10821431" y="6511023"/>
                </a:lnTo>
                <a:cubicBezTo>
                  <a:pt x="10821431" y="6511023"/>
                  <a:pt x="10815121" y="6458501"/>
                  <a:pt x="10815121" y="6396864"/>
                </a:cubicBezTo>
                <a:cubicBezTo>
                  <a:pt x="10815121" y="6335228"/>
                  <a:pt x="10821431" y="6282642"/>
                  <a:pt x="10821431" y="6282642"/>
                </a:cubicBezTo>
                <a:close/>
                <a:moveTo>
                  <a:pt x="10030289" y="6282642"/>
                </a:moveTo>
                <a:lnTo>
                  <a:pt x="10075544" y="6282642"/>
                </a:lnTo>
                <a:cubicBezTo>
                  <a:pt x="10075544" y="6282642"/>
                  <a:pt x="10081791" y="6335164"/>
                  <a:pt x="10081791" y="6396864"/>
                </a:cubicBezTo>
                <a:cubicBezTo>
                  <a:pt x="10081791" y="6458565"/>
                  <a:pt x="10075544" y="6511023"/>
                  <a:pt x="10075544" y="6511023"/>
                </a:cubicBezTo>
                <a:lnTo>
                  <a:pt x="10030289" y="6511023"/>
                </a:lnTo>
                <a:cubicBezTo>
                  <a:pt x="10030289" y="6511023"/>
                  <a:pt x="10023979" y="6458501"/>
                  <a:pt x="10023979" y="6396864"/>
                </a:cubicBezTo>
                <a:cubicBezTo>
                  <a:pt x="10023979" y="6335228"/>
                  <a:pt x="10030289" y="6282642"/>
                  <a:pt x="10030289" y="6282642"/>
                </a:cubicBezTo>
                <a:close/>
                <a:moveTo>
                  <a:pt x="9239147" y="6282642"/>
                </a:moveTo>
                <a:lnTo>
                  <a:pt x="9284403" y="6282642"/>
                </a:lnTo>
                <a:cubicBezTo>
                  <a:pt x="9284403" y="6282642"/>
                  <a:pt x="9290649" y="6335164"/>
                  <a:pt x="9290649" y="6396864"/>
                </a:cubicBezTo>
                <a:cubicBezTo>
                  <a:pt x="9290649" y="6458565"/>
                  <a:pt x="9284403" y="6511023"/>
                  <a:pt x="9284403" y="6511023"/>
                </a:cubicBezTo>
                <a:lnTo>
                  <a:pt x="9239147" y="6511023"/>
                </a:lnTo>
                <a:cubicBezTo>
                  <a:pt x="9239147" y="6511023"/>
                  <a:pt x="9232901" y="6458501"/>
                  <a:pt x="9232901" y="6396864"/>
                </a:cubicBezTo>
                <a:cubicBezTo>
                  <a:pt x="9232901" y="6335228"/>
                  <a:pt x="9239147" y="6282642"/>
                  <a:pt x="9239147" y="6282642"/>
                </a:cubicBezTo>
                <a:close/>
                <a:moveTo>
                  <a:pt x="8448006" y="6282642"/>
                </a:moveTo>
                <a:lnTo>
                  <a:pt x="8493262" y="6282642"/>
                </a:lnTo>
                <a:cubicBezTo>
                  <a:pt x="8493262" y="6282642"/>
                  <a:pt x="8499508" y="6335164"/>
                  <a:pt x="8499508" y="6396864"/>
                </a:cubicBezTo>
                <a:cubicBezTo>
                  <a:pt x="8499508" y="6458565"/>
                  <a:pt x="8493262" y="6511023"/>
                  <a:pt x="8493262" y="6511023"/>
                </a:cubicBezTo>
                <a:lnTo>
                  <a:pt x="8448006" y="6511023"/>
                </a:lnTo>
                <a:cubicBezTo>
                  <a:pt x="8448006" y="6511023"/>
                  <a:pt x="8441760" y="6458501"/>
                  <a:pt x="8441760" y="6396864"/>
                </a:cubicBezTo>
                <a:cubicBezTo>
                  <a:pt x="8441760" y="6335228"/>
                  <a:pt x="8448006" y="6282642"/>
                  <a:pt x="8448006" y="6282642"/>
                </a:cubicBezTo>
                <a:close/>
                <a:moveTo>
                  <a:pt x="7656865" y="6282642"/>
                </a:moveTo>
                <a:lnTo>
                  <a:pt x="7702121" y="6282642"/>
                </a:lnTo>
                <a:cubicBezTo>
                  <a:pt x="7702121" y="6282642"/>
                  <a:pt x="7708431" y="6335164"/>
                  <a:pt x="7708431" y="6396864"/>
                </a:cubicBezTo>
                <a:cubicBezTo>
                  <a:pt x="7708431" y="6458565"/>
                  <a:pt x="7702121" y="6511023"/>
                  <a:pt x="7702121" y="6511023"/>
                </a:cubicBezTo>
                <a:lnTo>
                  <a:pt x="7656865" y="6511023"/>
                </a:lnTo>
                <a:cubicBezTo>
                  <a:pt x="7656865" y="6511023"/>
                  <a:pt x="7650619" y="6458501"/>
                  <a:pt x="7650619" y="6396864"/>
                </a:cubicBezTo>
                <a:cubicBezTo>
                  <a:pt x="7650619" y="6335228"/>
                  <a:pt x="7656865" y="6282642"/>
                  <a:pt x="7656865" y="6282642"/>
                </a:cubicBezTo>
                <a:close/>
                <a:moveTo>
                  <a:pt x="6865787" y="6282642"/>
                </a:moveTo>
                <a:lnTo>
                  <a:pt x="6910979" y="6282642"/>
                </a:lnTo>
                <a:cubicBezTo>
                  <a:pt x="6910979" y="6282642"/>
                  <a:pt x="6917290" y="6335164"/>
                  <a:pt x="6917290" y="6396864"/>
                </a:cubicBezTo>
                <a:cubicBezTo>
                  <a:pt x="6917290" y="6458565"/>
                  <a:pt x="6910979" y="6511023"/>
                  <a:pt x="6910979" y="6511023"/>
                </a:cubicBezTo>
                <a:lnTo>
                  <a:pt x="6865787" y="6511023"/>
                </a:lnTo>
                <a:cubicBezTo>
                  <a:pt x="6865787" y="6511023"/>
                  <a:pt x="6859477" y="6458501"/>
                  <a:pt x="6859477" y="6396864"/>
                </a:cubicBezTo>
                <a:cubicBezTo>
                  <a:pt x="6859477" y="6335228"/>
                  <a:pt x="6865787" y="6282642"/>
                  <a:pt x="6865787" y="6282642"/>
                </a:cubicBezTo>
                <a:close/>
                <a:moveTo>
                  <a:pt x="6074648" y="6282642"/>
                </a:moveTo>
                <a:lnTo>
                  <a:pt x="6119901" y="6282642"/>
                </a:lnTo>
                <a:cubicBezTo>
                  <a:pt x="6119901" y="6282642"/>
                  <a:pt x="6126212" y="6335164"/>
                  <a:pt x="6126212" y="6396864"/>
                </a:cubicBezTo>
                <a:cubicBezTo>
                  <a:pt x="6126212" y="6458565"/>
                  <a:pt x="6119901" y="6511023"/>
                  <a:pt x="6119901" y="6511023"/>
                </a:cubicBezTo>
                <a:lnTo>
                  <a:pt x="6074648" y="6511023"/>
                </a:lnTo>
                <a:cubicBezTo>
                  <a:pt x="6074648" y="6511023"/>
                  <a:pt x="6068337" y="6458501"/>
                  <a:pt x="6068337" y="6396864"/>
                </a:cubicBezTo>
                <a:cubicBezTo>
                  <a:pt x="6068337" y="6335228"/>
                  <a:pt x="6074648" y="6282642"/>
                  <a:pt x="6074648" y="6282642"/>
                </a:cubicBezTo>
                <a:close/>
                <a:moveTo>
                  <a:pt x="5283517" y="6282642"/>
                </a:moveTo>
                <a:lnTo>
                  <a:pt x="5328774" y="6282642"/>
                </a:lnTo>
                <a:cubicBezTo>
                  <a:pt x="5328774" y="6282642"/>
                  <a:pt x="5335084" y="6335164"/>
                  <a:pt x="5335084" y="6396864"/>
                </a:cubicBezTo>
                <a:cubicBezTo>
                  <a:pt x="5335084" y="6458565"/>
                  <a:pt x="5328774" y="6511023"/>
                  <a:pt x="5328774" y="6511023"/>
                </a:cubicBezTo>
                <a:lnTo>
                  <a:pt x="5283517" y="6511023"/>
                </a:lnTo>
                <a:cubicBezTo>
                  <a:pt x="5283517" y="6511023"/>
                  <a:pt x="5277271" y="6458501"/>
                  <a:pt x="5277271" y="6396864"/>
                </a:cubicBezTo>
                <a:cubicBezTo>
                  <a:pt x="5277271" y="6335228"/>
                  <a:pt x="5283517" y="6282642"/>
                  <a:pt x="5283517" y="6282642"/>
                </a:cubicBezTo>
                <a:close/>
                <a:moveTo>
                  <a:pt x="4492377" y="6282642"/>
                </a:moveTo>
                <a:lnTo>
                  <a:pt x="4537632" y="6282642"/>
                </a:lnTo>
                <a:cubicBezTo>
                  <a:pt x="4537632" y="6282642"/>
                  <a:pt x="4543944" y="6335164"/>
                  <a:pt x="4543944" y="6396864"/>
                </a:cubicBezTo>
                <a:cubicBezTo>
                  <a:pt x="4543944" y="6458565"/>
                  <a:pt x="4537632" y="6511023"/>
                  <a:pt x="4537632" y="6511023"/>
                </a:cubicBezTo>
                <a:lnTo>
                  <a:pt x="4492377" y="6511023"/>
                </a:lnTo>
                <a:cubicBezTo>
                  <a:pt x="4492377" y="6511023"/>
                  <a:pt x="4486066" y="6458501"/>
                  <a:pt x="4486066" y="6396864"/>
                </a:cubicBezTo>
                <a:cubicBezTo>
                  <a:pt x="4486066" y="6335228"/>
                  <a:pt x="4492377" y="6282642"/>
                  <a:pt x="4492377" y="6282642"/>
                </a:cubicBezTo>
                <a:close/>
                <a:moveTo>
                  <a:pt x="3701387" y="6282642"/>
                </a:moveTo>
                <a:lnTo>
                  <a:pt x="3746640" y="6282642"/>
                </a:lnTo>
                <a:cubicBezTo>
                  <a:pt x="3746640" y="6282642"/>
                  <a:pt x="3752950" y="6335164"/>
                  <a:pt x="3752950" y="6396864"/>
                </a:cubicBezTo>
                <a:cubicBezTo>
                  <a:pt x="3752950" y="6458565"/>
                  <a:pt x="3746640" y="6511023"/>
                  <a:pt x="3746640" y="6511023"/>
                </a:cubicBezTo>
                <a:lnTo>
                  <a:pt x="3701387" y="6511023"/>
                </a:lnTo>
                <a:cubicBezTo>
                  <a:pt x="3701387" y="6511023"/>
                  <a:pt x="3695140" y="6458501"/>
                  <a:pt x="3695140" y="6396864"/>
                </a:cubicBezTo>
                <a:cubicBezTo>
                  <a:pt x="3695140" y="6335228"/>
                  <a:pt x="3701387" y="6282642"/>
                  <a:pt x="3701387" y="6282642"/>
                </a:cubicBezTo>
                <a:close/>
                <a:moveTo>
                  <a:pt x="2910259" y="6282642"/>
                </a:moveTo>
                <a:lnTo>
                  <a:pt x="2955512" y="6282642"/>
                </a:lnTo>
                <a:cubicBezTo>
                  <a:pt x="2955512" y="6282642"/>
                  <a:pt x="2961822" y="6335164"/>
                  <a:pt x="2961822" y="6396864"/>
                </a:cubicBezTo>
                <a:cubicBezTo>
                  <a:pt x="2961822" y="6458565"/>
                  <a:pt x="2955512" y="6511023"/>
                  <a:pt x="2955512" y="6511023"/>
                </a:cubicBezTo>
                <a:lnTo>
                  <a:pt x="2910259" y="6511023"/>
                </a:lnTo>
                <a:cubicBezTo>
                  <a:pt x="2910259" y="6511023"/>
                  <a:pt x="2904013" y="6458501"/>
                  <a:pt x="2904013" y="6396864"/>
                </a:cubicBezTo>
                <a:cubicBezTo>
                  <a:pt x="2904013" y="6335228"/>
                  <a:pt x="2910259" y="6282642"/>
                  <a:pt x="2910259" y="6282642"/>
                </a:cubicBezTo>
                <a:close/>
                <a:moveTo>
                  <a:pt x="2119119" y="6282642"/>
                </a:moveTo>
                <a:lnTo>
                  <a:pt x="2164366" y="6282642"/>
                </a:lnTo>
                <a:cubicBezTo>
                  <a:pt x="2164366" y="6282642"/>
                  <a:pt x="2170679" y="6335164"/>
                  <a:pt x="2170679" y="6396864"/>
                </a:cubicBezTo>
                <a:cubicBezTo>
                  <a:pt x="2170679" y="6458565"/>
                  <a:pt x="2164366" y="6511023"/>
                  <a:pt x="2164366" y="6511023"/>
                </a:cubicBezTo>
                <a:lnTo>
                  <a:pt x="2119119" y="6511023"/>
                </a:lnTo>
                <a:cubicBezTo>
                  <a:pt x="2119119" y="6511023"/>
                  <a:pt x="2112868" y="6458501"/>
                  <a:pt x="2112868" y="6396864"/>
                </a:cubicBezTo>
                <a:cubicBezTo>
                  <a:pt x="2112868" y="6335228"/>
                  <a:pt x="2119119" y="6282642"/>
                  <a:pt x="2119119" y="6282642"/>
                </a:cubicBezTo>
                <a:close/>
                <a:moveTo>
                  <a:pt x="1327990" y="6282642"/>
                </a:moveTo>
                <a:lnTo>
                  <a:pt x="1373245" y="6282642"/>
                </a:lnTo>
                <a:cubicBezTo>
                  <a:pt x="1373245" y="6282642"/>
                  <a:pt x="1379556" y="6335164"/>
                  <a:pt x="1379556" y="6396864"/>
                </a:cubicBezTo>
                <a:cubicBezTo>
                  <a:pt x="1379556" y="6458565"/>
                  <a:pt x="1373245" y="6511023"/>
                  <a:pt x="1373245" y="6511023"/>
                </a:cubicBezTo>
                <a:lnTo>
                  <a:pt x="1327990" y="6511023"/>
                </a:lnTo>
                <a:cubicBezTo>
                  <a:pt x="1327990" y="6511023"/>
                  <a:pt x="1321744" y="6458501"/>
                  <a:pt x="1321744" y="6396864"/>
                </a:cubicBezTo>
                <a:cubicBezTo>
                  <a:pt x="1321744" y="6335228"/>
                  <a:pt x="1327990" y="6282642"/>
                  <a:pt x="1327990" y="6282642"/>
                </a:cubicBezTo>
                <a:close/>
                <a:moveTo>
                  <a:pt x="536912" y="6282642"/>
                </a:moveTo>
                <a:lnTo>
                  <a:pt x="582167" y="6282642"/>
                </a:lnTo>
                <a:cubicBezTo>
                  <a:pt x="582167" y="6282642"/>
                  <a:pt x="588477" y="6335164"/>
                  <a:pt x="588477" y="6396864"/>
                </a:cubicBezTo>
                <a:cubicBezTo>
                  <a:pt x="588477" y="6458565"/>
                  <a:pt x="582167" y="6511023"/>
                  <a:pt x="582167" y="6511023"/>
                </a:cubicBezTo>
                <a:lnTo>
                  <a:pt x="536912" y="6511023"/>
                </a:lnTo>
                <a:cubicBezTo>
                  <a:pt x="536912" y="6511023"/>
                  <a:pt x="530665" y="6458501"/>
                  <a:pt x="530665" y="6396864"/>
                </a:cubicBezTo>
                <a:cubicBezTo>
                  <a:pt x="530665" y="6335228"/>
                  <a:pt x="536912" y="6282642"/>
                  <a:pt x="536912" y="6282642"/>
                </a:cubicBezTo>
                <a:close/>
                <a:moveTo>
                  <a:pt x="0" y="6269792"/>
                </a:moveTo>
                <a:lnTo>
                  <a:pt x="48559" y="6300425"/>
                </a:lnTo>
                <a:cubicBezTo>
                  <a:pt x="65816" y="6312202"/>
                  <a:pt x="76396" y="6320121"/>
                  <a:pt x="76396" y="6320121"/>
                </a:cubicBezTo>
                <a:lnTo>
                  <a:pt x="53769" y="6359321"/>
                </a:lnTo>
                <a:cubicBezTo>
                  <a:pt x="53769" y="6359321"/>
                  <a:pt x="41611" y="6354126"/>
                  <a:pt x="22784" y="6345075"/>
                </a:cubicBezTo>
                <a:lnTo>
                  <a:pt x="0" y="6333078"/>
                </a:lnTo>
                <a:close/>
                <a:moveTo>
                  <a:pt x="12203753" y="6264170"/>
                </a:moveTo>
                <a:lnTo>
                  <a:pt x="12203753" y="6328402"/>
                </a:lnTo>
                <a:lnTo>
                  <a:pt x="12171908" y="6345170"/>
                </a:lnTo>
                <a:cubicBezTo>
                  <a:pt x="12153072" y="6354237"/>
                  <a:pt x="12140914" y="6359448"/>
                  <a:pt x="12140914" y="6359448"/>
                </a:cubicBezTo>
                <a:lnTo>
                  <a:pt x="12118286" y="6320248"/>
                </a:lnTo>
                <a:lnTo>
                  <a:pt x="12118286" y="6320185"/>
                </a:lnTo>
                <a:cubicBezTo>
                  <a:pt x="12118286" y="6320185"/>
                  <a:pt x="12128867" y="6312265"/>
                  <a:pt x="12146132" y="6300490"/>
                </a:cubicBezTo>
                <a:close/>
                <a:moveTo>
                  <a:pt x="11524930" y="6206026"/>
                </a:moveTo>
                <a:lnTo>
                  <a:pt x="11547558" y="6245226"/>
                </a:lnTo>
                <a:cubicBezTo>
                  <a:pt x="11547558" y="6245226"/>
                  <a:pt x="11505234" y="6276905"/>
                  <a:pt x="11451820" y="6307755"/>
                </a:cubicBezTo>
                <a:cubicBezTo>
                  <a:pt x="11398406" y="6338605"/>
                  <a:pt x="11349836" y="6359448"/>
                  <a:pt x="11349836" y="6359448"/>
                </a:cubicBezTo>
                <a:lnTo>
                  <a:pt x="11327208" y="6320248"/>
                </a:lnTo>
                <a:lnTo>
                  <a:pt x="11327208" y="6320185"/>
                </a:lnTo>
                <a:cubicBezTo>
                  <a:pt x="11327208" y="6320185"/>
                  <a:pt x="11369531" y="6288506"/>
                  <a:pt x="11422946" y="6257656"/>
                </a:cubicBezTo>
                <a:cubicBezTo>
                  <a:pt x="11476360" y="6226805"/>
                  <a:pt x="11524930" y="6206026"/>
                  <a:pt x="11524930" y="6206026"/>
                </a:cubicBezTo>
                <a:close/>
                <a:moveTo>
                  <a:pt x="10733788" y="6206026"/>
                </a:moveTo>
                <a:lnTo>
                  <a:pt x="10756416" y="6245226"/>
                </a:lnTo>
                <a:cubicBezTo>
                  <a:pt x="10756416" y="6245226"/>
                  <a:pt x="10714092" y="6276905"/>
                  <a:pt x="10660678" y="6307755"/>
                </a:cubicBezTo>
                <a:cubicBezTo>
                  <a:pt x="10607264" y="6338605"/>
                  <a:pt x="10558694" y="6359448"/>
                  <a:pt x="10558694" y="6359448"/>
                </a:cubicBezTo>
                <a:lnTo>
                  <a:pt x="10536066" y="6320248"/>
                </a:lnTo>
                <a:lnTo>
                  <a:pt x="10536066" y="6320185"/>
                </a:lnTo>
                <a:cubicBezTo>
                  <a:pt x="10536066" y="6320185"/>
                  <a:pt x="10578389" y="6288506"/>
                  <a:pt x="10631804" y="6257656"/>
                </a:cubicBezTo>
                <a:cubicBezTo>
                  <a:pt x="10685218" y="6226805"/>
                  <a:pt x="10733788" y="6206026"/>
                  <a:pt x="10733788" y="6206026"/>
                </a:cubicBezTo>
                <a:close/>
                <a:moveTo>
                  <a:pt x="9942711" y="6206026"/>
                </a:moveTo>
                <a:lnTo>
                  <a:pt x="9965339" y="6245226"/>
                </a:lnTo>
                <a:cubicBezTo>
                  <a:pt x="9965339" y="6245226"/>
                  <a:pt x="9923015" y="6276905"/>
                  <a:pt x="9869601" y="6307755"/>
                </a:cubicBezTo>
                <a:cubicBezTo>
                  <a:pt x="9816123" y="6338605"/>
                  <a:pt x="9767553" y="6359448"/>
                  <a:pt x="9767553" y="6359448"/>
                </a:cubicBezTo>
                <a:lnTo>
                  <a:pt x="9744925" y="6320248"/>
                </a:lnTo>
                <a:lnTo>
                  <a:pt x="9744925" y="6320185"/>
                </a:lnTo>
                <a:cubicBezTo>
                  <a:pt x="9744925" y="6320185"/>
                  <a:pt x="9787248" y="6288506"/>
                  <a:pt x="9840663" y="6257656"/>
                </a:cubicBezTo>
                <a:cubicBezTo>
                  <a:pt x="9894077" y="6226805"/>
                  <a:pt x="9942711" y="6206026"/>
                  <a:pt x="9942711" y="6206026"/>
                </a:cubicBezTo>
                <a:close/>
                <a:moveTo>
                  <a:pt x="9151570" y="6206026"/>
                </a:moveTo>
                <a:lnTo>
                  <a:pt x="9174198" y="6245226"/>
                </a:lnTo>
                <a:cubicBezTo>
                  <a:pt x="9174198" y="6245226"/>
                  <a:pt x="9131874" y="6276905"/>
                  <a:pt x="9078460" y="6307755"/>
                </a:cubicBezTo>
                <a:cubicBezTo>
                  <a:pt x="9025046" y="6338605"/>
                  <a:pt x="8976412" y="6359448"/>
                  <a:pt x="8976412" y="6359448"/>
                </a:cubicBezTo>
                <a:lnTo>
                  <a:pt x="8953784" y="6320248"/>
                </a:lnTo>
                <a:lnTo>
                  <a:pt x="8953784" y="6320185"/>
                </a:lnTo>
                <a:cubicBezTo>
                  <a:pt x="8953784" y="6320185"/>
                  <a:pt x="8996107" y="6288506"/>
                  <a:pt x="9049585" y="6257656"/>
                </a:cubicBezTo>
                <a:cubicBezTo>
                  <a:pt x="9102936" y="6226805"/>
                  <a:pt x="9151570" y="6206026"/>
                  <a:pt x="9151570" y="6206026"/>
                </a:cubicBezTo>
                <a:close/>
                <a:moveTo>
                  <a:pt x="8360428" y="6206026"/>
                </a:moveTo>
                <a:lnTo>
                  <a:pt x="8383056" y="6245226"/>
                </a:lnTo>
                <a:cubicBezTo>
                  <a:pt x="8383056" y="6245226"/>
                  <a:pt x="8340732" y="6276905"/>
                  <a:pt x="8287318" y="6307755"/>
                </a:cubicBezTo>
                <a:cubicBezTo>
                  <a:pt x="8233904" y="6338605"/>
                  <a:pt x="8185270" y="6359448"/>
                  <a:pt x="8185270" y="6359448"/>
                </a:cubicBezTo>
                <a:lnTo>
                  <a:pt x="8162642" y="6320248"/>
                </a:lnTo>
                <a:lnTo>
                  <a:pt x="8162642" y="6320185"/>
                </a:lnTo>
                <a:cubicBezTo>
                  <a:pt x="8162642" y="6320185"/>
                  <a:pt x="8204965" y="6288506"/>
                  <a:pt x="8258443" y="6257656"/>
                </a:cubicBezTo>
                <a:cubicBezTo>
                  <a:pt x="8311794" y="6226805"/>
                  <a:pt x="8360428" y="6206026"/>
                  <a:pt x="8360428" y="6206026"/>
                </a:cubicBezTo>
                <a:close/>
                <a:moveTo>
                  <a:pt x="7569286" y="6206026"/>
                </a:moveTo>
                <a:lnTo>
                  <a:pt x="7591913" y="6245226"/>
                </a:lnTo>
                <a:cubicBezTo>
                  <a:pt x="7591913" y="6245226"/>
                  <a:pt x="7549590" y="6276905"/>
                  <a:pt x="7496176" y="6307755"/>
                </a:cubicBezTo>
                <a:cubicBezTo>
                  <a:pt x="7442762" y="6338605"/>
                  <a:pt x="7394192" y="6359448"/>
                  <a:pt x="7394192" y="6359448"/>
                </a:cubicBezTo>
                <a:lnTo>
                  <a:pt x="7371564" y="6320248"/>
                </a:lnTo>
                <a:lnTo>
                  <a:pt x="7371564" y="6320185"/>
                </a:lnTo>
                <a:cubicBezTo>
                  <a:pt x="7371564" y="6320185"/>
                  <a:pt x="7413887" y="6288506"/>
                  <a:pt x="7467302" y="6257656"/>
                </a:cubicBezTo>
                <a:cubicBezTo>
                  <a:pt x="7520716" y="6226805"/>
                  <a:pt x="7569286" y="6206026"/>
                  <a:pt x="7569286" y="6206026"/>
                </a:cubicBezTo>
                <a:close/>
                <a:moveTo>
                  <a:pt x="6778210" y="6206026"/>
                </a:moveTo>
                <a:lnTo>
                  <a:pt x="6800837" y="6245226"/>
                </a:lnTo>
                <a:cubicBezTo>
                  <a:pt x="6800837" y="6245226"/>
                  <a:pt x="6758449" y="6276905"/>
                  <a:pt x="6705100" y="6307755"/>
                </a:cubicBezTo>
                <a:cubicBezTo>
                  <a:pt x="6651621" y="6338605"/>
                  <a:pt x="6603052" y="6359448"/>
                  <a:pt x="6603052" y="6359448"/>
                </a:cubicBezTo>
                <a:lnTo>
                  <a:pt x="6580424" y="6320248"/>
                </a:lnTo>
                <a:lnTo>
                  <a:pt x="6580424" y="6320185"/>
                </a:lnTo>
                <a:cubicBezTo>
                  <a:pt x="6580424" y="6320185"/>
                  <a:pt x="6622747" y="6288506"/>
                  <a:pt x="6676161" y="6257656"/>
                </a:cubicBezTo>
                <a:cubicBezTo>
                  <a:pt x="6729575" y="6226805"/>
                  <a:pt x="6778210" y="6206026"/>
                  <a:pt x="6778210" y="6206026"/>
                </a:cubicBezTo>
                <a:close/>
                <a:moveTo>
                  <a:pt x="5987007" y="6206026"/>
                </a:moveTo>
                <a:lnTo>
                  <a:pt x="6009633" y="6245226"/>
                </a:lnTo>
                <a:cubicBezTo>
                  <a:pt x="6009633" y="6245226"/>
                  <a:pt x="5967311" y="6276905"/>
                  <a:pt x="5913898" y="6307755"/>
                </a:cubicBezTo>
                <a:cubicBezTo>
                  <a:pt x="5860482" y="6338605"/>
                  <a:pt x="5811850" y="6359448"/>
                  <a:pt x="5811850" y="6359448"/>
                </a:cubicBezTo>
                <a:lnTo>
                  <a:pt x="5789224" y="6320248"/>
                </a:lnTo>
                <a:lnTo>
                  <a:pt x="5789287" y="6320185"/>
                </a:lnTo>
                <a:cubicBezTo>
                  <a:pt x="5789287" y="6320185"/>
                  <a:pt x="5831610" y="6288506"/>
                  <a:pt x="5885024" y="6257656"/>
                </a:cubicBezTo>
                <a:cubicBezTo>
                  <a:pt x="5938437" y="6226805"/>
                  <a:pt x="5987007" y="6206026"/>
                  <a:pt x="5987007" y="6206026"/>
                </a:cubicBezTo>
                <a:close/>
                <a:moveTo>
                  <a:pt x="5195941" y="6206026"/>
                </a:moveTo>
                <a:lnTo>
                  <a:pt x="5218566" y="6245226"/>
                </a:lnTo>
                <a:cubicBezTo>
                  <a:pt x="5218566" y="6245226"/>
                  <a:pt x="5176242" y="6276905"/>
                  <a:pt x="5122827" y="6307755"/>
                </a:cubicBezTo>
                <a:cubicBezTo>
                  <a:pt x="5069416" y="6338605"/>
                  <a:pt x="5020783" y="6359448"/>
                  <a:pt x="5020783" y="6359448"/>
                </a:cubicBezTo>
                <a:lnTo>
                  <a:pt x="4998155" y="6320248"/>
                </a:lnTo>
                <a:lnTo>
                  <a:pt x="4998215" y="6320185"/>
                </a:lnTo>
                <a:cubicBezTo>
                  <a:pt x="4998215" y="6320185"/>
                  <a:pt x="5040542" y="6288506"/>
                  <a:pt x="5093953" y="6257656"/>
                </a:cubicBezTo>
                <a:cubicBezTo>
                  <a:pt x="5147369" y="6226805"/>
                  <a:pt x="5195941" y="6206026"/>
                  <a:pt x="5195941" y="6206026"/>
                </a:cubicBezTo>
                <a:close/>
                <a:moveTo>
                  <a:pt x="4404792" y="6206026"/>
                </a:moveTo>
                <a:lnTo>
                  <a:pt x="4427424" y="6245226"/>
                </a:lnTo>
                <a:cubicBezTo>
                  <a:pt x="4427424" y="6245226"/>
                  <a:pt x="4385099" y="6276905"/>
                  <a:pt x="4331686" y="6307755"/>
                </a:cubicBezTo>
                <a:cubicBezTo>
                  <a:pt x="4278272" y="6338605"/>
                  <a:pt x="4229635" y="6359448"/>
                  <a:pt x="4229635" y="6359448"/>
                </a:cubicBezTo>
                <a:lnTo>
                  <a:pt x="4207009" y="6320248"/>
                </a:lnTo>
                <a:lnTo>
                  <a:pt x="4207074" y="6320185"/>
                </a:lnTo>
                <a:cubicBezTo>
                  <a:pt x="4207074" y="6320185"/>
                  <a:pt x="4249395" y="6288506"/>
                  <a:pt x="4302809" y="6257656"/>
                </a:cubicBezTo>
                <a:cubicBezTo>
                  <a:pt x="4356222" y="6226805"/>
                  <a:pt x="4404792" y="6206026"/>
                  <a:pt x="4404792" y="6206026"/>
                </a:cubicBezTo>
                <a:close/>
                <a:moveTo>
                  <a:pt x="3613742" y="6206026"/>
                </a:moveTo>
                <a:lnTo>
                  <a:pt x="3636372" y="6245226"/>
                </a:lnTo>
                <a:cubicBezTo>
                  <a:pt x="3636372" y="6245226"/>
                  <a:pt x="3594049" y="6276905"/>
                  <a:pt x="3540639" y="6307755"/>
                </a:cubicBezTo>
                <a:cubicBezTo>
                  <a:pt x="3487224" y="6338605"/>
                  <a:pt x="3438588" y="6359448"/>
                  <a:pt x="3438588" y="6359448"/>
                </a:cubicBezTo>
                <a:lnTo>
                  <a:pt x="3415959" y="6320248"/>
                </a:lnTo>
                <a:lnTo>
                  <a:pt x="3416027" y="6320185"/>
                </a:lnTo>
                <a:cubicBezTo>
                  <a:pt x="3416027" y="6320185"/>
                  <a:pt x="3458348" y="6288506"/>
                  <a:pt x="3511767" y="6257656"/>
                </a:cubicBezTo>
                <a:cubicBezTo>
                  <a:pt x="3565177" y="6226805"/>
                  <a:pt x="3613742" y="6206026"/>
                  <a:pt x="3613742" y="6206026"/>
                </a:cubicBezTo>
                <a:close/>
                <a:moveTo>
                  <a:pt x="2822677" y="6206026"/>
                </a:moveTo>
                <a:lnTo>
                  <a:pt x="2845305" y="6245226"/>
                </a:lnTo>
                <a:cubicBezTo>
                  <a:pt x="2845305" y="6245226"/>
                  <a:pt x="2802981" y="6276905"/>
                  <a:pt x="2749571" y="6307755"/>
                </a:cubicBezTo>
                <a:cubicBezTo>
                  <a:pt x="2696153" y="6338605"/>
                  <a:pt x="2647521" y="6359448"/>
                  <a:pt x="2647521" y="6359448"/>
                </a:cubicBezTo>
                <a:lnTo>
                  <a:pt x="2624892" y="6320248"/>
                </a:lnTo>
                <a:lnTo>
                  <a:pt x="2624959" y="6320185"/>
                </a:lnTo>
                <a:cubicBezTo>
                  <a:pt x="2624959" y="6320185"/>
                  <a:pt x="2667283" y="6288506"/>
                  <a:pt x="2720696" y="6257656"/>
                </a:cubicBezTo>
                <a:cubicBezTo>
                  <a:pt x="2774110" y="6226805"/>
                  <a:pt x="2822677" y="6206026"/>
                  <a:pt x="2822677" y="6206026"/>
                </a:cubicBezTo>
                <a:close/>
                <a:moveTo>
                  <a:pt x="2031546" y="6206026"/>
                </a:moveTo>
                <a:lnTo>
                  <a:pt x="2054176" y="6245226"/>
                </a:lnTo>
                <a:cubicBezTo>
                  <a:pt x="2054176" y="6245226"/>
                  <a:pt x="2011851" y="6276905"/>
                  <a:pt x="1958440" y="6307755"/>
                </a:cubicBezTo>
                <a:cubicBezTo>
                  <a:pt x="1905024" y="6338605"/>
                  <a:pt x="1856390" y="6359448"/>
                  <a:pt x="1856390" y="6359448"/>
                </a:cubicBezTo>
                <a:lnTo>
                  <a:pt x="1833765" y="6320248"/>
                </a:lnTo>
                <a:lnTo>
                  <a:pt x="1833827" y="6320185"/>
                </a:lnTo>
                <a:cubicBezTo>
                  <a:pt x="1833827" y="6320185"/>
                  <a:pt x="1876151" y="6288506"/>
                  <a:pt x="1929564" y="6257656"/>
                </a:cubicBezTo>
                <a:cubicBezTo>
                  <a:pt x="1982981" y="6226805"/>
                  <a:pt x="2031546" y="6206026"/>
                  <a:pt x="2031546" y="6206026"/>
                </a:cubicBezTo>
                <a:close/>
                <a:moveTo>
                  <a:pt x="1240411" y="6206026"/>
                </a:moveTo>
                <a:lnTo>
                  <a:pt x="1263039" y="6245226"/>
                </a:lnTo>
                <a:cubicBezTo>
                  <a:pt x="1263039" y="6245226"/>
                  <a:pt x="1220715" y="6276905"/>
                  <a:pt x="1167301" y="6307755"/>
                </a:cubicBezTo>
                <a:cubicBezTo>
                  <a:pt x="1113887" y="6338605"/>
                  <a:pt x="1065253" y="6359448"/>
                  <a:pt x="1065253" y="6359448"/>
                </a:cubicBezTo>
                <a:lnTo>
                  <a:pt x="1042617" y="6320248"/>
                </a:lnTo>
                <a:lnTo>
                  <a:pt x="1042681" y="6320185"/>
                </a:lnTo>
                <a:cubicBezTo>
                  <a:pt x="1042681" y="6320185"/>
                  <a:pt x="1085014" y="6288506"/>
                  <a:pt x="1138424" y="6257656"/>
                </a:cubicBezTo>
                <a:cubicBezTo>
                  <a:pt x="1191840" y="6226805"/>
                  <a:pt x="1240411" y="6206026"/>
                  <a:pt x="1240411" y="6206026"/>
                </a:cubicBezTo>
                <a:close/>
                <a:moveTo>
                  <a:pt x="449268" y="6206026"/>
                </a:moveTo>
                <a:lnTo>
                  <a:pt x="471896" y="6245226"/>
                </a:lnTo>
                <a:cubicBezTo>
                  <a:pt x="471896" y="6245226"/>
                  <a:pt x="429574" y="6276905"/>
                  <a:pt x="376162" y="6307755"/>
                </a:cubicBezTo>
                <a:cubicBezTo>
                  <a:pt x="322748" y="6338605"/>
                  <a:pt x="274116" y="6359448"/>
                  <a:pt x="274116" y="6359448"/>
                </a:cubicBezTo>
                <a:lnTo>
                  <a:pt x="251487" y="6320248"/>
                </a:lnTo>
                <a:lnTo>
                  <a:pt x="251551" y="6320185"/>
                </a:lnTo>
                <a:cubicBezTo>
                  <a:pt x="251551" y="6320185"/>
                  <a:pt x="293874" y="6288506"/>
                  <a:pt x="347288" y="6257656"/>
                </a:cubicBezTo>
                <a:cubicBezTo>
                  <a:pt x="400701" y="6226805"/>
                  <a:pt x="449268" y="6206026"/>
                  <a:pt x="449268" y="6206026"/>
                </a:cubicBezTo>
                <a:close/>
                <a:moveTo>
                  <a:pt x="5416402" y="6205985"/>
                </a:moveTo>
                <a:lnTo>
                  <a:pt x="5424781" y="6209691"/>
                </a:lnTo>
                <a:cubicBezTo>
                  <a:pt x="5440965" y="6216981"/>
                  <a:pt x="5478335" y="6234454"/>
                  <a:pt x="5518395" y="6257592"/>
                </a:cubicBezTo>
                <a:cubicBezTo>
                  <a:pt x="5571809" y="6288442"/>
                  <a:pt x="5614131" y="6320121"/>
                  <a:pt x="5614131" y="6320121"/>
                </a:cubicBezTo>
                <a:lnTo>
                  <a:pt x="5591504" y="6359321"/>
                </a:lnTo>
                <a:cubicBezTo>
                  <a:pt x="5591504" y="6359321"/>
                  <a:pt x="5542870" y="6338541"/>
                  <a:pt x="5489521" y="6307691"/>
                </a:cubicBezTo>
                <a:cubicBezTo>
                  <a:pt x="5436110" y="6276841"/>
                  <a:pt x="5393787" y="6245162"/>
                  <a:pt x="5393787" y="6245162"/>
                </a:cubicBezTo>
                <a:close/>
                <a:moveTo>
                  <a:pt x="4625259" y="6205985"/>
                </a:moveTo>
                <a:lnTo>
                  <a:pt x="4633642" y="6209691"/>
                </a:lnTo>
                <a:cubicBezTo>
                  <a:pt x="4649825" y="6216981"/>
                  <a:pt x="4687193" y="6234454"/>
                  <a:pt x="4727254" y="6257592"/>
                </a:cubicBezTo>
                <a:cubicBezTo>
                  <a:pt x="4780668" y="6288442"/>
                  <a:pt x="4822988" y="6320121"/>
                  <a:pt x="4822988" y="6320121"/>
                </a:cubicBezTo>
                <a:lnTo>
                  <a:pt x="4800366" y="6359321"/>
                </a:lnTo>
                <a:cubicBezTo>
                  <a:pt x="4800366" y="6359321"/>
                  <a:pt x="4751732" y="6338541"/>
                  <a:pt x="4698380" y="6307691"/>
                </a:cubicBezTo>
                <a:cubicBezTo>
                  <a:pt x="4644967" y="6276841"/>
                  <a:pt x="4602649" y="6245162"/>
                  <a:pt x="4602649" y="6245162"/>
                </a:cubicBezTo>
                <a:close/>
                <a:moveTo>
                  <a:pt x="3834266" y="6205985"/>
                </a:moveTo>
                <a:lnTo>
                  <a:pt x="3842651" y="6209691"/>
                </a:lnTo>
                <a:cubicBezTo>
                  <a:pt x="3858829" y="6216981"/>
                  <a:pt x="3896202" y="6234454"/>
                  <a:pt x="3936263" y="6257592"/>
                </a:cubicBezTo>
                <a:cubicBezTo>
                  <a:pt x="3989670" y="6288442"/>
                  <a:pt x="4031992" y="6320121"/>
                  <a:pt x="4031992" y="6320121"/>
                </a:cubicBezTo>
                <a:lnTo>
                  <a:pt x="4009366" y="6359321"/>
                </a:lnTo>
                <a:cubicBezTo>
                  <a:pt x="4009366" y="6359321"/>
                  <a:pt x="3960740" y="6338541"/>
                  <a:pt x="3907391" y="6307691"/>
                </a:cubicBezTo>
                <a:cubicBezTo>
                  <a:pt x="3853972" y="6276841"/>
                  <a:pt x="3811651" y="6245162"/>
                  <a:pt x="3811651" y="6245162"/>
                </a:cubicBezTo>
                <a:close/>
                <a:moveTo>
                  <a:pt x="3043144" y="6205985"/>
                </a:moveTo>
                <a:lnTo>
                  <a:pt x="3051523" y="6209691"/>
                </a:lnTo>
                <a:cubicBezTo>
                  <a:pt x="3067710" y="6216981"/>
                  <a:pt x="3105083" y="6234454"/>
                  <a:pt x="3145144" y="6257592"/>
                </a:cubicBezTo>
                <a:cubicBezTo>
                  <a:pt x="3198544" y="6288442"/>
                  <a:pt x="3240871" y="6320121"/>
                  <a:pt x="3240871" y="6320121"/>
                </a:cubicBezTo>
                <a:lnTo>
                  <a:pt x="3218243" y="6359321"/>
                </a:lnTo>
                <a:cubicBezTo>
                  <a:pt x="3218243" y="6359321"/>
                  <a:pt x="3169679" y="6338541"/>
                  <a:pt x="3116268" y="6307691"/>
                </a:cubicBezTo>
                <a:cubicBezTo>
                  <a:pt x="3062852" y="6276841"/>
                  <a:pt x="3020525" y="6245162"/>
                  <a:pt x="3020525" y="6245162"/>
                </a:cubicBezTo>
                <a:close/>
                <a:moveTo>
                  <a:pt x="2252000" y="6205985"/>
                </a:moveTo>
                <a:lnTo>
                  <a:pt x="2260383" y="6209691"/>
                </a:lnTo>
                <a:cubicBezTo>
                  <a:pt x="2276564" y="6216981"/>
                  <a:pt x="2313933" y="6234454"/>
                  <a:pt x="2353993" y="6257592"/>
                </a:cubicBezTo>
                <a:cubicBezTo>
                  <a:pt x="2407411" y="6288442"/>
                  <a:pt x="2449735" y="6320121"/>
                  <a:pt x="2449735" y="6320121"/>
                </a:cubicBezTo>
                <a:lnTo>
                  <a:pt x="2427108" y="6359321"/>
                </a:lnTo>
                <a:cubicBezTo>
                  <a:pt x="2427108" y="6359321"/>
                  <a:pt x="2378532" y="6338541"/>
                  <a:pt x="2325122" y="6307691"/>
                </a:cubicBezTo>
                <a:cubicBezTo>
                  <a:pt x="2271708" y="6276841"/>
                  <a:pt x="2229387" y="6245162"/>
                  <a:pt x="2229387" y="6245162"/>
                </a:cubicBezTo>
                <a:close/>
                <a:moveTo>
                  <a:pt x="1460873" y="6205985"/>
                </a:moveTo>
                <a:lnTo>
                  <a:pt x="1469257" y="6209691"/>
                </a:lnTo>
                <a:cubicBezTo>
                  <a:pt x="1485439" y="6216981"/>
                  <a:pt x="1522810" y="6234454"/>
                  <a:pt x="1562870" y="6257592"/>
                </a:cubicBezTo>
                <a:cubicBezTo>
                  <a:pt x="1616284" y="6288442"/>
                  <a:pt x="1658607" y="6320121"/>
                  <a:pt x="1658607" y="6320121"/>
                </a:cubicBezTo>
                <a:lnTo>
                  <a:pt x="1635980" y="6359321"/>
                </a:lnTo>
                <a:cubicBezTo>
                  <a:pt x="1635980" y="6359321"/>
                  <a:pt x="1587348" y="6338541"/>
                  <a:pt x="1533999" y="6307691"/>
                </a:cubicBezTo>
                <a:cubicBezTo>
                  <a:pt x="1480583" y="6276841"/>
                  <a:pt x="1438259" y="6245162"/>
                  <a:pt x="1438259" y="6245162"/>
                </a:cubicBezTo>
                <a:close/>
                <a:moveTo>
                  <a:pt x="669795" y="6205985"/>
                </a:moveTo>
                <a:lnTo>
                  <a:pt x="678178" y="6209691"/>
                </a:lnTo>
                <a:cubicBezTo>
                  <a:pt x="694360" y="6216981"/>
                  <a:pt x="731732" y="6234454"/>
                  <a:pt x="771792" y="6257592"/>
                </a:cubicBezTo>
                <a:cubicBezTo>
                  <a:pt x="825204" y="6288442"/>
                  <a:pt x="867526" y="6320121"/>
                  <a:pt x="867526" y="6320121"/>
                </a:cubicBezTo>
                <a:lnTo>
                  <a:pt x="844900" y="6359321"/>
                </a:lnTo>
                <a:cubicBezTo>
                  <a:pt x="844900" y="6359321"/>
                  <a:pt x="796268" y="6338541"/>
                  <a:pt x="742918" y="6307691"/>
                </a:cubicBezTo>
                <a:cubicBezTo>
                  <a:pt x="689504" y="6276841"/>
                  <a:pt x="647181" y="6245162"/>
                  <a:pt x="647181" y="6245162"/>
                </a:cubicBezTo>
                <a:close/>
                <a:moveTo>
                  <a:pt x="11745343" y="6205962"/>
                </a:moveTo>
                <a:cubicBezTo>
                  <a:pt x="11745343" y="6205962"/>
                  <a:pt x="11793976" y="6226741"/>
                  <a:pt x="11847390" y="6257592"/>
                </a:cubicBezTo>
                <a:cubicBezTo>
                  <a:pt x="11900804" y="6288442"/>
                  <a:pt x="11943128" y="6320121"/>
                  <a:pt x="11943128" y="6320121"/>
                </a:cubicBezTo>
                <a:lnTo>
                  <a:pt x="11920501" y="6359321"/>
                </a:lnTo>
                <a:cubicBezTo>
                  <a:pt x="11920501" y="6359321"/>
                  <a:pt x="11871931" y="6338541"/>
                  <a:pt x="11818516" y="6307691"/>
                </a:cubicBezTo>
                <a:cubicBezTo>
                  <a:pt x="11765102" y="6276841"/>
                  <a:pt x="11722715" y="6245162"/>
                  <a:pt x="11722715" y="6245162"/>
                </a:cubicBezTo>
                <a:close/>
                <a:moveTo>
                  <a:pt x="10954265" y="6205962"/>
                </a:moveTo>
                <a:cubicBezTo>
                  <a:pt x="10954265" y="6205962"/>
                  <a:pt x="11002835" y="6226741"/>
                  <a:pt x="11056249" y="6257592"/>
                </a:cubicBezTo>
                <a:cubicBezTo>
                  <a:pt x="11109664" y="6288442"/>
                  <a:pt x="11151987" y="6320121"/>
                  <a:pt x="11151987" y="6320121"/>
                </a:cubicBezTo>
                <a:lnTo>
                  <a:pt x="11129360" y="6359321"/>
                </a:lnTo>
                <a:cubicBezTo>
                  <a:pt x="11129360" y="6359321"/>
                  <a:pt x="11080790" y="6338541"/>
                  <a:pt x="11027376" y="6307691"/>
                </a:cubicBezTo>
                <a:cubicBezTo>
                  <a:pt x="10973961" y="6276841"/>
                  <a:pt x="10931638" y="6245162"/>
                  <a:pt x="10931638" y="6245162"/>
                </a:cubicBezTo>
                <a:close/>
                <a:moveTo>
                  <a:pt x="10163123" y="6205962"/>
                </a:moveTo>
                <a:cubicBezTo>
                  <a:pt x="10163123" y="6205962"/>
                  <a:pt x="10211693" y="6226741"/>
                  <a:pt x="10265107" y="6257592"/>
                </a:cubicBezTo>
                <a:cubicBezTo>
                  <a:pt x="10318522" y="6288442"/>
                  <a:pt x="10360845" y="6320121"/>
                  <a:pt x="10360845" y="6320121"/>
                </a:cubicBezTo>
                <a:lnTo>
                  <a:pt x="10338218" y="6359321"/>
                </a:lnTo>
                <a:cubicBezTo>
                  <a:pt x="10338218" y="6359321"/>
                  <a:pt x="10289648" y="6338541"/>
                  <a:pt x="10236234" y="6307691"/>
                </a:cubicBezTo>
                <a:cubicBezTo>
                  <a:pt x="10182819" y="6276841"/>
                  <a:pt x="10140496" y="6245162"/>
                  <a:pt x="10140496" y="6245162"/>
                </a:cubicBezTo>
                <a:close/>
                <a:moveTo>
                  <a:pt x="9371982" y="6205962"/>
                </a:moveTo>
                <a:cubicBezTo>
                  <a:pt x="9371982" y="6205962"/>
                  <a:pt x="9420616" y="6226741"/>
                  <a:pt x="9474030" y="6257592"/>
                </a:cubicBezTo>
                <a:cubicBezTo>
                  <a:pt x="9527444" y="6288442"/>
                  <a:pt x="9569768" y="6320121"/>
                  <a:pt x="9569768" y="6320121"/>
                </a:cubicBezTo>
                <a:lnTo>
                  <a:pt x="9547140" y="6359321"/>
                </a:lnTo>
                <a:cubicBezTo>
                  <a:pt x="9547140" y="6359321"/>
                  <a:pt x="9498507" y="6338541"/>
                  <a:pt x="9445093" y="6307691"/>
                </a:cubicBezTo>
                <a:cubicBezTo>
                  <a:pt x="9391678" y="6276841"/>
                  <a:pt x="9349355" y="6245162"/>
                  <a:pt x="9349355" y="6245162"/>
                </a:cubicBezTo>
                <a:close/>
                <a:moveTo>
                  <a:pt x="8580840" y="6205962"/>
                </a:moveTo>
                <a:cubicBezTo>
                  <a:pt x="8580840" y="6205962"/>
                  <a:pt x="8629474" y="6226741"/>
                  <a:pt x="8682888" y="6257592"/>
                </a:cubicBezTo>
                <a:cubicBezTo>
                  <a:pt x="8736302" y="6288442"/>
                  <a:pt x="8778626" y="6320121"/>
                  <a:pt x="8778626" y="6320121"/>
                </a:cubicBezTo>
                <a:lnTo>
                  <a:pt x="8755998" y="6359321"/>
                </a:lnTo>
                <a:cubicBezTo>
                  <a:pt x="8755998" y="6359321"/>
                  <a:pt x="8707364" y="6338541"/>
                  <a:pt x="8654014" y="6307691"/>
                </a:cubicBezTo>
                <a:cubicBezTo>
                  <a:pt x="8600536" y="6276841"/>
                  <a:pt x="8558213" y="6245162"/>
                  <a:pt x="8558213" y="6245162"/>
                </a:cubicBezTo>
                <a:close/>
                <a:moveTo>
                  <a:pt x="7789699" y="6205962"/>
                </a:moveTo>
                <a:cubicBezTo>
                  <a:pt x="7789699" y="6205962"/>
                  <a:pt x="7838333" y="6226741"/>
                  <a:pt x="7891747" y="6257592"/>
                </a:cubicBezTo>
                <a:cubicBezTo>
                  <a:pt x="7945161" y="6288442"/>
                  <a:pt x="7987485" y="6320121"/>
                  <a:pt x="7987485" y="6320121"/>
                </a:cubicBezTo>
                <a:lnTo>
                  <a:pt x="7964857" y="6359321"/>
                </a:lnTo>
                <a:cubicBezTo>
                  <a:pt x="7964857" y="6359321"/>
                  <a:pt x="7916287" y="6338541"/>
                  <a:pt x="7862873" y="6307691"/>
                </a:cubicBezTo>
                <a:cubicBezTo>
                  <a:pt x="7809395" y="6276841"/>
                  <a:pt x="7767072" y="6245162"/>
                  <a:pt x="7767072" y="6245162"/>
                </a:cubicBezTo>
                <a:close/>
                <a:moveTo>
                  <a:pt x="6998621" y="6205962"/>
                </a:moveTo>
                <a:cubicBezTo>
                  <a:pt x="6998621" y="6205962"/>
                  <a:pt x="7047191" y="6226741"/>
                  <a:pt x="7100606" y="6257592"/>
                </a:cubicBezTo>
                <a:cubicBezTo>
                  <a:pt x="7154020" y="6288442"/>
                  <a:pt x="7196344" y="6320121"/>
                  <a:pt x="7196344" y="6320121"/>
                </a:cubicBezTo>
                <a:lnTo>
                  <a:pt x="7173716" y="6359321"/>
                </a:lnTo>
                <a:cubicBezTo>
                  <a:pt x="7173716" y="6359321"/>
                  <a:pt x="7125146" y="6338541"/>
                  <a:pt x="7071731" y="6307691"/>
                </a:cubicBezTo>
                <a:cubicBezTo>
                  <a:pt x="7018317" y="6276841"/>
                  <a:pt x="6975995" y="6245162"/>
                  <a:pt x="6975995" y="6245162"/>
                </a:cubicBezTo>
                <a:close/>
                <a:moveTo>
                  <a:pt x="6207480" y="6205962"/>
                </a:moveTo>
                <a:cubicBezTo>
                  <a:pt x="6207480" y="6205962"/>
                  <a:pt x="6256113" y="6226741"/>
                  <a:pt x="6309528" y="6257592"/>
                </a:cubicBezTo>
                <a:cubicBezTo>
                  <a:pt x="6362942" y="6288442"/>
                  <a:pt x="6405266" y="6320121"/>
                  <a:pt x="6405266" y="6320121"/>
                </a:cubicBezTo>
                <a:lnTo>
                  <a:pt x="6382638" y="6359321"/>
                </a:lnTo>
                <a:cubicBezTo>
                  <a:pt x="6382638" y="6359321"/>
                  <a:pt x="6334004" y="6338541"/>
                  <a:pt x="6280590" y="6307691"/>
                </a:cubicBezTo>
                <a:cubicBezTo>
                  <a:pt x="6227176" y="6276841"/>
                  <a:pt x="6184852" y="6245162"/>
                  <a:pt x="6184852" y="6245162"/>
                </a:cubicBezTo>
                <a:close/>
                <a:moveTo>
                  <a:pt x="5416352" y="6205962"/>
                </a:moveTo>
                <a:lnTo>
                  <a:pt x="5416414" y="6205962"/>
                </a:lnTo>
                <a:lnTo>
                  <a:pt x="5416402" y="6205985"/>
                </a:lnTo>
                <a:close/>
                <a:moveTo>
                  <a:pt x="4625211" y="6205962"/>
                </a:moveTo>
                <a:lnTo>
                  <a:pt x="4625271" y="6205962"/>
                </a:lnTo>
                <a:lnTo>
                  <a:pt x="4625259" y="6205985"/>
                </a:lnTo>
                <a:close/>
                <a:moveTo>
                  <a:pt x="3834218" y="6205962"/>
                </a:moveTo>
                <a:lnTo>
                  <a:pt x="3834279" y="6205962"/>
                </a:lnTo>
                <a:lnTo>
                  <a:pt x="3834266" y="6205985"/>
                </a:lnTo>
                <a:close/>
                <a:moveTo>
                  <a:pt x="3043094" y="6205962"/>
                </a:moveTo>
                <a:lnTo>
                  <a:pt x="3043156" y="6205962"/>
                </a:lnTo>
                <a:lnTo>
                  <a:pt x="3043144" y="6205985"/>
                </a:lnTo>
                <a:close/>
                <a:moveTo>
                  <a:pt x="2251951" y="6205962"/>
                </a:moveTo>
                <a:lnTo>
                  <a:pt x="2252012" y="6205962"/>
                </a:lnTo>
                <a:lnTo>
                  <a:pt x="2252000" y="6205985"/>
                </a:lnTo>
                <a:close/>
                <a:moveTo>
                  <a:pt x="1460821" y="6205962"/>
                </a:moveTo>
                <a:lnTo>
                  <a:pt x="1460890" y="6205962"/>
                </a:lnTo>
                <a:lnTo>
                  <a:pt x="1460873" y="6205985"/>
                </a:lnTo>
                <a:close/>
                <a:moveTo>
                  <a:pt x="669744" y="6205962"/>
                </a:moveTo>
                <a:lnTo>
                  <a:pt x="669808" y="6205962"/>
                </a:lnTo>
                <a:lnTo>
                  <a:pt x="669795" y="6205985"/>
                </a:lnTo>
                <a:close/>
                <a:moveTo>
                  <a:pt x="12008079" y="6054325"/>
                </a:moveTo>
                <a:lnTo>
                  <a:pt x="12053335" y="6054325"/>
                </a:lnTo>
                <a:cubicBezTo>
                  <a:pt x="12053335" y="6054325"/>
                  <a:pt x="12059645" y="6106847"/>
                  <a:pt x="12059645" y="6168547"/>
                </a:cubicBezTo>
                <a:cubicBezTo>
                  <a:pt x="12059645" y="6230247"/>
                  <a:pt x="12053335" y="6282706"/>
                  <a:pt x="12053335" y="6282706"/>
                </a:cubicBezTo>
                <a:lnTo>
                  <a:pt x="12008079" y="6282706"/>
                </a:lnTo>
                <a:cubicBezTo>
                  <a:pt x="12008079" y="6282706"/>
                  <a:pt x="12001833" y="6230184"/>
                  <a:pt x="12001833" y="6168547"/>
                </a:cubicBezTo>
                <a:cubicBezTo>
                  <a:pt x="12001833" y="6106911"/>
                  <a:pt x="12008079" y="6054325"/>
                  <a:pt x="12008079" y="6054325"/>
                </a:cubicBezTo>
                <a:close/>
                <a:moveTo>
                  <a:pt x="11217002" y="6054325"/>
                </a:moveTo>
                <a:lnTo>
                  <a:pt x="11262194" y="6054325"/>
                </a:lnTo>
                <a:cubicBezTo>
                  <a:pt x="11262194" y="6054325"/>
                  <a:pt x="11268504" y="6106847"/>
                  <a:pt x="11268504" y="6168547"/>
                </a:cubicBezTo>
                <a:cubicBezTo>
                  <a:pt x="11268504" y="6230247"/>
                  <a:pt x="11262194" y="6282706"/>
                  <a:pt x="11262194" y="6282706"/>
                </a:cubicBezTo>
                <a:lnTo>
                  <a:pt x="11217002" y="6282706"/>
                </a:lnTo>
                <a:cubicBezTo>
                  <a:pt x="11217002" y="6282706"/>
                  <a:pt x="11210692" y="6230184"/>
                  <a:pt x="11210692" y="6168547"/>
                </a:cubicBezTo>
                <a:cubicBezTo>
                  <a:pt x="11210692" y="6106911"/>
                  <a:pt x="11217002" y="6054325"/>
                  <a:pt x="11217002" y="6054325"/>
                </a:cubicBezTo>
                <a:close/>
                <a:moveTo>
                  <a:pt x="10425860" y="6054325"/>
                </a:moveTo>
                <a:lnTo>
                  <a:pt x="10471052" y="6054325"/>
                </a:lnTo>
                <a:cubicBezTo>
                  <a:pt x="10471052" y="6054325"/>
                  <a:pt x="10477362" y="6106847"/>
                  <a:pt x="10477362" y="6168547"/>
                </a:cubicBezTo>
                <a:cubicBezTo>
                  <a:pt x="10477362" y="6230247"/>
                  <a:pt x="10471052" y="6282706"/>
                  <a:pt x="10471052" y="6282706"/>
                </a:cubicBezTo>
                <a:lnTo>
                  <a:pt x="10425860" y="6282706"/>
                </a:lnTo>
                <a:cubicBezTo>
                  <a:pt x="10425860" y="6282706"/>
                  <a:pt x="10419550" y="6230184"/>
                  <a:pt x="10419550" y="6168547"/>
                </a:cubicBezTo>
                <a:cubicBezTo>
                  <a:pt x="10419550" y="6106911"/>
                  <a:pt x="10425860" y="6054325"/>
                  <a:pt x="10425860" y="6054325"/>
                </a:cubicBezTo>
                <a:close/>
                <a:moveTo>
                  <a:pt x="9634719" y="6054325"/>
                </a:moveTo>
                <a:lnTo>
                  <a:pt x="9679974" y="6054325"/>
                </a:lnTo>
                <a:cubicBezTo>
                  <a:pt x="9679974" y="6054325"/>
                  <a:pt x="9686221" y="6106847"/>
                  <a:pt x="9686221" y="6168547"/>
                </a:cubicBezTo>
                <a:cubicBezTo>
                  <a:pt x="9686221" y="6230247"/>
                  <a:pt x="9679974" y="6282706"/>
                  <a:pt x="9679974" y="6282706"/>
                </a:cubicBezTo>
                <a:lnTo>
                  <a:pt x="9634719" y="6282706"/>
                </a:lnTo>
                <a:cubicBezTo>
                  <a:pt x="9634719" y="6282706"/>
                  <a:pt x="9628408" y="6230184"/>
                  <a:pt x="9628408" y="6168547"/>
                </a:cubicBezTo>
                <a:cubicBezTo>
                  <a:pt x="9628408" y="6106911"/>
                  <a:pt x="9634719" y="6054325"/>
                  <a:pt x="9634719" y="6054325"/>
                </a:cubicBezTo>
                <a:close/>
                <a:moveTo>
                  <a:pt x="8843577" y="6054325"/>
                </a:moveTo>
                <a:lnTo>
                  <a:pt x="8888832" y="6054325"/>
                </a:lnTo>
                <a:cubicBezTo>
                  <a:pt x="8888832" y="6054325"/>
                  <a:pt x="8895079" y="6106847"/>
                  <a:pt x="8895079" y="6168547"/>
                </a:cubicBezTo>
                <a:cubicBezTo>
                  <a:pt x="8895079" y="6230247"/>
                  <a:pt x="8888832" y="6282706"/>
                  <a:pt x="8888832" y="6282706"/>
                </a:cubicBezTo>
                <a:lnTo>
                  <a:pt x="8843577" y="6282706"/>
                </a:lnTo>
                <a:cubicBezTo>
                  <a:pt x="8843577" y="6282706"/>
                  <a:pt x="8837330" y="6230184"/>
                  <a:pt x="8837330" y="6168547"/>
                </a:cubicBezTo>
                <a:cubicBezTo>
                  <a:pt x="8837330" y="6106911"/>
                  <a:pt x="8843577" y="6054325"/>
                  <a:pt x="8843577" y="6054325"/>
                </a:cubicBezTo>
                <a:close/>
                <a:moveTo>
                  <a:pt x="8052435" y="6054325"/>
                </a:moveTo>
                <a:lnTo>
                  <a:pt x="8097691" y="6054325"/>
                </a:lnTo>
                <a:cubicBezTo>
                  <a:pt x="8097691" y="6054325"/>
                  <a:pt x="8103938" y="6106847"/>
                  <a:pt x="8103938" y="6168547"/>
                </a:cubicBezTo>
                <a:cubicBezTo>
                  <a:pt x="8103938" y="6230247"/>
                  <a:pt x="8097691" y="6282706"/>
                  <a:pt x="8097691" y="6282706"/>
                </a:cubicBezTo>
                <a:lnTo>
                  <a:pt x="8052435" y="6282706"/>
                </a:lnTo>
                <a:cubicBezTo>
                  <a:pt x="8052435" y="6282706"/>
                  <a:pt x="8046189" y="6230184"/>
                  <a:pt x="8046189" y="6168547"/>
                </a:cubicBezTo>
                <a:cubicBezTo>
                  <a:pt x="8046189" y="6106911"/>
                  <a:pt x="8052435" y="6054325"/>
                  <a:pt x="8052435" y="6054325"/>
                </a:cubicBezTo>
                <a:close/>
                <a:moveTo>
                  <a:pt x="7261293" y="6054325"/>
                </a:moveTo>
                <a:lnTo>
                  <a:pt x="7306549" y="6054325"/>
                </a:lnTo>
                <a:cubicBezTo>
                  <a:pt x="7306549" y="6054325"/>
                  <a:pt x="7312860" y="6106847"/>
                  <a:pt x="7312860" y="6168547"/>
                </a:cubicBezTo>
                <a:cubicBezTo>
                  <a:pt x="7312860" y="6230247"/>
                  <a:pt x="7306549" y="6282706"/>
                  <a:pt x="7306549" y="6282706"/>
                </a:cubicBezTo>
                <a:lnTo>
                  <a:pt x="7261293" y="6282706"/>
                </a:lnTo>
                <a:cubicBezTo>
                  <a:pt x="7261293" y="6282706"/>
                  <a:pt x="7255047" y="6230184"/>
                  <a:pt x="7255047" y="6168547"/>
                </a:cubicBezTo>
                <a:cubicBezTo>
                  <a:pt x="7255047" y="6106911"/>
                  <a:pt x="7261293" y="6054325"/>
                  <a:pt x="7261293" y="6054325"/>
                </a:cubicBezTo>
                <a:close/>
                <a:moveTo>
                  <a:pt x="6470217" y="6054325"/>
                </a:moveTo>
                <a:lnTo>
                  <a:pt x="6515408" y="6054325"/>
                </a:lnTo>
                <a:cubicBezTo>
                  <a:pt x="6515408" y="6054325"/>
                  <a:pt x="6521719" y="6106847"/>
                  <a:pt x="6521719" y="6168547"/>
                </a:cubicBezTo>
                <a:cubicBezTo>
                  <a:pt x="6521719" y="6230247"/>
                  <a:pt x="6515408" y="6282706"/>
                  <a:pt x="6515408" y="6282706"/>
                </a:cubicBezTo>
                <a:lnTo>
                  <a:pt x="6470217" y="6282706"/>
                </a:lnTo>
                <a:cubicBezTo>
                  <a:pt x="6470217" y="6282706"/>
                  <a:pt x="6463906" y="6230184"/>
                  <a:pt x="6463906" y="6168547"/>
                </a:cubicBezTo>
                <a:cubicBezTo>
                  <a:pt x="6463906" y="6106911"/>
                  <a:pt x="6470217" y="6054325"/>
                  <a:pt x="6470217" y="6054325"/>
                </a:cubicBezTo>
                <a:close/>
                <a:moveTo>
                  <a:pt x="5679084" y="6054325"/>
                </a:moveTo>
                <a:lnTo>
                  <a:pt x="5724338" y="6054325"/>
                </a:lnTo>
                <a:cubicBezTo>
                  <a:pt x="5724338" y="6054325"/>
                  <a:pt x="5730645" y="6106847"/>
                  <a:pt x="5730645" y="6168547"/>
                </a:cubicBezTo>
                <a:cubicBezTo>
                  <a:pt x="5730645" y="6230247"/>
                  <a:pt x="5724338" y="6282706"/>
                  <a:pt x="5724338" y="6282706"/>
                </a:cubicBezTo>
                <a:lnTo>
                  <a:pt x="5679084" y="6282706"/>
                </a:lnTo>
                <a:cubicBezTo>
                  <a:pt x="5679084" y="6282706"/>
                  <a:pt x="5672835" y="6230184"/>
                  <a:pt x="5672835" y="6168547"/>
                </a:cubicBezTo>
                <a:cubicBezTo>
                  <a:pt x="5672835" y="6106911"/>
                  <a:pt x="5679084" y="6054325"/>
                  <a:pt x="5679084" y="6054325"/>
                </a:cubicBezTo>
                <a:close/>
                <a:moveTo>
                  <a:pt x="4887944" y="6054325"/>
                </a:moveTo>
                <a:lnTo>
                  <a:pt x="4933198" y="6054325"/>
                </a:lnTo>
                <a:cubicBezTo>
                  <a:pt x="4933198" y="6054325"/>
                  <a:pt x="4939507" y="6106847"/>
                  <a:pt x="4939507" y="6168547"/>
                </a:cubicBezTo>
                <a:cubicBezTo>
                  <a:pt x="4939507" y="6230247"/>
                  <a:pt x="4933198" y="6282706"/>
                  <a:pt x="4933198" y="6282706"/>
                </a:cubicBezTo>
                <a:lnTo>
                  <a:pt x="4887944" y="6282706"/>
                </a:lnTo>
                <a:cubicBezTo>
                  <a:pt x="4887944" y="6282706"/>
                  <a:pt x="4881632" y="6230184"/>
                  <a:pt x="4881632" y="6168547"/>
                </a:cubicBezTo>
                <a:cubicBezTo>
                  <a:pt x="4881632" y="6106911"/>
                  <a:pt x="4887944" y="6054325"/>
                  <a:pt x="4887944" y="6054325"/>
                </a:cubicBezTo>
                <a:close/>
                <a:moveTo>
                  <a:pt x="4096880" y="6054325"/>
                </a:moveTo>
                <a:lnTo>
                  <a:pt x="4142136" y="6054325"/>
                </a:lnTo>
                <a:cubicBezTo>
                  <a:pt x="4142136" y="6054325"/>
                  <a:pt x="4148446" y="6106847"/>
                  <a:pt x="4148446" y="6168547"/>
                </a:cubicBezTo>
                <a:cubicBezTo>
                  <a:pt x="4148446" y="6230247"/>
                  <a:pt x="4142136" y="6282706"/>
                  <a:pt x="4142136" y="6282706"/>
                </a:cubicBezTo>
                <a:lnTo>
                  <a:pt x="4096880" y="6282706"/>
                </a:lnTo>
                <a:cubicBezTo>
                  <a:pt x="4096880" y="6282706"/>
                  <a:pt x="4090633" y="6230184"/>
                  <a:pt x="4090633" y="6168547"/>
                </a:cubicBezTo>
                <a:cubicBezTo>
                  <a:pt x="4090633" y="6106911"/>
                  <a:pt x="4096880" y="6054325"/>
                  <a:pt x="4096880" y="6054325"/>
                </a:cubicBezTo>
                <a:close/>
                <a:moveTo>
                  <a:pt x="3305820" y="6054325"/>
                </a:moveTo>
                <a:lnTo>
                  <a:pt x="3351078" y="6054325"/>
                </a:lnTo>
                <a:cubicBezTo>
                  <a:pt x="3351078" y="6054325"/>
                  <a:pt x="3357385" y="6106847"/>
                  <a:pt x="3357385" y="6168547"/>
                </a:cubicBezTo>
                <a:cubicBezTo>
                  <a:pt x="3357385" y="6230247"/>
                  <a:pt x="3351078" y="6282706"/>
                  <a:pt x="3351078" y="6282706"/>
                </a:cubicBezTo>
                <a:lnTo>
                  <a:pt x="3305820" y="6282706"/>
                </a:lnTo>
                <a:cubicBezTo>
                  <a:pt x="3305820" y="6282706"/>
                  <a:pt x="3299575" y="6230184"/>
                  <a:pt x="3299575" y="6168547"/>
                </a:cubicBezTo>
                <a:cubicBezTo>
                  <a:pt x="3299575" y="6106911"/>
                  <a:pt x="3305820" y="6054325"/>
                  <a:pt x="3305820" y="6054325"/>
                </a:cubicBezTo>
                <a:close/>
                <a:moveTo>
                  <a:pt x="2514689" y="6054325"/>
                </a:moveTo>
                <a:lnTo>
                  <a:pt x="2559944" y="6054325"/>
                </a:lnTo>
                <a:cubicBezTo>
                  <a:pt x="2559944" y="6054325"/>
                  <a:pt x="2566255" y="6106847"/>
                  <a:pt x="2566255" y="6168547"/>
                </a:cubicBezTo>
                <a:cubicBezTo>
                  <a:pt x="2566255" y="6230247"/>
                  <a:pt x="2559944" y="6282706"/>
                  <a:pt x="2559944" y="6282706"/>
                </a:cubicBezTo>
                <a:lnTo>
                  <a:pt x="2514689" y="6282706"/>
                </a:lnTo>
                <a:cubicBezTo>
                  <a:pt x="2514689" y="6282706"/>
                  <a:pt x="2508380" y="6230184"/>
                  <a:pt x="2508380" y="6168547"/>
                </a:cubicBezTo>
                <a:cubicBezTo>
                  <a:pt x="2508380" y="6106911"/>
                  <a:pt x="2514689" y="6054325"/>
                  <a:pt x="2514689" y="6054325"/>
                </a:cubicBezTo>
                <a:close/>
                <a:moveTo>
                  <a:pt x="1723556" y="6054325"/>
                </a:moveTo>
                <a:lnTo>
                  <a:pt x="1768814" y="6054325"/>
                </a:lnTo>
                <a:cubicBezTo>
                  <a:pt x="1768814" y="6054325"/>
                  <a:pt x="1775124" y="6106847"/>
                  <a:pt x="1775124" y="6168547"/>
                </a:cubicBezTo>
                <a:cubicBezTo>
                  <a:pt x="1775124" y="6230247"/>
                  <a:pt x="1768814" y="6282706"/>
                  <a:pt x="1768814" y="6282706"/>
                </a:cubicBezTo>
                <a:lnTo>
                  <a:pt x="1723556" y="6282706"/>
                </a:lnTo>
                <a:cubicBezTo>
                  <a:pt x="1723556" y="6282706"/>
                  <a:pt x="1717310" y="6230184"/>
                  <a:pt x="1717310" y="6168547"/>
                </a:cubicBezTo>
                <a:cubicBezTo>
                  <a:pt x="1717310" y="6106911"/>
                  <a:pt x="1723556" y="6054325"/>
                  <a:pt x="1723556" y="6054325"/>
                </a:cubicBezTo>
                <a:close/>
                <a:moveTo>
                  <a:pt x="932414" y="6054325"/>
                </a:moveTo>
                <a:lnTo>
                  <a:pt x="977669" y="6054325"/>
                </a:lnTo>
                <a:cubicBezTo>
                  <a:pt x="977669" y="6054325"/>
                  <a:pt x="983979" y="6106847"/>
                  <a:pt x="983979" y="6168547"/>
                </a:cubicBezTo>
                <a:cubicBezTo>
                  <a:pt x="983979" y="6230247"/>
                  <a:pt x="977669" y="6282706"/>
                  <a:pt x="977669" y="6282706"/>
                </a:cubicBezTo>
                <a:lnTo>
                  <a:pt x="932414" y="6282706"/>
                </a:lnTo>
                <a:cubicBezTo>
                  <a:pt x="932414" y="6282706"/>
                  <a:pt x="926104" y="6230184"/>
                  <a:pt x="926104" y="6168547"/>
                </a:cubicBezTo>
                <a:cubicBezTo>
                  <a:pt x="926104" y="6106911"/>
                  <a:pt x="932414" y="6054325"/>
                  <a:pt x="932414" y="6054325"/>
                </a:cubicBezTo>
                <a:close/>
                <a:moveTo>
                  <a:pt x="141346" y="6054325"/>
                </a:moveTo>
                <a:lnTo>
                  <a:pt x="186600" y="6054325"/>
                </a:lnTo>
                <a:cubicBezTo>
                  <a:pt x="186600" y="6054325"/>
                  <a:pt x="192910" y="6106847"/>
                  <a:pt x="192910" y="6168547"/>
                </a:cubicBezTo>
                <a:cubicBezTo>
                  <a:pt x="192910" y="6230247"/>
                  <a:pt x="186600" y="6282706"/>
                  <a:pt x="186600" y="6282706"/>
                </a:cubicBezTo>
                <a:lnTo>
                  <a:pt x="141346" y="6282706"/>
                </a:lnTo>
                <a:cubicBezTo>
                  <a:pt x="141346" y="6282706"/>
                  <a:pt x="135099" y="6230184"/>
                  <a:pt x="135099" y="6168547"/>
                </a:cubicBezTo>
                <a:cubicBezTo>
                  <a:pt x="135099" y="6106911"/>
                  <a:pt x="141346" y="6054325"/>
                  <a:pt x="141346" y="6054325"/>
                </a:cubicBezTo>
                <a:close/>
                <a:moveTo>
                  <a:pt x="5811965" y="5977668"/>
                </a:moveTo>
                <a:lnTo>
                  <a:pt x="5820348" y="5981374"/>
                </a:lnTo>
                <a:cubicBezTo>
                  <a:pt x="5836528" y="5988664"/>
                  <a:pt x="5873901" y="6006137"/>
                  <a:pt x="5913960" y="6029275"/>
                </a:cubicBezTo>
                <a:cubicBezTo>
                  <a:pt x="5967374" y="6060125"/>
                  <a:pt x="6009695" y="6091804"/>
                  <a:pt x="6009695" y="6091804"/>
                </a:cubicBezTo>
                <a:lnTo>
                  <a:pt x="5987067" y="6131004"/>
                </a:lnTo>
                <a:cubicBezTo>
                  <a:pt x="5987067" y="6131004"/>
                  <a:pt x="5938437" y="6110161"/>
                  <a:pt x="5885086" y="6079374"/>
                </a:cubicBezTo>
                <a:cubicBezTo>
                  <a:pt x="5831672" y="6048524"/>
                  <a:pt x="5789350" y="6016845"/>
                  <a:pt x="5789350" y="6016845"/>
                </a:cubicBezTo>
                <a:close/>
                <a:moveTo>
                  <a:pt x="5020837" y="5977668"/>
                </a:moveTo>
                <a:lnTo>
                  <a:pt x="5029217" y="5981374"/>
                </a:lnTo>
                <a:cubicBezTo>
                  <a:pt x="5045401" y="5988664"/>
                  <a:pt x="5082770" y="6006137"/>
                  <a:pt x="5122827" y="6029275"/>
                </a:cubicBezTo>
                <a:cubicBezTo>
                  <a:pt x="5176242" y="6060125"/>
                  <a:pt x="5218566" y="6091804"/>
                  <a:pt x="5218566" y="6091804"/>
                </a:cubicBezTo>
                <a:lnTo>
                  <a:pt x="5195941" y="6131004"/>
                </a:lnTo>
                <a:cubicBezTo>
                  <a:pt x="5195941" y="6131004"/>
                  <a:pt x="5147307" y="6110161"/>
                  <a:pt x="5093953" y="6079374"/>
                </a:cubicBezTo>
                <a:cubicBezTo>
                  <a:pt x="5040542" y="6048524"/>
                  <a:pt x="4998215" y="6016845"/>
                  <a:pt x="4998215" y="6016845"/>
                </a:cubicBezTo>
                <a:close/>
                <a:moveTo>
                  <a:pt x="4229752" y="5977668"/>
                </a:moveTo>
                <a:lnTo>
                  <a:pt x="4238133" y="5981374"/>
                </a:lnTo>
                <a:cubicBezTo>
                  <a:pt x="4254316" y="5988664"/>
                  <a:pt x="4291687" y="6006137"/>
                  <a:pt x="4331748" y="6029275"/>
                </a:cubicBezTo>
                <a:cubicBezTo>
                  <a:pt x="4385164" y="6060125"/>
                  <a:pt x="4427491" y="6091804"/>
                  <a:pt x="4427491" y="6091804"/>
                </a:cubicBezTo>
                <a:lnTo>
                  <a:pt x="4404860" y="6131004"/>
                </a:lnTo>
                <a:cubicBezTo>
                  <a:pt x="4404860" y="6131004"/>
                  <a:pt x="4356228" y="6110161"/>
                  <a:pt x="4302877" y="6079374"/>
                </a:cubicBezTo>
                <a:cubicBezTo>
                  <a:pt x="4249460" y="6048524"/>
                  <a:pt x="4207137" y="6016845"/>
                  <a:pt x="4207137" y="6016845"/>
                </a:cubicBezTo>
                <a:close/>
                <a:moveTo>
                  <a:pt x="3438701" y="5977668"/>
                </a:moveTo>
                <a:lnTo>
                  <a:pt x="3447084" y="5981374"/>
                </a:lnTo>
                <a:cubicBezTo>
                  <a:pt x="3463267" y="5988664"/>
                  <a:pt x="3500641" y="6006137"/>
                  <a:pt x="3540702" y="6029275"/>
                </a:cubicBezTo>
                <a:cubicBezTo>
                  <a:pt x="3594111" y="6060125"/>
                  <a:pt x="3636436" y="6091804"/>
                  <a:pt x="3636436" y="6091804"/>
                </a:cubicBezTo>
                <a:lnTo>
                  <a:pt x="3613807" y="6131004"/>
                </a:lnTo>
                <a:cubicBezTo>
                  <a:pt x="3613807" y="6131004"/>
                  <a:pt x="3565177" y="6110161"/>
                  <a:pt x="3511829" y="6079374"/>
                </a:cubicBezTo>
                <a:cubicBezTo>
                  <a:pt x="3458412" y="6048524"/>
                  <a:pt x="3416090" y="6016845"/>
                  <a:pt x="3416090" y="6016845"/>
                </a:cubicBezTo>
                <a:close/>
                <a:moveTo>
                  <a:pt x="2647573" y="5977668"/>
                </a:moveTo>
                <a:lnTo>
                  <a:pt x="2655955" y="5981374"/>
                </a:lnTo>
                <a:cubicBezTo>
                  <a:pt x="2672137" y="5988664"/>
                  <a:pt x="2709510" y="6006137"/>
                  <a:pt x="2749571" y="6029275"/>
                </a:cubicBezTo>
                <a:cubicBezTo>
                  <a:pt x="2802981" y="6060125"/>
                  <a:pt x="2845305" y="6091804"/>
                  <a:pt x="2845305" y="6091804"/>
                </a:cubicBezTo>
                <a:lnTo>
                  <a:pt x="2822677" y="6131004"/>
                </a:lnTo>
                <a:cubicBezTo>
                  <a:pt x="2822677" y="6131004"/>
                  <a:pt x="2774046" y="6110161"/>
                  <a:pt x="2720696" y="6079374"/>
                </a:cubicBezTo>
                <a:cubicBezTo>
                  <a:pt x="2667283" y="6048524"/>
                  <a:pt x="2624959" y="6016845"/>
                  <a:pt x="2624959" y="6016845"/>
                </a:cubicBezTo>
                <a:close/>
                <a:moveTo>
                  <a:pt x="1856440" y="5977668"/>
                </a:moveTo>
                <a:lnTo>
                  <a:pt x="1864826" y="5981374"/>
                </a:lnTo>
                <a:cubicBezTo>
                  <a:pt x="1881007" y="5988664"/>
                  <a:pt x="1918378" y="6006137"/>
                  <a:pt x="1958439" y="6029275"/>
                </a:cubicBezTo>
                <a:cubicBezTo>
                  <a:pt x="2011851" y="6060125"/>
                  <a:pt x="2054174" y="6091804"/>
                  <a:pt x="2054174" y="6091804"/>
                </a:cubicBezTo>
                <a:lnTo>
                  <a:pt x="2031546" y="6131004"/>
                </a:lnTo>
                <a:cubicBezTo>
                  <a:pt x="2031546" y="6131004"/>
                  <a:pt x="1982981" y="6110161"/>
                  <a:pt x="1929564" y="6079374"/>
                </a:cubicBezTo>
                <a:cubicBezTo>
                  <a:pt x="1876149" y="6048524"/>
                  <a:pt x="1833827" y="6016845"/>
                  <a:pt x="1833827" y="6016845"/>
                </a:cubicBezTo>
                <a:close/>
                <a:moveTo>
                  <a:pt x="1065369" y="5977668"/>
                </a:moveTo>
                <a:lnTo>
                  <a:pt x="1073750" y="5981374"/>
                </a:lnTo>
                <a:cubicBezTo>
                  <a:pt x="1089933" y="5988664"/>
                  <a:pt x="1127304" y="6006137"/>
                  <a:pt x="1167366" y="6029275"/>
                </a:cubicBezTo>
                <a:cubicBezTo>
                  <a:pt x="1220781" y="6060125"/>
                  <a:pt x="1263103" y="6091804"/>
                  <a:pt x="1263103" y="6091804"/>
                </a:cubicBezTo>
                <a:lnTo>
                  <a:pt x="1240476" y="6131004"/>
                </a:lnTo>
                <a:cubicBezTo>
                  <a:pt x="1240476" y="6131004"/>
                  <a:pt x="1191907" y="6110161"/>
                  <a:pt x="1138491" y="6079374"/>
                </a:cubicBezTo>
                <a:cubicBezTo>
                  <a:pt x="1085076" y="6048524"/>
                  <a:pt x="1042746" y="6016845"/>
                  <a:pt x="1042746" y="6016845"/>
                </a:cubicBezTo>
                <a:close/>
                <a:moveTo>
                  <a:pt x="274229" y="5977668"/>
                </a:moveTo>
                <a:lnTo>
                  <a:pt x="282613" y="5981374"/>
                </a:lnTo>
                <a:cubicBezTo>
                  <a:pt x="298794" y="5988664"/>
                  <a:pt x="336166" y="6006137"/>
                  <a:pt x="376224" y="6029275"/>
                </a:cubicBezTo>
                <a:cubicBezTo>
                  <a:pt x="429637" y="6060125"/>
                  <a:pt x="471959" y="6091804"/>
                  <a:pt x="471959" y="6091804"/>
                </a:cubicBezTo>
                <a:lnTo>
                  <a:pt x="449332" y="6131004"/>
                </a:lnTo>
                <a:cubicBezTo>
                  <a:pt x="449332" y="6131004"/>
                  <a:pt x="400701" y="6110161"/>
                  <a:pt x="347352" y="6079374"/>
                </a:cubicBezTo>
                <a:cubicBezTo>
                  <a:pt x="293937" y="6048524"/>
                  <a:pt x="251614" y="6016845"/>
                  <a:pt x="251614" y="6016845"/>
                </a:cubicBezTo>
                <a:close/>
                <a:moveTo>
                  <a:pt x="12140914" y="5977645"/>
                </a:moveTo>
                <a:cubicBezTo>
                  <a:pt x="12140914" y="5977645"/>
                  <a:pt x="12153072" y="5982840"/>
                  <a:pt x="12171908" y="5991891"/>
                </a:cubicBezTo>
                <a:lnTo>
                  <a:pt x="12203753" y="6008646"/>
                </a:lnTo>
                <a:lnTo>
                  <a:pt x="12203753" y="6072858"/>
                </a:lnTo>
                <a:lnTo>
                  <a:pt x="12146156" y="6036541"/>
                </a:lnTo>
                <a:cubicBezTo>
                  <a:pt x="12128883" y="6024765"/>
                  <a:pt x="12118286" y="6016845"/>
                  <a:pt x="12118286" y="6016845"/>
                </a:cubicBezTo>
                <a:close/>
                <a:moveTo>
                  <a:pt x="11920501" y="5977645"/>
                </a:moveTo>
                <a:lnTo>
                  <a:pt x="11943128" y="6016845"/>
                </a:lnTo>
                <a:cubicBezTo>
                  <a:pt x="11943128" y="6016845"/>
                  <a:pt x="11900804" y="6048524"/>
                  <a:pt x="11847390" y="6079374"/>
                </a:cubicBezTo>
                <a:cubicBezTo>
                  <a:pt x="11793976" y="6110225"/>
                  <a:pt x="11745343" y="6131004"/>
                  <a:pt x="11745343" y="6131004"/>
                </a:cubicBezTo>
                <a:lnTo>
                  <a:pt x="11722715" y="6091804"/>
                </a:lnTo>
                <a:cubicBezTo>
                  <a:pt x="11722715" y="6091804"/>
                  <a:pt x="11765038" y="6060125"/>
                  <a:pt x="11818516" y="6029275"/>
                </a:cubicBezTo>
                <a:cubicBezTo>
                  <a:pt x="11871867" y="5998424"/>
                  <a:pt x="11920501" y="5977645"/>
                  <a:pt x="11920501" y="5977645"/>
                </a:cubicBezTo>
                <a:close/>
                <a:moveTo>
                  <a:pt x="11349836" y="5977645"/>
                </a:moveTo>
                <a:cubicBezTo>
                  <a:pt x="11349836" y="5977645"/>
                  <a:pt x="11398406" y="5998424"/>
                  <a:pt x="11451820" y="6029275"/>
                </a:cubicBezTo>
                <a:cubicBezTo>
                  <a:pt x="11505234" y="6060125"/>
                  <a:pt x="11547558" y="6091804"/>
                  <a:pt x="11547558" y="6091804"/>
                </a:cubicBezTo>
                <a:lnTo>
                  <a:pt x="11524930" y="6131004"/>
                </a:lnTo>
                <a:cubicBezTo>
                  <a:pt x="11524930" y="6131004"/>
                  <a:pt x="11476360" y="6110161"/>
                  <a:pt x="11422946" y="6079374"/>
                </a:cubicBezTo>
                <a:cubicBezTo>
                  <a:pt x="11369531" y="6048524"/>
                  <a:pt x="11327208" y="6016845"/>
                  <a:pt x="11327208" y="6016845"/>
                </a:cubicBezTo>
                <a:close/>
                <a:moveTo>
                  <a:pt x="11129360" y="5977645"/>
                </a:moveTo>
                <a:lnTo>
                  <a:pt x="11151987" y="6016845"/>
                </a:lnTo>
                <a:cubicBezTo>
                  <a:pt x="11151987" y="6016845"/>
                  <a:pt x="11109664" y="6048524"/>
                  <a:pt x="11056249" y="6079374"/>
                </a:cubicBezTo>
                <a:cubicBezTo>
                  <a:pt x="11002835" y="6110225"/>
                  <a:pt x="10954265" y="6131004"/>
                  <a:pt x="10954265" y="6131004"/>
                </a:cubicBezTo>
                <a:lnTo>
                  <a:pt x="10931638" y="6091804"/>
                </a:lnTo>
                <a:cubicBezTo>
                  <a:pt x="10931638" y="6091804"/>
                  <a:pt x="10973961" y="6060125"/>
                  <a:pt x="11027376" y="6029275"/>
                </a:cubicBezTo>
                <a:cubicBezTo>
                  <a:pt x="11080790" y="5998424"/>
                  <a:pt x="11129360" y="5977645"/>
                  <a:pt x="11129360" y="5977645"/>
                </a:cubicBezTo>
                <a:close/>
                <a:moveTo>
                  <a:pt x="10558694" y="5977645"/>
                </a:moveTo>
                <a:cubicBezTo>
                  <a:pt x="10558694" y="5977645"/>
                  <a:pt x="10607264" y="5998424"/>
                  <a:pt x="10660678" y="6029275"/>
                </a:cubicBezTo>
                <a:cubicBezTo>
                  <a:pt x="10714092" y="6060125"/>
                  <a:pt x="10756416" y="6091804"/>
                  <a:pt x="10756416" y="6091804"/>
                </a:cubicBezTo>
                <a:lnTo>
                  <a:pt x="10733788" y="6131004"/>
                </a:lnTo>
                <a:cubicBezTo>
                  <a:pt x="10733788" y="6131004"/>
                  <a:pt x="10685218" y="6110161"/>
                  <a:pt x="10631804" y="6079374"/>
                </a:cubicBezTo>
                <a:cubicBezTo>
                  <a:pt x="10578389" y="6048524"/>
                  <a:pt x="10536066" y="6016845"/>
                  <a:pt x="10536066" y="6016845"/>
                </a:cubicBezTo>
                <a:close/>
                <a:moveTo>
                  <a:pt x="10338218" y="5977645"/>
                </a:moveTo>
                <a:lnTo>
                  <a:pt x="10360845" y="6016845"/>
                </a:lnTo>
                <a:cubicBezTo>
                  <a:pt x="10360845" y="6016845"/>
                  <a:pt x="10318522" y="6048524"/>
                  <a:pt x="10265107" y="6079374"/>
                </a:cubicBezTo>
                <a:cubicBezTo>
                  <a:pt x="10211693" y="6110225"/>
                  <a:pt x="10163123" y="6131004"/>
                  <a:pt x="10163123" y="6131004"/>
                </a:cubicBezTo>
                <a:lnTo>
                  <a:pt x="10140496" y="6091804"/>
                </a:lnTo>
                <a:cubicBezTo>
                  <a:pt x="10140496" y="6091804"/>
                  <a:pt x="10182819" y="6060125"/>
                  <a:pt x="10236234" y="6029275"/>
                </a:cubicBezTo>
                <a:cubicBezTo>
                  <a:pt x="10289648" y="5998424"/>
                  <a:pt x="10338218" y="5977645"/>
                  <a:pt x="10338218" y="5977645"/>
                </a:cubicBezTo>
                <a:close/>
                <a:moveTo>
                  <a:pt x="9767553" y="5977645"/>
                </a:moveTo>
                <a:cubicBezTo>
                  <a:pt x="9767553" y="5977645"/>
                  <a:pt x="9816187" y="5998424"/>
                  <a:pt x="9869601" y="6029275"/>
                </a:cubicBezTo>
                <a:cubicBezTo>
                  <a:pt x="9923015" y="6060125"/>
                  <a:pt x="9965339" y="6091804"/>
                  <a:pt x="9965339" y="6091804"/>
                </a:cubicBezTo>
                <a:lnTo>
                  <a:pt x="9942711" y="6131004"/>
                </a:lnTo>
                <a:cubicBezTo>
                  <a:pt x="9942711" y="6131004"/>
                  <a:pt x="9894077" y="6110161"/>
                  <a:pt x="9840663" y="6079374"/>
                </a:cubicBezTo>
                <a:cubicBezTo>
                  <a:pt x="9787248" y="6048524"/>
                  <a:pt x="9744925" y="6016845"/>
                  <a:pt x="9744925" y="6016845"/>
                </a:cubicBezTo>
                <a:close/>
                <a:moveTo>
                  <a:pt x="9547140" y="5977645"/>
                </a:moveTo>
                <a:lnTo>
                  <a:pt x="9569768" y="6016845"/>
                </a:lnTo>
                <a:cubicBezTo>
                  <a:pt x="9569768" y="6016845"/>
                  <a:pt x="9527381" y="6048524"/>
                  <a:pt x="9474030" y="6079374"/>
                </a:cubicBezTo>
                <a:cubicBezTo>
                  <a:pt x="9420552" y="6110225"/>
                  <a:pt x="9371982" y="6131004"/>
                  <a:pt x="9371982" y="6131004"/>
                </a:cubicBezTo>
                <a:lnTo>
                  <a:pt x="9349355" y="6091804"/>
                </a:lnTo>
                <a:cubicBezTo>
                  <a:pt x="9349355" y="6091804"/>
                  <a:pt x="9391678" y="6060125"/>
                  <a:pt x="9445093" y="6029275"/>
                </a:cubicBezTo>
                <a:cubicBezTo>
                  <a:pt x="9498507" y="5998424"/>
                  <a:pt x="9547140" y="5977645"/>
                  <a:pt x="9547140" y="5977645"/>
                </a:cubicBezTo>
                <a:close/>
                <a:moveTo>
                  <a:pt x="8976412" y="5977645"/>
                </a:moveTo>
                <a:cubicBezTo>
                  <a:pt x="8976412" y="5977645"/>
                  <a:pt x="9025046" y="5998424"/>
                  <a:pt x="9078460" y="6029275"/>
                </a:cubicBezTo>
                <a:cubicBezTo>
                  <a:pt x="9131874" y="6060125"/>
                  <a:pt x="9174198" y="6091804"/>
                  <a:pt x="9174198" y="6091804"/>
                </a:cubicBezTo>
                <a:lnTo>
                  <a:pt x="9151570" y="6131004"/>
                </a:lnTo>
                <a:cubicBezTo>
                  <a:pt x="9151570" y="6131004"/>
                  <a:pt x="9102936" y="6110161"/>
                  <a:pt x="9049585" y="6079374"/>
                </a:cubicBezTo>
                <a:cubicBezTo>
                  <a:pt x="8996107" y="6048524"/>
                  <a:pt x="8953784" y="6016845"/>
                  <a:pt x="8953784" y="6016845"/>
                </a:cubicBezTo>
                <a:close/>
                <a:moveTo>
                  <a:pt x="8755998" y="5977645"/>
                </a:moveTo>
                <a:lnTo>
                  <a:pt x="8778626" y="6016845"/>
                </a:lnTo>
                <a:cubicBezTo>
                  <a:pt x="8778626" y="6016845"/>
                  <a:pt x="8736302" y="6048524"/>
                  <a:pt x="8682888" y="6079374"/>
                </a:cubicBezTo>
                <a:cubicBezTo>
                  <a:pt x="8629474" y="6110225"/>
                  <a:pt x="8580840" y="6131004"/>
                  <a:pt x="8580840" y="6131004"/>
                </a:cubicBezTo>
                <a:lnTo>
                  <a:pt x="8558213" y="6091804"/>
                </a:lnTo>
                <a:cubicBezTo>
                  <a:pt x="8558213" y="6091804"/>
                  <a:pt x="8600536" y="6060125"/>
                  <a:pt x="8654014" y="6029275"/>
                </a:cubicBezTo>
                <a:cubicBezTo>
                  <a:pt x="8707364" y="5998424"/>
                  <a:pt x="8755998" y="5977645"/>
                  <a:pt x="8755998" y="5977645"/>
                </a:cubicBezTo>
                <a:close/>
                <a:moveTo>
                  <a:pt x="8185270" y="5977645"/>
                </a:moveTo>
                <a:cubicBezTo>
                  <a:pt x="8185270" y="5977645"/>
                  <a:pt x="8233904" y="5998424"/>
                  <a:pt x="8287318" y="6029275"/>
                </a:cubicBezTo>
                <a:cubicBezTo>
                  <a:pt x="8340732" y="6060125"/>
                  <a:pt x="8383056" y="6091804"/>
                  <a:pt x="8383056" y="6091804"/>
                </a:cubicBezTo>
                <a:lnTo>
                  <a:pt x="8360428" y="6131004"/>
                </a:lnTo>
                <a:cubicBezTo>
                  <a:pt x="8360428" y="6131004"/>
                  <a:pt x="8311858" y="6110161"/>
                  <a:pt x="8258443" y="6079374"/>
                </a:cubicBezTo>
                <a:cubicBezTo>
                  <a:pt x="8204965" y="6048524"/>
                  <a:pt x="8162642" y="6016845"/>
                  <a:pt x="8162642" y="6016845"/>
                </a:cubicBezTo>
                <a:close/>
                <a:moveTo>
                  <a:pt x="7964857" y="5977645"/>
                </a:moveTo>
                <a:lnTo>
                  <a:pt x="7987485" y="6016845"/>
                </a:lnTo>
                <a:cubicBezTo>
                  <a:pt x="7987485" y="6016845"/>
                  <a:pt x="7945161" y="6048524"/>
                  <a:pt x="7891747" y="6079374"/>
                </a:cubicBezTo>
                <a:cubicBezTo>
                  <a:pt x="7838333" y="6110225"/>
                  <a:pt x="7789699" y="6131004"/>
                  <a:pt x="7789699" y="6131004"/>
                </a:cubicBezTo>
                <a:lnTo>
                  <a:pt x="7767072" y="6091804"/>
                </a:lnTo>
                <a:cubicBezTo>
                  <a:pt x="7767072" y="6091804"/>
                  <a:pt x="7809395" y="6060125"/>
                  <a:pt x="7862873" y="6029275"/>
                </a:cubicBezTo>
                <a:cubicBezTo>
                  <a:pt x="7916223" y="5998424"/>
                  <a:pt x="7964857" y="5977645"/>
                  <a:pt x="7964857" y="5977645"/>
                </a:cubicBezTo>
                <a:close/>
                <a:moveTo>
                  <a:pt x="7394192" y="5977645"/>
                </a:moveTo>
                <a:cubicBezTo>
                  <a:pt x="7394192" y="5977645"/>
                  <a:pt x="7442762" y="5998424"/>
                  <a:pt x="7496176" y="6029275"/>
                </a:cubicBezTo>
                <a:cubicBezTo>
                  <a:pt x="7549590" y="6060125"/>
                  <a:pt x="7591913" y="6091804"/>
                  <a:pt x="7591913" y="6091804"/>
                </a:cubicBezTo>
                <a:lnTo>
                  <a:pt x="7569286" y="6131004"/>
                </a:lnTo>
                <a:cubicBezTo>
                  <a:pt x="7569286" y="6131004"/>
                  <a:pt x="7520716" y="6110161"/>
                  <a:pt x="7467302" y="6079374"/>
                </a:cubicBezTo>
                <a:cubicBezTo>
                  <a:pt x="7413887" y="6048524"/>
                  <a:pt x="7371564" y="6016845"/>
                  <a:pt x="7371564" y="6016845"/>
                </a:cubicBezTo>
                <a:close/>
                <a:moveTo>
                  <a:pt x="7173716" y="5977645"/>
                </a:moveTo>
                <a:lnTo>
                  <a:pt x="7196344" y="6016845"/>
                </a:lnTo>
                <a:cubicBezTo>
                  <a:pt x="7196344" y="6016845"/>
                  <a:pt x="7154020" y="6048524"/>
                  <a:pt x="7100606" y="6079374"/>
                </a:cubicBezTo>
                <a:cubicBezTo>
                  <a:pt x="7047191" y="6110225"/>
                  <a:pt x="6998621" y="6131004"/>
                  <a:pt x="6998621" y="6131004"/>
                </a:cubicBezTo>
                <a:lnTo>
                  <a:pt x="6975995" y="6091804"/>
                </a:lnTo>
                <a:cubicBezTo>
                  <a:pt x="6975995" y="6091804"/>
                  <a:pt x="7018317" y="6060125"/>
                  <a:pt x="7071731" y="6029275"/>
                </a:cubicBezTo>
                <a:cubicBezTo>
                  <a:pt x="7125146" y="5998424"/>
                  <a:pt x="7173716" y="5977645"/>
                  <a:pt x="7173716" y="5977645"/>
                </a:cubicBezTo>
                <a:close/>
                <a:moveTo>
                  <a:pt x="6603052" y="5977645"/>
                </a:moveTo>
                <a:cubicBezTo>
                  <a:pt x="6603052" y="5977645"/>
                  <a:pt x="6651621" y="5998424"/>
                  <a:pt x="6705100" y="6029275"/>
                </a:cubicBezTo>
                <a:cubicBezTo>
                  <a:pt x="6758449" y="6060125"/>
                  <a:pt x="6800837" y="6091804"/>
                  <a:pt x="6800837" y="6091804"/>
                </a:cubicBezTo>
                <a:lnTo>
                  <a:pt x="6778210" y="6131004"/>
                </a:lnTo>
                <a:cubicBezTo>
                  <a:pt x="6778210" y="6131004"/>
                  <a:pt x="6729575" y="6110161"/>
                  <a:pt x="6676161" y="6079374"/>
                </a:cubicBezTo>
                <a:cubicBezTo>
                  <a:pt x="6622747" y="6048524"/>
                  <a:pt x="6580424" y="6016845"/>
                  <a:pt x="6580424" y="6016845"/>
                </a:cubicBezTo>
                <a:close/>
                <a:moveTo>
                  <a:pt x="6382638" y="5977645"/>
                </a:moveTo>
                <a:lnTo>
                  <a:pt x="6405201" y="6016845"/>
                </a:lnTo>
                <a:cubicBezTo>
                  <a:pt x="6405201" y="6016845"/>
                  <a:pt x="6362878" y="6048524"/>
                  <a:pt x="6309528" y="6079374"/>
                </a:cubicBezTo>
                <a:cubicBezTo>
                  <a:pt x="6256113" y="6110225"/>
                  <a:pt x="6207480" y="6131004"/>
                  <a:pt x="6207480" y="6131004"/>
                </a:cubicBezTo>
                <a:lnTo>
                  <a:pt x="6184852" y="6091804"/>
                </a:lnTo>
                <a:cubicBezTo>
                  <a:pt x="6184852" y="6091804"/>
                  <a:pt x="6227176" y="6060125"/>
                  <a:pt x="6280590" y="6029275"/>
                </a:cubicBezTo>
                <a:cubicBezTo>
                  <a:pt x="6334004" y="5998424"/>
                  <a:pt x="6382638" y="5977645"/>
                  <a:pt x="6382638" y="5977645"/>
                </a:cubicBezTo>
                <a:close/>
                <a:moveTo>
                  <a:pt x="5811914" y="5977645"/>
                </a:moveTo>
                <a:lnTo>
                  <a:pt x="5811979" y="5977645"/>
                </a:lnTo>
                <a:lnTo>
                  <a:pt x="5811965" y="5977668"/>
                </a:lnTo>
                <a:close/>
                <a:moveTo>
                  <a:pt x="5591444" y="5977645"/>
                </a:moveTo>
                <a:lnTo>
                  <a:pt x="5614067" y="6016845"/>
                </a:lnTo>
                <a:cubicBezTo>
                  <a:pt x="5614067" y="6016845"/>
                  <a:pt x="5571746" y="6048524"/>
                  <a:pt x="5518332" y="6079374"/>
                </a:cubicBezTo>
                <a:cubicBezTo>
                  <a:pt x="5464921" y="6110225"/>
                  <a:pt x="5416289" y="6131004"/>
                  <a:pt x="5416289" y="6131004"/>
                </a:cubicBezTo>
                <a:lnTo>
                  <a:pt x="5393662" y="6091804"/>
                </a:lnTo>
                <a:lnTo>
                  <a:pt x="5393724" y="6091804"/>
                </a:lnTo>
                <a:cubicBezTo>
                  <a:pt x="5393724" y="6091804"/>
                  <a:pt x="5436047" y="6060125"/>
                  <a:pt x="5489459" y="6029275"/>
                </a:cubicBezTo>
                <a:cubicBezTo>
                  <a:pt x="5542870" y="5998424"/>
                  <a:pt x="5591444" y="5977645"/>
                  <a:pt x="5591444" y="5977645"/>
                </a:cubicBezTo>
                <a:close/>
                <a:moveTo>
                  <a:pt x="5020783" y="5977645"/>
                </a:moveTo>
                <a:lnTo>
                  <a:pt x="5020848" y="5977645"/>
                </a:lnTo>
                <a:lnTo>
                  <a:pt x="5020837" y="5977668"/>
                </a:lnTo>
                <a:close/>
                <a:moveTo>
                  <a:pt x="4800426" y="5977645"/>
                </a:moveTo>
                <a:lnTo>
                  <a:pt x="4823054" y="6016845"/>
                </a:lnTo>
                <a:cubicBezTo>
                  <a:pt x="4823054" y="6016845"/>
                  <a:pt x="4780733" y="6048524"/>
                  <a:pt x="4727319" y="6079374"/>
                </a:cubicBezTo>
                <a:cubicBezTo>
                  <a:pt x="4673903" y="6110225"/>
                  <a:pt x="4625271" y="6131004"/>
                  <a:pt x="4625271" y="6131004"/>
                </a:cubicBezTo>
                <a:lnTo>
                  <a:pt x="4602649" y="6091804"/>
                </a:lnTo>
                <a:cubicBezTo>
                  <a:pt x="4602649" y="6091804"/>
                  <a:pt x="4644967" y="6060125"/>
                  <a:pt x="4698380" y="6029275"/>
                </a:cubicBezTo>
                <a:cubicBezTo>
                  <a:pt x="4751795" y="5998424"/>
                  <a:pt x="4800426" y="5977645"/>
                  <a:pt x="4800426" y="5977645"/>
                </a:cubicBezTo>
                <a:close/>
                <a:moveTo>
                  <a:pt x="4229702" y="5977645"/>
                </a:moveTo>
                <a:lnTo>
                  <a:pt x="4229764" y="5977645"/>
                </a:lnTo>
                <a:lnTo>
                  <a:pt x="4229752" y="5977668"/>
                </a:lnTo>
                <a:close/>
                <a:moveTo>
                  <a:pt x="4009366" y="5977645"/>
                </a:moveTo>
                <a:lnTo>
                  <a:pt x="4031992" y="6016845"/>
                </a:lnTo>
                <a:cubicBezTo>
                  <a:pt x="4031992" y="6016845"/>
                  <a:pt x="3989670" y="6048524"/>
                  <a:pt x="3936266" y="6079374"/>
                </a:cubicBezTo>
                <a:cubicBezTo>
                  <a:pt x="3882850" y="6110225"/>
                  <a:pt x="3834218" y="6131004"/>
                  <a:pt x="3834218" y="6131004"/>
                </a:cubicBezTo>
                <a:lnTo>
                  <a:pt x="3811587" y="6091804"/>
                </a:lnTo>
                <a:cubicBezTo>
                  <a:pt x="3811587" y="6091804"/>
                  <a:pt x="3853909" y="6060125"/>
                  <a:pt x="3907323" y="6029275"/>
                </a:cubicBezTo>
                <a:cubicBezTo>
                  <a:pt x="3960740" y="5998424"/>
                  <a:pt x="4009366" y="5977645"/>
                  <a:pt x="4009366" y="5977645"/>
                </a:cubicBezTo>
                <a:close/>
                <a:moveTo>
                  <a:pt x="3438650" y="5977645"/>
                </a:moveTo>
                <a:lnTo>
                  <a:pt x="3438713" y="5977645"/>
                </a:lnTo>
                <a:lnTo>
                  <a:pt x="3438701" y="5977668"/>
                </a:lnTo>
                <a:close/>
                <a:moveTo>
                  <a:pt x="3218179" y="5977645"/>
                </a:moveTo>
                <a:lnTo>
                  <a:pt x="3240807" y="6016845"/>
                </a:lnTo>
                <a:cubicBezTo>
                  <a:pt x="3240807" y="6016845"/>
                  <a:pt x="3198481" y="6048524"/>
                  <a:pt x="3145079" y="6079374"/>
                </a:cubicBezTo>
                <a:cubicBezTo>
                  <a:pt x="3091661" y="6110225"/>
                  <a:pt x="3043026" y="6131004"/>
                  <a:pt x="3043026" y="6131004"/>
                </a:cubicBezTo>
                <a:lnTo>
                  <a:pt x="3020398" y="6091804"/>
                </a:lnTo>
                <a:lnTo>
                  <a:pt x="3020464" y="6091804"/>
                </a:lnTo>
                <a:cubicBezTo>
                  <a:pt x="3020464" y="6091804"/>
                  <a:pt x="3062787" y="6060125"/>
                  <a:pt x="3116202" y="6029275"/>
                </a:cubicBezTo>
                <a:cubicBezTo>
                  <a:pt x="3169618" y="5998424"/>
                  <a:pt x="3218179" y="5977645"/>
                  <a:pt x="3218179" y="5977645"/>
                </a:cubicBezTo>
                <a:close/>
                <a:moveTo>
                  <a:pt x="2647521" y="5977645"/>
                </a:moveTo>
                <a:lnTo>
                  <a:pt x="2647585" y="5977645"/>
                </a:lnTo>
                <a:lnTo>
                  <a:pt x="2647573" y="5977668"/>
                </a:lnTo>
                <a:close/>
                <a:moveTo>
                  <a:pt x="2427043" y="5977645"/>
                </a:moveTo>
                <a:lnTo>
                  <a:pt x="2449673" y="6016845"/>
                </a:lnTo>
                <a:cubicBezTo>
                  <a:pt x="2449673" y="6016845"/>
                  <a:pt x="2407348" y="6048524"/>
                  <a:pt x="2353932" y="6079374"/>
                </a:cubicBezTo>
                <a:cubicBezTo>
                  <a:pt x="2300519" y="6110225"/>
                  <a:pt x="2251888" y="6131004"/>
                  <a:pt x="2251888" y="6131004"/>
                </a:cubicBezTo>
                <a:lnTo>
                  <a:pt x="2229258" y="6091804"/>
                </a:lnTo>
                <a:lnTo>
                  <a:pt x="2229324" y="6091804"/>
                </a:lnTo>
                <a:cubicBezTo>
                  <a:pt x="2229324" y="6091804"/>
                  <a:pt x="2271643" y="6060125"/>
                  <a:pt x="2325057" y="6029275"/>
                </a:cubicBezTo>
                <a:cubicBezTo>
                  <a:pt x="2378472" y="5998424"/>
                  <a:pt x="2427043" y="5977645"/>
                  <a:pt x="2427043" y="5977645"/>
                </a:cubicBezTo>
                <a:close/>
                <a:moveTo>
                  <a:pt x="1856390" y="5977645"/>
                </a:moveTo>
                <a:lnTo>
                  <a:pt x="1856455" y="5977645"/>
                </a:lnTo>
                <a:lnTo>
                  <a:pt x="1856440" y="5977668"/>
                </a:lnTo>
                <a:close/>
                <a:moveTo>
                  <a:pt x="1635915" y="5977645"/>
                </a:moveTo>
                <a:lnTo>
                  <a:pt x="1658544" y="6016845"/>
                </a:lnTo>
                <a:cubicBezTo>
                  <a:pt x="1658544" y="6016845"/>
                  <a:pt x="1616219" y="6048524"/>
                  <a:pt x="1562806" y="6079374"/>
                </a:cubicBezTo>
                <a:cubicBezTo>
                  <a:pt x="1509393" y="6110225"/>
                  <a:pt x="1460759" y="6131004"/>
                  <a:pt x="1460759" y="6131004"/>
                </a:cubicBezTo>
                <a:lnTo>
                  <a:pt x="1438131" y="6091804"/>
                </a:lnTo>
                <a:lnTo>
                  <a:pt x="1438196" y="6091804"/>
                </a:lnTo>
                <a:cubicBezTo>
                  <a:pt x="1438196" y="6091804"/>
                  <a:pt x="1480518" y="6060125"/>
                  <a:pt x="1533932" y="6029275"/>
                </a:cubicBezTo>
                <a:cubicBezTo>
                  <a:pt x="1587347" y="5998424"/>
                  <a:pt x="1635915" y="5977645"/>
                  <a:pt x="1635915" y="5977645"/>
                </a:cubicBezTo>
                <a:close/>
                <a:moveTo>
                  <a:pt x="1065317" y="5977645"/>
                </a:moveTo>
                <a:lnTo>
                  <a:pt x="1065382" y="5977645"/>
                </a:lnTo>
                <a:lnTo>
                  <a:pt x="1065369" y="5977668"/>
                </a:lnTo>
                <a:close/>
                <a:moveTo>
                  <a:pt x="844835" y="5977645"/>
                </a:moveTo>
                <a:lnTo>
                  <a:pt x="867464" y="6016845"/>
                </a:lnTo>
                <a:cubicBezTo>
                  <a:pt x="867464" y="6016845"/>
                  <a:pt x="825140" y="6048524"/>
                  <a:pt x="771727" y="6079374"/>
                </a:cubicBezTo>
                <a:cubicBezTo>
                  <a:pt x="718314" y="6110225"/>
                  <a:pt x="669681" y="6131004"/>
                  <a:pt x="669681" y="6131004"/>
                </a:cubicBezTo>
                <a:lnTo>
                  <a:pt x="647052" y="6091804"/>
                </a:lnTo>
                <a:lnTo>
                  <a:pt x="647116" y="6091804"/>
                </a:lnTo>
                <a:cubicBezTo>
                  <a:pt x="647116" y="6091804"/>
                  <a:pt x="689440" y="6060125"/>
                  <a:pt x="742854" y="6029275"/>
                </a:cubicBezTo>
                <a:cubicBezTo>
                  <a:pt x="796266" y="5998424"/>
                  <a:pt x="844835" y="5977645"/>
                  <a:pt x="844835" y="5977645"/>
                </a:cubicBezTo>
                <a:close/>
                <a:moveTo>
                  <a:pt x="274178" y="5977645"/>
                </a:moveTo>
                <a:lnTo>
                  <a:pt x="274242" y="5977645"/>
                </a:lnTo>
                <a:lnTo>
                  <a:pt x="274229" y="5977668"/>
                </a:lnTo>
                <a:close/>
                <a:moveTo>
                  <a:pt x="53706" y="5977645"/>
                </a:moveTo>
                <a:lnTo>
                  <a:pt x="76333" y="6016845"/>
                </a:lnTo>
                <a:cubicBezTo>
                  <a:pt x="76333" y="6016845"/>
                  <a:pt x="65753" y="6024765"/>
                  <a:pt x="48496" y="6036541"/>
                </a:cubicBezTo>
                <a:lnTo>
                  <a:pt x="0" y="6067134"/>
                </a:lnTo>
                <a:lnTo>
                  <a:pt x="0" y="6003864"/>
                </a:lnTo>
                <a:lnTo>
                  <a:pt x="22745" y="5991891"/>
                </a:lnTo>
                <a:cubicBezTo>
                  <a:pt x="41564" y="5982840"/>
                  <a:pt x="53706" y="5977645"/>
                  <a:pt x="53706" y="5977645"/>
                </a:cubicBezTo>
                <a:close/>
                <a:moveTo>
                  <a:pt x="11612572" y="5825944"/>
                </a:moveTo>
                <a:lnTo>
                  <a:pt x="11657764" y="5825944"/>
                </a:lnTo>
                <a:cubicBezTo>
                  <a:pt x="11657764" y="5825944"/>
                  <a:pt x="11664075" y="5878466"/>
                  <a:pt x="11664075" y="5940103"/>
                </a:cubicBezTo>
                <a:cubicBezTo>
                  <a:pt x="11664075" y="6001739"/>
                  <a:pt x="11657764" y="6054261"/>
                  <a:pt x="11657764" y="6054261"/>
                </a:cubicBezTo>
                <a:lnTo>
                  <a:pt x="11612572" y="6054261"/>
                </a:lnTo>
                <a:cubicBezTo>
                  <a:pt x="11612572" y="6054261"/>
                  <a:pt x="11606262" y="6001739"/>
                  <a:pt x="11606262" y="5940103"/>
                </a:cubicBezTo>
                <a:cubicBezTo>
                  <a:pt x="11606262" y="5878466"/>
                  <a:pt x="11612572" y="5825944"/>
                  <a:pt x="11612572" y="5825944"/>
                </a:cubicBezTo>
                <a:close/>
                <a:moveTo>
                  <a:pt x="10821431" y="5825944"/>
                </a:moveTo>
                <a:lnTo>
                  <a:pt x="10866623" y="5825944"/>
                </a:lnTo>
                <a:cubicBezTo>
                  <a:pt x="10866623" y="5825944"/>
                  <a:pt x="10872933" y="5878466"/>
                  <a:pt x="10872933" y="5940103"/>
                </a:cubicBezTo>
                <a:cubicBezTo>
                  <a:pt x="10872933" y="6001739"/>
                  <a:pt x="10866623" y="6054261"/>
                  <a:pt x="10866623" y="6054261"/>
                </a:cubicBezTo>
                <a:lnTo>
                  <a:pt x="10821431" y="6054261"/>
                </a:lnTo>
                <a:cubicBezTo>
                  <a:pt x="10821431" y="6054261"/>
                  <a:pt x="10815121" y="6001739"/>
                  <a:pt x="10815121" y="5940103"/>
                </a:cubicBezTo>
                <a:cubicBezTo>
                  <a:pt x="10815121" y="5878466"/>
                  <a:pt x="10821431" y="5825944"/>
                  <a:pt x="10821431" y="5825944"/>
                </a:cubicBezTo>
                <a:close/>
                <a:moveTo>
                  <a:pt x="10030289" y="5825944"/>
                </a:moveTo>
                <a:lnTo>
                  <a:pt x="10075544" y="5825944"/>
                </a:lnTo>
                <a:cubicBezTo>
                  <a:pt x="10075544" y="5825944"/>
                  <a:pt x="10081791" y="5878466"/>
                  <a:pt x="10081791" y="5940103"/>
                </a:cubicBezTo>
                <a:cubicBezTo>
                  <a:pt x="10081791" y="6001739"/>
                  <a:pt x="10075544" y="6054261"/>
                  <a:pt x="10075544" y="6054261"/>
                </a:cubicBezTo>
                <a:lnTo>
                  <a:pt x="10030289" y="6054261"/>
                </a:lnTo>
                <a:cubicBezTo>
                  <a:pt x="10030289" y="6054261"/>
                  <a:pt x="10023979" y="6001739"/>
                  <a:pt x="10023979" y="5940103"/>
                </a:cubicBezTo>
                <a:cubicBezTo>
                  <a:pt x="10023979" y="5878466"/>
                  <a:pt x="10030289" y="5825944"/>
                  <a:pt x="10030289" y="5825944"/>
                </a:cubicBezTo>
                <a:close/>
                <a:moveTo>
                  <a:pt x="9239147" y="5825944"/>
                </a:moveTo>
                <a:lnTo>
                  <a:pt x="9284403" y="5825944"/>
                </a:lnTo>
                <a:cubicBezTo>
                  <a:pt x="9284403" y="5825944"/>
                  <a:pt x="9290649" y="5878466"/>
                  <a:pt x="9290649" y="5940103"/>
                </a:cubicBezTo>
                <a:cubicBezTo>
                  <a:pt x="9290649" y="6001739"/>
                  <a:pt x="9284403" y="6054261"/>
                  <a:pt x="9284403" y="6054261"/>
                </a:cubicBezTo>
                <a:lnTo>
                  <a:pt x="9239147" y="6054261"/>
                </a:lnTo>
                <a:cubicBezTo>
                  <a:pt x="9239147" y="6054261"/>
                  <a:pt x="9232901" y="6001739"/>
                  <a:pt x="9232901" y="5940103"/>
                </a:cubicBezTo>
                <a:cubicBezTo>
                  <a:pt x="9232901" y="5878466"/>
                  <a:pt x="9239147" y="5825944"/>
                  <a:pt x="9239147" y="5825944"/>
                </a:cubicBezTo>
                <a:close/>
                <a:moveTo>
                  <a:pt x="8448006" y="5825944"/>
                </a:moveTo>
                <a:lnTo>
                  <a:pt x="8493262" y="5825944"/>
                </a:lnTo>
                <a:cubicBezTo>
                  <a:pt x="8493262" y="5825944"/>
                  <a:pt x="8499508" y="5878466"/>
                  <a:pt x="8499508" y="5940103"/>
                </a:cubicBezTo>
                <a:cubicBezTo>
                  <a:pt x="8499508" y="6001739"/>
                  <a:pt x="8493262" y="6054261"/>
                  <a:pt x="8493262" y="6054261"/>
                </a:cubicBezTo>
                <a:lnTo>
                  <a:pt x="8448006" y="6054261"/>
                </a:lnTo>
                <a:cubicBezTo>
                  <a:pt x="8448006" y="6054261"/>
                  <a:pt x="8441760" y="6001739"/>
                  <a:pt x="8441760" y="5940103"/>
                </a:cubicBezTo>
                <a:cubicBezTo>
                  <a:pt x="8441760" y="5878466"/>
                  <a:pt x="8448006" y="5825944"/>
                  <a:pt x="8448006" y="5825944"/>
                </a:cubicBezTo>
                <a:close/>
                <a:moveTo>
                  <a:pt x="7656865" y="5825944"/>
                </a:moveTo>
                <a:lnTo>
                  <a:pt x="7702121" y="5825944"/>
                </a:lnTo>
                <a:cubicBezTo>
                  <a:pt x="7702121" y="5825944"/>
                  <a:pt x="7708431" y="5878466"/>
                  <a:pt x="7708431" y="5940103"/>
                </a:cubicBezTo>
                <a:cubicBezTo>
                  <a:pt x="7708431" y="6001739"/>
                  <a:pt x="7702121" y="6054261"/>
                  <a:pt x="7702121" y="6054261"/>
                </a:cubicBezTo>
                <a:lnTo>
                  <a:pt x="7656865" y="6054261"/>
                </a:lnTo>
                <a:cubicBezTo>
                  <a:pt x="7656865" y="6054261"/>
                  <a:pt x="7650619" y="6001739"/>
                  <a:pt x="7650619" y="5940103"/>
                </a:cubicBezTo>
                <a:cubicBezTo>
                  <a:pt x="7650619" y="5878466"/>
                  <a:pt x="7656865" y="5825944"/>
                  <a:pt x="7656865" y="5825944"/>
                </a:cubicBezTo>
                <a:close/>
                <a:moveTo>
                  <a:pt x="6865787" y="5825944"/>
                </a:moveTo>
                <a:lnTo>
                  <a:pt x="6910979" y="5825944"/>
                </a:lnTo>
                <a:cubicBezTo>
                  <a:pt x="6910979" y="5825944"/>
                  <a:pt x="6917290" y="5878466"/>
                  <a:pt x="6917290" y="5940103"/>
                </a:cubicBezTo>
                <a:cubicBezTo>
                  <a:pt x="6917290" y="6001739"/>
                  <a:pt x="6910979" y="6054261"/>
                  <a:pt x="6910979" y="6054261"/>
                </a:cubicBezTo>
                <a:lnTo>
                  <a:pt x="6865787" y="6054261"/>
                </a:lnTo>
                <a:cubicBezTo>
                  <a:pt x="6865787" y="6054261"/>
                  <a:pt x="6859477" y="6001739"/>
                  <a:pt x="6859477" y="5940103"/>
                </a:cubicBezTo>
                <a:cubicBezTo>
                  <a:pt x="6859477" y="5878466"/>
                  <a:pt x="6865787" y="5825944"/>
                  <a:pt x="6865787" y="5825944"/>
                </a:cubicBezTo>
                <a:close/>
                <a:moveTo>
                  <a:pt x="6074648" y="5825944"/>
                </a:moveTo>
                <a:lnTo>
                  <a:pt x="6119901" y="5825944"/>
                </a:lnTo>
                <a:cubicBezTo>
                  <a:pt x="6119901" y="5825944"/>
                  <a:pt x="6126212" y="5878466"/>
                  <a:pt x="6126212" y="5940103"/>
                </a:cubicBezTo>
                <a:cubicBezTo>
                  <a:pt x="6126212" y="6001739"/>
                  <a:pt x="6119901" y="6054261"/>
                  <a:pt x="6119901" y="6054261"/>
                </a:cubicBezTo>
                <a:lnTo>
                  <a:pt x="6074648" y="6054261"/>
                </a:lnTo>
                <a:cubicBezTo>
                  <a:pt x="6074648" y="6054261"/>
                  <a:pt x="6068337" y="6001739"/>
                  <a:pt x="6068337" y="5940103"/>
                </a:cubicBezTo>
                <a:cubicBezTo>
                  <a:pt x="6068337" y="5878466"/>
                  <a:pt x="6074648" y="5825944"/>
                  <a:pt x="6074648" y="5825944"/>
                </a:cubicBezTo>
                <a:close/>
                <a:moveTo>
                  <a:pt x="5283517" y="5825944"/>
                </a:moveTo>
                <a:lnTo>
                  <a:pt x="5328774" y="5825944"/>
                </a:lnTo>
                <a:cubicBezTo>
                  <a:pt x="5328774" y="5825944"/>
                  <a:pt x="5335084" y="5878466"/>
                  <a:pt x="5335084" y="5940103"/>
                </a:cubicBezTo>
                <a:cubicBezTo>
                  <a:pt x="5335084" y="6001739"/>
                  <a:pt x="5328774" y="6054261"/>
                  <a:pt x="5328774" y="6054261"/>
                </a:cubicBezTo>
                <a:lnTo>
                  <a:pt x="5283517" y="6054261"/>
                </a:lnTo>
                <a:cubicBezTo>
                  <a:pt x="5283517" y="6054261"/>
                  <a:pt x="5277271" y="6001739"/>
                  <a:pt x="5277271" y="5940103"/>
                </a:cubicBezTo>
                <a:cubicBezTo>
                  <a:pt x="5277271" y="5878466"/>
                  <a:pt x="5283517" y="5825944"/>
                  <a:pt x="5283517" y="5825944"/>
                </a:cubicBezTo>
                <a:close/>
                <a:moveTo>
                  <a:pt x="4492377" y="5825944"/>
                </a:moveTo>
                <a:lnTo>
                  <a:pt x="4537632" y="5825944"/>
                </a:lnTo>
                <a:cubicBezTo>
                  <a:pt x="4537632" y="5825944"/>
                  <a:pt x="4543944" y="5878466"/>
                  <a:pt x="4543944" y="5940103"/>
                </a:cubicBezTo>
                <a:cubicBezTo>
                  <a:pt x="4543944" y="6001739"/>
                  <a:pt x="4537632" y="6054261"/>
                  <a:pt x="4537632" y="6054261"/>
                </a:cubicBezTo>
                <a:lnTo>
                  <a:pt x="4492377" y="6054261"/>
                </a:lnTo>
                <a:cubicBezTo>
                  <a:pt x="4492377" y="6054261"/>
                  <a:pt x="4486066" y="6001739"/>
                  <a:pt x="4486066" y="5940103"/>
                </a:cubicBezTo>
                <a:cubicBezTo>
                  <a:pt x="4486066" y="5878466"/>
                  <a:pt x="4492377" y="5825944"/>
                  <a:pt x="4492377" y="5825944"/>
                </a:cubicBezTo>
                <a:close/>
                <a:moveTo>
                  <a:pt x="3701387" y="5825944"/>
                </a:moveTo>
                <a:lnTo>
                  <a:pt x="3746640" y="5825944"/>
                </a:lnTo>
                <a:cubicBezTo>
                  <a:pt x="3746640" y="5825944"/>
                  <a:pt x="3752950" y="5878466"/>
                  <a:pt x="3752950" y="5940103"/>
                </a:cubicBezTo>
                <a:cubicBezTo>
                  <a:pt x="3752950" y="6001739"/>
                  <a:pt x="3746640" y="6054261"/>
                  <a:pt x="3746640" y="6054261"/>
                </a:cubicBezTo>
                <a:lnTo>
                  <a:pt x="3701387" y="6054261"/>
                </a:lnTo>
                <a:cubicBezTo>
                  <a:pt x="3701387" y="6054261"/>
                  <a:pt x="3695140" y="6001739"/>
                  <a:pt x="3695140" y="5940103"/>
                </a:cubicBezTo>
                <a:cubicBezTo>
                  <a:pt x="3695140" y="5878466"/>
                  <a:pt x="3701387" y="5825944"/>
                  <a:pt x="3701387" y="5825944"/>
                </a:cubicBezTo>
                <a:close/>
                <a:moveTo>
                  <a:pt x="2910259" y="5825944"/>
                </a:moveTo>
                <a:lnTo>
                  <a:pt x="2955512" y="5825944"/>
                </a:lnTo>
                <a:cubicBezTo>
                  <a:pt x="2955512" y="5825944"/>
                  <a:pt x="2961822" y="5878466"/>
                  <a:pt x="2961822" y="5940103"/>
                </a:cubicBezTo>
                <a:cubicBezTo>
                  <a:pt x="2961822" y="6001739"/>
                  <a:pt x="2955512" y="6054261"/>
                  <a:pt x="2955512" y="6054261"/>
                </a:cubicBezTo>
                <a:lnTo>
                  <a:pt x="2910259" y="6054261"/>
                </a:lnTo>
                <a:cubicBezTo>
                  <a:pt x="2910259" y="6054261"/>
                  <a:pt x="2904013" y="6001739"/>
                  <a:pt x="2904013" y="5940103"/>
                </a:cubicBezTo>
                <a:cubicBezTo>
                  <a:pt x="2904013" y="5878466"/>
                  <a:pt x="2910259" y="5825944"/>
                  <a:pt x="2910259" y="5825944"/>
                </a:cubicBezTo>
                <a:close/>
                <a:moveTo>
                  <a:pt x="2119119" y="5825944"/>
                </a:moveTo>
                <a:lnTo>
                  <a:pt x="2164366" y="5825944"/>
                </a:lnTo>
                <a:cubicBezTo>
                  <a:pt x="2164366" y="5825944"/>
                  <a:pt x="2170679" y="5878466"/>
                  <a:pt x="2170679" y="5940103"/>
                </a:cubicBezTo>
                <a:cubicBezTo>
                  <a:pt x="2170679" y="6001739"/>
                  <a:pt x="2164366" y="6054261"/>
                  <a:pt x="2164366" y="6054261"/>
                </a:cubicBezTo>
                <a:lnTo>
                  <a:pt x="2119119" y="6054261"/>
                </a:lnTo>
                <a:cubicBezTo>
                  <a:pt x="2119119" y="6054261"/>
                  <a:pt x="2112868" y="6001739"/>
                  <a:pt x="2112868" y="5940103"/>
                </a:cubicBezTo>
                <a:cubicBezTo>
                  <a:pt x="2112868" y="5878466"/>
                  <a:pt x="2119119" y="5825944"/>
                  <a:pt x="2119119" y="5825944"/>
                </a:cubicBezTo>
                <a:close/>
                <a:moveTo>
                  <a:pt x="1327990" y="5825944"/>
                </a:moveTo>
                <a:lnTo>
                  <a:pt x="1373245" y="5825944"/>
                </a:lnTo>
                <a:cubicBezTo>
                  <a:pt x="1373245" y="5825944"/>
                  <a:pt x="1379556" y="5878466"/>
                  <a:pt x="1379556" y="5940103"/>
                </a:cubicBezTo>
                <a:cubicBezTo>
                  <a:pt x="1379556" y="6001739"/>
                  <a:pt x="1373245" y="6054261"/>
                  <a:pt x="1373245" y="6054261"/>
                </a:cubicBezTo>
                <a:lnTo>
                  <a:pt x="1327990" y="6054261"/>
                </a:lnTo>
                <a:cubicBezTo>
                  <a:pt x="1327990" y="6054261"/>
                  <a:pt x="1321744" y="6001739"/>
                  <a:pt x="1321744" y="5940103"/>
                </a:cubicBezTo>
                <a:cubicBezTo>
                  <a:pt x="1321744" y="5878466"/>
                  <a:pt x="1327990" y="5825944"/>
                  <a:pt x="1327990" y="5825944"/>
                </a:cubicBezTo>
                <a:close/>
                <a:moveTo>
                  <a:pt x="536912" y="5825944"/>
                </a:moveTo>
                <a:lnTo>
                  <a:pt x="582167" y="5825944"/>
                </a:lnTo>
                <a:cubicBezTo>
                  <a:pt x="582167" y="5825944"/>
                  <a:pt x="588477" y="5878466"/>
                  <a:pt x="588477" y="5940103"/>
                </a:cubicBezTo>
                <a:cubicBezTo>
                  <a:pt x="588477" y="6001739"/>
                  <a:pt x="582167" y="6054261"/>
                  <a:pt x="582167" y="6054261"/>
                </a:cubicBezTo>
                <a:lnTo>
                  <a:pt x="536912" y="6054261"/>
                </a:lnTo>
                <a:cubicBezTo>
                  <a:pt x="536912" y="6054261"/>
                  <a:pt x="530665" y="6001739"/>
                  <a:pt x="530665" y="5940103"/>
                </a:cubicBezTo>
                <a:cubicBezTo>
                  <a:pt x="530665" y="5878466"/>
                  <a:pt x="536912" y="5825944"/>
                  <a:pt x="536912" y="5825944"/>
                </a:cubicBezTo>
                <a:close/>
                <a:moveTo>
                  <a:pt x="0" y="5813094"/>
                </a:moveTo>
                <a:lnTo>
                  <a:pt x="48559" y="5843728"/>
                </a:lnTo>
                <a:cubicBezTo>
                  <a:pt x="65816" y="5855503"/>
                  <a:pt x="76396" y="5863423"/>
                  <a:pt x="76396" y="5863423"/>
                </a:cubicBezTo>
                <a:lnTo>
                  <a:pt x="53769" y="5902623"/>
                </a:lnTo>
                <a:cubicBezTo>
                  <a:pt x="53769" y="5902623"/>
                  <a:pt x="41611" y="5897412"/>
                  <a:pt x="22784" y="5888354"/>
                </a:cubicBezTo>
                <a:lnTo>
                  <a:pt x="0" y="5876364"/>
                </a:lnTo>
                <a:close/>
                <a:moveTo>
                  <a:pt x="12203753" y="5807408"/>
                </a:moveTo>
                <a:lnTo>
                  <a:pt x="12203753" y="5871623"/>
                </a:lnTo>
                <a:lnTo>
                  <a:pt x="12171908" y="5888378"/>
                </a:lnTo>
                <a:cubicBezTo>
                  <a:pt x="12153072" y="5897429"/>
                  <a:pt x="12140914" y="5902624"/>
                  <a:pt x="12140914" y="5902624"/>
                </a:cubicBezTo>
                <a:lnTo>
                  <a:pt x="12118286" y="5863423"/>
                </a:lnTo>
                <a:cubicBezTo>
                  <a:pt x="12118286" y="5863423"/>
                  <a:pt x="12128867" y="5855504"/>
                  <a:pt x="12146132" y="5843728"/>
                </a:cubicBezTo>
                <a:close/>
                <a:moveTo>
                  <a:pt x="5416402" y="5749288"/>
                </a:moveTo>
                <a:lnTo>
                  <a:pt x="5424781" y="5752994"/>
                </a:lnTo>
                <a:cubicBezTo>
                  <a:pt x="5440965" y="5760284"/>
                  <a:pt x="5478335" y="5777757"/>
                  <a:pt x="5518395" y="5800894"/>
                </a:cubicBezTo>
                <a:cubicBezTo>
                  <a:pt x="5571809" y="5831745"/>
                  <a:pt x="5614131" y="5863423"/>
                  <a:pt x="5614131" y="5863423"/>
                </a:cubicBezTo>
                <a:lnTo>
                  <a:pt x="5591504" y="5902624"/>
                </a:lnTo>
                <a:cubicBezTo>
                  <a:pt x="5591504" y="5902624"/>
                  <a:pt x="5542870" y="5881780"/>
                  <a:pt x="5489521" y="5850994"/>
                </a:cubicBezTo>
                <a:cubicBezTo>
                  <a:pt x="5436110" y="5820144"/>
                  <a:pt x="5393787" y="5788465"/>
                  <a:pt x="5393787" y="5788465"/>
                </a:cubicBezTo>
                <a:close/>
                <a:moveTo>
                  <a:pt x="4625259" y="5749288"/>
                </a:moveTo>
                <a:lnTo>
                  <a:pt x="4633642" y="5752994"/>
                </a:lnTo>
                <a:cubicBezTo>
                  <a:pt x="4649825" y="5760284"/>
                  <a:pt x="4687193" y="5777757"/>
                  <a:pt x="4727254" y="5800894"/>
                </a:cubicBezTo>
                <a:cubicBezTo>
                  <a:pt x="4780668" y="5831745"/>
                  <a:pt x="4822988" y="5863423"/>
                  <a:pt x="4822988" y="5863423"/>
                </a:cubicBezTo>
                <a:lnTo>
                  <a:pt x="4800366" y="5902624"/>
                </a:lnTo>
                <a:cubicBezTo>
                  <a:pt x="4800366" y="5902624"/>
                  <a:pt x="4751732" y="5881780"/>
                  <a:pt x="4698380" y="5850994"/>
                </a:cubicBezTo>
                <a:cubicBezTo>
                  <a:pt x="4644967" y="5820144"/>
                  <a:pt x="4602649" y="5788465"/>
                  <a:pt x="4602649" y="5788465"/>
                </a:cubicBezTo>
                <a:close/>
                <a:moveTo>
                  <a:pt x="3834266" y="5749288"/>
                </a:moveTo>
                <a:lnTo>
                  <a:pt x="3842651" y="5752994"/>
                </a:lnTo>
                <a:cubicBezTo>
                  <a:pt x="3858829" y="5760284"/>
                  <a:pt x="3896202" y="5777757"/>
                  <a:pt x="3936263" y="5800894"/>
                </a:cubicBezTo>
                <a:cubicBezTo>
                  <a:pt x="3989670" y="5831745"/>
                  <a:pt x="4031992" y="5863423"/>
                  <a:pt x="4031992" y="5863423"/>
                </a:cubicBezTo>
                <a:lnTo>
                  <a:pt x="4009366" y="5902624"/>
                </a:lnTo>
                <a:cubicBezTo>
                  <a:pt x="4009366" y="5902624"/>
                  <a:pt x="3960740" y="5881780"/>
                  <a:pt x="3907391" y="5850994"/>
                </a:cubicBezTo>
                <a:cubicBezTo>
                  <a:pt x="3853972" y="5820144"/>
                  <a:pt x="3811651" y="5788465"/>
                  <a:pt x="3811651" y="5788465"/>
                </a:cubicBezTo>
                <a:close/>
                <a:moveTo>
                  <a:pt x="3043144" y="5749288"/>
                </a:moveTo>
                <a:lnTo>
                  <a:pt x="3051523" y="5752994"/>
                </a:lnTo>
                <a:cubicBezTo>
                  <a:pt x="3067710" y="5760284"/>
                  <a:pt x="3105083" y="5777757"/>
                  <a:pt x="3145144" y="5800894"/>
                </a:cubicBezTo>
                <a:cubicBezTo>
                  <a:pt x="3198544" y="5831745"/>
                  <a:pt x="3240871" y="5863423"/>
                  <a:pt x="3240871" y="5863423"/>
                </a:cubicBezTo>
                <a:lnTo>
                  <a:pt x="3218243" y="5902624"/>
                </a:lnTo>
                <a:cubicBezTo>
                  <a:pt x="3218243" y="5902624"/>
                  <a:pt x="3169618" y="5881780"/>
                  <a:pt x="3116268" y="5850994"/>
                </a:cubicBezTo>
                <a:cubicBezTo>
                  <a:pt x="3062852" y="5820144"/>
                  <a:pt x="3020525" y="5788465"/>
                  <a:pt x="3020525" y="5788465"/>
                </a:cubicBezTo>
                <a:close/>
                <a:moveTo>
                  <a:pt x="2252000" y="5749288"/>
                </a:moveTo>
                <a:lnTo>
                  <a:pt x="2260383" y="5752994"/>
                </a:lnTo>
                <a:cubicBezTo>
                  <a:pt x="2276564" y="5760284"/>
                  <a:pt x="2313933" y="5777757"/>
                  <a:pt x="2353993" y="5800894"/>
                </a:cubicBezTo>
                <a:cubicBezTo>
                  <a:pt x="2407411" y="5831745"/>
                  <a:pt x="2449735" y="5863423"/>
                  <a:pt x="2449735" y="5863423"/>
                </a:cubicBezTo>
                <a:lnTo>
                  <a:pt x="2427108" y="5902624"/>
                </a:lnTo>
                <a:cubicBezTo>
                  <a:pt x="2427108" y="5902624"/>
                  <a:pt x="2378472" y="5881780"/>
                  <a:pt x="2325122" y="5850994"/>
                </a:cubicBezTo>
                <a:cubicBezTo>
                  <a:pt x="2271708" y="5820144"/>
                  <a:pt x="2229387" y="5788465"/>
                  <a:pt x="2229387" y="5788465"/>
                </a:cubicBezTo>
                <a:close/>
                <a:moveTo>
                  <a:pt x="1460873" y="5749288"/>
                </a:moveTo>
                <a:lnTo>
                  <a:pt x="1469257" y="5752994"/>
                </a:lnTo>
                <a:cubicBezTo>
                  <a:pt x="1485439" y="5760284"/>
                  <a:pt x="1522810" y="5777757"/>
                  <a:pt x="1562870" y="5800894"/>
                </a:cubicBezTo>
                <a:cubicBezTo>
                  <a:pt x="1616284" y="5831745"/>
                  <a:pt x="1658607" y="5863423"/>
                  <a:pt x="1658607" y="5863423"/>
                </a:cubicBezTo>
                <a:lnTo>
                  <a:pt x="1635980" y="5902624"/>
                </a:lnTo>
                <a:cubicBezTo>
                  <a:pt x="1635980" y="5902624"/>
                  <a:pt x="1587348" y="5881780"/>
                  <a:pt x="1533999" y="5850994"/>
                </a:cubicBezTo>
                <a:cubicBezTo>
                  <a:pt x="1480583" y="5820144"/>
                  <a:pt x="1438259" y="5788465"/>
                  <a:pt x="1438259" y="5788465"/>
                </a:cubicBezTo>
                <a:close/>
                <a:moveTo>
                  <a:pt x="669795" y="5749288"/>
                </a:moveTo>
                <a:lnTo>
                  <a:pt x="678178" y="5752994"/>
                </a:lnTo>
                <a:cubicBezTo>
                  <a:pt x="694360" y="5760284"/>
                  <a:pt x="731732" y="5777757"/>
                  <a:pt x="771792" y="5800894"/>
                </a:cubicBezTo>
                <a:cubicBezTo>
                  <a:pt x="825204" y="5831745"/>
                  <a:pt x="867526" y="5863423"/>
                  <a:pt x="867526" y="5863423"/>
                </a:cubicBezTo>
                <a:lnTo>
                  <a:pt x="844900" y="5902624"/>
                </a:lnTo>
                <a:cubicBezTo>
                  <a:pt x="844900" y="5902624"/>
                  <a:pt x="796268" y="5881780"/>
                  <a:pt x="742918" y="5850994"/>
                </a:cubicBezTo>
                <a:cubicBezTo>
                  <a:pt x="689504" y="5820144"/>
                  <a:pt x="647181" y="5788465"/>
                  <a:pt x="647181" y="5788465"/>
                </a:cubicBezTo>
                <a:close/>
                <a:moveTo>
                  <a:pt x="11745343" y="5749265"/>
                </a:moveTo>
                <a:cubicBezTo>
                  <a:pt x="11745343" y="5749265"/>
                  <a:pt x="11793976" y="5770044"/>
                  <a:pt x="11847390" y="5800894"/>
                </a:cubicBezTo>
                <a:cubicBezTo>
                  <a:pt x="11900804" y="5831745"/>
                  <a:pt x="11943128" y="5863423"/>
                  <a:pt x="11943128" y="5863423"/>
                </a:cubicBezTo>
                <a:lnTo>
                  <a:pt x="11920501" y="5902624"/>
                </a:lnTo>
                <a:cubicBezTo>
                  <a:pt x="11920501" y="5902624"/>
                  <a:pt x="11871931" y="5881780"/>
                  <a:pt x="11818516" y="5850994"/>
                </a:cubicBezTo>
                <a:cubicBezTo>
                  <a:pt x="11765038" y="5820144"/>
                  <a:pt x="11722715" y="5788465"/>
                  <a:pt x="11722715" y="5788465"/>
                </a:cubicBezTo>
                <a:close/>
                <a:moveTo>
                  <a:pt x="11524930" y="5749265"/>
                </a:moveTo>
                <a:lnTo>
                  <a:pt x="11547558" y="5788465"/>
                </a:lnTo>
                <a:cubicBezTo>
                  <a:pt x="11547558" y="5788465"/>
                  <a:pt x="11505234" y="5820144"/>
                  <a:pt x="11451820" y="5850994"/>
                </a:cubicBezTo>
                <a:cubicBezTo>
                  <a:pt x="11398406" y="5881844"/>
                  <a:pt x="11349836" y="5902624"/>
                  <a:pt x="11349836" y="5902624"/>
                </a:cubicBezTo>
                <a:lnTo>
                  <a:pt x="11327208" y="5863423"/>
                </a:lnTo>
                <a:cubicBezTo>
                  <a:pt x="11327208" y="5863423"/>
                  <a:pt x="11369531" y="5831745"/>
                  <a:pt x="11422946" y="5800894"/>
                </a:cubicBezTo>
                <a:cubicBezTo>
                  <a:pt x="11476360" y="5770044"/>
                  <a:pt x="11524930" y="5749265"/>
                  <a:pt x="11524930" y="5749265"/>
                </a:cubicBezTo>
                <a:close/>
                <a:moveTo>
                  <a:pt x="10954265" y="5749265"/>
                </a:moveTo>
                <a:cubicBezTo>
                  <a:pt x="10954265" y="5749265"/>
                  <a:pt x="11002835" y="5770044"/>
                  <a:pt x="11056249" y="5800894"/>
                </a:cubicBezTo>
                <a:cubicBezTo>
                  <a:pt x="11109664" y="5831745"/>
                  <a:pt x="11151987" y="5863423"/>
                  <a:pt x="11151987" y="5863423"/>
                </a:cubicBezTo>
                <a:lnTo>
                  <a:pt x="11129360" y="5902624"/>
                </a:lnTo>
                <a:cubicBezTo>
                  <a:pt x="11129360" y="5902624"/>
                  <a:pt x="11080790" y="5881780"/>
                  <a:pt x="11027376" y="5850994"/>
                </a:cubicBezTo>
                <a:cubicBezTo>
                  <a:pt x="10973961" y="5820144"/>
                  <a:pt x="10931638" y="5788465"/>
                  <a:pt x="10931638" y="5788465"/>
                </a:cubicBezTo>
                <a:close/>
                <a:moveTo>
                  <a:pt x="10733788" y="5749265"/>
                </a:moveTo>
                <a:lnTo>
                  <a:pt x="10756416" y="5788465"/>
                </a:lnTo>
                <a:cubicBezTo>
                  <a:pt x="10756416" y="5788465"/>
                  <a:pt x="10714092" y="5820144"/>
                  <a:pt x="10660678" y="5850994"/>
                </a:cubicBezTo>
                <a:cubicBezTo>
                  <a:pt x="10607264" y="5881844"/>
                  <a:pt x="10558694" y="5902624"/>
                  <a:pt x="10558694" y="5902624"/>
                </a:cubicBezTo>
                <a:lnTo>
                  <a:pt x="10536066" y="5863423"/>
                </a:lnTo>
                <a:cubicBezTo>
                  <a:pt x="10536066" y="5863423"/>
                  <a:pt x="10578389" y="5831745"/>
                  <a:pt x="10631804" y="5800894"/>
                </a:cubicBezTo>
                <a:cubicBezTo>
                  <a:pt x="10685218" y="5770044"/>
                  <a:pt x="10733788" y="5749265"/>
                  <a:pt x="10733788" y="5749265"/>
                </a:cubicBezTo>
                <a:close/>
                <a:moveTo>
                  <a:pt x="10163123" y="5749265"/>
                </a:moveTo>
                <a:cubicBezTo>
                  <a:pt x="10163123" y="5749265"/>
                  <a:pt x="10211693" y="5770044"/>
                  <a:pt x="10265107" y="5800894"/>
                </a:cubicBezTo>
                <a:cubicBezTo>
                  <a:pt x="10318522" y="5831745"/>
                  <a:pt x="10360845" y="5863423"/>
                  <a:pt x="10360845" y="5863423"/>
                </a:cubicBezTo>
                <a:lnTo>
                  <a:pt x="10338218" y="5902624"/>
                </a:lnTo>
                <a:cubicBezTo>
                  <a:pt x="10338218" y="5902624"/>
                  <a:pt x="10289648" y="5881780"/>
                  <a:pt x="10236234" y="5850994"/>
                </a:cubicBezTo>
                <a:cubicBezTo>
                  <a:pt x="10182819" y="5820144"/>
                  <a:pt x="10140496" y="5788465"/>
                  <a:pt x="10140496" y="5788465"/>
                </a:cubicBezTo>
                <a:close/>
                <a:moveTo>
                  <a:pt x="9942711" y="5749265"/>
                </a:moveTo>
                <a:lnTo>
                  <a:pt x="9965339" y="5788465"/>
                </a:lnTo>
                <a:cubicBezTo>
                  <a:pt x="9965339" y="5788465"/>
                  <a:pt x="9922951" y="5820144"/>
                  <a:pt x="9869601" y="5850994"/>
                </a:cubicBezTo>
                <a:cubicBezTo>
                  <a:pt x="9816123" y="5881844"/>
                  <a:pt x="9767553" y="5902624"/>
                  <a:pt x="9767553" y="5902624"/>
                </a:cubicBezTo>
                <a:lnTo>
                  <a:pt x="9744925" y="5863423"/>
                </a:lnTo>
                <a:cubicBezTo>
                  <a:pt x="9744925" y="5863423"/>
                  <a:pt x="9787248" y="5831745"/>
                  <a:pt x="9840663" y="5800894"/>
                </a:cubicBezTo>
                <a:cubicBezTo>
                  <a:pt x="9894077" y="5770044"/>
                  <a:pt x="9942711" y="5749265"/>
                  <a:pt x="9942711" y="5749265"/>
                </a:cubicBezTo>
                <a:close/>
                <a:moveTo>
                  <a:pt x="9371982" y="5749265"/>
                </a:moveTo>
                <a:cubicBezTo>
                  <a:pt x="9371982" y="5749265"/>
                  <a:pt x="9420616" y="5770044"/>
                  <a:pt x="9474030" y="5800894"/>
                </a:cubicBezTo>
                <a:cubicBezTo>
                  <a:pt x="9527444" y="5831745"/>
                  <a:pt x="9569768" y="5863423"/>
                  <a:pt x="9569768" y="5863423"/>
                </a:cubicBezTo>
                <a:lnTo>
                  <a:pt x="9547140" y="5902624"/>
                </a:lnTo>
                <a:cubicBezTo>
                  <a:pt x="9547140" y="5902624"/>
                  <a:pt x="9498507" y="5881780"/>
                  <a:pt x="9445093" y="5850994"/>
                </a:cubicBezTo>
                <a:cubicBezTo>
                  <a:pt x="9391678" y="5820144"/>
                  <a:pt x="9349355" y="5788465"/>
                  <a:pt x="9349355" y="5788465"/>
                </a:cubicBezTo>
                <a:close/>
                <a:moveTo>
                  <a:pt x="9151570" y="5749265"/>
                </a:moveTo>
                <a:lnTo>
                  <a:pt x="9174198" y="5788465"/>
                </a:lnTo>
                <a:cubicBezTo>
                  <a:pt x="9174198" y="5788465"/>
                  <a:pt x="9131874" y="5820144"/>
                  <a:pt x="9078460" y="5850994"/>
                </a:cubicBezTo>
                <a:cubicBezTo>
                  <a:pt x="9025046" y="5881844"/>
                  <a:pt x="8976412" y="5902624"/>
                  <a:pt x="8976412" y="5902624"/>
                </a:cubicBezTo>
                <a:lnTo>
                  <a:pt x="8953784" y="5863423"/>
                </a:lnTo>
                <a:cubicBezTo>
                  <a:pt x="8953784" y="5863423"/>
                  <a:pt x="8996107" y="5831745"/>
                  <a:pt x="9049585" y="5800894"/>
                </a:cubicBezTo>
                <a:cubicBezTo>
                  <a:pt x="9102936" y="5770044"/>
                  <a:pt x="9151570" y="5749265"/>
                  <a:pt x="9151570" y="5749265"/>
                </a:cubicBezTo>
                <a:close/>
                <a:moveTo>
                  <a:pt x="8580840" y="5749265"/>
                </a:moveTo>
                <a:cubicBezTo>
                  <a:pt x="8580840" y="5749265"/>
                  <a:pt x="8629474" y="5770044"/>
                  <a:pt x="8682888" y="5800894"/>
                </a:cubicBezTo>
                <a:cubicBezTo>
                  <a:pt x="8736302" y="5831745"/>
                  <a:pt x="8778626" y="5863423"/>
                  <a:pt x="8778626" y="5863423"/>
                </a:cubicBezTo>
                <a:lnTo>
                  <a:pt x="8755998" y="5902624"/>
                </a:lnTo>
                <a:cubicBezTo>
                  <a:pt x="8755998" y="5902624"/>
                  <a:pt x="8707364" y="5881780"/>
                  <a:pt x="8654014" y="5850994"/>
                </a:cubicBezTo>
                <a:cubicBezTo>
                  <a:pt x="8600536" y="5820144"/>
                  <a:pt x="8558213" y="5788465"/>
                  <a:pt x="8558213" y="5788465"/>
                </a:cubicBezTo>
                <a:close/>
                <a:moveTo>
                  <a:pt x="8360428" y="5749265"/>
                </a:moveTo>
                <a:lnTo>
                  <a:pt x="8383056" y="5788465"/>
                </a:lnTo>
                <a:cubicBezTo>
                  <a:pt x="8383056" y="5788465"/>
                  <a:pt x="8340732" y="5820144"/>
                  <a:pt x="8287318" y="5850994"/>
                </a:cubicBezTo>
                <a:cubicBezTo>
                  <a:pt x="8233904" y="5881844"/>
                  <a:pt x="8185270" y="5902624"/>
                  <a:pt x="8185270" y="5902624"/>
                </a:cubicBezTo>
                <a:lnTo>
                  <a:pt x="8162642" y="5863423"/>
                </a:lnTo>
                <a:cubicBezTo>
                  <a:pt x="8162642" y="5863423"/>
                  <a:pt x="8204965" y="5831745"/>
                  <a:pt x="8258443" y="5800894"/>
                </a:cubicBezTo>
                <a:cubicBezTo>
                  <a:pt x="8311794" y="5770044"/>
                  <a:pt x="8360428" y="5749265"/>
                  <a:pt x="8360428" y="5749265"/>
                </a:cubicBezTo>
                <a:close/>
                <a:moveTo>
                  <a:pt x="7789699" y="5749265"/>
                </a:moveTo>
                <a:cubicBezTo>
                  <a:pt x="7789699" y="5749265"/>
                  <a:pt x="7838333" y="5770044"/>
                  <a:pt x="7891747" y="5800894"/>
                </a:cubicBezTo>
                <a:cubicBezTo>
                  <a:pt x="7945161" y="5831745"/>
                  <a:pt x="7987485" y="5863423"/>
                  <a:pt x="7987485" y="5863423"/>
                </a:cubicBezTo>
                <a:lnTo>
                  <a:pt x="7964857" y="5902624"/>
                </a:lnTo>
                <a:cubicBezTo>
                  <a:pt x="7964857" y="5902624"/>
                  <a:pt x="7916223" y="5881780"/>
                  <a:pt x="7862873" y="5850994"/>
                </a:cubicBezTo>
                <a:cubicBezTo>
                  <a:pt x="7809395" y="5820144"/>
                  <a:pt x="7767072" y="5788465"/>
                  <a:pt x="7767072" y="5788465"/>
                </a:cubicBezTo>
                <a:close/>
                <a:moveTo>
                  <a:pt x="7569286" y="5749265"/>
                </a:moveTo>
                <a:lnTo>
                  <a:pt x="7591913" y="5788465"/>
                </a:lnTo>
                <a:cubicBezTo>
                  <a:pt x="7591913" y="5788465"/>
                  <a:pt x="7549590" y="5820144"/>
                  <a:pt x="7496176" y="5850994"/>
                </a:cubicBezTo>
                <a:cubicBezTo>
                  <a:pt x="7442762" y="5881844"/>
                  <a:pt x="7394192" y="5902624"/>
                  <a:pt x="7394192" y="5902624"/>
                </a:cubicBezTo>
                <a:lnTo>
                  <a:pt x="7371564" y="5863423"/>
                </a:lnTo>
                <a:cubicBezTo>
                  <a:pt x="7371564" y="5863423"/>
                  <a:pt x="7413887" y="5831745"/>
                  <a:pt x="7467302" y="5800894"/>
                </a:cubicBezTo>
                <a:cubicBezTo>
                  <a:pt x="7520716" y="5770044"/>
                  <a:pt x="7569286" y="5749265"/>
                  <a:pt x="7569286" y="5749265"/>
                </a:cubicBezTo>
                <a:close/>
                <a:moveTo>
                  <a:pt x="6998621" y="5749265"/>
                </a:moveTo>
                <a:cubicBezTo>
                  <a:pt x="6998621" y="5749265"/>
                  <a:pt x="7047191" y="5770044"/>
                  <a:pt x="7100606" y="5800894"/>
                </a:cubicBezTo>
                <a:cubicBezTo>
                  <a:pt x="7154020" y="5831745"/>
                  <a:pt x="7196344" y="5863423"/>
                  <a:pt x="7196344" y="5863423"/>
                </a:cubicBezTo>
                <a:lnTo>
                  <a:pt x="7173716" y="5902624"/>
                </a:lnTo>
                <a:cubicBezTo>
                  <a:pt x="7173716" y="5902624"/>
                  <a:pt x="7125146" y="5881780"/>
                  <a:pt x="7071731" y="5850994"/>
                </a:cubicBezTo>
                <a:cubicBezTo>
                  <a:pt x="7018317" y="5820144"/>
                  <a:pt x="6975995" y="5788465"/>
                  <a:pt x="6975995" y="5788465"/>
                </a:cubicBezTo>
                <a:close/>
                <a:moveTo>
                  <a:pt x="6778210" y="5749265"/>
                </a:moveTo>
                <a:lnTo>
                  <a:pt x="6800772" y="5788465"/>
                </a:lnTo>
                <a:cubicBezTo>
                  <a:pt x="6800772" y="5788465"/>
                  <a:pt x="6758449" y="5820144"/>
                  <a:pt x="6705100" y="5850994"/>
                </a:cubicBezTo>
                <a:cubicBezTo>
                  <a:pt x="6651621" y="5881844"/>
                  <a:pt x="6603052" y="5902624"/>
                  <a:pt x="6603052" y="5902624"/>
                </a:cubicBezTo>
                <a:lnTo>
                  <a:pt x="6580424" y="5863423"/>
                </a:lnTo>
                <a:cubicBezTo>
                  <a:pt x="6580424" y="5863423"/>
                  <a:pt x="6622747" y="5831745"/>
                  <a:pt x="6676161" y="5800894"/>
                </a:cubicBezTo>
                <a:cubicBezTo>
                  <a:pt x="6729575" y="5770044"/>
                  <a:pt x="6778210" y="5749265"/>
                  <a:pt x="6778210" y="5749265"/>
                </a:cubicBezTo>
                <a:close/>
                <a:moveTo>
                  <a:pt x="6207480" y="5749265"/>
                </a:moveTo>
                <a:cubicBezTo>
                  <a:pt x="6207480" y="5749265"/>
                  <a:pt x="6256113" y="5770044"/>
                  <a:pt x="6309528" y="5800894"/>
                </a:cubicBezTo>
                <a:cubicBezTo>
                  <a:pt x="6362878" y="5831745"/>
                  <a:pt x="6405266" y="5863423"/>
                  <a:pt x="6405266" y="5863423"/>
                </a:cubicBezTo>
                <a:lnTo>
                  <a:pt x="6382638" y="5902624"/>
                </a:lnTo>
                <a:cubicBezTo>
                  <a:pt x="6382638" y="5902624"/>
                  <a:pt x="6334004" y="5881780"/>
                  <a:pt x="6280590" y="5850994"/>
                </a:cubicBezTo>
                <a:cubicBezTo>
                  <a:pt x="6227176" y="5820144"/>
                  <a:pt x="6184852" y="5788465"/>
                  <a:pt x="6184852" y="5788465"/>
                </a:cubicBezTo>
                <a:close/>
                <a:moveTo>
                  <a:pt x="5987067" y="5749265"/>
                </a:moveTo>
                <a:lnTo>
                  <a:pt x="6009695" y="5788465"/>
                </a:lnTo>
                <a:cubicBezTo>
                  <a:pt x="6009695" y="5788465"/>
                  <a:pt x="5967374" y="5820144"/>
                  <a:pt x="5913960" y="5850994"/>
                </a:cubicBezTo>
                <a:cubicBezTo>
                  <a:pt x="5860547" y="5881844"/>
                  <a:pt x="5811914" y="5902624"/>
                  <a:pt x="5811914" y="5902624"/>
                </a:cubicBezTo>
                <a:lnTo>
                  <a:pt x="5789285" y="5863423"/>
                </a:lnTo>
                <a:cubicBezTo>
                  <a:pt x="5789285" y="5863423"/>
                  <a:pt x="5831608" y="5831745"/>
                  <a:pt x="5885024" y="5800894"/>
                </a:cubicBezTo>
                <a:cubicBezTo>
                  <a:pt x="5938437" y="5770044"/>
                  <a:pt x="5987067" y="5749265"/>
                  <a:pt x="5987067" y="5749265"/>
                </a:cubicBezTo>
                <a:close/>
                <a:moveTo>
                  <a:pt x="5416352" y="5749265"/>
                </a:moveTo>
                <a:lnTo>
                  <a:pt x="5416414" y="5749265"/>
                </a:lnTo>
                <a:lnTo>
                  <a:pt x="5416402" y="5749288"/>
                </a:lnTo>
                <a:close/>
                <a:moveTo>
                  <a:pt x="5196000" y="5749265"/>
                </a:moveTo>
                <a:lnTo>
                  <a:pt x="5218629" y="5788465"/>
                </a:lnTo>
                <a:cubicBezTo>
                  <a:pt x="5218629" y="5788465"/>
                  <a:pt x="5176307" y="5820144"/>
                  <a:pt x="5122891" y="5850994"/>
                </a:cubicBezTo>
                <a:cubicBezTo>
                  <a:pt x="5069478" y="5881844"/>
                  <a:pt x="5020848" y="5902624"/>
                  <a:pt x="5020848" y="5902624"/>
                </a:cubicBezTo>
                <a:lnTo>
                  <a:pt x="4998215" y="5863423"/>
                </a:lnTo>
                <a:cubicBezTo>
                  <a:pt x="4998215" y="5863423"/>
                  <a:pt x="5040542" y="5831745"/>
                  <a:pt x="5093953" y="5800894"/>
                </a:cubicBezTo>
                <a:cubicBezTo>
                  <a:pt x="5147369" y="5770044"/>
                  <a:pt x="5196000" y="5749265"/>
                  <a:pt x="5196000" y="5749265"/>
                </a:cubicBezTo>
                <a:close/>
                <a:moveTo>
                  <a:pt x="4625211" y="5749265"/>
                </a:moveTo>
                <a:lnTo>
                  <a:pt x="4625271" y="5749265"/>
                </a:lnTo>
                <a:lnTo>
                  <a:pt x="4625259" y="5749288"/>
                </a:lnTo>
                <a:close/>
                <a:moveTo>
                  <a:pt x="4404792" y="5749265"/>
                </a:moveTo>
                <a:lnTo>
                  <a:pt x="4427424" y="5788465"/>
                </a:lnTo>
                <a:cubicBezTo>
                  <a:pt x="4427424" y="5788465"/>
                  <a:pt x="4385099" y="5820144"/>
                  <a:pt x="4331686" y="5850994"/>
                </a:cubicBezTo>
                <a:cubicBezTo>
                  <a:pt x="4278272" y="5881844"/>
                  <a:pt x="4229635" y="5902624"/>
                  <a:pt x="4229635" y="5902624"/>
                </a:cubicBezTo>
                <a:lnTo>
                  <a:pt x="4207009" y="5863423"/>
                </a:lnTo>
                <a:lnTo>
                  <a:pt x="4207074" y="5863423"/>
                </a:lnTo>
                <a:cubicBezTo>
                  <a:pt x="4207074" y="5863423"/>
                  <a:pt x="4249395" y="5831745"/>
                  <a:pt x="4302809" y="5800894"/>
                </a:cubicBezTo>
                <a:cubicBezTo>
                  <a:pt x="4356222" y="5770044"/>
                  <a:pt x="4404792" y="5749265"/>
                  <a:pt x="4404792" y="5749265"/>
                </a:cubicBezTo>
                <a:close/>
                <a:moveTo>
                  <a:pt x="3834218" y="5749265"/>
                </a:moveTo>
                <a:lnTo>
                  <a:pt x="3834279" y="5749265"/>
                </a:lnTo>
                <a:lnTo>
                  <a:pt x="3834266" y="5749288"/>
                </a:lnTo>
                <a:close/>
                <a:moveTo>
                  <a:pt x="3613807" y="5749265"/>
                </a:moveTo>
                <a:lnTo>
                  <a:pt x="3636436" y="5788465"/>
                </a:lnTo>
                <a:cubicBezTo>
                  <a:pt x="3636436" y="5788465"/>
                  <a:pt x="3594111" y="5820144"/>
                  <a:pt x="3540702" y="5850994"/>
                </a:cubicBezTo>
                <a:cubicBezTo>
                  <a:pt x="3487289" y="5881844"/>
                  <a:pt x="3438653" y="5902624"/>
                  <a:pt x="3438653" y="5902624"/>
                </a:cubicBezTo>
                <a:lnTo>
                  <a:pt x="3416027" y="5863423"/>
                </a:lnTo>
                <a:cubicBezTo>
                  <a:pt x="3416027" y="5863423"/>
                  <a:pt x="3458348" y="5831745"/>
                  <a:pt x="3511767" y="5800894"/>
                </a:cubicBezTo>
                <a:cubicBezTo>
                  <a:pt x="3565177" y="5770044"/>
                  <a:pt x="3613807" y="5749265"/>
                  <a:pt x="3613807" y="5749265"/>
                </a:cubicBezTo>
                <a:close/>
                <a:moveTo>
                  <a:pt x="3043094" y="5749265"/>
                </a:moveTo>
                <a:lnTo>
                  <a:pt x="3043156" y="5749265"/>
                </a:lnTo>
                <a:lnTo>
                  <a:pt x="3043144" y="5749288"/>
                </a:lnTo>
                <a:close/>
                <a:moveTo>
                  <a:pt x="2822677" y="5749265"/>
                </a:moveTo>
                <a:lnTo>
                  <a:pt x="2845305" y="5788465"/>
                </a:lnTo>
                <a:cubicBezTo>
                  <a:pt x="2845305" y="5788465"/>
                  <a:pt x="2802981" y="5820144"/>
                  <a:pt x="2749571" y="5850994"/>
                </a:cubicBezTo>
                <a:cubicBezTo>
                  <a:pt x="2696153" y="5881844"/>
                  <a:pt x="2647521" y="5902624"/>
                  <a:pt x="2647521" y="5902624"/>
                </a:cubicBezTo>
                <a:lnTo>
                  <a:pt x="2624892" y="5863423"/>
                </a:lnTo>
                <a:cubicBezTo>
                  <a:pt x="2624892" y="5863423"/>
                  <a:pt x="2667217" y="5831745"/>
                  <a:pt x="2720633" y="5800894"/>
                </a:cubicBezTo>
                <a:cubicBezTo>
                  <a:pt x="2774046" y="5770044"/>
                  <a:pt x="2822677" y="5749265"/>
                  <a:pt x="2822677" y="5749265"/>
                </a:cubicBezTo>
                <a:close/>
                <a:moveTo>
                  <a:pt x="2251951" y="5749265"/>
                </a:moveTo>
                <a:lnTo>
                  <a:pt x="2252012" y="5749265"/>
                </a:lnTo>
                <a:lnTo>
                  <a:pt x="2252000" y="5749288"/>
                </a:lnTo>
                <a:close/>
                <a:moveTo>
                  <a:pt x="2031482" y="5749265"/>
                </a:moveTo>
                <a:lnTo>
                  <a:pt x="2054113" y="5788465"/>
                </a:lnTo>
                <a:cubicBezTo>
                  <a:pt x="2054113" y="5788465"/>
                  <a:pt x="2011788" y="5820144"/>
                  <a:pt x="1958376" y="5850994"/>
                </a:cubicBezTo>
                <a:cubicBezTo>
                  <a:pt x="1904962" y="5881844"/>
                  <a:pt x="1856328" y="5902624"/>
                  <a:pt x="1856328" y="5902624"/>
                </a:cubicBezTo>
                <a:lnTo>
                  <a:pt x="1833699" y="5863423"/>
                </a:lnTo>
                <a:lnTo>
                  <a:pt x="1833765" y="5863423"/>
                </a:lnTo>
                <a:cubicBezTo>
                  <a:pt x="1833765" y="5863423"/>
                  <a:pt x="1876088" y="5831745"/>
                  <a:pt x="1929500" y="5800894"/>
                </a:cubicBezTo>
                <a:cubicBezTo>
                  <a:pt x="1982915" y="5770044"/>
                  <a:pt x="2031482" y="5749265"/>
                  <a:pt x="2031482" y="5749265"/>
                </a:cubicBezTo>
                <a:close/>
                <a:moveTo>
                  <a:pt x="1460821" y="5749265"/>
                </a:moveTo>
                <a:lnTo>
                  <a:pt x="1460890" y="5749265"/>
                </a:lnTo>
                <a:lnTo>
                  <a:pt x="1460873" y="5749288"/>
                </a:lnTo>
                <a:close/>
                <a:moveTo>
                  <a:pt x="1240411" y="5749265"/>
                </a:moveTo>
                <a:lnTo>
                  <a:pt x="1263039" y="5788465"/>
                </a:lnTo>
                <a:cubicBezTo>
                  <a:pt x="1263039" y="5788465"/>
                  <a:pt x="1220715" y="5820144"/>
                  <a:pt x="1167301" y="5850994"/>
                </a:cubicBezTo>
                <a:cubicBezTo>
                  <a:pt x="1113887" y="5881844"/>
                  <a:pt x="1065253" y="5902624"/>
                  <a:pt x="1065253" y="5902624"/>
                </a:cubicBezTo>
                <a:lnTo>
                  <a:pt x="1042617" y="5863423"/>
                </a:lnTo>
                <a:lnTo>
                  <a:pt x="1042681" y="5863423"/>
                </a:lnTo>
                <a:cubicBezTo>
                  <a:pt x="1042681" y="5863423"/>
                  <a:pt x="1085014" y="5831745"/>
                  <a:pt x="1138424" y="5800894"/>
                </a:cubicBezTo>
                <a:cubicBezTo>
                  <a:pt x="1191840" y="5770044"/>
                  <a:pt x="1240411" y="5749265"/>
                  <a:pt x="1240411" y="5749265"/>
                </a:cubicBezTo>
                <a:close/>
                <a:moveTo>
                  <a:pt x="669744" y="5749265"/>
                </a:moveTo>
                <a:lnTo>
                  <a:pt x="669808" y="5749265"/>
                </a:lnTo>
                <a:lnTo>
                  <a:pt x="669795" y="5749288"/>
                </a:lnTo>
                <a:close/>
                <a:moveTo>
                  <a:pt x="449268" y="5749265"/>
                </a:moveTo>
                <a:lnTo>
                  <a:pt x="471896" y="5788465"/>
                </a:lnTo>
                <a:cubicBezTo>
                  <a:pt x="471896" y="5788465"/>
                  <a:pt x="429574" y="5820144"/>
                  <a:pt x="376162" y="5850994"/>
                </a:cubicBezTo>
                <a:cubicBezTo>
                  <a:pt x="322748" y="5881844"/>
                  <a:pt x="274116" y="5902624"/>
                  <a:pt x="274116" y="5902624"/>
                </a:cubicBezTo>
                <a:lnTo>
                  <a:pt x="251487" y="5863423"/>
                </a:lnTo>
                <a:lnTo>
                  <a:pt x="251551" y="5863423"/>
                </a:lnTo>
                <a:cubicBezTo>
                  <a:pt x="251551" y="5863423"/>
                  <a:pt x="293874" y="5831745"/>
                  <a:pt x="347288" y="5800894"/>
                </a:cubicBezTo>
                <a:cubicBezTo>
                  <a:pt x="400701" y="5770044"/>
                  <a:pt x="449268" y="5749265"/>
                  <a:pt x="449268" y="5749265"/>
                </a:cubicBezTo>
                <a:close/>
                <a:moveTo>
                  <a:pt x="12008079" y="5597563"/>
                </a:moveTo>
                <a:lnTo>
                  <a:pt x="12053335" y="5597563"/>
                </a:lnTo>
                <a:cubicBezTo>
                  <a:pt x="12053335" y="5597563"/>
                  <a:pt x="12059581" y="5650085"/>
                  <a:pt x="12059581" y="5711785"/>
                </a:cubicBezTo>
                <a:cubicBezTo>
                  <a:pt x="12059581" y="5773486"/>
                  <a:pt x="12053335" y="5825944"/>
                  <a:pt x="12053335" y="5825944"/>
                </a:cubicBezTo>
                <a:lnTo>
                  <a:pt x="12008079" y="5825944"/>
                </a:lnTo>
                <a:cubicBezTo>
                  <a:pt x="12008079" y="5825944"/>
                  <a:pt x="12001833" y="5773422"/>
                  <a:pt x="12001833" y="5711785"/>
                </a:cubicBezTo>
                <a:cubicBezTo>
                  <a:pt x="12001833" y="5650149"/>
                  <a:pt x="12008079" y="5597563"/>
                  <a:pt x="12008079" y="5597563"/>
                </a:cubicBezTo>
                <a:close/>
                <a:moveTo>
                  <a:pt x="11216938" y="5597563"/>
                </a:moveTo>
                <a:lnTo>
                  <a:pt x="11262194" y="5597563"/>
                </a:lnTo>
                <a:cubicBezTo>
                  <a:pt x="11262194" y="5597563"/>
                  <a:pt x="11268504" y="5650085"/>
                  <a:pt x="11268504" y="5711785"/>
                </a:cubicBezTo>
                <a:cubicBezTo>
                  <a:pt x="11268504" y="5773486"/>
                  <a:pt x="11262194" y="5825944"/>
                  <a:pt x="11262194" y="5825944"/>
                </a:cubicBezTo>
                <a:lnTo>
                  <a:pt x="11216938" y="5825944"/>
                </a:lnTo>
                <a:cubicBezTo>
                  <a:pt x="11216938" y="5825944"/>
                  <a:pt x="11210692" y="5773422"/>
                  <a:pt x="11210692" y="5711785"/>
                </a:cubicBezTo>
                <a:cubicBezTo>
                  <a:pt x="11210692" y="5650149"/>
                  <a:pt x="11216938" y="5597563"/>
                  <a:pt x="11216938" y="5597563"/>
                </a:cubicBezTo>
                <a:close/>
                <a:moveTo>
                  <a:pt x="10425796" y="5597563"/>
                </a:moveTo>
                <a:lnTo>
                  <a:pt x="10471052" y="5597563"/>
                </a:lnTo>
                <a:cubicBezTo>
                  <a:pt x="10471052" y="5597563"/>
                  <a:pt x="10477362" y="5650085"/>
                  <a:pt x="10477362" y="5711785"/>
                </a:cubicBezTo>
                <a:cubicBezTo>
                  <a:pt x="10477362" y="5773486"/>
                  <a:pt x="10471052" y="5825944"/>
                  <a:pt x="10471052" y="5825944"/>
                </a:cubicBezTo>
                <a:lnTo>
                  <a:pt x="10425796" y="5825944"/>
                </a:lnTo>
                <a:cubicBezTo>
                  <a:pt x="10425796" y="5825944"/>
                  <a:pt x="10419550" y="5773422"/>
                  <a:pt x="10419550" y="5711785"/>
                </a:cubicBezTo>
                <a:cubicBezTo>
                  <a:pt x="10419550" y="5650149"/>
                  <a:pt x="10425796" y="5597563"/>
                  <a:pt x="10425796" y="5597563"/>
                </a:cubicBezTo>
                <a:close/>
                <a:moveTo>
                  <a:pt x="9634719" y="5597563"/>
                </a:moveTo>
                <a:lnTo>
                  <a:pt x="9679910" y="5597563"/>
                </a:lnTo>
                <a:cubicBezTo>
                  <a:pt x="9679910" y="5597563"/>
                  <a:pt x="9686221" y="5650085"/>
                  <a:pt x="9686221" y="5711785"/>
                </a:cubicBezTo>
                <a:cubicBezTo>
                  <a:pt x="9686221" y="5773486"/>
                  <a:pt x="9679910" y="5825944"/>
                  <a:pt x="9679910" y="5825944"/>
                </a:cubicBezTo>
                <a:lnTo>
                  <a:pt x="9634719" y="5825944"/>
                </a:lnTo>
                <a:cubicBezTo>
                  <a:pt x="9634719" y="5825944"/>
                  <a:pt x="9628408" y="5773422"/>
                  <a:pt x="9628408" y="5711785"/>
                </a:cubicBezTo>
                <a:cubicBezTo>
                  <a:pt x="9628408" y="5650149"/>
                  <a:pt x="9634719" y="5597563"/>
                  <a:pt x="9634719" y="5597563"/>
                </a:cubicBezTo>
                <a:close/>
                <a:moveTo>
                  <a:pt x="8843577" y="5597563"/>
                </a:moveTo>
                <a:lnTo>
                  <a:pt x="8888832" y="5597563"/>
                </a:lnTo>
                <a:cubicBezTo>
                  <a:pt x="8888832" y="5597563"/>
                  <a:pt x="8895079" y="5650085"/>
                  <a:pt x="8895079" y="5711785"/>
                </a:cubicBezTo>
                <a:cubicBezTo>
                  <a:pt x="8895079" y="5773486"/>
                  <a:pt x="8888832" y="5825944"/>
                  <a:pt x="8888832" y="5825944"/>
                </a:cubicBezTo>
                <a:lnTo>
                  <a:pt x="8843577" y="5825944"/>
                </a:lnTo>
                <a:cubicBezTo>
                  <a:pt x="8843577" y="5825944"/>
                  <a:pt x="8837330" y="5773422"/>
                  <a:pt x="8837330" y="5711785"/>
                </a:cubicBezTo>
                <a:cubicBezTo>
                  <a:pt x="8837330" y="5650149"/>
                  <a:pt x="8843577" y="5597563"/>
                  <a:pt x="8843577" y="5597563"/>
                </a:cubicBezTo>
                <a:close/>
                <a:moveTo>
                  <a:pt x="8052435" y="5597563"/>
                </a:moveTo>
                <a:lnTo>
                  <a:pt x="8097691" y="5597563"/>
                </a:lnTo>
                <a:cubicBezTo>
                  <a:pt x="8097691" y="5597563"/>
                  <a:pt x="8103938" y="5650085"/>
                  <a:pt x="8103938" y="5711785"/>
                </a:cubicBezTo>
                <a:cubicBezTo>
                  <a:pt x="8103938" y="5773486"/>
                  <a:pt x="8097691" y="5825944"/>
                  <a:pt x="8097691" y="5825944"/>
                </a:cubicBezTo>
                <a:lnTo>
                  <a:pt x="8052435" y="5825944"/>
                </a:lnTo>
                <a:cubicBezTo>
                  <a:pt x="8052435" y="5825944"/>
                  <a:pt x="8046189" y="5773422"/>
                  <a:pt x="8046189" y="5711785"/>
                </a:cubicBezTo>
                <a:cubicBezTo>
                  <a:pt x="8046189" y="5650149"/>
                  <a:pt x="8052435" y="5597563"/>
                  <a:pt x="8052435" y="5597563"/>
                </a:cubicBezTo>
                <a:close/>
                <a:moveTo>
                  <a:pt x="7261293" y="5597563"/>
                </a:moveTo>
                <a:lnTo>
                  <a:pt x="7306549" y="5597563"/>
                </a:lnTo>
                <a:cubicBezTo>
                  <a:pt x="7306549" y="5597563"/>
                  <a:pt x="7312860" y="5650085"/>
                  <a:pt x="7312860" y="5711785"/>
                </a:cubicBezTo>
                <a:cubicBezTo>
                  <a:pt x="7312860" y="5773486"/>
                  <a:pt x="7306549" y="5825944"/>
                  <a:pt x="7306549" y="5825944"/>
                </a:cubicBezTo>
                <a:lnTo>
                  <a:pt x="7261293" y="5825944"/>
                </a:lnTo>
                <a:cubicBezTo>
                  <a:pt x="7261293" y="5825944"/>
                  <a:pt x="7255047" y="5773422"/>
                  <a:pt x="7255047" y="5711785"/>
                </a:cubicBezTo>
                <a:cubicBezTo>
                  <a:pt x="7255047" y="5650149"/>
                  <a:pt x="7261293" y="5597563"/>
                  <a:pt x="7261293" y="5597563"/>
                </a:cubicBezTo>
                <a:close/>
                <a:moveTo>
                  <a:pt x="6470217" y="5597563"/>
                </a:moveTo>
                <a:lnTo>
                  <a:pt x="6515408" y="5597563"/>
                </a:lnTo>
                <a:cubicBezTo>
                  <a:pt x="6515408" y="5597563"/>
                  <a:pt x="6521719" y="5650085"/>
                  <a:pt x="6521719" y="5711785"/>
                </a:cubicBezTo>
                <a:cubicBezTo>
                  <a:pt x="6521719" y="5773486"/>
                  <a:pt x="6515408" y="5825944"/>
                  <a:pt x="6515408" y="5825944"/>
                </a:cubicBezTo>
                <a:lnTo>
                  <a:pt x="6470217" y="5825944"/>
                </a:lnTo>
                <a:cubicBezTo>
                  <a:pt x="6470217" y="5825944"/>
                  <a:pt x="6463906" y="5773422"/>
                  <a:pt x="6463906" y="5711785"/>
                </a:cubicBezTo>
                <a:cubicBezTo>
                  <a:pt x="6463906" y="5650149"/>
                  <a:pt x="6470217" y="5597563"/>
                  <a:pt x="6470217" y="5597563"/>
                </a:cubicBezTo>
                <a:close/>
                <a:moveTo>
                  <a:pt x="5679084" y="5597563"/>
                </a:moveTo>
                <a:lnTo>
                  <a:pt x="5724338" y="5597563"/>
                </a:lnTo>
                <a:cubicBezTo>
                  <a:pt x="5724338" y="5597563"/>
                  <a:pt x="5730645" y="5650085"/>
                  <a:pt x="5730645" y="5711785"/>
                </a:cubicBezTo>
                <a:cubicBezTo>
                  <a:pt x="5730645" y="5773486"/>
                  <a:pt x="5724338" y="5825944"/>
                  <a:pt x="5724338" y="5825944"/>
                </a:cubicBezTo>
                <a:lnTo>
                  <a:pt x="5679084" y="5825944"/>
                </a:lnTo>
                <a:cubicBezTo>
                  <a:pt x="5679084" y="5825944"/>
                  <a:pt x="5672835" y="5773422"/>
                  <a:pt x="5672835" y="5711785"/>
                </a:cubicBezTo>
                <a:cubicBezTo>
                  <a:pt x="5672835" y="5650149"/>
                  <a:pt x="5679084" y="5597563"/>
                  <a:pt x="5679084" y="5597563"/>
                </a:cubicBezTo>
                <a:close/>
                <a:moveTo>
                  <a:pt x="4887944" y="5597563"/>
                </a:moveTo>
                <a:lnTo>
                  <a:pt x="4933198" y="5597563"/>
                </a:lnTo>
                <a:cubicBezTo>
                  <a:pt x="4933198" y="5597563"/>
                  <a:pt x="4939507" y="5650085"/>
                  <a:pt x="4939507" y="5711785"/>
                </a:cubicBezTo>
                <a:cubicBezTo>
                  <a:pt x="4939507" y="5773486"/>
                  <a:pt x="4933198" y="5825944"/>
                  <a:pt x="4933198" y="5825944"/>
                </a:cubicBezTo>
                <a:lnTo>
                  <a:pt x="4887944" y="5825944"/>
                </a:lnTo>
                <a:cubicBezTo>
                  <a:pt x="4887944" y="5825944"/>
                  <a:pt x="4881632" y="5773422"/>
                  <a:pt x="4881632" y="5711785"/>
                </a:cubicBezTo>
                <a:cubicBezTo>
                  <a:pt x="4881632" y="5650149"/>
                  <a:pt x="4887944" y="5597563"/>
                  <a:pt x="4887944" y="5597563"/>
                </a:cubicBezTo>
                <a:close/>
                <a:moveTo>
                  <a:pt x="4096880" y="5597563"/>
                </a:moveTo>
                <a:lnTo>
                  <a:pt x="4142136" y="5597563"/>
                </a:lnTo>
                <a:cubicBezTo>
                  <a:pt x="4142136" y="5597563"/>
                  <a:pt x="4148446" y="5650085"/>
                  <a:pt x="4148446" y="5711785"/>
                </a:cubicBezTo>
                <a:cubicBezTo>
                  <a:pt x="4148446" y="5773486"/>
                  <a:pt x="4142136" y="5825944"/>
                  <a:pt x="4142136" y="5825944"/>
                </a:cubicBezTo>
                <a:lnTo>
                  <a:pt x="4096880" y="5825944"/>
                </a:lnTo>
                <a:cubicBezTo>
                  <a:pt x="4096880" y="5825944"/>
                  <a:pt x="4090633" y="5773422"/>
                  <a:pt x="4090633" y="5711785"/>
                </a:cubicBezTo>
                <a:cubicBezTo>
                  <a:pt x="4090633" y="5650149"/>
                  <a:pt x="4096880" y="5597563"/>
                  <a:pt x="4096880" y="5597563"/>
                </a:cubicBezTo>
                <a:close/>
                <a:moveTo>
                  <a:pt x="3305820" y="5597563"/>
                </a:moveTo>
                <a:lnTo>
                  <a:pt x="3351078" y="5597563"/>
                </a:lnTo>
                <a:cubicBezTo>
                  <a:pt x="3351078" y="5597563"/>
                  <a:pt x="3357385" y="5650085"/>
                  <a:pt x="3357385" y="5711785"/>
                </a:cubicBezTo>
                <a:cubicBezTo>
                  <a:pt x="3357385" y="5773486"/>
                  <a:pt x="3351078" y="5825944"/>
                  <a:pt x="3351078" y="5825944"/>
                </a:cubicBezTo>
                <a:lnTo>
                  <a:pt x="3305820" y="5825944"/>
                </a:lnTo>
                <a:cubicBezTo>
                  <a:pt x="3305820" y="5825944"/>
                  <a:pt x="3299575" y="5773422"/>
                  <a:pt x="3299575" y="5711785"/>
                </a:cubicBezTo>
                <a:cubicBezTo>
                  <a:pt x="3299575" y="5650149"/>
                  <a:pt x="3305820" y="5597563"/>
                  <a:pt x="3305820" y="5597563"/>
                </a:cubicBezTo>
                <a:close/>
                <a:moveTo>
                  <a:pt x="2514689" y="5597563"/>
                </a:moveTo>
                <a:lnTo>
                  <a:pt x="2559944" y="5597563"/>
                </a:lnTo>
                <a:cubicBezTo>
                  <a:pt x="2559944" y="5597563"/>
                  <a:pt x="2566255" y="5650085"/>
                  <a:pt x="2566255" y="5711785"/>
                </a:cubicBezTo>
                <a:cubicBezTo>
                  <a:pt x="2566255" y="5773486"/>
                  <a:pt x="2559944" y="5825944"/>
                  <a:pt x="2559944" y="5825944"/>
                </a:cubicBezTo>
                <a:lnTo>
                  <a:pt x="2514689" y="5825944"/>
                </a:lnTo>
                <a:cubicBezTo>
                  <a:pt x="2514689" y="5825944"/>
                  <a:pt x="2508380" y="5773422"/>
                  <a:pt x="2508380" y="5711785"/>
                </a:cubicBezTo>
                <a:cubicBezTo>
                  <a:pt x="2508380" y="5650149"/>
                  <a:pt x="2514689" y="5597563"/>
                  <a:pt x="2514689" y="5597563"/>
                </a:cubicBezTo>
                <a:close/>
                <a:moveTo>
                  <a:pt x="1723556" y="5597563"/>
                </a:moveTo>
                <a:lnTo>
                  <a:pt x="1768814" y="5597563"/>
                </a:lnTo>
                <a:cubicBezTo>
                  <a:pt x="1768814" y="5597563"/>
                  <a:pt x="1775124" y="5650085"/>
                  <a:pt x="1775124" y="5711785"/>
                </a:cubicBezTo>
                <a:cubicBezTo>
                  <a:pt x="1775124" y="5773486"/>
                  <a:pt x="1768814" y="5825944"/>
                  <a:pt x="1768814" y="5825944"/>
                </a:cubicBezTo>
                <a:lnTo>
                  <a:pt x="1723556" y="5825944"/>
                </a:lnTo>
                <a:cubicBezTo>
                  <a:pt x="1723556" y="5825944"/>
                  <a:pt x="1717310" y="5773422"/>
                  <a:pt x="1717310" y="5711785"/>
                </a:cubicBezTo>
                <a:cubicBezTo>
                  <a:pt x="1717310" y="5650149"/>
                  <a:pt x="1723556" y="5597563"/>
                  <a:pt x="1723556" y="5597563"/>
                </a:cubicBezTo>
                <a:close/>
                <a:moveTo>
                  <a:pt x="932414" y="5597563"/>
                </a:moveTo>
                <a:lnTo>
                  <a:pt x="977669" y="5597563"/>
                </a:lnTo>
                <a:cubicBezTo>
                  <a:pt x="977669" y="5597563"/>
                  <a:pt x="983979" y="5650085"/>
                  <a:pt x="983979" y="5711785"/>
                </a:cubicBezTo>
                <a:cubicBezTo>
                  <a:pt x="983979" y="5773486"/>
                  <a:pt x="977669" y="5825944"/>
                  <a:pt x="977669" y="5825944"/>
                </a:cubicBezTo>
                <a:lnTo>
                  <a:pt x="932414" y="5825944"/>
                </a:lnTo>
                <a:cubicBezTo>
                  <a:pt x="932414" y="5825944"/>
                  <a:pt x="926104" y="5773422"/>
                  <a:pt x="926104" y="5711785"/>
                </a:cubicBezTo>
                <a:cubicBezTo>
                  <a:pt x="926104" y="5650149"/>
                  <a:pt x="932414" y="5597563"/>
                  <a:pt x="932414" y="5597563"/>
                </a:cubicBezTo>
                <a:close/>
                <a:moveTo>
                  <a:pt x="141346" y="5597563"/>
                </a:moveTo>
                <a:lnTo>
                  <a:pt x="186600" y="5597563"/>
                </a:lnTo>
                <a:cubicBezTo>
                  <a:pt x="186600" y="5597563"/>
                  <a:pt x="192910" y="5650085"/>
                  <a:pt x="192910" y="5711785"/>
                </a:cubicBezTo>
                <a:cubicBezTo>
                  <a:pt x="192910" y="5773486"/>
                  <a:pt x="186600" y="5825944"/>
                  <a:pt x="186600" y="5825944"/>
                </a:cubicBezTo>
                <a:lnTo>
                  <a:pt x="141346" y="5825944"/>
                </a:lnTo>
                <a:cubicBezTo>
                  <a:pt x="141346" y="5825944"/>
                  <a:pt x="135099" y="5773422"/>
                  <a:pt x="135099" y="5711785"/>
                </a:cubicBezTo>
                <a:cubicBezTo>
                  <a:pt x="135099" y="5650149"/>
                  <a:pt x="141346" y="5597563"/>
                  <a:pt x="141346" y="5597563"/>
                </a:cubicBezTo>
                <a:close/>
                <a:moveTo>
                  <a:pt x="5811965" y="5520907"/>
                </a:moveTo>
                <a:lnTo>
                  <a:pt x="5820348" y="5524613"/>
                </a:lnTo>
                <a:cubicBezTo>
                  <a:pt x="5836528" y="5531903"/>
                  <a:pt x="5873901" y="5549376"/>
                  <a:pt x="5913960" y="5572513"/>
                </a:cubicBezTo>
                <a:cubicBezTo>
                  <a:pt x="5967374" y="5603364"/>
                  <a:pt x="6009695" y="5635042"/>
                  <a:pt x="6009695" y="5635042"/>
                </a:cubicBezTo>
                <a:lnTo>
                  <a:pt x="5987067" y="5674243"/>
                </a:lnTo>
                <a:cubicBezTo>
                  <a:pt x="5987067" y="5674243"/>
                  <a:pt x="5938437" y="5653399"/>
                  <a:pt x="5885086" y="5622613"/>
                </a:cubicBezTo>
                <a:cubicBezTo>
                  <a:pt x="5831672" y="5591763"/>
                  <a:pt x="5789350" y="5560084"/>
                  <a:pt x="5789350" y="5560084"/>
                </a:cubicBezTo>
                <a:close/>
                <a:moveTo>
                  <a:pt x="5020837" y="5520907"/>
                </a:moveTo>
                <a:lnTo>
                  <a:pt x="5029217" y="5524613"/>
                </a:lnTo>
                <a:cubicBezTo>
                  <a:pt x="5045401" y="5531903"/>
                  <a:pt x="5082770" y="5549376"/>
                  <a:pt x="5122827" y="5572513"/>
                </a:cubicBezTo>
                <a:cubicBezTo>
                  <a:pt x="5176242" y="5603364"/>
                  <a:pt x="5218566" y="5635042"/>
                  <a:pt x="5218566" y="5635042"/>
                </a:cubicBezTo>
                <a:lnTo>
                  <a:pt x="5195941" y="5674243"/>
                </a:lnTo>
                <a:cubicBezTo>
                  <a:pt x="5195941" y="5674243"/>
                  <a:pt x="5147307" y="5653399"/>
                  <a:pt x="5093953" y="5622613"/>
                </a:cubicBezTo>
                <a:cubicBezTo>
                  <a:pt x="5040542" y="5591763"/>
                  <a:pt x="4998215" y="5560084"/>
                  <a:pt x="4998215" y="5560084"/>
                </a:cubicBezTo>
                <a:close/>
                <a:moveTo>
                  <a:pt x="4229752" y="5520907"/>
                </a:moveTo>
                <a:lnTo>
                  <a:pt x="4238133" y="5524613"/>
                </a:lnTo>
                <a:cubicBezTo>
                  <a:pt x="4254316" y="5531903"/>
                  <a:pt x="4291687" y="5549376"/>
                  <a:pt x="4331748" y="5572513"/>
                </a:cubicBezTo>
                <a:cubicBezTo>
                  <a:pt x="4385164" y="5603364"/>
                  <a:pt x="4427491" y="5635042"/>
                  <a:pt x="4427491" y="5635042"/>
                </a:cubicBezTo>
                <a:lnTo>
                  <a:pt x="4404860" y="5674243"/>
                </a:lnTo>
                <a:cubicBezTo>
                  <a:pt x="4404860" y="5674243"/>
                  <a:pt x="4356228" y="5653399"/>
                  <a:pt x="4302877" y="5622613"/>
                </a:cubicBezTo>
                <a:cubicBezTo>
                  <a:pt x="4249460" y="5591763"/>
                  <a:pt x="4207137" y="5560084"/>
                  <a:pt x="4207137" y="5560084"/>
                </a:cubicBezTo>
                <a:close/>
                <a:moveTo>
                  <a:pt x="3438701" y="5520907"/>
                </a:moveTo>
                <a:lnTo>
                  <a:pt x="3447084" y="5524613"/>
                </a:lnTo>
                <a:cubicBezTo>
                  <a:pt x="3463267" y="5531903"/>
                  <a:pt x="3500641" y="5549376"/>
                  <a:pt x="3540702" y="5572513"/>
                </a:cubicBezTo>
                <a:cubicBezTo>
                  <a:pt x="3594111" y="5603364"/>
                  <a:pt x="3636436" y="5635042"/>
                  <a:pt x="3636436" y="5635042"/>
                </a:cubicBezTo>
                <a:lnTo>
                  <a:pt x="3613807" y="5674243"/>
                </a:lnTo>
                <a:cubicBezTo>
                  <a:pt x="3613807" y="5674243"/>
                  <a:pt x="3565177" y="5653399"/>
                  <a:pt x="3511829" y="5622613"/>
                </a:cubicBezTo>
                <a:cubicBezTo>
                  <a:pt x="3458412" y="5591763"/>
                  <a:pt x="3416090" y="5560084"/>
                  <a:pt x="3416090" y="5560084"/>
                </a:cubicBezTo>
                <a:close/>
                <a:moveTo>
                  <a:pt x="2647573" y="5520907"/>
                </a:moveTo>
                <a:lnTo>
                  <a:pt x="2655955" y="5524613"/>
                </a:lnTo>
                <a:cubicBezTo>
                  <a:pt x="2672137" y="5531903"/>
                  <a:pt x="2709510" y="5549376"/>
                  <a:pt x="2749571" y="5572513"/>
                </a:cubicBezTo>
                <a:cubicBezTo>
                  <a:pt x="2802981" y="5603364"/>
                  <a:pt x="2845305" y="5635042"/>
                  <a:pt x="2845305" y="5635042"/>
                </a:cubicBezTo>
                <a:lnTo>
                  <a:pt x="2822677" y="5674243"/>
                </a:lnTo>
                <a:cubicBezTo>
                  <a:pt x="2822677" y="5674243"/>
                  <a:pt x="2774046" y="5653399"/>
                  <a:pt x="2720696" y="5622613"/>
                </a:cubicBezTo>
                <a:cubicBezTo>
                  <a:pt x="2667283" y="5591763"/>
                  <a:pt x="2624959" y="5560084"/>
                  <a:pt x="2624959" y="5560084"/>
                </a:cubicBezTo>
                <a:close/>
                <a:moveTo>
                  <a:pt x="1856440" y="5520907"/>
                </a:moveTo>
                <a:lnTo>
                  <a:pt x="1864826" y="5524613"/>
                </a:lnTo>
                <a:cubicBezTo>
                  <a:pt x="1881007" y="5531903"/>
                  <a:pt x="1918378" y="5549376"/>
                  <a:pt x="1958439" y="5572513"/>
                </a:cubicBezTo>
                <a:cubicBezTo>
                  <a:pt x="2011851" y="5603364"/>
                  <a:pt x="2054174" y="5635042"/>
                  <a:pt x="2054174" y="5635042"/>
                </a:cubicBezTo>
                <a:lnTo>
                  <a:pt x="2031546" y="5674243"/>
                </a:lnTo>
                <a:cubicBezTo>
                  <a:pt x="2031546" y="5674243"/>
                  <a:pt x="1982915" y="5653399"/>
                  <a:pt x="1929564" y="5622613"/>
                </a:cubicBezTo>
                <a:cubicBezTo>
                  <a:pt x="1876149" y="5591763"/>
                  <a:pt x="1833827" y="5560084"/>
                  <a:pt x="1833827" y="5560084"/>
                </a:cubicBezTo>
                <a:close/>
                <a:moveTo>
                  <a:pt x="1065369" y="5520907"/>
                </a:moveTo>
                <a:lnTo>
                  <a:pt x="1073750" y="5524613"/>
                </a:lnTo>
                <a:cubicBezTo>
                  <a:pt x="1089933" y="5531903"/>
                  <a:pt x="1127304" y="5549376"/>
                  <a:pt x="1167366" y="5572513"/>
                </a:cubicBezTo>
                <a:cubicBezTo>
                  <a:pt x="1220781" y="5603364"/>
                  <a:pt x="1263103" y="5635042"/>
                  <a:pt x="1263103" y="5635042"/>
                </a:cubicBezTo>
                <a:lnTo>
                  <a:pt x="1240476" y="5674243"/>
                </a:lnTo>
                <a:cubicBezTo>
                  <a:pt x="1240476" y="5674243"/>
                  <a:pt x="1191840" y="5653399"/>
                  <a:pt x="1138491" y="5622613"/>
                </a:cubicBezTo>
                <a:cubicBezTo>
                  <a:pt x="1085076" y="5591763"/>
                  <a:pt x="1042746" y="5560084"/>
                  <a:pt x="1042746" y="5560084"/>
                </a:cubicBezTo>
                <a:close/>
                <a:moveTo>
                  <a:pt x="274229" y="5520907"/>
                </a:moveTo>
                <a:lnTo>
                  <a:pt x="282613" y="5524613"/>
                </a:lnTo>
                <a:cubicBezTo>
                  <a:pt x="298794" y="5531903"/>
                  <a:pt x="336166" y="5549376"/>
                  <a:pt x="376224" y="5572513"/>
                </a:cubicBezTo>
                <a:cubicBezTo>
                  <a:pt x="429637" y="5603364"/>
                  <a:pt x="471959" y="5635042"/>
                  <a:pt x="471959" y="5635042"/>
                </a:cubicBezTo>
                <a:lnTo>
                  <a:pt x="449332" y="5674243"/>
                </a:lnTo>
                <a:cubicBezTo>
                  <a:pt x="449332" y="5674243"/>
                  <a:pt x="400701" y="5653399"/>
                  <a:pt x="347352" y="5622613"/>
                </a:cubicBezTo>
                <a:cubicBezTo>
                  <a:pt x="293937" y="5591763"/>
                  <a:pt x="251614" y="5560084"/>
                  <a:pt x="251614" y="5560084"/>
                </a:cubicBezTo>
                <a:close/>
                <a:moveTo>
                  <a:pt x="12140914" y="5520884"/>
                </a:moveTo>
                <a:cubicBezTo>
                  <a:pt x="12140914" y="5520884"/>
                  <a:pt x="12153072" y="5526079"/>
                  <a:pt x="12171908" y="5535130"/>
                </a:cubicBezTo>
                <a:lnTo>
                  <a:pt x="12203753" y="5551884"/>
                </a:lnTo>
                <a:lnTo>
                  <a:pt x="12203753" y="5616097"/>
                </a:lnTo>
                <a:lnTo>
                  <a:pt x="12146156" y="5579780"/>
                </a:lnTo>
                <a:cubicBezTo>
                  <a:pt x="12128883" y="5568004"/>
                  <a:pt x="12118286" y="5560084"/>
                  <a:pt x="12118286" y="5560084"/>
                </a:cubicBezTo>
                <a:close/>
                <a:moveTo>
                  <a:pt x="11920501" y="5520884"/>
                </a:moveTo>
                <a:lnTo>
                  <a:pt x="11943128" y="5560084"/>
                </a:lnTo>
                <a:cubicBezTo>
                  <a:pt x="11943128" y="5560084"/>
                  <a:pt x="11900804" y="5591763"/>
                  <a:pt x="11847390" y="5622613"/>
                </a:cubicBezTo>
                <a:cubicBezTo>
                  <a:pt x="11793976" y="5653463"/>
                  <a:pt x="11745343" y="5674306"/>
                  <a:pt x="11745343" y="5674306"/>
                </a:cubicBezTo>
                <a:lnTo>
                  <a:pt x="11722715" y="5635106"/>
                </a:lnTo>
                <a:lnTo>
                  <a:pt x="11722715" y="5635042"/>
                </a:lnTo>
                <a:cubicBezTo>
                  <a:pt x="11722715" y="5635042"/>
                  <a:pt x="11765038" y="5603364"/>
                  <a:pt x="11818516" y="5572513"/>
                </a:cubicBezTo>
                <a:cubicBezTo>
                  <a:pt x="11871867" y="5541663"/>
                  <a:pt x="11920501" y="5520884"/>
                  <a:pt x="11920501" y="5520884"/>
                </a:cubicBezTo>
                <a:close/>
                <a:moveTo>
                  <a:pt x="11349836" y="5520884"/>
                </a:moveTo>
                <a:cubicBezTo>
                  <a:pt x="11349836" y="5520884"/>
                  <a:pt x="11398406" y="5541663"/>
                  <a:pt x="11451820" y="5572513"/>
                </a:cubicBezTo>
                <a:cubicBezTo>
                  <a:pt x="11505234" y="5603364"/>
                  <a:pt x="11547558" y="5635042"/>
                  <a:pt x="11547558" y="5635042"/>
                </a:cubicBezTo>
                <a:lnTo>
                  <a:pt x="11524930" y="5674243"/>
                </a:lnTo>
                <a:cubicBezTo>
                  <a:pt x="11524930" y="5674243"/>
                  <a:pt x="11476360" y="5653399"/>
                  <a:pt x="11422946" y="5622613"/>
                </a:cubicBezTo>
                <a:cubicBezTo>
                  <a:pt x="11369531" y="5591763"/>
                  <a:pt x="11327208" y="5560084"/>
                  <a:pt x="11327208" y="5560084"/>
                </a:cubicBezTo>
                <a:close/>
                <a:moveTo>
                  <a:pt x="11129360" y="5520884"/>
                </a:moveTo>
                <a:lnTo>
                  <a:pt x="11151987" y="5560084"/>
                </a:lnTo>
                <a:cubicBezTo>
                  <a:pt x="11151987" y="5560084"/>
                  <a:pt x="11109664" y="5591763"/>
                  <a:pt x="11056249" y="5622613"/>
                </a:cubicBezTo>
                <a:cubicBezTo>
                  <a:pt x="11002835" y="5653463"/>
                  <a:pt x="10954265" y="5674306"/>
                  <a:pt x="10954265" y="5674306"/>
                </a:cubicBezTo>
                <a:lnTo>
                  <a:pt x="10931638" y="5635106"/>
                </a:lnTo>
                <a:lnTo>
                  <a:pt x="10931638" y="5635042"/>
                </a:lnTo>
                <a:cubicBezTo>
                  <a:pt x="10931638" y="5635042"/>
                  <a:pt x="10973961" y="5603364"/>
                  <a:pt x="11027376" y="5572513"/>
                </a:cubicBezTo>
                <a:cubicBezTo>
                  <a:pt x="11080790" y="5541663"/>
                  <a:pt x="11129360" y="5520884"/>
                  <a:pt x="11129360" y="5520884"/>
                </a:cubicBezTo>
                <a:close/>
                <a:moveTo>
                  <a:pt x="10558694" y="5520884"/>
                </a:moveTo>
                <a:cubicBezTo>
                  <a:pt x="10558694" y="5520884"/>
                  <a:pt x="10607264" y="5541663"/>
                  <a:pt x="10660678" y="5572513"/>
                </a:cubicBezTo>
                <a:cubicBezTo>
                  <a:pt x="10714092" y="5603364"/>
                  <a:pt x="10756416" y="5635042"/>
                  <a:pt x="10756416" y="5635042"/>
                </a:cubicBezTo>
                <a:lnTo>
                  <a:pt x="10733788" y="5674243"/>
                </a:lnTo>
                <a:cubicBezTo>
                  <a:pt x="10733788" y="5674243"/>
                  <a:pt x="10685218" y="5653399"/>
                  <a:pt x="10631804" y="5622613"/>
                </a:cubicBezTo>
                <a:cubicBezTo>
                  <a:pt x="10578389" y="5591763"/>
                  <a:pt x="10536066" y="5560084"/>
                  <a:pt x="10536066" y="5560084"/>
                </a:cubicBezTo>
                <a:close/>
                <a:moveTo>
                  <a:pt x="10338218" y="5520884"/>
                </a:moveTo>
                <a:lnTo>
                  <a:pt x="10360845" y="5560084"/>
                </a:lnTo>
                <a:cubicBezTo>
                  <a:pt x="10360845" y="5560084"/>
                  <a:pt x="10318522" y="5591763"/>
                  <a:pt x="10265107" y="5622613"/>
                </a:cubicBezTo>
                <a:cubicBezTo>
                  <a:pt x="10211693" y="5653463"/>
                  <a:pt x="10163123" y="5674306"/>
                  <a:pt x="10163123" y="5674306"/>
                </a:cubicBezTo>
                <a:lnTo>
                  <a:pt x="10140496" y="5635106"/>
                </a:lnTo>
                <a:lnTo>
                  <a:pt x="10140496" y="5635042"/>
                </a:lnTo>
                <a:cubicBezTo>
                  <a:pt x="10140496" y="5635042"/>
                  <a:pt x="10182819" y="5603364"/>
                  <a:pt x="10236234" y="5572513"/>
                </a:cubicBezTo>
                <a:cubicBezTo>
                  <a:pt x="10289648" y="5541663"/>
                  <a:pt x="10338218" y="5520884"/>
                  <a:pt x="10338218" y="5520884"/>
                </a:cubicBezTo>
                <a:close/>
                <a:moveTo>
                  <a:pt x="9767553" y="5520884"/>
                </a:moveTo>
                <a:cubicBezTo>
                  <a:pt x="9767553" y="5520884"/>
                  <a:pt x="9816187" y="5541663"/>
                  <a:pt x="9869601" y="5572513"/>
                </a:cubicBezTo>
                <a:cubicBezTo>
                  <a:pt x="9923015" y="5603364"/>
                  <a:pt x="9965339" y="5635042"/>
                  <a:pt x="9965339" y="5635042"/>
                </a:cubicBezTo>
                <a:lnTo>
                  <a:pt x="9942711" y="5674243"/>
                </a:lnTo>
                <a:cubicBezTo>
                  <a:pt x="9942711" y="5674243"/>
                  <a:pt x="9894077" y="5653399"/>
                  <a:pt x="9840663" y="5622613"/>
                </a:cubicBezTo>
                <a:cubicBezTo>
                  <a:pt x="9787248" y="5591763"/>
                  <a:pt x="9744925" y="5560084"/>
                  <a:pt x="9744925" y="5560084"/>
                </a:cubicBezTo>
                <a:close/>
                <a:moveTo>
                  <a:pt x="9547140" y="5520884"/>
                </a:moveTo>
                <a:lnTo>
                  <a:pt x="9569768" y="5560084"/>
                </a:lnTo>
                <a:cubicBezTo>
                  <a:pt x="9569768" y="5560084"/>
                  <a:pt x="9527381" y="5591763"/>
                  <a:pt x="9474030" y="5622613"/>
                </a:cubicBezTo>
                <a:cubicBezTo>
                  <a:pt x="9420552" y="5653463"/>
                  <a:pt x="9371982" y="5674306"/>
                  <a:pt x="9371982" y="5674306"/>
                </a:cubicBezTo>
                <a:lnTo>
                  <a:pt x="9349355" y="5635106"/>
                </a:lnTo>
                <a:lnTo>
                  <a:pt x="9349355" y="5635042"/>
                </a:lnTo>
                <a:cubicBezTo>
                  <a:pt x="9349355" y="5635042"/>
                  <a:pt x="9391678" y="5603364"/>
                  <a:pt x="9445093" y="5572513"/>
                </a:cubicBezTo>
                <a:cubicBezTo>
                  <a:pt x="9498507" y="5541663"/>
                  <a:pt x="9547140" y="5520884"/>
                  <a:pt x="9547140" y="5520884"/>
                </a:cubicBezTo>
                <a:close/>
                <a:moveTo>
                  <a:pt x="8976412" y="5520884"/>
                </a:moveTo>
                <a:cubicBezTo>
                  <a:pt x="8976412" y="5520884"/>
                  <a:pt x="9025046" y="5541663"/>
                  <a:pt x="9078460" y="5572513"/>
                </a:cubicBezTo>
                <a:cubicBezTo>
                  <a:pt x="9131874" y="5603364"/>
                  <a:pt x="9174198" y="5635042"/>
                  <a:pt x="9174198" y="5635042"/>
                </a:cubicBezTo>
                <a:lnTo>
                  <a:pt x="9151570" y="5674243"/>
                </a:lnTo>
                <a:cubicBezTo>
                  <a:pt x="9151570" y="5674243"/>
                  <a:pt x="9102936" y="5653399"/>
                  <a:pt x="9049585" y="5622613"/>
                </a:cubicBezTo>
                <a:cubicBezTo>
                  <a:pt x="8996107" y="5591763"/>
                  <a:pt x="8953784" y="5560084"/>
                  <a:pt x="8953784" y="5560084"/>
                </a:cubicBezTo>
                <a:close/>
                <a:moveTo>
                  <a:pt x="8755998" y="5520884"/>
                </a:moveTo>
                <a:lnTo>
                  <a:pt x="8778626" y="5560084"/>
                </a:lnTo>
                <a:cubicBezTo>
                  <a:pt x="8778626" y="5560084"/>
                  <a:pt x="8736302" y="5591763"/>
                  <a:pt x="8682888" y="5622613"/>
                </a:cubicBezTo>
                <a:cubicBezTo>
                  <a:pt x="8629474" y="5653463"/>
                  <a:pt x="8580840" y="5674306"/>
                  <a:pt x="8580840" y="5674306"/>
                </a:cubicBezTo>
                <a:lnTo>
                  <a:pt x="8558213" y="5635106"/>
                </a:lnTo>
                <a:lnTo>
                  <a:pt x="8558213" y="5635042"/>
                </a:lnTo>
                <a:cubicBezTo>
                  <a:pt x="8558213" y="5635042"/>
                  <a:pt x="8600536" y="5603364"/>
                  <a:pt x="8654014" y="5572513"/>
                </a:cubicBezTo>
                <a:cubicBezTo>
                  <a:pt x="8707364" y="5541663"/>
                  <a:pt x="8755998" y="5520884"/>
                  <a:pt x="8755998" y="5520884"/>
                </a:cubicBezTo>
                <a:close/>
                <a:moveTo>
                  <a:pt x="8185270" y="5520884"/>
                </a:moveTo>
                <a:cubicBezTo>
                  <a:pt x="8185270" y="5520884"/>
                  <a:pt x="8233904" y="5541663"/>
                  <a:pt x="8287318" y="5572513"/>
                </a:cubicBezTo>
                <a:cubicBezTo>
                  <a:pt x="8340732" y="5603364"/>
                  <a:pt x="8383056" y="5635042"/>
                  <a:pt x="8383056" y="5635042"/>
                </a:cubicBezTo>
                <a:lnTo>
                  <a:pt x="8360428" y="5674243"/>
                </a:lnTo>
                <a:cubicBezTo>
                  <a:pt x="8360428" y="5674243"/>
                  <a:pt x="8311794" y="5653399"/>
                  <a:pt x="8258443" y="5622613"/>
                </a:cubicBezTo>
                <a:cubicBezTo>
                  <a:pt x="8204965" y="5591763"/>
                  <a:pt x="8162642" y="5560084"/>
                  <a:pt x="8162642" y="5560084"/>
                </a:cubicBezTo>
                <a:close/>
                <a:moveTo>
                  <a:pt x="7964857" y="5520884"/>
                </a:moveTo>
                <a:lnTo>
                  <a:pt x="7987485" y="5560084"/>
                </a:lnTo>
                <a:cubicBezTo>
                  <a:pt x="7987485" y="5560084"/>
                  <a:pt x="7945161" y="5591763"/>
                  <a:pt x="7891747" y="5622613"/>
                </a:cubicBezTo>
                <a:cubicBezTo>
                  <a:pt x="7838333" y="5653463"/>
                  <a:pt x="7789699" y="5674306"/>
                  <a:pt x="7789699" y="5674306"/>
                </a:cubicBezTo>
                <a:lnTo>
                  <a:pt x="7767072" y="5635106"/>
                </a:lnTo>
                <a:lnTo>
                  <a:pt x="7767072" y="5635042"/>
                </a:lnTo>
                <a:cubicBezTo>
                  <a:pt x="7767072" y="5635042"/>
                  <a:pt x="7809395" y="5603364"/>
                  <a:pt x="7862873" y="5572513"/>
                </a:cubicBezTo>
                <a:cubicBezTo>
                  <a:pt x="7916223" y="5541663"/>
                  <a:pt x="7964857" y="5520884"/>
                  <a:pt x="7964857" y="5520884"/>
                </a:cubicBezTo>
                <a:close/>
                <a:moveTo>
                  <a:pt x="7394192" y="5520884"/>
                </a:moveTo>
                <a:cubicBezTo>
                  <a:pt x="7394192" y="5520884"/>
                  <a:pt x="7442762" y="5541663"/>
                  <a:pt x="7496176" y="5572513"/>
                </a:cubicBezTo>
                <a:cubicBezTo>
                  <a:pt x="7549590" y="5603364"/>
                  <a:pt x="7591913" y="5635042"/>
                  <a:pt x="7591913" y="5635042"/>
                </a:cubicBezTo>
                <a:lnTo>
                  <a:pt x="7569286" y="5674243"/>
                </a:lnTo>
                <a:cubicBezTo>
                  <a:pt x="7569286" y="5674243"/>
                  <a:pt x="7520716" y="5653399"/>
                  <a:pt x="7467302" y="5622613"/>
                </a:cubicBezTo>
                <a:cubicBezTo>
                  <a:pt x="7413887" y="5591763"/>
                  <a:pt x="7371564" y="5560084"/>
                  <a:pt x="7371564" y="5560084"/>
                </a:cubicBezTo>
                <a:close/>
                <a:moveTo>
                  <a:pt x="7173716" y="5520884"/>
                </a:moveTo>
                <a:lnTo>
                  <a:pt x="7196344" y="5560084"/>
                </a:lnTo>
                <a:cubicBezTo>
                  <a:pt x="7196344" y="5560084"/>
                  <a:pt x="7154020" y="5591763"/>
                  <a:pt x="7100606" y="5622613"/>
                </a:cubicBezTo>
                <a:cubicBezTo>
                  <a:pt x="7047191" y="5653463"/>
                  <a:pt x="6998621" y="5674306"/>
                  <a:pt x="6998621" y="5674306"/>
                </a:cubicBezTo>
                <a:lnTo>
                  <a:pt x="6975995" y="5635106"/>
                </a:lnTo>
                <a:lnTo>
                  <a:pt x="6975995" y="5635042"/>
                </a:lnTo>
                <a:cubicBezTo>
                  <a:pt x="6975995" y="5635042"/>
                  <a:pt x="7018317" y="5603364"/>
                  <a:pt x="7071731" y="5572513"/>
                </a:cubicBezTo>
                <a:cubicBezTo>
                  <a:pt x="7125146" y="5541663"/>
                  <a:pt x="7173716" y="5520884"/>
                  <a:pt x="7173716" y="5520884"/>
                </a:cubicBezTo>
                <a:close/>
                <a:moveTo>
                  <a:pt x="6603052" y="5520884"/>
                </a:moveTo>
                <a:cubicBezTo>
                  <a:pt x="6603052" y="5520884"/>
                  <a:pt x="6651621" y="5541663"/>
                  <a:pt x="6705100" y="5572513"/>
                </a:cubicBezTo>
                <a:cubicBezTo>
                  <a:pt x="6758449" y="5603364"/>
                  <a:pt x="6800837" y="5635042"/>
                  <a:pt x="6800837" y="5635042"/>
                </a:cubicBezTo>
                <a:lnTo>
                  <a:pt x="6778210" y="5674243"/>
                </a:lnTo>
                <a:cubicBezTo>
                  <a:pt x="6778210" y="5674243"/>
                  <a:pt x="6729575" y="5653399"/>
                  <a:pt x="6676161" y="5622613"/>
                </a:cubicBezTo>
                <a:cubicBezTo>
                  <a:pt x="6622747" y="5591763"/>
                  <a:pt x="6580424" y="5560084"/>
                  <a:pt x="6580424" y="5560084"/>
                </a:cubicBezTo>
                <a:close/>
                <a:moveTo>
                  <a:pt x="6382638" y="5520884"/>
                </a:moveTo>
                <a:lnTo>
                  <a:pt x="6405266" y="5560084"/>
                </a:lnTo>
                <a:cubicBezTo>
                  <a:pt x="6405266" y="5560084"/>
                  <a:pt x="6362878" y="5591763"/>
                  <a:pt x="6309528" y="5622613"/>
                </a:cubicBezTo>
                <a:cubicBezTo>
                  <a:pt x="6256113" y="5653463"/>
                  <a:pt x="6207480" y="5674306"/>
                  <a:pt x="6207480" y="5674306"/>
                </a:cubicBezTo>
                <a:lnTo>
                  <a:pt x="6184852" y="5635106"/>
                </a:lnTo>
                <a:lnTo>
                  <a:pt x="6184852" y="5635042"/>
                </a:lnTo>
                <a:cubicBezTo>
                  <a:pt x="6184852" y="5635042"/>
                  <a:pt x="6227176" y="5603364"/>
                  <a:pt x="6280590" y="5572513"/>
                </a:cubicBezTo>
                <a:cubicBezTo>
                  <a:pt x="6334004" y="5541663"/>
                  <a:pt x="6382638" y="5520884"/>
                  <a:pt x="6382638" y="5520884"/>
                </a:cubicBezTo>
                <a:close/>
                <a:moveTo>
                  <a:pt x="5811914" y="5520884"/>
                </a:moveTo>
                <a:lnTo>
                  <a:pt x="5811979" y="5520884"/>
                </a:lnTo>
                <a:lnTo>
                  <a:pt x="5811965" y="5520907"/>
                </a:lnTo>
                <a:close/>
                <a:moveTo>
                  <a:pt x="5591444" y="5520884"/>
                </a:moveTo>
                <a:lnTo>
                  <a:pt x="5614067" y="5560084"/>
                </a:lnTo>
                <a:cubicBezTo>
                  <a:pt x="5614067" y="5560084"/>
                  <a:pt x="5571746" y="5591763"/>
                  <a:pt x="5518332" y="5622613"/>
                </a:cubicBezTo>
                <a:cubicBezTo>
                  <a:pt x="5464921" y="5653463"/>
                  <a:pt x="5416289" y="5674306"/>
                  <a:pt x="5416289" y="5674306"/>
                </a:cubicBezTo>
                <a:lnTo>
                  <a:pt x="5393662" y="5635106"/>
                </a:lnTo>
                <a:lnTo>
                  <a:pt x="5393724" y="5635042"/>
                </a:lnTo>
                <a:cubicBezTo>
                  <a:pt x="5393724" y="5635042"/>
                  <a:pt x="5436047" y="5603364"/>
                  <a:pt x="5489459" y="5572513"/>
                </a:cubicBezTo>
                <a:cubicBezTo>
                  <a:pt x="5542870" y="5541663"/>
                  <a:pt x="5591444" y="5520884"/>
                  <a:pt x="5591444" y="5520884"/>
                </a:cubicBezTo>
                <a:close/>
                <a:moveTo>
                  <a:pt x="5020783" y="5520884"/>
                </a:moveTo>
                <a:lnTo>
                  <a:pt x="5020848" y="5520884"/>
                </a:lnTo>
                <a:lnTo>
                  <a:pt x="5020837" y="5520907"/>
                </a:lnTo>
                <a:close/>
                <a:moveTo>
                  <a:pt x="4800426" y="5520884"/>
                </a:moveTo>
                <a:lnTo>
                  <a:pt x="4823054" y="5560084"/>
                </a:lnTo>
                <a:cubicBezTo>
                  <a:pt x="4823054" y="5560084"/>
                  <a:pt x="4780733" y="5591763"/>
                  <a:pt x="4727319" y="5622613"/>
                </a:cubicBezTo>
                <a:cubicBezTo>
                  <a:pt x="4673903" y="5653463"/>
                  <a:pt x="4625271" y="5674306"/>
                  <a:pt x="4625271" y="5674306"/>
                </a:cubicBezTo>
                <a:lnTo>
                  <a:pt x="4602649" y="5635106"/>
                </a:lnTo>
                <a:lnTo>
                  <a:pt x="4602649" y="5635042"/>
                </a:lnTo>
                <a:cubicBezTo>
                  <a:pt x="4602649" y="5635042"/>
                  <a:pt x="4644967" y="5603364"/>
                  <a:pt x="4698380" y="5572513"/>
                </a:cubicBezTo>
                <a:cubicBezTo>
                  <a:pt x="4751795" y="5541663"/>
                  <a:pt x="4800426" y="5520884"/>
                  <a:pt x="4800426" y="5520884"/>
                </a:cubicBezTo>
                <a:close/>
                <a:moveTo>
                  <a:pt x="4229702" y="5520884"/>
                </a:moveTo>
                <a:lnTo>
                  <a:pt x="4229764" y="5520884"/>
                </a:lnTo>
                <a:lnTo>
                  <a:pt x="4229752" y="5520907"/>
                </a:lnTo>
                <a:close/>
                <a:moveTo>
                  <a:pt x="4009366" y="5520884"/>
                </a:moveTo>
                <a:lnTo>
                  <a:pt x="4031992" y="5560084"/>
                </a:lnTo>
                <a:cubicBezTo>
                  <a:pt x="4031992" y="5560084"/>
                  <a:pt x="3989670" y="5591763"/>
                  <a:pt x="3936266" y="5622613"/>
                </a:cubicBezTo>
                <a:cubicBezTo>
                  <a:pt x="3882850" y="5653463"/>
                  <a:pt x="3834218" y="5674306"/>
                  <a:pt x="3834218" y="5674306"/>
                </a:cubicBezTo>
                <a:lnTo>
                  <a:pt x="3811587" y="5635106"/>
                </a:lnTo>
                <a:lnTo>
                  <a:pt x="3811587" y="5635042"/>
                </a:lnTo>
                <a:cubicBezTo>
                  <a:pt x="3811587" y="5635042"/>
                  <a:pt x="3853909" y="5603364"/>
                  <a:pt x="3907323" y="5572513"/>
                </a:cubicBezTo>
                <a:cubicBezTo>
                  <a:pt x="3960740" y="5541663"/>
                  <a:pt x="4009366" y="5520884"/>
                  <a:pt x="4009366" y="5520884"/>
                </a:cubicBezTo>
                <a:close/>
                <a:moveTo>
                  <a:pt x="3438650" y="5520884"/>
                </a:moveTo>
                <a:lnTo>
                  <a:pt x="3438713" y="5520884"/>
                </a:lnTo>
                <a:lnTo>
                  <a:pt x="3438701" y="5520907"/>
                </a:lnTo>
                <a:close/>
                <a:moveTo>
                  <a:pt x="3218179" y="5520884"/>
                </a:moveTo>
                <a:lnTo>
                  <a:pt x="3240807" y="5560084"/>
                </a:lnTo>
                <a:cubicBezTo>
                  <a:pt x="3240807" y="5560084"/>
                  <a:pt x="3198481" y="5591763"/>
                  <a:pt x="3145079" y="5622613"/>
                </a:cubicBezTo>
                <a:cubicBezTo>
                  <a:pt x="3091661" y="5653463"/>
                  <a:pt x="3043026" y="5674306"/>
                  <a:pt x="3043026" y="5674306"/>
                </a:cubicBezTo>
                <a:lnTo>
                  <a:pt x="3020398" y="5635106"/>
                </a:lnTo>
                <a:lnTo>
                  <a:pt x="3020464" y="5635042"/>
                </a:lnTo>
                <a:cubicBezTo>
                  <a:pt x="3020464" y="5635042"/>
                  <a:pt x="3062787" y="5603364"/>
                  <a:pt x="3116202" y="5572513"/>
                </a:cubicBezTo>
                <a:cubicBezTo>
                  <a:pt x="3169618" y="5541663"/>
                  <a:pt x="3218179" y="5520884"/>
                  <a:pt x="3218179" y="5520884"/>
                </a:cubicBezTo>
                <a:close/>
                <a:moveTo>
                  <a:pt x="2647521" y="5520884"/>
                </a:moveTo>
                <a:lnTo>
                  <a:pt x="2647585" y="5520884"/>
                </a:lnTo>
                <a:lnTo>
                  <a:pt x="2647573" y="5520907"/>
                </a:lnTo>
                <a:close/>
                <a:moveTo>
                  <a:pt x="2427043" y="5520884"/>
                </a:moveTo>
                <a:lnTo>
                  <a:pt x="2449673" y="5560084"/>
                </a:lnTo>
                <a:cubicBezTo>
                  <a:pt x="2449673" y="5560084"/>
                  <a:pt x="2407348" y="5591763"/>
                  <a:pt x="2353932" y="5622613"/>
                </a:cubicBezTo>
                <a:cubicBezTo>
                  <a:pt x="2300519" y="5653463"/>
                  <a:pt x="2251888" y="5674306"/>
                  <a:pt x="2251888" y="5674306"/>
                </a:cubicBezTo>
                <a:lnTo>
                  <a:pt x="2229258" y="5635106"/>
                </a:lnTo>
                <a:lnTo>
                  <a:pt x="2229324" y="5635042"/>
                </a:lnTo>
                <a:cubicBezTo>
                  <a:pt x="2229324" y="5635042"/>
                  <a:pt x="2271643" y="5603364"/>
                  <a:pt x="2325057" y="5572513"/>
                </a:cubicBezTo>
                <a:cubicBezTo>
                  <a:pt x="2378472" y="5541663"/>
                  <a:pt x="2427043" y="5520884"/>
                  <a:pt x="2427043" y="5520884"/>
                </a:cubicBezTo>
                <a:close/>
                <a:moveTo>
                  <a:pt x="1856390" y="5520884"/>
                </a:moveTo>
                <a:lnTo>
                  <a:pt x="1856455" y="5520884"/>
                </a:lnTo>
                <a:lnTo>
                  <a:pt x="1856440" y="5520907"/>
                </a:lnTo>
                <a:close/>
                <a:moveTo>
                  <a:pt x="1635915" y="5520884"/>
                </a:moveTo>
                <a:lnTo>
                  <a:pt x="1658544" y="5560084"/>
                </a:lnTo>
                <a:cubicBezTo>
                  <a:pt x="1658544" y="5560084"/>
                  <a:pt x="1616219" y="5591763"/>
                  <a:pt x="1562806" y="5622613"/>
                </a:cubicBezTo>
                <a:cubicBezTo>
                  <a:pt x="1509393" y="5653463"/>
                  <a:pt x="1460759" y="5674306"/>
                  <a:pt x="1460759" y="5674306"/>
                </a:cubicBezTo>
                <a:lnTo>
                  <a:pt x="1438131" y="5635106"/>
                </a:lnTo>
                <a:lnTo>
                  <a:pt x="1438196" y="5635042"/>
                </a:lnTo>
                <a:cubicBezTo>
                  <a:pt x="1438196" y="5635042"/>
                  <a:pt x="1480518" y="5603364"/>
                  <a:pt x="1533932" y="5572513"/>
                </a:cubicBezTo>
                <a:cubicBezTo>
                  <a:pt x="1587347" y="5541663"/>
                  <a:pt x="1635915" y="5520884"/>
                  <a:pt x="1635915" y="5520884"/>
                </a:cubicBezTo>
                <a:close/>
                <a:moveTo>
                  <a:pt x="1065317" y="5520884"/>
                </a:moveTo>
                <a:lnTo>
                  <a:pt x="1065382" y="5520884"/>
                </a:lnTo>
                <a:lnTo>
                  <a:pt x="1065369" y="5520907"/>
                </a:lnTo>
                <a:close/>
                <a:moveTo>
                  <a:pt x="844835" y="5520884"/>
                </a:moveTo>
                <a:lnTo>
                  <a:pt x="867464" y="5560084"/>
                </a:lnTo>
                <a:cubicBezTo>
                  <a:pt x="867464" y="5560084"/>
                  <a:pt x="825140" y="5591763"/>
                  <a:pt x="771727" y="5622613"/>
                </a:cubicBezTo>
                <a:cubicBezTo>
                  <a:pt x="718314" y="5653463"/>
                  <a:pt x="669681" y="5674306"/>
                  <a:pt x="669681" y="5674306"/>
                </a:cubicBezTo>
                <a:lnTo>
                  <a:pt x="647052" y="5635106"/>
                </a:lnTo>
                <a:lnTo>
                  <a:pt x="647116" y="5635042"/>
                </a:lnTo>
                <a:cubicBezTo>
                  <a:pt x="647116" y="5635042"/>
                  <a:pt x="689440" y="5603364"/>
                  <a:pt x="742854" y="5572513"/>
                </a:cubicBezTo>
                <a:cubicBezTo>
                  <a:pt x="796266" y="5541663"/>
                  <a:pt x="844835" y="5520884"/>
                  <a:pt x="844835" y="5520884"/>
                </a:cubicBezTo>
                <a:close/>
                <a:moveTo>
                  <a:pt x="274178" y="5520884"/>
                </a:moveTo>
                <a:lnTo>
                  <a:pt x="274242" y="5520884"/>
                </a:lnTo>
                <a:lnTo>
                  <a:pt x="274229" y="5520907"/>
                </a:lnTo>
                <a:close/>
                <a:moveTo>
                  <a:pt x="53706" y="5520884"/>
                </a:moveTo>
                <a:lnTo>
                  <a:pt x="76333" y="5560084"/>
                </a:lnTo>
                <a:cubicBezTo>
                  <a:pt x="76333" y="5560084"/>
                  <a:pt x="65753" y="5568004"/>
                  <a:pt x="48496" y="5579780"/>
                </a:cubicBezTo>
                <a:lnTo>
                  <a:pt x="0" y="5610373"/>
                </a:lnTo>
                <a:lnTo>
                  <a:pt x="0" y="5547102"/>
                </a:lnTo>
                <a:lnTo>
                  <a:pt x="22745" y="5535130"/>
                </a:lnTo>
                <a:cubicBezTo>
                  <a:pt x="41564" y="5526079"/>
                  <a:pt x="53706" y="5520884"/>
                  <a:pt x="53706" y="5520884"/>
                </a:cubicBezTo>
                <a:close/>
                <a:moveTo>
                  <a:pt x="11612508" y="5369183"/>
                </a:moveTo>
                <a:lnTo>
                  <a:pt x="11657764" y="5369183"/>
                </a:lnTo>
                <a:cubicBezTo>
                  <a:pt x="11657764" y="5369183"/>
                  <a:pt x="11664075" y="5421705"/>
                  <a:pt x="11664075" y="5483405"/>
                </a:cubicBezTo>
                <a:cubicBezTo>
                  <a:pt x="11664075" y="5545105"/>
                  <a:pt x="11657764" y="5597563"/>
                  <a:pt x="11657764" y="5597563"/>
                </a:cubicBezTo>
                <a:lnTo>
                  <a:pt x="11612508" y="5597563"/>
                </a:lnTo>
                <a:cubicBezTo>
                  <a:pt x="11612508" y="5597563"/>
                  <a:pt x="11606262" y="5545042"/>
                  <a:pt x="11606262" y="5483405"/>
                </a:cubicBezTo>
                <a:cubicBezTo>
                  <a:pt x="11606262" y="5421769"/>
                  <a:pt x="11612508" y="5369183"/>
                  <a:pt x="11612508" y="5369183"/>
                </a:cubicBezTo>
                <a:close/>
                <a:moveTo>
                  <a:pt x="10821367" y="5369183"/>
                </a:moveTo>
                <a:lnTo>
                  <a:pt x="10866623" y="5369183"/>
                </a:lnTo>
                <a:cubicBezTo>
                  <a:pt x="10866623" y="5369183"/>
                  <a:pt x="10872933" y="5421705"/>
                  <a:pt x="10872933" y="5483405"/>
                </a:cubicBezTo>
                <a:cubicBezTo>
                  <a:pt x="10872933" y="5545105"/>
                  <a:pt x="10866623" y="5597563"/>
                  <a:pt x="10866623" y="5597563"/>
                </a:cubicBezTo>
                <a:lnTo>
                  <a:pt x="10821367" y="5597563"/>
                </a:lnTo>
                <a:cubicBezTo>
                  <a:pt x="10821367" y="5597563"/>
                  <a:pt x="10815121" y="5545042"/>
                  <a:pt x="10815121" y="5483405"/>
                </a:cubicBezTo>
                <a:cubicBezTo>
                  <a:pt x="10815121" y="5421769"/>
                  <a:pt x="10821367" y="5369183"/>
                  <a:pt x="10821367" y="5369183"/>
                </a:cubicBezTo>
                <a:close/>
                <a:moveTo>
                  <a:pt x="10030289" y="5369183"/>
                </a:moveTo>
                <a:lnTo>
                  <a:pt x="10075481" y="5369183"/>
                </a:lnTo>
                <a:cubicBezTo>
                  <a:pt x="10075481" y="5369183"/>
                  <a:pt x="10081791" y="5421705"/>
                  <a:pt x="10081791" y="5483405"/>
                </a:cubicBezTo>
                <a:cubicBezTo>
                  <a:pt x="10081791" y="5545105"/>
                  <a:pt x="10075481" y="5597563"/>
                  <a:pt x="10075481" y="5597563"/>
                </a:cubicBezTo>
                <a:lnTo>
                  <a:pt x="10030289" y="5597563"/>
                </a:lnTo>
                <a:cubicBezTo>
                  <a:pt x="10030289" y="5597563"/>
                  <a:pt x="10023979" y="5545042"/>
                  <a:pt x="10023979" y="5483405"/>
                </a:cubicBezTo>
                <a:cubicBezTo>
                  <a:pt x="10023979" y="5421769"/>
                  <a:pt x="10030289" y="5369183"/>
                  <a:pt x="10030289" y="5369183"/>
                </a:cubicBezTo>
                <a:close/>
                <a:moveTo>
                  <a:pt x="9239147" y="5369183"/>
                </a:moveTo>
                <a:lnTo>
                  <a:pt x="9284403" y="5369183"/>
                </a:lnTo>
                <a:cubicBezTo>
                  <a:pt x="9284403" y="5369183"/>
                  <a:pt x="9290649" y="5421705"/>
                  <a:pt x="9290649" y="5483405"/>
                </a:cubicBezTo>
                <a:cubicBezTo>
                  <a:pt x="9290649" y="5545105"/>
                  <a:pt x="9284403" y="5597563"/>
                  <a:pt x="9284403" y="5597563"/>
                </a:cubicBezTo>
                <a:lnTo>
                  <a:pt x="9239147" y="5597563"/>
                </a:lnTo>
                <a:cubicBezTo>
                  <a:pt x="9239147" y="5597563"/>
                  <a:pt x="9232901" y="5545042"/>
                  <a:pt x="9232901" y="5483405"/>
                </a:cubicBezTo>
                <a:cubicBezTo>
                  <a:pt x="9232901" y="5421769"/>
                  <a:pt x="9239147" y="5369183"/>
                  <a:pt x="9239147" y="5369183"/>
                </a:cubicBezTo>
                <a:close/>
                <a:moveTo>
                  <a:pt x="8448006" y="5369183"/>
                </a:moveTo>
                <a:lnTo>
                  <a:pt x="8493262" y="5369183"/>
                </a:lnTo>
                <a:cubicBezTo>
                  <a:pt x="8493262" y="5369183"/>
                  <a:pt x="8499508" y="5421705"/>
                  <a:pt x="8499508" y="5483405"/>
                </a:cubicBezTo>
                <a:cubicBezTo>
                  <a:pt x="8499508" y="5545105"/>
                  <a:pt x="8493262" y="5597563"/>
                  <a:pt x="8493262" y="5597563"/>
                </a:cubicBezTo>
                <a:lnTo>
                  <a:pt x="8448006" y="5597563"/>
                </a:lnTo>
                <a:cubicBezTo>
                  <a:pt x="8448006" y="5597563"/>
                  <a:pt x="8441760" y="5545042"/>
                  <a:pt x="8441760" y="5483405"/>
                </a:cubicBezTo>
                <a:cubicBezTo>
                  <a:pt x="8441760" y="5421769"/>
                  <a:pt x="8448006" y="5369183"/>
                  <a:pt x="8448006" y="5369183"/>
                </a:cubicBezTo>
                <a:close/>
                <a:moveTo>
                  <a:pt x="7656865" y="5369183"/>
                </a:moveTo>
                <a:lnTo>
                  <a:pt x="7702121" y="5369183"/>
                </a:lnTo>
                <a:cubicBezTo>
                  <a:pt x="7702121" y="5369183"/>
                  <a:pt x="7708431" y="5421705"/>
                  <a:pt x="7708431" y="5483405"/>
                </a:cubicBezTo>
                <a:cubicBezTo>
                  <a:pt x="7708431" y="5545105"/>
                  <a:pt x="7702121" y="5597563"/>
                  <a:pt x="7702121" y="5597563"/>
                </a:cubicBezTo>
                <a:lnTo>
                  <a:pt x="7656865" y="5597563"/>
                </a:lnTo>
                <a:cubicBezTo>
                  <a:pt x="7656865" y="5597563"/>
                  <a:pt x="7650619" y="5545042"/>
                  <a:pt x="7650619" y="5483405"/>
                </a:cubicBezTo>
                <a:cubicBezTo>
                  <a:pt x="7650619" y="5421769"/>
                  <a:pt x="7656865" y="5369183"/>
                  <a:pt x="7656865" y="5369183"/>
                </a:cubicBezTo>
                <a:close/>
                <a:moveTo>
                  <a:pt x="6865787" y="5369183"/>
                </a:moveTo>
                <a:lnTo>
                  <a:pt x="6910979" y="5369183"/>
                </a:lnTo>
                <a:cubicBezTo>
                  <a:pt x="6910979" y="5369183"/>
                  <a:pt x="6917290" y="5421705"/>
                  <a:pt x="6917290" y="5483405"/>
                </a:cubicBezTo>
                <a:cubicBezTo>
                  <a:pt x="6917290" y="5545105"/>
                  <a:pt x="6910979" y="5597563"/>
                  <a:pt x="6910979" y="5597563"/>
                </a:cubicBezTo>
                <a:lnTo>
                  <a:pt x="6865787" y="5597563"/>
                </a:lnTo>
                <a:cubicBezTo>
                  <a:pt x="6865787" y="5597563"/>
                  <a:pt x="6859477" y="5545042"/>
                  <a:pt x="6859477" y="5483405"/>
                </a:cubicBezTo>
                <a:cubicBezTo>
                  <a:pt x="6859477" y="5421769"/>
                  <a:pt x="6865787" y="5369183"/>
                  <a:pt x="6865787" y="5369183"/>
                </a:cubicBezTo>
                <a:close/>
                <a:moveTo>
                  <a:pt x="6074648" y="5369183"/>
                </a:moveTo>
                <a:lnTo>
                  <a:pt x="6119901" y="5369183"/>
                </a:lnTo>
                <a:cubicBezTo>
                  <a:pt x="6119901" y="5369183"/>
                  <a:pt x="6126212" y="5421705"/>
                  <a:pt x="6126212" y="5483405"/>
                </a:cubicBezTo>
                <a:cubicBezTo>
                  <a:pt x="6126212" y="5545105"/>
                  <a:pt x="6119901" y="5597563"/>
                  <a:pt x="6119901" y="5597563"/>
                </a:cubicBezTo>
                <a:lnTo>
                  <a:pt x="6074648" y="5597563"/>
                </a:lnTo>
                <a:cubicBezTo>
                  <a:pt x="6074648" y="5597563"/>
                  <a:pt x="6068400" y="5545042"/>
                  <a:pt x="6068400" y="5483405"/>
                </a:cubicBezTo>
                <a:cubicBezTo>
                  <a:pt x="6068400" y="5421769"/>
                  <a:pt x="6074648" y="5369183"/>
                  <a:pt x="6074648" y="5369183"/>
                </a:cubicBezTo>
                <a:close/>
                <a:moveTo>
                  <a:pt x="5283517" y="5369183"/>
                </a:moveTo>
                <a:lnTo>
                  <a:pt x="5328774" y="5369183"/>
                </a:lnTo>
                <a:cubicBezTo>
                  <a:pt x="5328774" y="5369183"/>
                  <a:pt x="5335084" y="5421705"/>
                  <a:pt x="5335084" y="5483405"/>
                </a:cubicBezTo>
                <a:cubicBezTo>
                  <a:pt x="5335084" y="5545105"/>
                  <a:pt x="5328774" y="5597563"/>
                  <a:pt x="5328774" y="5597563"/>
                </a:cubicBezTo>
                <a:lnTo>
                  <a:pt x="5283517" y="5597563"/>
                </a:lnTo>
                <a:cubicBezTo>
                  <a:pt x="5283517" y="5597563"/>
                  <a:pt x="5277271" y="5545042"/>
                  <a:pt x="5277271" y="5483405"/>
                </a:cubicBezTo>
                <a:cubicBezTo>
                  <a:pt x="5277271" y="5421769"/>
                  <a:pt x="5283517" y="5369183"/>
                  <a:pt x="5283517" y="5369183"/>
                </a:cubicBezTo>
                <a:close/>
                <a:moveTo>
                  <a:pt x="4492377" y="5369183"/>
                </a:moveTo>
                <a:lnTo>
                  <a:pt x="4537632" y="5369183"/>
                </a:lnTo>
                <a:cubicBezTo>
                  <a:pt x="4537632" y="5369183"/>
                  <a:pt x="4543944" y="5421705"/>
                  <a:pt x="4543944" y="5483405"/>
                </a:cubicBezTo>
                <a:cubicBezTo>
                  <a:pt x="4543944" y="5545105"/>
                  <a:pt x="4537632" y="5597563"/>
                  <a:pt x="4537632" y="5597563"/>
                </a:cubicBezTo>
                <a:lnTo>
                  <a:pt x="4492377" y="5597563"/>
                </a:lnTo>
                <a:cubicBezTo>
                  <a:pt x="4492377" y="5597563"/>
                  <a:pt x="4486066" y="5545042"/>
                  <a:pt x="4486066" y="5483405"/>
                </a:cubicBezTo>
                <a:cubicBezTo>
                  <a:pt x="4486066" y="5421769"/>
                  <a:pt x="4492377" y="5369183"/>
                  <a:pt x="4492377" y="5369183"/>
                </a:cubicBezTo>
                <a:close/>
                <a:moveTo>
                  <a:pt x="3701387" y="5369183"/>
                </a:moveTo>
                <a:lnTo>
                  <a:pt x="3746640" y="5369183"/>
                </a:lnTo>
                <a:cubicBezTo>
                  <a:pt x="3746640" y="5369183"/>
                  <a:pt x="3752950" y="5421705"/>
                  <a:pt x="3752950" y="5483405"/>
                </a:cubicBezTo>
                <a:cubicBezTo>
                  <a:pt x="3752950" y="5545105"/>
                  <a:pt x="3746640" y="5597563"/>
                  <a:pt x="3746640" y="5597563"/>
                </a:cubicBezTo>
                <a:lnTo>
                  <a:pt x="3701387" y="5597563"/>
                </a:lnTo>
                <a:cubicBezTo>
                  <a:pt x="3701387" y="5597563"/>
                  <a:pt x="3695140" y="5545042"/>
                  <a:pt x="3695140" y="5483405"/>
                </a:cubicBezTo>
                <a:cubicBezTo>
                  <a:pt x="3695140" y="5421769"/>
                  <a:pt x="3701387" y="5369183"/>
                  <a:pt x="3701387" y="5369183"/>
                </a:cubicBezTo>
                <a:close/>
                <a:moveTo>
                  <a:pt x="2910259" y="5369183"/>
                </a:moveTo>
                <a:lnTo>
                  <a:pt x="2955512" y="5369183"/>
                </a:lnTo>
                <a:cubicBezTo>
                  <a:pt x="2955512" y="5369183"/>
                  <a:pt x="2961822" y="5421705"/>
                  <a:pt x="2961822" y="5483405"/>
                </a:cubicBezTo>
                <a:cubicBezTo>
                  <a:pt x="2961822" y="5545105"/>
                  <a:pt x="2955512" y="5597563"/>
                  <a:pt x="2955512" y="5597563"/>
                </a:cubicBezTo>
                <a:lnTo>
                  <a:pt x="2910259" y="5597563"/>
                </a:lnTo>
                <a:cubicBezTo>
                  <a:pt x="2910259" y="5597563"/>
                  <a:pt x="2904013" y="5545042"/>
                  <a:pt x="2904013" y="5483405"/>
                </a:cubicBezTo>
                <a:cubicBezTo>
                  <a:pt x="2904013" y="5421769"/>
                  <a:pt x="2910259" y="5369183"/>
                  <a:pt x="2910259" y="5369183"/>
                </a:cubicBezTo>
                <a:close/>
                <a:moveTo>
                  <a:pt x="2119119" y="5369183"/>
                </a:moveTo>
                <a:lnTo>
                  <a:pt x="2164366" y="5369183"/>
                </a:lnTo>
                <a:cubicBezTo>
                  <a:pt x="2164366" y="5369183"/>
                  <a:pt x="2170679" y="5421705"/>
                  <a:pt x="2170679" y="5483405"/>
                </a:cubicBezTo>
                <a:cubicBezTo>
                  <a:pt x="2170679" y="5545105"/>
                  <a:pt x="2164366" y="5597563"/>
                  <a:pt x="2164366" y="5597563"/>
                </a:cubicBezTo>
                <a:lnTo>
                  <a:pt x="2119119" y="5597563"/>
                </a:lnTo>
                <a:cubicBezTo>
                  <a:pt x="2119119" y="5597563"/>
                  <a:pt x="2112868" y="5545042"/>
                  <a:pt x="2112868" y="5483405"/>
                </a:cubicBezTo>
                <a:cubicBezTo>
                  <a:pt x="2112868" y="5421769"/>
                  <a:pt x="2119119" y="5369183"/>
                  <a:pt x="2119119" y="5369183"/>
                </a:cubicBezTo>
                <a:close/>
                <a:moveTo>
                  <a:pt x="1327990" y="5369183"/>
                </a:moveTo>
                <a:lnTo>
                  <a:pt x="1373245" y="5369183"/>
                </a:lnTo>
                <a:cubicBezTo>
                  <a:pt x="1373245" y="5369183"/>
                  <a:pt x="1379556" y="5421705"/>
                  <a:pt x="1379556" y="5483405"/>
                </a:cubicBezTo>
                <a:cubicBezTo>
                  <a:pt x="1379556" y="5545105"/>
                  <a:pt x="1373245" y="5597563"/>
                  <a:pt x="1373245" y="5597563"/>
                </a:cubicBezTo>
                <a:lnTo>
                  <a:pt x="1327990" y="5597563"/>
                </a:lnTo>
                <a:cubicBezTo>
                  <a:pt x="1327990" y="5597563"/>
                  <a:pt x="1321744" y="5545042"/>
                  <a:pt x="1321744" y="5483405"/>
                </a:cubicBezTo>
                <a:cubicBezTo>
                  <a:pt x="1321744" y="5421769"/>
                  <a:pt x="1327990" y="5369183"/>
                  <a:pt x="1327990" y="5369183"/>
                </a:cubicBezTo>
                <a:close/>
                <a:moveTo>
                  <a:pt x="536912" y="5369183"/>
                </a:moveTo>
                <a:lnTo>
                  <a:pt x="582167" y="5369183"/>
                </a:lnTo>
                <a:cubicBezTo>
                  <a:pt x="582167" y="5369183"/>
                  <a:pt x="588477" y="5421705"/>
                  <a:pt x="588477" y="5483405"/>
                </a:cubicBezTo>
                <a:cubicBezTo>
                  <a:pt x="588477" y="5545105"/>
                  <a:pt x="582167" y="5597563"/>
                  <a:pt x="582167" y="5597563"/>
                </a:cubicBezTo>
                <a:lnTo>
                  <a:pt x="536912" y="5597563"/>
                </a:lnTo>
                <a:cubicBezTo>
                  <a:pt x="536912" y="5597563"/>
                  <a:pt x="530665" y="5545042"/>
                  <a:pt x="530665" y="5483405"/>
                </a:cubicBezTo>
                <a:cubicBezTo>
                  <a:pt x="530665" y="5421769"/>
                  <a:pt x="536912" y="5369183"/>
                  <a:pt x="536912" y="5369183"/>
                </a:cubicBezTo>
                <a:close/>
                <a:moveTo>
                  <a:pt x="0" y="5356334"/>
                </a:moveTo>
                <a:lnTo>
                  <a:pt x="48559" y="5386967"/>
                </a:lnTo>
                <a:cubicBezTo>
                  <a:pt x="65816" y="5398744"/>
                  <a:pt x="76396" y="5406663"/>
                  <a:pt x="76396" y="5406663"/>
                </a:cubicBezTo>
                <a:lnTo>
                  <a:pt x="53769" y="5445863"/>
                </a:lnTo>
                <a:cubicBezTo>
                  <a:pt x="53769" y="5445863"/>
                  <a:pt x="41611" y="5440668"/>
                  <a:pt x="22784" y="5431617"/>
                </a:cubicBezTo>
                <a:lnTo>
                  <a:pt x="0" y="5419620"/>
                </a:lnTo>
                <a:close/>
                <a:moveTo>
                  <a:pt x="12203753" y="5350648"/>
                </a:moveTo>
                <a:lnTo>
                  <a:pt x="12203753" y="5414862"/>
                </a:lnTo>
                <a:lnTo>
                  <a:pt x="12171908" y="5431617"/>
                </a:lnTo>
                <a:cubicBezTo>
                  <a:pt x="12153072" y="5440668"/>
                  <a:pt x="12140914" y="5445863"/>
                  <a:pt x="12140914" y="5445863"/>
                </a:cubicBezTo>
                <a:lnTo>
                  <a:pt x="12118286" y="5406663"/>
                </a:lnTo>
                <a:cubicBezTo>
                  <a:pt x="12118286" y="5406663"/>
                  <a:pt x="12128867" y="5398744"/>
                  <a:pt x="12146132" y="5386967"/>
                </a:cubicBezTo>
                <a:close/>
                <a:moveTo>
                  <a:pt x="5416402" y="5292527"/>
                </a:moveTo>
                <a:lnTo>
                  <a:pt x="5424781" y="5296233"/>
                </a:lnTo>
                <a:cubicBezTo>
                  <a:pt x="5440965" y="5303523"/>
                  <a:pt x="5478335" y="5320996"/>
                  <a:pt x="5518395" y="5344134"/>
                </a:cubicBezTo>
                <a:cubicBezTo>
                  <a:pt x="5571809" y="5374984"/>
                  <a:pt x="5614131" y="5406663"/>
                  <a:pt x="5614131" y="5406663"/>
                </a:cubicBezTo>
                <a:lnTo>
                  <a:pt x="5591504" y="5445863"/>
                </a:lnTo>
                <a:cubicBezTo>
                  <a:pt x="5591504" y="5445863"/>
                  <a:pt x="5542870" y="5425083"/>
                  <a:pt x="5489521" y="5394233"/>
                </a:cubicBezTo>
                <a:cubicBezTo>
                  <a:pt x="5436110" y="5363383"/>
                  <a:pt x="5393787" y="5331704"/>
                  <a:pt x="5393787" y="5331704"/>
                </a:cubicBezTo>
                <a:close/>
                <a:moveTo>
                  <a:pt x="4625259" y="5292527"/>
                </a:moveTo>
                <a:lnTo>
                  <a:pt x="4633642" y="5296233"/>
                </a:lnTo>
                <a:cubicBezTo>
                  <a:pt x="4649825" y="5303523"/>
                  <a:pt x="4687193" y="5320996"/>
                  <a:pt x="4727254" y="5344134"/>
                </a:cubicBezTo>
                <a:cubicBezTo>
                  <a:pt x="4780668" y="5374984"/>
                  <a:pt x="4822988" y="5406663"/>
                  <a:pt x="4822988" y="5406663"/>
                </a:cubicBezTo>
                <a:lnTo>
                  <a:pt x="4800366" y="5445863"/>
                </a:lnTo>
                <a:cubicBezTo>
                  <a:pt x="4800366" y="5445863"/>
                  <a:pt x="4751732" y="5425083"/>
                  <a:pt x="4698380" y="5394233"/>
                </a:cubicBezTo>
                <a:cubicBezTo>
                  <a:pt x="4644967" y="5363383"/>
                  <a:pt x="4602649" y="5331704"/>
                  <a:pt x="4602649" y="5331704"/>
                </a:cubicBezTo>
                <a:close/>
                <a:moveTo>
                  <a:pt x="3834266" y="5292527"/>
                </a:moveTo>
                <a:lnTo>
                  <a:pt x="3842651" y="5296233"/>
                </a:lnTo>
                <a:cubicBezTo>
                  <a:pt x="3858829" y="5303523"/>
                  <a:pt x="3896202" y="5320996"/>
                  <a:pt x="3936263" y="5344134"/>
                </a:cubicBezTo>
                <a:cubicBezTo>
                  <a:pt x="3989670" y="5374984"/>
                  <a:pt x="4031992" y="5406663"/>
                  <a:pt x="4031992" y="5406663"/>
                </a:cubicBezTo>
                <a:lnTo>
                  <a:pt x="4009366" y="5445863"/>
                </a:lnTo>
                <a:cubicBezTo>
                  <a:pt x="4009366" y="5445863"/>
                  <a:pt x="3960740" y="5425083"/>
                  <a:pt x="3907391" y="5394233"/>
                </a:cubicBezTo>
                <a:cubicBezTo>
                  <a:pt x="3853972" y="5363383"/>
                  <a:pt x="3811651" y="5331704"/>
                  <a:pt x="3811651" y="5331704"/>
                </a:cubicBezTo>
                <a:close/>
                <a:moveTo>
                  <a:pt x="3043144" y="5292527"/>
                </a:moveTo>
                <a:lnTo>
                  <a:pt x="3051523" y="5296233"/>
                </a:lnTo>
                <a:cubicBezTo>
                  <a:pt x="3067710" y="5303523"/>
                  <a:pt x="3105083" y="5320996"/>
                  <a:pt x="3145144" y="5344134"/>
                </a:cubicBezTo>
                <a:cubicBezTo>
                  <a:pt x="3198544" y="5374984"/>
                  <a:pt x="3240871" y="5406663"/>
                  <a:pt x="3240871" y="5406663"/>
                </a:cubicBezTo>
                <a:lnTo>
                  <a:pt x="3218243" y="5445863"/>
                </a:lnTo>
                <a:cubicBezTo>
                  <a:pt x="3218243" y="5445863"/>
                  <a:pt x="3169618" y="5425083"/>
                  <a:pt x="3116268" y="5394233"/>
                </a:cubicBezTo>
                <a:cubicBezTo>
                  <a:pt x="3062852" y="5363383"/>
                  <a:pt x="3020525" y="5331704"/>
                  <a:pt x="3020525" y="5331704"/>
                </a:cubicBezTo>
                <a:close/>
                <a:moveTo>
                  <a:pt x="2252000" y="5292527"/>
                </a:moveTo>
                <a:lnTo>
                  <a:pt x="2260383" y="5296233"/>
                </a:lnTo>
                <a:cubicBezTo>
                  <a:pt x="2276564" y="5303523"/>
                  <a:pt x="2313933" y="5320996"/>
                  <a:pt x="2353993" y="5344134"/>
                </a:cubicBezTo>
                <a:cubicBezTo>
                  <a:pt x="2407411" y="5374984"/>
                  <a:pt x="2449735" y="5406663"/>
                  <a:pt x="2449735" y="5406663"/>
                </a:cubicBezTo>
                <a:lnTo>
                  <a:pt x="2427108" y="5445863"/>
                </a:lnTo>
                <a:cubicBezTo>
                  <a:pt x="2427108" y="5445863"/>
                  <a:pt x="2378472" y="5425083"/>
                  <a:pt x="2325122" y="5394233"/>
                </a:cubicBezTo>
                <a:cubicBezTo>
                  <a:pt x="2271708" y="5363383"/>
                  <a:pt x="2229387" y="5331704"/>
                  <a:pt x="2229387" y="5331704"/>
                </a:cubicBezTo>
                <a:close/>
                <a:moveTo>
                  <a:pt x="1460873" y="5292527"/>
                </a:moveTo>
                <a:lnTo>
                  <a:pt x="1469257" y="5296233"/>
                </a:lnTo>
                <a:cubicBezTo>
                  <a:pt x="1485439" y="5303523"/>
                  <a:pt x="1522810" y="5320996"/>
                  <a:pt x="1562870" y="5344134"/>
                </a:cubicBezTo>
                <a:cubicBezTo>
                  <a:pt x="1616284" y="5374984"/>
                  <a:pt x="1658607" y="5406663"/>
                  <a:pt x="1658607" y="5406663"/>
                </a:cubicBezTo>
                <a:lnTo>
                  <a:pt x="1635980" y="5445863"/>
                </a:lnTo>
                <a:cubicBezTo>
                  <a:pt x="1635980" y="5445863"/>
                  <a:pt x="1587348" y="5425083"/>
                  <a:pt x="1533999" y="5394233"/>
                </a:cubicBezTo>
                <a:cubicBezTo>
                  <a:pt x="1480583" y="5363383"/>
                  <a:pt x="1438259" y="5331704"/>
                  <a:pt x="1438259" y="5331704"/>
                </a:cubicBezTo>
                <a:close/>
                <a:moveTo>
                  <a:pt x="669795" y="5292527"/>
                </a:moveTo>
                <a:lnTo>
                  <a:pt x="678178" y="5296233"/>
                </a:lnTo>
                <a:cubicBezTo>
                  <a:pt x="694360" y="5303523"/>
                  <a:pt x="731732" y="5320996"/>
                  <a:pt x="771792" y="5344134"/>
                </a:cubicBezTo>
                <a:cubicBezTo>
                  <a:pt x="825204" y="5374984"/>
                  <a:pt x="867526" y="5406663"/>
                  <a:pt x="867526" y="5406663"/>
                </a:cubicBezTo>
                <a:lnTo>
                  <a:pt x="844900" y="5445863"/>
                </a:lnTo>
                <a:cubicBezTo>
                  <a:pt x="844900" y="5445863"/>
                  <a:pt x="796268" y="5425083"/>
                  <a:pt x="742918" y="5394233"/>
                </a:cubicBezTo>
                <a:cubicBezTo>
                  <a:pt x="689504" y="5363383"/>
                  <a:pt x="647181" y="5331704"/>
                  <a:pt x="647181" y="5331704"/>
                </a:cubicBezTo>
                <a:close/>
                <a:moveTo>
                  <a:pt x="11745343" y="5292504"/>
                </a:moveTo>
                <a:cubicBezTo>
                  <a:pt x="11745343" y="5292504"/>
                  <a:pt x="11793976" y="5313283"/>
                  <a:pt x="11847390" y="5344134"/>
                </a:cubicBezTo>
                <a:cubicBezTo>
                  <a:pt x="11900804" y="5374984"/>
                  <a:pt x="11943128" y="5406663"/>
                  <a:pt x="11943128" y="5406663"/>
                </a:cubicBezTo>
                <a:lnTo>
                  <a:pt x="11920501" y="5445863"/>
                </a:lnTo>
                <a:cubicBezTo>
                  <a:pt x="11920501" y="5445863"/>
                  <a:pt x="11871931" y="5425083"/>
                  <a:pt x="11818516" y="5394233"/>
                </a:cubicBezTo>
                <a:cubicBezTo>
                  <a:pt x="11765102" y="5363383"/>
                  <a:pt x="11722715" y="5331704"/>
                  <a:pt x="11722715" y="5331704"/>
                </a:cubicBezTo>
                <a:close/>
                <a:moveTo>
                  <a:pt x="11524930" y="5292504"/>
                </a:moveTo>
                <a:lnTo>
                  <a:pt x="11547558" y="5331704"/>
                </a:lnTo>
                <a:cubicBezTo>
                  <a:pt x="11547558" y="5331704"/>
                  <a:pt x="11505234" y="5363383"/>
                  <a:pt x="11451820" y="5394233"/>
                </a:cubicBezTo>
                <a:cubicBezTo>
                  <a:pt x="11398406" y="5425083"/>
                  <a:pt x="11349836" y="5445863"/>
                  <a:pt x="11349836" y="5445863"/>
                </a:cubicBezTo>
                <a:lnTo>
                  <a:pt x="11327208" y="5406663"/>
                </a:lnTo>
                <a:cubicBezTo>
                  <a:pt x="11327208" y="5406663"/>
                  <a:pt x="11369531" y="5374984"/>
                  <a:pt x="11422946" y="5344134"/>
                </a:cubicBezTo>
                <a:cubicBezTo>
                  <a:pt x="11476360" y="5313283"/>
                  <a:pt x="11524930" y="5292504"/>
                  <a:pt x="11524930" y="5292504"/>
                </a:cubicBezTo>
                <a:close/>
                <a:moveTo>
                  <a:pt x="10954265" y="5292504"/>
                </a:moveTo>
                <a:cubicBezTo>
                  <a:pt x="10954265" y="5292504"/>
                  <a:pt x="11002835" y="5313283"/>
                  <a:pt x="11056249" y="5344134"/>
                </a:cubicBezTo>
                <a:cubicBezTo>
                  <a:pt x="11109664" y="5374984"/>
                  <a:pt x="11151987" y="5406663"/>
                  <a:pt x="11151987" y="5406663"/>
                </a:cubicBezTo>
                <a:lnTo>
                  <a:pt x="11129360" y="5445863"/>
                </a:lnTo>
                <a:cubicBezTo>
                  <a:pt x="11129360" y="5445863"/>
                  <a:pt x="11080790" y="5425083"/>
                  <a:pt x="11027376" y="5394233"/>
                </a:cubicBezTo>
                <a:cubicBezTo>
                  <a:pt x="10973961" y="5363383"/>
                  <a:pt x="10931638" y="5331704"/>
                  <a:pt x="10931638" y="5331704"/>
                </a:cubicBezTo>
                <a:close/>
                <a:moveTo>
                  <a:pt x="10733788" y="5292504"/>
                </a:moveTo>
                <a:lnTo>
                  <a:pt x="10756416" y="5331704"/>
                </a:lnTo>
                <a:cubicBezTo>
                  <a:pt x="10756416" y="5331704"/>
                  <a:pt x="10714092" y="5363383"/>
                  <a:pt x="10660678" y="5394233"/>
                </a:cubicBezTo>
                <a:cubicBezTo>
                  <a:pt x="10607264" y="5425083"/>
                  <a:pt x="10558694" y="5445863"/>
                  <a:pt x="10558694" y="5445863"/>
                </a:cubicBezTo>
                <a:lnTo>
                  <a:pt x="10536066" y="5406663"/>
                </a:lnTo>
                <a:cubicBezTo>
                  <a:pt x="10536066" y="5406663"/>
                  <a:pt x="10578389" y="5374984"/>
                  <a:pt x="10631804" y="5344134"/>
                </a:cubicBezTo>
                <a:cubicBezTo>
                  <a:pt x="10685218" y="5313283"/>
                  <a:pt x="10733788" y="5292504"/>
                  <a:pt x="10733788" y="5292504"/>
                </a:cubicBezTo>
                <a:close/>
                <a:moveTo>
                  <a:pt x="10163123" y="5292504"/>
                </a:moveTo>
                <a:cubicBezTo>
                  <a:pt x="10163123" y="5292504"/>
                  <a:pt x="10211693" y="5313283"/>
                  <a:pt x="10265107" y="5344134"/>
                </a:cubicBezTo>
                <a:cubicBezTo>
                  <a:pt x="10318522" y="5374984"/>
                  <a:pt x="10360845" y="5406663"/>
                  <a:pt x="10360845" y="5406663"/>
                </a:cubicBezTo>
                <a:lnTo>
                  <a:pt x="10338218" y="5445863"/>
                </a:lnTo>
                <a:cubicBezTo>
                  <a:pt x="10338218" y="5445863"/>
                  <a:pt x="10289648" y="5425083"/>
                  <a:pt x="10236234" y="5394233"/>
                </a:cubicBezTo>
                <a:cubicBezTo>
                  <a:pt x="10182819" y="5363383"/>
                  <a:pt x="10140496" y="5331704"/>
                  <a:pt x="10140496" y="5331704"/>
                </a:cubicBezTo>
                <a:close/>
                <a:moveTo>
                  <a:pt x="9942711" y="5292504"/>
                </a:moveTo>
                <a:lnTo>
                  <a:pt x="9965339" y="5331704"/>
                </a:lnTo>
                <a:cubicBezTo>
                  <a:pt x="9965339" y="5331704"/>
                  <a:pt x="9922951" y="5363383"/>
                  <a:pt x="9869601" y="5394233"/>
                </a:cubicBezTo>
                <a:cubicBezTo>
                  <a:pt x="9816123" y="5425083"/>
                  <a:pt x="9767553" y="5445863"/>
                  <a:pt x="9767553" y="5445863"/>
                </a:cubicBezTo>
                <a:lnTo>
                  <a:pt x="9744925" y="5406663"/>
                </a:lnTo>
                <a:cubicBezTo>
                  <a:pt x="9744925" y="5406663"/>
                  <a:pt x="9787248" y="5374984"/>
                  <a:pt x="9840663" y="5344134"/>
                </a:cubicBezTo>
                <a:cubicBezTo>
                  <a:pt x="9894077" y="5313283"/>
                  <a:pt x="9942711" y="5292504"/>
                  <a:pt x="9942711" y="5292504"/>
                </a:cubicBezTo>
                <a:close/>
                <a:moveTo>
                  <a:pt x="9371982" y="5292504"/>
                </a:moveTo>
                <a:cubicBezTo>
                  <a:pt x="9371982" y="5292504"/>
                  <a:pt x="9420616" y="5313283"/>
                  <a:pt x="9474030" y="5344134"/>
                </a:cubicBezTo>
                <a:cubicBezTo>
                  <a:pt x="9527444" y="5374984"/>
                  <a:pt x="9569768" y="5406663"/>
                  <a:pt x="9569768" y="5406663"/>
                </a:cubicBezTo>
                <a:lnTo>
                  <a:pt x="9547140" y="5445863"/>
                </a:lnTo>
                <a:cubicBezTo>
                  <a:pt x="9547140" y="5445863"/>
                  <a:pt x="9498507" y="5425083"/>
                  <a:pt x="9445093" y="5394233"/>
                </a:cubicBezTo>
                <a:cubicBezTo>
                  <a:pt x="9391678" y="5363383"/>
                  <a:pt x="9349355" y="5331704"/>
                  <a:pt x="9349355" y="5331704"/>
                </a:cubicBezTo>
                <a:close/>
                <a:moveTo>
                  <a:pt x="9151570" y="5292504"/>
                </a:moveTo>
                <a:lnTo>
                  <a:pt x="9174198" y="5331704"/>
                </a:lnTo>
                <a:cubicBezTo>
                  <a:pt x="9174198" y="5331704"/>
                  <a:pt x="9131874" y="5363383"/>
                  <a:pt x="9078460" y="5394233"/>
                </a:cubicBezTo>
                <a:cubicBezTo>
                  <a:pt x="9025046" y="5425083"/>
                  <a:pt x="8976412" y="5445863"/>
                  <a:pt x="8976412" y="5445863"/>
                </a:cubicBezTo>
                <a:lnTo>
                  <a:pt x="8953784" y="5406663"/>
                </a:lnTo>
                <a:cubicBezTo>
                  <a:pt x="8953784" y="5406663"/>
                  <a:pt x="8996107" y="5374984"/>
                  <a:pt x="9049585" y="5344134"/>
                </a:cubicBezTo>
                <a:cubicBezTo>
                  <a:pt x="9102936" y="5313283"/>
                  <a:pt x="9151570" y="5292504"/>
                  <a:pt x="9151570" y="5292504"/>
                </a:cubicBezTo>
                <a:close/>
                <a:moveTo>
                  <a:pt x="8580840" y="5292504"/>
                </a:moveTo>
                <a:cubicBezTo>
                  <a:pt x="8580840" y="5292504"/>
                  <a:pt x="8629474" y="5313283"/>
                  <a:pt x="8682888" y="5344134"/>
                </a:cubicBezTo>
                <a:cubicBezTo>
                  <a:pt x="8736302" y="5374984"/>
                  <a:pt x="8778626" y="5406663"/>
                  <a:pt x="8778626" y="5406663"/>
                </a:cubicBezTo>
                <a:lnTo>
                  <a:pt x="8755998" y="5445863"/>
                </a:lnTo>
                <a:cubicBezTo>
                  <a:pt x="8755998" y="5445863"/>
                  <a:pt x="8707364" y="5425083"/>
                  <a:pt x="8654014" y="5394233"/>
                </a:cubicBezTo>
                <a:cubicBezTo>
                  <a:pt x="8600536" y="5363383"/>
                  <a:pt x="8558213" y="5331704"/>
                  <a:pt x="8558213" y="5331704"/>
                </a:cubicBezTo>
                <a:close/>
                <a:moveTo>
                  <a:pt x="8360428" y="5292504"/>
                </a:moveTo>
                <a:lnTo>
                  <a:pt x="8383056" y="5331704"/>
                </a:lnTo>
                <a:cubicBezTo>
                  <a:pt x="8383056" y="5331704"/>
                  <a:pt x="8340732" y="5363383"/>
                  <a:pt x="8287318" y="5394233"/>
                </a:cubicBezTo>
                <a:cubicBezTo>
                  <a:pt x="8233904" y="5425083"/>
                  <a:pt x="8185270" y="5445863"/>
                  <a:pt x="8185270" y="5445863"/>
                </a:cubicBezTo>
                <a:lnTo>
                  <a:pt x="8162642" y="5406663"/>
                </a:lnTo>
                <a:cubicBezTo>
                  <a:pt x="8162642" y="5406663"/>
                  <a:pt x="8204965" y="5374984"/>
                  <a:pt x="8258443" y="5344134"/>
                </a:cubicBezTo>
                <a:cubicBezTo>
                  <a:pt x="8311794" y="5313283"/>
                  <a:pt x="8360428" y="5292504"/>
                  <a:pt x="8360428" y="5292504"/>
                </a:cubicBezTo>
                <a:close/>
                <a:moveTo>
                  <a:pt x="7789699" y="5292504"/>
                </a:moveTo>
                <a:cubicBezTo>
                  <a:pt x="7789699" y="5292504"/>
                  <a:pt x="7838333" y="5313283"/>
                  <a:pt x="7891747" y="5344134"/>
                </a:cubicBezTo>
                <a:cubicBezTo>
                  <a:pt x="7945161" y="5374984"/>
                  <a:pt x="7987485" y="5406663"/>
                  <a:pt x="7987485" y="5406663"/>
                </a:cubicBezTo>
                <a:lnTo>
                  <a:pt x="7964857" y="5445863"/>
                </a:lnTo>
                <a:cubicBezTo>
                  <a:pt x="7964857" y="5445863"/>
                  <a:pt x="7916223" y="5425083"/>
                  <a:pt x="7862873" y="5394233"/>
                </a:cubicBezTo>
                <a:cubicBezTo>
                  <a:pt x="7809395" y="5363383"/>
                  <a:pt x="7767072" y="5331704"/>
                  <a:pt x="7767072" y="5331704"/>
                </a:cubicBezTo>
                <a:close/>
                <a:moveTo>
                  <a:pt x="7569286" y="5292504"/>
                </a:moveTo>
                <a:lnTo>
                  <a:pt x="7591913" y="5331704"/>
                </a:lnTo>
                <a:cubicBezTo>
                  <a:pt x="7591913" y="5331704"/>
                  <a:pt x="7549590" y="5363383"/>
                  <a:pt x="7496176" y="5394233"/>
                </a:cubicBezTo>
                <a:cubicBezTo>
                  <a:pt x="7442762" y="5425083"/>
                  <a:pt x="7394192" y="5445863"/>
                  <a:pt x="7394192" y="5445863"/>
                </a:cubicBezTo>
                <a:lnTo>
                  <a:pt x="7371564" y="5406663"/>
                </a:lnTo>
                <a:cubicBezTo>
                  <a:pt x="7371564" y="5406663"/>
                  <a:pt x="7413887" y="5374984"/>
                  <a:pt x="7467302" y="5344134"/>
                </a:cubicBezTo>
                <a:cubicBezTo>
                  <a:pt x="7520716" y="5313283"/>
                  <a:pt x="7569286" y="5292504"/>
                  <a:pt x="7569286" y="5292504"/>
                </a:cubicBezTo>
                <a:close/>
                <a:moveTo>
                  <a:pt x="6998621" y="5292504"/>
                </a:moveTo>
                <a:cubicBezTo>
                  <a:pt x="6998621" y="5292504"/>
                  <a:pt x="7047191" y="5313283"/>
                  <a:pt x="7100606" y="5344134"/>
                </a:cubicBezTo>
                <a:cubicBezTo>
                  <a:pt x="7154020" y="5374984"/>
                  <a:pt x="7196344" y="5406663"/>
                  <a:pt x="7196344" y="5406663"/>
                </a:cubicBezTo>
                <a:lnTo>
                  <a:pt x="7173716" y="5445863"/>
                </a:lnTo>
                <a:cubicBezTo>
                  <a:pt x="7173716" y="5445863"/>
                  <a:pt x="7125146" y="5425083"/>
                  <a:pt x="7071731" y="5394233"/>
                </a:cubicBezTo>
                <a:cubicBezTo>
                  <a:pt x="7018317" y="5363383"/>
                  <a:pt x="6975995" y="5331704"/>
                  <a:pt x="6975995" y="5331704"/>
                </a:cubicBezTo>
                <a:close/>
                <a:moveTo>
                  <a:pt x="6778210" y="5292504"/>
                </a:moveTo>
                <a:lnTo>
                  <a:pt x="6800837" y="5331704"/>
                </a:lnTo>
                <a:cubicBezTo>
                  <a:pt x="6800837" y="5331704"/>
                  <a:pt x="6758449" y="5363383"/>
                  <a:pt x="6705100" y="5394233"/>
                </a:cubicBezTo>
                <a:cubicBezTo>
                  <a:pt x="6651621" y="5425083"/>
                  <a:pt x="6603052" y="5445863"/>
                  <a:pt x="6603052" y="5445863"/>
                </a:cubicBezTo>
                <a:lnTo>
                  <a:pt x="6580424" y="5406663"/>
                </a:lnTo>
                <a:cubicBezTo>
                  <a:pt x="6580424" y="5406663"/>
                  <a:pt x="6622747" y="5374984"/>
                  <a:pt x="6676161" y="5344134"/>
                </a:cubicBezTo>
                <a:cubicBezTo>
                  <a:pt x="6729575" y="5313283"/>
                  <a:pt x="6778210" y="5292504"/>
                  <a:pt x="6778210" y="5292504"/>
                </a:cubicBezTo>
                <a:close/>
                <a:moveTo>
                  <a:pt x="6207480" y="5292504"/>
                </a:moveTo>
                <a:cubicBezTo>
                  <a:pt x="6207480" y="5292504"/>
                  <a:pt x="6256113" y="5313283"/>
                  <a:pt x="6309528" y="5344134"/>
                </a:cubicBezTo>
                <a:cubicBezTo>
                  <a:pt x="6362878" y="5374984"/>
                  <a:pt x="6405266" y="5406663"/>
                  <a:pt x="6405266" y="5406663"/>
                </a:cubicBezTo>
                <a:lnTo>
                  <a:pt x="6382638" y="5445863"/>
                </a:lnTo>
                <a:cubicBezTo>
                  <a:pt x="6382638" y="5445863"/>
                  <a:pt x="6334004" y="5425083"/>
                  <a:pt x="6280590" y="5394233"/>
                </a:cubicBezTo>
                <a:cubicBezTo>
                  <a:pt x="6227176" y="5363383"/>
                  <a:pt x="6184852" y="5331704"/>
                  <a:pt x="6184852" y="5331704"/>
                </a:cubicBezTo>
                <a:close/>
                <a:moveTo>
                  <a:pt x="5987067" y="5292504"/>
                </a:moveTo>
                <a:lnTo>
                  <a:pt x="6009695" y="5331704"/>
                </a:lnTo>
                <a:cubicBezTo>
                  <a:pt x="6009695" y="5331704"/>
                  <a:pt x="5967374" y="5363383"/>
                  <a:pt x="5913960" y="5394233"/>
                </a:cubicBezTo>
                <a:cubicBezTo>
                  <a:pt x="5860547" y="5425083"/>
                  <a:pt x="5811914" y="5445863"/>
                  <a:pt x="5811914" y="5445863"/>
                </a:cubicBezTo>
                <a:lnTo>
                  <a:pt x="5789285" y="5406663"/>
                </a:lnTo>
                <a:cubicBezTo>
                  <a:pt x="5789285" y="5406663"/>
                  <a:pt x="5831608" y="5374984"/>
                  <a:pt x="5885024" y="5344134"/>
                </a:cubicBezTo>
                <a:cubicBezTo>
                  <a:pt x="5938437" y="5313283"/>
                  <a:pt x="5987067" y="5292504"/>
                  <a:pt x="5987067" y="5292504"/>
                </a:cubicBezTo>
                <a:close/>
                <a:moveTo>
                  <a:pt x="5416352" y="5292504"/>
                </a:moveTo>
                <a:lnTo>
                  <a:pt x="5416414" y="5292504"/>
                </a:lnTo>
                <a:lnTo>
                  <a:pt x="5416402" y="5292527"/>
                </a:lnTo>
                <a:close/>
                <a:moveTo>
                  <a:pt x="5196000" y="5292504"/>
                </a:moveTo>
                <a:lnTo>
                  <a:pt x="5218629" y="5331704"/>
                </a:lnTo>
                <a:cubicBezTo>
                  <a:pt x="5218629" y="5331704"/>
                  <a:pt x="5176307" y="5363383"/>
                  <a:pt x="5122891" y="5394233"/>
                </a:cubicBezTo>
                <a:cubicBezTo>
                  <a:pt x="5069478" y="5425083"/>
                  <a:pt x="5020848" y="5445863"/>
                  <a:pt x="5020848" y="5445863"/>
                </a:cubicBezTo>
                <a:lnTo>
                  <a:pt x="4998215" y="5406663"/>
                </a:lnTo>
                <a:cubicBezTo>
                  <a:pt x="4998215" y="5406663"/>
                  <a:pt x="5040542" y="5374984"/>
                  <a:pt x="5093953" y="5344134"/>
                </a:cubicBezTo>
                <a:cubicBezTo>
                  <a:pt x="5147369" y="5313283"/>
                  <a:pt x="5196000" y="5292504"/>
                  <a:pt x="5196000" y="5292504"/>
                </a:cubicBezTo>
                <a:close/>
                <a:moveTo>
                  <a:pt x="4625211" y="5292504"/>
                </a:moveTo>
                <a:lnTo>
                  <a:pt x="4625271" y="5292504"/>
                </a:lnTo>
                <a:lnTo>
                  <a:pt x="4625259" y="5292527"/>
                </a:lnTo>
                <a:close/>
                <a:moveTo>
                  <a:pt x="4404792" y="5292504"/>
                </a:moveTo>
                <a:lnTo>
                  <a:pt x="4427424" y="5331704"/>
                </a:lnTo>
                <a:cubicBezTo>
                  <a:pt x="4427424" y="5331704"/>
                  <a:pt x="4385099" y="5363383"/>
                  <a:pt x="4331686" y="5394233"/>
                </a:cubicBezTo>
                <a:cubicBezTo>
                  <a:pt x="4278272" y="5425083"/>
                  <a:pt x="4229635" y="5445863"/>
                  <a:pt x="4229635" y="5445863"/>
                </a:cubicBezTo>
                <a:lnTo>
                  <a:pt x="4207009" y="5406663"/>
                </a:lnTo>
                <a:lnTo>
                  <a:pt x="4207074" y="5406663"/>
                </a:lnTo>
                <a:cubicBezTo>
                  <a:pt x="4207074" y="5406663"/>
                  <a:pt x="4249395" y="5374984"/>
                  <a:pt x="4302809" y="5344134"/>
                </a:cubicBezTo>
                <a:cubicBezTo>
                  <a:pt x="4356222" y="5313283"/>
                  <a:pt x="4404792" y="5292504"/>
                  <a:pt x="4404792" y="5292504"/>
                </a:cubicBezTo>
                <a:close/>
                <a:moveTo>
                  <a:pt x="3834218" y="5292504"/>
                </a:moveTo>
                <a:lnTo>
                  <a:pt x="3834279" y="5292504"/>
                </a:lnTo>
                <a:lnTo>
                  <a:pt x="3834266" y="5292527"/>
                </a:lnTo>
                <a:close/>
                <a:moveTo>
                  <a:pt x="3613742" y="5292504"/>
                </a:moveTo>
                <a:lnTo>
                  <a:pt x="3636372" y="5331704"/>
                </a:lnTo>
                <a:cubicBezTo>
                  <a:pt x="3636372" y="5331704"/>
                  <a:pt x="3594049" y="5363383"/>
                  <a:pt x="3540639" y="5394233"/>
                </a:cubicBezTo>
                <a:cubicBezTo>
                  <a:pt x="3487224" y="5425083"/>
                  <a:pt x="3438588" y="5445863"/>
                  <a:pt x="3438588" y="5445863"/>
                </a:cubicBezTo>
                <a:lnTo>
                  <a:pt x="3415959" y="5406663"/>
                </a:lnTo>
                <a:lnTo>
                  <a:pt x="3416027" y="5406663"/>
                </a:lnTo>
                <a:cubicBezTo>
                  <a:pt x="3416027" y="5406663"/>
                  <a:pt x="3458348" y="5374984"/>
                  <a:pt x="3511767" y="5344134"/>
                </a:cubicBezTo>
                <a:cubicBezTo>
                  <a:pt x="3565177" y="5313283"/>
                  <a:pt x="3613742" y="5292504"/>
                  <a:pt x="3613742" y="5292504"/>
                </a:cubicBezTo>
                <a:close/>
                <a:moveTo>
                  <a:pt x="3043094" y="5292504"/>
                </a:moveTo>
                <a:lnTo>
                  <a:pt x="3043156" y="5292504"/>
                </a:lnTo>
                <a:lnTo>
                  <a:pt x="3043144" y="5292527"/>
                </a:lnTo>
                <a:close/>
                <a:moveTo>
                  <a:pt x="2822615" y="5292504"/>
                </a:moveTo>
                <a:lnTo>
                  <a:pt x="2845242" y="5331704"/>
                </a:lnTo>
                <a:cubicBezTo>
                  <a:pt x="2845242" y="5331704"/>
                  <a:pt x="2802921" y="5363383"/>
                  <a:pt x="2749503" y="5394233"/>
                </a:cubicBezTo>
                <a:cubicBezTo>
                  <a:pt x="2696091" y="5425083"/>
                  <a:pt x="2647458" y="5445863"/>
                  <a:pt x="2647458" y="5445863"/>
                </a:cubicBezTo>
                <a:lnTo>
                  <a:pt x="2624830" y="5406663"/>
                </a:lnTo>
                <a:lnTo>
                  <a:pt x="2624892" y="5406663"/>
                </a:lnTo>
                <a:cubicBezTo>
                  <a:pt x="2624892" y="5406663"/>
                  <a:pt x="2667217" y="5374984"/>
                  <a:pt x="2720633" y="5344134"/>
                </a:cubicBezTo>
                <a:cubicBezTo>
                  <a:pt x="2774046" y="5313283"/>
                  <a:pt x="2822615" y="5292504"/>
                  <a:pt x="2822615" y="5292504"/>
                </a:cubicBezTo>
                <a:close/>
                <a:moveTo>
                  <a:pt x="2251951" y="5292504"/>
                </a:moveTo>
                <a:lnTo>
                  <a:pt x="2252012" y="5292504"/>
                </a:lnTo>
                <a:lnTo>
                  <a:pt x="2252000" y="5292527"/>
                </a:lnTo>
                <a:close/>
                <a:moveTo>
                  <a:pt x="2031482" y="5292504"/>
                </a:moveTo>
                <a:lnTo>
                  <a:pt x="2054113" y="5331704"/>
                </a:lnTo>
                <a:cubicBezTo>
                  <a:pt x="2054113" y="5331704"/>
                  <a:pt x="2011788" y="5363383"/>
                  <a:pt x="1958376" y="5394233"/>
                </a:cubicBezTo>
                <a:cubicBezTo>
                  <a:pt x="1904962" y="5425083"/>
                  <a:pt x="1856328" y="5445863"/>
                  <a:pt x="1856328" y="5445863"/>
                </a:cubicBezTo>
                <a:lnTo>
                  <a:pt x="1833699" y="5406663"/>
                </a:lnTo>
                <a:lnTo>
                  <a:pt x="1833765" y="5406663"/>
                </a:lnTo>
                <a:cubicBezTo>
                  <a:pt x="1833765" y="5406663"/>
                  <a:pt x="1876088" y="5374984"/>
                  <a:pt x="1929500" y="5344134"/>
                </a:cubicBezTo>
                <a:cubicBezTo>
                  <a:pt x="1982915" y="5313283"/>
                  <a:pt x="2031482" y="5292504"/>
                  <a:pt x="2031482" y="5292504"/>
                </a:cubicBezTo>
                <a:close/>
                <a:moveTo>
                  <a:pt x="1460821" y="5292504"/>
                </a:moveTo>
                <a:lnTo>
                  <a:pt x="1460890" y="5292504"/>
                </a:lnTo>
                <a:lnTo>
                  <a:pt x="1460873" y="5292527"/>
                </a:lnTo>
                <a:close/>
                <a:moveTo>
                  <a:pt x="1240411" y="5292504"/>
                </a:moveTo>
                <a:lnTo>
                  <a:pt x="1263039" y="5331704"/>
                </a:lnTo>
                <a:cubicBezTo>
                  <a:pt x="1263039" y="5331704"/>
                  <a:pt x="1220715" y="5363383"/>
                  <a:pt x="1167301" y="5394233"/>
                </a:cubicBezTo>
                <a:cubicBezTo>
                  <a:pt x="1113887" y="5425083"/>
                  <a:pt x="1065253" y="5445863"/>
                  <a:pt x="1065253" y="5445863"/>
                </a:cubicBezTo>
                <a:lnTo>
                  <a:pt x="1042617" y="5406663"/>
                </a:lnTo>
                <a:lnTo>
                  <a:pt x="1042681" y="5406663"/>
                </a:lnTo>
                <a:cubicBezTo>
                  <a:pt x="1042681" y="5406663"/>
                  <a:pt x="1085014" y="5374984"/>
                  <a:pt x="1138424" y="5344134"/>
                </a:cubicBezTo>
                <a:cubicBezTo>
                  <a:pt x="1191840" y="5313283"/>
                  <a:pt x="1240411" y="5292504"/>
                  <a:pt x="1240411" y="5292504"/>
                </a:cubicBezTo>
                <a:close/>
                <a:moveTo>
                  <a:pt x="669744" y="5292504"/>
                </a:moveTo>
                <a:lnTo>
                  <a:pt x="669808" y="5292504"/>
                </a:lnTo>
                <a:lnTo>
                  <a:pt x="669795" y="5292527"/>
                </a:lnTo>
                <a:close/>
                <a:moveTo>
                  <a:pt x="449268" y="5292504"/>
                </a:moveTo>
                <a:lnTo>
                  <a:pt x="471896" y="5331704"/>
                </a:lnTo>
                <a:cubicBezTo>
                  <a:pt x="471896" y="5331704"/>
                  <a:pt x="429574" y="5363383"/>
                  <a:pt x="376162" y="5394233"/>
                </a:cubicBezTo>
                <a:cubicBezTo>
                  <a:pt x="322748" y="5425083"/>
                  <a:pt x="274116" y="5445863"/>
                  <a:pt x="274116" y="5445863"/>
                </a:cubicBezTo>
                <a:lnTo>
                  <a:pt x="251487" y="5406663"/>
                </a:lnTo>
                <a:lnTo>
                  <a:pt x="251551" y="5406663"/>
                </a:lnTo>
                <a:cubicBezTo>
                  <a:pt x="251551" y="5406663"/>
                  <a:pt x="293874" y="5374984"/>
                  <a:pt x="347288" y="5344134"/>
                </a:cubicBezTo>
                <a:cubicBezTo>
                  <a:pt x="400701" y="5313283"/>
                  <a:pt x="449268" y="5292504"/>
                  <a:pt x="449268" y="5292504"/>
                </a:cubicBezTo>
                <a:close/>
                <a:moveTo>
                  <a:pt x="12008079" y="5140802"/>
                </a:moveTo>
                <a:lnTo>
                  <a:pt x="12053335" y="5140802"/>
                </a:lnTo>
                <a:cubicBezTo>
                  <a:pt x="12053335" y="5140802"/>
                  <a:pt x="12059581" y="5193324"/>
                  <a:pt x="12059581" y="5255024"/>
                </a:cubicBezTo>
                <a:cubicBezTo>
                  <a:pt x="12059581" y="5316724"/>
                  <a:pt x="12053335" y="5369183"/>
                  <a:pt x="12053335" y="5369183"/>
                </a:cubicBezTo>
                <a:lnTo>
                  <a:pt x="12008079" y="5369183"/>
                </a:lnTo>
                <a:cubicBezTo>
                  <a:pt x="12008079" y="5369183"/>
                  <a:pt x="12001833" y="5316661"/>
                  <a:pt x="12001833" y="5255024"/>
                </a:cubicBezTo>
                <a:cubicBezTo>
                  <a:pt x="12001833" y="5193388"/>
                  <a:pt x="12008079" y="5140802"/>
                  <a:pt x="12008079" y="5140802"/>
                </a:cubicBezTo>
                <a:close/>
                <a:moveTo>
                  <a:pt x="11216938" y="5140802"/>
                </a:moveTo>
                <a:lnTo>
                  <a:pt x="11262194" y="5140802"/>
                </a:lnTo>
                <a:cubicBezTo>
                  <a:pt x="11262194" y="5140802"/>
                  <a:pt x="11268504" y="5193324"/>
                  <a:pt x="11268504" y="5255024"/>
                </a:cubicBezTo>
                <a:cubicBezTo>
                  <a:pt x="11268504" y="5316724"/>
                  <a:pt x="11262194" y="5369183"/>
                  <a:pt x="11262194" y="5369183"/>
                </a:cubicBezTo>
                <a:lnTo>
                  <a:pt x="11216938" y="5369183"/>
                </a:lnTo>
                <a:cubicBezTo>
                  <a:pt x="11216938" y="5369183"/>
                  <a:pt x="11210692" y="5316661"/>
                  <a:pt x="11210692" y="5255024"/>
                </a:cubicBezTo>
                <a:cubicBezTo>
                  <a:pt x="11210692" y="5193388"/>
                  <a:pt x="11216938" y="5140802"/>
                  <a:pt x="11216938" y="5140802"/>
                </a:cubicBezTo>
                <a:close/>
                <a:moveTo>
                  <a:pt x="10425796" y="5140802"/>
                </a:moveTo>
                <a:lnTo>
                  <a:pt x="10471052" y="5140802"/>
                </a:lnTo>
                <a:cubicBezTo>
                  <a:pt x="10471052" y="5140802"/>
                  <a:pt x="10477362" y="5193324"/>
                  <a:pt x="10477362" y="5255024"/>
                </a:cubicBezTo>
                <a:cubicBezTo>
                  <a:pt x="10477362" y="5316724"/>
                  <a:pt x="10471052" y="5369183"/>
                  <a:pt x="10471052" y="5369183"/>
                </a:cubicBezTo>
                <a:lnTo>
                  <a:pt x="10425796" y="5369183"/>
                </a:lnTo>
                <a:cubicBezTo>
                  <a:pt x="10425796" y="5369183"/>
                  <a:pt x="10419550" y="5316661"/>
                  <a:pt x="10419550" y="5255024"/>
                </a:cubicBezTo>
                <a:cubicBezTo>
                  <a:pt x="10419550" y="5193388"/>
                  <a:pt x="10425796" y="5140802"/>
                  <a:pt x="10425796" y="5140802"/>
                </a:cubicBezTo>
                <a:close/>
                <a:moveTo>
                  <a:pt x="9634719" y="5140802"/>
                </a:moveTo>
                <a:lnTo>
                  <a:pt x="9679910" y="5140802"/>
                </a:lnTo>
                <a:cubicBezTo>
                  <a:pt x="9679910" y="5140802"/>
                  <a:pt x="9686221" y="5193324"/>
                  <a:pt x="9686221" y="5255024"/>
                </a:cubicBezTo>
                <a:cubicBezTo>
                  <a:pt x="9686221" y="5316724"/>
                  <a:pt x="9679910" y="5369183"/>
                  <a:pt x="9679910" y="5369183"/>
                </a:cubicBezTo>
                <a:lnTo>
                  <a:pt x="9634719" y="5369183"/>
                </a:lnTo>
                <a:cubicBezTo>
                  <a:pt x="9634719" y="5369183"/>
                  <a:pt x="9628408" y="5316661"/>
                  <a:pt x="9628408" y="5255024"/>
                </a:cubicBezTo>
                <a:cubicBezTo>
                  <a:pt x="9628408" y="5193388"/>
                  <a:pt x="9634719" y="5140802"/>
                  <a:pt x="9634719" y="5140802"/>
                </a:cubicBezTo>
                <a:close/>
                <a:moveTo>
                  <a:pt x="8843577" y="5140802"/>
                </a:moveTo>
                <a:lnTo>
                  <a:pt x="8888832" y="5140802"/>
                </a:lnTo>
                <a:cubicBezTo>
                  <a:pt x="8888832" y="5140802"/>
                  <a:pt x="8895079" y="5193324"/>
                  <a:pt x="8895079" y="5255024"/>
                </a:cubicBezTo>
                <a:cubicBezTo>
                  <a:pt x="8895079" y="5316724"/>
                  <a:pt x="8888832" y="5369183"/>
                  <a:pt x="8888832" y="5369183"/>
                </a:cubicBezTo>
                <a:lnTo>
                  <a:pt x="8843577" y="5369183"/>
                </a:lnTo>
                <a:cubicBezTo>
                  <a:pt x="8843577" y="5369183"/>
                  <a:pt x="8837330" y="5316661"/>
                  <a:pt x="8837330" y="5255024"/>
                </a:cubicBezTo>
                <a:cubicBezTo>
                  <a:pt x="8837330" y="5193388"/>
                  <a:pt x="8843577" y="5140802"/>
                  <a:pt x="8843577" y="5140802"/>
                </a:cubicBezTo>
                <a:close/>
                <a:moveTo>
                  <a:pt x="8052435" y="5140802"/>
                </a:moveTo>
                <a:lnTo>
                  <a:pt x="8097691" y="5140802"/>
                </a:lnTo>
                <a:cubicBezTo>
                  <a:pt x="8097691" y="5140802"/>
                  <a:pt x="8103938" y="5193324"/>
                  <a:pt x="8103938" y="5255024"/>
                </a:cubicBezTo>
                <a:cubicBezTo>
                  <a:pt x="8103938" y="5316724"/>
                  <a:pt x="8097691" y="5369183"/>
                  <a:pt x="8097691" y="5369183"/>
                </a:cubicBezTo>
                <a:lnTo>
                  <a:pt x="8052435" y="5369183"/>
                </a:lnTo>
                <a:cubicBezTo>
                  <a:pt x="8052435" y="5369183"/>
                  <a:pt x="8046189" y="5316661"/>
                  <a:pt x="8046189" y="5255024"/>
                </a:cubicBezTo>
                <a:cubicBezTo>
                  <a:pt x="8046189" y="5193388"/>
                  <a:pt x="8052435" y="5140802"/>
                  <a:pt x="8052435" y="5140802"/>
                </a:cubicBezTo>
                <a:close/>
                <a:moveTo>
                  <a:pt x="7261293" y="5140802"/>
                </a:moveTo>
                <a:lnTo>
                  <a:pt x="7306549" y="5140802"/>
                </a:lnTo>
                <a:cubicBezTo>
                  <a:pt x="7306549" y="5140802"/>
                  <a:pt x="7312860" y="5193324"/>
                  <a:pt x="7312860" y="5255024"/>
                </a:cubicBezTo>
                <a:cubicBezTo>
                  <a:pt x="7312860" y="5316724"/>
                  <a:pt x="7306549" y="5369183"/>
                  <a:pt x="7306549" y="5369183"/>
                </a:cubicBezTo>
                <a:lnTo>
                  <a:pt x="7261293" y="5369183"/>
                </a:lnTo>
                <a:cubicBezTo>
                  <a:pt x="7261293" y="5369183"/>
                  <a:pt x="7255047" y="5316661"/>
                  <a:pt x="7255047" y="5255024"/>
                </a:cubicBezTo>
                <a:cubicBezTo>
                  <a:pt x="7255047" y="5193388"/>
                  <a:pt x="7261293" y="5140802"/>
                  <a:pt x="7261293" y="5140802"/>
                </a:cubicBezTo>
                <a:close/>
                <a:moveTo>
                  <a:pt x="6470217" y="5140802"/>
                </a:moveTo>
                <a:lnTo>
                  <a:pt x="6515408" y="5140802"/>
                </a:lnTo>
                <a:cubicBezTo>
                  <a:pt x="6515408" y="5140802"/>
                  <a:pt x="6521719" y="5193324"/>
                  <a:pt x="6521719" y="5255024"/>
                </a:cubicBezTo>
                <a:cubicBezTo>
                  <a:pt x="6521719" y="5316724"/>
                  <a:pt x="6515408" y="5369183"/>
                  <a:pt x="6515408" y="5369183"/>
                </a:cubicBezTo>
                <a:lnTo>
                  <a:pt x="6470217" y="5369183"/>
                </a:lnTo>
                <a:cubicBezTo>
                  <a:pt x="6470217" y="5369183"/>
                  <a:pt x="6463906" y="5316661"/>
                  <a:pt x="6463906" y="5255024"/>
                </a:cubicBezTo>
                <a:cubicBezTo>
                  <a:pt x="6463906" y="5193388"/>
                  <a:pt x="6470217" y="5140802"/>
                  <a:pt x="6470217" y="5140802"/>
                </a:cubicBezTo>
                <a:close/>
                <a:moveTo>
                  <a:pt x="5679084" y="5140802"/>
                </a:moveTo>
                <a:lnTo>
                  <a:pt x="5724338" y="5140802"/>
                </a:lnTo>
                <a:cubicBezTo>
                  <a:pt x="5724338" y="5140802"/>
                  <a:pt x="5730645" y="5193324"/>
                  <a:pt x="5730645" y="5255024"/>
                </a:cubicBezTo>
                <a:cubicBezTo>
                  <a:pt x="5730645" y="5316724"/>
                  <a:pt x="5724338" y="5369183"/>
                  <a:pt x="5724338" y="5369183"/>
                </a:cubicBezTo>
                <a:lnTo>
                  <a:pt x="5679084" y="5369183"/>
                </a:lnTo>
                <a:cubicBezTo>
                  <a:pt x="5679084" y="5369183"/>
                  <a:pt x="5672835" y="5316661"/>
                  <a:pt x="5672835" y="5255024"/>
                </a:cubicBezTo>
                <a:cubicBezTo>
                  <a:pt x="5672835" y="5193388"/>
                  <a:pt x="5679084" y="5140802"/>
                  <a:pt x="5679084" y="5140802"/>
                </a:cubicBezTo>
                <a:close/>
                <a:moveTo>
                  <a:pt x="4887944" y="5140802"/>
                </a:moveTo>
                <a:lnTo>
                  <a:pt x="4933198" y="5140802"/>
                </a:lnTo>
                <a:cubicBezTo>
                  <a:pt x="4933198" y="5140802"/>
                  <a:pt x="4939507" y="5193324"/>
                  <a:pt x="4939507" y="5255024"/>
                </a:cubicBezTo>
                <a:cubicBezTo>
                  <a:pt x="4939507" y="5316724"/>
                  <a:pt x="4933198" y="5369183"/>
                  <a:pt x="4933198" y="5369183"/>
                </a:cubicBezTo>
                <a:lnTo>
                  <a:pt x="4887944" y="5369183"/>
                </a:lnTo>
                <a:cubicBezTo>
                  <a:pt x="4887944" y="5369183"/>
                  <a:pt x="4881632" y="5316661"/>
                  <a:pt x="4881632" y="5255024"/>
                </a:cubicBezTo>
                <a:cubicBezTo>
                  <a:pt x="4881632" y="5193388"/>
                  <a:pt x="4887944" y="5140802"/>
                  <a:pt x="4887944" y="5140802"/>
                </a:cubicBezTo>
                <a:close/>
                <a:moveTo>
                  <a:pt x="4096880" y="5140802"/>
                </a:moveTo>
                <a:lnTo>
                  <a:pt x="4142136" y="5140802"/>
                </a:lnTo>
                <a:cubicBezTo>
                  <a:pt x="4142136" y="5140802"/>
                  <a:pt x="4148446" y="5193324"/>
                  <a:pt x="4148446" y="5255024"/>
                </a:cubicBezTo>
                <a:cubicBezTo>
                  <a:pt x="4148446" y="5316724"/>
                  <a:pt x="4142136" y="5369183"/>
                  <a:pt x="4142136" y="5369183"/>
                </a:cubicBezTo>
                <a:lnTo>
                  <a:pt x="4096880" y="5369183"/>
                </a:lnTo>
                <a:cubicBezTo>
                  <a:pt x="4096880" y="5369183"/>
                  <a:pt x="4090633" y="5316661"/>
                  <a:pt x="4090633" y="5255024"/>
                </a:cubicBezTo>
                <a:cubicBezTo>
                  <a:pt x="4090633" y="5193388"/>
                  <a:pt x="4096880" y="5140802"/>
                  <a:pt x="4096880" y="5140802"/>
                </a:cubicBezTo>
                <a:close/>
                <a:moveTo>
                  <a:pt x="3305820" y="5140802"/>
                </a:moveTo>
                <a:lnTo>
                  <a:pt x="3351078" y="5140802"/>
                </a:lnTo>
                <a:cubicBezTo>
                  <a:pt x="3351078" y="5140802"/>
                  <a:pt x="3357385" y="5193324"/>
                  <a:pt x="3357385" y="5255024"/>
                </a:cubicBezTo>
                <a:cubicBezTo>
                  <a:pt x="3357385" y="5316724"/>
                  <a:pt x="3351078" y="5369183"/>
                  <a:pt x="3351078" y="5369183"/>
                </a:cubicBezTo>
                <a:lnTo>
                  <a:pt x="3305820" y="5369183"/>
                </a:lnTo>
                <a:cubicBezTo>
                  <a:pt x="3305820" y="5369183"/>
                  <a:pt x="3299575" y="5316661"/>
                  <a:pt x="3299575" y="5255024"/>
                </a:cubicBezTo>
                <a:cubicBezTo>
                  <a:pt x="3299575" y="5193388"/>
                  <a:pt x="3305820" y="5140802"/>
                  <a:pt x="3305820" y="5140802"/>
                </a:cubicBezTo>
                <a:close/>
                <a:moveTo>
                  <a:pt x="2514689" y="5140802"/>
                </a:moveTo>
                <a:lnTo>
                  <a:pt x="2559944" y="5140802"/>
                </a:lnTo>
                <a:cubicBezTo>
                  <a:pt x="2559944" y="5140802"/>
                  <a:pt x="2566255" y="5193324"/>
                  <a:pt x="2566255" y="5255024"/>
                </a:cubicBezTo>
                <a:cubicBezTo>
                  <a:pt x="2566255" y="5316724"/>
                  <a:pt x="2559944" y="5369183"/>
                  <a:pt x="2559944" y="5369183"/>
                </a:cubicBezTo>
                <a:lnTo>
                  <a:pt x="2514689" y="5369183"/>
                </a:lnTo>
                <a:cubicBezTo>
                  <a:pt x="2514689" y="5369183"/>
                  <a:pt x="2508380" y="5316661"/>
                  <a:pt x="2508380" y="5255024"/>
                </a:cubicBezTo>
                <a:cubicBezTo>
                  <a:pt x="2508380" y="5193388"/>
                  <a:pt x="2514689" y="5140802"/>
                  <a:pt x="2514689" y="5140802"/>
                </a:cubicBezTo>
                <a:close/>
                <a:moveTo>
                  <a:pt x="1723556" y="5140802"/>
                </a:moveTo>
                <a:lnTo>
                  <a:pt x="1768814" y="5140802"/>
                </a:lnTo>
                <a:cubicBezTo>
                  <a:pt x="1768814" y="5140802"/>
                  <a:pt x="1775124" y="5193324"/>
                  <a:pt x="1775124" y="5255024"/>
                </a:cubicBezTo>
                <a:cubicBezTo>
                  <a:pt x="1775124" y="5316724"/>
                  <a:pt x="1768814" y="5369183"/>
                  <a:pt x="1768814" y="5369183"/>
                </a:cubicBezTo>
                <a:lnTo>
                  <a:pt x="1723556" y="5369183"/>
                </a:lnTo>
                <a:cubicBezTo>
                  <a:pt x="1723556" y="5369183"/>
                  <a:pt x="1717310" y="5316661"/>
                  <a:pt x="1717310" y="5255024"/>
                </a:cubicBezTo>
                <a:cubicBezTo>
                  <a:pt x="1717310" y="5193388"/>
                  <a:pt x="1723556" y="5140802"/>
                  <a:pt x="1723556" y="5140802"/>
                </a:cubicBezTo>
                <a:close/>
                <a:moveTo>
                  <a:pt x="932414" y="5140802"/>
                </a:moveTo>
                <a:lnTo>
                  <a:pt x="977669" y="5140802"/>
                </a:lnTo>
                <a:cubicBezTo>
                  <a:pt x="977669" y="5140802"/>
                  <a:pt x="983979" y="5193324"/>
                  <a:pt x="983979" y="5255024"/>
                </a:cubicBezTo>
                <a:cubicBezTo>
                  <a:pt x="983979" y="5316724"/>
                  <a:pt x="977669" y="5369183"/>
                  <a:pt x="977669" y="5369183"/>
                </a:cubicBezTo>
                <a:lnTo>
                  <a:pt x="932414" y="5369183"/>
                </a:lnTo>
                <a:cubicBezTo>
                  <a:pt x="932414" y="5369183"/>
                  <a:pt x="926104" y="5316661"/>
                  <a:pt x="926104" y="5255024"/>
                </a:cubicBezTo>
                <a:cubicBezTo>
                  <a:pt x="926104" y="5193388"/>
                  <a:pt x="932414" y="5140802"/>
                  <a:pt x="932414" y="5140802"/>
                </a:cubicBezTo>
                <a:close/>
                <a:moveTo>
                  <a:pt x="141346" y="5140802"/>
                </a:moveTo>
                <a:lnTo>
                  <a:pt x="186600" y="5140802"/>
                </a:lnTo>
                <a:cubicBezTo>
                  <a:pt x="186600" y="5140802"/>
                  <a:pt x="192910" y="5193324"/>
                  <a:pt x="192910" y="5255024"/>
                </a:cubicBezTo>
                <a:cubicBezTo>
                  <a:pt x="192910" y="5316724"/>
                  <a:pt x="186600" y="5369183"/>
                  <a:pt x="186600" y="5369183"/>
                </a:cubicBezTo>
                <a:lnTo>
                  <a:pt x="141346" y="5369183"/>
                </a:lnTo>
                <a:cubicBezTo>
                  <a:pt x="141346" y="5369183"/>
                  <a:pt x="135099" y="5316661"/>
                  <a:pt x="135099" y="5255024"/>
                </a:cubicBezTo>
                <a:cubicBezTo>
                  <a:pt x="135099" y="5193388"/>
                  <a:pt x="141346" y="5140802"/>
                  <a:pt x="141346" y="5140802"/>
                </a:cubicBezTo>
                <a:close/>
                <a:moveTo>
                  <a:pt x="5811965" y="5064146"/>
                </a:moveTo>
                <a:lnTo>
                  <a:pt x="5820348" y="5067852"/>
                </a:lnTo>
                <a:cubicBezTo>
                  <a:pt x="5836528" y="5075142"/>
                  <a:pt x="5873901" y="5092615"/>
                  <a:pt x="5913960" y="5115752"/>
                </a:cubicBezTo>
                <a:cubicBezTo>
                  <a:pt x="5967374" y="5146602"/>
                  <a:pt x="6009695" y="5178281"/>
                  <a:pt x="6009695" y="5178281"/>
                </a:cubicBezTo>
                <a:lnTo>
                  <a:pt x="5987067" y="5217482"/>
                </a:lnTo>
                <a:cubicBezTo>
                  <a:pt x="5987067" y="5217482"/>
                  <a:pt x="5938437" y="5196638"/>
                  <a:pt x="5885086" y="5165852"/>
                </a:cubicBezTo>
                <a:cubicBezTo>
                  <a:pt x="5831672" y="5135002"/>
                  <a:pt x="5789350" y="5103323"/>
                  <a:pt x="5789350" y="5103323"/>
                </a:cubicBezTo>
                <a:close/>
                <a:moveTo>
                  <a:pt x="5020837" y="5064146"/>
                </a:moveTo>
                <a:lnTo>
                  <a:pt x="5029217" y="5067852"/>
                </a:lnTo>
                <a:cubicBezTo>
                  <a:pt x="5045401" y="5075142"/>
                  <a:pt x="5082770" y="5092615"/>
                  <a:pt x="5122827" y="5115752"/>
                </a:cubicBezTo>
                <a:cubicBezTo>
                  <a:pt x="5176242" y="5146602"/>
                  <a:pt x="5218566" y="5178281"/>
                  <a:pt x="5218566" y="5178281"/>
                </a:cubicBezTo>
                <a:lnTo>
                  <a:pt x="5195941" y="5217482"/>
                </a:lnTo>
                <a:cubicBezTo>
                  <a:pt x="5195941" y="5217482"/>
                  <a:pt x="5147307" y="5196638"/>
                  <a:pt x="5093953" y="5165852"/>
                </a:cubicBezTo>
                <a:cubicBezTo>
                  <a:pt x="5040542" y="5135002"/>
                  <a:pt x="4998215" y="5103323"/>
                  <a:pt x="4998215" y="5103323"/>
                </a:cubicBezTo>
                <a:close/>
                <a:moveTo>
                  <a:pt x="4229752" y="5064146"/>
                </a:moveTo>
                <a:lnTo>
                  <a:pt x="4238133" y="5067852"/>
                </a:lnTo>
                <a:cubicBezTo>
                  <a:pt x="4254316" y="5075142"/>
                  <a:pt x="4291687" y="5092615"/>
                  <a:pt x="4331748" y="5115752"/>
                </a:cubicBezTo>
                <a:cubicBezTo>
                  <a:pt x="4385164" y="5146602"/>
                  <a:pt x="4427491" y="5178281"/>
                  <a:pt x="4427491" y="5178281"/>
                </a:cubicBezTo>
                <a:lnTo>
                  <a:pt x="4404860" y="5217482"/>
                </a:lnTo>
                <a:cubicBezTo>
                  <a:pt x="4404860" y="5217482"/>
                  <a:pt x="4356228" y="5196638"/>
                  <a:pt x="4302877" y="5165852"/>
                </a:cubicBezTo>
                <a:cubicBezTo>
                  <a:pt x="4249460" y="5135002"/>
                  <a:pt x="4207137" y="5103323"/>
                  <a:pt x="4207137" y="5103323"/>
                </a:cubicBezTo>
                <a:close/>
                <a:moveTo>
                  <a:pt x="3438701" y="5064146"/>
                </a:moveTo>
                <a:lnTo>
                  <a:pt x="3447084" y="5067852"/>
                </a:lnTo>
                <a:cubicBezTo>
                  <a:pt x="3463267" y="5075142"/>
                  <a:pt x="3500641" y="5092615"/>
                  <a:pt x="3540702" y="5115752"/>
                </a:cubicBezTo>
                <a:cubicBezTo>
                  <a:pt x="3594111" y="5146602"/>
                  <a:pt x="3636436" y="5178281"/>
                  <a:pt x="3636436" y="5178281"/>
                </a:cubicBezTo>
                <a:lnTo>
                  <a:pt x="3613807" y="5217482"/>
                </a:lnTo>
                <a:cubicBezTo>
                  <a:pt x="3613807" y="5217482"/>
                  <a:pt x="3565177" y="5196638"/>
                  <a:pt x="3511829" y="5165852"/>
                </a:cubicBezTo>
                <a:cubicBezTo>
                  <a:pt x="3458412" y="5135002"/>
                  <a:pt x="3416090" y="5103323"/>
                  <a:pt x="3416090" y="5103323"/>
                </a:cubicBezTo>
                <a:close/>
                <a:moveTo>
                  <a:pt x="2647573" y="5064146"/>
                </a:moveTo>
                <a:lnTo>
                  <a:pt x="2655955" y="5067852"/>
                </a:lnTo>
                <a:cubicBezTo>
                  <a:pt x="2672137" y="5075142"/>
                  <a:pt x="2709510" y="5092615"/>
                  <a:pt x="2749571" y="5115752"/>
                </a:cubicBezTo>
                <a:cubicBezTo>
                  <a:pt x="2802981" y="5146602"/>
                  <a:pt x="2845305" y="5178281"/>
                  <a:pt x="2845305" y="5178281"/>
                </a:cubicBezTo>
                <a:lnTo>
                  <a:pt x="2822677" y="5217482"/>
                </a:lnTo>
                <a:cubicBezTo>
                  <a:pt x="2822677" y="5217482"/>
                  <a:pt x="2774046" y="5196638"/>
                  <a:pt x="2720696" y="5165852"/>
                </a:cubicBezTo>
                <a:cubicBezTo>
                  <a:pt x="2667283" y="5135002"/>
                  <a:pt x="2624959" y="5103323"/>
                  <a:pt x="2624959" y="5103323"/>
                </a:cubicBezTo>
                <a:close/>
                <a:moveTo>
                  <a:pt x="1856440" y="5064146"/>
                </a:moveTo>
                <a:lnTo>
                  <a:pt x="1864826" y="5067852"/>
                </a:lnTo>
                <a:cubicBezTo>
                  <a:pt x="1881007" y="5075142"/>
                  <a:pt x="1918378" y="5092615"/>
                  <a:pt x="1958439" y="5115752"/>
                </a:cubicBezTo>
                <a:cubicBezTo>
                  <a:pt x="2011851" y="5146602"/>
                  <a:pt x="2054174" y="5178281"/>
                  <a:pt x="2054174" y="5178281"/>
                </a:cubicBezTo>
                <a:lnTo>
                  <a:pt x="2031546" y="5217482"/>
                </a:lnTo>
                <a:cubicBezTo>
                  <a:pt x="2031546" y="5217482"/>
                  <a:pt x="1982915" y="5196638"/>
                  <a:pt x="1929564" y="5165852"/>
                </a:cubicBezTo>
                <a:cubicBezTo>
                  <a:pt x="1876149" y="5135002"/>
                  <a:pt x="1833827" y="5103323"/>
                  <a:pt x="1833827" y="5103323"/>
                </a:cubicBezTo>
                <a:close/>
                <a:moveTo>
                  <a:pt x="1065369" y="5064146"/>
                </a:moveTo>
                <a:lnTo>
                  <a:pt x="1073750" y="5067852"/>
                </a:lnTo>
                <a:cubicBezTo>
                  <a:pt x="1089933" y="5075142"/>
                  <a:pt x="1127304" y="5092615"/>
                  <a:pt x="1167366" y="5115752"/>
                </a:cubicBezTo>
                <a:cubicBezTo>
                  <a:pt x="1220781" y="5146602"/>
                  <a:pt x="1263103" y="5178281"/>
                  <a:pt x="1263103" y="5178281"/>
                </a:cubicBezTo>
                <a:lnTo>
                  <a:pt x="1240476" y="5217482"/>
                </a:lnTo>
                <a:cubicBezTo>
                  <a:pt x="1240476" y="5217482"/>
                  <a:pt x="1191840" y="5196638"/>
                  <a:pt x="1138491" y="5165852"/>
                </a:cubicBezTo>
                <a:cubicBezTo>
                  <a:pt x="1085076" y="5135002"/>
                  <a:pt x="1042746" y="5103323"/>
                  <a:pt x="1042746" y="5103323"/>
                </a:cubicBezTo>
                <a:close/>
                <a:moveTo>
                  <a:pt x="274229" y="5064146"/>
                </a:moveTo>
                <a:lnTo>
                  <a:pt x="282613" y="5067852"/>
                </a:lnTo>
                <a:cubicBezTo>
                  <a:pt x="298794" y="5075142"/>
                  <a:pt x="336166" y="5092615"/>
                  <a:pt x="376224" y="5115752"/>
                </a:cubicBezTo>
                <a:cubicBezTo>
                  <a:pt x="429637" y="5146602"/>
                  <a:pt x="471959" y="5178281"/>
                  <a:pt x="471959" y="5178281"/>
                </a:cubicBezTo>
                <a:lnTo>
                  <a:pt x="449332" y="5217482"/>
                </a:lnTo>
                <a:cubicBezTo>
                  <a:pt x="449332" y="5217482"/>
                  <a:pt x="400701" y="5196638"/>
                  <a:pt x="347352" y="5165852"/>
                </a:cubicBezTo>
                <a:cubicBezTo>
                  <a:pt x="293937" y="5135002"/>
                  <a:pt x="251614" y="5103323"/>
                  <a:pt x="251614" y="5103323"/>
                </a:cubicBezTo>
                <a:close/>
                <a:moveTo>
                  <a:pt x="12140914" y="5064123"/>
                </a:moveTo>
                <a:cubicBezTo>
                  <a:pt x="12140914" y="5064123"/>
                  <a:pt x="12153072" y="5069318"/>
                  <a:pt x="12171908" y="5078369"/>
                </a:cubicBezTo>
                <a:lnTo>
                  <a:pt x="12203753" y="5095124"/>
                </a:lnTo>
                <a:lnTo>
                  <a:pt x="12203753" y="5159336"/>
                </a:lnTo>
                <a:lnTo>
                  <a:pt x="12146156" y="5123019"/>
                </a:lnTo>
                <a:cubicBezTo>
                  <a:pt x="12128883" y="5111243"/>
                  <a:pt x="12118286" y="5103323"/>
                  <a:pt x="12118286" y="5103323"/>
                </a:cubicBezTo>
                <a:close/>
                <a:moveTo>
                  <a:pt x="11920501" y="5064123"/>
                </a:moveTo>
                <a:lnTo>
                  <a:pt x="11943128" y="5103323"/>
                </a:lnTo>
                <a:cubicBezTo>
                  <a:pt x="11943128" y="5103323"/>
                  <a:pt x="11900804" y="5135002"/>
                  <a:pt x="11847390" y="5165852"/>
                </a:cubicBezTo>
                <a:cubicBezTo>
                  <a:pt x="11793976" y="5196702"/>
                  <a:pt x="11745343" y="5217482"/>
                  <a:pt x="11745343" y="5217482"/>
                </a:cubicBezTo>
                <a:lnTo>
                  <a:pt x="11722715" y="5178281"/>
                </a:lnTo>
                <a:cubicBezTo>
                  <a:pt x="11722715" y="5178281"/>
                  <a:pt x="11765038" y="5146602"/>
                  <a:pt x="11818516" y="5115752"/>
                </a:cubicBezTo>
                <a:cubicBezTo>
                  <a:pt x="11871867" y="5084902"/>
                  <a:pt x="11920501" y="5064123"/>
                  <a:pt x="11920501" y="5064123"/>
                </a:cubicBezTo>
                <a:close/>
                <a:moveTo>
                  <a:pt x="11349836" y="5064123"/>
                </a:moveTo>
                <a:cubicBezTo>
                  <a:pt x="11349836" y="5064123"/>
                  <a:pt x="11398406" y="5084902"/>
                  <a:pt x="11451820" y="5115752"/>
                </a:cubicBezTo>
                <a:cubicBezTo>
                  <a:pt x="11505234" y="5146602"/>
                  <a:pt x="11547558" y="5178281"/>
                  <a:pt x="11547558" y="5178281"/>
                </a:cubicBezTo>
                <a:lnTo>
                  <a:pt x="11524930" y="5217482"/>
                </a:lnTo>
                <a:cubicBezTo>
                  <a:pt x="11524930" y="5217482"/>
                  <a:pt x="11476360" y="5196638"/>
                  <a:pt x="11422946" y="5165852"/>
                </a:cubicBezTo>
                <a:cubicBezTo>
                  <a:pt x="11369531" y="5135002"/>
                  <a:pt x="11327208" y="5103323"/>
                  <a:pt x="11327208" y="5103323"/>
                </a:cubicBezTo>
                <a:close/>
                <a:moveTo>
                  <a:pt x="11129360" y="5064123"/>
                </a:moveTo>
                <a:lnTo>
                  <a:pt x="11151987" y="5103323"/>
                </a:lnTo>
                <a:cubicBezTo>
                  <a:pt x="11151987" y="5103323"/>
                  <a:pt x="11109664" y="5135002"/>
                  <a:pt x="11056249" y="5165852"/>
                </a:cubicBezTo>
                <a:cubicBezTo>
                  <a:pt x="11002835" y="5196702"/>
                  <a:pt x="10954265" y="5217482"/>
                  <a:pt x="10954265" y="5217482"/>
                </a:cubicBezTo>
                <a:lnTo>
                  <a:pt x="10931638" y="5178281"/>
                </a:lnTo>
                <a:cubicBezTo>
                  <a:pt x="10931638" y="5178281"/>
                  <a:pt x="10973961" y="5146602"/>
                  <a:pt x="11027376" y="5115752"/>
                </a:cubicBezTo>
                <a:cubicBezTo>
                  <a:pt x="11080790" y="5084902"/>
                  <a:pt x="11129360" y="5064123"/>
                  <a:pt x="11129360" y="5064123"/>
                </a:cubicBezTo>
                <a:close/>
                <a:moveTo>
                  <a:pt x="10558694" y="5064123"/>
                </a:moveTo>
                <a:cubicBezTo>
                  <a:pt x="10558694" y="5064123"/>
                  <a:pt x="10607264" y="5084902"/>
                  <a:pt x="10660678" y="5115752"/>
                </a:cubicBezTo>
                <a:cubicBezTo>
                  <a:pt x="10714092" y="5146602"/>
                  <a:pt x="10756416" y="5178281"/>
                  <a:pt x="10756416" y="5178281"/>
                </a:cubicBezTo>
                <a:lnTo>
                  <a:pt x="10733788" y="5217482"/>
                </a:lnTo>
                <a:cubicBezTo>
                  <a:pt x="10733788" y="5217482"/>
                  <a:pt x="10685218" y="5196638"/>
                  <a:pt x="10631804" y="5165852"/>
                </a:cubicBezTo>
                <a:cubicBezTo>
                  <a:pt x="10578389" y="5135002"/>
                  <a:pt x="10536066" y="5103323"/>
                  <a:pt x="10536066" y="5103323"/>
                </a:cubicBezTo>
                <a:close/>
                <a:moveTo>
                  <a:pt x="10338218" y="5064123"/>
                </a:moveTo>
                <a:lnTo>
                  <a:pt x="10360845" y="5103323"/>
                </a:lnTo>
                <a:cubicBezTo>
                  <a:pt x="10360845" y="5103323"/>
                  <a:pt x="10318522" y="5135002"/>
                  <a:pt x="10265107" y="5165852"/>
                </a:cubicBezTo>
                <a:cubicBezTo>
                  <a:pt x="10211693" y="5196702"/>
                  <a:pt x="10163123" y="5217482"/>
                  <a:pt x="10163123" y="5217482"/>
                </a:cubicBezTo>
                <a:lnTo>
                  <a:pt x="10140496" y="5178281"/>
                </a:lnTo>
                <a:cubicBezTo>
                  <a:pt x="10140496" y="5178281"/>
                  <a:pt x="10182819" y="5146602"/>
                  <a:pt x="10236234" y="5115752"/>
                </a:cubicBezTo>
                <a:cubicBezTo>
                  <a:pt x="10289648" y="5084902"/>
                  <a:pt x="10338218" y="5064123"/>
                  <a:pt x="10338218" y="5064123"/>
                </a:cubicBezTo>
                <a:close/>
                <a:moveTo>
                  <a:pt x="9767553" y="5064123"/>
                </a:moveTo>
                <a:cubicBezTo>
                  <a:pt x="9767553" y="5064123"/>
                  <a:pt x="9816187" y="5084902"/>
                  <a:pt x="9869601" y="5115752"/>
                </a:cubicBezTo>
                <a:cubicBezTo>
                  <a:pt x="9923015" y="5146602"/>
                  <a:pt x="9965339" y="5178281"/>
                  <a:pt x="9965339" y="5178281"/>
                </a:cubicBezTo>
                <a:lnTo>
                  <a:pt x="9942711" y="5217482"/>
                </a:lnTo>
                <a:cubicBezTo>
                  <a:pt x="9942711" y="5217482"/>
                  <a:pt x="9894077" y="5196638"/>
                  <a:pt x="9840663" y="5165852"/>
                </a:cubicBezTo>
                <a:cubicBezTo>
                  <a:pt x="9787248" y="5135002"/>
                  <a:pt x="9744925" y="5103323"/>
                  <a:pt x="9744925" y="5103323"/>
                </a:cubicBezTo>
                <a:close/>
                <a:moveTo>
                  <a:pt x="9547140" y="5064123"/>
                </a:moveTo>
                <a:lnTo>
                  <a:pt x="9569768" y="5103323"/>
                </a:lnTo>
                <a:cubicBezTo>
                  <a:pt x="9569768" y="5103323"/>
                  <a:pt x="9527381" y="5135002"/>
                  <a:pt x="9474030" y="5165852"/>
                </a:cubicBezTo>
                <a:cubicBezTo>
                  <a:pt x="9420552" y="5196702"/>
                  <a:pt x="9371982" y="5217482"/>
                  <a:pt x="9371982" y="5217482"/>
                </a:cubicBezTo>
                <a:lnTo>
                  <a:pt x="9349355" y="5178281"/>
                </a:lnTo>
                <a:cubicBezTo>
                  <a:pt x="9349355" y="5178281"/>
                  <a:pt x="9391678" y="5146602"/>
                  <a:pt x="9445093" y="5115752"/>
                </a:cubicBezTo>
                <a:cubicBezTo>
                  <a:pt x="9498507" y="5084902"/>
                  <a:pt x="9547140" y="5064123"/>
                  <a:pt x="9547140" y="5064123"/>
                </a:cubicBezTo>
                <a:close/>
                <a:moveTo>
                  <a:pt x="8976412" y="5064123"/>
                </a:moveTo>
                <a:cubicBezTo>
                  <a:pt x="8976412" y="5064123"/>
                  <a:pt x="9025046" y="5084902"/>
                  <a:pt x="9078460" y="5115752"/>
                </a:cubicBezTo>
                <a:cubicBezTo>
                  <a:pt x="9131874" y="5146602"/>
                  <a:pt x="9174198" y="5178281"/>
                  <a:pt x="9174198" y="5178281"/>
                </a:cubicBezTo>
                <a:lnTo>
                  <a:pt x="9151570" y="5217482"/>
                </a:lnTo>
                <a:cubicBezTo>
                  <a:pt x="9151570" y="5217482"/>
                  <a:pt x="9102936" y="5196638"/>
                  <a:pt x="9049585" y="5165852"/>
                </a:cubicBezTo>
                <a:cubicBezTo>
                  <a:pt x="8996107" y="5135002"/>
                  <a:pt x="8953784" y="5103323"/>
                  <a:pt x="8953784" y="5103323"/>
                </a:cubicBezTo>
                <a:close/>
                <a:moveTo>
                  <a:pt x="8755998" y="5064123"/>
                </a:moveTo>
                <a:lnTo>
                  <a:pt x="8778626" y="5103323"/>
                </a:lnTo>
                <a:cubicBezTo>
                  <a:pt x="8778626" y="5103323"/>
                  <a:pt x="8736302" y="5135002"/>
                  <a:pt x="8682888" y="5165852"/>
                </a:cubicBezTo>
                <a:cubicBezTo>
                  <a:pt x="8629474" y="5196702"/>
                  <a:pt x="8580840" y="5217482"/>
                  <a:pt x="8580840" y="5217482"/>
                </a:cubicBezTo>
                <a:lnTo>
                  <a:pt x="8558213" y="5178281"/>
                </a:lnTo>
                <a:cubicBezTo>
                  <a:pt x="8558213" y="5178281"/>
                  <a:pt x="8600536" y="5146602"/>
                  <a:pt x="8654014" y="5115752"/>
                </a:cubicBezTo>
                <a:cubicBezTo>
                  <a:pt x="8707364" y="5084902"/>
                  <a:pt x="8755998" y="5064123"/>
                  <a:pt x="8755998" y="5064123"/>
                </a:cubicBezTo>
                <a:close/>
                <a:moveTo>
                  <a:pt x="8185270" y="5064123"/>
                </a:moveTo>
                <a:cubicBezTo>
                  <a:pt x="8185270" y="5064123"/>
                  <a:pt x="8233904" y="5084902"/>
                  <a:pt x="8287318" y="5115752"/>
                </a:cubicBezTo>
                <a:cubicBezTo>
                  <a:pt x="8340732" y="5146602"/>
                  <a:pt x="8383056" y="5178281"/>
                  <a:pt x="8383056" y="5178281"/>
                </a:cubicBezTo>
                <a:lnTo>
                  <a:pt x="8360428" y="5217482"/>
                </a:lnTo>
                <a:cubicBezTo>
                  <a:pt x="8360428" y="5217482"/>
                  <a:pt x="8311794" y="5196638"/>
                  <a:pt x="8258443" y="5165852"/>
                </a:cubicBezTo>
                <a:cubicBezTo>
                  <a:pt x="8204965" y="5135002"/>
                  <a:pt x="8162642" y="5103323"/>
                  <a:pt x="8162642" y="5103323"/>
                </a:cubicBezTo>
                <a:close/>
                <a:moveTo>
                  <a:pt x="7964857" y="5064123"/>
                </a:moveTo>
                <a:lnTo>
                  <a:pt x="7987485" y="5103323"/>
                </a:lnTo>
                <a:cubicBezTo>
                  <a:pt x="7987485" y="5103323"/>
                  <a:pt x="7945161" y="5135002"/>
                  <a:pt x="7891747" y="5165852"/>
                </a:cubicBezTo>
                <a:cubicBezTo>
                  <a:pt x="7838333" y="5196702"/>
                  <a:pt x="7789699" y="5217482"/>
                  <a:pt x="7789699" y="5217482"/>
                </a:cubicBezTo>
                <a:lnTo>
                  <a:pt x="7767072" y="5178281"/>
                </a:lnTo>
                <a:cubicBezTo>
                  <a:pt x="7767072" y="5178281"/>
                  <a:pt x="7809395" y="5146602"/>
                  <a:pt x="7862873" y="5115752"/>
                </a:cubicBezTo>
                <a:cubicBezTo>
                  <a:pt x="7916223" y="5084902"/>
                  <a:pt x="7964857" y="5064123"/>
                  <a:pt x="7964857" y="5064123"/>
                </a:cubicBezTo>
                <a:close/>
                <a:moveTo>
                  <a:pt x="7394192" y="5064123"/>
                </a:moveTo>
                <a:cubicBezTo>
                  <a:pt x="7394192" y="5064123"/>
                  <a:pt x="7442762" y="5084902"/>
                  <a:pt x="7496176" y="5115752"/>
                </a:cubicBezTo>
                <a:cubicBezTo>
                  <a:pt x="7549590" y="5146602"/>
                  <a:pt x="7591913" y="5178281"/>
                  <a:pt x="7591913" y="5178281"/>
                </a:cubicBezTo>
                <a:lnTo>
                  <a:pt x="7569286" y="5217482"/>
                </a:lnTo>
                <a:cubicBezTo>
                  <a:pt x="7569286" y="5217482"/>
                  <a:pt x="7520716" y="5196638"/>
                  <a:pt x="7467302" y="5165852"/>
                </a:cubicBezTo>
                <a:cubicBezTo>
                  <a:pt x="7413887" y="5135002"/>
                  <a:pt x="7371564" y="5103323"/>
                  <a:pt x="7371564" y="5103323"/>
                </a:cubicBezTo>
                <a:close/>
                <a:moveTo>
                  <a:pt x="7173716" y="5064123"/>
                </a:moveTo>
                <a:lnTo>
                  <a:pt x="7196344" y="5103323"/>
                </a:lnTo>
                <a:cubicBezTo>
                  <a:pt x="7196344" y="5103323"/>
                  <a:pt x="7154020" y="5135002"/>
                  <a:pt x="7100606" y="5165852"/>
                </a:cubicBezTo>
                <a:cubicBezTo>
                  <a:pt x="7047191" y="5196702"/>
                  <a:pt x="6998621" y="5217482"/>
                  <a:pt x="6998621" y="5217482"/>
                </a:cubicBezTo>
                <a:lnTo>
                  <a:pt x="6975995" y="5178281"/>
                </a:lnTo>
                <a:cubicBezTo>
                  <a:pt x="6975995" y="5178281"/>
                  <a:pt x="7018317" y="5146602"/>
                  <a:pt x="7071731" y="5115752"/>
                </a:cubicBezTo>
                <a:cubicBezTo>
                  <a:pt x="7125146" y="5084902"/>
                  <a:pt x="7173716" y="5064123"/>
                  <a:pt x="7173716" y="5064123"/>
                </a:cubicBezTo>
                <a:close/>
                <a:moveTo>
                  <a:pt x="6603052" y="5064123"/>
                </a:moveTo>
                <a:cubicBezTo>
                  <a:pt x="6603052" y="5064123"/>
                  <a:pt x="6651621" y="5084902"/>
                  <a:pt x="6705100" y="5115752"/>
                </a:cubicBezTo>
                <a:cubicBezTo>
                  <a:pt x="6758449" y="5146602"/>
                  <a:pt x="6800837" y="5178281"/>
                  <a:pt x="6800837" y="5178281"/>
                </a:cubicBezTo>
                <a:lnTo>
                  <a:pt x="6778210" y="5217482"/>
                </a:lnTo>
                <a:cubicBezTo>
                  <a:pt x="6778210" y="5217482"/>
                  <a:pt x="6729575" y="5196638"/>
                  <a:pt x="6676161" y="5165852"/>
                </a:cubicBezTo>
                <a:cubicBezTo>
                  <a:pt x="6622747" y="5135002"/>
                  <a:pt x="6580424" y="5103323"/>
                  <a:pt x="6580424" y="5103323"/>
                </a:cubicBezTo>
                <a:close/>
                <a:moveTo>
                  <a:pt x="6382638" y="5064123"/>
                </a:moveTo>
                <a:lnTo>
                  <a:pt x="6405266" y="5103323"/>
                </a:lnTo>
                <a:cubicBezTo>
                  <a:pt x="6405266" y="5103323"/>
                  <a:pt x="6362878" y="5135002"/>
                  <a:pt x="6309528" y="5165852"/>
                </a:cubicBezTo>
                <a:cubicBezTo>
                  <a:pt x="6256113" y="5196702"/>
                  <a:pt x="6207480" y="5217482"/>
                  <a:pt x="6207480" y="5217482"/>
                </a:cubicBezTo>
                <a:lnTo>
                  <a:pt x="6184852" y="5178281"/>
                </a:lnTo>
                <a:cubicBezTo>
                  <a:pt x="6184852" y="5178281"/>
                  <a:pt x="6227176" y="5146602"/>
                  <a:pt x="6280590" y="5115752"/>
                </a:cubicBezTo>
                <a:cubicBezTo>
                  <a:pt x="6334004" y="5084902"/>
                  <a:pt x="6382638" y="5064123"/>
                  <a:pt x="6382638" y="5064123"/>
                </a:cubicBezTo>
                <a:close/>
                <a:moveTo>
                  <a:pt x="5811914" y="5064123"/>
                </a:moveTo>
                <a:lnTo>
                  <a:pt x="5811979" y="5064123"/>
                </a:lnTo>
                <a:lnTo>
                  <a:pt x="5811965" y="5064146"/>
                </a:lnTo>
                <a:close/>
                <a:moveTo>
                  <a:pt x="5591444" y="5064123"/>
                </a:moveTo>
                <a:lnTo>
                  <a:pt x="5614067" y="5103323"/>
                </a:lnTo>
                <a:cubicBezTo>
                  <a:pt x="5614067" y="5103323"/>
                  <a:pt x="5571746" y="5135002"/>
                  <a:pt x="5518332" y="5165852"/>
                </a:cubicBezTo>
                <a:cubicBezTo>
                  <a:pt x="5464921" y="5196702"/>
                  <a:pt x="5416289" y="5217482"/>
                  <a:pt x="5416289" y="5217482"/>
                </a:cubicBezTo>
                <a:lnTo>
                  <a:pt x="5393662" y="5178281"/>
                </a:lnTo>
                <a:lnTo>
                  <a:pt x="5393724" y="5178281"/>
                </a:lnTo>
                <a:cubicBezTo>
                  <a:pt x="5393724" y="5178281"/>
                  <a:pt x="5436047" y="5146602"/>
                  <a:pt x="5489459" y="5115752"/>
                </a:cubicBezTo>
                <a:cubicBezTo>
                  <a:pt x="5542870" y="5084902"/>
                  <a:pt x="5591444" y="5064123"/>
                  <a:pt x="5591444" y="5064123"/>
                </a:cubicBezTo>
                <a:close/>
                <a:moveTo>
                  <a:pt x="5020783" y="5064123"/>
                </a:moveTo>
                <a:lnTo>
                  <a:pt x="5020848" y="5064123"/>
                </a:lnTo>
                <a:lnTo>
                  <a:pt x="5020837" y="5064146"/>
                </a:lnTo>
                <a:close/>
                <a:moveTo>
                  <a:pt x="4800426" y="5064123"/>
                </a:moveTo>
                <a:lnTo>
                  <a:pt x="4823054" y="5103323"/>
                </a:lnTo>
                <a:cubicBezTo>
                  <a:pt x="4823054" y="5103323"/>
                  <a:pt x="4780733" y="5135002"/>
                  <a:pt x="4727319" y="5165852"/>
                </a:cubicBezTo>
                <a:cubicBezTo>
                  <a:pt x="4673903" y="5196702"/>
                  <a:pt x="4625271" y="5217482"/>
                  <a:pt x="4625271" y="5217482"/>
                </a:cubicBezTo>
                <a:lnTo>
                  <a:pt x="4602649" y="5178281"/>
                </a:lnTo>
                <a:cubicBezTo>
                  <a:pt x="4602649" y="5178281"/>
                  <a:pt x="4644967" y="5146602"/>
                  <a:pt x="4698380" y="5115752"/>
                </a:cubicBezTo>
                <a:cubicBezTo>
                  <a:pt x="4751795" y="5084902"/>
                  <a:pt x="4800426" y="5064123"/>
                  <a:pt x="4800426" y="5064123"/>
                </a:cubicBezTo>
                <a:close/>
                <a:moveTo>
                  <a:pt x="4229702" y="5064123"/>
                </a:moveTo>
                <a:lnTo>
                  <a:pt x="4229764" y="5064123"/>
                </a:lnTo>
                <a:lnTo>
                  <a:pt x="4229752" y="5064146"/>
                </a:lnTo>
                <a:close/>
                <a:moveTo>
                  <a:pt x="4009366" y="5064123"/>
                </a:moveTo>
                <a:lnTo>
                  <a:pt x="4031992" y="5103323"/>
                </a:lnTo>
                <a:cubicBezTo>
                  <a:pt x="4031992" y="5103323"/>
                  <a:pt x="3989670" y="5135002"/>
                  <a:pt x="3936266" y="5165852"/>
                </a:cubicBezTo>
                <a:cubicBezTo>
                  <a:pt x="3882850" y="5196702"/>
                  <a:pt x="3834218" y="5217482"/>
                  <a:pt x="3834218" y="5217482"/>
                </a:cubicBezTo>
                <a:lnTo>
                  <a:pt x="3811587" y="5178281"/>
                </a:lnTo>
                <a:cubicBezTo>
                  <a:pt x="3811587" y="5178281"/>
                  <a:pt x="3853909" y="5146602"/>
                  <a:pt x="3907323" y="5115752"/>
                </a:cubicBezTo>
                <a:cubicBezTo>
                  <a:pt x="3960740" y="5084902"/>
                  <a:pt x="4009366" y="5064123"/>
                  <a:pt x="4009366" y="5064123"/>
                </a:cubicBezTo>
                <a:close/>
                <a:moveTo>
                  <a:pt x="3438650" y="5064123"/>
                </a:moveTo>
                <a:lnTo>
                  <a:pt x="3438713" y="5064123"/>
                </a:lnTo>
                <a:lnTo>
                  <a:pt x="3438701" y="5064146"/>
                </a:lnTo>
                <a:close/>
                <a:moveTo>
                  <a:pt x="3218179" y="5064123"/>
                </a:moveTo>
                <a:lnTo>
                  <a:pt x="3240807" y="5103323"/>
                </a:lnTo>
                <a:cubicBezTo>
                  <a:pt x="3240807" y="5103323"/>
                  <a:pt x="3198481" y="5135002"/>
                  <a:pt x="3145079" y="5165852"/>
                </a:cubicBezTo>
                <a:cubicBezTo>
                  <a:pt x="3091661" y="5196702"/>
                  <a:pt x="3043026" y="5217482"/>
                  <a:pt x="3043026" y="5217482"/>
                </a:cubicBezTo>
                <a:lnTo>
                  <a:pt x="3020398" y="5178281"/>
                </a:lnTo>
                <a:lnTo>
                  <a:pt x="3020464" y="5178281"/>
                </a:lnTo>
                <a:cubicBezTo>
                  <a:pt x="3020464" y="5178281"/>
                  <a:pt x="3062787" y="5146602"/>
                  <a:pt x="3116202" y="5115752"/>
                </a:cubicBezTo>
                <a:cubicBezTo>
                  <a:pt x="3169618" y="5084902"/>
                  <a:pt x="3218179" y="5064123"/>
                  <a:pt x="3218179" y="5064123"/>
                </a:cubicBezTo>
                <a:close/>
                <a:moveTo>
                  <a:pt x="2647521" y="5064123"/>
                </a:moveTo>
                <a:lnTo>
                  <a:pt x="2647585" y="5064123"/>
                </a:lnTo>
                <a:lnTo>
                  <a:pt x="2647573" y="5064146"/>
                </a:lnTo>
                <a:close/>
                <a:moveTo>
                  <a:pt x="2427043" y="5064123"/>
                </a:moveTo>
                <a:lnTo>
                  <a:pt x="2449673" y="5103323"/>
                </a:lnTo>
                <a:cubicBezTo>
                  <a:pt x="2449673" y="5103323"/>
                  <a:pt x="2407348" y="5135002"/>
                  <a:pt x="2353932" y="5165852"/>
                </a:cubicBezTo>
                <a:cubicBezTo>
                  <a:pt x="2300519" y="5196702"/>
                  <a:pt x="2251888" y="5217482"/>
                  <a:pt x="2251888" y="5217482"/>
                </a:cubicBezTo>
                <a:lnTo>
                  <a:pt x="2229258" y="5178281"/>
                </a:lnTo>
                <a:lnTo>
                  <a:pt x="2229324" y="5178281"/>
                </a:lnTo>
                <a:cubicBezTo>
                  <a:pt x="2229324" y="5178281"/>
                  <a:pt x="2271643" y="5146602"/>
                  <a:pt x="2325057" y="5115752"/>
                </a:cubicBezTo>
                <a:cubicBezTo>
                  <a:pt x="2378472" y="5084902"/>
                  <a:pt x="2427043" y="5064123"/>
                  <a:pt x="2427043" y="5064123"/>
                </a:cubicBezTo>
                <a:close/>
                <a:moveTo>
                  <a:pt x="1856390" y="5064123"/>
                </a:moveTo>
                <a:lnTo>
                  <a:pt x="1856455" y="5064123"/>
                </a:lnTo>
                <a:lnTo>
                  <a:pt x="1856440" y="5064146"/>
                </a:lnTo>
                <a:close/>
                <a:moveTo>
                  <a:pt x="1635915" y="5064123"/>
                </a:moveTo>
                <a:lnTo>
                  <a:pt x="1658544" y="5103323"/>
                </a:lnTo>
                <a:cubicBezTo>
                  <a:pt x="1658544" y="5103323"/>
                  <a:pt x="1616219" y="5135002"/>
                  <a:pt x="1562806" y="5165852"/>
                </a:cubicBezTo>
                <a:cubicBezTo>
                  <a:pt x="1509393" y="5196702"/>
                  <a:pt x="1460759" y="5217482"/>
                  <a:pt x="1460759" y="5217482"/>
                </a:cubicBezTo>
                <a:lnTo>
                  <a:pt x="1438131" y="5178281"/>
                </a:lnTo>
                <a:lnTo>
                  <a:pt x="1438196" y="5178281"/>
                </a:lnTo>
                <a:cubicBezTo>
                  <a:pt x="1438196" y="5178281"/>
                  <a:pt x="1480518" y="5146602"/>
                  <a:pt x="1533932" y="5115752"/>
                </a:cubicBezTo>
                <a:cubicBezTo>
                  <a:pt x="1587347" y="5084902"/>
                  <a:pt x="1635915" y="5064123"/>
                  <a:pt x="1635915" y="5064123"/>
                </a:cubicBezTo>
                <a:close/>
                <a:moveTo>
                  <a:pt x="1065317" y="5064123"/>
                </a:moveTo>
                <a:lnTo>
                  <a:pt x="1065382" y="5064123"/>
                </a:lnTo>
                <a:lnTo>
                  <a:pt x="1065369" y="5064146"/>
                </a:lnTo>
                <a:close/>
                <a:moveTo>
                  <a:pt x="844835" y="5064123"/>
                </a:moveTo>
                <a:lnTo>
                  <a:pt x="867464" y="5103323"/>
                </a:lnTo>
                <a:cubicBezTo>
                  <a:pt x="867464" y="5103323"/>
                  <a:pt x="825140" y="5135002"/>
                  <a:pt x="771727" y="5165852"/>
                </a:cubicBezTo>
                <a:cubicBezTo>
                  <a:pt x="718314" y="5196702"/>
                  <a:pt x="669681" y="5217482"/>
                  <a:pt x="669681" y="5217482"/>
                </a:cubicBezTo>
                <a:lnTo>
                  <a:pt x="647052" y="5178281"/>
                </a:lnTo>
                <a:lnTo>
                  <a:pt x="647116" y="5178281"/>
                </a:lnTo>
                <a:cubicBezTo>
                  <a:pt x="647116" y="5178281"/>
                  <a:pt x="689440" y="5146602"/>
                  <a:pt x="742854" y="5115752"/>
                </a:cubicBezTo>
                <a:cubicBezTo>
                  <a:pt x="796266" y="5084902"/>
                  <a:pt x="844835" y="5064123"/>
                  <a:pt x="844835" y="5064123"/>
                </a:cubicBezTo>
                <a:close/>
                <a:moveTo>
                  <a:pt x="274178" y="5064123"/>
                </a:moveTo>
                <a:lnTo>
                  <a:pt x="274242" y="5064123"/>
                </a:lnTo>
                <a:lnTo>
                  <a:pt x="274229" y="5064146"/>
                </a:lnTo>
                <a:close/>
                <a:moveTo>
                  <a:pt x="53706" y="5064123"/>
                </a:moveTo>
                <a:lnTo>
                  <a:pt x="76333" y="5103323"/>
                </a:lnTo>
                <a:cubicBezTo>
                  <a:pt x="76333" y="5103323"/>
                  <a:pt x="65753" y="5111243"/>
                  <a:pt x="48496" y="5123019"/>
                </a:cubicBezTo>
                <a:lnTo>
                  <a:pt x="0" y="5153612"/>
                </a:lnTo>
                <a:lnTo>
                  <a:pt x="0" y="5090341"/>
                </a:lnTo>
                <a:lnTo>
                  <a:pt x="22745" y="5078369"/>
                </a:lnTo>
                <a:cubicBezTo>
                  <a:pt x="41564" y="5069318"/>
                  <a:pt x="53706" y="5064123"/>
                  <a:pt x="53706" y="5064123"/>
                </a:cubicBezTo>
                <a:close/>
                <a:moveTo>
                  <a:pt x="11612508" y="4912422"/>
                </a:moveTo>
                <a:lnTo>
                  <a:pt x="11657764" y="4912422"/>
                </a:lnTo>
                <a:cubicBezTo>
                  <a:pt x="11657764" y="4912422"/>
                  <a:pt x="11664075" y="4964944"/>
                  <a:pt x="11664075" y="5026644"/>
                </a:cubicBezTo>
                <a:cubicBezTo>
                  <a:pt x="11664075" y="5088345"/>
                  <a:pt x="11657764" y="5140803"/>
                  <a:pt x="11657764" y="5140803"/>
                </a:cubicBezTo>
                <a:lnTo>
                  <a:pt x="11612508" y="5140803"/>
                </a:lnTo>
                <a:cubicBezTo>
                  <a:pt x="11612508" y="5140803"/>
                  <a:pt x="11606262" y="5088281"/>
                  <a:pt x="11606262" y="5026644"/>
                </a:cubicBezTo>
                <a:cubicBezTo>
                  <a:pt x="11606262" y="4965008"/>
                  <a:pt x="11612508" y="4912422"/>
                  <a:pt x="11612508" y="4912422"/>
                </a:cubicBezTo>
                <a:close/>
                <a:moveTo>
                  <a:pt x="10821431" y="4912422"/>
                </a:moveTo>
                <a:lnTo>
                  <a:pt x="10866623" y="4912422"/>
                </a:lnTo>
                <a:cubicBezTo>
                  <a:pt x="10866623" y="4912422"/>
                  <a:pt x="10872933" y="4964944"/>
                  <a:pt x="10872933" y="5026644"/>
                </a:cubicBezTo>
                <a:cubicBezTo>
                  <a:pt x="10872933" y="5088345"/>
                  <a:pt x="10866623" y="5140803"/>
                  <a:pt x="10866623" y="5140803"/>
                </a:cubicBezTo>
                <a:lnTo>
                  <a:pt x="10821431" y="5140803"/>
                </a:lnTo>
                <a:cubicBezTo>
                  <a:pt x="10821431" y="5140803"/>
                  <a:pt x="10815121" y="5088281"/>
                  <a:pt x="10815121" y="5026644"/>
                </a:cubicBezTo>
                <a:cubicBezTo>
                  <a:pt x="10815121" y="4965008"/>
                  <a:pt x="10821431" y="4912422"/>
                  <a:pt x="10821431" y="4912422"/>
                </a:cubicBezTo>
                <a:close/>
                <a:moveTo>
                  <a:pt x="10030289" y="4912422"/>
                </a:moveTo>
                <a:lnTo>
                  <a:pt x="10075544" y="4912422"/>
                </a:lnTo>
                <a:cubicBezTo>
                  <a:pt x="10075544" y="4912422"/>
                  <a:pt x="10081791" y="4964944"/>
                  <a:pt x="10081791" y="5026644"/>
                </a:cubicBezTo>
                <a:cubicBezTo>
                  <a:pt x="10081791" y="5088345"/>
                  <a:pt x="10075544" y="5140803"/>
                  <a:pt x="10075544" y="5140803"/>
                </a:cubicBezTo>
                <a:lnTo>
                  <a:pt x="10030289" y="5140803"/>
                </a:lnTo>
                <a:cubicBezTo>
                  <a:pt x="10030289" y="5140803"/>
                  <a:pt x="10023979" y="5088281"/>
                  <a:pt x="10023979" y="5026644"/>
                </a:cubicBezTo>
                <a:cubicBezTo>
                  <a:pt x="10023979" y="4965008"/>
                  <a:pt x="10030289" y="4912422"/>
                  <a:pt x="10030289" y="4912422"/>
                </a:cubicBezTo>
                <a:close/>
                <a:moveTo>
                  <a:pt x="9239147" y="4912422"/>
                </a:moveTo>
                <a:lnTo>
                  <a:pt x="9284403" y="4912422"/>
                </a:lnTo>
                <a:cubicBezTo>
                  <a:pt x="9284403" y="4912422"/>
                  <a:pt x="9290649" y="4964944"/>
                  <a:pt x="9290649" y="5026644"/>
                </a:cubicBezTo>
                <a:cubicBezTo>
                  <a:pt x="9290649" y="5088345"/>
                  <a:pt x="9284403" y="5140803"/>
                  <a:pt x="9284403" y="5140803"/>
                </a:cubicBezTo>
                <a:lnTo>
                  <a:pt x="9239147" y="5140803"/>
                </a:lnTo>
                <a:cubicBezTo>
                  <a:pt x="9239147" y="5140803"/>
                  <a:pt x="9232901" y="5088281"/>
                  <a:pt x="9232901" y="5026644"/>
                </a:cubicBezTo>
                <a:cubicBezTo>
                  <a:pt x="9232901" y="4965008"/>
                  <a:pt x="9239147" y="4912422"/>
                  <a:pt x="9239147" y="4912422"/>
                </a:cubicBezTo>
                <a:close/>
                <a:moveTo>
                  <a:pt x="8448006" y="4912422"/>
                </a:moveTo>
                <a:lnTo>
                  <a:pt x="8493262" y="4912422"/>
                </a:lnTo>
                <a:cubicBezTo>
                  <a:pt x="8493262" y="4912422"/>
                  <a:pt x="8499508" y="4964944"/>
                  <a:pt x="8499508" y="5026644"/>
                </a:cubicBezTo>
                <a:cubicBezTo>
                  <a:pt x="8499508" y="5088345"/>
                  <a:pt x="8493262" y="5140803"/>
                  <a:pt x="8493262" y="5140803"/>
                </a:cubicBezTo>
                <a:lnTo>
                  <a:pt x="8448006" y="5140803"/>
                </a:lnTo>
                <a:cubicBezTo>
                  <a:pt x="8448006" y="5140803"/>
                  <a:pt x="8441760" y="5088281"/>
                  <a:pt x="8441760" y="5026644"/>
                </a:cubicBezTo>
                <a:cubicBezTo>
                  <a:pt x="8441760" y="4965008"/>
                  <a:pt x="8448006" y="4912422"/>
                  <a:pt x="8448006" y="4912422"/>
                </a:cubicBezTo>
                <a:close/>
                <a:moveTo>
                  <a:pt x="7656865" y="4912422"/>
                </a:moveTo>
                <a:lnTo>
                  <a:pt x="7702121" y="4912422"/>
                </a:lnTo>
                <a:cubicBezTo>
                  <a:pt x="7702121" y="4912422"/>
                  <a:pt x="7708431" y="4964944"/>
                  <a:pt x="7708431" y="5026644"/>
                </a:cubicBezTo>
                <a:cubicBezTo>
                  <a:pt x="7708431" y="5088345"/>
                  <a:pt x="7702121" y="5140803"/>
                  <a:pt x="7702121" y="5140803"/>
                </a:cubicBezTo>
                <a:lnTo>
                  <a:pt x="7656865" y="5140803"/>
                </a:lnTo>
                <a:cubicBezTo>
                  <a:pt x="7656865" y="5140803"/>
                  <a:pt x="7650619" y="5088281"/>
                  <a:pt x="7650619" y="5026644"/>
                </a:cubicBezTo>
                <a:cubicBezTo>
                  <a:pt x="7650619" y="4965008"/>
                  <a:pt x="7656865" y="4912422"/>
                  <a:pt x="7656865" y="4912422"/>
                </a:cubicBezTo>
                <a:close/>
                <a:moveTo>
                  <a:pt x="6865787" y="4912422"/>
                </a:moveTo>
                <a:lnTo>
                  <a:pt x="6910979" y="4912422"/>
                </a:lnTo>
                <a:cubicBezTo>
                  <a:pt x="6910979" y="4912422"/>
                  <a:pt x="6917290" y="4964944"/>
                  <a:pt x="6917290" y="5026644"/>
                </a:cubicBezTo>
                <a:cubicBezTo>
                  <a:pt x="6917290" y="5088345"/>
                  <a:pt x="6910979" y="5140803"/>
                  <a:pt x="6910979" y="5140803"/>
                </a:cubicBezTo>
                <a:lnTo>
                  <a:pt x="6865787" y="5140803"/>
                </a:lnTo>
                <a:cubicBezTo>
                  <a:pt x="6865787" y="5140803"/>
                  <a:pt x="6859477" y="5088281"/>
                  <a:pt x="6859477" y="5026644"/>
                </a:cubicBezTo>
                <a:cubicBezTo>
                  <a:pt x="6859477" y="4965008"/>
                  <a:pt x="6865787" y="4912422"/>
                  <a:pt x="6865787" y="4912422"/>
                </a:cubicBezTo>
                <a:close/>
                <a:moveTo>
                  <a:pt x="6074648" y="4912422"/>
                </a:moveTo>
                <a:lnTo>
                  <a:pt x="6119901" y="4912422"/>
                </a:lnTo>
                <a:cubicBezTo>
                  <a:pt x="6119901" y="4912422"/>
                  <a:pt x="6126212" y="4964944"/>
                  <a:pt x="6126212" y="5026644"/>
                </a:cubicBezTo>
                <a:cubicBezTo>
                  <a:pt x="6126212" y="5088345"/>
                  <a:pt x="6119901" y="5140803"/>
                  <a:pt x="6119901" y="5140803"/>
                </a:cubicBezTo>
                <a:lnTo>
                  <a:pt x="6074648" y="5140803"/>
                </a:lnTo>
                <a:cubicBezTo>
                  <a:pt x="6074648" y="5140803"/>
                  <a:pt x="6068337" y="5088281"/>
                  <a:pt x="6068337" y="5026644"/>
                </a:cubicBezTo>
                <a:cubicBezTo>
                  <a:pt x="6068337" y="4965008"/>
                  <a:pt x="6074648" y="4912422"/>
                  <a:pt x="6074648" y="4912422"/>
                </a:cubicBezTo>
                <a:close/>
                <a:moveTo>
                  <a:pt x="5283517" y="4912422"/>
                </a:moveTo>
                <a:lnTo>
                  <a:pt x="5328774" y="4912422"/>
                </a:lnTo>
                <a:cubicBezTo>
                  <a:pt x="5328774" y="4912422"/>
                  <a:pt x="5335084" y="4964944"/>
                  <a:pt x="5335084" y="5026644"/>
                </a:cubicBezTo>
                <a:cubicBezTo>
                  <a:pt x="5335084" y="5088345"/>
                  <a:pt x="5328774" y="5140803"/>
                  <a:pt x="5328774" y="5140803"/>
                </a:cubicBezTo>
                <a:lnTo>
                  <a:pt x="5283517" y="5140803"/>
                </a:lnTo>
                <a:cubicBezTo>
                  <a:pt x="5283517" y="5140803"/>
                  <a:pt x="5277271" y="5088281"/>
                  <a:pt x="5277271" y="5026644"/>
                </a:cubicBezTo>
                <a:cubicBezTo>
                  <a:pt x="5277271" y="4965008"/>
                  <a:pt x="5283517" y="4912422"/>
                  <a:pt x="5283517" y="4912422"/>
                </a:cubicBezTo>
                <a:close/>
                <a:moveTo>
                  <a:pt x="4492377" y="4912422"/>
                </a:moveTo>
                <a:lnTo>
                  <a:pt x="4537632" y="4912422"/>
                </a:lnTo>
                <a:cubicBezTo>
                  <a:pt x="4537632" y="4912422"/>
                  <a:pt x="4543944" y="4964944"/>
                  <a:pt x="4543944" y="5026644"/>
                </a:cubicBezTo>
                <a:cubicBezTo>
                  <a:pt x="4543944" y="5088345"/>
                  <a:pt x="4537632" y="5140803"/>
                  <a:pt x="4537632" y="5140803"/>
                </a:cubicBezTo>
                <a:lnTo>
                  <a:pt x="4492377" y="5140803"/>
                </a:lnTo>
                <a:cubicBezTo>
                  <a:pt x="4492377" y="5140803"/>
                  <a:pt x="4486066" y="5088281"/>
                  <a:pt x="4486066" y="5026644"/>
                </a:cubicBezTo>
                <a:cubicBezTo>
                  <a:pt x="4486066" y="4965008"/>
                  <a:pt x="4492377" y="4912422"/>
                  <a:pt x="4492377" y="4912422"/>
                </a:cubicBezTo>
                <a:close/>
                <a:moveTo>
                  <a:pt x="3701387" y="4912422"/>
                </a:moveTo>
                <a:lnTo>
                  <a:pt x="3746640" y="4912422"/>
                </a:lnTo>
                <a:cubicBezTo>
                  <a:pt x="3746640" y="4912422"/>
                  <a:pt x="3752950" y="4964944"/>
                  <a:pt x="3752950" y="5026644"/>
                </a:cubicBezTo>
                <a:cubicBezTo>
                  <a:pt x="3752950" y="5088345"/>
                  <a:pt x="3746640" y="5140803"/>
                  <a:pt x="3746640" y="5140803"/>
                </a:cubicBezTo>
                <a:lnTo>
                  <a:pt x="3701387" y="5140803"/>
                </a:lnTo>
                <a:cubicBezTo>
                  <a:pt x="3701387" y="5140803"/>
                  <a:pt x="3695140" y="5088281"/>
                  <a:pt x="3695140" y="5026644"/>
                </a:cubicBezTo>
                <a:cubicBezTo>
                  <a:pt x="3695140" y="4965008"/>
                  <a:pt x="3701387" y="4912422"/>
                  <a:pt x="3701387" y="4912422"/>
                </a:cubicBezTo>
                <a:close/>
                <a:moveTo>
                  <a:pt x="2910259" y="4912422"/>
                </a:moveTo>
                <a:lnTo>
                  <a:pt x="2955512" y="4912422"/>
                </a:lnTo>
                <a:cubicBezTo>
                  <a:pt x="2955512" y="4912422"/>
                  <a:pt x="2961822" y="4964944"/>
                  <a:pt x="2961822" y="5026644"/>
                </a:cubicBezTo>
                <a:cubicBezTo>
                  <a:pt x="2961822" y="5088345"/>
                  <a:pt x="2955512" y="5140803"/>
                  <a:pt x="2955512" y="5140803"/>
                </a:cubicBezTo>
                <a:lnTo>
                  <a:pt x="2910259" y="5140803"/>
                </a:lnTo>
                <a:cubicBezTo>
                  <a:pt x="2910259" y="5140803"/>
                  <a:pt x="2904013" y="5088281"/>
                  <a:pt x="2904013" y="5026644"/>
                </a:cubicBezTo>
                <a:cubicBezTo>
                  <a:pt x="2904013" y="4965008"/>
                  <a:pt x="2910259" y="4912422"/>
                  <a:pt x="2910259" y="4912422"/>
                </a:cubicBezTo>
                <a:close/>
                <a:moveTo>
                  <a:pt x="2119119" y="4912422"/>
                </a:moveTo>
                <a:lnTo>
                  <a:pt x="2164366" y="4912422"/>
                </a:lnTo>
                <a:cubicBezTo>
                  <a:pt x="2164366" y="4912422"/>
                  <a:pt x="2170679" y="4964944"/>
                  <a:pt x="2170679" y="5026644"/>
                </a:cubicBezTo>
                <a:cubicBezTo>
                  <a:pt x="2170679" y="5088345"/>
                  <a:pt x="2164366" y="5140803"/>
                  <a:pt x="2164366" y="5140803"/>
                </a:cubicBezTo>
                <a:lnTo>
                  <a:pt x="2119119" y="5140803"/>
                </a:lnTo>
                <a:cubicBezTo>
                  <a:pt x="2119119" y="5140803"/>
                  <a:pt x="2112868" y="5088281"/>
                  <a:pt x="2112868" y="5026644"/>
                </a:cubicBezTo>
                <a:cubicBezTo>
                  <a:pt x="2112868" y="4965008"/>
                  <a:pt x="2119119" y="4912422"/>
                  <a:pt x="2119119" y="4912422"/>
                </a:cubicBezTo>
                <a:close/>
                <a:moveTo>
                  <a:pt x="1327990" y="4912422"/>
                </a:moveTo>
                <a:lnTo>
                  <a:pt x="1373245" y="4912422"/>
                </a:lnTo>
                <a:cubicBezTo>
                  <a:pt x="1373245" y="4912422"/>
                  <a:pt x="1379556" y="4964944"/>
                  <a:pt x="1379556" y="5026644"/>
                </a:cubicBezTo>
                <a:cubicBezTo>
                  <a:pt x="1379556" y="5088345"/>
                  <a:pt x="1373245" y="5140803"/>
                  <a:pt x="1373245" y="5140803"/>
                </a:cubicBezTo>
                <a:lnTo>
                  <a:pt x="1327990" y="5140803"/>
                </a:lnTo>
                <a:cubicBezTo>
                  <a:pt x="1327990" y="5140803"/>
                  <a:pt x="1321744" y="5088281"/>
                  <a:pt x="1321744" y="5026644"/>
                </a:cubicBezTo>
                <a:cubicBezTo>
                  <a:pt x="1321744" y="4965008"/>
                  <a:pt x="1327990" y="4912422"/>
                  <a:pt x="1327990" y="4912422"/>
                </a:cubicBezTo>
                <a:close/>
                <a:moveTo>
                  <a:pt x="536912" y="4912422"/>
                </a:moveTo>
                <a:lnTo>
                  <a:pt x="582167" y="4912422"/>
                </a:lnTo>
                <a:cubicBezTo>
                  <a:pt x="582167" y="4912422"/>
                  <a:pt x="588477" y="4964944"/>
                  <a:pt x="588477" y="5026644"/>
                </a:cubicBezTo>
                <a:cubicBezTo>
                  <a:pt x="588477" y="5088345"/>
                  <a:pt x="582167" y="5140803"/>
                  <a:pt x="582167" y="5140803"/>
                </a:cubicBezTo>
                <a:lnTo>
                  <a:pt x="536912" y="5140803"/>
                </a:lnTo>
                <a:cubicBezTo>
                  <a:pt x="536912" y="5140803"/>
                  <a:pt x="530665" y="5088281"/>
                  <a:pt x="530665" y="5026644"/>
                </a:cubicBezTo>
                <a:cubicBezTo>
                  <a:pt x="530665" y="4965008"/>
                  <a:pt x="536912" y="4912422"/>
                  <a:pt x="536912" y="4912422"/>
                </a:cubicBezTo>
                <a:close/>
                <a:moveTo>
                  <a:pt x="0" y="4899572"/>
                </a:moveTo>
                <a:lnTo>
                  <a:pt x="48559" y="4930206"/>
                </a:lnTo>
                <a:cubicBezTo>
                  <a:pt x="65816" y="4941982"/>
                  <a:pt x="76396" y="4949901"/>
                  <a:pt x="76396" y="4949901"/>
                </a:cubicBezTo>
                <a:lnTo>
                  <a:pt x="53769" y="4989102"/>
                </a:lnTo>
                <a:cubicBezTo>
                  <a:pt x="53769" y="4989102"/>
                  <a:pt x="41611" y="4983891"/>
                  <a:pt x="22784" y="4974832"/>
                </a:cubicBezTo>
                <a:lnTo>
                  <a:pt x="0" y="4962843"/>
                </a:lnTo>
                <a:close/>
                <a:moveTo>
                  <a:pt x="12203753" y="4893886"/>
                </a:moveTo>
                <a:lnTo>
                  <a:pt x="12203753" y="4958101"/>
                </a:lnTo>
                <a:lnTo>
                  <a:pt x="12171908" y="4974856"/>
                </a:lnTo>
                <a:cubicBezTo>
                  <a:pt x="12153072" y="4983907"/>
                  <a:pt x="12140914" y="4989102"/>
                  <a:pt x="12140914" y="4989102"/>
                </a:cubicBezTo>
                <a:lnTo>
                  <a:pt x="12118286" y="4949901"/>
                </a:lnTo>
                <a:cubicBezTo>
                  <a:pt x="12118286" y="4949901"/>
                  <a:pt x="12128867" y="4941982"/>
                  <a:pt x="12146132" y="4930206"/>
                </a:cubicBezTo>
                <a:close/>
                <a:moveTo>
                  <a:pt x="5416402" y="4835766"/>
                </a:moveTo>
                <a:lnTo>
                  <a:pt x="5424781" y="4839481"/>
                </a:lnTo>
                <a:cubicBezTo>
                  <a:pt x="5440965" y="4846786"/>
                  <a:pt x="5478335" y="4864283"/>
                  <a:pt x="5518395" y="4887372"/>
                </a:cubicBezTo>
                <a:cubicBezTo>
                  <a:pt x="5571809" y="4918223"/>
                  <a:pt x="5614131" y="4949901"/>
                  <a:pt x="5614131" y="4949901"/>
                </a:cubicBezTo>
                <a:lnTo>
                  <a:pt x="5591504" y="4989102"/>
                </a:lnTo>
                <a:cubicBezTo>
                  <a:pt x="5591504" y="4989102"/>
                  <a:pt x="5542870" y="4968258"/>
                  <a:pt x="5489521" y="4937472"/>
                </a:cubicBezTo>
                <a:cubicBezTo>
                  <a:pt x="5436110" y="4906622"/>
                  <a:pt x="5393787" y="4874943"/>
                  <a:pt x="5393787" y="4874943"/>
                </a:cubicBezTo>
                <a:close/>
                <a:moveTo>
                  <a:pt x="4625259" y="4835766"/>
                </a:moveTo>
                <a:lnTo>
                  <a:pt x="4633642" y="4839481"/>
                </a:lnTo>
                <a:cubicBezTo>
                  <a:pt x="4649825" y="4846786"/>
                  <a:pt x="4687193" y="4864283"/>
                  <a:pt x="4727254" y="4887372"/>
                </a:cubicBezTo>
                <a:cubicBezTo>
                  <a:pt x="4780668" y="4918223"/>
                  <a:pt x="4822988" y="4949901"/>
                  <a:pt x="4822988" y="4949901"/>
                </a:cubicBezTo>
                <a:lnTo>
                  <a:pt x="4800366" y="4989102"/>
                </a:lnTo>
                <a:cubicBezTo>
                  <a:pt x="4800366" y="4989102"/>
                  <a:pt x="4751732" y="4968258"/>
                  <a:pt x="4698380" y="4937472"/>
                </a:cubicBezTo>
                <a:cubicBezTo>
                  <a:pt x="4644967" y="4906622"/>
                  <a:pt x="4602649" y="4874943"/>
                  <a:pt x="4602649" y="4874943"/>
                </a:cubicBezTo>
                <a:close/>
                <a:moveTo>
                  <a:pt x="3834266" y="4835766"/>
                </a:moveTo>
                <a:lnTo>
                  <a:pt x="3842651" y="4839481"/>
                </a:lnTo>
                <a:cubicBezTo>
                  <a:pt x="3858829" y="4846786"/>
                  <a:pt x="3896202" y="4864283"/>
                  <a:pt x="3936263" y="4887372"/>
                </a:cubicBezTo>
                <a:cubicBezTo>
                  <a:pt x="3989670" y="4918223"/>
                  <a:pt x="4031992" y="4949901"/>
                  <a:pt x="4031992" y="4949901"/>
                </a:cubicBezTo>
                <a:lnTo>
                  <a:pt x="4009366" y="4989102"/>
                </a:lnTo>
                <a:cubicBezTo>
                  <a:pt x="4009366" y="4989102"/>
                  <a:pt x="3960740" y="4968258"/>
                  <a:pt x="3907391" y="4937472"/>
                </a:cubicBezTo>
                <a:cubicBezTo>
                  <a:pt x="3853972" y="4906622"/>
                  <a:pt x="3811651" y="4874943"/>
                  <a:pt x="3811651" y="4874943"/>
                </a:cubicBezTo>
                <a:close/>
                <a:moveTo>
                  <a:pt x="3043144" y="4835766"/>
                </a:moveTo>
                <a:lnTo>
                  <a:pt x="3051523" y="4839481"/>
                </a:lnTo>
                <a:cubicBezTo>
                  <a:pt x="3067710" y="4846786"/>
                  <a:pt x="3105083" y="4864283"/>
                  <a:pt x="3145144" y="4887372"/>
                </a:cubicBezTo>
                <a:cubicBezTo>
                  <a:pt x="3198544" y="4918223"/>
                  <a:pt x="3240871" y="4949901"/>
                  <a:pt x="3240871" y="4949901"/>
                </a:cubicBezTo>
                <a:lnTo>
                  <a:pt x="3218243" y="4989102"/>
                </a:lnTo>
                <a:cubicBezTo>
                  <a:pt x="3218243" y="4989102"/>
                  <a:pt x="3169618" y="4968258"/>
                  <a:pt x="3116268" y="4937472"/>
                </a:cubicBezTo>
                <a:cubicBezTo>
                  <a:pt x="3062852" y="4906622"/>
                  <a:pt x="3020525" y="4874943"/>
                  <a:pt x="3020525" y="4874943"/>
                </a:cubicBezTo>
                <a:close/>
                <a:moveTo>
                  <a:pt x="2252000" y="4835766"/>
                </a:moveTo>
                <a:lnTo>
                  <a:pt x="2260383" y="4839481"/>
                </a:lnTo>
                <a:cubicBezTo>
                  <a:pt x="2276564" y="4846786"/>
                  <a:pt x="2313933" y="4864283"/>
                  <a:pt x="2353993" y="4887372"/>
                </a:cubicBezTo>
                <a:cubicBezTo>
                  <a:pt x="2407411" y="4918223"/>
                  <a:pt x="2449735" y="4949901"/>
                  <a:pt x="2449735" y="4949901"/>
                </a:cubicBezTo>
                <a:lnTo>
                  <a:pt x="2427108" y="4989102"/>
                </a:lnTo>
                <a:cubicBezTo>
                  <a:pt x="2427108" y="4989102"/>
                  <a:pt x="2378472" y="4968258"/>
                  <a:pt x="2325122" y="4937472"/>
                </a:cubicBezTo>
                <a:cubicBezTo>
                  <a:pt x="2271708" y="4906622"/>
                  <a:pt x="2229387" y="4874943"/>
                  <a:pt x="2229387" y="4874943"/>
                </a:cubicBezTo>
                <a:close/>
                <a:moveTo>
                  <a:pt x="1460873" y="4835766"/>
                </a:moveTo>
                <a:lnTo>
                  <a:pt x="1469257" y="4839481"/>
                </a:lnTo>
                <a:cubicBezTo>
                  <a:pt x="1485439" y="4846786"/>
                  <a:pt x="1522810" y="4864283"/>
                  <a:pt x="1562870" y="4887372"/>
                </a:cubicBezTo>
                <a:cubicBezTo>
                  <a:pt x="1616284" y="4918223"/>
                  <a:pt x="1658607" y="4949901"/>
                  <a:pt x="1658607" y="4949901"/>
                </a:cubicBezTo>
                <a:lnTo>
                  <a:pt x="1635980" y="4989102"/>
                </a:lnTo>
                <a:cubicBezTo>
                  <a:pt x="1635980" y="4989102"/>
                  <a:pt x="1587348" y="4968258"/>
                  <a:pt x="1533999" y="4937472"/>
                </a:cubicBezTo>
                <a:cubicBezTo>
                  <a:pt x="1480583" y="4906622"/>
                  <a:pt x="1438259" y="4874943"/>
                  <a:pt x="1438259" y="4874943"/>
                </a:cubicBezTo>
                <a:close/>
                <a:moveTo>
                  <a:pt x="669795" y="4835766"/>
                </a:moveTo>
                <a:lnTo>
                  <a:pt x="678178" y="4839481"/>
                </a:lnTo>
                <a:cubicBezTo>
                  <a:pt x="694360" y="4846786"/>
                  <a:pt x="731732" y="4864283"/>
                  <a:pt x="771792" y="4887372"/>
                </a:cubicBezTo>
                <a:cubicBezTo>
                  <a:pt x="825204" y="4918223"/>
                  <a:pt x="867526" y="4949901"/>
                  <a:pt x="867526" y="4949901"/>
                </a:cubicBezTo>
                <a:lnTo>
                  <a:pt x="844900" y="4989102"/>
                </a:lnTo>
                <a:cubicBezTo>
                  <a:pt x="844900" y="4989102"/>
                  <a:pt x="796268" y="4968258"/>
                  <a:pt x="742918" y="4937472"/>
                </a:cubicBezTo>
                <a:cubicBezTo>
                  <a:pt x="689504" y="4906622"/>
                  <a:pt x="647181" y="4874943"/>
                  <a:pt x="647181" y="4874943"/>
                </a:cubicBezTo>
                <a:close/>
                <a:moveTo>
                  <a:pt x="11745343" y="4835743"/>
                </a:moveTo>
                <a:cubicBezTo>
                  <a:pt x="11745343" y="4835743"/>
                  <a:pt x="11793976" y="4856586"/>
                  <a:pt x="11847390" y="4887372"/>
                </a:cubicBezTo>
                <a:cubicBezTo>
                  <a:pt x="11900804" y="4918223"/>
                  <a:pt x="11943128" y="4949901"/>
                  <a:pt x="11943128" y="4949901"/>
                </a:cubicBezTo>
                <a:lnTo>
                  <a:pt x="11920501" y="4989102"/>
                </a:lnTo>
                <a:cubicBezTo>
                  <a:pt x="11920501" y="4989102"/>
                  <a:pt x="11871931" y="4968258"/>
                  <a:pt x="11818516" y="4937472"/>
                </a:cubicBezTo>
                <a:cubicBezTo>
                  <a:pt x="11765102" y="4906622"/>
                  <a:pt x="11722715" y="4874943"/>
                  <a:pt x="11722715" y="4874943"/>
                </a:cubicBezTo>
                <a:close/>
                <a:moveTo>
                  <a:pt x="11524930" y="4835743"/>
                </a:moveTo>
                <a:lnTo>
                  <a:pt x="11547558" y="4874943"/>
                </a:lnTo>
                <a:cubicBezTo>
                  <a:pt x="11547558" y="4874943"/>
                  <a:pt x="11505234" y="4906622"/>
                  <a:pt x="11451820" y="4937472"/>
                </a:cubicBezTo>
                <a:cubicBezTo>
                  <a:pt x="11398406" y="4968322"/>
                  <a:pt x="11349836" y="4989102"/>
                  <a:pt x="11349836" y="4989102"/>
                </a:cubicBezTo>
                <a:lnTo>
                  <a:pt x="11327208" y="4949901"/>
                </a:lnTo>
                <a:cubicBezTo>
                  <a:pt x="11327208" y="4949901"/>
                  <a:pt x="11369531" y="4918223"/>
                  <a:pt x="11422946" y="4887372"/>
                </a:cubicBezTo>
                <a:cubicBezTo>
                  <a:pt x="11476360" y="4856522"/>
                  <a:pt x="11524930" y="4835743"/>
                  <a:pt x="11524930" y="4835743"/>
                </a:cubicBezTo>
                <a:close/>
                <a:moveTo>
                  <a:pt x="10954265" y="4835743"/>
                </a:moveTo>
                <a:cubicBezTo>
                  <a:pt x="10954265" y="4835743"/>
                  <a:pt x="11002835" y="4856586"/>
                  <a:pt x="11056249" y="4887372"/>
                </a:cubicBezTo>
                <a:cubicBezTo>
                  <a:pt x="11109664" y="4918223"/>
                  <a:pt x="11151987" y="4949901"/>
                  <a:pt x="11151987" y="4949901"/>
                </a:cubicBezTo>
                <a:lnTo>
                  <a:pt x="11129360" y="4989102"/>
                </a:lnTo>
                <a:cubicBezTo>
                  <a:pt x="11129360" y="4989102"/>
                  <a:pt x="11080790" y="4968258"/>
                  <a:pt x="11027376" y="4937472"/>
                </a:cubicBezTo>
                <a:cubicBezTo>
                  <a:pt x="10973961" y="4906622"/>
                  <a:pt x="10931638" y="4874943"/>
                  <a:pt x="10931638" y="4874943"/>
                </a:cubicBezTo>
                <a:close/>
                <a:moveTo>
                  <a:pt x="10733788" y="4835743"/>
                </a:moveTo>
                <a:lnTo>
                  <a:pt x="10756416" y="4874943"/>
                </a:lnTo>
                <a:cubicBezTo>
                  <a:pt x="10756416" y="4874943"/>
                  <a:pt x="10714092" y="4906622"/>
                  <a:pt x="10660678" y="4937472"/>
                </a:cubicBezTo>
                <a:cubicBezTo>
                  <a:pt x="10607264" y="4968322"/>
                  <a:pt x="10558694" y="4989102"/>
                  <a:pt x="10558694" y="4989102"/>
                </a:cubicBezTo>
                <a:lnTo>
                  <a:pt x="10536066" y="4949901"/>
                </a:lnTo>
                <a:cubicBezTo>
                  <a:pt x="10536066" y="4949901"/>
                  <a:pt x="10578389" y="4918223"/>
                  <a:pt x="10631804" y="4887372"/>
                </a:cubicBezTo>
                <a:cubicBezTo>
                  <a:pt x="10685218" y="4856522"/>
                  <a:pt x="10733788" y="4835743"/>
                  <a:pt x="10733788" y="4835743"/>
                </a:cubicBezTo>
                <a:close/>
                <a:moveTo>
                  <a:pt x="10163123" y="4835743"/>
                </a:moveTo>
                <a:cubicBezTo>
                  <a:pt x="10163123" y="4835743"/>
                  <a:pt x="10211693" y="4856586"/>
                  <a:pt x="10265107" y="4887372"/>
                </a:cubicBezTo>
                <a:cubicBezTo>
                  <a:pt x="10318522" y="4918223"/>
                  <a:pt x="10360845" y="4949901"/>
                  <a:pt x="10360845" y="4949901"/>
                </a:cubicBezTo>
                <a:lnTo>
                  <a:pt x="10338218" y="4989102"/>
                </a:lnTo>
                <a:cubicBezTo>
                  <a:pt x="10338218" y="4989102"/>
                  <a:pt x="10289648" y="4968258"/>
                  <a:pt x="10236234" y="4937472"/>
                </a:cubicBezTo>
                <a:cubicBezTo>
                  <a:pt x="10182819" y="4906622"/>
                  <a:pt x="10140496" y="4874943"/>
                  <a:pt x="10140496" y="4874943"/>
                </a:cubicBezTo>
                <a:close/>
                <a:moveTo>
                  <a:pt x="9942711" y="4835743"/>
                </a:moveTo>
                <a:lnTo>
                  <a:pt x="9965339" y="4874943"/>
                </a:lnTo>
                <a:cubicBezTo>
                  <a:pt x="9965339" y="4874943"/>
                  <a:pt x="9922951" y="4906622"/>
                  <a:pt x="9869601" y="4937472"/>
                </a:cubicBezTo>
                <a:cubicBezTo>
                  <a:pt x="9816123" y="4968322"/>
                  <a:pt x="9767553" y="4989102"/>
                  <a:pt x="9767553" y="4989102"/>
                </a:cubicBezTo>
                <a:lnTo>
                  <a:pt x="9744925" y="4949901"/>
                </a:lnTo>
                <a:cubicBezTo>
                  <a:pt x="9744925" y="4949901"/>
                  <a:pt x="9787248" y="4918223"/>
                  <a:pt x="9840663" y="4887372"/>
                </a:cubicBezTo>
                <a:cubicBezTo>
                  <a:pt x="9894077" y="4856522"/>
                  <a:pt x="9942711" y="4835743"/>
                  <a:pt x="9942711" y="4835743"/>
                </a:cubicBezTo>
                <a:close/>
                <a:moveTo>
                  <a:pt x="9371982" y="4835743"/>
                </a:moveTo>
                <a:cubicBezTo>
                  <a:pt x="9371982" y="4835743"/>
                  <a:pt x="9420616" y="4856586"/>
                  <a:pt x="9474030" y="4887372"/>
                </a:cubicBezTo>
                <a:cubicBezTo>
                  <a:pt x="9527444" y="4918223"/>
                  <a:pt x="9569768" y="4949901"/>
                  <a:pt x="9569768" y="4949901"/>
                </a:cubicBezTo>
                <a:lnTo>
                  <a:pt x="9547140" y="4989102"/>
                </a:lnTo>
                <a:cubicBezTo>
                  <a:pt x="9547140" y="4989102"/>
                  <a:pt x="9498507" y="4968258"/>
                  <a:pt x="9445093" y="4937472"/>
                </a:cubicBezTo>
                <a:cubicBezTo>
                  <a:pt x="9391678" y="4906622"/>
                  <a:pt x="9349355" y="4874943"/>
                  <a:pt x="9349355" y="4874943"/>
                </a:cubicBezTo>
                <a:close/>
                <a:moveTo>
                  <a:pt x="9151570" y="4835743"/>
                </a:moveTo>
                <a:lnTo>
                  <a:pt x="9174198" y="4874943"/>
                </a:lnTo>
                <a:cubicBezTo>
                  <a:pt x="9174198" y="4874943"/>
                  <a:pt x="9131874" y="4906622"/>
                  <a:pt x="9078460" y="4937472"/>
                </a:cubicBezTo>
                <a:cubicBezTo>
                  <a:pt x="9025046" y="4968322"/>
                  <a:pt x="8976412" y="4989102"/>
                  <a:pt x="8976412" y="4989102"/>
                </a:cubicBezTo>
                <a:lnTo>
                  <a:pt x="8953784" y="4949901"/>
                </a:lnTo>
                <a:cubicBezTo>
                  <a:pt x="8953784" y="4949901"/>
                  <a:pt x="8996107" y="4918223"/>
                  <a:pt x="9049585" y="4887372"/>
                </a:cubicBezTo>
                <a:cubicBezTo>
                  <a:pt x="9102936" y="4856522"/>
                  <a:pt x="9151570" y="4835743"/>
                  <a:pt x="9151570" y="4835743"/>
                </a:cubicBezTo>
                <a:close/>
                <a:moveTo>
                  <a:pt x="8580840" y="4835743"/>
                </a:moveTo>
                <a:cubicBezTo>
                  <a:pt x="8580840" y="4835743"/>
                  <a:pt x="8629474" y="4856586"/>
                  <a:pt x="8682888" y="4887372"/>
                </a:cubicBezTo>
                <a:cubicBezTo>
                  <a:pt x="8736302" y="4918223"/>
                  <a:pt x="8778626" y="4949901"/>
                  <a:pt x="8778626" y="4949901"/>
                </a:cubicBezTo>
                <a:lnTo>
                  <a:pt x="8755998" y="4989102"/>
                </a:lnTo>
                <a:cubicBezTo>
                  <a:pt x="8755998" y="4989102"/>
                  <a:pt x="8707364" y="4968258"/>
                  <a:pt x="8654014" y="4937472"/>
                </a:cubicBezTo>
                <a:cubicBezTo>
                  <a:pt x="8600536" y="4906622"/>
                  <a:pt x="8558213" y="4874943"/>
                  <a:pt x="8558213" y="4874943"/>
                </a:cubicBezTo>
                <a:close/>
                <a:moveTo>
                  <a:pt x="8360428" y="4835743"/>
                </a:moveTo>
                <a:lnTo>
                  <a:pt x="8383056" y="4874943"/>
                </a:lnTo>
                <a:cubicBezTo>
                  <a:pt x="8383056" y="4874943"/>
                  <a:pt x="8340732" y="4906622"/>
                  <a:pt x="8287318" y="4937472"/>
                </a:cubicBezTo>
                <a:cubicBezTo>
                  <a:pt x="8233904" y="4968322"/>
                  <a:pt x="8185270" y="4989102"/>
                  <a:pt x="8185270" y="4989102"/>
                </a:cubicBezTo>
                <a:lnTo>
                  <a:pt x="8162642" y="4949901"/>
                </a:lnTo>
                <a:cubicBezTo>
                  <a:pt x="8162642" y="4949901"/>
                  <a:pt x="8204965" y="4918223"/>
                  <a:pt x="8258443" y="4887372"/>
                </a:cubicBezTo>
                <a:cubicBezTo>
                  <a:pt x="8311794" y="4856522"/>
                  <a:pt x="8360428" y="4835743"/>
                  <a:pt x="8360428" y="4835743"/>
                </a:cubicBezTo>
                <a:close/>
                <a:moveTo>
                  <a:pt x="7789699" y="4835743"/>
                </a:moveTo>
                <a:cubicBezTo>
                  <a:pt x="7789699" y="4835743"/>
                  <a:pt x="7838333" y="4856586"/>
                  <a:pt x="7891747" y="4887372"/>
                </a:cubicBezTo>
                <a:cubicBezTo>
                  <a:pt x="7945161" y="4918223"/>
                  <a:pt x="7987485" y="4949901"/>
                  <a:pt x="7987485" y="4949901"/>
                </a:cubicBezTo>
                <a:lnTo>
                  <a:pt x="7964857" y="4989102"/>
                </a:lnTo>
                <a:cubicBezTo>
                  <a:pt x="7964857" y="4989102"/>
                  <a:pt x="7916223" y="4968258"/>
                  <a:pt x="7862873" y="4937472"/>
                </a:cubicBezTo>
                <a:cubicBezTo>
                  <a:pt x="7809395" y="4906622"/>
                  <a:pt x="7767072" y="4874943"/>
                  <a:pt x="7767072" y="4874943"/>
                </a:cubicBezTo>
                <a:close/>
                <a:moveTo>
                  <a:pt x="7569286" y="4835743"/>
                </a:moveTo>
                <a:lnTo>
                  <a:pt x="7591913" y="4874943"/>
                </a:lnTo>
                <a:cubicBezTo>
                  <a:pt x="7591913" y="4874943"/>
                  <a:pt x="7549590" y="4906622"/>
                  <a:pt x="7496176" y="4937472"/>
                </a:cubicBezTo>
                <a:cubicBezTo>
                  <a:pt x="7442762" y="4968322"/>
                  <a:pt x="7394192" y="4989102"/>
                  <a:pt x="7394192" y="4989102"/>
                </a:cubicBezTo>
                <a:lnTo>
                  <a:pt x="7371564" y="4949901"/>
                </a:lnTo>
                <a:cubicBezTo>
                  <a:pt x="7371564" y="4949901"/>
                  <a:pt x="7413887" y="4918223"/>
                  <a:pt x="7467302" y="4887372"/>
                </a:cubicBezTo>
                <a:cubicBezTo>
                  <a:pt x="7520716" y="4856522"/>
                  <a:pt x="7569286" y="4835743"/>
                  <a:pt x="7569286" y="4835743"/>
                </a:cubicBezTo>
                <a:close/>
                <a:moveTo>
                  <a:pt x="6998621" y="4835743"/>
                </a:moveTo>
                <a:cubicBezTo>
                  <a:pt x="6998621" y="4835743"/>
                  <a:pt x="7047191" y="4856586"/>
                  <a:pt x="7100606" y="4887372"/>
                </a:cubicBezTo>
                <a:cubicBezTo>
                  <a:pt x="7154020" y="4918223"/>
                  <a:pt x="7196344" y="4949901"/>
                  <a:pt x="7196344" y="4949901"/>
                </a:cubicBezTo>
                <a:lnTo>
                  <a:pt x="7173716" y="4989102"/>
                </a:lnTo>
                <a:cubicBezTo>
                  <a:pt x="7173716" y="4989102"/>
                  <a:pt x="7125146" y="4968258"/>
                  <a:pt x="7071731" y="4937472"/>
                </a:cubicBezTo>
                <a:cubicBezTo>
                  <a:pt x="7018317" y="4906622"/>
                  <a:pt x="6975995" y="4874943"/>
                  <a:pt x="6975995" y="4874943"/>
                </a:cubicBezTo>
                <a:close/>
                <a:moveTo>
                  <a:pt x="6778210" y="4835743"/>
                </a:moveTo>
                <a:lnTo>
                  <a:pt x="6800837" y="4874943"/>
                </a:lnTo>
                <a:cubicBezTo>
                  <a:pt x="6800837" y="4874943"/>
                  <a:pt x="6758449" y="4906622"/>
                  <a:pt x="6705100" y="4937472"/>
                </a:cubicBezTo>
                <a:cubicBezTo>
                  <a:pt x="6651621" y="4968322"/>
                  <a:pt x="6603052" y="4989102"/>
                  <a:pt x="6603052" y="4989102"/>
                </a:cubicBezTo>
                <a:lnTo>
                  <a:pt x="6580424" y="4949901"/>
                </a:lnTo>
                <a:cubicBezTo>
                  <a:pt x="6580424" y="4949901"/>
                  <a:pt x="6622747" y="4918223"/>
                  <a:pt x="6676161" y="4887372"/>
                </a:cubicBezTo>
                <a:cubicBezTo>
                  <a:pt x="6729575" y="4856522"/>
                  <a:pt x="6778210" y="4835743"/>
                  <a:pt x="6778210" y="4835743"/>
                </a:cubicBezTo>
                <a:close/>
                <a:moveTo>
                  <a:pt x="6207480" y="4835743"/>
                </a:moveTo>
                <a:cubicBezTo>
                  <a:pt x="6207480" y="4835743"/>
                  <a:pt x="6256113" y="4856586"/>
                  <a:pt x="6309528" y="4887372"/>
                </a:cubicBezTo>
                <a:cubicBezTo>
                  <a:pt x="6362878" y="4918223"/>
                  <a:pt x="6405266" y="4949901"/>
                  <a:pt x="6405266" y="4949901"/>
                </a:cubicBezTo>
                <a:lnTo>
                  <a:pt x="6382638" y="4989102"/>
                </a:lnTo>
                <a:cubicBezTo>
                  <a:pt x="6382638" y="4989102"/>
                  <a:pt x="6334004" y="4968258"/>
                  <a:pt x="6280590" y="4937472"/>
                </a:cubicBezTo>
                <a:cubicBezTo>
                  <a:pt x="6227176" y="4906622"/>
                  <a:pt x="6184852" y="4874943"/>
                  <a:pt x="6184852" y="4874943"/>
                </a:cubicBezTo>
                <a:close/>
                <a:moveTo>
                  <a:pt x="5987067" y="4835743"/>
                </a:moveTo>
                <a:lnTo>
                  <a:pt x="6009695" y="4874943"/>
                </a:lnTo>
                <a:cubicBezTo>
                  <a:pt x="6009695" y="4874943"/>
                  <a:pt x="5967374" y="4906622"/>
                  <a:pt x="5913960" y="4937472"/>
                </a:cubicBezTo>
                <a:cubicBezTo>
                  <a:pt x="5860547" y="4968322"/>
                  <a:pt x="5811914" y="4989102"/>
                  <a:pt x="5811914" y="4989102"/>
                </a:cubicBezTo>
                <a:lnTo>
                  <a:pt x="5789285" y="4949901"/>
                </a:lnTo>
                <a:cubicBezTo>
                  <a:pt x="5789285" y="4949901"/>
                  <a:pt x="5831608" y="4918223"/>
                  <a:pt x="5885024" y="4887372"/>
                </a:cubicBezTo>
                <a:cubicBezTo>
                  <a:pt x="5938437" y="4856522"/>
                  <a:pt x="5987067" y="4835743"/>
                  <a:pt x="5987067" y="4835743"/>
                </a:cubicBezTo>
                <a:close/>
                <a:moveTo>
                  <a:pt x="5416352" y="4835743"/>
                </a:moveTo>
                <a:lnTo>
                  <a:pt x="5416414" y="4835743"/>
                </a:lnTo>
                <a:lnTo>
                  <a:pt x="5416402" y="4835766"/>
                </a:lnTo>
                <a:close/>
                <a:moveTo>
                  <a:pt x="5196000" y="4835743"/>
                </a:moveTo>
                <a:lnTo>
                  <a:pt x="5218629" y="4874943"/>
                </a:lnTo>
                <a:cubicBezTo>
                  <a:pt x="5218629" y="4874943"/>
                  <a:pt x="5176307" y="4906622"/>
                  <a:pt x="5122891" y="4937472"/>
                </a:cubicBezTo>
                <a:cubicBezTo>
                  <a:pt x="5069478" y="4968322"/>
                  <a:pt x="5020848" y="4989102"/>
                  <a:pt x="5020848" y="4989102"/>
                </a:cubicBezTo>
                <a:lnTo>
                  <a:pt x="4998215" y="4949901"/>
                </a:lnTo>
                <a:cubicBezTo>
                  <a:pt x="4998215" y="4949901"/>
                  <a:pt x="5040542" y="4918223"/>
                  <a:pt x="5093953" y="4887372"/>
                </a:cubicBezTo>
                <a:cubicBezTo>
                  <a:pt x="5147369" y="4856522"/>
                  <a:pt x="5196000" y="4835743"/>
                  <a:pt x="5196000" y="4835743"/>
                </a:cubicBezTo>
                <a:close/>
                <a:moveTo>
                  <a:pt x="4625211" y="4835743"/>
                </a:moveTo>
                <a:lnTo>
                  <a:pt x="4625271" y="4835743"/>
                </a:lnTo>
                <a:lnTo>
                  <a:pt x="4625259" y="4835766"/>
                </a:lnTo>
                <a:close/>
                <a:moveTo>
                  <a:pt x="4404792" y="4835743"/>
                </a:moveTo>
                <a:lnTo>
                  <a:pt x="4427424" y="4874943"/>
                </a:lnTo>
                <a:cubicBezTo>
                  <a:pt x="4427424" y="4874943"/>
                  <a:pt x="4385099" y="4906622"/>
                  <a:pt x="4331686" y="4937472"/>
                </a:cubicBezTo>
                <a:cubicBezTo>
                  <a:pt x="4278272" y="4968322"/>
                  <a:pt x="4229635" y="4989102"/>
                  <a:pt x="4229635" y="4989102"/>
                </a:cubicBezTo>
                <a:lnTo>
                  <a:pt x="4207009" y="4949901"/>
                </a:lnTo>
                <a:lnTo>
                  <a:pt x="4207074" y="4949901"/>
                </a:lnTo>
                <a:cubicBezTo>
                  <a:pt x="4207074" y="4949901"/>
                  <a:pt x="4249395" y="4918223"/>
                  <a:pt x="4302809" y="4887372"/>
                </a:cubicBezTo>
                <a:cubicBezTo>
                  <a:pt x="4356222" y="4856522"/>
                  <a:pt x="4404792" y="4835743"/>
                  <a:pt x="4404792" y="4835743"/>
                </a:cubicBezTo>
                <a:close/>
                <a:moveTo>
                  <a:pt x="3834218" y="4835743"/>
                </a:moveTo>
                <a:lnTo>
                  <a:pt x="3834279" y="4835743"/>
                </a:lnTo>
                <a:lnTo>
                  <a:pt x="3834266" y="4835766"/>
                </a:lnTo>
                <a:close/>
                <a:moveTo>
                  <a:pt x="3613742" y="4835743"/>
                </a:moveTo>
                <a:lnTo>
                  <a:pt x="3636372" y="4874943"/>
                </a:lnTo>
                <a:cubicBezTo>
                  <a:pt x="3636372" y="4874943"/>
                  <a:pt x="3594049" y="4906622"/>
                  <a:pt x="3540639" y="4937472"/>
                </a:cubicBezTo>
                <a:cubicBezTo>
                  <a:pt x="3487224" y="4968322"/>
                  <a:pt x="3438588" y="4989102"/>
                  <a:pt x="3438588" y="4989102"/>
                </a:cubicBezTo>
                <a:lnTo>
                  <a:pt x="3415959" y="4949901"/>
                </a:lnTo>
                <a:lnTo>
                  <a:pt x="3416027" y="4949901"/>
                </a:lnTo>
                <a:cubicBezTo>
                  <a:pt x="3416027" y="4949901"/>
                  <a:pt x="3458348" y="4918223"/>
                  <a:pt x="3511767" y="4887372"/>
                </a:cubicBezTo>
                <a:cubicBezTo>
                  <a:pt x="3565177" y="4856522"/>
                  <a:pt x="3613742" y="4835743"/>
                  <a:pt x="3613742" y="4835743"/>
                </a:cubicBezTo>
                <a:close/>
                <a:moveTo>
                  <a:pt x="3043094" y="4835743"/>
                </a:moveTo>
                <a:lnTo>
                  <a:pt x="3043156" y="4835743"/>
                </a:lnTo>
                <a:lnTo>
                  <a:pt x="3043144" y="4835766"/>
                </a:lnTo>
                <a:close/>
                <a:moveTo>
                  <a:pt x="2822615" y="4835743"/>
                </a:moveTo>
                <a:lnTo>
                  <a:pt x="2845242" y="4874943"/>
                </a:lnTo>
                <a:cubicBezTo>
                  <a:pt x="2845242" y="4874943"/>
                  <a:pt x="2802921" y="4906622"/>
                  <a:pt x="2749503" y="4937472"/>
                </a:cubicBezTo>
                <a:cubicBezTo>
                  <a:pt x="2696091" y="4968322"/>
                  <a:pt x="2647458" y="4989102"/>
                  <a:pt x="2647458" y="4989102"/>
                </a:cubicBezTo>
                <a:lnTo>
                  <a:pt x="2624830" y="4949901"/>
                </a:lnTo>
                <a:lnTo>
                  <a:pt x="2624892" y="4949901"/>
                </a:lnTo>
                <a:cubicBezTo>
                  <a:pt x="2624892" y="4949901"/>
                  <a:pt x="2667217" y="4918223"/>
                  <a:pt x="2720633" y="4887372"/>
                </a:cubicBezTo>
                <a:cubicBezTo>
                  <a:pt x="2774046" y="4856522"/>
                  <a:pt x="2822615" y="4835743"/>
                  <a:pt x="2822615" y="4835743"/>
                </a:cubicBezTo>
                <a:close/>
                <a:moveTo>
                  <a:pt x="2251951" y="4835743"/>
                </a:moveTo>
                <a:lnTo>
                  <a:pt x="2252012" y="4835743"/>
                </a:lnTo>
                <a:lnTo>
                  <a:pt x="2252000" y="4835766"/>
                </a:lnTo>
                <a:close/>
                <a:moveTo>
                  <a:pt x="2031482" y="4835743"/>
                </a:moveTo>
                <a:lnTo>
                  <a:pt x="2054113" y="4874943"/>
                </a:lnTo>
                <a:cubicBezTo>
                  <a:pt x="2054113" y="4874943"/>
                  <a:pt x="2011788" y="4906622"/>
                  <a:pt x="1958376" y="4937472"/>
                </a:cubicBezTo>
                <a:cubicBezTo>
                  <a:pt x="1904962" y="4968322"/>
                  <a:pt x="1856328" y="4989102"/>
                  <a:pt x="1856328" y="4989102"/>
                </a:cubicBezTo>
                <a:lnTo>
                  <a:pt x="1833699" y="4949901"/>
                </a:lnTo>
                <a:lnTo>
                  <a:pt x="1833765" y="4949901"/>
                </a:lnTo>
                <a:cubicBezTo>
                  <a:pt x="1833765" y="4949901"/>
                  <a:pt x="1876088" y="4918223"/>
                  <a:pt x="1929500" y="4887372"/>
                </a:cubicBezTo>
                <a:cubicBezTo>
                  <a:pt x="1982915" y="4856522"/>
                  <a:pt x="2031482" y="4835743"/>
                  <a:pt x="2031482" y="4835743"/>
                </a:cubicBezTo>
                <a:close/>
                <a:moveTo>
                  <a:pt x="1460821" y="4835743"/>
                </a:moveTo>
                <a:lnTo>
                  <a:pt x="1460890" y="4835743"/>
                </a:lnTo>
                <a:lnTo>
                  <a:pt x="1460873" y="4835766"/>
                </a:lnTo>
                <a:close/>
                <a:moveTo>
                  <a:pt x="1240411" y="4835743"/>
                </a:moveTo>
                <a:lnTo>
                  <a:pt x="1263039" y="4874943"/>
                </a:lnTo>
                <a:cubicBezTo>
                  <a:pt x="1263039" y="4874943"/>
                  <a:pt x="1220715" y="4906622"/>
                  <a:pt x="1167301" y="4937472"/>
                </a:cubicBezTo>
                <a:cubicBezTo>
                  <a:pt x="1113887" y="4968322"/>
                  <a:pt x="1065253" y="4989102"/>
                  <a:pt x="1065253" y="4989102"/>
                </a:cubicBezTo>
                <a:lnTo>
                  <a:pt x="1042617" y="4949901"/>
                </a:lnTo>
                <a:lnTo>
                  <a:pt x="1042681" y="4949901"/>
                </a:lnTo>
                <a:cubicBezTo>
                  <a:pt x="1042681" y="4949901"/>
                  <a:pt x="1085014" y="4918223"/>
                  <a:pt x="1138424" y="4887372"/>
                </a:cubicBezTo>
                <a:cubicBezTo>
                  <a:pt x="1191840" y="4856522"/>
                  <a:pt x="1240411" y="4835743"/>
                  <a:pt x="1240411" y="4835743"/>
                </a:cubicBezTo>
                <a:close/>
                <a:moveTo>
                  <a:pt x="669744" y="4835743"/>
                </a:moveTo>
                <a:lnTo>
                  <a:pt x="669808" y="4835743"/>
                </a:lnTo>
                <a:lnTo>
                  <a:pt x="669795" y="4835766"/>
                </a:lnTo>
                <a:close/>
                <a:moveTo>
                  <a:pt x="449268" y="4835743"/>
                </a:moveTo>
                <a:lnTo>
                  <a:pt x="471896" y="4874943"/>
                </a:lnTo>
                <a:cubicBezTo>
                  <a:pt x="471896" y="4874943"/>
                  <a:pt x="429574" y="4906622"/>
                  <a:pt x="376162" y="4937472"/>
                </a:cubicBezTo>
                <a:cubicBezTo>
                  <a:pt x="322748" y="4968322"/>
                  <a:pt x="274116" y="4989102"/>
                  <a:pt x="274116" y="4989102"/>
                </a:cubicBezTo>
                <a:lnTo>
                  <a:pt x="251487" y="4949901"/>
                </a:lnTo>
                <a:lnTo>
                  <a:pt x="251551" y="4949901"/>
                </a:lnTo>
                <a:cubicBezTo>
                  <a:pt x="251551" y="4949901"/>
                  <a:pt x="293874" y="4918223"/>
                  <a:pt x="347288" y="4887372"/>
                </a:cubicBezTo>
                <a:cubicBezTo>
                  <a:pt x="400701" y="4856522"/>
                  <a:pt x="449268" y="4835743"/>
                  <a:pt x="449268" y="4835743"/>
                </a:cubicBezTo>
                <a:close/>
                <a:moveTo>
                  <a:pt x="12008079" y="4684041"/>
                </a:moveTo>
                <a:lnTo>
                  <a:pt x="12053335" y="4684041"/>
                </a:lnTo>
                <a:cubicBezTo>
                  <a:pt x="12053335" y="4684041"/>
                  <a:pt x="12059581" y="4736563"/>
                  <a:pt x="12059581" y="4798263"/>
                </a:cubicBezTo>
                <a:cubicBezTo>
                  <a:pt x="12059581" y="4859963"/>
                  <a:pt x="12053335" y="4912421"/>
                  <a:pt x="12053335" y="4912421"/>
                </a:cubicBezTo>
                <a:lnTo>
                  <a:pt x="12008079" y="4912421"/>
                </a:lnTo>
                <a:cubicBezTo>
                  <a:pt x="12008079" y="4912421"/>
                  <a:pt x="12001833" y="4859900"/>
                  <a:pt x="12001833" y="4798263"/>
                </a:cubicBezTo>
                <a:cubicBezTo>
                  <a:pt x="12001833" y="4736627"/>
                  <a:pt x="12008079" y="4684041"/>
                  <a:pt x="12008079" y="4684041"/>
                </a:cubicBezTo>
                <a:close/>
                <a:moveTo>
                  <a:pt x="11216938" y="4684041"/>
                </a:moveTo>
                <a:lnTo>
                  <a:pt x="11262194" y="4684041"/>
                </a:lnTo>
                <a:cubicBezTo>
                  <a:pt x="11262194" y="4684041"/>
                  <a:pt x="11268504" y="4736563"/>
                  <a:pt x="11268504" y="4798263"/>
                </a:cubicBezTo>
                <a:cubicBezTo>
                  <a:pt x="11268504" y="4859963"/>
                  <a:pt x="11262194" y="4912421"/>
                  <a:pt x="11262194" y="4912421"/>
                </a:cubicBezTo>
                <a:lnTo>
                  <a:pt x="11216938" y="4912421"/>
                </a:lnTo>
                <a:cubicBezTo>
                  <a:pt x="11216938" y="4912421"/>
                  <a:pt x="11210692" y="4859900"/>
                  <a:pt x="11210692" y="4798263"/>
                </a:cubicBezTo>
                <a:cubicBezTo>
                  <a:pt x="11210692" y="4736627"/>
                  <a:pt x="11216938" y="4684041"/>
                  <a:pt x="11216938" y="4684041"/>
                </a:cubicBezTo>
                <a:close/>
                <a:moveTo>
                  <a:pt x="10425796" y="4684041"/>
                </a:moveTo>
                <a:lnTo>
                  <a:pt x="10471052" y="4684041"/>
                </a:lnTo>
                <a:cubicBezTo>
                  <a:pt x="10471052" y="4684041"/>
                  <a:pt x="10477362" y="4736563"/>
                  <a:pt x="10477362" y="4798263"/>
                </a:cubicBezTo>
                <a:cubicBezTo>
                  <a:pt x="10477362" y="4859963"/>
                  <a:pt x="10471052" y="4912421"/>
                  <a:pt x="10471052" y="4912421"/>
                </a:cubicBezTo>
                <a:lnTo>
                  <a:pt x="10425796" y="4912421"/>
                </a:lnTo>
                <a:cubicBezTo>
                  <a:pt x="10425796" y="4912421"/>
                  <a:pt x="10419550" y="4859900"/>
                  <a:pt x="10419550" y="4798263"/>
                </a:cubicBezTo>
                <a:cubicBezTo>
                  <a:pt x="10419550" y="4736627"/>
                  <a:pt x="10425796" y="4684041"/>
                  <a:pt x="10425796" y="4684041"/>
                </a:cubicBezTo>
                <a:close/>
                <a:moveTo>
                  <a:pt x="9634719" y="4684041"/>
                </a:moveTo>
                <a:lnTo>
                  <a:pt x="9679910" y="4684041"/>
                </a:lnTo>
                <a:cubicBezTo>
                  <a:pt x="9679910" y="4684041"/>
                  <a:pt x="9686221" y="4736563"/>
                  <a:pt x="9686221" y="4798263"/>
                </a:cubicBezTo>
                <a:cubicBezTo>
                  <a:pt x="9686221" y="4859963"/>
                  <a:pt x="9679910" y="4912421"/>
                  <a:pt x="9679910" y="4912421"/>
                </a:cubicBezTo>
                <a:lnTo>
                  <a:pt x="9634719" y="4912421"/>
                </a:lnTo>
                <a:cubicBezTo>
                  <a:pt x="9634719" y="4912421"/>
                  <a:pt x="9628408" y="4859900"/>
                  <a:pt x="9628408" y="4798263"/>
                </a:cubicBezTo>
                <a:cubicBezTo>
                  <a:pt x="9628408" y="4736627"/>
                  <a:pt x="9634719" y="4684041"/>
                  <a:pt x="9634719" y="4684041"/>
                </a:cubicBezTo>
                <a:close/>
                <a:moveTo>
                  <a:pt x="8843577" y="4684041"/>
                </a:moveTo>
                <a:lnTo>
                  <a:pt x="8888832" y="4684041"/>
                </a:lnTo>
                <a:cubicBezTo>
                  <a:pt x="8888832" y="4684041"/>
                  <a:pt x="8895079" y="4736563"/>
                  <a:pt x="8895079" y="4798263"/>
                </a:cubicBezTo>
                <a:cubicBezTo>
                  <a:pt x="8895079" y="4859963"/>
                  <a:pt x="8888832" y="4912421"/>
                  <a:pt x="8888832" y="4912421"/>
                </a:cubicBezTo>
                <a:lnTo>
                  <a:pt x="8843577" y="4912421"/>
                </a:lnTo>
                <a:cubicBezTo>
                  <a:pt x="8843577" y="4912421"/>
                  <a:pt x="8837330" y="4859900"/>
                  <a:pt x="8837330" y="4798263"/>
                </a:cubicBezTo>
                <a:cubicBezTo>
                  <a:pt x="8837330" y="4736627"/>
                  <a:pt x="8843577" y="4684041"/>
                  <a:pt x="8843577" y="4684041"/>
                </a:cubicBezTo>
                <a:close/>
                <a:moveTo>
                  <a:pt x="8052435" y="4684041"/>
                </a:moveTo>
                <a:lnTo>
                  <a:pt x="8097691" y="4684041"/>
                </a:lnTo>
                <a:cubicBezTo>
                  <a:pt x="8097691" y="4684041"/>
                  <a:pt x="8103938" y="4736563"/>
                  <a:pt x="8103938" y="4798263"/>
                </a:cubicBezTo>
                <a:cubicBezTo>
                  <a:pt x="8103938" y="4859963"/>
                  <a:pt x="8097691" y="4912421"/>
                  <a:pt x="8097691" y="4912421"/>
                </a:cubicBezTo>
                <a:lnTo>
                  <a:pt x="8052435" y="4912421"/>
                </a:lnTo>
                <a:cubicBezTo>
                  <a:pt x="8052435" y="4912421"/>
                  <a:pt x="8046189" y="4859900"/>
                  <a:pt x="8046189" y="4798263"/>
                </a:cubicBezTo>
                <a:cubicBezTo>
                  <a:pt x="8046189" y="4736627"/>
                  <a:pt x="8052435" y="4684041"/>
                  <a:pt x="8052435" y="4684041"/>
                </a:cubicBezTo>
                <a:close/>
                <a:moveTo>
                  <a:pt x="7261293" y="4684041"/>
                </a:moveTo>
                <a:lnTo>
                  <a:pt x="7306549" y="4684041"/>
                </a:lnTo>
                <a:cubicBezTo>
                  <a:pt x="7306549" y="4684041"/>
                  <a:pt x="7312860" y="4736563"/>
                  <a:pt x="7312860" y="4798263"/>
                </a:cubicBezTo>
                <a:cubicBezTo>
                  <a:pt x="7312860" y="4859963"/>
                  <a:pt x="7306549" y="4912421"/>
                  <a:pt x="7306549" y="4912421"/>
                </a:cubicBezTo>
                <a:lnTo>
                  <a:pt x="7261293" y="4912421"/>
                </a:lnTo>
                <a:cubicBezTo>
                  <a:pt x="7261293" y="4912421"/>
                  <a:pt x="7255047" y="4859900"/>
                  <a:pt x="7255047" y="4798263"/>
                </a:cubicBezTo>
                <a:cubicBezTo>
                  <a:pt x="7255047" y="4736627"/>
                  <a:pt x="7261293" y="4684041"/>
                  <a:pt x="7261293" y="4684041"/>
                </a:cubicBezTo>
                <a:close/>
                <a:moveTo>
                  <a:pt x="6470217" y="4684041"/>
                </a:moveTo>
                <a:lnTo>
                  <a:pt x="6515408" y="4684041"/>
                </a:lnTo>
                <a:cubicBezTo>
                  <a:pt x="6515408" y="4684041"/>
                  <a:pt x="6521719" y="4736563"/>
                  <a:pt x="6521719" y="4798263"/>
                </a:cubicBezTo>
                <a:cubicBezTo>
                  <a:pt x="6521719" y="4859963"/>
                  <a:pt x="6515408" y="4912421"/>
                  <a:pt x="6515408" y="4912421"/>
                </a:cubicBezTo>
                <a:lnTo>
                  <a:pt x="6470217" y="4912421"/>
                </a:lnTo>
                <a:cubicBezTo>
                  <a:pt x="6470217" y="4912421"/>
                  <a:pt x="6463906" y="4859900"/>
                  <a:pt x="6463906" y="4798263"/>
                </a:cubicBezTo>
                <a:cubicBezTo>
                  <a:pt x="6463906" y="4736627"/>
                  <a:pt x="6470217" y="4684041"/>
                  <a:pt x="6470217" y="4684041"/>
                </a:cubicBezTo>
                <a:close/>
                <a:moveTo>
                  <a:pt x="5679084" y="4684041"/>
                </a:moveTo>
                <a:lnTo>
                  <a:pt x="5724338" y="4684041"/>
                </a:lnTo>
                <a:cubicBezTo>
                  <a:pt x="5724338" y="4684041"/>
                  <a:pt x="5730645" y="4736563"/>
                  <a:pt x="5730645" y="4798263"/>
                </a:cubicBezTo>
                <a:cubicBezTo>
                  <a:pt x="5730645" y="4859963"/>
                  <a:pt x="5724338" y="4912421"/>
                  <a:pt x="5724338" y="4912421"/>
                </a:cubicBezTo>
                <a:lnTo>
                  <a:pt x="5679084" y="4912421"/>
                </a:lnTo>
                <a:cubicBezTo>
                  <a:pt x="5679084" y="4912421"/>
                  <a:pt x="5672835" y="4859900"/>
                  <a:pt x="5672835" y="4798263"/>
                </a:cubicBezTo>
                <a:cubicBezTo>
                  <a:pt x="5672835" y="4736627"/>
                  <a:pt x="5679084" y="4684041"/>
                  <a:pt x="5679084" y="4684041"/>
                </a:cubicBezTo>
                <a:close/>
                <a:moveTo>
                  <a:pt x="4887944" y="4684041"/>
                </a:moveTo>
                <a:lnTo>
                  <a:pt x="4933198" y="4684041"/>
                </a:lnTo>
                <a:cubicBezTo>
                  <a:pt x="4933198" y="4684041"/>
                  <a:pt x="4939507" y="4736563"/>
                  <a:pt x="4939507" y="4798263"/>
                </a:cubicBezTo>
                <a:cubicBezTo>
                  <a:pt x="4939507" y="4859963"/>
                  <a:pt x="4933198" y="4912421"/>
                  <a:pt x="4933198" y="4912421"/>
                </a:cubicBezTo>
                <a:lnTo>
                  <a:pt x="4887944" y="4912421"/>
                </a:lnTo>
                <a:cubicBezTo>
                  <a:pt x="4887944" y="4912421"/>
                  <a:pt x="4881632" y="4859900"/>
                  <a:pt x="4881632" y="4798263"/>
                </a:cubicBezTo>
                <a:cubicBezTo>
                  <a:pt x="4881632" y="4736627"/>
                  <a:pt x="4887944" y="4684041"/>
                  <a:pt x="4887944" y="4684041"/>
                </a:cubicBezTo>
                <a:close/>
                <a:moveTo>
                  <a:pt x="4096880" y="4684041"/>
                </a:moveTo>
                <a:lnTo>
                  <a:pt x="4142136" y="4684041"/>
                </a:lnTo>
                <a:cubicBezTo>
                  <a:pt x="4142136" y="4684041"/>
                  <a:pt x="4148446" y="4736563"/>
                  <a:pt x="4148446" y="4798263"/>
                </a:cubicBezTo>
                <a:cubicBezTo>
                  <a:pt x="4148446" y="4859963"/>
                  <a:pt x="4142136" y="4912421"/>
                  <a:pt x="4142136" y="4912421"/>
                </a:cubicBezTo>
                <a:lnTo>
                  <a:pt x="4096880" y="4912421"/>
                </a:lnTo>
                <a:cubicBezTo>
                  <a:pt x="4096880" y="4912421"/>
                  <a:pt x="4090633" y="4859900"/>
                  <a:pt x="4090633" y="4798263"/>
                </a:cubicBezTo>
                <a:cubicBezTo>
                  <a:pt x="4090633" y="4736627"/>
                  <a:pt x="4096880" y="4684041"/>
                  <a:pt x="4096880" y="4684041"/>
                </a:cubicBezTo>
                <a:close/>
                <a:moveTo>
                  <a:pt x="3305820" y="4684041"/>
                </a:moveTo>
                <a:lnTo>
                  <a:pt x="3351078" y="4684041"/>
                </a:lnTo>
                <a:cubicBezTo>
                  <a:pt x="3351078" y="4684041"/>
                  <a:pt x="3357385" y="4736563"/>
                  <a:pt x="3357385" y="4798263"/>
                </a:cubicBezTo>
                <a:cubicBezTo>
                  <a:pt x="3357385" y="4859963"/>
                  <a:pt x="3351078" y="4912421"/>
                  <a:pt x="3351078" y="4912421"/>
                </a:cubicBezTo>
                <a:lnTo>
                  <a:pt x="3305820" y="4912421"/>
                </a:lnTo>
                <a:cubicBezTo>
                  <a:pt x="3305820" y="4912421"/>
                  <a:pt x="3299575" y="4859900"/>
                  <a:pt x="3299575" y="4798263"/>
                </a:cubicBezTo>
                <a:cubicBezTo>
                  <a:pt x="3299575" y="4736627"/>
                  <a:pt x="3305820" y="4684041"/>
                  <a:pt x="3305820" y="4684041"/>
                </a:cubicBezTo>
                <a:close/>
                <a:moveTo>
                  <a:pt x="2514689" y="4684041"/>
                </a:moveTo>
                <a:lnTo>
                  <a:pt x="2559944" y="4684041"/>
                </a:lnTo>
                <a:cubicBezTo>
                  <a:pt x="2559944" y="4684041"/>
                  <a:pt x="2566255" y="4736563"/>
                  <a:pt x="2566255" y="4798263"/>
                </a:cubicBezTo>
                <a:cubicBezTo>
                  <a:pt x="2566255" y="4859963"/>
                  <a:pt x="2559944" y="4912421"/>
                  <a:pt x="2559944" y="4912421"/>
                </a:cubicBezTo>
                <a:lnTo>
                  <a:pt x="2514689" y="4912421"/>
                </a:lnTo>
                <a:cubicBezTo>
                  <a:pt x="2514689" y="4912421"/>
                  <a:pt x="2508380" y="4859900"/>
                  <a:pt x="2508380" y="4798263"/>
                </a:cubicBezTo>
                <a:cubicBezTo>
                  <a:pt x="2508380" y="4736627"/>
                  <a:pt x="2514689" y="4684041"/>
                  <a:pt x="2514689" y="4684041"/>
                </a:cubicBezTo>
                <a:close/>
                <a:moveTo>
                  <a:pt x="1723556" y="4684041"/>
                </a:moveTo>
                <a:lnTo>
                  <a:pt x="1768814" y="4684041"/>
                </a:lnTo>
                <a:cubicBezTo>
                  <a:pt x="1768814" y="4684041"/>
                  <a:pt x="1775124" y="4736563"/>
                  <a:pt x="1775124" y="4798263"/>
                </a:cubicBezTo>
                <a:cubicBezTo>
                  <a:pt x="1775124" y="4859963"/>
                  <a:pt x="1768814" y="4912421"/>
                  <a:pt x="1768814" y="4912421"/>
                </a:cubicBezTo>
                <a:lnTo>
                  <a:pt x="1723556" y="4912421"/>
                </a:lnTo>
                <a:cubicBezTo>
                  <a:pt x="1723556" y="4912421"/>
                  <a:pt x="1717310" y="4859900"/>
                  <a:pt x="1717310" y="4798263"/>
                </a:cubicBezTo>
                <a:cubicBezTo>
                  <a:pt x="1717310" y="4736627"/>
                  <a:pt x="1723556" y="4684041"/>
                  <a:pt x="1723556" y="4684041"/>
                </a:cubicBezTo>
                <a:close/>
                <a:moveTo>
                  <a:pt x="932414" y="4684041"/>
                </a:moveTo>
                <a:lnTo>
                  <a:pt x="977669" y="4684041"/>
                </a:lnTo>
                <a:cubicBezTo>
                  <a:pt x="977669" y="4684041"/>
                  <a:pt x="983979" y="4736563"/>
                  <a:pt x="983979" y="4798263"/>
                </a:cubicBezTo>
                <a:cubicBezTo>
                  <a:pt x="983979" y="4859963"/>
                  <a:pt x="977669" y="4912421"/>
                  <a:pt x="977669" y="4912421"/>
                </a:cubicBezTo>
                <a:lnTo>
                  <a:pt x="932414" y="4912421"/>
                </a:lnTo>
                <a:cubicBezTo>
                  <a:pt x="932414" y="4912421"/>
                  <a:pt x="926104" y="4859900"/>
                  <a:pt x="926104" y="4798263"/>
                </a:cubicBezTo>
                <a:cubicBezTo>
                  <a:pt x="926104" y="4736627"/>
                  <a:pt x="932414" y="4684041"/>
                  <a:pt x="932414" y="4684041"/>
                </a:cubicBezTo>
                <a:close/>
                <a:moveTo>
                  <a:pt x="141346" y="4684041"/>
                </a:moveTo>
                <a:lnTo>
                  <a:pt x="186600" y="4684041"/>
                </a:lnTo>
                <a:cubicBezTo>
                  <a:pt x="186600" y="4684041"/>
                  <a:pt x="192910" y="4736563"/>
                  <a:pt x="192910" y="4798263"/>
                </a:cubicBezTo>
                <a:cubicBezTo>
                  <a:pt x="192910" y="4859963"/>
                  <a:pt x="186600" y="4912421"/>
                  <a:pt x="186600" y="4912421"/>
                </a:cubicBezTo>
                <a:lnTo>
                  <a:pt x="141346" y="4912421"/>
                </a:lnTo>
                <a:cubicBezTo>
                  <a:pt x="141346" y="4912421"/>
                  <a:pt x="135099" y="4859900"/>
                  <a:pt x="135099" y="4798263"/>
                </a:cubicBezTo>
                <a:cubicBezTo>
                  <a:pt x="135099" y="4736627"/>
                  <a:pt x="141346" y="4684041"/>
                  <a:pt x="141346" y="4684041"/>
                </a:cubicBezTo>
                <a:close/>
                <a:moveTo>
                  <a:pt x="11920501" y="4607426"/>
                </a:moveTo>
                <a:lnTo>
                  <a:pt x="11943128" y="4646626"/>
                </a:lnTo>
                <a:cubicBezTo>
                  <a:pt x="11943128" y="4646626"/>
                  <a:pt x="11900804" y="4678305"/>
                  <a:pt x="11847390" y="4709155"/>
                </a:cubicBezTo>
                <a:cubicBezTo>
                  <a:pt x="11793976" y="4740005"/>
                  <a:pt x="11745343" y="4760848"/>
                  <a:pt x="11745343" y="4760848"/>
                </a:cubicBezTo>
                <a:lnTo>
                  <a:pt x="11722715" y="4721648"/>
                </a:lnTo>
                <a:lnTo>
                  <a:pt x="11722715" y="4721584"/>
                </a:lnTo>
                <a:cubicBezTo>
                  <a:pt x="11722715" y="4721584"/>
                  <a:pt x="11765038" y="4689906"/>
                  <a:pt x="11818516" y="4659055"/>
                </a:cubicBezTo>
                <a:cubicBezTo>
                  <a:pt x="11871867" y="4628205"/>
                  <a:pt x="11920501" y="4607426"/>
                  <a:pt x="11920501" y="4607426"/>
                </a:cubicBezTo>
                <a:close/>
                <a:moveTo>
                  <a:pt x="11129360" y="4607426"/>
                </a:moveTo>
                <a:lnTo>
                  <a:pt x="11151987" y="4646626"/>
                </a:lnTo>
                <a:cubicBezTo>
                  <a:pt x="11151987" y="4646626"/>
                  <a:pt x="11109664" y="4678305"/>
                  <a:pt x="11056249" y="4709155"/>
                </a:cubicBezTo>
                <a:cubicBezTo>
                  <a:pt x="11002835" y="4740005"/>
                  <a:pt x="10954265" y="4760848"/>
                  <a:pt x="10954265" y="4760848"/>
                </a:cubicBezTo>
                <a:lnTo>
                  <a:pt x="10931638" y="4721648"/>
                </a:lnTo>
                <a:lnTo>
                  <a:pt x="10931638" y="4721584"/>
                </a:lnTo>
                <a:cubicBezTo>
                  <a:pt x="10931638" y="4721584"/>
                  <a:pt x="10973961" y="4689906"/>
                  <a:pt x="11027376" y="4659055"/>
                </a:cubicBezTo>
                <a:cubicBezTo>
                  <a:pt x="11080790" y="4628205"/>
                  <a:pt x="11129360" y="4607426"/>
                  <a:pt x="11129360" y="4607426"/>
                </a:cubicBezTo>
                <a:close/>
                <a:moveTo>
                  <a:pt x="10338218" y="4607426"/>
                </a:moveTo>
                <a:lnTo>
                  <a:pt x="10360845" y="4646626"/>
                </a:lnTo>
                <a:cubicBezTo>
                  <a:pt x="10360845" y="4646626"/>
                  <a:pt x="10318522" y="4678305"/>
                  <a:pt x="10265107" y="4709155"/>
                </a:cubicBezTo>
                <a:cubicBezTo>
                  <a:pt x="10211693" y="4740005"/>
                  <a:pt x="10163123" y="4760848"/>
                  <a:pt x="10163123" y="4760848"/>
                </a:cubicBezTo>
                <a:lnTo>
                  <a:pt x="10140496" y="4721648"/>
                </a:lnTo>
                <a:lnTo>
                  <a:pt x="10140496" y="4721584"/>
                </a:lnTo>
                <a:cubicBezTo>
                  <a:pt x="10140496" y="4721584"/>
                  <a:pt x="10182819" y="4689906"/>
                  <a:pt x="10236234" y="4659055"/>
                </a:cubicBezTo>
                <a:cubicBezTo>
                  <a:pt x="10289648" y="4628205"/>
                  <a:pt x="10338218" y="4607426"/>
                  <a:pt x="10338218" y="4607426"/>
                </a:cubicBezTo>
                <a:close/>
                <a:moveTo>
                  <a:pt x="9547140" y="4607426"/>
                </a:moveTo>
                <a:lnTo>
                  <a:pt x="9569768" y="4646626"/>
                </a:lnTo>
                <a:cubicBezTo>
                  <a:pt x="9569768" y="4646626"/>
                  <a:pt x="9527381" y="4678305"/>
                  <a:pt x="9474030" y="4709155"/>
                </a:cubicBezTo>
                <a:cubicBezTo>
                  <a:pt x="9420552" y="4740005"/>
                  <a:pt x="9371982" y="4760848"/>
                  <a:pt x="9371982" y="4760848"/>
                </a:cubicBezTo>
                <a:lnTo>
                  <a:pt x="9349355" y="4721648"/>
                </a:lnTo>
                <a:lnTo>
                  <a:pt x="9349355" y="4721584"/>
                </a:lnTo>
                <a:cubicBezTo>
                  <a:pt x="9349355" y="4721584"/>
                  <a:pt x="9391678" y="4689906"/>
                  <a:pt x="9445093" y="4659055"/>
                </a:cubicBezTo>
                <a:cubicBezTo>
                  <a:pt x="9498507" y="4628205"/>
                  <a:pt x="9547140" y="4607426"/>
                  <a:pt x="9547140" y="4607426"/>
                </a:cubicBezTo>
                <a:close/>
                <a:moveTo>
                  <a:pt x="8755998" y="4607426"/>
                </a:moveTo>
                <a:lnTo>
                  <a:pt x="8778626" y="4646626"/>
                </a:lnTo>
                <a:cubicBezTo>
                  <a:pt x="8778626" y="4646626"/>
                  <a:pt x="8736302" y="4678305"/>
                  <a:pt x="8682888" y="4709155"/>
                </a:cubicBezTo>
                <a:cubicBezTo>
                  <a:pt x="8629474" y="4740005"/>
                  <a:pt x="8580840" y="4760848"/>
                  <a:pt x="8580840" y="4760848"/>
                </a:cubicBezTo>
                <a:lnTo>
                  <a:pt x="8558213" y="4721648"/>
                </a:lnTo>
                <a:lnTo>
                  <a:pt x="8558213" y="4721584"/>
                </a:lnTo>
                <a:cubicBezTo>
                  <a:pt x="8558213" y="4721584"/>
                  <a:pt x="8600536" y="4689906"/>
                  <a:pt x="8654014" y="4659055"/>
                </a:cubicBezTo>
                <a:cubicBezTo>
                  <a:pt x="8707364" y="4628205"/>
                  <a:pt x="8755998" y="4607426"/>
                  <a:pt x="8755998" y="4607426"/>
                </a:cubicBezTo>
                <a:close/>
                <a:moveTo>
                  <a:pt x="7964857" y="4607426"/>
                </a:moveTo>
                <a:lnTo>
                  <a:pt x="7987485" y="4646626"/>
                </a:lnTo>
                <a:cubicBezTo>
                  <a:pt x="7987485" y="4646626"/>
                  <a:pt x="7945161" y="4678305"/>
                  <a:pt x="7891747" y="4709155"/>
                </a:cubicBezTo>
                <a:cubicBezTo>
                  <a:pt x="7838333" y="4740005"/>
                  <a:pt x="7789699" y="4760848"/>
                  <a:pt x="7789699" y="4760848"/>
                </a:cubicBezTo>
                <a:lnTo>
                  <a:pt x="7767072" y="4721648"/>
                </a:lnTo>
                <a:lnTo>
                  <a:pt x="7767072" y="4721584"/>
                </a:lnTo>
                <a:cubicBezTo>
                  <a:pt x="7767072" y="4721584"/>
                  <a:pt x="7809395" y="4689906"/>
                  <a:pt x="7862873" y="4659055"/>
                </a:cubicBezTo>
                <a:cubicBezTo>
                  <a:pt x="7916223" y="4628205"/>
                  <a:pt x="7964857" y="4607426"/>
                  <a:pt x="7964857" y="4607426"/>
                </a:cubicBezTo>
                <a:close/>
                <a:moveTo>
                  <a:pt x="7173716" y="4607426"/>
                </a:moveTo>
                <a:lnTo>
                  <a:pt x="7196344" y="4646626"/>
                </a:lnTo>
                <a:cubicBezTo>
                  <a:pt x="7196344" y="4646626"/>
                  <a:pt x="7154020" y="4678305"/>
                  <a:pt x="7100606" y="4709155"/>
                </a:cubicBezTo>
                <a:cubicBezTo>
                  <a:pt x="7047191" y="4740005"/>
                  <a:pt x="6998558" y="4760848"/>
                  <a:pt x="6998558" y="4760848"/>
                </a:cubicBezTo>
                <a:lnTo>
                  <a:pt x="6975995" y="4721648"/>
                </a:lnTo>
                <a:lnTo>
                  <a:pt x="6975995" y="4721584"/>
                </a:lnTo>
                <a:cubicBezTo>
                  <a:pt x="6975995" y="4721584"/>
                  <a:pt x="7018317" y="4689906"/>
                  <a:pt x="7071731" y="4659055"/>
                </a:cubicBezTo>
                <a:cubicBezTo>
                  <a:pt x="7125146" y="4628205"/>
                  <a:pt x="7173716" y="4607426"/>
                  <a:pt x="7173716" y="4607426"/>
                </a:cubicBezTo>
                <a:close/>
                <a:moveTo>
                  <a:pt x="6382638" y="4607426"/>
                </a:moveTo>
                <a:lnTo>
                  <a:pt x="6405201" y="4646626"/>
                </a:lnTo>
                <a:cubicBezTo>
                  <a:pt x="6405201" y="4646626"/>
                  <a:pt x="6362878" y="4678305"/>
                  <a:pt x="6309528" y="4709155"/>
                </a:cubicBezTo>
                <a:cubicBezTo>
                  <a:pt x="6256113" y="4740005"/>
                  <a:pt x="6207480" y="4760848"/>
                  <a:pt x="6207480" y="4760848"/>
                </a:cubicBezTo>
                <a:lnTo>
                  <a:pt x="6184852" y="4721648"/>
                </a:lnTo>
                <a:lnTo>
                  <a:pt x="6184852" y="4721584"/>
                </a:lnTo>
                <a:cubicBezTo>
                  <a:pt x="6184852" y="4721584"/>
                  <a:pt x="6227176" y="4689906"/>
                  <a:pt x="6280590" y="4659055"/>
                </a:cubicBezTo>
                <a:cubicBezTo>
                  <a:pt x="6334004" y="4628205"/>
                  <a:pt x="6382638" y="4607426"/>
                  <a:pt x="6382638" y="4607426"/>
                </a:cubicBezTo>
                <a:close/>
                <a:moveTo>
                  <a:pt x="5591444" y="4607426"/>
                </a:moveTo>
                <a:lnTo>
                  <a:pt x="5614067" y="4646626"/>
                </a:lnTo>
                <a:cubicBezTo>
                  <a:pt x="5614067" y="4646626"/>
                  <a:pt x="5571746" y="4678305"/>
                  <a:pt x="5518332" y="4709155"/>
                </a:cubicBezTo>
                <a:cubicBezTo>
                  <a:pt x="5464921" y="4740005"/>
                  <a:pt x="5416289" y="4760848"/>
                  <a:pt x="5416289" y="4760848"/>
                </a:cubicBezTo>
                <a:lnTo>
                  <a:pt x="5393662" y="4721648"/>
                </a:lnTo>
                <a:lnTo>
                  <a:pt x="5393724" y="4721584"/>
                </a:lnTo>
                <a:cubicBezTo>
                  <a:pt x="5393724" y="4721584"/>
                  <a:pt x="5436047" y="4689906"/>
                  <a:pt x="5489459" y="4659055"/>
                </a:cubicBezTo>
                <a:cubicBezTo>
                  <a:pt x="5542870" y="4628205"/>
                  <a:pt x="5591444" y="4607426"/>
                  <a:pt x="5591444" y="4607426"/>
                </a:cubicBezTo>
                <a:close/>
                <a:moveTo>
                  <a:pt x="4800366" y="4607426"/>
                </a:moveTo>
                <a:lnTo>
                  <a:pt x="4822988" y="4646626"/>
                </a:lnTo>
                <a:cubicBezTo>
                  <a:pt x="4822988" y="4646626"/>
                  <a:pt x="4780668" y="4678305"/>
                  <a:pt x="4727254" y="4709155"/>
                </a:cubicBezTo>
                <a:cubicBezTo>
                  <a:pt x="4673843" y="4740005"/>
                  <a:pt x="4625211" y="4760848"/>
                  <a:pt x="4625211" y="4760848"/>
                </a:cubicBezTo>
                <a:lnTo>
                  <a:pt x="4602581" y="4721648"/>
                </a:lnTo>
                <a:lnTo>
                  <a:pt x="4602649" y="4721584"/>
                </a:lnTo>
                <a:cubicBezTo>
                  <a:pt x="4602649" y="4721584"/>
                  <a:pt x="4644967" y="4689906"/>
                  <a:pt x="4698380" y="4659055"/>
                </a:cubicBezTo>
                <a:cubicBezTo>
                  <a:pt x="4751795" y="4628205"/>
                  <a:pt x="4800366" y="4607426"/>
                  <a:pt x="4800366" y="4607426"/>
                </a:cubicBezTo>
                <a:close/>
                <a:moveTo>
                  <a:pt x="4009303" y="4607426"/>
                </a:moveTo>
                <a:lnTo>
                  <a:pt x="4031930" y="4646626"/>
                </a:lnTo>
                <a:cubicBezTo>
                  <a:pt x="4031930" y="4646626"/>
                  <a:pt x="3989607" y="4678305"/>
                  <a:pt x="3936200" y="4709155"/>
                </a:cubicBezTo>
                <a:cubicBezTo>
                  <a:pt x="3882785" y="4740005"/>
                  <a:pt x="3834153" y="4760848"/>
                  <a:pt x="3834153" y="4760848"/>
                </a:cubicBezTo>
                <a:lnTo>
                  <a:pt x="3811524" y="4721648"/>
                </a:lnTo>
                <a:lnTo>
                  <a:pt x="3811587" y="4721584"/>
                </a:lnTo>
                <a:cubicBezTo>
                  <a:pt x="3811587" y="4721584"/>
                  <a:pt x="3853909" y="4689906"/>
                  <a:pt x="3907323" y="4659055"/>
                </a:cubicBezTo>
                <a:cubicBezTo>
                  <a:pt x="3960740" y="4628205"/>
                  <a:pt x="4009303" y="4607426"/>
                  <a:pt x="4009303" y="4607426"/>
                </a:cubicBezTo>
                <a:close/>
                <a:moveTo>
                  <a:pt x="3218243" y="4607426"/>
                </a:moveTo>
                <a:lnTo>
                  <a:pt x="3240871" y="4646626"/>
                </a:lnTo>
                <a:cubicBezTo>
                  <a:pt x="3240871" y="4646626"/>
                  <a:pt x="3198544" y="4678305"/>
                  <a:pt x="3145144" y="4709155"/>
                </a:cubicBezTo>
                <a:cubicBezTo>
                  <a:pt x="3091728" y="4740005"/>
                  <a:pt x="3043094" y="4760848"/>
                  <a:pt x="3043094" y="4760848"/>
                </a:cubicBezTo>
                <a:lnTo>
                  <a:pt x="3020464" y="4721648"/>
                </a:lnTo>
                <a:lnTo>
                  <a:pt x="3020464" y="4721584"/>
                </a:lnTo>
                <a:cubicBezTo>
                  <a:pt x="3020464" y="4721584"/>
                  <a:pt x="3062787" y="4689906"/>
                  <a:pt x="3116202" y="4659055"/>
                </a:cubicBezTo>
                <a:cubicBezTo>
                  <a:pt x="3169618" y="4628205"/>
                  <a:pt x="3218243" y="4607426"/>
                  <a:pt x="3218243" y="4607426"/>
                </a:cubicBezTo>
                <a:close/>
                <a:moveTo>
                  <a:pt x="2427105" y="4607426"/>
                </a:moveTo>
                <a:lnTo>
                  <a:pt x="2449735" y="4646626"/>
                </a:lnTo>
                <a:cubicBezTo>
                  <a:pt x="2449735" y="4646626"/>
                  <a:pt x="2407411" y="4678305"/>
                  <a:pt x="2353993" y="4709155"/>
                </a:cubicBezTo>
                <a:cubicBezTo>
                  <a:pt x="2300583" y="4740005"/>
                  <a:pt x="2251951" y="4760848"/>
                  <a:pt x="2251951" y="4760848"/>
                </a:cubicBezTo>
                <a:lnTo>
                  <a:pt x="2229324" y="4721648"/>
                </a:lnTo>
                <a:lnTo>
                  <a:pt x="2229324" y="4721584"/>
                </a:lnTo>
                <a:cubicBezTo>
                  <a:pt x="2229324" y="4721584"/>
                  <a:pt x="2271638" y="4689906"/>
                  <a:pt x="2325057" y="4659055"/>
                </a:cubicBezTo>
                <a:cubicBezTo>
                  <a:pt x="2378472" y="4628205"/>
                  <a:pt x="2427105" y="4607426"/>
                  <a:pt x="2427105" y="4607426"/>
                </a:cubicBezTo>
                <a:close/>
                <a:moveTo>
                  <a:pt x="1635980" y="4607426"/>
                </a:moveTo>
                <a:lnTo>
                  <a:pt x="1658607" y="4646626"/>
                </a:lnTo>
                <a:cubicBezTo>
                  <a:pt x="1658607" y="4646626"/>
                  <a:pt x="1616284" y="4678305"/>
                  <a:pt x="1562870" y="4709155"/>
                </a:cubicBezTo>
                <a:cubicBezTo>
                  <a:pt x="1509456" y="4740005"/>
                  <a:pt x="1460821" y="4760848"/>
                  <a:pt x="1460821" y="4760848"/>
                </a:cubicBezTo>
                <a:lnTo>
                  <a:pt x="1438196" y="4721648"/>
                </a:lnTo>
                <a:lnTo>
                  <a:pt x="1438196" y="4721584"/>
                </a:lnTo>
                <a:cubicBezTo>
                  <a:pt x="1438196" y="4721584"/>
                  <a:pt x="1480518" y="4689906"/>
                  <a:pt x="1533934" y="4659055"/>
                </a:cubicBezTo>
                <a:cubicBezTo>
                  <a:pt x="1587348" y="4628205"/>
                  <a:pt x="1635980" y="4607426"/>
                  <a:pt x="1635980" y="4607426"/>
                </a:cubicBezTo>
                <a:close/>
                <a:moveTo>
                  <a:pt x="844900" y="4607426"/>
                </a:moveTo>
                <a:lnTo>
                  <a:pt x="867526" y="4646626"/>
                </a:lnTo>
                <a:cubicBezTo>
                  <a:pt x="867526" y="4646626"/>
                  <a:pt x="825204" y="4678305"/>
                  <a:pt x="771791" y="4709155"/>
                </a:cubicBezTo>
                <a:cubicBezTo>
                  <a:pt x="718378" y="4740005"/>
                  <a:pt x="669744" y="4760848"/>
                  <a:pt x="669744" y="4760848"/>
                </a:cubicBezTo>
                <a:lnTo>
                  <a:pt x="647116" y="4721648"/>
                </a:lnTo>
                <a:lnTo>
                  <a:pt x="647116" y="4721584"/>
                </a:lnTo>
                <a:cubicBezTo>
                  <a:pt x="647116" y="4721584"/>
                  <a:pt x="689440" y="4689906"/>
                  <a:pt x="742854" y="4659055"/>
                </a:cubicBezTo>
                <a:cubicBezTo>
                  <a:pt x="796268" y="4628205"/>
                  <a:pt x="844900" y="4607426"/>
                  <a:pt x="844900" y="4607426"/>
                </a:cubicBezTo>
                <a:close/>
                <a:moveTo>
                  <a:pt x="53706" y="4607426"/>
                </a:moveTo>
                <a:lnTo>
                  <a:pt x="76333" y="4646626"/>
                </a:lnTo>
                <a:cubicBezTo>
                  <a:pt x="76333" y="4646626"/>
                  <a:pt x="65753" y="4654546"/>
                  <a:pt x="48496" y="4666322"/>
                </a:cubicBezTo>
                <a:lnTo>
                  <a:pt x="0" y="4696915"/>
                </a:lnTo>
                <a:lnTo>
                  <a:pt x="0" y="4633644"/>
                </a:lnTo>
                <a:lnTo>
                  <a:pt x="22745" y="4621672"/>
                </a:lnTo>
                <a:cubicBezTo>
                  <a:pt x="41564" y="4612621"/>
                  <a:pt x="53706" y="4607426"/>
                  <a:pt x="53706" y="4607426"/>
                </a:cubicBezTo>
                <a:close/>
                <a:moveTo>
                  <a:pt x="5811965" y="4607385"/>
                </a:moveTo>
                <a:lnTo>
                  <a:pt x="5820348" y="4611091"/>
                </a:lnTo>
                <a:cubicBezTo>
                  <a:pt x="5836528" y="4618381"/>
                  <a:pt x="5873901" y="4635854"/>
                  <a:pt x="5913960" y="4658991"/>
                </a:cubicBezTo>
                <a:cubicBezTo>
                  <a:pt x="5967374" y="4689842"/>
                  <a:pt x="6009695" y="4721521"/>
                  <a:pt x="6009695" y="4721521"/>
                </a:cubicBezTo>
                <a:lnTo>
                  <a:pt x="5987067" y="4760721"/>
                </a:lnTo>
                <a:cubicBezTo>
                  <a:pt x="5987067" y="4760721"/>
                  <a:pt x="5938437" y="4739877"/>
                  <a:pt x="5885086" y="4709091"/>
                </a:cubicBezTo>
                <a:cubicBezTo>
                  <a:pt x="5831672" y="4678241"/>
                  <a:pt x="5789350" y="4646562"/>
                  <a:pt x="5789350" y="4646562"/>
                </a:cubicBezTo>
                <a:close/>
                <a:moveTo>
                  <a:pt x="5020837" y="4607385"/>
                </a:moveTo>
                <a:lnTo>
                  <a:pt x="5029217" y="4611091"/>
                </a:lnTo>
                <a:cubicBezTo>
                  <a:pt x="5045401" y="4618381"/>
                  <a:pt x="5082770" y="4635854"/>
                  <a:pt x="5122827" y="4658991"/>
                </a:cubicBezTo>
                <a:cubicBezTo>
                  <a:pt x="5176242" y="4689842"/>
                  <a:pt x="5218566" y="4721521"/>
                  <a:pt x="5218566" y="4721521"/>
                </a:cubicBezTo>
                <a:lnTo>
                  <a:pt x="5195941" y="4760721"/>
                </a:lnTo>
                <a:cubicBezTo>
                  <a:pt x="5195941" y="4760721"/>
                  <a:pt x="5147307" y="4739877"/>
                  <a:pt x="5093953" y="4709091"/>
                </a:cubicBezTo>
                <a:cubicBezTo>
                  <a:pt x="5040542" y="4678241"/>
                  <a:pt x="4998215" y="4646562"/>
                  <a:pt x="4998215" y="4646562"/>
                </a:cubicBezTo>
                <a:close/>
                <a:moveTo>
                  <a:pt x="4229752" y="4607385"/>
                </a:moveTo>
                <a:lnTo>
                  <a:pt x="4238133" y="4611091"/>
                </a:lnTo>
                <a:cubicBezTo>
                  <a:pt x="4254316" y="4618381"/>
                  <a:pt x="4291687" y="4635854"/>
                  <a:pt x="4331748" y="4658991"/>
                </a:cubicBezTo>
                <a:cubicBezTo>
                  <a:pt x="4385164" y="4689842"/>
                  <a:pt x="4427491" y="4721521"/>
                  <a:pt x="4427491" y="4721521"/>
                </a:cubicBezTo>
                <a:lnTo>
                  <a:pt x="4404860" y="4760721"/>
                </a:lnTo>
                <a:cubicBezTo>
                  <a:pt x="4404860" y="4760721"/>
                  <a:pt x="4356228" y="4739877"/>
                  <a:pt x="4302877" y="4709091"/>
                </a:cubicBezTo>
                <a:cubicBezTo>
                  <a:pt x="4249460" y="4678241"/>
                  <a:pt x="4207137" y="4646562"/>
                  <a:pt x="4207137" y="4646562"/>
                </a:cubicBezTo>
                <a:close/>
                <a:moveTo>
                  <a:pt x="3438701" y="4607385"/>
                </a:moveTo>
                <a:lnTo>
                  <a:pt x="3447084" y="4611091"/>
                </a:lnTo>
                <a:cubicBezTo>
                  <a:pt x="3463267" y="4618381"/>
                  <a:pt x="3500641" y="4635854"/>
                  <a:pt x="3540702" y="4658991"/>
                </a:cubicBezTo>
                <a:cubicBezTo>
                  <a:pt x="3594111" y="4689842"/>
                  <a:pt x="3636436" y="4721521"/>
                  <a:pt x="3636436" y="4721521"/>
                </a:cubicBezTo>
                <a:lnTo>
                  <a:pt x="3613807" y="4760721"/>
                </a:lnTo>
                <a:cubicBezTo>
                  <a:pt x="3613807" y="4760721"/>
                  <a:pt x="3565177" y="4739877"/>
                  <a:pt x="3511829" y="4709091"/>
                </a:cubicBezTo>
                <a:cubicBezTo>
                  <a:pt x="3458412" y="4678241"/>
                  <a:pt x="3416090" y="4646562"/>
                  <a:pt x="3416090" y="4646562"/>
                </a:cubicBezTo>
                <a:close/>
                <a:moveTo>
                  <a:pt x="2647573" y="4607385"/>
                </a:moveTo>
                <a:lnTo>
                  <a:pt x="2655955" y="4611091"/>
                </a:lnTo>
                <a:cubicBezTo>
                  <a:pt x="2672137" y="4618381"/>
                  <a:pt x="2709510" y="4635854"/>
                  <a:pt x="2749571" y="4658991"/>
                </a:cubicBezTo>
                <a:cubicBezTo>
                  <a:pt x="2802981" y="4689842"/>
                  <a:pt x="2845305" y="4721521"/>
                  <a:pt x="2845305" y="4721521"/>
                </a:cubicBezTo>
                <a:lnTo>
                  <a:pt x="2822677" y="4760721"/>
                </a:lnTo>
                <a:cubicBezTo>
                  <a:pt x="2822677" y="4760721"/>
                  <a:pt x="2774046" y="4739877"/>
                  <a:pt x="2720696" y="4709091"/>
                </a:cubicBezTo>
                <a:cubicBezTo>
                  <a:pt x="2667283" y="4678241"/>
                  <a:pt x="2624959" y="4646562"/>
                  <a:pt x="2624959" y="4646562"/>
                </a:cubicBezTo>
                <a:close/>
                <a:moveTo>
                  <a:pt x="1856440" y="4607385"/>
                </a:moveTo>
                <a:lnTo>
                  <a:pt x="1864826" y="4611091"/>
                </a:lnTo>
                <a:cubicBezTo>
                  <a:pt x="1881007" y="4618381"/>
                  <a:pt x="1918378" y="4635854"/>
                  <a:pt x="1958439" y="4658991"/>
                </a:cubicBezTo>
                <a:cubicBezTo>
                  <a:pt x="2011851" y="4689842"/>
                  <a:pt x="2054174" y="4721521"/>
                  <a:pt x="2054174" y="4721521"/>
                </a:cubicBezTo>
                <a:lnTo>
                  <a:pt x="2031546" y="4760721"/>
                </a:lnTo>
                <a:cubicBezTo>
                  <a:pt x="2031546" y="4760721"/>
                  <a:pt x="1982915" y="4739877"/>
                  <a:pt x="1929564" y="4709091"/>
                </a:cubicBezTo>
                <a:cubicBezTo>
                  <a:pt x="1876149" y="4678241"/>
                  <a:pt x="1833827" y="4646562"/>
                  <a:pt x="1833827" y="4646562"/>
                </a:cubicBezTo>
                <a:close/>
                <a:moveTo>
                  <a:pt x="1065369" y="4607385"/>
                </a:moveTo>
                <a:lnTo>
                  <a:pt x="1073750" y="4611091"/>
                </a:lnTo>
                <a:cubicBezTo>
                  <a:pt x="1089933" y="4618381"/>
                  <a:pt x="1127304" y="4635854"/>
                  <a:pt x="1167366" y="4658991"/>
                </a:cubicBezTo>
                <a:cubicBezTo>
                  <a:pt x="1220781" y="4689842"/>
                  <a:pt x="1263103" y="4721521"/>
                  <a:pt x="1263103" y="4721521"/>
                </a:cubicBezTo>
                <a:lnTo>
                  <a:pt x="1240476" y="4760721"/>
                </a:lnTo>
                <a:cubicBezTo>
                  <a:pt x="1240476" y="4760721"/>
                  <a:pt x="1191840" y="4739877"/>
                  <a:pt x="1138491" y="4709091"/>
                </a:cubicBezTo>
                <a:cubicBezTo>
                  <a:pt x="1085076" y="4678241"/>
                  <a:pt x="1042746" y="4646562"/>
                  <a:pt x="1042746" y="4646562"/>
                </a:cubicBezTo>
                <a:close/>
                <a:moveTo>
                  <a:pt x="274229" y="4607385"/>
                </a:moveTo>
                <a:lnTo>
                  <a:pt x="282613" y="4611091"/>
                </a:lnTo>
                <a:cubicBezTo>
                  <a:pt x="298794" y="4618381"/>
                  <a:pt x="336166" y="4635854"/>
                  <a:pt x="376224" y="4658991"/>
                </a:cubicBezTo>
                <a:cubicBezTo>
                  <a:pt x="429637" y="4689842"/>
                  <a:pt x="471959" y="4721521"/>
                  <a:pt x="471959" y="4721521"/>
                </a:cubicBezTo>
                <a:lnTo>
                  <a:pt x="449332" y="4760721"/>
                </a:lnTo>
                <a:cubicBezTo>
                  <a:pt x="449332" y="4760721"/>
                  <a:pt x="400701" y="4739877"/>
                  <a:pt x="347352" y="4709091"/>
                </a:cubicBezTo>
                <a:cubicBezTo>
                  <a:pt x="293937" y="4678241"/>
                  <a:pt x="251614" y="4646562"/>
                  <a:pt x="251614" y="4646562"/>
                </a:cubicBezTo>
                <a:close/>
                <a:moveTo>
                  <a:pt x="12140914" y="4607362"/>
                </a:moveTo>
                <a:cubicBezTo>
                  <a:pt x="12140914" y="4607362"/>
                  <a:pt x="12153072" y="4612557"/>
                  <a:pt x="12171908" y="4621608"/>
                </a:cubicBezTo>
                <a:lnTo>
                  <a:pt x="12203753" y="4638363"/>
                </a:lnTo>
                <a:lnTo>
                  <a:pt x="12203753" y="4702575"/>
                </a:lnTo>
                <a:lnTo>
                  <a:pt x="12146156" y="4666258"/>
                </a:lnTo>
                <a:cubicBezTo>
                  <a:pt x="12128883" y="4654482"/>
                  <a:pt x="12118286" y="4646562"/>
                  <a:pt x="12118286" y="4646562"/>
                </a:cubicBezTo>
                <a:close/>
                <a:moveTo>
                  <a:pt x="11349836" y="4607362"/>
                </a:moveTo>
                <a:cubicBezTo>
                  <a:pt x="11349836" y="4607362"/>
                  <a:pt x="11398406" y="4628141"/>
                  <a:pt x="11451820" y="4658991"/>
                </a:cubicBezTo>
                <a:cubicBezTo>
                  <a:pt x="11505234" y="4689842"/>
                  <a:pt x="11547558" y="4721521"/>
                  <a:pt x="11547558" y="4721521"/>
                </a:cubicBezTo>
                <a:lnTo>
                  <a:pt x="11524930" y="4760721"/>
                </a:lnTo>
                <a:cubicBezTo>
                  <a:pt x="11524930" y="4760721"/>
                  <a:pt x="11476360" y="4739877"/>
                  <a:pt x="11422946" y="4709091"/>
                </a:cubicBezTo>
                <a:cubicBezTo>
                  <a:pt x="11369531" y="4678241"/>
                  <a:pt x="11327208" y="4646562"/>
                  <a:pt x="11327208" y="4646562"/>
                </a:cubicBezTo>
                <a:close/>
                <a:moveTo>
                  <a:pt x="10558694" y="4607362"/>
                </a:moveTo>
                <a:cubicBezTo>
                  <a:pt x="10558694" y="4607362"/>
                  <a:pt x="10607264" y="4628141"/>
                  <a:pt x="10660678" y="4658991"/>
                </a:cubicBezTo>
                <a:cubicBezTo>
                  <a:pt x="10714092" y="4689842"/>
                  <a:pt x="10756416" y="4721521"/>
                  <a:pt x="10756416" y="4721521"/>
                </a:cubicBezTo>
                <a:lnTo>
                  <a:pt x="10733788" y="4760721"/>
                </a:lnTo>
                <a:cubicBezTo>
                  <a:pt x="10733788" y="4760721"/>
                  <a:pt x="10685218" y="4739877"/>
                  <a:pt x="10631804" y="4709091"/>
                </a:cubicBezTo>
                <a:cubicBezTo>
                  <a:pt x="10578389" y="4678241"/>
                  <a:pt x="10536066" y="4646562"/>
                  <a:pt x="10536066" y="4646562"/>
                </a:cubicBezTo>
                <a:close/>
                <a:moveTo>
                  <a:pt x="9767553" y="4607362"/>
                </a:moveTo>
                <a:cubicBezTo>
                  <a:pt x="9767553" y="4607362"/>
                  <a:pt x="9816187" y="4628141"/>
                  <a:pt x="9869601" y="4658991"/>
                </a:cubicBezTo>
                <a:cubicBezTo>
                  <a:pt x="9923015" y="4689842"/>
                  <a:pt x="9965339" y="4721521"/>
                  <a:pt x="9965339" y="4721521"/>
                </a:cubicBezTo>
                <a:lnTo>
                  <a:pt x="9942711" y="4760721"/>
                </a:lnTo>
                <a:cubicBezTo>
                  <a:pt x="9942711" y="4760721"/>
                  <a:pt x="9894077" y="4739877"/>
                  <a:pt x="9840663" y="4709091"/>
                </a:cubicBezTo>
                <a:cubicBezTo>
                  <a:pt x="9787248" y="4678241"/>
                  <a:pt x="9744925" y="4646562"/>
                  <a:pt x="9744925" y="4646562"/>
                </a:cubicBezTo>
                <a:close/>
                <a:moveTo>
                  <a:pt x="8976412" y="4607362"/>
                </a:moveTo>
                <a:cubicBezTo>
                  <a:pt x="8976412" y="4607362"/>
                  <a:pt x="9025046" y="4628141"/>
                  <a:pt x="9078460" y="4658991"/>
                </a:cubicBezTo>
                <a:cubicBezTo>
                  <a:pt x="9131874" y="4689842"/>
                  <a:pt x="9174198" y="4721521"/>
                  <a:pt x="9174198" y="4721521"/>
                </a:cubicBezTo>
                <a:lnTo>
                  <a:pt x="9151570" y="4760721"/>
                </a:lnTo>
                <a:cubicBezTo>
                  <a:pt x="9151570" y="4760721"/>
                  <a:pt x="9102936" y="4739877"/>
                  <a:pt x="9049585" y="4709091"/>
                </a:cubicBezTo>
                <a:cubicBezTo>
                  <a:pt x="8996107" y="4678241"/>
                  <a:pt x="8953784" y="4646562"/>
                  <a:pt x="8953784" y="4646562"/>
                </a:cubicBezTo>
                <a:close/>
                <a:moveTo>
                  <a:pt x="8185270" y="4607362"/>
                </a:moveTo>
                <a:cubicBezTo>
                  <a:pt x="8185270" y="4607362"/>
                  <a:pt x="8233904" y="4628141"/>
                  <a:pt x="8287318" y="4658991"/>
                </a:cubicBezTo>
                <a:cubicBezTo>
                  <a:pt x="8340732" y="4689842"/>
                  <a:pt x="8383056" y="4721521"/>
                  <a:pt x="8383056" y="4721521"/>
                </a:cubicBezTo>
                <a:lnTo>
                  <a:pt x="8360428" y="4760721"/>
                </a:lnTo>
                <a:cubicBezTo>
                  <a:pt x="8360428" y="4760721"/>
                  <a:pt x="8311794" y="4739877"/>
                  <a:pt x="8258443" y="4709091"/>
                </a:cubicBezTo>
                <a:cubicBezTo>
                  <a:pt x="8204965" y="4678241"/>
                  <a:pt x="8162642" y="4646562"/>
                  <a:pt x="8162642" y="4646562"/>
                </a:cubicBezTo>
                <a:close/>
                <a:moveTo>
                  <a:pt x="7394192" y="4607362"/>
                </a:moveTo>
                <a:cubicBezTo>
                  <a:pt x="7394192" y="4607362"/>
                  <a:pt x="7442762" y="4628141"/>
                  <a:pt x="7496176" y="4658991"/>
                </a:cubicBezTo>
                <a:cubicBezTo>
                  <a:pt x="7549590" y="4689842"/>
                  <a:pt x="7591913" y="4721521"/>
                  <a:pt x="7591913" y="4721521"/>
                </a:cubicBezTo>
                <a:lnTo>
                  <a:pt x="7569286" y="4760721"/>
                </a:lnTo>
                <a:cubicBezTo>
                  <a:pt x="7569286" y="4760721"/>
                  <a:pt x="7520716" y="4739877"/>
                  <a:pt x="7467302" y="4709091"/>
                </a:cubicBezTo>
                <a:cubicBezTo>
                  <a:pt x="7413887" y="4678241"/>
                  <a:pt x="7371564" y="4646562"/>
                  <a:pt x="7371564" y="4646562"/>
                </a:cubicBezTo>
                <a:close/>
                <a:moveTo>
                  <a:pt x="6603052" y="4607362"/>
                </a:moveTo>
                <a:cubicBezTo>
                  <a:pt x="6603052" y="4607362"/>
                  <a:pt x="6651621" y="4628141"/>
                  <a:pt x="6705100" y="4658991"/>
                </a:cubicBezTo>
                <a:cubicBezTo>
                  <a:pt x="6758449" y="4689842"/>
                  <a:pt x="6800837" y="4721521"/>
                  <a:pt x="6800837" y="4721521"/>
                </a:cubicBezTo>
                <a:lnTo>
                  <a:pt x="6778210" y="4760721"/>
                </a:lnTo>
                <a:cubicBezTo>
                  <a:pt x="6778210" y="4760721"/>
                  <a:pt x="6729575" y="4739877"/>
                  <a:pt x="6676161" y="4709091"/>
                </a:cubicBezTo>
                <a:cubicBezTo>
                  <a:pt x="6622747" y="4678241"/>
                  <a:pt x="6580424" y="4646562"/>
                  <a:pt x="6580424" y="4646562"/>
                </a:cubicBezTo>
                <a:close/>
                <a:moveTo>
                  <a:pt x="5811914" y="4607362"/>
                </a:moveTo>
                <a:lnTo>
                  <a:pt x="5811979" y="4607362"/>
                </a:lnTo>
                <a:lnTo>
                  <a:pt x="5811965" y="4607385"/>
                </a:lnTo>
                <a:close/>
                <a:moveTo>
                  <a:pt x="5020783" y="4607362"/>
                </a:moveTo>
                <a:lnTo>
                  <a:pt x="5020848" y="4607362"/>
                </a:lnTo>
                <a:lnTo>
                  <a:pt x="5020837" y="4607385"/>
                </a:lnTo>
                <a:close/>
                <a:moveTo>
                  <a:pt x="4229702" y="4607362"/>
                </a:moveTo>
                <a:lnTo>
                  <a:pt x="4229764" y="4607362"/>
                </a:lnTo>
                <a:lnTo>
                  <a:pt x="4229752" y="4607385"/>
                </a:lnTo>
                <a:close/>
                <a:moveTo>
                  <a:pt x="3438650" y="4607362"/>
                </a:moveTo>
                <a:lnTo>
                  <a:pt x="3438713" y="4607362"/>
                </a:lnTo>
                <a:lnTo>
                  <a:pt x="3438701" y="4607385"/>
                </a:lnTo>
                <a:close/>
                <a:moveTo>
                  <a:pt x="2647521" y="4607362"/>
                </a:moveTo>
                <a:lnTo>
                  <a:pt x="2647585" y="4607362"/>
                </a:lnTo>
                <a:lnTo>
                  <a:pt x="2647573" y="4607385"/>
                </a:lnTo>
                <a:close/>
                <a:moveTo>
                  <a:pt x="1856390" y="4607362"/>
                </a:moveTo>
                <a:lnTo>
                  <a:pt x="1856455" y="4607362"/>
                </a:lnTo>
                <a:lnTo>
                  <a:pt x="1856440" y="4607385"/>
                </a:lnTo>
                <a:close/>
                <a:moveTo>
                  <a:pt x="1065317" y="4607362"/>
                </a:moveTo>
                <a:lnTo>
                  <a:pt x="1065382" y="4607362"/>
                </a:lnTo>
                <a:lnTo>
                  <a:pt x="1065369" y="4607385"/>
                </a:lnTo>
                <a:close/>
                <a:moveTo>
                  <a:pt x="274178" y="4607362"/>
                </a:moveTo>
                <a:lnTo>
                  <a:pt x="274242" y="4607362"/>
                </a:lnTo>
                <a:lnTo>
                  <a:pt x="274229" y="4607385"/>
                </a:lnTo>
                <a:close/>
                <a:moveTo>
                  <a:pt x="11612508" y="4455661"/>
                </a:moveTo>
                <a:lnTo>
                  <a:pt x="11657764" y="4455661"/>
                </a:lnTo>
                <a:cubicBezTo>
                  <a:pt x="11657764" y="4455661"/>
                  <a:pt x="11664075" y="4508183"/>
                  <a:pt x="11664075" y="4569883"/>
                </a:cubicBezTo>
                <a:cubicBezTo>
                  <a:pt x="11664075" y="4631583"/>
                  <a:pt x="11657764" y="4684042"/>
                  <a:pt x="11657764" y="4684042"/>
                </a:cubicBezTo>
                <a:lnTo>
                  <a:pt x="11612508" y="4684042"/>
                </a:lnTo>
                <a:cubicBezTo>
                  <a:pt x="11612508" y="4684042"/>
                  <a:pt x="11606262" y="4631520"/>
                  <a:pt x="11606262" y="4569883"/>
                </a:cubicBezTo>
                <a:cubicBezTo>
                  <a:pt x="11606262" y="4508247"/>
                  <a:pt x="11612508" y="4455661"/>
                  <a:pt x="11612508" y="4455661"/>
                </a:cubicBezTo>
                <a:close/>
                <a:moveTo>
                  <a:pt x="10821431" y="4455661"/>
                </a:moveTo>
                <a:lnTo>
                  <a:pt x="10866623" y="4455661"/>
                </a:lnTo>
                <a:cubicBezTo>
                  <a:pt x="10866623" y="4455661"/>
                  <a:pt x="10872933" y="4508183"/>
                  <a:pt x="10872933" y="4569883"/>
                </a:cubicBezTo>
                <a:cubicBezTo>
                  <a:pt x="10872933" y="4631583"/>
                  <a:pt x="10866623" y="4684042"/>
                  <a:pt x="10866623" y="4684042"/>
                </a:cubicBezTo>
                <a:lnTo>
                  <a:pt x="10821431" y="4684042"/>
                </a:lnTo>
                <a:cubicBezTo>
                  <a:pt x="10821431" y="4684042"/>
                  <a:pt x="10815121" y="4631520"/>
                  <a:pt x="10815121" y="4569883"/>
                </a:cubicBezTo>
                <a:cubicBezTo>
                  <a:pt x="10815121" y="4508247"/>
                  <a:pt x="10821431" y="4455661"/>
                  <a:pt x="10821431" y="4455661"/>
                </a:cubicBezTo>
                <a:close/>
                <a:moveTo>
                  <a:pt x="10030289" y="4455661"/>
                </a:moveTo>
                <a:lnTo>
                  <a:pt x="10075544" y="4455661"/>
                </a:lnTo>
                <a:cubicBezTo>
                  <a:pt x="10075544" y="4455661"/>
                  <a:pt x="10081791" y="4508183"/>
                  <a:pt x="10081791" y="4569883"/>
                </a:cubicBezTo>
                <a:cubicBezTo>
                  <a:pt x="10081791" y="4631583"/>
                  <a:pt x="10075544" y="4684042"/>
                  <a:pt x="10075544" y="4684042"/>
                </a:cubicBezTo>
                <a:lnTo>
                  <a:pt x="10030289" y="4684042"/>
                </a:lnTo>
                <a:cubicBezTo>
                  <a:pt x="10030289" y="4684042"/>
                  <a:pt x="10023979" y="4631520"/>
                  <a:pt x="10023979" y="4569883"/>
                </a:cubicBezTo>
                <a:cubicBezTo>
                  <a:pt x="10023979" y="4508247"/>
                  <a:pt x="10030289" y="4455661"/>
                  <a:pt x="10030289" y="4455661"/>
                </a:cubicBezTo>
                <a:close/>
                <a:moveTo>
                  <a:pt x="9239147" y="4455661"/>
                </a:moveTo>
                <a:lnTo>
                  <a:pt x="9284403" y="4455661"/>
                </a:lnTo>
                <a:cubicBezTo>
                  <a:pt x="9284403" y="4455661"/>
                  <a:pt x="9290649" y="4508183"/>
                  <a:pt x="9290649" y="4569883"/>
                </a:cubicBezTo>
                <a:cubicBezTo>
                  <a:pt x="9290649" y="4631583"/>
                  <a:pt x="9284403" y="4684042"/>
                  <a:pt x="9284403" y="4684042"/>
                </a:cubicBezTo>
                <a:lnTo>
                  <a:pt x="9239147" y="4684042"/>
                </a:lnTo>
                <a:cubicBezTo>
                  <a:pt x="9239147" y="4684042"/>
                  <a:pt x="9232901" y="4631520"/>
                  <a:pt x="9232901" y="4569883"/>
                </a:cubicBezTo>
                <a:cubicBezTo>
                  <a:pt x="9232901" y="4508247"/>
                  <a:pt x="9239147" y="4455661"/>
                  <a:pt x="9239147" y="4455661"/>
                </a:cubicBezTo>
                <a:close/>
                <a:moveTo>
                  <a:pt x="8448006" y="4455661"/>
                </a:moveTo>
                <a:lnTo>
                  <a:pt x="8493262" y="4455661"/>
                </a:lnTo>
                <a:cubicBezTo>
                  <a:pt x="8493262" y="4455661"/>
                  <a:pt x="8499508" y="4508183"/>
                  <a:pt x="8499508" y="4569883"/>
                </a:cubicBezTo>
                <a:cubicBezTo>
                  <a:pt x="8499508" y="4631583"/>
                  <a:pt x="8493262" y="4684042"/>
                  <a:pt x="8493262" y="4684042"/>
                </a:cubicBezTo>
                <a:lnTo>
                  <a:pt x="8448006" y="4684042"/>
                </a:lnTo>
                <a:cubicBezTo>
                  <a:pt x="8448006" y="4684042"/>
                  <a:pt x="8441760" y="4631520"/>
                  <a:pt x="8441760" y="4569883"/>
                </a:cubicBezTo>
                <a:cubicBezTo>
                  <a:pt x="8441760" y="4508247"/>
                  <a:pt x="8448006" y="4455661"/>
                  <a:pt x="8448006" y="4455661"/>
                </a:cubicBezTo>
                <a:close/>
                <a:moveTo>
                  <a:pt x="7656865" y="4455661"/>
                </a:moveTo>
                <a:lnTo>
                  <a:pt x="7702121" y="4455661"/>
                </a:lnTo>
                <a:cubicBezTo>
                  <a:pt x="7702121" y="4455661"/>
                  <a:pt x="7708431" y="4508183"/>
                  <a:pt x="7708431" y="4569883"/>
                </a:cubicBezTo>
                <a:cubicBezTo>
                  <a:pt x="7708431" y="4631583"/>
                  <a:pt x="7702121" y="4684042"/>
                  <a:pt x="7702121" y="4684042"/>
                </a:cubicBezTo>
                <a:lnTo>
                  <a:pt x="7656865" y="4684042"/>
                </a:lnTo>
                <a:cubicBezTo>
                  <a:pt x="7656865" y="4684042"/>
                  <a:pt x="7650619" y="4631520"/>
                  <a:pt x="7650619" y="4569883"/>
                </a:cubicBezTo>
                <a:cubicBezTo>
                  <a:pt x="7650619" y="4508247"/>
                  <a:pt x="7656865" y="4455661"/>
                  <a:pt x="7656865" y="4455661"/>
                </a:cubicBezTo>
                <a:close/>
                <a:moveTo>
                  <a:pt x="6865787" y="4455661"/>
                </a:moveTo>
                <a:lnTo>
                  <a:pt x="6910979" y="4455661"/>
                </a:lnTo>
                <a:cubicBezTo>
                  <a:pt x="6910979" y="4455661"/>
                  <a:pt x="6917290" y="4508183"/>
                  <a:pt x="6917290" y="4569883"/>
                </a:cubicBezTo>
                <a:cubicBezTo>
                  <a:pt x="6917290" y="4631583"/>
                  <a:pt x="6910979" y="4684042"/>
                  <a:pt x="6910979" y="4684042"/>
                </a:cubicBezTo>
                <a:lnTo>
                  <a:pt x="6865787" y="4684042"/>
                </a:lnTo>
                <a:cubicBezTo>
                  <a:pt x="6865787" y="4684042"/>
                  <a:pt x="6859477" y="4631520"/>
                  <a:pt x="6859477" y="4569883"/>
                </a:cubicBezTo>
                <a:cubicBezTo>
                  <a:pt x="6859477" y="4508247"/>
                  <a:pt x="6865787" y="4455661"/>
                  <a:pt x="6865787" y="4455661"/>
                </a:cubicBezTo>
                <a:close/>
                <a:moveTo>
                  <a:pt x="6074648" y="4455661"/>
                </a:moveTo>
                <a:lnTo>
                  <a:pt x="6119901" y="4455661"/>
                </a:lnTo>
                <a:cubicBezTo>
                  <a:pt x="6119901" y="4455661"/>
                  <a:pt x="6126212" y="4508183"/>
                  <a:pt x="6126212" y="4569883"/>
                </a:cubicBezTo>
                <a:cubicBezTo>
                  <a:pt x="6126212" y="4631583"/>
                  <a:pt x="6119901" y="4684042"/>
                  <a:pt x="6119901" y="4684042"/>
                </a:cubicBezTo>
                <a:lnTo>
                  <a:pt x="6074648" y="4684042"/>
                </a:lnTo>
                <a:cubicBezTo>
                  <a:pt x="6074648" y="4684042"/>
                  <a:pt x="6068337" y="4631520"/>
                  <a:pt x="6068337" y="4569883"/>
                </a:cubicBezTo>
                <a:cubicBezTo>
                  <a:pt x="6068337" y="4508247"/>
                  <a:pt x="6074648" y="4455661"/>
                  <a:pt x="6074648" y="4455661"/>
                </a:cubicBezTo>
                <a:close/>
                <a:moveTo>
                  <a:pt x="5283517" y="4455661"/>
                </a:moveTo>
                <a:lnTo>
                  <a:pt x="5328774" y="4455661"/>
                </a:lnTo>
                <a:cubicBezTo>
                  <a:pt x="5328774" y="4455661"/>
                  <a:pt x="5335084" y="4508183"/>
                  <a:pt x="5335084" y="4569883"/>
                </a:cubicBezTo>
                <a:cubicBezTo>
                  <a:pt x="5335084" y="4631583"/>
                  <a:pt x="5328774" y="4684042"/>
                  <a:pt x="5328774" y="4684042"/>
                </a:cubicBezTo>
                <a:lnTo>
                  <a:pt x="5283517" y="4684042"/>
                </a:lnTo>
                <a:cubicBezTo>
                  <a:pt x="5283517" y="4684042"/>
                  <a:pt x="5277271" y="4631520"/>
                  <a:pt x="5277271" y="4569883"/>
                </a:cubicBezTo>
                <a:cubicBezTo>
                  <a:pt x="5277271" y="4508247"/>
                  <a:pt x="5283517" y="4455661"/>
                  <a:pt x="5283517" y="4455661"/>
                </a:cubicBezTo>
                <a:close/>
                <a:moveTo>
                  <a:pt x="4492377" y="4455661"/>
                </a:moveTo>
                <a:lnTo>
                  <a:pt x="4537632" y="4455661"/>
                </a:lnTo>
                <a:cubicBezTo>
                  <a:pt x="4537632" y="4455661"/>
                  <a:pt x="4543944" y="4508183"/>
                  <a:pt x="4543944" y="4569883"/>
                </a:cubicBezTo>
                <a:cubicBezTo>
                  <a:pt x="4543944" y="4631583"/>
                  <a:pt x="4537632" y="4684042"/>
                  <a:pt x="4537632" y="4684042"/>
                </a:cubicBezTo>
                <a:lnTo>
                  <a:pt x="4492377" y="4684042"/>
                </a:lnTo>
                <a:cubicBezTo>
                  <a:pt x="4492377" y="4684042"/>
                  <a:pt x="4486066" y="4631520"/>
                  <a:pt x="4486066" y="4569883"/>
                </a:cubicBezTo>
                <a:cubicBezTo>
                  <a:pt x="4486066" y="4508247"/>
                  <a:pt x="4492377" y="4455661"/>
                  <a:pt x="4492377" y="4455661"/>
                </a:cubicBezTo>
                <a:close/>
                <a:moveTo>
                  <a:pt x="3701387" y="4455661"/>
                </a:moveTo>
                <a:lnTo>
                  <a:pt x="3746640" y="4455661"/>
                </a:lnTo>
                <a:cubicBezTo>
                  <a:pt x="3746640" y="4455661"/>
                  <a:pt x="3752950" y="4508183"/>
                  <a:pt x="3752950" y="4569883"/>
                </a:cubicBezTo>
                <a:cubicBezTo>
                  <a:pt x="3752950" y="4631583"/>
                  <a:pt x="3746640" y="4684042"/>
                  <a:pt x="3746640" y="4684042"/>
                </a:cubicBezTo>
                <a:lnTo>
                  <a:pt x="3701387" y="4684042"/>
                </a:lnTo>
                <a:cubicBezTo>
                  <a:pt x="3701387" y="4684042"/>
                  <a:pt x="3695140" y="4631520"/>
                  <a:pt x="3695140" y="4569883"/>
                </a:cubicBezTo>
                <a:cubicBezTo>
                  <a:pt x="3695140" y="4508247"/>
                  <a:pt x="3701387" y="4455661"/>
                  <a:pt x="3701387" y="4455661"/>
                </a:cubicBezTo>
                <a:close/>
                <a:moveTo>
                  <a:pt x="2910259" y="4455661"/>
                </a:moveTo>
                <a:lnTo>
                  <a:pt x="2955512" y="4455661"/>
                </a:lnTo>
                <a:cubicBezTo>
                  <a:pt x="2955512" y="4455661"/>
                  <a:pt x="2961822" y="4508183"/>
                  <a:pt x="2961822" y="4569883"/>
                </a:cubicBezTo>
                <a:cubicBezTo>
                  <a:pt x="2961822" y="4631583"/>
                  <a:pt x="2955512" y="4684042"/>
                  <a:pt x="2955512" y="4684042"/>
                </a:cubicBezTo>
                <a:lnTo>
                  <a:pt x="2910259" y="4684042"/>
                </a:lnTo>
                <a:cubicBezTo>
                  <a:pt x="2910259" y="4684042"/>
                  <a:pt x="2904013" y="4631520"/>
                  <a:pt x="2904013" y="4569883"/>
                </a:cubicBezTo>
                <a:cubicBezTo>
                  <a:pt x="2904013" y="4508247"/>
                  <a:pt x="2910259" y="4455661"/>
                  <a:pt x="2910259" y="4455661"/>
                </a:cubicBezTo>
                <a:close/>
                <a:moveTo>
                  <a:pt x="2119119" y="4455661"/>
                </a:moveTo>
                <a:lnTo>
                  <a:pt x="2164366" y="4455661"/>
                </a:lnTo>
                <a:cubicBezTo>
                  <a:pt x="2164366" y="4455661"/>
                  <a:pt x="2170679" y="4508183"/>
                  <a:pt x="2170679" y="4569883"/>
                </a:cubicBezTo>
                <a:cubicBezTo>
                  <a:pt x="2170679" y="4631583"/>
                  <a:pt x="2164366" y="4684042"/>
                  <a:pt x="2164366" y="4684042"/>
                </a:cubicBezTo>
                <a:lnTo>
                  <a:pt x="2119119" y="4684042"/>
                </a:lnTo>
                <a:cubicBezTo>
                  <a:pt x="2119119" y="4684042"/>
                  <a:pt x="2112868" y="4631520"/>
                  <a:pt x="2112868" y="4569883"/>
                </a:cubicBezTo>
                <a:cubicBezTo>
                  <a:pt x="2112868" y="4508247"/>
                  <a:pt x="2119119" y="4455661"/>
                  <a:pt x="2119119" y="4455661"/>
                </a:cubicBezTo>
                <a:close/>
                <a:moveTo>
                  <a:pt x="1327990" y="4455661"/>
                </a:moveTo>
                <a:lnTo>
                  <a:pt x="1373245" y="4455661"/>
                </a:lnTo>
                <a:cubicBezTo>
                  <a:pt x="1373245" y="4455661"/>
                  <a:pt x="1379556" y="4508183"/>
                  <a:pt x="1379556" y="4569883"/>
                </a:cubicBezTo>
                <a:cubicBezTo>
                  <a:pt x="1379556" y="4631583"/>
                  <a:pt x="1373245" y="4684042"/>
                  <a:pt x="1373245" y="4684042"/>
                </a:cubicBezTo>
                <a:lnTo>
                  <a:pt x="1327990" y="4684042"/>
                </a:lnTo>
                <a:cubicBezTo>
                  <a:pt x="1327990" y="4684042"/>
                  <a:pt x="1321744" y="4631520"/>
                  <a:pt x="1321744" y="4569883"/>
                </a:cubicBezTo>
                <a:cubicBezTo>
                  <a:pt x="1321744" y="4508247"/>
                  <a:pt x="1327990" y="4455661"/>
                  <a:pt x="1327990" y="4455661"/>
                </a:cubicBezTo>
                <a:close/>
                <a:moveTo>
                  <a:pt x="536912" y="4455661"/>
                </a:moveTo>
                <a:lnTo>
                  <a:pt x="582167" y="4455661"/>
                </a:lnTo>
                <a:cubicBezTo>
                  <a:pt x="582167" y="4455661"/>
                  <a:pt x="588477" y="4508183"/>
                  <a:pt x="588477" y="4569883"/>
                </a:cubicBezTo>
                <a:cubicBezTo>
                  <a:pt x="588477" y="4631583"/>
                  <a:pt x="582167" y="4684042"/>
                  <a:pt x="582167" y="4684042"/>
                </a:cubicBezTo>
                <a:lnTo>
                  <a:pt x="536912" y="4684042"/>
                </a:lnTo>
                <a:cubicBezTo>
                  <a:pt x="536912" y="4684042"/>
                  <a:pt x="530665" y="4631520"/>
                  <a:pt x="530665" y="4569883"/>
                </a:cubicBezTo>
                <a:cubicBezTo>
                  <a:pt x="530665" y="4508247"/>
                  <a:pt x="536912" y="4455661"/>
                  <a:pt x="536912" y="4455661"/>
                </a:cubicBezTo>
                <a:close/>
                <a:moveTo>
                  <a:pt x="0" y="4442811"/>
                </a:moveTo>
                <a:lnTo>
                  <a:pt x="48559" y="4473445"/>
                </a:lnTo>
                <a:cubicBezTo>
                  <a:pt x="65816" y="4485220"/>
                  <a:pt x="76396" y="4493140"/>
                  <a:pt x="76396" y="4493140"/>
                </a:cubicBezTo>
                <a:lnTo>
                  <a:pt x="53769" y="4532340"/>
                </a:lnTo>
                <a:cubicBezTo>
                  <a:pt x="53769" y="4532340"/>
                  <a:pt x="41611" y="4527146"/>
                  <a:pt x="22784" y="4518094"/>
                </a:cubicBezTo>
                <a:lnTo>
                  <a:pt x="0" y="4506097"/>
                </a:lnTo>
                <a:close/>
                <a:moveTo>
                  <a:pt x="12203753" y="4437189"/>
                </a:moveTo>
                <a:lnTo>
                  <a:pt x="12203753" y="4501403"/>
                </a:lnTo>
                <a:lnTo>
                  <a:pt x="12171908" y="4518158"/>
                </a:lnTo>
                <a:cubicBezTo>
                  <a:pt x="12153072" y="4527209"/>
                  <a:pt x="12140914" y="4532404"/>
                  <a:pt x="12140914" y="4532404"/>
                </a:cubicBezTo>
                <a:lnTo>
                  <a:pt x="12118286" y="4493204"/>
                </a:lnTo>
                <a:cubicBezTo>
                  <a:pt x="12118286" y="4493204"/>
                  <a:pt x="12128867" y="4485285"/>
                  <a:pt x="12146132" y="4473508"/>
                </a:cubicBezTo>
                <a:close/>
                <a:moveTo>
                  <a:pt x="11524930" y="4379045"/>
                </a:moveTo>
                <a:lnTo>
                  <a:pt x="11547558" y="4418245"/>
                </a:lnTo>
                <a:cubicBezTo>
                  <a:pt x="11547558" y="4418245"/>
                  <a:pt x="11505234" y="4449924"/>
                  <a:pt x="11451820" y="4480774"/>
                </a:cubicBezTo>
                <a:cubicBezTo>
                  <a:pt x="11398406" y="4511624"/>
                  <a:pt x="11349836" y="4532404"/>
                  <a:pt x="11349836" y="4532404"/>
                </a:cubicBezTo>
                <a:lnTo>
                  <a:pt x="11327208" y="4493204"/>
                </a:lnTo>
                <a:cubicBezTo>
                  <a:pt x="11327208" y="4493204"/>
                  <a:pt x="11369531" y="4461525"/>
                  <a:pt x="11422946" y="4430675"/>
                </a:cubicBezTo>
                <a:cubicBezTo>
                  <a:pt x="11476360" y="4399824"/>
                  <a:pt x="11524930" y="4379045"/>
                  <a:pt x="11524930" y="4379045"/>
                </a:cubicBezTo>
                <a:close/>
                <a:moveTo>
                  <a:pt x="10733788" y="4379045"/>
                </a:moveTo>
                <a:lnTo>
                  <a:pt x="10756416" y="4418245"/>
                </a:lnTo>
                <a:cubicBezTo>
                  <a:pt x="10756416" y="4418245"/>
                  <a:pt x="10714092" y="4449924"/>
                  <a:pt x="10660678" y="4480774"/>
                </a:cubicBezTo>
                <a:cubicBezTo>
                  <a:pt x="10607264" y="4511624"/>
                  <a:pt x="10558694" y="4532404"/>
                  <a:pt x="10558694" y="4532404"/>
                </a:cubicBezTo>
                <a:lnTo>
                  <a:pt x="10536066" y="4493204"/>
                </a:lnTo>
                <a:cubicBezTo>
                  <a:pt x="10536066" y="4493204"/>
                  <a:pt x="10578389" y="4461525"/>
                  <a:pt x="10631804" y="4430675"/>
                </a:cubicBezTo>
                <a:cubicBezTo>
                  <a:pt x="10685218" y="4399824"/>
                  <a:pt x="10733788" y="4379045"/>
                  <a:pt x="10733788" y="4379045"/>
                </a:cubicBezTo>
                <a:close/>
                <a:moveTo>
                  <a:pt x="9942711" y="4379045"/>
                </a:moveTo>
                <a:lnTo>
                  <a:pt x="9965339" y="4418245"/>
                </a:lnTo>
                <a:cubicBezTo>
                  <a:pt x="9965339" y="4418245"/>
                  <a:pt x="9922951" y="4449924"/>
                  <a:pt x="9869601" y="4480774"/>
                </a:cubicBezTo>
                <a:cubicBezTo>
                  <a:pt x="9816123" y="4511624"/>
                  <a:pt x="9767553" y="4532404"/>
                  <a:pt x="9767553" y="4532404"/>
                </a:cubicBezTo>
                <a:lnTo>
                  <a:pt x="9744925" y="4493204"/>
                </a:lnTo>
                <a:cubicBezTo>
                  <a:pt x="9744925" y="4493204"/>
                  <a:pt x="9787248" y="4461525"/>
                  <a:pt x="9840663" y="4430675"/>
                </a:cubicBezTo>
                <a:cubicBezTo>
                  <a:pt x="9894077" y="4399824"/>
                  <a:pt x="9942711" y="4379045"/>
                  <a:pt x="9942711" y="4379045"/>
                </a:cubicBezTo>
                <a:close/>
                <a:moveTo>
                  <a:pt x="9151570" y="4379045"/>
                </a:moveTo>
                <a:lnTo>
                  <a:pt x="9174198" y="4418245"/>
                </a:lnTo>
                <a:cubicBezTo>
                  <a:pt x="9174198" y="4418245"/>
                  <a:pt x="9131874" y="4449924"/>
                  <a:pt x="9078460" y="4480774"/>
                </a:cubicBezTo>
                <a:cubicBezTo>
                  <a:pt x="9025046" y="4511624"/>
                  <a:pt x="8976412" y="4532404"/>
                  <a:pt x="8976412" y="4532404"/>
                </a:cubicBezTo>
                <a:lnTo>
                  <a:pt x="8953784" y="4493204"/>
                </a:lnTo>
                <a:cubicBezTo>
                  <a:pt x="8953784" y="4493204"/>
                  <a:pt x="8996107" y="4461525"/>
                  <a:pt x="9049585" y="4430675"/>
                </a:cubicBezTo>
                <a:cubicBezTo>
                  <a:pt x="9102936" y="4399824"/>
                  <a:pt x="9151570" y="4379045"/>
                  <a:pt x="9151570" y="4379045"/>
                </a:cubicBezTo>
                <a:close/>
                <a:moveTo>
                  <a:pt x="8360428" y="4379045"/>
                </a:moveTo>
                <a:lnTo>
                  <a:pt x="8383056" y="4418245"/>
                </a:lnTo>
                <a:cubicBezTo>
                  <a:pt x="8383056" y="4418245"/>
                  <a:pt x="8340732" y="4449924"/>
                  <a:pt x="8287318" y="4480774"/>
                </a:cubicBezTo>
                <a:cubicBezTo>
                  <a:pt x="8233904" y="4511624"/>
                  <a:pt x="8185270" y="4532404"/>
                  <a:pt x="8185270" y="4532404"/>
                </a:cubicBezTo>
                <a:lnTo>
                  <a:pt x="8162642" y="4493204"/>
                </a:lnTo>
                <a:cubicBezTo>
                  <a:pt x="8162642" y="4493204"/>
                  <a:pt x="8204965" y="4461525"/>
                  <a:pt x="8258443" y="4430675"/>
                </a:cubicBezTo>
                <a:cubicBezTo>
                  <a:pt x="8311794" y="4399824"/>
                  <a:pt x="8360428" y="4379045"/>
                  <a:pt x="8360428" y="4379045"/>
                </a:cubicBezTo>
                <a:close/>
                <a:moveTo>
                  <a:pt x="7569286" y="4379045"/>
                </a:moveTo>
                <a:lnTo>
                  <a:pt x="7591913" y="4418245"/>
                </a:lnTo>
                <a:cubicBezTo>
                  <a:pt x="7591913" y="4418245"/>
                  <a:pt x="7549590" y="4449924"/>
                  <a:pt x="7496176" y="4480774"/>
                </a:cubicBezTo>
                <a:cubicBezTo>
                  <a:pt x="7442762" y="4511624"/>
                  <a:pt x="7394128" y="4532404"/>
                  <a:pt x="7394128" y="4532404"/>
                </a:cubicBezTo>
                <a:lnTo>
                  <a:pt x="7371564" y="4493204"/>
                </a:lnTo>
                <a:cubicBezTo>
                  <a:pt x="7371564" y="4493204"/>
                  <a:pt x="7413887" y="4461525"/>
                  <a:pt x="7467302" y="4430675"/>
                </a:cubicBezTo>
                <a:cubicBezTo>
                  <a:pt x="7520716" y="4399824"/>
                  <a:pt x="7569286" y="4379045"/>
                  <a:pt x="7569286" y="4379045"/>
                </a:cubicBezTo>
                <a:close/>
                <a:moveTo>
                  <a:pt x="6778210" y="4379045"/>
                </a:moveTo>
                <a:lnTo>
                  <a:pt x="6800772" y="4418245"/>
                </a:lnTo>
                <a:cubicBezTo>
                  <a:pt x="6800772" y="4418245"/>
                  <a:pt x="6758449" y="4449924"/>
                  <a:pt x="6705100" y="4480774"/>
                </a:cubicBezTo>
                <a:cubicBezTo>
                  <a:pt x="6651621" y="4511624"/>
                  <a:pt x="6603052" y="4532404"/>
                  <a:pt x="6603052" y="4532404"/>
                </a:cubicBezTo>
                <a:lnTo>
                  <a:pt x="6580424" y="4493204"/>
                </a:lnTo>
                <a:cubicBezTo>
                  <a:pt x="6580424" y="4493204"/>
                  <a:pt x="6622747" y="4461525"/>
                  <a:pt x="6676161" y="4430675"/>
                </a:cubicBezTo>
                <a:cubicBezTo>
                  <a:pt x="6729575" y="4399824"/>
                  <a:pt x="6778210" y="4379045"/>
                  <a:pt x="6778210" y="4379045"/>
                </a:cubicBezTo>
                <a:close/>
                <a:moveTo>
                  <a:pt x="5987007" y="4379045"/>
                </a:moveTo>
                <a:lnTo>
                  <a:pt x="6009633" y="4418245"/>
                </a:lnTo>
                <a:cubicBezTo>
                  <a:pt x="6009633" y="4418245"/>
                  <a:pt x="5967311" y="4449924"/>
                  <a:pt x="5913898" y="4480774"/>
                </a:cubicBezTo>
                <a:cubicBezTo>
                  <a:pt x="5860482" y="4511624"/>
                  <a:pt x="5811850" y="4532404"/>
                  <a:pt x="5811850" y="4532404"/>
                </a:cubicBezTo>
                <a:lnTo>
                  <a:pt x="5789224" y="4493204"/>
                </a:lnTo>
                <a:lnTo>
                  <a:pt x="5789287" y="4493204"/>
                </a:lnTo>
                <a:cubicBezTo>
                  <a:pt x="5789287" y="4493204"/>
                  <a:pt x="5831610" y="4461525"/>
                  <a:pt x="5885024" y="4430675"/>
                </a:cubicBezTo>
                <a:cubicBezTo>
                  <a:pt x="5938437" y="4399824"/>
                  <a:pt x="5987007" y="4379045"/>
                  <a:pt x="5987007" y="4379045"/>
                </a:cubicBezTo>
                <a:close/>
                <a:moveTo>
                  <a:pt x="5195941" y="4379045"/>
                </a:moveTo>
                <a:lnTo>
                  <a:pt x="5218566" y="4418245"/>
                </a:lnTo>
                <a:cubicBezTo>
                  <a:pt x="5218566" y="4418245"/>
                  <a:pt x="5176242" y="4449924"/>
                  <a:pt x="5122827" y="4480774"/>
                </a:cubicBezTo>
                <a:cubicBezTo>
                  <a:pt x="5069416" y="4511624"/>
                  <a:pt x="5020783" y="4532404"/>
                  <a:pt x="5020783" y="4532404"/>
                </a:cubicBezTo>
                <a:lnTo>
                  <a:pt x="4998155" y="4493204"/>
                </a:lnTo>
                <a:lnTo>
                  <a:pt x="4998215" y="4493204"/>
                </a:lnTo>
                <a:cubicBezTo>
                  <a:pt x="4998215" y="4493204"/>
                  <a:pt x="5040542" y="4461525"/>
                  <a:pt x="5093953" y="4430675"/>
                </a:cubicBezTo>
                <a:cubicBezTo>
                  <a:pt x="5147369" y="4399824"/>
                  <a:pt x="5195941" y="4379045"/>
                  <a:pt x="5195941" y="4379045"/>
                </a:cubicBezTo>
                <a:close/>
                <a:moveTo>
                  <a:pt x="4404792" y="4379045"/>
                </a:moveTo>
                <a:lnTo>
                  <a:pt x="4427424" y="4418245"/>
                </a:lnTo>
                <a:cubicBezTo>
                  <a:pt x="4427424" y="4418245"/>
                  <a:pt x="4385099" y="4449924"/>
                  <a:pt x="4331686" y="4480774"/>
                </a:cubicBezTo>
                <a:cubicBezTo>
                  <a:pt x="4278272" y="4511624"/>
                  <a:pt x="4229635" y="4532404"/>
                  <a:pt x="4229635" y="4532404"/>
                </a:cubicBezTo>
                <a:lnTo>
                  <a:pt x="4207009" y="4493204"/>
                </a:lnTo>
                <a:lnTo>
                  <a:pt x="4207074" y="4493204"/>
                </a:lnTo>
                <a:cubicBezTo>
                  <a:pt x="4207074" y="4493204"/>
                  <a:pt x="4249395" y="4461525"/>
                  <a:pt x="4302809" y="4430675"/>
                </a:cubicBezTo>
                <a:cubicBezTo>
                  <a:pt x="4356222" y="4399824"/>
                  <a:pt x="4404792" y="4379045"/>
                  <a:pt x="4404792" y="4379045"/>
                </a:cubicBezTo>
                <a:close/>
                <a:moveTo>
                  <a:pt x="3613742" y="4379045"/>
                </a:moveTo>
                <a:lnTo>
                  <a:pt x="3636372" y="4418245"/>
                </a:lnTo>
                <a:cubicBezTo>
                  <a:pt x="3636372" y="4418245"/>
                  <a:pt x="3594049" y="4449924"/>
                  <a:pt x="3540639" y="4480774"/>
                </a:cubicBezTo>
                <a:cubicBezTo>
                  <a:pt x="3487224" y="4511624"/>
                  <a:pt x="3438588" y="4532404"/>
                  <a:pt x="3438588" y="4532404"/>
                </a:cubicBezTo>
                <a:lnTo>
                  <a:pt x="3415959" y="4493204"/>
                </a:lnTo>
                <a:lnTo>
                  <a:pt x="3416027" y="4493204"/>
                </a:lnTo>
                <a:cubicBezTo>
                  <a:pt x="3416027" y="4493204"/>
                  <a:pt x="3458348" y="4461525"/>
                  <a:pt x="3511767" y="4430675"/>
                </a:cubicBezTo>
                <a:cubicBezTo>
                  <a:pt x="3565177" y="4399824"/>
                  <a:pt x="3613742" y="4379045"/>
                  <a:pt x="3613742" y="4379045"/>
                </a:cubicBezTo>
                <a:close/>
                <a:moveTo>
                  <a:pt x="2822677" y="4379045"/>
                </a:moveTo>
                <a:lnTo>
                  <a:pt x="2845305" y="4418245"/>
                </a:lnTo>
                <a:cubicBezTo>
                  <a:pt x="2845305" y="4418245"/>
                  <a:pt x="2802981" y="4449924"/>
                  <a:pt x="2749571" y="4480774"/>
                </a:cubicBezTo>
                <a:cubicBezTo>
                  <a:pt x="2696153" y="4511624"/>
                  <a:pt x="2647521" y="4532404"/>
                  <a:pt x="2647521" y="4532404"/>
                </a:cubicBezTo>
                <a:lnTo>
                  <a:pt x="2624892" y="4493204"/>
                </a:lnTo>
                <a:cubicBezTo>
                  <a:pt x="2624892" y="4493204"/>
                  <a:pt x="2667217" y="4461525"/>
                  <a:pt x="2720633" y="4430675"/>
                </a:cubicBezTo>
                <a:cubicBezTo>
                  <a:pt x="2774046" y="4399824"/>
                  <a:pt x="2822677" y="4379045"/>
                  <a:pt x="2822677" y="4379045"/>
                </a:cubicBezTo>
                <a:close/>
                <a:moveTo>
                  <a:pt x="2031546" y="4379045"/>
                </a:moveTo>
                <a:lnTo>
                  <a:pt x="2054176" y="4418245"/>
                </a:lnTo>
                <a:cubicBezTo>
                  <a:pt x="2054176" y="4418245"/>
                  <a:pt x="2011851" y="4449924"/>
                  <a:pt x="1958440" y="4480774"/>
                </a:cubicBezTo>
                <a:cubicBezTo>
                  <a:pt x="1905024" y="4511624"/>
                  <a:pt x="1856390" y="4532404"/>
                  <a:pt x="1856390" y="4532404"/>
                </a:cubicBezTo>
                <a:lnTo>
                  <a:pt x="1833765" y="4493204"/>
                </a:lnTo>
                <a:cubicBezTo>
                  <a:pt x="1833765" y="4493204"/>
                  <a:pt x="1876088" y="4461525"/>
                  <a:pt x="1929500" y="4430675"/>
                </a:cubicBezTo>
                <a:cubicBezTo>
                  <a:pt x="1982915" y="4399824"/>
                  <a:pt x="2031546" y="4379045"/>
                  <a:pt x="2031546" y="4379045"/>
                </a:cubicBezTo>
                <a:close/>
                <a:moveTo>
                  <a:pt x="1240476" y="4379045"/>
                </a:moveTo>
                <a:lnTo>
                  <a:pt x="1263103" y="4418245"/>
                </a:lnTo>
                <a:cubicBezTo>
                  <a:pt x="1263103" y="4418245"/>
                  <a:pt x="1220781" y="4449924"/>
                  <a:pt x="1167366" y="4480774"/>
                </a:cubicBezTo>
                <a:cubicBezTo>
                  <a:pt x="1113950" y="4511624"/>
                  <a:pt x="1065317" y="4532404"/>
                  <a:pt x="1065317" y="4532404"/>
                </a:cubicBezTo>
                <a:lnTo>
                  <a:pt x="1042681" y="4493204"/>
                </a:lnTo>
                <a:cubicBezTo>
                  <a:pt x="1042681" y="4493204"/>
                  <a:pt x="1085014" y="4461525"/>
                  <a:pt x="1138427" y="4430675"/>
                </a:cubicBezTo>
                <a:cubicBezTo>
                  <a:pt x="1191840" y="4399824"/>
                  <a:pt x="1240476" y="4379045"/>
                  <a:pt x="1240476" y="4379045"/>
                </a:cubicBezTo>
                <a:close/>
                <a:moveTo>
                  <a:pt x="449268" y="4379045"/>
                </a:moveTo>
                <a:lnTo>
                  <a:pt x="471896" y="4418245"/>
                </a:lnTo>
                <a:cubicBezTo>
                  <a:pt x="471896" y="4418245"/>
                  <a:pt x="429574" y="4449924"/>
                  <a:pt x="376162" y="4480774"/>
                </a:cubicBezTo>
                <a:cubicBezTo>
                  <a:pt x="322748" y="4511624"/>
                  <a:pt x="274116" y="4532404"/>
                  <a:pt x="274116" y="4532404"/>
                </a:cubicBezTo>
                <a:lnTo>
                  <a:pt x="251487" y="4493204"/>
                </a:lnTo>
                <a:lnTo>
                  <a:pt x="251551" y="4493204"/>
                </a:lnTo>
                <a:cubicBezTo>
                  <a:pt x="251551" y="4493204"/>
                  <a:pt x="293874" y="4461525"/>
                  <a:pt x="347288" y="4430675"/>
                </a:cubicBezTo>
                <a:cubicBezTo>
                  <a:pt x="400701" y="4399824"/>
                  <a:pt x="449268" y="4379045"/>
                  <a:pt x="449268" y="4379045"/>
                </a:cubicBezTo>
                <a:close/>
                <a:moveTo>
                  <a:pt x="5416402" y="4379004"/>
                </a:moveTo>
                <a:lnTo>
                  <a:pt x="5424781" y="4382710"/>
                </a:lnTo>
                <a:cubicBezTo>
                  <a:pt x="5440965" y="4390000"/>
                  <a:pt x="5478335" y="4407473"/>
                  <a:pt x="5518395" y="4430611"/>
                </a:cubicBezTo>
                <a:cubicBezTo>
                  <a:pt x="5571809" y="4461461"/>
                  <a:pt x="5614131" y="4493140"/>
                  <a:pt x="5614131" y="4493140"/>
                </a:cubicBezTo>
                <a:lnTo>
                  <a:pt x="5591504" y="4532340"/>
                </a:lnTo>
                <a:cubicBezTo>
                  <a:pt x="5591504" y="4532340"/>
                  <a:pt x="5542935" y="4511561"/>
                  <a:pt x="5489521" y="4480710"/>
                </a:cubicBezTo>
                <a:cubicBezTo>
                  <a:pt x="5436110" y="4449860"/>
                  <a:pt x="5393787" y="4418181"/>
                  <a:pt x="5393787" y="4418181"/>
                </a:cubicBezTo>
                <a:close/>
                <a:moveTo>
                  <a:pt x="4625259" y="4379004"/>
                </a:moveTo>
                <a:lnTo>
                  <a:pt x="4633642" y="4382710"/>
                </a:lnTo>
                <a:cubicBezTo>
                  <a:pt x="4649825" y="4390000"/>
                  <a:pt x="4687193" y="4407473"/>
                  <a:pt x="4727254" y="4430611"/>
                </a:cubicBezTo>
                <a:cubicBezTo>
                  <a:pt x="4780668" y="4461461"/>
                  <a:pt x="4822988" y="4493140"/>
                  <a:pt x="4822988" y="4493140"/>
                </a:cubicBezTo>
                <a:lnTo>
                  <a:pt x="4800366" y="4532340"/>
                </a:lnTo>
                <a:cubicBezTo>
                  <a:pt x="4800366" y="4532340"/>
                  <a:pt x="4751732" y="4511561"/>
                  <a:pt x="4698380" y="4480710"/>
                </a:cubicBezTo>
                <a:cubicBezTo>
                  <a:pt x="4644967" y="4449860"/>
                  <a:pt x="4602649" y="4418181"/>
                  <a:pt x="4602649" y="4418181"/>
                </a:cubicBezTo>
                <a:close/>
                <a:moveTo>
                  <a:pt x="3834266" y="4379004"/>
                </a:moveTo>
                <a:lnTo>
                  <a:pt x="3842651" y="4382710"/>
                </a:lnTo>
                <a:cubicBezTo>
                  <a:pt x="3858829" y="4390000"/>
                  <a:pt x="3896202" y="4407473"/>
                  <a:pt x="3936263" y="4430611"/>
                </a:cubicBezTo>
                <a:cubicBezTo>
                  <a:pt x="3989670" y="4461461"/>
                  <a:pt x="4031992" y="4493140"/>
                  <a:pt x="4031992" y="4493140"/>
                </a:cubicBezTo>
                <a:lnTo>
                  <a:pt x="4009366" y="4532340"/>
                </a:lnTo>
                <a:cubicBezTo>
                  <a:pt x="4009366" y="4532340"/>
                  <a:pt x="3960803" y="4511561"/>
                  <a:pt x="3907391" y="4480710"/>
                </a:cubicBezTo>
                <a:cubicBezTo>
                  <a:pt x="3853972" y="4449860"/>
                  <a:pt x="3811651" y="4418181"/>
                  <a:pt x="3811651" y="4418181"/>
                </a:cubicBezTo>
                <a:close/>
                <a:moveTo>
                  <a:pt x="3043144" y="4379004"/>
                </a:moveTo>
                <a:lnTo>
                  <a:pt x="3051523" y="4382710"/>
                </a:lnTo>
                <a:cubicBezTo>
                  <a:pt x="3067710" y="4390000"/>
                  <a:pt x="3105083" y="4407473"/>
                  <a:pt x="3145144" y="4430611"/>
                </a:cubicBezTo>
                <a:cubicBezTo>
                  <a:pt x="3198544" y="4461461"/>
                  <a:pt x="3240871" y="4493140"/>
                  <a:pt x="3240871" y="4493140"/>
                </a:cubicBezTo>
                <a:lnTo>
                  <a:pt x="3218243" y="4532340"/>
                </a:lnTo>
                <a:cubicBezTo>
                  <a:pt x="3218243" y="4532340"/>
                  <a:pt x="3169618" y="4511561"/>
                  <a:pt x="3116268" y="4480710"/>
                </a:cubicBezTo>
                <a:cubicBezTo>
                  <a:pt x="3062852" y="4449860"/>
                  <a:pt x="3020525" y="4418181"/>
                  <a:pt x="3020525" y="4418181"/>
                </a:cubicBezTo>
                <a:close/>
                <a:moveTo>
                  <a:pt x="2252000" y="4379004"/>
                </a:moveTo>
                <a:lnTo>
                  <a:pt x="2260383" y="4382710"/>
                </a:lnTo>
                <a:cubicBezTo>
                  <a:pt x="2276564" y="4390000"/>
                  <a:pt x="2313933" y="4407473"/>
                  <a:pt x="2353993" y="4430611"/>
                </a:cubicBezTo>
                <a:cubicBezTo>
                  <a:pt x="2407411" y="4461461"/>
                  <a:pt x="2449735" y="4493140"/>
                  <a:pt x="2449735" y="4493140"/>
                </a:cubicBezTo>
                <a:lnTo>
                  <a:pt x="2427108" y="4532340"/>
                </a:lnTo>
                <a:cubicBezTo>
                  <a:pt x="2427108" y="4532340"/>
                  <a:pt x="2378472" y="4511561"/>
                  <a:pt x="2325122" y="4480710"/>
                </a:cubicBezTo>
                <a:cubicBezTo>
                  <a:pt x="2271708" y="4449860"/>
                  <a:pt x="2229387" y="4418181"/>
                  <a:pt x="2229387" y="4418181"/>
                </a:cubicBezTo>
                <a:close/>
                <a:moveTo>
                  <a:pt x="1460873" y="4379004"/>
                </a:moveTo>
                <a:lnTo>
                  <a:pt x="1469257" y="4382710"/>
                </a:lnTo>
                <a:cubicBezTo>
                  <a:pt x="1485439" y="4390000"/>
                  <a:pt x="1522810" y="4407473"/>
                  <a:pt x="1562870" y="4430611"/>
                </a:cubicBezTo>
                <a:cubicBezTo>
                  <a:pt x="1616284" y="4461461"/>
                  <a:pt x="1658607" y="4493140"/>
                  <a:pt x="1658607" y="4493140"/>
                </a:cubicBezTo>
                <a:lnTo>
                  <a:pt x="1635980" y="4532340"/>
                </a:lnTo>
                <a:cubicBezTo>
                  <a:pt x="1635980" y="4532340"/>
                  <a:pt x="1587348" y="4511561"/>
                  <a:pt x="1533999" y="4480710"/>
                </a:cubicBezTo>
                <a:cubicBezTo>
                  <a:pt x="1480583" y="4449860"/>
                  <a:pt x="1438259" y="4418181"/>
                  <a:pt x="1438259" y="4418181"/>
                </a:cubicBezTo>
                <a:close/>
                <a:moveTo>
                  <a:pt x="669795" y="4379004"/>
                </a:moveTo>
                <a:lnTo>
                  <a:pt x="678178" y="4382710"/>
                </a:lnTo>
                <a:cubicBezTo>
                  <a:pt x="694360" y="4390000"/>
                  <a:pt x="731732" y="4407473"/>
                  <a:pt x="771792" y="4430611"/>
                </a:cubicBezTo>
                <a:cubicBezTo>
                  <a:pt x="825204" y="4461461"/>
                  <a:pt x="867526" y="4493140"/>
                  <a:pt x="867526" y="4493140"/>
                </a:cubicBezTo>
                <a:lnTo>
                  <a:pt x="844900" y="4532340"/>
                </a:lnTo>
                <a:cubicBezTo>
                  <a:pt x="844900" y="4532340"/>
                  <a:pt x="796268" y="4511561"/>
                  <a:pt x="742918" y="4480710"/>
                </a:cubicBezTo>
                <a:cubicBezTo>
                  <a:pt x="689504" y="4449860"/>
                  <a:pt x="647181" y="4418181"/>
                  <a:pt x="647181" y="4418181"/>
                </a:cubicBezTo>
                <a:close/>
                <a:moveTo>
                  <a:pt x="11745343" y="4378981"/>
                </a:moveTo>
                <a:cubicBezTo>
                  <a:pt x="11745343" y="4378981"/>
                  <a:pt x="11793976" y="4399760"/>
                  <a:pt x="11847390" y="4430611"/>
                </a:cubicBezTo>
                <a:cubicBezTo>
                  <a:pt x="11900804" y="4461461"/>
                  <a:pt x="11943128" y="4493140"/>
                  <a:pt x="11943128" y="4493140"/>
                </a:cubicBezTo>
                <a:lnTo>
                  <a:pt x="11920501" y="4532340"/>
                </a:lnTo>
                <a:cubicBezTo>
                  <a:pt x="11920501" y="4532340"/>
                  <a:pt x="11871867" y="4511561"/>
                  <a:pt x="11818516" y="4480710"/>
                </a:cubicBezTo>
                <a:cubicBezTo>
                  <a:pt x="11765038" y="4449860"/>
                  <a:pt x="11722715" y="4418181"/>
                  <a:pt x="11722715" y="4418181"/>
                </a:cubicBezTo>
                <a:close/>
                <a:moveTo>
                  <a:pt x="10954265" y="4378981"/>
                </a:moveTo>
                <a:cubicBezTo>
                  <a:pt x="10954265" y="4378981"/>
                  <a:pt x="11002835" y="4399760"/>
                  <a:pt x="11056249" y="4430611"/>
                </a:cubicBezTo>
                <a:cubicBezTo>
                  <a:pt x="11109664" y="4461461"/>
                  <a:pt x="11151987" y="4493140"/>
                  <a:pt x="11151987" y="4493140"/>
                </a:cubicBezTo>
                <a:lnTo>
                  <a:pt x="11129360" y="4532340"/>
                </a:lnTo>
                <a:cubicBezTo>
                  <a:pt x="11129360" y="4532340"/>
                  <a:pt x="11080790" y="4511561"/>
                  <a:pt x="11027376" y="4480710"/>
                </a:cubicBezTo>
                <a:cubicBezTo>
                  <a:pt x="10973961" y="4449860"/>
                  <a:pt x="10931638" y="4418181"/>
                  <a:pt x="10931638" y="4418181"/>
                </a:cubicBezTo>
                <a:close/>
                <a:moveTo>
                  <a:pt x="10163123" y="4378981"/>
                </a:moveTo>
                <a:cubicBezTo>
                  <a:pt x="10163123" y="4378981"/>
                  <a:pt x="10211693" y="4399760"/>
                  <a:pt x="10265107" y="4430611"/>
                </a:cubicBezTo>
                <a:cubicBezTo>
                  <a:pt x="10318522" y="4461461"/>
                  <a:pt x="10360845" y="4493140"/>
                  <a:pt x="10360845" y="4493140"/>
                </a:cubicBezTo>
                <a:lnTo>
                  <a:pt x="10338218" y="4532340"/>
                </a:lnTo>
                <a:cubicBezTo>
                  <a:pt x="10338218" y="4532340"/>
                  <a:pt x="10289648" y="4511561"/>
                  <a:pt x="10236234" y="4480710"/>
                </a:cubicBezTo>
                <a:cubicBezTo>
                  <a:pt x="10182819" y="4449860"/>
                  <a:pt x="10140496" y="4418181"/>
                  <a:pt x="10140496" y="4418181"/>
                </a:cubicBezTo>
                <a:close/>
                <a:moveTo>
                  <a:pt x="9371982" y="4378981"/>
                </a:moveTo>
                <a:cubicBezTo>
                  <a:pt x="9371982" y="4378981"/>
                  <a:pt x="9420552" y="4399760"/>
                  <a:pt x="9474030" y="4430611"/>
                </a:cubicBezTo>
                <a:cubicBezTo>
                  <a:pt x="9527444" y="4461461"/>
                  <a:pt x="9569768" y="4493140"/>
                  <a:pt x="9569768" y="4493140"/>
                </a:cubicBezTo>
                <a:lnTo>
                  <a:pt x="9547140" y="4532340"/>
                </a:lnTo>
                <a:cubicBezTo>
                  <a:pt x="9547140" y="4532340"/>
                  <a:pt x="9498507" y="4511561"/>
                  <a:pt x="9445093" y="4480710"/>
                </a:cubicBezTo>
                <a:cubicBezTo>
                  <a:pt x="9391678" y="4449860"/>
                  <a:pt x="9349355" y="4418181"/>
                  <a:pt x="9349355" y="4418181"/>
                </a:cubicBezTo>
                <a:close/>
                <a:moveTo>
                  <a:pt x="8580840" y="4378981"/>
                </a:moveTo>
                <a:cubicBezTo>
                  <a:pt x="8580840" y="4378981"/>
                  <a:pt x="8629474" y="4399760"/>
                  <a:pt x="8682888" y="4430611"/>
                </a:cubicBezTo>
                <a:cubicBezTo>
                  <a:pt x="8736302" y="4461461"/>
                  <a:pt x="8778626" y="4493140"/>
                  <a:pt x="8778626" y="4493140"/>
                </a:cubicBezTo>
                <a:lnTo>
                  <a:pt x="8755998" y="4532340"/>
                </a:lnTo>
                <a:cubicBezTo>
                  <a:pt x="8755998" y="4532340"/>
                  <a:pt x="8707364" y="4511561"/>
                  <a:pt x="8654014" y="4480710"/>
                </a:cubicBezTo>
                <a:cubicBezTo>
                  <a:pt x="8600536" y="4449860"/>
                  <a:pt x="8558213" y="4418181"/>
                  <a:pt x="8558213" y="4418181"/>
                </a:cubicBezTo>
                <a:close/>
                <a:moveTo>
                  <a:pt x="7789699" y="4378981"/>
                </a:moveTo>
                <a:cubicBezTo>
                  <a:pt x="7789699" y="4378981"/>
                  <a:pt x="7838333" y="4399760"/>
                  <a:pt x="7891747" y="4430611"/>
                </a:cubicBezTo>
                <a:cubicBezTo>
                  <a:pt x="7945161" y="4461461"/>
                  <a:pt x="7987485" y="4493140"/>
                  <a:pt x="7987485" y="4493140"/>
                </a:cubicBezTo>
                <a:lnTo>
                  <a:pt x="7964857" y="4532340"/>
                </a:lnTo>
                <a:cubicBezTo>
                  <a:pt x="7964857" y="4532340"/>
                  <a:pt x="7916223" y="4511561"/>
                  <a:pt x="7862873" y="4480710"/>
                </a:cubicBezTo>
                <a:cubicBezTo>
                  <a:pt x="7809395" y="4449860"/>
                  <a:pt x="7767072" y="4418181"/>
                  <a:pt x="7767072" y="4418181"/>
                </a:cubicBezTo>
                <a:close/>
                <a:moveTo>
                  <a:pt x="6998558" y="4378981"/>
                </a:moveTo>
                <a:cubicBezTo>
                  <a:pt x="6998558" y="4378981"/>
                  <a:pt x="7047191" y="4399760"/>
                  <a:pt x="7100606" y="4430611"/>
                </a:cubicBezTo>
                <a:cubicBezTo>
                  <a:pt x="7154020" y="4461461"/>
                  <a:pt x="7196344" y="4493140"/>
                  <a:pt x="7196344" y="4493140"/>
                </a:cubicBezTo>
                <a:lnTo>
                  <a:pt x="7173716" y="4532340"/>
                </a:lnTo>
                <a:cubicBezTo>
                  <a:pt x="7173716" y="4532340"/>
                  <a:pt x="7125146" y="4511561"/>
                  <a:pt x="7071731" y="4480710"/>
                </a:cubicBezTo>
                <a:cubicBezTo>
                  <a:pt x="7018317" y="4449860"/>
                  <a:pt x="6975995" y="4418181"/>
                  <a:pt x="6975995" y="4418181"/>
                </a:cubicBezTo>
                <a:close/>
                <a:moveTo>
                  <a:pt x="6207480" y="4378981"/>
                </a:moveTo>
                <a:cubicBezTo>
                  <a:pt x="6207480" y="4378981"/>
                  <a:pt x="6256113" y="4399760"/>
                  <a:pt x="6309528" y="4430611"/>
                </a:cubicBezTo>
                <a:cubicBezTo>
                  <a:pt x="6362878" y="4461461"/>
                  <a:pt x="6405201" y="4493140"/>
                  <a:pt x="6405201" y="4493140"/>
                </a:cubicBezTo>
                <a:lnTo>
                  <a:pt x="6382638" y="4532340"/>
                </a:lnTo>
                <a:cubicBezTo>
                  <a:pt x="6382638" y="4532340"/>
                  <a:pt x="6334004" y="4511561"/>
                  <a:pt x="6280590" y="4480710"/>
                </a:cubicBezTo>
                <a:cubicBezTo>
                  <a:pt x="6227176" y="4449860"/>
                  <a:pt x="6184852" y="4418181"/>
                  <a:pt x="6184852" y="4418181"/>
                </a:cubicBezTo>
                <a:close/>
                <a:moveTo>
                  <a:pt x="5416352" y="4378981"/>
                </a:moveTo>
                <a:lnTo>
                  <a:pt x="5416414" y="4378981"/>
                </a:lnTo>
                <a:lnTo>
                  <a:pt x="5416402" y="4379004"/>
                </a:lnTo>
                <a:close/>
                <a:moveTo>
                  <a:pt x="4625211" y="4378981"/>
                </a:moveTo>
                <a:lnTo>
                  <a:pt x="4625271" y="4378981"/>
                </a:lnTo>
                <a:lnTo>
                  <a:pt x="4625259" y="4379004"/>
                </a:lnTo>
                <a:close/>
                <a:moveTo>
                  <a:pt x="3834218" y="4378981"/>
                </a:moveTo>
                <a:lnTo>
                  <a:pt x="3834279" y="4378981"/>
                </a:lnTo>
                <a:lnTo>
                  <a:pt x="3834266" y="4379004"/>
                </a:lnTo>
                <a:close/>
                <a:moveTo>
                  <a:pt x="3043094" y="4378981"/>
                </a:moveTo>
                <a:lnTo>
                  <a:pt x="3043156" y="4378981"/>
                </a:lnTo>
                <a:lnTo>
                  <a:pt x="3043144" y="4379004"/>
                </a:lnTo>
                <a:close/>
                <a:moveTo>
                  <a:pt x="2251951" y="4378981"/>
                </a:moveTo>
                <a:lnTo>
                  <a:pt x="2252012" y="4378981"/>
                </a:lnTo>
                <a:lnTo>
                  <a:pt x="2252000" y="4379004"/>
                </a:lnTo>
                <a:close/>
                <a:moveTo>
                  <a:pt x="1460821" y="4378981"/>
                </a:moveTo>
                <a:lnTo>
                  <a:pt x="1460890" y="4378981"/>
                </a:lnTo>
                <a:lnTo>
                  <a:pt x="1460873" y="4379004"/>
                </a:lnTo>
                <a:close/>
                <a:moveTo>
                  <a:pt x="669744" y="4378981"/>
                </a:moveTo>
                <a:lnTo>
                  <a:pt x="669808" y="4378981"/>
                </a:lnTo>
                <a:lnTo>
                  <a:pt x="669795" y="4379004"/>
                </a:lnTo>
                <a:close/>
                <a:moveTo>
                  <a:pt x="12008079" y="4227344"/>
                </a:moveTo>
                <a:lnTo>
                  <a:pt x="12053335" y="4227344"/>
                </a:lnTo>
                <a:cubicBezTo>
                  <a:pt x="12053335" y="4227344"/>
                  <a:pt x="12059581" y="4279866"/>
                  <a:pt x="12059581" y="4341566"/>
                </a:cubicBezTo>
                <a:cubicBezTo>
                  <a:pt x="12059581" y="4403266"/>
                  <a:pt x="12053335" y="4455725"/>
                  <a:pt x="12053335" y="4455725"/>
                </a:cubicBezTo>
                <a:lnTo>
                  <a:pt x="12008079" y="4455725"/>
                </a:lnTo>
                <a:cubicBezTo>
                  <a:pt x="12008079" y="4455725"/>
                  <a:pt x="12001833" y="4403203"/>
                  <a:pt x="12001833" y="4341566"/>
                </a:cubicBezTo>
                <a:cubicBezTo>
                  <a:pt x="12001833" y="4279930"/>
                  <a:pt x="12008079" y="4227344"/>
                  <a:pt x="12008079" y="4227344"/>
                </a:cubicBezTo>
                <a:close/>
                <a:moveTo>
                  <a:pt x="11216938" y="4227344"/>
                </a:moveTo>
                <a:lnTo>
                  <a:pt x="11262194" y="4227344"/>
                </a:lnTo>
                <a:cubicBezTo>
                  <a:pt x="11262194" y="4227344"/>
                  <a:pt x="11268504" y="4279866"/>
                  <a:pt x="11268504" y="4341566"/>
                </a:cubicBezTo>
                <a:cubicBezTo>
                  <a:pt x="11268504" y="4403266"/>
                  <a:pt x="11262194" y="4455725"/>
                  <a:pt x="11262194" y="4455725"/>
                </a:cubicBezTo>
                <a:lnTo>
                  <a:pt x="11216938" y="4455725"/>
                </a:lnTo>
                <a:cubicBezTo>
                  <a:pt x="11216938" y="4455725"/>
                  <a:pt x="11210692" y="4403203"/>
                  <a:pt x="11210692" y="4341566"/>
                </a:cubicBezTo>
                <a:cubicBezTo>
                  <a:pt x="11210692" y="4279930"/>
                  <a:pt x="11216938" y="4227344"/>
                  <a:pt x="11216938" y="4227344"/>
                </a:cubicBezTo>
                <a:close/>
                <a:moveTo>
                  <a:pt x="10425796" y="4227344"/>
                </a:moveTo>
                <a:lnTo>
                  <a:pt x="10471052" y="4227344"/>
                </a:lnTo>
                <a:cubicBezTo>
                  <a:pt x="10471052" y="4227344"/>
                  <a:pt x="10477362" y="4279866"/>
                  <a:pt x="10477362" y="4341566"/>
                </a:cubicBezTo>
                <a:cubicBezTo>
                  <a:pt x="10477362" y="4403266"/>
                  <a:pt x="10471052" y="4455725"/>
                  <a:pt x="10471052" y="4455725"/>
                </a:cubicBezTo>
                <a:lnTo>
                  <a:pt x="10425796" y="4455725"/>
                </a:lnTo>
                <a:cubicBezTo>
                  <a:pt x="10425796" y="4455725"/>
                  <a:pt x="10419550" y="4403203"/>
                  <a:pt x="10419550" y="4341566"/>
                </a:cubicBezTo>
                <a:cubicBezTo>
                  <a:pt x="10419550" y="4279930"/>
                  <a:pt x="10425796" y="4227344"/>
                  <a:pt x="10425796" y="4227344"/>
                </a:cubicBezTo>
                <a:close/>
                <a:moveTo>
                  <a:pt x="9634719" y="4227344"/>
                </a:moveTo>
                <a:lnTo>
                  <a:pt x="9679910" y="4227344"/>
                </a:lnTo>
                <a:cubicBezTo>
                  <a:pt x="9679910" y="4227344"/>
                  <a:pt x="9686221" y="4279866"/>
                  <a:pt x="9686221" y="4341566"/>
                </a:cubicBezTo>
                <a:cubicBezTo>
                  <a:pt x="9686221" y="4403266"/>
                  <a:pt x="9679910" y="4455725"/>
                  <a:pt x="9679910" y="4455725"/>
                </a:cubicBezTo>
                <a:lnTo>
                  <a:pt x="9634719" y="4455725"/>
                </a:lnTo>
                <a:cubicBezTo>
                  <a:pt x="9634719" y="4455725"/>
                  <a:pt x="9628408" y="4403203"/>
                  <a:pt x="9628408" y="4341566"/>
                </a:cubicBezTo>
                <a:cubicBezTo>
                  <a:pt x="9628408" y="4279930"/>
                  <a:pt x="9634719" y="4227344"/>
                  <a:pt x="9634719" y="4227344"/>
                </a:cubicBezTo>
                <a:close/>
                <a:moveTo>
                  <a:pt x="8843577" y="4227344"/>
                </a:moveTo>
                <a:lnTo>
                  <a:pt x="8888832" y="4227344"/>
                </a:lnTo>
                <a:cubicBezTo>
                  <a:pt x="8888832" y="4227344"/>
                  <a:pt x="8895079" y="4279866"/>
                  <a:pt x="8895079" y="4341566"/>
                </a:cubicBezTo>
                <a:cubicBezTo>
                  <a:pt x="8895079" y="4403266"/>
                  <a:pt x="8888832" y="4455725"/>
                  <a:pt x="8888832" y="4455725"/>
                </a:cubicBezTo>
                <a:lnTo>
                  <a:pt x="8843577" y="4455725"/>
                </a:lnTo>
                <a:cubicBezTo>
                  <a:pt x="8843577" y="4455725"/>
                  <a:pt x="8837330" y="4403203"/>
                  <a:pt x="8837330" y="4341566"/>
                </a:cubicBezTo>
                <a:cubicBezTo>
                  <a:pt x="8837330" y="4279930"/>
                  <a:pt x="8843577" y="4227344"/>
                  <a:pt x="8843577" y="4227344"/>
                </a:cubicBezTo>
                <a:close/>
                <a:moveTo>
                  <a:pt x="8052435" y="4227344"/>
                </a:moveTo>
                <a:lnTo>
                  <a:pt x="8097691" y="4227344"/>
                </a:lnTo>
                <a:cubicBezTo>
                  <a:pt x="8097691" y="4227344"/>
                  <a:pt x="8103938" y="4279866"/>
                  <a:pt x="8103938" y="4341566"/>
                </a:cubicBezTo>
                <a:cubicBezTo>
                  <a:pt x="8103938" y="4403266"/>
                  <a:pt x="8097691" y="4455725"/>
                  <a:pt x="8097691" y="4455725"/>
                </a:cubicBezTo>
                <a:lnTo>
                  <a:pt x="8052435" y="4455725"/>
                </a:lnTo>
                <a:cubicBezTo>
                  <a:pt x="8052435" y="4455725"/>
                  <a:pt x="8046189" y="4403203"/>
                  <a:pt x="8046189" y="4341566"/>
                </a:cubicBezTo>
                <a:cubicBezTo>
                  <a:pt x="8046189" y="4279930"/>
                  <a:pt x="8052435" y="4227344"/>
                  <a:pt x="8052435" y="4227344"/>
                </a:cubicBezTo>
                <a:close/>
                <a:moveTo>
                  <a:pt x="7261293" y="4227344"/>
                </a:moveTo>
                <a:lnTo>
                  <a:pt x="7306549" y="4227344"/>
                </a:lnTo>
                <a:cubicBezTo>
                  <a:pt x="7306549" y="4227344"/>
                  <a:pt x="7312860" y="4279866"/>
                  <a:pt x="7312860" y="4341566"/>
                </a:cubicBezTo>
                <a:cubicBezTo>
                  <a:pt x="7312860" y="4403266"/>
                  <a:pt x="7306549" y="4455725"/>
                  <a:pt x="7306549" y="4455725"/>
                </a:cubicBezTo>
                <a:lnTo>
                  <a:pt x="7261293" y="4455725"/>
                </a:lnTo>
                <a:cubicBezTo>
                  <a:pt x="7261293" y="4455725"/>
                  <a:pt x="7255047" y="4403203"/>
                  <a:pt x="7255047" y="4341566"/>
                </a:cubicBezTo>
                <a:cubicBezTo>
                  <a:pt x="7255047" y="4279930"/>
                  <a:pt x="7261293" y="4227344"/>
                  <a:pt x="7261293" y="4227344"/>
                </a:cubicBezTo>
                <a:close/>
                <a:moveTo>
                  <a:pt x="6470217" y="4227344"/>
                </a:moveTo>
                <a:lnTo>
                  <a:pt x="6515408" y="4227344"/>
                </a:lnTo>
                <a:cubicBezTo>
                  <a:pt x="6515408" y="4227344"/>
                  <a:pt x="6521719" y="4279866"/>
                  <a:pt x="6521719" y="4341566"/>
                </a:cubicBezTo>
                <a:cubicBezTo>
                  <a:pt x="6521719" y="4403266"/>
                  <a:pt x="6515408" y="4455725"/>
                  <a:pt x="6515408" y="4455725"/>
                </a:cubicBezTo>
                <a:lnTo>
                  <a:pt x="6470217" y="4455725"/>
                </a:lnTo>
                <a:cubicBezTo>
                  <a:pt x="6470217" y="4455725"/>
                  <a:pt x="6463906" y="4403203"/>
                  <a:pt x="6463906" y="4341566"/>
                </a:cubicBezTo>
                <a:cubicBezTo>
                  <a:pt x="6463906" y="4279930"/>
                  <a:pt x="6470217" y="4227344"/>
                  <a:pt x="6470217" y="4227344"/>
                </a:cubicBezTo>
                <a:close/>
                <a:moveTo>
                  <a:pt x="5679084" y="4227344"/>
                </a:moveTo>
                <a:lnTo>
                  <a:pt x="5724338" y="4227344"/>
                </a:lnTo>
                <a:cubicBezTo>
                  <a:pt x="5724338" y="4227344"/>
                  <a:pt x="5730645" y="4279866"/>
                  <a:pt x="5730645" y="4341566"/>
                </a:cubicBezTo>
                <a:cubicBezTo>
                  <a:pt x="5730645" y="4403266"/>
                  <a:pt x="5724338" y="4455725"/>
                  <a:pt x="5724338" y="4455725"/>
                </a:cubicBezTo>
                <a:lnTo>
                  <a:pt x="5679084" y="4455725"/>
                </a:lnTo>
                <a:cubicBezTo>
                  <a:pt x="5679084" y="4455725"/>
                  <a:pt x="5672769" y="4403203"/>
                  <a:pt x="5672769" y="4341566"/>
                </a:cubicBezTo>
                <a:cubicBezTo>
                  <a:pt x="5672769" y="4279930"/>
                  <a:pt x="5679084" y="4227344"/>
                  <a:pt x="5679084" y="4227344"/>
                </a:cubicBezTo>
                <a:close/>
                <a:moveTo>
                  <a:pt x="4887944" y="4227344"/>
                </a:moveTo>
                <a:lnTo>
                  <a:pt x="4933198" y="4227344"/>
                </a:lnTo>
                <a:cubicBezTo>
                  <a:pt x="4933198" y="4227344"/>
                  <a:pt x="4939507" y="4279866"/>
                  <a:pt x="4939507" y="4341566"/>
                </a:cubicBezTo>
                <a:cubicBezTo>
                  <a:pt x="4939507" y="4403266"/>
                  <a:pt x="4933198" y="4455725"/>
                  <a:pt x="4933198" y="4455725"/>
                </a:cubicBezTo>
                <a:lnTo>
                  <a:pt x="4887944" y="4455725"/>
                </a:lnTo>
                <a:cubicBezTo>
                  <a:pt x="4887944" y="4455725"/>
                  <a:pt x="4881696" y="4403203"/>
                  <a:pt x="4881696" y="4341566"/>
                </a:cubicBezTo>
                <a:cubicBezTo>
                  <a:pt x="4881696" y="4279930"/>
                  <a:pt x="4887944" y="4227344"/>
                  <a:pt x="4887944" y="4227344"/>
                </a:cubicBezTo>
                <a:close/>
                <a:moveTo>
                  <a:pt x="4096880" y="4227344"/>
                </a:moveTo>
                <a:lnTo>
                  <a:pt x="4142136" y="4227344"/>
                </a:lnTo>
                <a:cubicBezTo>
                  <a:pt x="4142136" y="4227344"/>
                  <a:pt x="4148446" y="4279866"/>
                  <a:pt x="4148446" y="4341566"/>
                </a:cubicBezTo>
                <a:cubicBezTo>
                  <a:pt x="4148446" y="4403266"/>
                  <a:pt x="4142136" y="4455725"/>
                  <a:pt x="4142136" y="4455725"/>
                </a:cubicBezTo>
                <a:lnTo>
                  <a:pt x="4096880" y="4455725"/>
                </a:lnTo>
                <a:cubicBezTo>
                  <a:pt x="4096880" y="4455725"/>
                  <a:pt x="4090633" y="4403203"/>
                  <a:pt x="4090633" y="4341566"/>
                </a:cubicBezTo>
                <a:cubicBezTo>
                  <a:pt x="4090633" y="4279930"/>
                  <a:pt x="4096880" y="4227344"/>
                  <a:pt x="4096880" y="4227344"/>
                </a:cubicBezTo>
                <a:close/>
                <a:moveTo>
                  <a:pt x="3305820" y="4227344"/>
                </a:moveTo>
                <a:lnTo>
                  <a:pt x="3351078" y="4227344"/>
                </a:lnTo>
                <a:cubicBezTo>
                  <a:pt x="3351078" y="4227344"/>
                  <a:pt x="3357385" y="4279866"/>
                  <a:pt x="3357385" y="4341566"/>
                </a:cubicBezTo>
                <a:cubicBezTo>
                  <a:pt x="3357385" y="4403266"/>
                  <a:pt x="3351078" y="4455725"/>
                  <a:pt x="3351078" y="4455725"/>
                </a:cubicBezTo>
                <a:lnTo>
                  <a:pt x="3305820" y="4455725"/>
                </a:lnTo>
                <a:cubicBezTo>
                  <a:pt x="3305820" y="4455725"/>
                  <a:pt x="3299575" y="4403203"/>
                  <a:pt x="3299575" y="4341566"/>
                </a:cubicBezTo>
                <a:cubicBezTo>
                  <a:pt x="3299575" y="4279930"/>
                  <a:pt x="3305820" y="4227344"/>
                  <a:pt x="3305820" y="4227344"/>
                </a:cubicBezTo>
                <a:close/>
                <a:moveTo>
                  <a:pt x="2514689" y="4227344"/>
                </a:moveTo>
                <a:lnTo>
                  <a:pt x="2559944" y="4227344"/>
                </a:lnTo>
                <a:cubicBezTo>
                  <a:pt x="2559944" y="4227344"/>
                  <a:pt x="2566255" y="4279866"/>
                  <a:pt x="2566255" y="4341566"/>
                </a:cubicBezTo>
                <a:cubicBezTo>
                  <a:pt x="2566255" y="4403266"/>
                  <a:pt x="2559944" y="4455725"/>
                  <a:pt x="2559944" y="4455725"/>
                </a:cubicBezTo>
                <a:lnTo>
                  <a:pt x="2514689" y="4455725"/>
                </a:lnTo>
                <a:cubicBezTo>
                  <a:pt x="2514689" y="4455725"/>
                  <a:pt x="2508444" y="4403203"/>
                  <a:pt x="2508444" y="4341566"/>
                </a:cubicBezTo>
                <a:cubicBezTo>
                  <a:pt x="2508444" y="4279930"/>
                  <a:pt x="2514689" y="4227344"/>
                  <a:pt x="2514689" y="4227344"/>
                </a:cubicBezTo>
                <a:close/>
                <a:moveTo>
                  <a:pt x="1723556" y="4227344"/>
                </a:moveTo>
                <a:lnTo>
                  <a:pt x="1768814" y="4227344"/>
                </a:lnTo>
                <a:cubicBezTo>
                  <a:pt x="1768814" y="4227344"/>
                  <a:pt x="1775124" y="4279866"/>
                  <a:pt x="1775124" y="4341566"/>
                </a:cubicBezTo>
                <a:cubicBezTo>
                  <a:pt x="1775124" y="4403266"/>
                  <a:pt x="1768814" y="4455725"/>
                  <a:pt x="1768814" y="4455725"/>
                </a:cubicBezTo>
                <a:lnTo>
                  <a:pt x="1723556" y="4455725"/>
                </a:lnTo>
                <a:cubicBezTo>
                  <a:pt x="1723556" y="4455725"/>
                  <a:pt x="1717310" y="4403203"/>
                  <a:pt x="1717310" y="4341566"/>
                </a:cubicBezTo>
                <a:cubicBezTo>
                  <a:pt x="1717310" y="4279930"/>
                  <a:pt x="1723556" y="4227344"/>
                  <a:pt x="1723556" y="4227344"/>
                </a:cubicBezTo>
                <a:close/>
                <a:moveTo>
                  <a:pt x="932414" y="4227344"/>
                </a:moveTo>
                <a:lnTo>
                  <a:pt x="977669" y="4227344"/>
                </a:lnTo>
                <a:cubicBezTo>
                  <a:pt x="977669" y="4227344"/>
                  <a:pt x="983979" y="4279866"/>
                  <a:pt x="983979" y="4341566"/>
                </a:cubicBezTo>
                <a:cubicBezTo>
                  <a:pt x="983979" y="4403266"/>
                  <a:pt x="977669" y="4455725"/>
                  <a:pt x="977669" y="4455725"/>
                </a:cubicBezTo>
                <a:lnTo>
                  <a:pt x="932414" y="4455725"/>
                </a:lnTo>
                <a:cubicBezTo>
                  <a:pt x="932414" y="4455725"/>
                  <a:pt x="926104" y="4403203"/>
                  <a:pt x="926104" y="4341566"/>
                </a:cubicBezTo>
                <a:cubicBezTo>
                  <a:pt x="926104" y="4279930"/>
                  <a:pt x="932414" y="4227344"/>
                  <a:pt x="932414" y="4227344"/>
                </a:cubicBezTo>
                <a:close/>
                <a:moveTo>
                  <a:pt x="141346" y="4227344"/>
                </a:moveTo>
                <a:lnTo>
                  <a:pt x="186600" y="4227344"/>
                </a:lnTo>
                <a:cubicBezTo>
                  <a:pt x="186600" y="4227344"/>
                  <a:pt x="192910" y="4279866"/>
                  <a:pt x="192910" y="4341566"/>
                </a:cubicBezTo>
                <a:cubicBezTo>
                  <a:pt x="192910" y="4403266"/>
                  <a:pt x="186600" y="4455725"/>
                  <a:pt x="186600" y="4455725"/>
                </a:cubicBezTo>
                <a:lnTo>
                  <a:pt x="141346" y="4455725"/>
                </a:lnTo>
                <a:cubicBezTo>
                  <a:pt x="141346" y="4455725"/>
                  <a:pt x="135099" y="4403203"/>
                  <a:pt x="135099" y="4341566"/>
                </a:cubicBezTo>
                <a:cubicBezTo>
                  <a:pt x="135099" y="4279930"/>
                  <a:pt x="141346" y="4227344"/>
                  <a:pt x="141346" y="4227344"/>
                </a:cubicBezTo>
                <a:close/>
                <a:moveTo>
                  <a:pt x="5811965" y="4150687"/>
                </a:moveTo>
                <a:lnTo>
                  <a:pt x="5820348" y="4154393"/>
                </a:lnTo>
                <a:cubicBezTo>
                  <a:pt x="5836528" y="4161683"/>
                  <a:pt x="5873901" y="4179156"/>
                  <a:pt x="5913960" y="4202294"/>
                </a:cubicBezTo>
                <a:cubicBezTo>
                  <a:pt x="5967374" y="4233144"/>
                  <a:pt x="6009695" y="4264823"/>
                  <a:pt x="6009695" y="4264823"/>
                </a:cubicBezTo>
                <a:lnTo>
                  <a:pt x="5987067" y="4304023"/>
                </a:lnTo>
                <a:cubicBezTo>
                  <a:pt x="5987067" y="4304023"/>
                  <a:pt x="5938437" y="4283244"/>
                  <a:pt x="5885086" y="4252393"/>
                </a:cubicBezTo>
                <a:cubicBezTo>
                  <a:pt x="5831672" y="4221543"/>
                  <a:pt x="5789350" y="4189864"/>
                  <a:pt x="5789350" y="4189864"/>
                </a:cubicBezTo>
                <a:close/>
                <a:moveTo>
                  <a:pt x="5020837" y="4150687"/>
                </a:moveTo>
                <a:lnTo>
                  <a:pt x="5029217" y="4154393"/>
                </a:lnTo>
                <a:cubicBezTo>
                  <a:pt x="5045401" y="4161683"/>
                  <a:pt x="5082770" y="4179156"/>
                  <a:pt x="5122827" y="4202294"/>
                </a:cubicBezTo>
                <a:cubicBezTo>
                  <a:pt x="5176242" y="4233144"/>
                  <a:pt x="5218566" y="4264823"/>
                  <a:pt x="5218566" y="4264823"/>
                </a:cubicBezTo>
                <a:lnTo>
                  <a:pt x="5195941" y="4304023"/>
                </a:lnTo>
                <a:cubicBezTo>
                  <a:pt x="5195941" y="4304023"/>
                  <a:pt x="5147369" y="4283244"/>
                  <a:pt x="5093953" y="4252393"/>
                </a:cubicBezTo>
                <a:cubicBezTo>
                  <a:pt x="5040542" y="4221543"/>
                  <a:pt x="4998215" y="4189864"/>
                  <a:pt x="4998215" y="4189864"/>
                </a:cubicBezTo>
                <a:close/>
                <a:moveTo>
                  <a:pt x="4229752" y="4150687"/>
                </a:moveTo>
                <a:lnTo>
                  <a:pt x="4238133" y="4154393"/>
                </a:lnTo>
                <a:cubicBezTo>
                  <a:pt x="4254316" y="4161683"/>
                  <a:pt x="4291687" y="4179156"/>
                  <a:pt x="4331748" y="4202294"/>
                </a:cubicBezTo>
                <a:cubicBezTo>
                  <a:pt x="4385164" y="4233144"/>
                  <a:pt x="4427491" y="4264823"/>
                  <a:pt x="4427491" y="4264823"/>
                </a:cubicBezTo>
                <a:lnTo>
                  <a:pt x="4404860" y="4304023"/>
                </a:lnTo>
                <a:cubicBezTo>
                  <a:pt x="4404860" y="4304023"/>
                  <a:pt x="4356291" y="4283244"/>
                  <a:pt x="4302877" y="4252393"/>
                </a:cubicBezTo>
                <a:cubicBezTo>
                  <a:pt x="4249460" y="4221543"/>
                  <a:pt x="4207137" y="4189864"/>
                  <a:pt x="4207137" y="4189864"/>
                </a:cubicBezTo>
                <a:close/>
                <a:moveTo>
                  <a:pt x="3438701" y="4150687"/>
                </a:moveTo>
                <a:lnTo>
                  <a:pt x="3447084" y="4154393"/>
                </a:lnTo>
                <a:cubicBezTo>
                  <a:pt x="3463267" y="4161683"/>
                  <a:pt x="3500641" y="4179156"/>
                  <a:pt x="3540702" y="4202294"/>
                </a:cubicBezTo>
                <a:cubicBezTo>
                  <a:pt x="3594111" y="4233144"/>
                  <a:pt x="3636436" y="4264823"/>
                  <a:pt x="3636436" y="4264823"/>
                </a:cubicBezTo>
                <a:lnTo>
                  <a:pt x="3613807" y="4304023"/>
                </a:lnTo>
                <a:cubicBezTo>
                  <a:pt x="3613807" y="4304023"/>
                  <a:pt x="3565243" y="4283244"/>
                  <a:pt x="3511829" y="4252393"/>
                </a:cubicBezTo>
                <a:cubicBezTo>
                  <a:pt x="3458412" y="4221543"/>
                  <a:pt x="3416090" y="4189864"/>
                  <a:pt x="3416090" y="4189864"/>
                </a:cubicBezTo>
                <a:close/>
                <a:moveTo>
                  <a:pt x="2647573" y="4150687"/>
                </a:moveTo>
                <a:lnTo>
                  <a:pt x="2655955" y="4154393"/>
                </a:lnTo>
                <a:cubicBezTo>
                  <a:pt x="2672137" y="4161683"/>
                  <a:pt x="2709510" y="4179156"/>
                  <a:pt x="2749571" y="4202294"/>
                </a:cubicBezTo>
                <a:cubicBezTo>
                  <a:pt x="2802981" y="4233144"/>
                  <a:pt x="2845305" y="4264823"/>
                  <a:pt x="2845305" y="4264823"/>
                </a:cubicBezTo>
                <a:lnTo>
                  <a:pt x="2822677" y="4304023"/>
                </a:lnTo>
                <a:cubicBezTo>
                  <a:pt x="2822677" y="4304023"/>
                  <a:pt x="2774046" y="4283244"/>
                  <a:pt x="2720696" y="4252393"/>
                </a:cubicBezTo>
                <a:cubicBezTo>
                  <a:pt x="2667283" y="4221543"/>
                  <a:pt x="2624959" y="4189864"/>
                  <a:pt x="2624959" y="4189864"/>
                </a:cubicBezTo>
                <a:close/>
                <a:moveTo>
                  <a:pt x="1856440" y="4150687"/>
                </a:moveTo>
                <a:lnTo>
                  <a:pt x="1864826" y="4154393"/>
                </a:lnTo>
                <a:cubicBezTo>
                  <a:pt x="1881007" y="4161683"/>
                  <a:pt x="1918378" y="4179156"/>
                  <a:pt x="1958439" y="4202294"/>
                </a:cubicBezTo>
                <a:cubicBezTo>
                  <a:pt x="2011851" y="4233144"/>
                  <a:pt x="2054174" y="4264823"/>
                  <a:pt x="2054174" y="4264823"/>
                </a:cubicBezTo>
                <a:lnTo>
                  <a:pt x="2031546" y="4304023"/>
                </a:lnTo>
                <a:cubicBezTo>
                  <a:pt x="2031546" y="4304023"/>
                  <a:pt x="1982915" y="4283244"/>
                  <a:pt x="1929564" y="4252393"/>
                </a:cubicBezTo>
                <a:cubicBezTo>
                  <a:pt x="1876149" y="4221543"/>
                  <a:pt x="1833827" y="4189864"/>
                  <a:pt x="1833827" y="4189864"/>
                </a:cubicBezTo>
                <a:close/>
                <a:moveTo>
                  <a:pt x="1065369" y="4150687"/>
                </a:moveTo>
                <a:lnTo>
                  <a:pt x="1073750" y="4154393"/>
                </a:lnTo>
                <a:cubicBezTo>
                  <a:pt x="1089933" y="4161683"/>
                  <a:pt x="1127304" y="4179156"/>
                  <a:pt x="1167366" y="4202294"/>
                </a:cubicBezTo>
                <a:cubicBezTo>
                  <a:pt x="1220781" y="4233144"/>
                  <a:pt x="1263103" y="4264823"/>
                  <a:pt x="1263103" y="4264823"/>
                </a:cubicBezTo>
                <a:lnTo>
                  <a:pt x="1240476" y="4304023"/>
                </a:lnTo>
                <a:cubicBezTo>
                  <a:pt x="1240476" y="4304023"/>
                  <a:pt x="1191840" y="4283244"/>
                  <a:pt x="1138491" y="4252393"/>
                </a:cubicBezTo>
                <a:cubicBezTo>
                  <a:pt x="1085076" y="4221543"/>
                  <a:pt x="1042746" y="4189864"/>
                  <a:pt x="1042746" y="4189864"/>
                </a:cubicBezTo>
                <a:close/>
                <a:moveTo>
                  <a:pt x="274229" y="4150687"/>
                </a:moveTo>
                <a:lnTo>
                  <a:pt x="282613" y="4154393"/>
                </a:lnTo>
                <a:cubicBezTo>
                  <a:pt x="298794" y="4161683"/>
                  <a:pt x="336166" y="4179156"/>
                  <a:pt x="376224" y="4202294"/>
                </a:cubicBezTo>
                <a:cubicBezTo>
                  <a:pt x="429637" y="4233144"/>
                  <a:pt x="471959" y="4264823"/>
                  <a:pt x="471959" y="4264823"/>
                </a:cubicBezTo>
                <a:lnTo>
                  <a:pt x="449332" y="4304023"/>
                </a:lnTo>
                <a:cubicBezTo>
                  <a:pt x="449332" y="4304023"/>
                  <a:pt x="400701" y="4283244"/>
                  <a:pt x="347352" y="4252393"/>
                </a:cubicBezTo>
                <a:cubicBezTo>
                  <a:pt x="293937" y="4221543"/>
                  <a:pt x="251614" y="4189864"/>
                  <a:pt x="251614" y="4189864"/>
                </a:cubicBezTo>
                <a:close/>
                <a:moveTo>
                  <a:pt x="12140914" y="4150664"/>
                </a:moveTo>
                <a:cubicBezTo>
                  <a:pt x="12140914" y="4150664"/>
                  <a:pt x="12153072" y="4155859"/>
                  <a:pt x="12171908" y="4164910"/>
                </a:cubicBezTo>
                <a:lnTo>
                  <a:pt x="12203753" y="4181665"/>
                </a:lnTo>
                <a:lnTo>
                  <a:pt x="12203753" y="4245880"/>
                </a:lnTo>
                <a:lnTo>
                  <a:pt x="12146132" y="4209560"/>
                </a:lnTo>
                <a:cubicBezTo>
                  <a:pt x="12128867" y="4197784"/>
                  <a:pt x="12118286" y="4189864"/>
                  <a:pt x="12118286" y="4189864"/>
                </a:cubicBezTo>
                <a:close/>
                <a:moveTo>
                  <a:pt x="11920501" y="4150664"/>
                </a:moveTo>
                <a:lnTo>
                  <a:pt x="11943128" y="4189864"/>
                </a:lnTo>
                <a:cubicBezTo>
                  <a:pt x="11943128" y="4189864"/>
                  <a:pt x="11900804" y="4221543"/>
                  <a:pt x="11847390" y="4252393"/>
                </a:cubicBezTo>
                <a:cubicBezTo>
                  <a:pt x="11793976" y="4283244"/>
                  <a:pt x="11745343" y="4304023"/>
                  <a:pt x="11745343" y="4304023"/>
                </a:cubicBezTo>
                <a:lnTo>
                  <a:pt x="11722715" y="4264823"/>
                </a:lnTo>
                <a:cubicBezTo>
                  <a:pt x="11722715" y="4264823"/>
                  <a:pt x="11765038" y="4233144"/>
                  <a:pt x="11818516" y="4202294"/>
                </a:cubicBezTo>
                <a:cubicBezTo>
                  <a:pt x="11871867" y="4171443"/>
                  <a:pt x="11920501" y="4150664"/>
                  <a:pt x="11920501" y="4150664"/>
                </a:cubicBezTo>
                <a:close/>
                <a:moveTo>
                  <a:pt x="11349836" y="4150664"/>
                </a:moveTo>
                <a:cubicBezTo>
                  <a:pt x="11349836" y="4150664"/>
                  <a:pt x="11398406" y="4171443"/>
                  <a:pt x="11451820" y="4202294"/>
                </a:cubicBezTo>
                <a:cubicBezTo>
                  <a:pt x="11505234" y="4233144"/>
                  <a:pt x="11547558" y="4264823"/>
                  <a:pt x="11547558" y="4264823"/>
                </a:cubicBezTo>
                <a:lnTo>
                  <a:pt x="11524930" y="4304023"/>
                </a:lnTo>
                <a:cubicBezTo>
                  <a:pt x="11524930" y="4304023"/>
                  <a:pt x="11476360" y="4283244"/>
                  <a:pt x="11422946" y="4252393"/>
                </a:cubicBezTo>
                <a:cubicBezTo>
                  <a:pt x="11369531" y="4221543"/>
                  <a:pt x="11327208" y="4189864"/>
                  <a:pt x="11327208" y="4189864"/>
                </a:cubicBezTo>
                <a:close/>
                <a:moveTo>
                  <a:pt x="11129360" y="4150664"/>
                </a:moveTo>
                <a:lnTo>
                  <a:pt x="11151987" y="4189864"/>
                </a:lnTo>
                <a:cubicBezTo>
                  <a:pt x="11151987" y="4189864"/>
                  <a:pt x="11109664" y="4221543"/>
                  <a:pt x="11056249" y="4252393"/>
                </a:cubicBezTo>
                <a:cubicBezTo>
                  <a:pt x="11002835" y="4283244"/>
                  <a:pt x="10954265" y="4304023"/>
                  <a:pt x="10954265" y="4304023"/>
                </a:cubicBezTo>
                <a:lnTo>
                  <a:pt x="10931638" y="4264823"/>
                </a:lnTo>
                <a:cubicBezTo>
                  <a:pt x="10931638" y="4264823"/>
                  <a:pt x="10973961" y="4233144"/>
                  <a:pt x="11027376" y="4202294"/>
                </a:cubicBezTo>
                <a:cubicBezTo>
                  <a:pt x="11080790" y="4171443"/>
                  <a:pt x="11129360" y="4150664"/>
                  <a:pt x="11129360" y="4150664"/>
                </a:cubicBezTo>
                <a:close/>
                <a:moveTo>
                  <a:pt x="10558694" y="4150664"/>
                </a:moveTo>
                <a:cubicBezTo>
                  <a:pt x="10558694" y="4150664"/>
                  <a:pt x="10607264" y="4171443"/>
                  <a:pt x="10660678" y="4202294"/>
                </a:cubicBezTo>
                <a:cubicBezTo>
                  <a:pt x="10714092" y="4233144"/>
                  <a:pt x="10756416" y="4264823"/>
                  <a:pt x="10756416" y="4264823"/>
                </a:cubicBezTo>
                <a:lnTo>
                  <a:pt x="10733788" y="4304023"/>
                </a:lnTo>
                <a:cubicBezTo>
                  <a:pt x="10733788" y="4304023"/>
                  <a:pt x="10685218" y="4283244"/>
                  <a:pt x="10631804" y="4252393"/>
                </a:cubicBezTo>
                <a:cubicBezTo>
                  <a:pt x="10578389" y="4221543"/>
                  <a:pt x="10536066" y="4189864"/>
                  <a:pt x="10536066" y="4189864"/>
                </a:cubicBezTo>
                <a:close/>
                <a:moveTo>
                  <a:pt x="10338218" y="4150664"/>
                </a:moveTo>
                <a:lnTo>
                  <a:pt x="10360845" y="4189864"/>
                </a:lnTo>
                <a:cubicBezTo>
                  <a:pt x="10360845" y="4189864"/>
                  <a:pt x="10318522" y="4221543"/>
                  <a:pt x="10265107" y="4252393"/>
                </a:cubicBezTo>
                <a:cubicBezTo>
                  <a:pt x="10211693" y="4283244"/>
                  <a:pt x="10163123" y="4304023"/>
                  <a:pt x="10163123" y="4304023"/>
                </a:cubicBezTo>
                <a:lnTo>
                  <a:pt x="10140496" y="4264823"/>
                </a:lnTo>
                <a:cubicBezTo>
                  <a:pt x="10140496" y="4264823"/>
                  <a:pt x="10182819" y="4233144"/>
                  <a:pt x="10236234" y="4202294"/>
                </a:cubicBezTo>
                <a:cubicBezTo>
                  <a:pt x="10289648" y="4171443"/>
                  <a:pt x="10338218" y="4150664"/>
                  <a:pt x="10338218" y="4150664"/>
                </a:cubicBezTo>
                <a:close/>
                <a:moveTo>
                  <a:pt x="9767553" y="4150664"/>
                </a:moveTo>
                <a:cubicBezTo>
                  <a:pt x="9767553" y="4150664"/>
                  <a:pt x="9816123" y="4171443"/>
                  <a:pt x="9869601" y="4202294"/>
                </a:cubicBezTo>
                <a:cubicBezTo>
                  <a:pt x="9922951" y="4233144"/>
                  <a:pt x="9965339" y="4264823"/>
                  <a:pt x="9965339" y="4264823"/>
                </a:cubicBezTo>
                <a:lnTo>
                  <a:pt x="9942711" y="4304023"/>
                </a:lnTo>
                <a:cubicBezTo>
                  <a:pt x="9942711" y="4304023"/>
                  <a:pt x="9894077" y="4283244"/>
                  <a:pt x="9840663" y="4252393"/>
                </a:cubicBezTo>
                <a:cubicBezTo>
                  <a:pt x="9787248" y="4221543"/>
                  <a:pt x="9744925" y="4189864"/>
                  <a:pt x="9744925" y="4189864"/>
                </a:cubicBezTo>
                <a:close/>
                <a:moveTo>
                  <a:pt x="9547140" y="4150664"/>
                </a:moveTo>
                <a:lnTo>
                  <a:pt x="9569768" y="4189864"/>
                </a:lnTo>
                <a:cubicBezTo>
                  <a:pt x="9569768" y="4189864"/>
                  <a:pt x="9527381" y="4221543"/>
                  <a:pt x="9474030" y="4252393"/>
                </a:cubicBezTo>
                <a:cubicBezTo>
                  <a:pt x="9420552" y="4283244"/>
                  <a:pt x="9371982" y="4304023"/>
                  <a:pt x="9371982" y="4304023"/>
                </a:cubicBezTo>
                <a:lnTo>
                  <a:pt x="9349355" y="4264823"/>
                </a:lnTo>
                <a:cubicBezTo>
                  <a:pt x="9349355" y="4264823"/>
                  <a:pt x="9391678" y="4233144"/>
                  <a:pt x="9445093" y="4202294"/>
                </a:cubicBezTo>
                <a:cubicBezTo>
                  <a:pt x="9498507" y="4171443"/>
                  <a:pt x="9547140" y="4150664"/>
                  <a:pt x="9547140" y="4150664"/>
                </a:cubicBezTo>
                <a:close/>
                <a:moveTo>
                  <a:pt x="8976412" y="4150664"/>
                </a:moveTo>
                <a:cubicBezTo>
                  <a:pt x="8976412" y="4150664"/>
                  <a:pt x="9025046" y="4171443"/>
                  <a:pt x="9078460" y="4202294"/>
                </a:cubicBezTo>
                <a:cubicBezTo>
                  <a:pt x="9131874" y="4233144"/>
                  <a:pt x="9174198" y="4264823"/>
                  <a:pt x="9174198" y="4264823"/>
                </a:cubicBezTo>
                <a:lnTo>
                  <a:pt x="9151570" y="4304023"/>
                </a:lnTo>
                <a:cubicBezTo>
                  <a:pt x="9151570" y="4304023"/>
                  <a:pt x="9102936" y="4283244"/>
                  <a:pt x="9049585" y="4252393"/>
                </a:cubicBezTo>
                <a:cubicBezTo>
                  <a:pt x="8996107" y="4221543"/>
                  <a:pt x="8953784" y="4189864"/>
                  <a:pt x="8953784" y="4189864"/>
                </a:cubicBezTo>
                <a:close/>
                <a:moveTo>
                  <a:pt x="8755998" y="4150664"/>
                </a:moveTo>
                <a:lnTo>
                  <a:pt x="8778626" y="4189864"/>
                </a:lnTo>
                <a:cubicBezTo>
                  <a:pt x="8778626" y="4189864"/>
                  <a:pt x="8736302" y="4221543"/>
                  <a:pt x="8682888" y="4252393"/>
                </a:cubicBezTo>
                <a:cubicBezTo>
                  <a:pt x="8629474" y="4283244"/>
                  <a:pt x="8580840" y="4304023"/>
                  <a:pt x="8580840" y="4304023"/>
                </a:cubicBezTo>
                <a:lnTo>
                  <a:pt x="8558213" y="4264823"/>
                </a:lnTo>
                <a:cubicBezTo>
                  <a:pt x="8558213" y="4264823"/>
                  <a:pt x="8600536" y="4233144"/>
                  <a:pt x="8654014" y="4202294"/>
                </a:cubicBezTo>
                <a:cubicBezTo>
                  <a:pt x="8707364" y="4171443"/>
                  <a:pt x="8755998" y="4150664"/>
                  <a:pt x="8755998" y="4150664"/>
                </a:cubicBezTo>
                <a:close/>
                <a:moveTo>
                  <a:pt x="8185270" y="4150664"/>
                </a:moveTo>
                <a:cubicBezTo>
                  <a:pt x="8185270" y="4150664"/>
                  <a:pt x="8233904" y="4171443"/>
                  <a:pt x="8287318" y="4202294"/>
                </a:cubicBezTo>
                <a:cubicBezTo>
                  <a:pt x="8340732" y="4233144"/>
                  <a:pt x="8383056" y="4264823"/>
                  <a:pt x="8383056" y="4264823"/>
                </a:cubicBezTo>
                <a:lnTo>
                  <a:pt x="8360428" y="4304023"/>
                </a:lnTo>
                <a:cubicBezTo>
                  <a:pt x="8360428" y="4304023"/>
                  <a:pt x="8311794" y="4283244"/>
                  <a:pt x="8258443" y="4252393"/>
                </a:cubicBezTo>
                <a:cubicBezTo>
                  <a:pt x="8204965" y="4221543"/>
                  <a:pt x="8162642" y="4189864"/>
                  <a:pt x="8162642" y="4189864"/>
                </a:cubicBezTo>
                <a:close/>
                <a:moveTo>
                  <a:pt x="7964857" y="4150664"/>
                </a:moveTo>
                <a:lnTo>
                  <a:pt x="7987485" y="4189864"/>
                </a:lnTo>
                <a:cubicBezTo>
                  <a:pt x="7987485" y="4189864"/>
                  <a:pt x="7945161" y="4221543"/>
                  <a:pt x="7891747" y="4252393"/>
                </a:cubicBezTo>
                <a:cubicBezTo>
                  <a:pt x="7838333" y="4283244"/>
                  <a:pt x="7789699" y="4304023"/>
                  <a:pt x="7789699" y="4304023"/>
                </a:cubicBezTo>
                <a:lnTo>
                  <a:pt x="7767072" y="4264823"/>
                </a:lnTo>
                <a:cubicBezTo>
                  <a:pt x="7767072" y="4264823"/>
                  <a:pt x="7809395" y="4233144"/>
                  <a:pt x="7862873" y="4202294"/>
                </a:cubicBezTo>
                <a:cubicBezTo>
                  <a:pt x="7916223" y="4171443"/>
                  <a:pt x="7964857" y="4150664"/>
                  <a:pt x="7964857" y="4150664"/>
                </a:cubicBezTo>
                <a:close/>
                <a:moveTo>
                  <a:pt x="7394128" y="4150664"/>
                </a:moveTo>
                <a:cubicBezTo>
                  <a:pt x="7394128" y="4150664"/>
                  <a:pt x="7442762" y="4171443"/>
                  <a:pt x="7496176" y="4202294"/>
                </a:cubicBezTo>
                <a:cubicBezTo>
                  <a:pt x="7549590" y="4233144"/>
                  <a:pt x="7591913" y="4264823"/>
                  <a:pt x="7591913" y="4264823"/>
                </a:cubicBezTo>
                <a:lnTo>
                  <a:pt x="7569286" y="4304023"/>
                </a:lnTo>
                <a:cubicBezTo>
                  <a:pt x="7569286" y="4304023"/>
                  <a:pt x="7520716" y="4283244"/>
                  <a:pt x="7467302" y="4252393"/>
                </a:cubicBezTo>
                <a:cubicBezTo>
                  <a:pt x="7413887" y="4221543"/>
                  <a:pt x="7371564" y="4189864"/>
                  <a:pt x="7371564" y="4189864"/>
                </a:cubicBezTo>
                <a:close/>
                <a:moveTo>
                  <a:pt x="7173716" y="4150664"/>
                </a:moveTo>
                <a:lnTo>
                  <a:pt x="7196344" y="4189864"/>
                </a:lnTo>
                <a:cubicBezTo>
                  <a:pt x="7196344" y="4189864"/>
                  <a:pt x="7154020" y="4221543"/>
                  <a:pt x="7100606" y="4252393"/>
                </a:cubicBezTo>
                <a:cubicBezTo>
                  <a:pt x="7047191" y="4283244"/>
                  <a:pt x="6998558" y="4304023"/>
                  <a:pt x="6998558" y="4304023"/>
                </a:cubicBezTo>
                <a:lnTo>
                  <a:pt x="6975995" y="4264823"/>
                </a:lnTo>
                <a:cubicBezTo>
                  <a:pt x="6975995" y="4264823"/>
                  <a:pt x="7018317" y="4233144"/>
                  <a:pt x="7071731" y="4202294"/>
                </a:cubicBezTo>
                <a:cubicBezTo>
                  <a:pt x="7125146" y="4171443"/>
                  <a:pt x="7173716" y="4150664"/>
                  <a:pt x="7173716" y="4150664"/>
                </a:cubicBezTo>
                <a:close/>
                <a:moveTo>
                  <a:pt x="6603052" y="4150664"/>
                </a:moveTo>
                <a:cubicBezTo>
                  <a:pt x="6603052" y="4150664"/>
                  <a:pt x="6651621" y="4171443"/>
                  <a:pt x="6705100" y="4202294"/>
                </a:cubicBezTo>
                <a:cubicBezTo>
                  <a:pt x="6758449" y="4233144"/>
                  <a:pt x="6800772" y="4264823"/>
                  <a:pt x="6800772" y="4264823"/>
                </a:cubicBezTo>
                <a:lnTo>
                  <a:pt x="6778210" y="4304023"/>
                </a:lnTo>
                <a:cubicBezTo>
                  <a:pt x="6778210" y="4304023"/>
                  <a:pt x="6729575" y="4283244"/>
                  <a:pt x="6676161" y="4252393"/>
                </a:cubicBezTo>
                <a:cubicBezTo>
                  <a:pt x="6622747" y="4221543"/>
                  <a:pt x="6580424" y="4189864"/>
                  <a:pt x="6580424" y="4189864"/>
                </a:cubicBezTo>
                <a:close/>
                <a:moveTo>
                  <a:pt x="6382638" y="4150664"/>
                </a:moveTo>
                <a:lnTo>
                  <a:pt x="6405201" y="4189864"/>
                </a:lnTo>
                <a:cubicBezTo>
                  <a:pt x="6405201" y="4189864"/>
                  <a:pt x="6362878" y="4221543"/>
                  <a:pt x="6309528" y="4252393"/>
                </a:cubicBezTo>
                <a:cubicBezTo>
                  <a:pt x="6256113" y="4283244"/>
                  <a:pt x="6207480" y="4304023"/>
                  <a:pt x="6207480" y="4304023"/>
                </a:cubicBezTo>
                <a:lnTo>
                  <a:pt x="6184852" y="4264823"/>
                </a:lnTo>
                <a:cubicBezTo>
                  <a:pt x="6184852" y="4264823"/>
                  <a:pt x="6227176" y="4233144"/>
                  <a:pt x="6280590" y="4202294"/>
                </a:cubicBezTo>
                <a:cubicBezTo>
                  <a:pt x="6334004" y="4171443"/>
                  <a:pt x="6382638" y="4150664"/>
                  <a:pt x="6382638" y="4150664"/>
                </a:cubicBezTo>
                <a:close/>
                <a:moveTo>
                  <a:pt x="5811914" y="4150664"/>
                </a:moveTo>
                <a:lnTo>
                  <a:pt x="5811979" y="4150664"/>
                </a:lnTo>
                <a:lnTo>
                  <a:pt x="5811965" y="4150687"/>
                </a:lnTo>
                <a:close/>
                <a:moveTo>
                  <a:pt x="5591444" y="4150664"/>
                </a:moveTo>
                <a:lnTo>
                  <a:pt x="5614067" y="4189864"/>
                </a:lnTo>
                <a:cubicBezTo>
                  <a:pt x="5614067" y="4189864"/>
                  <a:pt x="5571746" y="4221543"/>
                  <a:pt x="5518332" y="4252393"/>
                </a:cubicBezTo>
                <a:cubicBezTo>
                  <a:pt x="5464921" y="4283244"/>
                  <a:pt x="5416289" y="4304023"/>
                  <a:pt x="5416289" y="4304023"/>
                </a:cubicBezTo>
                <a:lnTo>
                  <a:pt x="5393662" y="4264823"/>
                </a:lnTo>
                <a:lnTo>
                  <a:pt x="5393724" y="4264823"/>
                </a:lnTo>
                <a:cubicBezTo>
                  <a:pt x="5393724" y="4264823"/>
                  <a:pt x="5436047" y="4233144"/>
                  <a:pt x="5489459" y="4202294"/>
                </a:cubicBezTo>
                <a:cubicBezTo>
                  <a:pt x="5542870" y="4171443"/>
                  <a:pt x="5591444" y="4150664"/>
                  <a:pt x="5591444" y="4150664"/>
                </a:cubicBezTo>
                <a:close/>
                <a:moveTo>
                  <a:pt x="5020783" y="4150664"/>
                </a:moveTo>
                <a:lnTo>
                  <a:pt x="5020848" y="4150664"/>
                </a:lnTo>
                <a:lnTo>
                  <a:pt x="5020837" y="4150687"/>
                </a:lnTo>
                <a:close/>
                <a:moveTo>
                  <a:pt x="4800366" y="4150664"/>
                </a:moveTo>
                <a:lnTo>
                  <a:pt x="4822988" y="4189864"/>
                </a:lnTo>
                <a:cubicBezTo>
                  <a:pt x="4822988" y="4189864"/>
                  <a:pt x="4780668" y="4221543"/>
                  <a:pt x="4727254" y="4252393"/>
                </a:cubicBezTo>
                <a:cubicBezTo>
                  <a:pt x="4673843" y="4283244"/>
                  <a:pt x="4625211" y="4304023"/>
                  <a:pt x="4625211" y="4304023"/>
                </a:cubicBezTo>
                <a:lnTo>
                  <a:pt x="4602581" y="4264823"/>
                </a:lnTo>
                <a:lnTo>
                  <a:pt x="4602649" y="4264823"/>
                </a:lnTo>
                <a:cubicBezTo>
                  <a:pt x="4602649" y="4264823"/>
                  <a:pt x="4644967" y="4233144"/>
                  <a:pt x="4698380" y="4202294"/>
                </a:cubicBezTo>
                <a:cubicBezTo>
                  <a:pt x="4751795" y="4171443"/>
                  <a:pt x="4800366" y="4150664"/>
                  <a:pt x="4800366" y="4150664"/>
                </a:cubicBezTo>
                <a:close/>
                <a:moveTo>
                  <a:pt x="4229702" y="4150664"/>
                </a:moveTo>
                <a:lnTo>
                  <a:pt x="4229764" y="4150664"/>
                </a:lnTo>
                <a:lnTo>
                  <a:pt x="4229752" y="4150687"/>
                </a:lnTo>
                <a:close/>
                <a:moveTo>
                  <a:pt x="4009303" y="4150664"/>
                </a:moveTo>
                <a:lnTo>
                  <a:pt x="4031930" y="4189864"/>
                </a:lnTo>
                <a:cubicBezTo>
                  <a:pt x="4031930" y="4189864"/>
                  <a:pt x="3989607" y="4221543"/>
                  <a:pt x="3936200" y="4252393"/>
                </a:cubicBezTo>
                <a:cubicBezTo>
                  <a:pt x="3882785" y="4283244"/>
                  <a:pt x="3834153" y="4304023"/>
                  <a:pt x="3834153" y="4304023"/>
                </a:cubicBezTo>
                <a:lnTo>
                  <a:pt x="3811524" y="4264823"/>
                </a:lnTo>
                <a:lnTo>
                  <a:pt x="3811587" y="4264823"/>
                </a:lnTo>
                <a:cubicBezTo>
                  <a:pt x="3811587" y="4264823"/>
                  <a:pt x="3853909" y="4233144"/>
                  <a:pt x="3907323" y="4202294"/>
                </a:cubicBezTo>
                <a:cubicBezTo>
                  <a:pt x="3960740" y="4171443"/>
                  <a:pt x="4009303" y="4150664"/>
                  <a:pt x="4009303" y="4150664"/>
                </a:cubicBezTo>
                <a:close/>
                <a:moveTo>
                  <a:pt x="3438650" y="4150664"/>
                </a:moveTo>
                <a:lnTo>
                  <a:pt x="3438713" y="4150664"/>
                </a:lnTo>
                <a:lnTo>
                  <a:pt x="3438701" y="4150687"/>
                </a:lnTo>
                <a:close/>
                <a:moveTo>
                  <a:pt x="3218243" y="4150664"/>
                </a:moveTo>
                <a:lnTo>
                  <a:pt x="3240871" y="4189864"/>
                </a:lnTo>
                <a:cubicBezTo>
                  <a:pt x="3240871" y="4189864"/>
                  <a:pt x="3198544" y="4221543"/>
                  <a:pt x="3145144" y="4252393"/>
                </a:cubicBezTo>
                <a:cubicBezTo>
                  <a:pt x="3091728" y="4283244"/>
                  <a:pt x="3043094" y="4304023"/>
                  <a:pt x="3043094" y="4304023"/>
                </a:cubicBezTo>
                <a:lnTo>
                  <a:pt x="3020464" y="4264823"/>
                </a:lnTo>
                <a:cubicBezTo>
                  <a:pt x="3020464" y="4264823"/>
                  <a:pt x="3062787" y="4233144"/>
                  <a:pt x="3116202" y="4202294"/>
                </a:cubicBezTo>
                <a:cubicBezTo>
                  <a:pt x="3169618" y="4171443"/>
                  <a:pt x="3218243" y="4150664"/>
                  <a:pt x="3218243" y="4150664"/>
                </a:cubicBezTo>
                <a:close/>
                <a:moveTo>
                  <a:pt x="2647521" y="4150664"/>
                </a:moveTo>
                <a:lnTo>
                  <a:pt x="2647585" y="4150664"/>
                </a:lnTo>
                <a:lnTo>
                  <a:pt x="2647573" y="4150687"/>
                </a:lnTo>
                <a:close/>
                <a:moveTo>
                  <a:pt x="2427105" y="4150664"/>
                </a:moveTo>
                <a:lnTo>
                  <a:pt x="2449735" y="4189864"/>
                </a:lnTo>
                <a:cubicBezTo>
                  <a:pt x="2449735" y="4189864"/>
                  <a:pt x="2407411" y="4221543"/>
                  <a:pt x="2353993" y="4252393"/>
                </a:cubicBezTo>
                <a:cubicBezTo>
                  <a:pt x="2300583" y="4283244"/>
                  <a:pt x="2251951" y="4304023"/>
                  <a:pt x="2251951" y="4304023"/>
                </a:cubicBezTo>
                <a:lnTo>
                  <a:pt x="2229324" y="4264823"/>
                </a:lnTo>
                <a:cubicBezTo>
                  <a:pt x="2229324" y="4264823"/>
                  <a:pt x="2271638" y="4233144"/>
                  <a:pt x="2325057" y="4202294"/>
                </a:cubicBezTo>
                <a:cubicBezTo>
                  <a:pt x="2378472" y="4171443"/>
                  <a:pt x="2427105" y="4150664"/>
                  <a:pt x="2427105" y="4150664"/>
                </a:cubicBezTo>
                <a:close/>
                <a:moveTo>
                  <a:pt x="1856390" y="4150664"/>
                </a:moveTo>
                <a:lnTo>
                  <a:pt x="1856455" y="4150664"/>
                </a:lnTo>
                <a:lnTo>
                  <a:pt x="1856440" y="4150687"/>
                </a:lnTo>
                <a:close/>
                <a:moveTo>
                  <a:pt x="1635980" y="4150664"/>
                </a:moveTo>
                <a:lnTo>
                  <a:pt x="1658607" y="4189864"/>
                </a:lnTo>
                <a:cubicBezTo>
                  <a:pt x="1658607" y="4189864"/>
                  <a:pt x="1616284" y="4221543"/>
                  <a:pt x="1562870" y="4252393"/>
                </a:cubicBezTo>
                <a:cubicBezTo>
                  <a:pt x="1509456" y="4283244"/>
                  <a:pt x="1460821" y="4304023"/>
                  <a:pt x="1460821" y="4304023"/>
                </a:cubicBezTo>
                <a:lnTo>
                  <a:pt x="1438196" y="4264823"/>
                </a:lnTo>
                <a:cubicBezTo>
                  <a:pt x="1438196" y="4264823"/>
                  <a:pt x="1480518" y="4233144"/>
                  <a:pt x="1533934" y="4202294"/>
                </a:cubicBezTo>
                <a:cubicBezTo>
                  <a:pt x="1587348" y="4171443"/>
                  <a:pt x="1635980" y="4150664"/>
                  <a:pt x="1635980" y="4150664"/>
                </a:cubicBezTo>
                <a:close/>
                <a:moveTo>
                  <a:pt x="1065317" y="4150664"/>
                </a:moveTo>
                <a:lnTo>
                  <a:pt x="1065382" y="4150664"/>
                </a:lnTo>
                <a:lnTo>
                  <a:pt x="1065369" y="4150687"/>
                </a:lnTo>
                <a:close/>
                <a:moveTo>
                  <a:pt x="844900" y="4150664"/>
                </a:moveTo>
                <a:lnTo>
                  <a:pt x="867526" y="4189864"/>
                </a:lnTo>
                <a:cubicBezTo>
                  <a:pt x="867526" y="4189864"/>
                  <a:pt x="825204" y="4221543"/>
                  <a:pt x="771791" y="4252393"/>
                </a:cubicBezTo>
                <a:cubicBezTo>
                  <a:pt x="718378" y="4283244"/>
                  <a:pt x="669744" y="4304023"/>
                  <a:pt x="669744" y="4304023"/>
                </a:cubicBezTo>
                <a:lnTo>
                  <a:pt x="647116" y="4264823"/>
                </a:lnTo>
                <a:cubicBezTo>
                  <a:pt x="647116" y="4264823"/>
                  <a:pt x="689440" y="4233144"/>
                  <a:pt x="742854" y="4202294"/>
                </a:cubicBezTo>
                <a:cubicBezTo>
                  <a:pt x="796268" y="4171443"/>
                  <a:pt x="844900" y="4150664"/>
                  <a:pt x="844900" y="4150664"/>
                </a:cubicBezTo>
                <a:close/>
                <a:moveTo>
                  <a:pt x="274178" y="4150664"/>
                </a:moveTo>
                <a:lnTo>
                  <a:pt x="274242" y="4150664"/>
                </a:lnTo>
                <a:lnTo>
                  <a:pt x="274229" y="4150687"/>
                </a:lnTo>
                <a:close/>
                <a:moveTo>
                  <a:pt x="53706" y="4150664"/>
                </a:moveTo>
                <a:lnTo>
                  <a:pt x="76333" y="4189864"/>
                </a:lnTo>
                <a:cubicBezTo>
                  <a:pt x="76333" y="4189864"/>
                  <a:pt x="65753" y="4197784"/>
                  <a:pt x="48496" y="4209560"/>
                </a:cubicBezTo>
                <a:lnTo>
                  <a:pt x="0" y="4240153"/>
                </a:lnTo>
                <a:lnTo>
                  <a:pt x="0" y="4176882"/>
                </a:lnTo>
                <a:lnTo>
                  <a:pt x="22745" y="4164910"/>
                </a:lnTo>
                <a:cubicBezTo>
                  <a:pt x="41564" y="4155859"/>
                  <a:pt x="53706" y="4150664"/>
                  <a:pt x="53706" y="4150664"/>
                </a:cubicBezTo>
                <a:close/>
                <a:moveTo>
                  <a:pt x="11612508" y="3998963"/>
                </a:moveTo>
                <a:lnTo>
                  <a:pt x="11657764" y="3998963"/>
                </a:lnTo>
                <a:cubicBezTo>
                  <a:pt x="11657764" y="3998963"/>
                  <a:pt x="11664075" y="4051485"/>
                  <a:pt x="11664075" y="4113122"/>
                </a:cubicBezTo>
                <a:cubicBezTo>
                  <a:pt x="11664075" y="4174758"/>
                  <a:pt x="11657764" y="4227280"/>
                  <a:pt x="11657764" y="4227280"/>
                </a:cubicBezTo>
                <a:lnTo>
                  <a:pt x="11612508" y="4227280"/>
                </a:lnTo>
                <a:cubicBezTo>
                  <a:pt x="11612508" y="4227280"/>
                  <a:pt x="11606262" y="4174758"/>
                  <a:pt x="11606262" y="4113122"/>
                </a:cubicBezTo>
                <a:cubicBezTo>
                  <a:pt x="11606262" y="4051485"/>
                  <a:pt x="11612508" y="3998963"/>
                  <a:pt x="11612508" y="3998963"/>
                </a:cubicBezTo>
                <a:close/>
                <a:moveTo>
                  <a:pt x="10821367" y="3998963"/>
                </a:moveTo>
                <a:lnTo>
                  <a:pt x="10866623" y="3998963"/>
                </a:lnTo>
                <a:cubicBezTo>
                  <a:pt x="10866623" y="3998963"/>
                  <a:pt x="10872933" y="4051485"/>
                  <a:pt x="10872933" y="4113122"/>
                </a:cubicBezTo>
                <a:cubicBezTo>
                  <a:pt x="10872933" y="4174758"/>
                  <a:pt x="10866623" y="4227280"/>
                  <a:pt x="10866623" y="4227280"/>
                </a:cubicBezTo>
                <a:lnTo>
                  <a:pt x="10821367" y="4227280"/>
                </a:lnTo>
                <a:cubicBezTo>
                  <a:pt x="10821367" y="4227280"/>
                  <a:pt x="10815121" y="4174758"/>
                  <a:pt x="10815121" y="4113122"/>
                </a:cubicBezTo>
                <a:cubicBezTo>
                  <a:pt x="10815121" y="4051485"/>
                  <a:pt x="10821367" y="3998963"/>
                  <a:pt x="10821367" y="3998963"/>
                </a:cubicBezTo>
                <a:close/>
                <a:moveTo>
                  <a:pt x="10030289" y="3998963"/>
                </a:moveTo>
                <a:lnTo>
                  <a:pt x="10075481" y="3998963"/>
                </a:lnTo>
                <a:cubicBezTo>
                  <a:pt x="10075481" y="3998963"/>
                  <a:pt x="10081791" y="4051485"/>
                  <a:pt x="10081791" y="4113122"/>
                </a:cubicBezTo>
                <a:cubicBezTo>
                  <a:pt x="10081791" y="4174758"/>
                  <a:pt x="10075481" y="4227280"/>
                  <a:pt x="10075481" y="4227280"/>
                </a:cubicBezTo>
                <a:lnTo>
                  <a:pt x="10030289" y="4227280"/>
                </a:lnTo>
                <a:cubicBezTo>
                  <a:pt x="10030289" y="4227280"/>
                  <a:pt x="10023979" y="4174758"/>
                  <a:pt x="10023979" y="4113122"/>
                </a:cubicBezTo>
                <a:cubicBezTo>
                  <a:pt x="10023979" y="4051485"/>
                  <a:pt x="10030289" y="3998963"/>
                  <a:pt x="10030289" y="3998963"/>
                </a:cubicBezTo>
                <a:close/>
                <a:moveTo>
                  <a:pt x="9239147" y="3998963"/>
                </a:moveTo>
                <a:lnTo>
                  <a:pt x="9284403" y="3998963"/>
                </a:lnTo>
                <a:cubicBezTo>
                  <a:pt x="9284403" y="3998963"/>
                  <a:pt x="9290649" y="4051485"/>
                  <a:pt x="9290649" y="4113122"/>
                </a:cubicBezTo>
                <a:cubicBezTo>
                  <a:pt x="9290649" y="4174758"/>
                  <a:pt x="9284403" y="4227280"/>
                  <a:pt x="9284403" y="4227280"/>
                </a:cubicBezTo>
                <a:lnTo>
                  <a:pt x="9239147" y="4227280"/>
                </a:lnTo>
                <a:cubicBezTo>
                  <a:pt x="9239147" y="4227280"/>
                  <a:pt x="9232901" y="4174758"/>
                  <a:pt x="9232901" y="4113122"/>
                </a:cubicBezTo>
                <a:cubicBezTo>
                  <a:pt x="9232901" y="4051485"/>
                  <a:pt x="9239147" y="3998963"/>
                  <a:pt x="9239147" y="3998963"/>
                </a:cubicBezTo>
                <a:close/>
                <a:moveTo>
                  <a:pt x="8448006" y="3998963"/>
                </a:moveTo>
                <a:lnTo>
                  <a:pt x="8493262" y="3998963"/>
                </a:lnTo>
                <a:cubicBezTo>
                  <a:pt x="8493262" y="3998963"/>
                  <a:pt x="8499508" y="4051485"/>
                  <a:pt x="8499508" y="4113122"/>
                </a:cubicBezTo>
                <a:cubicBezTo>
                  <a:pt x="8499508" y="4174758"/>
                  <a:pt x="8493262" y="4227280"/>
                  <a:pt x="8493262" y="4227280"/>
                </a:cubicBezTo>
                <a:lnTo>
                  <a:pt x="8448006" y="4227280"/>
                </a:lnTo>
                <a:cubicBezTo>
                  <a:pt x="8448006" y="4227280"/>
                  <a:pt x="8441760" y="4174758"/>
                  <a:pt x="8441760" y="4113122"/>
                </a:cubicBezTo>
                <a:cubicBezTo>
                  <a:pt x="8441760" y="4051485"/>
                  <a:pt x="8448006" y="3998963"/>
                  <a:pt x="8448006" y="3998963"/>
                </a:cubicBezTo>
                <a:close/>
                <a:moveTo>
                  <a:pt x="7656865" y="3998963"/>
                </a:moveTo>
                <a:lnTo>
                  <a:pt x="7702121" y="3998963"/>
                </a:lnTo>
                <a:cubicBezTo>
                  <a:pt x="7702121" y="3998963"/>
                  <a:pt x="7708431" y="4051485"/>
                  <a:pt x="7708431" y="4113122"/>
                </a:cubicBezTo>
                <a:cubicBezTo>
                  <a:pt x="7708431" y="4174758"/>
                  <a:pt x="7702121" y="4227280"/>
                  <a:pt x="7702121" y="4227280"/>
                </a:cubicBezTo>
                <a:lnTo>
                  <a:pt x="7656865" y="4227280"/>
                </a:lnTo>
                <a:cubicBezTo>
                  <a:pt x="7656865" y="4227280"/>
                  <a:pt x="7650619" y="4174758"/>
                  <a:pt x="7650619" y="4113122"/>
                </a:cubicBezTo>
                <a:cubicBezTo>
                  <a:pt x="7650619" y="4051485"/>
                  <a:pt x="7656865" y="3998963"/>
                  <a:pt x="7656865" y="3998963"/>
                </a:cubicBezTo>
                <a:close/>
                <a:moveTo>
                  <a:pt x="6865787" y="3998963"/>
                </a:moveTo>
                <a:lnTo>
                  <a:pt x="6910979" y="3998963"/>
                </a:lnTo>
                <a:cubicBezTo>
                  <a:pt x="6910979" y="3998963"/>
                  <a:pt x="6917290" y="4051485"/>
                  <a:pt x="6917290" y="4113122"/>
                </a:cubicBezTo>
                <a:cubicBezTo>
                  <a:pt x="6917290" y="4174758"/>
                  <a:pt x="6910979" y="4227280"/>
                  <a:pt x="6910979" y="4227280"/>
                </a:cubicBezTo>
                <a:lnTo>
                  <a:pt x="6865787" y="4227280"/>
                </a:lnTo>
                <a:cubicBezTo>
                  <a:pt x="6865787" y="4227280"/>
                  <a:pt x="6859477" y="4174758"/>
                  <a:pt x="6859477" y="4113122"/>
                </a:cubicBezTo>
                <a:cubicBezTo>
                  <a:pt x="6859477" y="4051485"/>
                  <a:pt x="6865787" y="3998963"/>
                  <a:pt x="6865787" y="3998963"/>
                </a:cubicBezTo>
                <a:close/>
                <a:moveTo>
                  <a:pt x="6074648" y="3998963"/>
                </a:moveTo>
                <a:lnTo>
                  <a:pt x="6119901" y="3998963"/>
                </a:lnTo>
                <a:cubicBezTo>
                  <a:pt x="6119901" y="3998963"/>
                  <a:pt x="6126212" y="4051485"/>
                  <a:pt x="6126212" y="4113122"/>
                </a:cubicBezTo>
                <a:cubicBezTo>
                  <a:pt x="6126212" y="4174758"/>
                  <a:pt x="6119901" y="4227280"/>
                  <a:pt x="6119901" y="4227280"/>
                </a:cubicBezTo>
                <a:lnTo>
                  <a:pt x="6074648" y="4227280"/>
                </a:lnTo>
                <a:cubicBezTo>
                  <a:pt x="6074648" y="4227280"/>
                  <a:pt x="6068400" y="4174758"/>
                  <a:pt x="6068400" y="4113122"/>
                </a:cubicBezTo>
                <a:cubicBezTo>
                  <a:pt x="6068400" y="4051485"/>
                  <a:pt x="6074648" y="3998963"/>
                  <a:pt x="6074648" y="3998963"/>
                </a:cubicBezTo>
                <a:close/>
                <a:moveTo>
                  <a:pt x="5283517" y="3998963"/>
                </a:moveTo>
                <a:lnTo>
                  <a:pt x="5328774" y="3998963"/>
                </a:lnTo>
                <a:cubicBezTo>
                  <a:pt x="5328774" y="3998963"/>
                  <a:pt x="5335084" y="4051485"/>
                  <a:pt x="5335084" y="4113122"/>
                </a:cubicBezTo>
                <a:cubicBezTo>
                  <a:pt x="5335084" y="4174758"/>
                  <a:pt x="5328774" y="4227280"/>
                  <a:pt x="5328774" y="4227280"/>
                </a:cubicBezTo>
                <a:lnTo>
                  <a:pt x="5283517" y="4227280"/>
                </a:lnTo>
                <a:cubicBezTo>
                  <a:pt x="5283517" y="4227280"/>
                  <a:pt x="5277271" y="4174758"/>
                  <a:pt x="5277271" y="4113122"/>
                </a:cubicBezTo>
                <a:cubicBezTo>
                  <a:pt x="5277271" y="4051485"/>
                  <a:pt x="5283517" y="3998963"/>
                  <a:pt x="5283517" y="3998963"/>
                </a:cubicBezTo>
                <a:close/>
                <a:moveTo>
                  <a:pt x="4492377" y="3998963"/>
                </a:moveTo>
                <a:lnTo>
                  <a:pt x="4537632" y="3998963"/>
                </a:lnTo>
                <a:cubicBezTo>
                  <a:pt x="4537632" y="3998963"/>
                  <a:pt x="4543944" y="4051485"/>
                  <a:pt x="4543944" y="4113122"/>
                </a:cubicBezTo>
                <a:cubicBezTo>
                  <a:pt x="4543944" y="4174758"/>
                  <a:pt x="4537632" y="4227280"/>
                  <a:pt x="4537632" y="4227280"/>
                </a:cubicBezTo>
                <a:lnTo>
                  <a:pt x="4492377" y="4227280"/>
                </a:lnTo>
                <a:cubicBezTo>
                  <a:pt x="4492377" y="4227280"/>
                  <a:pt x="4486128" y="4174758"/>
                  <a:pt x="4486128" y="4113122"/>
                </a:cubicBezTo>
                <a:cubicBezTo>
                  <a:pt x="4486128" y="4051485"/>
                  <a:pt x="4492377" y="3998963"/>
                  <a:pt x="4492377" y="3998963"/>
                </a:cubicBezTo>
                <a:close/>
                <a:moveTo>
                  <a:pt x="3701387" y="3998963"/>
                </a:moveTo>
                <a:lnTo>
                  <a:pt x="3746642" y="3998963"/>
                </a:lnTo>
                <a:cubicBezTo>
                  <a:pt x="3746642" y="3998963"/>
                  <a:pt x="3752953" y="4051485"/>
                  <a:pt x="3752953" y="4113122"/>
                </a:cubicBezTo>
                <a:cubicBezTo>
                  <a:pt x="3752953" y="4174758"/>
                  <a:pt x="3746642" y="4227280"/>
                  <a:pt x="3746642" y="4227280"/>
                </a:cubicBezTo>
                <a:lnTo>
                  <a:pt x="3701387" y="4227280"/>
                </a:lnTo>
                <a:cubicBezTo>
                  <a:pt x="3701387" y="4227280"/>
                  <a:pt x="3695075" y="4174758"/>
                  <a:pt x="3695075" y="4113122"/>
                </a:cubicBezTo>
                <a:cubicBezTo>
                  <a:pt x="3695075" y="4051485"/>
                  <a:pt x="3701387" y="3998963"/>
                  <a:pt x="3701387" y="3998963"/>
                </a:cubicBezTo>
                <a:close/>
                <a:moveTo>
                  <a:pt x="2910259" y="3998963"/>
                </a:moveTo>
                <a:lnTo>
                  <a:pt x="2955512" y="3998963"/>
                </a:lnTo>
                <a:cubicBezTo>
                  <a:pt x="2955512" y="3998963"/>
                  <a:pt x="2961822" y="4051485"/>
                  <a:pt x="2961822" y="4113122"/>
                </a:cubicBezTo>
                <a:cubicBezTo>
                  <a:pt x="2961822" y="4174758"/>
                  <a:pt x="2955512" y="4227280"/>
                  <a:pt x="2955512" y="4227280"/>
                </a:cubicBezTo>
                <a:lnTo>
                  <a:pt x="2910259" y="4227280"/>
                </a:lnTo>
                <a:cubicBezTo>
                  <a:pt x="2910259" y="4227280"/>
                  <a:pt x="2903952" y="4174758"/>
                  <a:pt x="2903952" y="4113122"/>
                </a:cubicBezTo>
                <a:cubicBezTo>
                  <a:pt x="2903952" y="4051485"/>
                  <a:pt x="2910259" y="3998963"/>
                  <a:pt x="2910259" y="3998963"/>
                </a:cubicBezTo>
                <a:close/>
                <a:moveTo>
                  <a:pt x="2119119" y="3998963"/>
                </a:moveTo>
                <a:lnTo>
                  <a:pt x="2164366" y="3998963"/>
                </a:lnTo>
                <a:cubicBezTo>
                  <a:pt x="2164366" y="3998963"/>
                  <a:pt x="2170679" y="4051485"/>
                  <a:pt x="2170679" y="4113122"/>
                </a:cubicBezTo>
                <a:cubicBezTo>
                  <a:pt x="2170679" y="4174758"/>
                  <a:pt x="2164366" y="4227280"/>
                  <a:pt x="2164366" y="4227280"/>
                </a:cubicBezTo>
                <a:lnTo>
                  <a:pt x="2119119" y="4227280"/>
                </a:lnTo>
                <a:cubicBezTo>
                  <a:pt x="2119119" y="4227280"/>
                  <a:pt x="2112868" y="4174758"/>
                  <a:pt x="2112868" y="4113122"/>
                </a:cubicBezTo>
                <a:cubicBezTo>
                  <a:pt x="2112868" y="4051485"/>
                  <a:pt x="2119119" y="3998963"/>
                  <a:pt x="2119119" y="3998963"/>
                </a:cubicBezTo>
                <a:close/>
                <a:moveTo>
                  <a:pt x="1327990" y="3998963"/>
                </a:moveTo>
                <a:lnTo>
                  <a:pt x="1373245" y="3998963"/>
                </a:lnTo>
                <a:cubicBezTo>
                  <a:pt x="1373245" y="3998963"/>
                  <a:pt x="1379556" y="4051485"/>
                  <a:pt x="1379556" y="4113122"/>
                </a:cubicBezTo>
                <a:cubicBezTo>
                  <a:pt x="1379556" y="4174758"/>
                  <a:pt x="1373245" y="4227280"/>
                  <a:pt x="1373245" y="4227280"/>
                </a:cubicBezTo>
                <a:lnTo>
                  <a:pt x="1327990" y="4227280"/>
                </a:lnTo>
                <a:cubicBezTo>
                  <a:pt x="1327990" y="4227280"/>
                  <a:pt x="1321744" y="4174758"/>
                  <a:pt x="1321744" y="4113122"/>
                </a:cubicBezTo>
                <a:cubicBezTo>
                  <a:pt x="1321744" y="4051485"/>
                  <a:pt x="1327990" y="3998963"/>
                  <a:pt x="1327990" y="3998963"/>
                </a:cubicBezTo>
                <a:close/>
                <a:moveTo>
                  <a:pt x="536912" y="3998963"/>
                </a:moveTo>
                <a:lnTo>
                  <a:pt x="582167" y="3998963"/>
                </a:lnTo>
                <a:cubicBezTo>
                  <a:pt x="582167" y="3998963"/>
                  <a:pt x="588477" y="4051485"/>
                  <a:pt x="588477" y="4113122"/>
                </a:cubicBezTo>
                <a:cubicBezTo>
                  <a:pt x="588477" y="4174758"/>
                  <a:pt x="582167" y="4227280"/>
                  <a:pt x="582167" y="4227280"/>
                </a:cubicBezTo>
                <a:lnTo>
                  <a:pt x="536912" y="4227280"/>
                </a:lnTo>
                <a:cubicBezTo>
                  <a:pt x="536912" y="4227280"/>
                  <a:pt x="530665" y="4174758"/>
                  <a:pt x="530665" y="4113122"/>
                </a:cubicBezTo>
                <a:cubicBezTo>
                  <a:pt x="530665" y="4051485"/>
                  <a:pt x="536912" y="3998963"/>
                  <a:pt x="536912" y="3998963"/>
                </a:cubicBezTo>
                <a:close/>
                <a:moveTo>
                  <a:pt x="0" y="3986113"/>
                </a:moveTo>
                <a:lnTo>
                  <a:pt x="48559" y="4016746"/>
                </a:lnTo>
                <a:cubicBezTo>
                  <a:pt x="65816" y="4028522"/>
                  <a:pt x="76396" y="4036442"/>
                  <a:pt x="76396" y="4036442"/>
                </a:cubicBezTo>
                <a:lnTo>
                  <a:pt x="53769" y="4075642"/>
                </a:lnTo>
                <a:cubicBezTo>
                  <a:pt x="53769" y="4075642"/>
                  <a:pt x="41611" y="4070431"/>
                  <a:pt x="22784" y="4061372"/>
                </a:cubicBezTo>
                <a:lnTo>
                  <a:pt x="0" y="4049383"/>
                </a:lnTo>
                <a:close/>
                <a:moveTo>
                  <a:pt x="12203753" y="3980427"/>
                </a:moveTo>
                <a:lnTo>
                  <a:pt x="12203753" y="4044642"/>
                </a:lnTo>
                <a:lnTo>
                  <a:pt x="12171908" y="4061397"/>
                </a:lnTo>
                <a:cubicBezTo>
                  <a:pt x="12153072" y="4070448"/>
                  <a:pt x="12140914" y="4075643"/>
                  <a:pt x="12140914" y="4075643"/>
                </a:cubicBezTo>
                <a:lnTo>
                  <a:pt x="12118286" y="4036442"/>
                </a:lnTo>
                <a:cubicBezTo>
                  <a:pt x="12118286" y="4036442"/>
                  <a:pt x="12128867" y="4028523"/>
                  <a:pt x="12146132" y="4016747"/>
                </a:cubicBezTo>
                <a:close/>
                <a:moveTo>
                  <a:pt x="5416402" y="3922307"/>
                </a:moveTo>
                <a:lnTo>
                  <a:pt x="5424781" y="3926013"/>
                </a:lnTo>
                <a:cubicBezTo>
                  <a:pt x="5440965" y="3933303"/>
                  <a:pt x="5478335" y="3950776"/>
                  <a:pt x="5518395" y="3973913"/>
                </a:cubicBezTo>
                <a:cubicBezTo>
                  <a:pt x="5571809" y="4004764"/>
                  <a:pt x="5614131" y="4036442"/>
                  <a:pt x="5614131" y="4036442"/>
                </a:cubicBezTo>
                <a:lnTo>
                  <a:pt x="5591504" y="4075643"/>
                </a:lnTo>
                <a:cubicBezTo>
                  <a:pt x="5591504" y="4075643"/>
                  <a:pt x="5542935" y="4054799"/>
                  <a:pt x="5489521" y="4024013"/>
                </a:cubicBezTo>
                <a:cubicBezTo>
                  <a:pt x="5436110" y="3993163"/>
                  <a:pt x="5393787" y="3961484"/>
                  <a:pt x="5393787" y="3961484"/>
                </a:cubicBezTo>
                <a:close/>
                <a:moveTo>
                  <a:pt x="4625259" y="3922307"/>
                </a:moveTo>
                <a:lnTo>
                  <a:pt x="4633642" y="3926013"/>
                </a:lnTo>
                <a:cubicBezTo>
                  <a:pt x="4649825" y="3933303"/>
                  <a:pt x="4687193" y="3950776"/>
                  <a:pt x="4727254" y="3973913"/>
                </a:cubicBezTo>
                <a:cubicBezTo>
                  <a:pt x="4780668" y="4004764"/>
                  <a:pt x="4822988" y="4036442"/>
                  <a:pt x="4822988" y="4036442"/>
                </a:cubicBezTo>
                <a:lnTo>
                  <a:pt x="4800366" y="4075643"/>
                </a:lnTo>
                <a:cubicBezTo>
                  <a:pt x="4800366" y="4075643"/>
                  <a:pt x="4751732" y="4054799"/>
                  <a:pt x="4698380" y="4024013"/>
                </a:cubicBezTo>
                <a:cubicBezTo>
                  <a:pt x="4644967" y="3993163"/>
                  <a:pt x="4602649" y="3961484"/>
                  <a:pt x="4602649" y="3961484"/>
                </a:cubicBezTo>
                <a:close/>
                <a:moveTo>
                  <a:pt x="3834266" y="3922307"/>
                </a:moveTo>
                <a:lnTo>
                  <a:pt x="3842651" y="3926013"/>
                </a:lnTo>
                <a:cubicBezTo>
                  <a:pt x="3858829" y="3933303"/>
                  <a:pt x="3896202" y="3950776"/>
                  <a:pt x="3936263" y="3973913"/>
                </a:cubicBezTo>
                <a:cubicBezTo>
                  <a:pt x="3989670" y="4004764"/>
                  <a:pt x="4031992" y="4036442"/>
                  <a:pt x="4031992" y="4036442"/>
                </a:cubicBezTo>
                <a:lnTo>
                  <a:pt x="4009366" y="4075643"/>
                </a:lnTo>
                <a:cubicBezTo>
                  <a:pt x="4009366" y="4075643"/>
                  <a:pt x="3960803" y="4054799"/>
                  <a:pt x="3907391" y="4024013"/>
                </a:cubicBezTo>
                <a:cubicBezTo>
                  <a:pt x="3853972" y="3993163"/>
                  <a:pt x="3811651" y="3961484"/>
                  <a:pt x="3811651" y="3961484"/>
                </a:cubicBezTo>
                <a:close/>
                <a:moveTo>
                  <a:pt x="3043144" y="3922307"/>
                </a:moveTo>
                <a:lnTo>
                  <a:pt x="3051523" y="3926013"/>
                </a:lnTo>
                <a:cubicBezTo>
                  <a:pt x="3067710" y="3933303"/>
                  <a:pt x="3105083" y="3950776"/>
                  <a:pt x="3145144" y="3973913"/>
                </a:cubicBezTo>
                <a:cubicBezTo>
                  <a:pt x="3198544" y="4004764"/>
                  <a:pt x="3240871" y="4036442"/>
                  <a:pt x="3240871" y="4036442"/>
                </a:cubicBezTo>
                <a:lnTo>
                  <a:pt x="3218243" y="4075643"/>
                </a:lnTo>
                <a:cubicBezTo>
                  <a:pt x="3218243" y="4075643"/>
                  <a:pt x="3169618" y="4054799"/>
                  <a:pt x="3116268" y="4024013"/>
                </a:cubicBezTo>
                <a:cubicBezTo>
                  <a:pt x="3062852" y="3993163"/>
                  <a:pt x="3020525" y="3961484"/>
                  <a:pt x="3020525" y="3961484"/>
                </a:cubicBezTo>
                <a:close/>
                <a:moveTo>
                  <a:pt x="2252000" y="3922307"/>
                </a:moveTo>
                <a:lnTo>
                  <a:pt x="2260383" y="3926013"/>
                </a:lnTo>
                <a:cubicBezTo>
                  <a:pt x="2276564" y="3933303"/>
                  <a:pt x="2313933" y="3950776"/>
                  <a:pt x="2353993" y="3973913"/>
                </a:cubicBezTo>
                <a:cubicBezTo>
                  <a:pt x="2407411" y="4004764"/>
                  <a:pt x="2449735" y="4036442"/>
                  <a:pt x="2449735" y="4036442"/>
                </a:cubicBezTo>
                <a:lnTo>
                  <a:pt x="2427108" y="4075643"/>
                </a:lnTo>
                <a:cubicBezTo>
                  <a:pt x="2427108" y="4075643"/>
                  <a:pt x="2378472" y="4054799"/>
                  <a:pt x="2325122" y="4024013"/>
                </a:cubicBezTo>
                <a:cubicBezTo>
                  <a:pt x="2271708" y="3993163"/>
                  <a:pt x="2229387" y="3961484"/>
                  <a:pt x="2229387" y="3961484"/>
                </a:cubicBezTo>
                <a:close/>
                <a:moveTo>
                  <a:pt x="1460873" y="3922307"/>
                </a:moveTo>
                <a:lnTo>
                  <a:pt x="1469257" y="3926013"/>
                </a:lnTo>
                <a:cubicBezTo>
                  <a:pt x="1485439" y="3933303"/>
                  <a:pt x="1522810" y="3950776"/>
                  <a:pt x="1562870" y="3973913"/>
                </a:cubicBezTo>
                <a:cubicBezTo>
                  <a:pt x="1616284" y="4004764"/>
                  <a:pt x="1658607" y="4036442"/>
                  <a:pt x="1658607" y="4036442"/>
                </a:cubicBezTo>
                <a:lnTo>
                  <a:pt x="1635980" y="4075643"/>
                </a:lnTo>
                <a:cubicBezTo>
                  <a:pt x="1635980" y="4075643"/>
                  <a:pt x="1587348" y="4054799"/>
                  <a:pt x="1533999" y="4024013"/>
                </a:cubicBezTo>
                <a:cubicBezTo>
                  <a:pt x="1480583" y="3993163"/>
                  <a:pt x="1438259" y="3961484"/>
                  <a:pt x="1438259" y="3961484"/>
                </a:cubicBezTo>
                <a:close/>
                <a:moveTo>
                  <a:pt x="669795" y="3922307"/>
                </a:moveTo>
                <a:lnTo>
                  <a:pt x="678178" y="3926013"/>
                </a:lnTo>
                <a:cubicBezTo>
                  <a:pt x="694360" y="3933303"/>
                  <a:pt x="731732" y="3950776"/>
                  <a:pt x="771792" y="3973913"/>
                </a:cubicBezTo>
                <a:cubicBezTo>
                  <a:pt x="825204" y="4004764"/>
                  <a:pt x="867526" y="4036442"/>
                  <a:pt x="867526" y="4036442"/>
                </a:cubicBezTo>
                <a:lnTo>
                  <a:pt x="844900" y="4075643"/>
                </a:lnTo>
                <a:cubicBezTo>
                  <a:pt x="844900" y="4075643"/>
                  <a:pt x="796268" y="4054799"/>
                  <a:pt x="742918" y="4024013"/>
                </a:cubicBezTo>
                <a:cubicBezTo>
                  <a:pt x="689504" y="3993163"/>
                  <a:pt x="647181" y="3961484"/>
                  <a:pt x="647181" y="3961484"/>
                </a:cubicBezTo>
                <a:close/>
                <a:moveTo>
                  <a:pt x="11745343" y="3922284"/>
                </a:moveTo>
                <a:cubicBezTo>
                  <a:pt x="11745343" y="3922284"/>
                  <a:pt x="11793976" y="3943063"/>
                  <a:pt x="11847390" y="3973913"/>
                </a:cubicBezTo>
                <a:cubicBezTo>
                  <a:pt x="11900804" y="4004764"/>
                  <a:pt x="11943128" y="4036442"/>
                  <a:pt x="11943128" y="4036442"/>
                </a:cubicBezTo>
                <a:lnTo>
                  <a:pt x="11920501" y="4075643"/>
                </a:lnTo>
                <a:cubicBezTo>
                  <a:pt x="11920501" y="4075643"/>
                  <a:pt x="11871867" y="4054799"/>
                  <a:pt x="11818516" y="4024013"/>
                </a:cubicBezTo>
                <a:cubicBezTo>
                  <a:pt x="11765038" y="3993163"/>
                  <a:pt x="11722715" y="3961484"/>
                  <a:pt x="11722715" y="3961484"/>
                </a:cubicBezTo>
                <a:close/>
                <a:moveTo>
                  <a:pt x="11524930" y="3922284"/>
                </a:moveTo>
                <a:lnTo>
                  <a:pt x="11547558" y="3961484"/>
                </a:lnTo>
                <a:cubicBezTo>
                  <a:pt x="11547558" y="3961484"/>
                  <a:pt x="11505234" y="3993163"/>
                  <a:pt x="11451820" y="4024013"/>
                </a:cubicBezTo>
                <a:cubicBezTo>
                  <a:pt x="11398406" y="4054863"/>
                  <a:pt x="11349836" y="4075643"/>
                  <a:pt x="11349836" y="4075643"/>
                </a:cubicBezTo>
                <a:lnTo>
                  <a:pt x="11327208" y="4036442"/>
                </a:lnTo>
                <a:cubicBezTo>
                  <a:pt x="11327208" y="4036442"/>
                  <a:pt x="11369531" y="4004764"/>
                  <a:pt x="11422946" y="3973913"/>
                </a:cubicBezTo>
                <a:cubicBezTo>
                  <a:pt x="11476360" y="3943063"/>
                  <a:pt x="11524930" y="3922284"/>
                  <a:pt x="11524930" y="3922284"/>
                </a:cubicBezTo>
                <a:close/>
                <a:moveTo>
                  <a:pt x="10954265" y="3922284"/>
                </a:moveTo>
                <a:cubicBezTo>
                  <a:pt x="10954265" y="3922284"/>
                  <a:pt x="11002835" y="3943063"/>
                  <a:pt x="11056249" y="3973913"/>
                </a:cubicBezTo>
                <a:cubicBezTo>
                  <a:pt x="11109664" y="4004764"/>
                  <a:pt x="11151987" y="4036442"/>
                  <a:pt x="11151987" y="4036442"/>
                </a:cubicBezTo>
                <a:lnTo>
                  <a:pt x="11129360" y="4075643"/>
                </a:lnTo>
                <a:cubicBezTo>
                  <a:pt x="11129360" y="4075643"/>
                  <a:pt x="11080790" y="4054799"/>
                  <a:pt x="11027376" y="4024013"/>
                </a:cubicBezTo>
                <a:cubicBezTo>
                  <a:pt x="10973961" y="3993163"/>
                  <a:pt x="10931638" y="3961484"/>
                  <a:pt x="10931638" y="3961484"/>
                </a:cubicBezTo>
                <a:close/>
                <a:moveTo>
                  <a:pt x="10733788" y="3922284"/>
                </a:moveTo>
                <a:lnTo>
                  <a:pt x="10756416" y="3961484"/>
                </a:lnTo>
                <a:cubicBezTo>
                  <a:pt x="10756416" y="3961484"/>
                  <a:pt x="10714092" y="3993163"/>
                  <a:pt x="10660678" y="4024013"/>
                </a:cubicBezTo>
                <a:cubicBezTo>
                  <a:pt x="10607264" y="4054863"/>
                  <a:pt x="10558694" y="4075643"/>
                  <a:pt x="10558694" y="4075643"/>
                </a:cubicBezTo>
                <a:lnTo>
                  <a:pt x="10536066" y="4036442"/>
                </a:lnTo>
                <a:cubicBezTo>
                  <a:pt x="10536066" y="4036442"/>
                  <a:pt x="10578389" y="4004764"/>
                  <a:pt x="10631804" y="3973913"/>
                </a:cubicBezTo>
                <a:cubicBezTo>
                  <a:pt x="10685218" y="3943063"/>
                  <a:pt x="10733788" y="3922284"/>
                  <a:pt x="10733788" y="3922284"/>
                </a:cubicBezTo>
                <a:close/>
                <a:moveTo>
                  <a:pt x="10163123" y="3922284"/>
                </a:moveTo>
                <a:cubicBezTo>
                  <a:pt x="10163123" y="3922284"/>
                  <a:pt x="10211693" y="3943063"/>
                  <a:pt x="10265107" y="3973913"/>
                </a:cubicBezTo>
                <a:cubicBezTo>
                  <a:pt x="10318522" y="4004764"/>
                  <a:pt x="10360845" y="4036442"/>
                  <a:pt x="10360845" y="4036442"/>
                </a:cubicBezTo>
                <a:lnTo>
                  <a:pt x="10338218" y="4075643"/>
                </a:lnTo>
                <a:cubicBezTo>
                  <a:pt x="10338218" y="4075643"/>
                  <a:pt x="10289648" y="4054799"/>
                  <a:pt x="10236234" y="4024013"/>
                </a:cubicBezTo>
                <a:cubicBezTo>
                  <a:pt x="10182819" y="3993163"/>
                  <a:pt x="10140496" y="3961484"/>
                  <a:pt x="10140496" y="3961484"/>
                </a:cubicBezTo>
                <a:close/>
                <a:moveTo>
                  <a:pt x="9942711" y="3922284"/>
                </a:moveTo>
                <a:lnTo>
                  <a:pt x="9965339" y="3961484"/>
                </a:lnTo>
                <a:cubicBezTo>
                  <a:pt x="9965339" y="3961484"/>
                  <a:pt x="9922951" y="3993163"/>
                  <a:pt x="9869601" y="4024013"/>
                </a:cubicBezTo>
                <a:cubicBezTo>
                  <a:pt x="9816123" y="4054863"/>
                  <a:pt x="9767553" y="4075643"/>
                  <a:pt x="9767553" y="4075643"/>
                </a:cubicBezTo>
                <a:lnTo>
                  <a:pt x="9744925" y="4036442"/>
                </a:lnTo>
                <a:cubicBezTo>
                  <a:pt x="9744925" y="4036442"/>
                  <a:pt x="9787248" y="4004764"/>
                  <a:pt x="9840663" y="3973913"/>
                </a:cubicBezTo>
                <a:cubicBezTo>
                  <a:pt x="9894077" y="3943063"/>
                  <a:pt x="9942711" y="3922284"/>
                  <a:pt x="9942711" y="3922284"/>
                </a:cubicBezTo>
                <a:close/>
                <a:moveTo>
                  <a:pt x="9371982" y="3922284"/>
                </a:moveTo>
                <a:cubicBezTo>
                  <a:pt x="9371982" y="3922284"/>
                  <a:pt x="9420552" y="3943063"/>
                  <a:pt x="9474030" y="3973913"/>
                </a:cubicBezTo>
                <a:cubicBezTo>
                  <a:pt x="9527444" y="4004764"/>
                  <a:pt x="9569768" y="4036442"/>
                  <a:pt x="9569768" y="4036442"/>
                </a:cubicBezTo>
                <a:lnTo>
                  <a:pt x="9547140" y="4075643"/>
                </a:lnTo>
                <a:cubicBezTo>
                  <a:pt x="9547140" y="4075643"/>
                  <a:pt x="9498507" y="4054799"/>
                  <a:pt x="9445093" y="4024013"/>
                </a:cubicBezTo>
                <a:cubicBezTo>
                  <a:pt x="9391678" y="3993163"/>
                  <a:pt x="9349355" y="3961484"/>
                  <a:pt x="9349355" y="3961484"/>
                </a:cubicBezTo>
                <a:close/>
                <a:moveTo>
                  <a:pt x="9151570" y="3922284"/>
                </a:moveTo>
                <a:lnTo>
                  <a:pt x="9174198" y="3961484"/>
                </a:lnTo>
                <a:cubicBezTo>
                  <a:pt x="9174198" y="3961484"/>
                  <a:pt x="9131874" y="3993163"/>
                  <a:pt x="9078460" y="4024013"/>
                </a:cubicBezTo>
                <a:cubicBezTo>
                  <a:pt x="9025046" y="4054863"/>
                  <a:pt x="8976412" y="4075643"/>
                  <a:pt x="8976412" y="4075643"/>
                </a:cubicBezTo>
                <a:lnTo>
                  <a:pt x="8953784" y="4036442"/>
                </a:lnTo>
                <a:cubicBezTo>
                  <a:pt x="8953784" y="4036442"/>
                  <a:pt x="8996107" y="4004764"/>
                  <a:pt x="9049585" y="3973913"/>
                </a:cubicBezTo>
                <a:cubicBezTo>
                  <a:pt x="9102936" y="3943063"/>
                  <a:pt x="9151570" y="3922284"/>
                  <a:pt x="9151570" y="3922284"/>
                </a:cubicBezTo>
                <a:close/>
                <a:moveTo>
                  <a:pt x="8580840" y="3922284"/>
                </a:moveTo>
                <a:cubicBezTo>
                  <a:pt x="8580840" y="3922284"/>
                  <a:pt x="8629474" y="3943063"/>
                  <a:pt x="8682888" y="3973913"/>
                </a:cubicBezTo>
                <a:cubicBezTo>
                  <a:pt x="8736302" y="4004764"/>
                  <a:pt x="8778626" y="4036442"/>
                  <a:pt x="8778626" y="4036442"/>
                </a:cubicBezTo>
                <a:lnTo>
                  <a:pt x="8755998" y="4075643"/>
                </a:lnTo>
                <a:cubicBezTo>
                  <a:pt x="8755998" y="4075643"/>
                  <a:pt x="8707364" y="4054799"/>
                  <a:pt x="8654014" y="4024013"/>
                </a:cubicBezTo>
                <a:cubicBezTo>
                  <a:pt x="8600536" y="3993163"/>
                  <a:pt x="8558213" y="3961484"/>
                  <a:pt x="8558213" y="3961484"/>
                </a:cubicBezTo>
                <a:close/>
                <a:moveTo>
                  <a:pt x="8360428" y="3922284"/>
                </a:moveTo>
                <a:lnTo>
                  <a:pt x="8383056" y="3961484"/>
                </a:lnTo>
                <a:cubicBezTo>
                  <a:pt x="8383056" y="3961484"/>
                  <a:pt x="8340732" y="3993163"/>
                  <a:pt x="8287318" y="4024013"/>
                </a:cubicBezTo>
                <a:cubicBezTo>
                  <a:pt x="8233904" y="4054863"/>
                  <a:pt x="8185270" y="4075643"/>
                  <a:pt x="8185270" y="4075643"/>
                </a:cubicBezTo>
                <a:lnTo>
                  <a:pt x="8162642" y="4036442"/>
                </a:lnTo>
                <a:cubicBezTo>
                  <a:pt x="8162642" y="4036442"/>
                  <a:pt x="8204965" y="4004764"/>
                  <a:pt x="8258443" y="3973913"/>
                </a:cubicBezTo>
                <a:cubicBezTo>
                  <a:pt x="8311794" y="3943063"/>
                  <a:pt x="8360428" y="3922284"/>
                  <a:pt x="8360428" y="3922284"/>
                </a:cubicBezTo>
                <a:close/>
                <a:moveTo>
                  <a:pt x="7789699" y="3922284"/>
                </a:moveTo>
                <a:cubicBezTo>
                  <a:pt x="7789699" y="3922284"/>
                  <a:pt x="7838333" y="3943063"/>
                  <a:pt x="7891747" y="3973913"/>
                </a:cubicBezTo>
                <a:cubicBezTo>
                  <a:pt x="7945161" y="4004764"/>
                  <a:pt x="7987485" y="4036442"/>
                  <a:pt x="7987485" y="4036442"/>
                </a:cubicBezTo>
                <a:lnTo>
                  <a:pt x="7964857" y="4075643"/>
                </a:lnTo>
                <a:cubicBezTo>
                  <a:pt x="7964857" y="4075643"/>
                  <a:pt x="7916223" y="4054799"/>
                  <a:pt x="7862873" y="4024013"/>
                </a:cubicBezTo>
                <a:cubicBezTo>
                  <a:pt x="7809395" y="3993163"/>
                  <a:pt x="7767072" y="3961484"/>
                  <a:pt x="7767072" y="3961484"/>
                </a:cubicBezTo>
                <a:close/>
                <a:moveTo>
                  <a:pt x="7569286" y="3922284"/>
                </a:moveTo>
                <a:lnTo>
                  <a:pt x="7591913" y="3961484"/>
                </a:lnTo>
                <a:cubicBezTo>
                  <a:pt x="7591913" y="3961484"/>
                  <a:pt x="7549590" y="3993163"/>
                  <a:pt x="7496176" y="4024013"/>
                </a:cubicBezTo>
                <a:cubicBezTo>
                  <a:pt x="7442762" y="4054863"/>
                  <a:pt x="7394128" y="4075643"/>
                  <a:pt x="7394128" y="4075643"/>
                </a:cubicBezTo>
                <a:lnTo>
                  <a:pt x="7371564" y="4036442"/>
                </a:lnTo>
                <a:cubicBezTo>
                  <a:pt x="7371564" y="4036442"/>
                  <a:pt x="7413887" y="4004764"/>
                  <a:pt x="7467302" y="3973913"/>
                </a:cubicBezTo>
                <a:cubicBezTo>
                  <a:pt x="7520716" y="3943063"/>
                  <a:pt x="7569286" y="3922284"/>
                  <a:pt x="7569286" y="3922284"/>
                </a:cubicBezTo>
                <a:close/>
                <a:moveTo>
                  <a:pt x="6998558" y="3922284"/>
                </a:moveTo>
                <a:cubicBezTo>
                  <a:pt x="6998558" y="3922284"/>
                  <a:pt x="7047191" y="3943063"/>
                  <a:pt x="7100606" y="3973913"/>
                </a:cubicBezTo>
                <a:cubicBezTo>
                  <a:pt x="7154020" y="4004764"/>
                  <a:pt x="7196344" y="4036442"/>
                  <a:pt x="7196344" y="4036442"/>
                </a:cubicBezTo>
                <a:lnTo>
                  <a:pt x="7173716" y="4075643"/>
                </a:lnTo>
                <a:cubicBezTo>
                  <a:pt x="7173716" y="4075643"/>
                  <a:pt x="7125146" y="4054799"/>
                  <a:pt x="7071731" y="4024013"/>
                </a:cubicBezTo>
                <a:cubicBezTo>
                  <a:pt x="7018317" y="3993163"/>
                  <a:pt x="6975995" y="3961484"/>
                  <a:pt x="6975995" y="3961484"/>
                </a:cubicBezTo>
                <a:close/>
                <a:moveTo>
                  <a:pt x="6778210" y="3922284"/>
                </a:moveTo>
                <a:lnTo>
                  <a:pt x="6800772" y="3961484"/>
                </a:lnTo>
                <a:cubicBezTo>
                  <a:pt x="6800772" y="3961484"/>
                  <a:pt x="6758449" y="3993163"/>
                  <a:pt x="6705100" y="4024013"/>
                </a:cubicBezTo>
                <a:cubicBezTo>
                  <a:pt x="6651621" y="4054863"/>
                  <a:pt x="6603052" y="4075643"/>
                  <a:pt x="6603052" y="4075643"/>
                </a:cubicBezTo>
                <a:lnTo>
                  <a:pt x="6580424" y="4036442"/>
                </a:lnTo>
                <a:cubicBezTo>
                  <a:pt x="6580424" y="4036442"/>
                  <a:pt x="6622747" y="4004764"/>
                  <a:pt x="6676161" y="3973913"/>
                </a:cubicBezTo>
                <a:cubicBezTo>
                  <a:pt x="6729575" y="3943063"/>
                  <a:pt x="6778210" y="3922284"/>
                  <a:pt x="6778210" y="3922284"/>
                </a:cubicBezTo>
                <a:close/>
                <a:moveTo>
                  <a:pt x="6207480" y="3922284"/>
                </a:moveTo>
                <a:cubicBezTo>
                  <a:pt x="6207480" y="3922284"/>
                  <a:pt x="6256113" y="3943063"/>
                  <a:pt x="6309528" y="3973913"/>
                </a:cubicBezTo>
                <a:cubicBezTo>
                  <a:pt x="6362878" y="4004764"/>
                  <a:pt x="6405201" y="4036442"/>
                  <a:pt x="6405201" y="4036442"/>
                </a:cubicBezTo>
                <a:lnTo>
                  <a:pt x="6382638" y="4075643"/>
                </a:lnTo>
                <a:cubicBezTo>
                  <a:pt x="6382638" y="4075643"/>
                  <a:pt x="6334004" y="4054799"/>
                  <a:pt x="6280590" y="4024013"/>
                </a:cubicBezTo>
                <a:cubicBezTo>
                  <a:pt x="6227176" y="3993163"/>
                  <a:pt x="6184852" y="3961484"/>
                  <a:pt x="6184852" y="3961484"/>
                </a:cubicBezTo>
                <a:close/>
                <a:moveTo>
                  <a:pt x="5987007" y="3922284"/>
                </a:moveTo>
                <a:lnTo>
                  <a:pt x="6009633" y="3961484"/>
                </a:lnTo>
                <a:cubicBezTo>
                  <a:pt x="6009633" y="3961484"/>
                  <a:pt x="5967311" y="3993163"/>
                  <a:pt x="5913898" y="4024013"/>
                </a:cubicBezTo>
                <a:cubicBezTo>
                  <a:pt x="5860482" y="4054863"/>
                  <a:pt x="5811850" y="4075643"/>
                  <a:pt x="5811850" y="4075643"/>
                </a:cubicBezTo>
                <a:lnTo>
                  <a:pt x="5789224" y="4036442"/>
                </a:lnTo>
                <a:lnTo>
                  <a:pt x="5789287" y="4036442"/>
                </a:lnTo>
                <a:cubicBezTo>
                  <a:pt x="5789287" y="4036442"/>
                  <a:pt x="5831610" y="4004764"/>
                  <a:pt x="5885024" y="3973913"/>
                </a:cubicBezTo>
                <a:cubicBezTo>
                  <a:pt x="5938437" y="3943063"/>
                  <a:pt x="5987007" y="3922284"/>
                  <a:pt x="5987007" y="3922284"/>
                </a:cubicBezTo>
                <a:close/>
                <a:moveTo>
                  <a:pt x="5416352" y="3922284"/>
                </a:moveTo>
                <a:lnTo>
                  <a:pt x="5416414" y="3922284"/>
                </a:lnTo>
                <a:lnTo>
                  <a:pt x="5416402" y="3922307"/>
                </a:lnTo>
                <a:close/>
                <a:moveTo>
                  <a:pt x="5195941" y="3922284"/>
                </a:moveTo>
                <a:lnTo>
                  <a:pt x="5218566" y="3961484"/>
                </a:lnTo>
                <a:cubicBezTo>
                  <a:pt x="5218566" y="3961484"/>
                  <a:pt x="5176242" y="3993163"/>
                  <a:pt x="5122827" y="4024013"/>
                </a:cubicBezTo>
                <a:cubicBezTo>
                  <a:pt x="5069416" y="4054863"/>
                  <a:pt x="5020783" y="4075643"/>
                  <a:pt x="5020783" y="4075643"/>
                </a:cubicBezTo>
                <a:lnTo>
                  <a:pt x="4998155" y="4036442"/>
                </a:lnTo>
                <a:lnTo>
                  <a:pt x="4998215" y="4036442"/>
                </a:lnTo>
                <a:cubicBezTo>
                  <a:pt x="4998215" y="4036442"/>
                  <a:pt x="5040542" y="4004764"/>
                  <a:pt x="5093953" y="3973913"/>
                </a:cubicBezTo>
                <a:cubicBezTo>
                  <a:pt x="5147369" y="3943063"/>
                  <a:pt x="5195941" y="3922284"/>
                  <a:pt x="5195941" y="3922284"/>
                </a:cubicBezTo>
                <a:close/>
                <a:moveTo>
                  <a:pt x="4625211" y="3922284"/>
                </a:moveTo>
                <a:lnTo>
                  <a:pt x="4625271" y="3922284"/>
                </a:lnTo>
                <a:lnTo>
                  <a:pt x="4625259" y="3922307"/>
                </a:lnTo>
                <a:close/>
                <a:moveTo>
                  <a:pt x="4404792" y="3922284"/>
                </a:moveTo>
                <a:lnTo>
                  <a:pt x="4427424" y="3961484"/>
                </a:lnTo>
                <a:cubicBezTo>
                  <a:pt x="4427424" y="3961484"/>
                  <a:pt x="4385099" y="3993163"/>
                  <a:pt x="4331686" y="4024013"/>
                </a:cubicBezTo>
                <a:cubicBezTo>
                  <a:pt x="4278272" y="4054863"/>
                  <a:pt x="4229635" y="4075643"/>
                  <a:pt x="4229635" y="4075643"/>
                </a:cubicBezTo>
                <a:lnTo>
                  <a:pt x="4207009" y="4036442"/>
                </a:lnTo>
                <a:lnTo>
                  <a:pt x="4207074" y="4036442"/>
                </a:lnTo>
                <a:cubicBezTo>
                  <a:pt x="4207074" y="4036442"/>
                  <a:pt x="4249395" y="4004764"/>
                  <a:pt x="4302809" y="3973913"/>
                </a:cubicBezTo>
                <a:cubicBezTo>
                  <a:pt x="4356222" y="3943063"/>
                  <a:pt x="4404792" y="3922284"/>
                  <a:pt x="4404792" y="3922284"/>
                </a:cubicBezTo>
                <a:close/>
                <a:moveTo>
                  <a:pt x="3834218" y="3922284"/>
                </a:moveTo>
                <a:lnTo>
                  <a:pt x="3834279" y="3922284"/>
                </a:lnTo>
                <a:lnTo>
                  <a:pt x="3834266" y="3922307"/>
                </a:lnTo>
                <a:close/>
                <a:moveTo>
                  <a:pt x="3613742" y="3922284"/>
                </a:moveTo>
                <a:lnTo>
                  <a:pt x="3636372" y="3961484"/>
                </a:lnTo>
                <a:cubicBezTo>
                  <a:pt x="3636372" y="3961484"/>
                  <a:pt x="3594049" y="3993163"/>
                  <a:pt x="3540639" y="4024013"/>
                </a:cubicBezTo>
                <a:cubicBezTo>
                  <a:pt x="3487224" y="4054863"/>
                  <a:pt x="3438588" y="4075643"/>
                  <a:pt x="3438588" y="4075643"/>
                </a:cubicBezTo>
                <a:lnTo>
                  <a:pt x="3415959" y="4036442"/>
                </a:lnTo>
                <a:lnTo>
                  <a:pt x="3416027" y="4036442"/>
                </a:lnTo>
                <a:cubicBezTo>
                  <a:pt x="3416027" y="4036442"/>
                  <a:pt x="3458348" y="4004764"/>
                  <a:pt x="3511767" y="3973913"/>
                </a:cubicBezTo>
                <a:cubicBezTo>
                  <a:pt x="3565177" y="3943063"/>
                  <a:pt x="3613742" y="3922284"/>
                  <a:pt x="3613742" y="3922284"/>
                </a:cubicBezTo>
                <a:close/>
                <a:moveTo>
                  <a:pt x="3043094" y="3922284"/>
                </a:moveTo>
                <a:lnTo>
                  <a:pt x="3043156" y="3922284"/>
                </a:lnTo>
                <a:lnTo>
                  <a:pt x="3043144" y="3922307"/>
                </a:lnTo>
                <a:close/>
                <a:moveTo>
                  <a:pt x="2822677" y="3922284"/>
                </a:moveTo>
                <a:lnTo>
                  <a:pt x="2845305" y="3961484"/>
                </a:lnTo>
                <a:cubicBezTo>
                  <a:pt x="2845305" y="3961484"/>
                  <a:pt x="2802981" y="3993163"/>
                  <a:pt x="2749571" y="4024013"/>
                </a:cubicBezTo>
                <a:cubicBezTo>
                  <a:pt x="2696153" y="4054863"/>
                  <a:pt x="2647521" y="4075643"/>
                  <a:pt x="2647521" y="4075643"/>
                </a:cubicBezTo>
                <a:lnTo>
                  <a:pt x="2624892" y="4036442"/>
                </a:lnTo>
                <a:cubicBezTo>
                  <a:pt x="2624892" y="4036442"/>
                  <a:pt x="2667217" y="4004764"/>
                  <a:pt x="2720633" y="3973913"/>
                </a:cubicBezTo>
                <a:cubicBezTo>
                  <a:pt x="2774046" y="3943063"/>
                  <a:pt x="2822677" y="3922284"/>
                  <a:pt x="2822677" y="3922284"/>
                </a:cubicBezTo>
                <a:close/>
                <a:moveTo>
                  <a:pt x="2251951" y="3922284"/>
                </a:moveTo>
                <a:lnTo>
                  <a:pt x="2252012" y="3922284"/>
                </a:lnTo>
                <a:lnTo>
                  <a:pt x="2252000" y="3922307"/>
                </a:lnTo>
                <a:close/>
                <a:moveTo>
                  <a:pt x="2031546" y="3922284"/>
                </a:moveTo>
                <a:lnTo>
                  <a:pt x="2054176" y="3961484"/>
                </a:lnTo>
                <a:cubicBezTo>
                  <a:pt x="2054176" y="3961484"/>
                  <a:pt x="2011851" y="3993163"/>
                  <a:pt x="1958440" y="4024013"/>
                </a:cubicBezTo>
                <a:cubicBezTo>
                  <a:pt x="1905024" y="4054863"/>
                  <a:pt x="1856390" y="4075643"/>
                  <a:pt x="1856390" y="4075643"/>
                </a:cubicBezTo>
                <a:lnTo>
                  <a:pt x="1833765" y="4036442"/>
                </a:lnTo>
                <a:cubicBezTo>
                  <a:pt x="1833765" y="4036442"/>
                  <a:pt x="1876088" y="4004764"/>
                  <a:pt x="1929500" y="3973913"/>
                </a:cubicBezTo>
                <a:cubicBezTo>
                  <a:pt x="1982915" y="3943063"/>
                  <a:pt x="2031546" y="3922284"/>
                  <a:pt x="2031546" y="3922284"/>
                </a:cubicBezTo>
                <a:close/>
                <a:moveTo>
                  <a:pt x="1460821" y="3922284"/>
                </a:moveTo>
                <a:lnTo>
                  <a:pt x="1460890" y="3922284"/>
                </a:lnTo>
                <a:lnTo>
                  <a:pt x="1460873" y="3922307"/>
                </a:lnTo>
                <a:close/>
                <a:moveTo>
                  <a:pt x="1240476" y="3922284"/>
                </a:moveTo>
                <a:lnTo>
                  <a:pt x="1263103" y="3961484"/>
                </a:lnTo>
                <a:cubicBezTo>
                  <a:pt x="1263103" y="3961484"/>
                  <a:pt x="1220781" y="3993163"/>
                  <a:pt x="1167366" y="4024013"/>
                </a:cubicBezTo>
                <a:cubicBezTo>
                  <a:pt x="1113950" y="4054863"/>
                  <a:pt x="1065317" y="4075643"/>
                  <a:pt x="1065317" y="4075643"/>
                </a:cubicBezTo>
                <a:lnTo>
                  <a:pt x="1042681" y="4036442"/>
                </a:lnTo>
                <a:cubicBezTo>
                  <a:pt x="1042681" y="4036442"/>
                  <a:pt x="1085014" y="4004764"/>
                  <a:pt x="1138427" y="3973913"/>
                </a:cubicBezTo>
                <a:cubicBezTo>
                  <a:pt x="1191840" y="3943063"/>
                  <a:pt x="1240476" y="3922284"/>
                  <a:pt x="1240476" y="3922284"/>
                </a:cubicBezTo>
                <a:close/>
                <a:moveTo>
                  <a:pt x="669744" y="3922284"/>
                </a:moveTo>
                <a:lnTo>
                  <a:pt x="669808" y="3922284"/>
                </a:lnTo>
                <a:lnTo>
                  <a:pt x="669795" y="3922307"/>
                </a:lnTo>
                <a:close/>
                <a:moveTo>
                  <a:pt x="449268" y="3922284"/>
                </a:moveTo>
                <a:lnTo>
                  <a:pt x="471896" y="3961484"/>
                </a:lnTo>
                <a:cubicBezTo>
                  <a:pt x="471896" y="3961484"/>
                  <a:pt x="429574" y="3993163"/>
                  <a:pt x="376162" y="4024013"/>
                </a:cubicBezTo>
                <a:cubicBezTo>
                  <a:pt x="322748" y="4054863"/>
                  <a:pt x="274116" y="4075643"/>
                  <a:pt x="274116" y="4075643"/>
                </a:cubicBezTo>
                <a:lnTo>
                  <a:pt x="251487" y="4036442"/>
                </a:lnTo>
                <a:lnTo>
                  <a:pt x="251551" y="4036442"/>
                </a:lnTo>
                <a:cubicBezTo>
                  <a:pt x="251551" y="4036442"/>
                  <a:pt x="293874" y="4004764"/>
                  <a:pt x="347288" y="3973913"/>
                </a:cubicBezTo>
                <a:cubicBezTo>
                  <a:pt x="400701" y="3943063"/>
                  <a:pt x="449268" y="3922284"/>
                  <a:pt x="449268" y="3922284"/>
                </a:cubicBezTo>
                <a:close/>
                <a:moveTo>
                  <a:pt x="12008079" y="3770583"/>
                </a:moveTo>
                <a:lnTo>
                  <a:pt x="12053335" y="3770583"/>
                </a:lnTo>
                <a:cubicBezTo>
                  <a:pt x="12053335" y="3770583"/>
                  <a:pt x="12059581" y="3823105"/>
                  <a:pt x="12059581" y="3884805"/>
                </a:cubicBezTo>
                <a:cubicBezTo>
                  <a:pt x="12059581" y="3946505"/>
                  <a:pt x="12053335" y="3998963"/>
                  <a:pt x="12053335" y="3998963"/>
                </a:cubicBezTo>
                <a:lnTo>
                  <a:pt x="12008079" y="3998963"/>
                </a:lnTo>
                <a:cubicBezTo>
                  <a:pt x="12008079" y="3998963"/>
                  <a:pt x="12001833" y="3946442"/>
                  <a:pt x="12001833" y="3884805"/>
                </a:cubicBezTo>
                <a:cubicBezTo>
                  <a:pt x="12001833" y="3823169"/>
                  <a:pt x="12008079" y="3770583"/>
                  <a:pt x="12008079" y="3770583"/>
                </a:cubicBezTo>
                <a:close/>
                <a:moveTo>
                  <a:pt x="11216938" y="3770583"/>
                </a:moveTo>
                <a:lnTo>
                  <a:pt x="11262194" y="3770583"/>
                </a:lnTo>
                <a:cubicBezTo>
                  <a:pt x="11262194" y="3770583"/>
                  <a:pt x="11268504" y="3823105"/>
                  <a:pt x="11268504" y="3884805"/>
                </a:cubicBezTo>
                <a:cubicBezTo>
                  <a:pt x="11268504" y="3946505"/>
                  <a:pt x="11262194" y="3998963"/>
                  <a:pt x="11262194" y="3998963"/>
                </a:cubicBezTo>
                <a:lnTo>
                  <a:pt x="11216938" y="3998963"/>
                </a:lnTo>
                <a:cubicBezTo>
                  <a:pt x="11216938" y="3998963"/>
                  <a:pt x="11210692" y="3946442"/>
                  <a:pt x="11210692" y="3884805"/>
                </a:cubicBezTo>
                <a:cubicBezTo>
                  <a:pt x="11210692" y="3823169"/>
                  <a:pt x="11216938" y="3770583"/>
                  <a:pt x="11216938" y="3770583"/>
                </a:cubicBezTo>
                <a:close/>
                <a:moveTo>
                  <a:pt x="10425796" y="3770583"/>
                </a:moveTo>
                <a:lnTo>
                  <a:pt x="10471052" y="3770583"/>
                </a:lnTo>
                <a:cubicBezTo>
                  <a:pt x="10471052" y="3770583"/>
                  <a:pt x="10477362" y="3823105"/>
                  <a:pt x="10477362" y="3884805"/>
                </a:cubicBezTo>
                <a:cubicBezTo>
                  <a:pt x="10477362" y="3946505"/>
                  <a:pt x="10471052" y="3998963"/>
                  <a:pt x="10471052" y="3998963"/>
                </a:cubicBezTo>
                <a:lnTo>
                  <a:pt x="10425796" y="3998963"/>
                </a:lnTo>
                <a:cubicBezTo>
                  <a:pt x="10425796" y="3998963"/>
                  <a:pt x="10419550" y="3946442"/>
                  <a:pt x="10419550" y="3884805"/>
                </a:cubicBezTo>
                <a:cubicBezTo>
                  <a:pt x="10419550" y="3823169"/>
                  <a:pt x="10425796" y="3770583"/>
                  <a:pt x="10425796" y="3770583"/>
                </a:cubicBezTo>
                <a:close/>
                <a:moveTo>
                  <a:pt x="9634719" y="3770583"/>
                </a:moveTo>
                <a:lnTo>
                  <a:pt x="9679910" y="3770583"/>
                </a:lnTo>
                <a:cubicBezTo>
                  <a:pt x="9679910" y="3770583"/>
                  <a:pt x="9686221" y="3823105"/>
                  <a:pt x="9686221" y="3884805"/>
                </a:cubicBezTo>
                <a:cubicBezTo>
                  <a:pt x="9686221" y="3946505"/>
                  <a:pt x="9679910" y="3998963"/>
                  <a:pt x="9679910" y="3998963"/>
                </a:cubicBezTo>
                <a:lnTo>
                  <a:pt x="9634719" y="3998963"/>
                </a:lnTo>
                <a:cubicBezTo>
                  <a:pt x="9634719" y="3998963"/>
                  <a:pt x="9628408" y="3946442"/>
                  <a:pt x="9628408" y="3884805"/>
                </a:cubicBezTo>
                <a:cubicBezTo>
                  <a:pt x="9628408" y="3823169"/>
                  <a:pt x="9634719" y="3770583"/>
                  <a:pt x="9634719" y="3770583"/>
                </a:cubicBezTo>
                <a:close/>
                <a:moveTo>
                  <a:pt x="8843577" y="3770583"/>
                </a:moveTo>
                <a:lnTo>
                  <a:pt x="8888832" y="3770583"/>
                </a:lnTo>
                <a:cubicBezTo>
                  <a:pt x="8888832" y="3770583"/>
                  <a:pt x="8895079" y="3823105"/>
                  <a:pt x="8895079" y="3884805"/>
                </a:cubicBezTo>
                <a:cubicBezTo>
                  <a:pt x="8895079" y="3946505"/>
                  <a:pt x="8888832" y="3998963"/>
                  <a:pt x="8888832" y="3998963"/>
                </a:cubicBezTo>
                <a:lnTo>
                  <a:pt x="8843577" y="3998963"/>
                </a:lnTo>
                <a:cubicBezTo>
                  <a:pt x="8843577" y="3998963"/>
                  <a:pt x="8837330" y="3946442"/>
                  <a:pt x="8837330" y="3884805"/>
                </a:cubicBezTo>
                <a:cubicBezTo>
                  <a:pt x="8837330" y="3823169"/>
                  <a:pt x="8843577" y="3770583"/>
                  <a:pt x="8843577" y="3770583"/>
                </a:cubicBezTo>
                <a:close/>
                <a:moveTo>
                  <a:pt x="8052435" y="3770583"/>
                </a:moveTo>
                <a:lnTo>
                  <a:pt x="8097691" y="3770583"/>
                </a:lnTo>
                <a:cubicBezTo>
                  <a:pt x="8097691" y="3770583"/>
                  <a:pt x="8103938" y="3823105"/>
                  <a:pt x="8103938" y="3884805"/>
                </a:cubicBezTo>
                <a:cubicBezTo>
                  <a:pt x="8103938" y="3946505"/>
                  <a:pt x="8097691" y="3998963"/>
                  <a:pt x="8097691" y="3998963"/>
                </a:cubicBezTo>
                <a:lnTo>
                  <a:pt x="8052435" y="3998963"/>
                </a:lnTo>
                <a:cubicBezTo>
                  <a:pt x="8052435" y="3998963"/>
                  <a:pt x="8046189" y="3946442"/>
                  <a:pt x="8046189" y="3884805"/>
                </a:cubicBezTo>
                <a:cubicBezTo>
                  <a:pt x="8046189" y="3823169"/>
                  <a:pt x="8052435" y="3770583"/>
                  <a:pt x="8052435" y="3770583"/>
                </a:cubicBezTo>
                <a:close/>
                <a:moveTo>
                  <a:pt x="7261293" y="3770583"/>
                </a:moveTo>
                <a:lnTo>
                  <a:pt x="7306549" y="3770583"/>
                </a:lnTo>
                <a:cubicBezTo>
                  <a:pt x="7306549" y="3770583"/>
                  <a:pt x="7312860" y="3823105"/>
                  <a:pt x="7312860" y="3884805"/>
                </a:cubicBezTo>
                <a:cubicBezTo>
                  <a:pt x="7312860" y="3946505"/>
                  <a:pt x="7306549" y="3998963"/>
                  <a:pt x="7306549" y="3998963"/>
                </a:cubicBezTo>
                <a:lnTo>
                  <a:pt x="7261293" y="3998963"/>
                </a:lnTo>
                <a:cubicBezTo>
                  <a:pt x="7261293" y="3998963"/>
                  <a:pt x="7255047" y="3946442"/>
                  <a:pt x="7255047" y="3884805"/>
                </a:cubicBezTo>
                <a:cubicBezTo>
                  <a:pt x="7255047" y="3823169"/>
                  <a:pt x="7261293" y="3770583"/>
                  <a:pt x="7261293" y="3770583"/>
                </a:cubicBezTo>
                <a:close/>
                <a:moveTo>
                  <a:pt x="6470217" y="3770583"/>
                </a:moveTo>
                <a:lnTo>
                  <a:pt x="6515408" y="3770583"/>
                </a:lnTo>
                <a:cubicBezTo>
                  <a:pt x="6515408" y="3770583"/>
                  <a:pt x="6521719" y="3823105"/>
                  <a:pt x="6521719" y="3884805"/>
                </a:cubicBezTo>
                <a:cubicBezTo>
                  <a:pt x="6521719" y="3946505"/>
                  <a:pt x="6515408" y="3998963"/>
                  <a:pt x="6515408" y="3998963"/>
                </a:cubicBezTo>
                <a:lnTo>
                  <a:pt x="6470217" y="3998963"/>
                </a:lnTo>
                <a:cubicBezTo>
                  <a:pt x="6470217" y="3998963"/>
                  <a:pt x="6463906" y="3946442"/>
                  <a:pt x="6463906" y="3884805"/>
                </a:cubicBezTo>
                <a:cubicBezTo>
                  <a:pt x="6463906" y="3823169"/>
                  <a:pt x="6470217" y="3770583"/>
                  <a:pt x="6470217" y="3770583"/>
                </a:cubicBezTo>
                <a:close/>
                <a:moveTo>
                  <a:pt x="5679084" y="3770583"/>
                </a:moveTo>
                <a:lnTo>
                  <a:pt x="5724338" y="3770583"/>
                </a:lnTo>
                <a:cubicBezTo>
                  <a:pt x="5724338" y="3770583"/>
                  <a:pt x="5730645" y="3823105"/>
                  <a:pt x="5730645" y="3884805"/>
                </a:cubicBezTo>
                <a:cubicBezTo>
                  <a:pt x="5730645" y="3946505"/>
                  <a:pt x="5724338" y="3998963"/>
                  <a:pt x="5724338" y="3998963"/>
                </a:cubicBezTo>
                <a:lnTo>
                  <a:pt x="5679084" y="3998963"/>
                </a:lnTo>
                <a:cubicBezTo>
                  <a:pt x="5679084" y="3998963"/>
                  <a:pt x="5672769" y="3946442"/>
                  <a:pt x="5672769" y="3884805"/>
                </a:cubicBezTo>
                <a:cubicBezTo>
                  <a:pt x="5672769" y="3823169"/>
                  <a:pt x="5679084" y="3770583"/>
                  <a:pt x="5679084" y="3770583"/>
                </a:cubicBezTo>
                <a:close/>
                <a:moveTo>
                  <a:pt x="4887944" y="3770583"/>
                </a:moveTo>
                <a:lnTo>
                  <a:pt x="4933198" y="3770583"/>
                </a:lnTo>
                <a:cubicBezTo>
                  <a:pt x="4933198" y="3770583"/>
                  <a:pt x="4939507" y="3823105"/>
                  <a:pt x="4939507" y="3884805"/>
                </a:cubicBezTo>
                <a:cubicBezTo>
                  <a:pt x="4939507" y="3946505"/>
                  <a:pt x="4933198" y="3998963"/>
                  <a:pt x="4933198" y="3998963"/>
                </a:cubicBezTo>
                <a:lnTo>
                  <a:pt x="4887944" y="3998963"/>
                </a:lnTo>
                <a:cubicBezTo>
                  <a:pt x="4887944" y="3998963"/>
                  <a:pt x="4881696" y="3946442"/>
                  <a:pt x="4881696" y="3884805"/>
                </a:cubicBezTo>
                <a:cubicBezTo>
                  <a:pt x="4881696" y="3823169"/>
                  <a:pt x="4887944" y="3770583"/>
                  <a:pt x="4887944" y="3770583"/>
                </a:cubicBezTo>
                <a:close/>
                <a:moveTo>
                  <a:pt x="4096880" y="3770583"/>
                </a:moveTo>
                <a:lnTo>
                  <a:pt x="4142136" y="3770583"/>
                </a:lnTo>
                <a:cubicBezTo>
                  <a:pt x="4142136" y="3770583"/>
                  <a:pt x="4148446" y="3823105"/>
                  <a:pt x="4148446" y="3884805"/>
                </a:cubicBezTo>
                <a:cubicBezTo>
                  <a:pt x="4148446" y="3946505"/>
                  <a:pt x="4142136" y="3998963"/>
                  <a:pt x="4142136" y="3998963"/>
                </a:cubicBezTo>
                <a:lnTo>
                  <a:pt x="4096880" y="3998963"/>
                </a:lnTo>
                <a:cubicBezTo>
                  <a:pt x="4096880" y="3998963"/>
                  <a:pt x="4090633" y="3946442"/>
                  <a:pt x="4090633" y="3884805"/>
                </a:cubicBezTo>
                <a:cubicBezTo>
                  <a:pt x="4090633" y="3823169"/>
                  <a:pt x="4096880" y="3770583"/>
                  <a:pt x="4096880" y="3770583"/>
                </a:cubicBezTo>
                <a:close/>
                <a:moveTo>
                  <a:pt x="3305820" y="3770583"/>
                </a:moveTo>
                <a:lnTo>
                  <a:pt x="3351078" y="3770583"/>
                </a:lnTo>
                <a:cubicBezTo>
                  <a:pt x="3351078" y="3770583"/>
                  <a:pt x="3357385" y="3823105"/>
                  <a:pt x="3357385" y="3884805"/>
                </a:cubicBezTo>
                <a:cubicBezTo>
                  <a:pt x="3357385" y="3946505"/>
                  <a:pt x="3351078" y="3998963"/>
                  <a:pt x="3351078" y="3998963"/>
                </a:cubicBezTo>
                <a:lnTo>
                  <a:pt x="3305820" y="3998963"/>
                </a:lnTo>
                <a:cubicBezTo>
                  <a:pt x="3305820" y="3998963"/>
                  <a:pt x="3299575" y="3946442"/>
                  <a:pt x="3299575" y="3884805"/>
                </a:cubicBezTo>
                <a:cubicBezTo>
                  <a:pt x="3299575" y="3823169"/>
                  <a:pt x="3305820" y="3770583"/>
                  <a:pt x="3305820" y="3770583"/>
                </a:cubicBezTo>
                <a:close/>
                <a:moveTo>
                  <a:pt x="2514689" y="3770583"/>
                </a:moveTo>
                <a:lnTo>
                  <a:pt x="2559944" y="3770583"/>
                </a:lnTo>
                <a:cubicBezTo>
                  <a:pt x="2559944" y="3770583"/>
                  <a:pt x="2566255" y="3823105"/>
                  <a:pt x="2566255" y="3884805"/>
                </a:cubicBezTo>
                <a:cubicBezTo>
                  <a:pt x="2566255" y="3946505"/>
                  <a:pt x="2559944" y="3998963"/>
                  <a:pt x="2559944" y="3998963"/>
                </a:cubicBezTo>
                <a:lnTo>
                  <a:pt x="2514689" y="3998963"/>
                </a:lnTo>
                <a:cubicBezTo>
                  <a:pt x="2514689" y="3998963"/>
                  <a:pt x="2508444" y="3946442"/>
                  <a:pt x="2508444" y="3884805"/>
                </a:cubicBezTo>
                <a:cubicBezTo>
                  <a:pt x="2508444" y="3823169"/>
                  <a:pt x="2514689" y="3770583"/>
                  <a:pt x="2514689" y="3770583"/>
                </a:cubicBezTo>
                <a:close/>
                <a:moveTo>
                  <a:pt x="1723556" y="3770583"/>
                </a:moveTo>
                <a:lnTo>
                  <a:pt x="1768814" y="3770583"/>
                </a:lnTo>
                <a:cubicBezTo>
                  <a:pt x="1768814" y="3770583"/>
                  <a:pt x="1775124" y="3823105"/>
                  <a:pt x="1775124" y="3884805"/>
                </a:cubicBezTo>
                <a:cubicBezTo>
                  <a:pt x="1775124" y="3946505"/>
                  <a:pt x="1768814" y="3998963"/>
                  <a:pt x="1768814" y="3998963"/>
                </a:cubicBezTo>
                <a:lnTo>
                  <a:pt x="1723556" y="3998963"/>
                </a:lnTo>
                <a:cubicBezTo>
                  <a:pt x="1723556" y="3998963"/>
                  <a:pt x="1717310" y="3946442"/>
                  <a:pt x="1717310" y="3884805"/>
                </a:cubicBezTo>
                <a:cubicBezTo>
                  <a:pt x="1717310" y="3823169"/>
                  <a:pt x="1723556" y="3770583"/>
                  <a:pt x="1723556" y="3770583"/>
                </a:cubicBezTo>
                <a:close/>
                <a:moveTo>
                  <a:pt x="932414" y="3770583"/>
                </a:moveTo>
                <a:lnTo>
                  <a:pt x="977669" y="3770583"/>
                </a:lnTo>
                <a:cubicBezTo>
                  <a:pt x="977669" y="3770583"/>
                  <a:pt x="983979" y="3823105"/>
                  <a:pt x="983979" y="3884805"/>
                </a:cubicBezTo>
                <a:cubicBezTo>
                  <a:pt x="983979" y="3946505"/>
                  <a:pt x="977669" y="3998963"/>
                  <a:pt x="977669" y="3998963"/>
                </a:cubicBezTo>
                <a:lnTo>
                  <a:pt x="932414" y="3998963"/>
                </a:lnTo>
                <a:cubicBezTo>
                  <a:pt x="932414" y="3998963"/>
                  <a:pt x="926104" y="3946442"/>
                  <a:pt x="926104" y="3884805"/>
                </a:cubicBezTo>
                <a:cubicBezTo>
                  <a:pt x="926104" y="3823169"/>
                  <a:pt x="932414" y="3770583"/>
                  <a:pt x="932414" y="3770583"/>
                </a:cubicBezTo>
                <a:close/>
                <a:moveTo>
                  <a:pt x="141346" y="3770583"/>
                </a:moveTo>
                <a:lnTo>
                  <a:pt x="186600" y="3770583"/>
                </a:lnTo>
                <a:cubicBezTo>
                  <a:pt x="186600" y="3770583"/>
                  <a:pt x="192910" y="3823105"/>
                  <a:pt x="192910" y="3884805"/>
                </a:cubicBezTo>
                <a:cubicBezTo>
                  <a:pt x="192910" y="3946505"/>
                  <a:pt x="186600" y="3998963"/>
                  <a:pt x="186600" y="3998963"/>
                </a:cubicBezTo>
                <a:lnTo>
                  <a:pt x="141346" y="3998963"/>
                </a:lnTo>
                <a:cubicBezTo>
                  <a:pt x="141346" y="3998963"/>
                  <a:pt x="135099" y="3946442"/>
                  <a:pt x="135099" y="3884805"/>
                </a:cubicBezTo>
                <a:cubicBezTo>
                  <a:pt x="135099" y="3823169"/>
                  <a:pt x="141346" y="3770583"/>
                  <a:pt x="141346" y="3770583"/>
                </a:cubicBezTo>
                <a:close/>
                <a:moveTo>
                  <a:pt x="5811965" y="3693926"/>
                </a:moveTo>
                <a:lnTo>
                  <a:pt x="5820348" y="3697632"/>
                </a:lnTo>
                <a:cubicBezTo>
                  <a:pt x="5836528" y="3704922"/>
                  <a:pt x="5873901" y="3722395"/>
                  <a:pt x="5913960" y="3745532"/>
                </a:cubicBezTo>
                <a:cubicBezTo>
                  <a:pt x="5967374" y="3776383"/>
                  <a:pt x="6009695" y="3808061"/>
                  <a:pt x="6009695" y="3808061"/>
                </a:cubicBezTo>
                <a:lnTo>
                  <a:pt x="5987067" y="3847262"/>
                </a:lnTo>
                <a:cubicBezTo>
                  <a:pt x="5987067" y="3847262"/>
                  <a:pt x="5938437" y="3826418"/>
                  <a:pt x="5885086" y="3795632"/>
                </a:cubicBezTo>
                <a:cubicBezTo>
                  <a:pt x="5831672" y="3764782"/>
                  <a:pt x="5789350" y="3733103"/>
                  <a:pt x="5789350" y="3733103"/>
                </a:cubicBezTo>
                <a:close/>
                <a:moveTo>
                  <a:pt x="5020837" y="3693926"/>
                </a:moveTo>
                <a:lnTo>
                  <a:pt x="5029217" y="3697632"/>
                </a:lnTo>
                <a:cubicBezTo>
                  <a:pt x="5045401" y="3704922"/>
                  <a:pt x="5082770" y="3722395"/>
                  <a:pt x="5122827" y="3745532"/>
                </a:cubicBezTo>
                <a:cubicBezTo>
                  <a:pt x="5176242" y="3776383"/>
                  <a:pt x="5218566" y="3808061"/>
                  <a:pt x="5218566" y="3808061"/>
                </a:cubicBezTo>
                <a:lnTo>
                  <a:pt x="5195941" y="3847262"/>
                </a:lnTo>
                <a:cubicBezTo>
                  <a:pt x="5195941" y="3847262"/>
                  <a:pt x="5147369" y="3826418"/>
                  <a:pt x="5093953" y="3795632"/>
                </a:cubicBezTo>
                <a:cubicBezTo>
                  <a:pt x="5040542" y="3764782"/>
                  <a:pt x="4998215" y="3733103"/>
                  <a:pt x="4998215" y="3733103"/>
                </a:cubicBezTo>
                <a:close/>
                <a:moveTo>
                  <a:pt x="4229752" y="3693926"/>
                </a:moveTo>
                <a:lnTo>
                  <a:pt x="4238133" y="3697632"/>
                </a:lnTo>
                <a:cubicBezTo>
                  <a:pt x="4254316" y="3704922"/>
                  <a:pt x="4291687" y="3722395"/>
                  <a:pt x="4331748" y="3745532"/>
                </a:cubicBezTo>
                <a:cubicBezTo>
                  <a:pt x="4385164" y="3776383"/>
                  <a:pt x="4427491" y="3808061"/>
                  <a:pt x="4427491" y="3808061"/>
                </a:cubicBezTo>
                <a:lnTo>
                  <a:pt x="4404860" y="3847262"/>
                </a:lnTo>
                <a:cubicBezTo>
                  <a:pt x="4404860" y="3847262"/>
                  <a:pt x="4356291" y="3826418"/>
                  <a:pt x="4302877" y="3795632"/>
                </a:cubicBezTo>
                <a:cubicBezTo>
                  <a:pt x="4249460" y="3764782"/>
                  <a:pt x="4207137" y="3733103"/>
                  <a:pt x="4207137" y="3733103"/>
                </a:cubicBezTo>
                <a:close/>
                <a:moveTo>
                  <a:pt x="3438701" y="3693926"/>
                </a:moveTo>
                <a:lnTo>
                  <a:pt x="3447084" y="3697632"/>
                </a:lnTo>
                <a:cubicBezTo>
                  <a:pt x="3463267" y="3704922"/>
                  <a:pt x="3500641" y="3722395"/>
                  <a:pt x="3540702" y="3745532"/>
                </a:cubicBezTo>
                <a:cubicBezTo>
                  <a:pt x="3594111" y="3776383"/>
                  <a:pt x="3636436" y="3808061"/>
                  <a:pt x="3636436" y="3808061"/>
                </a:cubicBezTo>
                <a:lnTo>
                  <a:pt x="3613807" y="3847262"/>
                </a:lnTo>
                <a:cubicBezTo>
                  <a:pt x="3613807" y="3847262"/>
                  <a:pt x="3565243" y="3826418"/>
                  <a:pt x="3511829" y="3795632"/>
                </a:cubicBezTo>
                <a:cubicBezTo>
                  <a:pt x="3458412" y="3764782"/>
                  <a:pt x="3416090" y="3733103"/>
                  <a:pt x="3416090" y="3733103"/>
                </a:cubicBezTo>
                <a:close/>
                <a:moveTo>
                  <a:pt x="2647573" y="3693926"/>
                </a:moveTo>
                <a:lnTo>
                  <a:pt x="2655955" y="3697632"/>
                </a:lnTo>
                <a:cubicBezTo>
                  <a:pt x="2672137" y="3704922"/>
                  <a:pt x="2709510" y="3722395"/>
                  <a:pt x="2749571" y="3745532"/>
                </a:cubicBezTo>
                <a:cubicBezTo>
                  <a:pt x="2802981" y="3776383"/>
                  <a:pt x="2845305" y="3808061"/>
                  <a:pt x="2845305" y="3808061"/>
                </a:cubicBezTo>
                <a:lnTo>
                  <a:pt x="2822677" y="3847262"/>
                </a:lnTo>
                <a:cubicBezTo>
                  <a:pt x="2822677" y="3847262"/>
                  <a:pt x="2774046" y="3826418"/>
                  <a:pt x="2720696" y="3795632"/>
                </a:cubicBezTo>
                <a:cubicBezTo>
                  <a:pt x="2667283" y="3764782"/>
                  <a:pt x="2624959" y="3733103"/>
                  <a:pt x="2624959" y="3733103"/>
                </a:cubicBezTo>
                <a:close/>
                <a:moveTo>
                  <a:pt x="1856440" y="3693926"/>
                </a:moveTo>
                <a:lnTo>
                  <a:pt x="1864826" y="3697632"/>
                </a:lnTo>
                <a:cubicBezTo>
                  <a:pt x="1881007" y="3704922"/>
                  <a:pt x="1918378" y="3722395"/>
                  <a:pt x="1958439" y="3745532"/>
                </a:cubicBezTo>
                <a:cubicBezTo>
                  <a:pt x="2011851" y="3776383"/>
                  <a:pt x="2054174" y="3808061"/>
                  <a:pt x="2054174" y="3808061"/>
                </a:cubicBezTo>
                <a:lnTo>
                  <a:pt x="2031546" y="3847262"/>
                </a:lnTo>
                <a:cubicBezTo>
                  <a:pt x="2031546" y="3847262"/>
                  <a:pt x="1982915" y="3826418"/>
                  <a:pt x="1929564" y="3795632"/>
                </a:cubicBezTo>
                <a:cubicBezTo>
                  <a:pt x="1876149" y="3764782"/>
                  <a:pt x="1833827" y="3733103"/>
                  <a:pt x="1833827" y="3733103"/>
                </a:cubicBezTo>
                <a:close/>
                <a:moveTo>
                  <a:pt x="1065369" y="3693926"/>
                </a:moveTo>
                <a:lnTo>
                  <a:pt x="1073750" y="3697632"/>
                </a:lnTo>
                <a:cubicBezTo>
                  <a:pt x="1089933" y="3704922"/>
                  <a:pt x="1127304" y="3722395"/>
                  <a:pt x="1167366" y="3745532"/>
                </a:cubicBezTo>
                <a:cubicBezTo>
                  <a:pt x="1220781" y="3776383"/>
                  <a:pt x="1263103" y="3808061"/>
                  <a:pt x="1263103" y="3808061"/>
                </a:cubicBezTo>
                <a:lnTo>
                  <a:pt x="1240476" y="3847262"/>
                </a:lnTo>
                <a:cubicBezTo>
                  <a:pt x="1240476" y="3847262"/>
                  <a:pt x="1191840" y="3826418"/>
                  <a:pt x="1138491" y="3795632"/>
                </a:cubicBezTo>
                <a:cubicBezTo>
                  <a:pt x="1085076" y="3764782"/>
                  <a:pt x="1042746" y="3733103"/>
                  <a:pt x="1042746" y="3733103"/>
                </a:cubicBezTo>
                <a:close/>
                <a:moveTo>
                  <a:pt x="274229" y="3693926"/>
                </a:moveTo>
                <a:lnTo>
                  <a:pt x="282613" y="3697632"/>
                </a:lnTo>
                <a:cubicBezTo>
                  <a:pt x="298794" y="3704922"/>
                  <a:pt x="336166" y="3722395"/>
                  <a:pt x="376224" y="3745532"/>
                </a:cubicBezTo>
                <a:cubicBezTo>
                  <a:pt x="429637" y="3776383"/>
                  <a:pt x="471959" y="3808061"/>
                  <a:pt x="471959" y="3808061"/>
                </a:cubicBezTo>
                <a:lnTo>
                  <a:pt x="449332" y="3847262"/>
                </a:lnTo>
                <a:cubicBezTo>
                  <a:pt x="449332" y="3847262"/>
                  <a:pt x="400701" y="3826418"/>
                  <a:pt x="347352" y="3795632"/>
                </a:cubicBezTo>
                <a:cubicBezTo>
                  <a:pt x="293937" y="3764782"/>
                  <a:pt x="251614" y="3733103"/>
                  <a:pt x="251614" y="3733103"/>
                </a:cubicBezTo>
                <a:close/>
                <a:moveTo>
                  <a:pt x="12140914" y="3693903"/>
                </a:moveTo>
                <a:cubicBezTo>
                  <a:pt x="12140914" y="3693903"/>
                  <a:pt x="12153072" y="3699098"/>
                  <a:pt x="12171908" y="3708149"/>
                </a:cubicBezTo>
                <a:lnTo>
                  <a:pt x="12203753" y="3724903"/>
                </a:lnTo>
                <a:lnTo>
                  <a:pt x="12203753" y="3789118"/>
                </a:lnTo>
                <a:lnTo>
                  <a:pt x="12146132" y="3752799"/>
                </a:lnTo>
                <a:cubicBezTo>
                  <a:pt x="12128867" y="3741023"/>
                  <a:pt x="12118286" y="3733103"/>
                  <a:pt x="12118286" y="3733103"/>
                </a:cubicBezTo>
                <a:close/>
                <a:moveTo>
                  <a:pt x="11920501" y="3693903"/>
                </a:moveTo>
                <a:lnTo>
                  <a:pt x="11943128" y="3733103"/>
                </a:lnTo>
                <a:cubicBezTo>
                  <a:pt x="11943128" y="3733103"/>
                  <a:pt x="11900804" y="3764782"/>
                  <a:pt x="11847390" y="3795632"/>
                </a:cubicBezTo>
                <a:cubicBezTo>
                  <a:pt x="11793976" y="3826482"/>
                  <a:pt x="11745343" y="3847262"/>
                  <a:pt x="11745343" y="3847262"/>
                </a:cubicBezTo>
                <a:lnTo>
                  <a:pt x="11722715" y="3808061"/>
                </a:lnTo>
                <a:cubicBezTo>
                  <a:pt x="11722715" y="3808061"/>
                  <a:pt x="11765038" y="3776383"/>
                  <a:pt x="11818516" y="3745532"/>
                </a:cubicBezTo>
                <a:cubicBezTo>
                  <a:pt x="11871867" y="3714682"/>
                  <a:pt x="11920501" y="3693903"/>
                  <a:pt x="11920501" y="3693903"/>
                </a:cubicBezTo>
                <a:close/>
                <a:moveTo>
                  <a:pt x="11349836" y="3693903"/>
                </a:moveTo>
                <a:cubicBezTo>
                  <a:pt x="11349836" y="3693903"/>
                  <a:pt x="11398406" y="3714682"/>
                  <a:pt x="11451820" y="3745532"/>
                </a:cubicBezTo>
                <a:cubicBezTo>
                  <a:pt x="11505234" y="3776383"/>
                  <a:pt x="11547558" y="3808061"/>
                  <a:pt x="11547558" y="3808061"/>
                </a:cubicBezTo>
                <a:lnTo>
                  <a:pt x="11524930" y="3847262"/>
                </a:lnTo>
                <a:cubicBezTo>
                  <a:pt x="11524930" y="3847262"/>
                  <a:pt x="11476360" y="3826418"/>
                  <a:pt x="11422946" y="3795632"/>
                </a:cubicBezTo>
                <a:cubicBezTo>
                  <a:pt x="11369531" y="3764782"/>
                  <a:pt x="11327208" y="3733103"/>
                  <a:pt x="11327208" y="3733103"/>
                </a:cubicBezTo>
                <a:close/>
                <a:moveTo>
                  <a:pt x="11129360" y="3693903"/>
                </a:moveTo>
                <a:lnTo>
                  <a:pt x="11151987" y="3733103"/>
                </a:lnTo>
                <a:cubicBezTo>
                  <a:pt x="11151987" y="3733103"/>
                  <a:pt x="11109664" y="3764782"/>
                  <a:pt x="11056249" y="3795632"/>
                </a:cubicBezTo>
                <a:cubicBezTo>
                  <a:pt x="11002835" y="3826482"/>
                  <a:pt x="10954265" y="3847262"/>
                  <a:pt x="10954265" y="3847262"/>
                </a:cubicBezTo>
                <a:lnTo>
                  <a:pt x="10931638" y="3808061"/>
                </a:lnTo>
                <a:cubicBezTo>
                  <a:pt x="10931638" y="3808061"/>
                  <a:pt x="10973961" y="3776383"/>
                  <a:pt x="11027376" y="3745532"/>
                </a:cubicBezTo>
                <a:cubicBezTo>
                  <a:pt x="11080790" y="3714682"/>
                  <a:pt x="11129360" y="3693903"/>
                  <a:pt x="11129360" y="3693903"/>
                </a:cubicBezTo>
                <a:close/>
                <a:moveTo>
                  <a:pt x="10558694" y="3693903"/>
                </a:moveTo>
                <a:cubicBezTo>
                  <a:pt x="10558694" y="3693903"/>
                  <a:pt x="10607264" y="3714682"/>
                  <a:pt x="10660678" y="3745532"/>
                </a:cubicBezTo>
                <a:cubicBezTo>
                  <a:pt x="10714092" y="3776383"/>
                  <a:pt x="10756416" y="3808061"/>
                  <a:pt x="10756416" y="3808061"/>
                </a:cubicBezTo>
                <a:lnTo>
                  <a:pt x="10733788" y="3847262"/>
                </a:lnTo>
                <a:cubicBezTo>
                  <a:pt x="10733788" y="3847262"/>
                  <a:pt x="10685218" y="3826418"/>
                  <a:pt x="10631804" y="3795632"/>
                </a:cubicBezTo>
                <a:cubicBezTo>
                  <a:pt x="10578389" y="3764782"/>
                  <a:pt x="10536066" y="3733103"/>
                  <a:pt x="10536066" y="3733103"/>
                </a:cubicBezTo>
                <a:close/>
                <a:moveTo>
                  <a:pt x="10338218" y="3693903"/>
                </a:moveTo>
                <a:lnTo>
                  <a:pt x="10360845" y="3733103"/>
                </a:lnTo>
                <a:cubicBezTo>
                  <a:pt x="10360845" y="3733103"/>
                  <a:pt x="10318522" y="3764782"/>
                  <a:pt x="10265107" y="3795632"/>
                </a:cubicBezTo>
                <a:cubicBezTo>
                  <a:pt x="10211693" y="3826482"/>
                  <a:pt x="10163123" y="3847262"/>
                  <a:pt x="10163123" y="3847262"/>
                </a:cubicBezTo>
                <a:lnTo>
                  <a:pt x="10140496" y="3808061"/>
                </a:lnTo>
                <a:cubicBezTo>
                  <a:pt x="10140496" y="3808061"/>
                  <a:pt x="10182819" y="3776383"/>
                  <a:pt x="10236234" y="3745532"/>
                </a:cubicBezTo>
                <a:cubicBezTo>
                  <a:pt x="10289648" y="3714682"/>
                  <a:pt x="10338218" y="3693903"/>
                  <a:pt x="10338218" y="3693903"/>
                </a:cubicBezTo>
                <a:close/>
                <a:moveTo>
                  <a:pt x="9767553" y="3693903"/>
                </a:moveTo>
                <a:cubicBezTo>
                  <a:pt x="9767553" y="3693903"/>
                  <a:pt x="9816123" y="3714682"/>
                  <a:pt x="9869601" y="3745532"/>
                </a:cubicBezTo>
                <a:cubicBezTo>
                  <a:pt x="9922951" y="3776383"/>
                  <a:pt x="9965339" y="3808061"/>
                  <a:pt x="9965339" y="3808061"/>
                </a:cubicBezTo>
                <a:lnTo>
                  <a:pt x="9942711" y="3847262"/>
                </a:lnTo>
                <a:cubicBezTo>
                  <a:pt x="9942711" y="3847262"/>
                  <a:pt x="9894077" y="3826418"/>
                  <a:pt x="9840663" y="3795632"/>
                </a:cubicBezTo>
                <a:cubicBezTo>
                  <a:pt x="9787248" y="3764782"/>
                  <a:pt x="9744925" y="3733103"/>
                  <a:pt x="9744925" y="3733103"/>
                </a:cubicBezTo>
                <a:close/>
                <a:moveTo>
                  <a:pt x="9547140" y="3693903"/>
                </a:moveTo>
                <a:lnTo>
                  <a:pt x="9569768" y="3733103"/>
                </a:lnTo>
                <a:cubicBezTo>
                  <a:pt x="9569768" y="3733103"/>
                  <a:pt x="9527381" y="3764782"/>
                  <a:pt x="9474030" y="3795632"/>
                </a:cubicBezTo>
                <a:cubicBezTo>
                  <a:pt x="9420552" y="3826482"/>
                  <a:pt x="9371982" y="3847262"/>
                  <a:pt x="9371982" y="3847262"/>
                </a:cubicBezTo>
                <a:lnTo>
                  <a:pt x="9349355" y="3808061"/>
                </a:lnTo>
                <a:cubicBezTo>
                  <a:pt x="9349355" y="3808061"/>
                  <a:pt x="9391678" y="3776383"/>
                  <a:pt x="9445093" y="3745532"/>
                </a:cubicBezTo>
                <a:cubicBezTo>
                  <a:pt x="9498507" y="3714682"/>
                  <a:pt x="9547140" y="3693903"/>
                  <a:pt x="9547140" y="3693903"/>
                </a:cubicBezTo>
                <a:close/>
                <a:moveTo>
                  <a:pt x="8976412" y="3693903"/>
                </a:moveTo>
                <a:cubicBezTo>
                  <a:pt x="8976412" y="3693903"/>
                  <a:pt x="9025046" y="3714682"/>
                  <a:pt x="9078460" y="3745532"/>
                </a:cubicBezTo>
                <a:cubicBezTo>
                  <a:pt x="9131874" y="3776383"/>
                  <a:pt x="9174198" y="3808061"/>
                  <a:pt x="9174198" y="3808061"/>
                </a:cubicBezTo>
                <a:lnTo>
                  <a:pt x="9151570" y="3847262"/>
                </a:lnTo>
                <a:cubicBezTo>
                  <a:pt x="9151570" y="3847262"/>
                  <a:pt x="9102936" y="3826418"/>
                  <a:pt x="9049585" y="3795632"/>
                </a:cubicBezTo>
                <a:cubicBezTo>
                  <a:pt x="8996107" y="3764782"/>
                  <a:pt x="8953784" y="3733103"/>
                  <a:pt x="8953784" y="3733103"/>
                </a:cubicBezTo>
                <a:close/>
                <a:moveTo>
                  <a:pt x="8755998" y="3693903"/>
                </a:moveTo>
                <a:lnTo>
                  <a:pt x="8778626" y="3733103"/>
                </a:lnTo>
                <a:cubicBezTo>
                  <a:pt x="8778626" y="3733103"/>
                  <a:pt x="8736302" y="3764782"/>
                  <a:pt x="8682888" y="3795632"/>
                </a:cubicBezTo>
                <a:cubicBezTo>
                  <a:pt x="8629474" y="3826482"/>
                  <a:pt x="8580840" y="3847262"/>
                  <a:pt x="8580840" y="3847262"/>
                </a:cubicBezTo>
                <a:lnTo>
                  <a:pt x="8558213" y="3808061"/>
                </a:lnTo>
                <a:cubicBezTo>
                  <a:pt x="8558213" y="3808061"/>
                  <a:pt x="8600536" y="3776383"/>
                  <a:pt x="8654014" y="3745532"/>
                </a:cubicBezTo>
                <a:cubicBezTo>
                  <a:pt x="8707364" y="3714682"/>
                  <a:pt x="8755998" y="3693903"/>
                  <a:pt x="8755998" y="3693903"/>
                </a:cubicBezTo>
                <a:close/>
                <a:moveTo>
                  <a:pt x="8185270" y="3693903"/>
                </a:moveTo>
                <a:cubicBezTo>
                  <a:pt x="8185270" y="3693903"/>
                  <a:pt x="8233904" y="3714682"/>
                  <a:pt x="8287318" y="3745532"/>
                </a:cubicBezTo>
                <a:cubicBezTo>
                  <a:pt x="8340732" y="3776383"/>
                  <a:pt x="8383056" y="3808061"/>
                  <a:pt x="8383056" y="3808061"/>
                </a:cubicBezTo>
                <a:lnTo>
                  <a:pt x="8360428" y="3847262"/>
                </a:lnTo>
                <a:cubicBezTo>
                  <a:pt x="8360428" y="3847262"/>
                  <a:pt x="8311794" y="3826418"/>
                  <a:pt x="8258443" y="3795632"/>
                </a:cubicBezTo>
                <a:cubicBezTo>
                  <a:pt x="8204965" y="3764782"/>
                  <a:pt x="8162642" y="3733103"/>
                  <a:pt x="8162642" y="3733103"/>
                </a:cubicBezTo>
                <a:close/>
                <a:moveTo>
                  <a:pt x="7964857" y="3693903"/>
                </a:moveTo>
                <a:lnTo>
                  <a:pt x="7987485" y="3733103"/>
                </a:lnTo>
                <a:cubicBezTo>
                  <a:pt x="7987485" y="3733103"/>
                  <a:pt x="7945161" y="3764782"/>
                  <a:pt x="7891747" y="3795632"/>
                </a:cubicBezTo>
                <a:cubicBezTo>
                  <a:pt x="7838333" y="3826482"/>
                  <a:pt x="7789699" y="3847262"/>
                  <a:pt x="7789699" y="3847262"/>
                </a:cubicBezTo>
                <a:lnTo>
                  <a:pt x="7767072" y="3808061"/>
                </a:lnTo>
                <a:cubicBezTo>
                  <a:pt x="7767072" y="3808061"/>
                  <a:pt x="7809395" y="3776383"/>
                  <a:pt x="7862873" y="3745532"/>
                </a:cubicBezTo>
                <a:cubicBezTo>
                  <a:pt x="7916223" y="3714682"/>
                  <a:pt x="7964857" y="3693903"/>
                  <a:pt x="7964857" y="3693903"/>
                </a:cubicBezTo>
                <a:close/>
                <a:moveTo>
                  <a:pt x="7394128" y="3693903"/>
                </a:moveTo>
                <a:cubicBezTo>
                  <a:pt x="7394128" y="3693903"/>
                  <a:pt x="7442762" y="3714682"/>
                  <a:pt x="7496176" y="3745532"/>
                </a:cubicBezTo>
                <a:cubicBezTo>
                  <a:pt x="7549590" y="3776383"/>
                  <a:pt x="7591913" y="3808061"/>
                  <a:pt x="7591913" y="3808061"/>
                </a:cubicBezTo>
                <a:lnTo>
                  <a:pt x="7569286" y="3847262"/>
                </a:lnTo>
                <a:cubicBezTo>
                  <a:pt x="7569286" y="3847262"/>
                  <a:pt x="7520716" y="3826418"/>
                  <a:pt x="7467302" y="3795632"/>
                </a:cubicBezTo>
                <a:cubicBezTo>
                  <a:pt x="7413887" y="3764782"/>
                  <a:pt x="7371564" y="3733103"/>
                  <a:pt x="7371564" y="3733103"/>
                </a:cubicBezTo>
                <a:close/>
                <a:moveTo>
                  <a:pt x="7173716" y="3693903"/>
                </a:moveTo>
                <a:lnTo>
                  <a:pt x="7196344" y="3733103"/>
                </a:lnTo>
                <a:cubicBezTo>
                  <a:pt x="7196344" y="3733103"/>
                  <a:pt x="7154020" y="3764782"/>
                  <a:pt x="7100606" y="3795632"/>
                </a:cubicBezTo>
                <a:cubicBezTo>
                  <a:pt x="7047191" y="3826482"/>
                  <a:pt x="6998558" y="3847262"/>
                  <a:pt x="6998558" y="3847262"/>
                </a:cubicBezTo>
                <a:lnTo>
                  <a:pt x="6975995" y="3808061"/>
                </a:lnTo>
                <a:cubicBezTo>
                  <a:pt x="6975995" y="3808061"/>
                  <a:pt x="7018317" y="3776383"/>
                  <a:pt x="7071731" y="3745532"/>
                </a:cubicBezTo>
                <a:cubicBezTo>
                  <a:pt x="7125146" y="3714682"/>
                  <a:pt x="7173716" y="3693903"/>
                  <a:pt x="7173716" y="3693903"/>
                </a:cubicBezTo>
                <a:close/>
                <a:moveTo>
                  <a:pt x="6603052" y="3693903"/>
                </a:moveTo>
                <a:cubicBezTo>
                  <a:pt x="6603052" y="3693903"/>
                  <a:pt x="6651621" y="3714682"/>
                  <a:pt x="6705100" y="3745532"/>
                </a:cubicBezTo>
                <a:cubicBezTo>
                  <a:pt x="6758449" y="3776383"/>
                  <a:pt x="6800772" y="3808061"/>
                  <a:pt x="6800772" y="3808061"/>
                </a:cubicBezTo>
                <a:lnTo>
                  <a:pt x="6778210" y="3847262"/>
                </a:lnTo>
                <a:cubicBezTo>
                  <a:pt x="6778210" y="3847262"/>
                  <a:pt x="6729575" y="3826418"/>
                  <a:pt x="6676161" y="3795632"/>
                </a:cubicBezTo>
                <a:cubicBezTo>
                  <a:pt x="6622747" y="3764782"/>
                  <a:pt x="6580424" y="3733103"/>
                  <a:pt x="6580424" y="3733103"/>
                </a:cubicBezTo>
                <a:close/>
                <a:moveTo>
                  <a:pt x="6382638" y="3693903"/>
                </a:moveTo>
                <a:lnTo>
                  <a:pt x="6405201" y="3733103"/>
                </a:lnTo>
                <a:cubicBezTo>
                  <a:pt x="6405201" y="3733103"/>
                  <a:pt x="6362878" y="3764782"/>
                  <a:pt x="6309528" y="3795632"/>
                </a:cubicBezTo>
                <a:cubicBezTo>
                  <a:pt x="6256113" y="3826482"/>
                  <a:pt x="6207480" y="3847262"/>
                  <a:pt x="6207480" y="3847262"/>
                </a:cubicBezTo>
                <a:lnTo>
                  <a:pt x="6184852" y="3808061"/>
                </a:lnTo>
                <a:cubicBezTo>
                  <a:pt x="6184852" y="3808061"/>
                  <a:pt x="6227176" y="3776383"/>
                  <a:pt x="6280590" y="3745532"/>
                </a:cubicBezTo>
                <a:cubicBezTo>
                  <a:pt x="6334004" y="3714682"/>
                  <a:pt x="6382638" y="3693903"/>
                  <a:pt x="6382638" y="3693903"/>
                </a:cubicBezTo>
                <a:close/>
                <a:moveTo>
                  <a:pt x="5811914" y="3693903"/>
                </a:moveTo>
                <a:lnTo>
                  <a:pt x="5811979" y="3693903"/>
                </a:lnTo>
                <a:lnTo>
                  <a:pt x="5811965" y="3693926"/>
                </a:lnTo>
                <a:close/>
                <a:moveTo>
                  <a:pt x="5591444" y="3693903"/>
                </a:moveTo>
                <a:lnTo>
                  <a:pt x="5614067" y="3733103"/>
                </a:lnTo>
                <a:cubicBezTo>
                  <a:pt x="5614067" y="3733103"/>
                  <a:pt x="5571746" y="3764782"/>
                  <a:pt x="5518332" y="3795632"/>
                </a:cubicBezTo>
                <a:cubicBezTo>
                  <a:pt x="5464921" y="3826482"/>
                  <a:pt x="5416289" y="3847262"/>
                  <a:pt x="5416289" y="3847262"/>
                </a:cubicBezTo>
                <a:lnTo>
                  <a:pt x="5393662" y="3808061"/>
                </a:lnTo>
                <a:lnTo>
                  <a:pt x="5393724" y="3808061"/>
                </a:lnTo>
                <a:cubicBezTo>
                  <a:pt x="5393724" y="3808061"/>
                  <a:pt x="5436047" y="3776383"/>
                  <a:pt x="5489459" y="3745532"/>
                </a:cubicBezTo>
                <a:cubicBezTo>
                  <a:pt x="5542870" y="3714682"/>
                  <a:pt x="5591444" y="3693903"/>
                  <a:pt x="5591444" y="3693903"/>
                </a:cubicBezTo>
                <a:close/>
                <a:moveTo>
                  <a:pt x="5020783" y="3693903"/>
                </a:moveTo>
                <a:lnTo>
                  <a:pt x="5020848" y="3693903"/>
                </a:lnTo>
                <a:lnTo>
                  <a:pt x="5020837" y="3693926"/>
                </a:lnTo>
                <a:close/>
                <a:moveTo>
                  <a:pt x="4800366" y="3693903"/>
                </a:moveTo>
                <a:lnTo>
                  <a:pt x="4822988" y="3733103"/>
                </a:lnTo>
                <a:cubicBezTo>
                  <a:pt x="4822988" y="3733103"/>
                  <a:pt x="4780668" y="3764782"/>
                  <a:pt x="4727254" y="3795632"/>
                </a:cubicBezTo>
                <a:cubicBezTo>
                  <a:pt x="4673843" y="3826482"/>
                  <a:pt x="4625211" y="3847262"/>
                  <a:pt x="4625211" y="3847262"/>
                </a:cubicBezTo>
                <a:lnTo>
                  <a:pt x="4602581" y="3808061"/>
                </a:lnTo>
                <a:lnTo>
                  <a:pt x="4602649" y="3808061"/>
                </a:lnTo>
                <a:cubicBezTo>
                  <a:pt x="4602649" y="3808061"/>
                  <a:pt x="4644967" y="3776383"/>
                  <a:pt x="4698380" y="3745532"/>
                </a:cubicBezTo>
                <a:cubicBezTo>
                  <a:pt x="4751795" y="3714682"/>
                  <a:pt x="4800366" y="3693903"/>
                  <a:pt x="4800366" y="3693903"/>
                </a:cubicBezTo>
                <a:close/>
                <a:moveTo>
                  <a:pt x="4229702" y="3693903"/>
                </a:moveTo>
                <a:lnTo>
                  <a:pt x="4229764" y="3693903"/>
                </a:lnTo>
                <a:lnTo>
                  <a:pt x="4229752" y="3693926"/>
                </a:lnTo>
                <a:close/>
                <a:moveTo>
                  <a:pt x="4009303" y="3693903"/>
                </a:moveTo>
                <a:lnTo>
                  <a:pt x="4031930" y="3733103"/>
                </a:lnTo>
                <a:cubicBezTo>
                  <a:pt x="4031930" y="3733103"/>
                  <a:pt x="3989607" y="3764782"/>
                  <a:pt x="3936200" y="3795632"/>
                </a:cubicBezTo>
                <a:cubicBezTo>
                  <a:pt x="3882785" y="3826482"/>
                  <a:pt x="3834153" y="3847262"/>
                  <a:pt x="3834153" y="3847262"/>
                </a:cubicBezTo>
                <a:lnTo>
                  <a:pt x="3811524" y="3808061"/>
                </a:lnTo>
                <a:lnTo>
                  <a:pt x="3811587" y="3808061"/>
                </a:lnTo>
                <a:cubicBezTo>
                  <a:pt x="3811587" y="3808061"/>
                  <a:pt x="3853909" y="3776383"/>
                  <a:pt x="3907323" y="3745532"/>
                </a:cubicBezTo>
                <a:cubicBezTo>
                  <a:pt x="3960740" y="3714682"/>
                  <a:pt x="4009303" y="3693903"/>
                  <a:pt x="4009303" y="3693903"/>
                </a:cubicBezTo>
                <a:close/>
                <a:moveTo>
                  <a:pt x="3438650" y="3693903"/>
                </a:moveTo>
                <a:lnTo>
                  <a:pt x="3438713" y="3693903"/>
                </a:lnTo>
                <a:lnTo>
                  <a:pt x="3438701" y="3693926"/>
                </a:lnTo>
                <a:close/>
                <a:moveTo>
                  <a:pt x="3218179" y="3693903"/>
                </a:moveTo>
                <a:lnTo>
                  <a:pt x="3240807" y="3733103"/>
                </a:lnTo>
                <a:cubicBezTo>
                  <a:pt x="3240807" y="3733103"/>
                  <a:pt x="3198481" y="3764782"/>
                  <a:pt x="3145079" y="3795632"/>
                </a:cubicBezTo>
                <a:cubicBezTo>
                  <a:pt x="3091661" y="3826482"/>
                  <a:pt x="3043026" y="3847262"/>
                  <a:pt x="3043026" y="3847262"/>
                </a:cubicBezTo>
                <a:lnTo>
                  <a:pt x="3020398" y="3808061"/>
                </a:lnTo>
                <a:lnTo>
                  <a:pt x="3020464" y="3808061"/>
                </a:lnTo>
                <a:cubicBezTo>
                  <a:pt x="3020464" y="3808061"/>
                  <a:pt x="3062787" y="3776383"/>
                  <a:pt x="3116202" y="3745532"/>
                </a:cubicBezTo>
                <a:cubicBezTo>
                  <a:pt x="3169618" y="3714682"/>
                  <a:pt x="3218179" y="3693903"/>
                  <a:pt x="3218179" y="3693903"/>
                </a:cubicBezTo>
                <a:close/>
                <a:moveTo>
                  <a:pt x="2647521" y="3693903"/>
                </a:moveTo>
                <a:lnTo>
                  <a:pt x="2647585" y="3693903"/>
                </a:lnTo>
                <a:lnTo>
                  <a:pt x="2647573" y="3693926"/>
                </a:lnTo>
                <a:close/>
                <a:moveTo>
                  <a:pt x="2427043" y="3693903"/>
                </a:moveTo>
                <a:lnTo>
                  <a:pt x="2449673" y="3733103"/>
                </a:lnTo>
                <a:cubicBezTo>
                  <a:pt x="2449673" y="3733103"/>
                  <a:pt x="2407348" y="3764782"/>
                  <a:pt x="2353932" y="3795632"/>
                </a:cubicBezTo>
                <a:cubicBezTo>
                  <a:pt x="2300519" y="3826482"/>
                  <a:pt x="2251888" y="3847262"/>
                  <a:pt x="2251888" y="3847262"/>
                </a:cubicBezTo>
                <a:lnTo>
                  <a:pt x="2229258" y="3808061"/>
                </a:lnTo>
                <a:lnTo>
                  <a:pt x="2229324" y="3808061"/>
                </a:lnTo>
                <a:cubicBezTo>
                  <a:pt x="2229324" y="3808061"/>
                  <a:pt x="2271643" y="3776383"/>
                  <a:pt x="2325057" y="3745532"/>
                </a:cubicBezTo>
                <a:cubicBezTo>
                  <a:pt x="2378472" y="3714682"/>
                  <a:pt x="2427043" y="3693903"/>
                  <a:pt x="2427043" y="3693903"/>
                </a:cubicBezTo>
                <a:close/>
                <a:moveTo>
                  <a:pt x="1856390" y="3693903"/>
                </a:moveTo>
                <a:lnTo>
                  <a:pt x="1856455" y="3693903"/>
                </a:lnTo>
                <a:lnTo>
                  <a:pt x="1856440" y="3693926"/>
                </a:lnTo>
                <a:close/>
                <a:moveTo>
                  <a:pt x="1635915" y="3693903"/>
                </a:moveTo>
                <a:lnTo>
                  <a:pt x="1658544" y="3733103"/>
                </a:lnTo>
                <a:cubicBezTo>
                  <a:pt x="1658544" y="3733103"/>
                  <a:pt x="1616219" y="3764782"/>
                  <a:pt x="1562806" y="3795632"/>
                </a:cubicBezTo>
                <a:cubicBezTo>
                  <a:pt x="1509393" y="3826482"/>
                  <a:pt x="1460759" y="3847262"/>
                  <a:pt x="1460759" y="3847262"/>
                </a:cubicBezTo>
                <a:lnTo>
                  <a:pt x="1438131" y="3808061"/>
                </a:lnTo>
                <a:lnTo>
                  <a:pt x="1438196" y="3808061"/>
                </a:lnTo>
                <a:cubicBezTo>
                  <a:pt x="1438196" y="3808061"/>
                  <a:pt x="1480518" y="3776383"/>
                  <a:pt x="1533932" y="3745532"/>
                </a:cubicBezTo>
                <a:cubicBezTo>
                  <a:pt x="1587347" y="3714682"/>
                  <a:pt x="1635915" y="3693903"/>
                  <a:pt x="1635915" y="3693903"/>
                </a:cubicBezTo>
                <a:close/>
                <a:moveTo>
                  <a:pt x="1065317" y="3693903"/>
                </a:moveTo>
                <a:lnTo>
                  <a:pt x="1065382" y="3693903"/>
                </a:lnTo>
                <a:lnTo>
                  <a:pt x="1065369" y="3693926"/>
                </a:lnTo>
                <a:close/>
                <a:moveTo>
                  <a:pt x="844900" y="3693903"/>
                </a:moveTo>
                <a:lnTo>
                  <a:pt x="867526" y="3733103"/>
                </a:lnTo>
                <a:cubicBezTo>
                  <a:pt x="867526" y="3733103"/>
                  <a:pt x="825204" y="3764782"/>
                  <a:pt x="771791" y="3795632"/>
                </a:cubicBezTo>
                <a:cubicBezTo>
                  <a:pt x="718378" y="3826482"/>
                  <a:pt x="669744" y="3847262"/>
                  <a:pt x="669744" y="3847262"/>
                </a:cubicBezTo>
                <a:lnTo>
                  <a:pt x="647116" y="3808061"/>
                </a:lnTo>
                <a:cubicBezTo>
                  <a:pt x="647116" y="3808061"/>
                  <a:pt x="689440" y="3776383"/>
                  <a:pt x="742854" y="3745532"/>
                </a:cubicBezTo>
                <a:cubicBezTo>
                  <a:pt x="796268" y="3714682"/>
                  <a:pt x="844900" y="3693903"/>
                  <a:pt x="844900" y="3693903"/>
                </a:cubicBezTo>
                <a:close/>
                <a:moveTo>
                  <a:pt x="274178" y="3693903"/>
                </a:moveTo>
                <a:lnTo>
                  <a:pt x="274242" y="3693903"/>
                </a:lnTo>
                <a:lnTo>
                  <a:pt x="274229" y="3693926"/>
                </a:lnTo>
                <a:close/>
                <a:moveTo>
                  <a:pt x="53706" y="3693903"/>
                </a:moveTo>
                <a:lnTo>
                  <a:pt x="76333" y="3733103"/>
                </a:lnTo>
                <a:cubicBezTo>
                  <a:pt x="76333" y="3733103"/>
                  <a:pt x="65753" y="3741023"/>
                  <a:pt x="48496" y="3752799"/>
                </a:cubicBezTo>
                <a:lnTo>
                  <a:pt x="0" y="3783392"/>
                </a:lnTo>
                <a:lnTo>
                  <a:pt x="0" y="3720121"/>
                </a:lnTo>
                <a:lnTo>
                  <a:pt x="22745" y="3708149"/>
                </a:lnTo>
                <a:cubicBezTo>
                  <a:pt x="41564" y="3699098"/>
                  <a:pt x="53706" y="3693903"/>
                  <a:pt x="53706" y="3693903"/>
                </a:cubicBezTo>
                <a:close/>
                <a:moveTo>
                  <a:pt x="11612508" y="3542202"/>
                </a:moveTo>
                <a:lnTo>
                  <a:pt x="11657764" y="3542202"/>
                </a:lnTo>
                <a:cubicBezTo>
                  <a:pt x="11657764" y="3542202"/>
                  <a:pt x="11664075" y="3594724"/>
                  <a:pt x="11664075" y="3656424"/>
                </a:cubicBezTo>
                <a:cubicBezTo>
                  <a:pt x="11664075" y="3718124"/>
                  <a:pt x="11657764" y="3770583"/>
                  <a:pt x="11657764" y="3770583"/>
                </a:cubicBezTo>
                <a:lnTo>
                  <a:pt x="11612508" y="3770583"/>
                </a:lnTo>
                <a:cubicBezTo>
                  <a:pt x="11612508" y="3770583"/>
                  <a:pt x="11606262" y="3718061"/>
                  <a:pt x="11606262" y="3656424"/>
                </a:cubicBezTo>
                <a:cubicBezTo>
                  <a:pt x="11606262" y="3594788"/>
                  <a:pt x="11612508" y="3542202"/>
                  <a:pt x="11612508" y="3542202"/>
                </a:cubicBezTo>
                <a:close/>
                <a:moveTo>
                  <a:pt x="10821367" y="3542202"/>
                </a:moveTo>
                <a:lnTo>
                  <a:pt x="10866623" y="3542202"/>
                </a:lnTo>
                <a:cubicBezTo>
                  <a:pt x="10866623" y="3542202"/>
                  <a:pt x="10872933" y="3594724"/>
                  <a:pt x="10872933" y="3656424"/>
                </a:cubicBezTo>
                <a:cubicBezTo>
                  <a:pt x="10872933" y="3718124"/>
                  <a:pt x="10866623" y="3770583"/>
                  <a:pt x="10866623" y="3770583"/>
                </a:cubicBezTo>
                <a:lnTo>
                  <a:pt x="10821367" y="3770583"/>
                </a:lnTo>
                <a:cubicBezTo>
                  <a:pt x="10821367" y="3770583"/>
                  <a:pt x="10815121" y="3718061"/>
                  <a:pt x="10815121" y="3656424"/>
                </a:cubicBezTo>
                <a:cubicBezTo>
                  <a:pt x="10815121" y="3594788"/>
                  <a:pt x="10821367" y="3542202"/>
                  <a:pt x="10821367" y="3542202"/>
                </a:cubicBezTo>
                <a:close/>
                <a:moveTo>
                  <a:pt x="10030289" y="3542202"/>
                </a:moveTo>
                <a:lnTo>
                  <a:pt x="10075481" y="3542202"/>
                </a:lnTo>
                <a:cubicBezTo>
                  <a:pt x="10075481" y="3542202"/>
                  <a:pt x="10081791" y="3594724"/>
                  <a:pt x="10081791" y="3656424"/>
                </a:cubicBezTo>
                <a:cubicBezTo>
                  <a:pt x="10081791" y="3718124"/>
                  <a:pt x="10075481" y="3770583"/>
                  <a:pt x="10075481" y="3770583"/>
                </a:cubicBezTo>
                <a:lnTo>
                  <a:pt x="10030289" y="3770583"/>
                </a:lnTo>
                <a:cubicBezTo>
                  <a:pt x="10030289" y="3770583"/>
                  <a:pt x="10023979" y="3718061"/>
                  <a:pt x="10023979" y="3656424"/>
                </a:cubicBezTo>
                <a:cubicBezTo>
                  <a:pt x="10023979" y="3594788"/>
                  <a:pt x="10030289" y="3542202"/>
                  <a:pt x="10030289" y="3542202"/>
                </a:cubicBezTo>
                <a:close/>
                <a:moveTo>
                  <a:pt x="9239147" y="3542202"/>
                </a:moveTo>
                <a:lnTo>
                  <a:pt x="9284403" y="3542202"/>
                </a:lnTo>
                <a:cubicBezTo>
                  <a:pt x="9284403" y="3542202"/>
                  <a:pt x="9290649" y="3594724"/>
                  <a:pt x="9290649" y="3656424"/>
                </a:cubicBezTo>
                <a:cubicBezTo>
                  <a:pt x="9290649" y="3718124"/>
                  <a:pt x="9284403" y="3770583"/>
                  <a:pt x="9284403" y="3770583"/>
                </a:cubicBezTo>
                <a:lnTo>
                  <a:pt x="9239147" y="3770583"/>
                </a:lnTo>
                <a:cubicBezTo>
                  <a:pt x="9239147" y="3770583"/>
                  <a:pt x="9232901" y="3718061"/>
                  <a:pt x="9232901" y="3656424"/>
                </a:cubicBezTo>
                <a:cubicBezTo>
                  <a:pt x="9232901" y="3594788"/>
                  <a:pt x="9239147" y="3542202"/>
                  <a:pt x="9239147" y="3542202"/>
                </a:cubicBezTo>
                <a:close/>
                <a:moveTo>
                  <a:pt x="8448006" y="3542202"/>
                </a:moveTo>
                <a:lnTo>
                  <a:pt x="8493262" y="3542202"/>
                </a:lnTo>
                <a:cubicBezTo>
                  <a:pt x="8493262" y="3542202"/>
                  <a:pt x="8499508" y="3594724"/>
                  <a:pt x="8499508" y="3656424"/>
                </a:cubicBezTo>
                <a:cubicBezTo>
                  <a:pt x="8499508" y="3718124"/>
                  <a:pt x="8493262" y="3770583"/>
                  <a:pt x="8493262" y="3770583"/>
                </a:cubicBezTo>
                <a:lnTo>
                  <a:pt x="8448006" y="3770583"/>
                </a:lnTo>
                <a:cubicBezTo>
                  <a:pt x="8448006" y="3770583"/>
                  <a:pt x="8441760" y="3718061"/>
                  <a:pt x="8441760" y="3656424"/>
                </a:cubicBezTo>
                <a:cubicBezTo>
                  <a:pt x="8441760" y="3594788"/>
                  <a:pt x="8448006" y="3542202"/>
                  <a:pt x="8448006" y="3542202"/>
                </a:cubicBezTo>
                <a:close/>
                <a:moveTo>
                  <a:pt x="7656865" y="3542202"/>
                </a:moveTo>
                <a:lnTo>
                  <a:pt x="7702121" y="3542202"/>
                </a:lnTo>
                <a:cubicBezTo>
                  <a:pt x="7702121" y="3542202"/>
                  <a:pt x="7708431" y="3594724"/>
                  <a:pt x="7708431" y="3656424"/>
                </a:cubicBezTo>
                <a:cubicBezTo>
                  <a:pt x="7708431" y="3718124"/>
                  <a:pt x="7702121" y="3770583"/>
                  <a:pt x="7702121" y="3770583"/>
                </a:cubicBezTo>
                <a:lnTo>
                  <a:pt x="7656865" y="3770583"/>
                </a:lnTo>
                <a:cubicBezTo>
                  <a:pt x="7656865" y="3770583"/>
                  <a:pt x="7650619" y="3718061"/>
                  <a:pt x="7650619" y="3656424"/>
                </a:cubicBezTo>
                <a:cubicBezTo>
                  <a:pt x="7650619" y="3594788"/>
                  <a:pt x="7656865" y="3542202"/>
                  <a:pt x="7656865" y="3542202"/>
                </a:cubicBezTo>
                <a:close/>
                <a:moveTo>
                  <a:pt x="6865787" y="3542202"/>
                </a:moveTo>
                <a:lnTo>
                  <a:pt x="6910979" y="3542202"/>
                </a:lnTo>
                <a:cubicBezTo>
                  <a:pt x="6910979" y="3542202"/>
                  <a:pt x="6917290" y="3594724"/>
                  <a:pt x="6917290" y="3656424"/>
                </a:cubicBezTo>
                <a:cubicBezTo>
                  <a:pt x="6917290" y="3718124"/>
                  <a:pt x="6910979" y="3770583"/>
                  <a:pt x="6910979" y="3770583"/>
                </a:cubicBezTo>
                <a:lnTo>
                  <a:pt x="6865787" y="3770583"/>
                </a:lnTo>
                <a:cubicBezTo>
                  <a:pt x="6865787" y="3770583"/>
                  <a:pt x="6859477" y="3718061"/>
                  <a:pt x="6859477" y="3656424"/>
                </a:cubicBezTo>
                <a:cubicBezTo>
                  <a:pt x="6859477" y="3594788"/>
                  <a:pt x="6865787" y="3542202"/>
                  <a:pt x="6865787" y="3542202"/>
                </a:cubicBezTo>
                <a:close/>
                <a:moveTo>
                  <a:pt x="6074648" y="3542202"/>
                </a:moveTo>
                <a:lnTo>
                  <a:pt x="6119901" y="3542202"/>
                </a:lnTo>
                <a:cubicBezTo>
                  <a:pt x="6119901" y="3542202"/>
                  <a:pt x="6126212" y="3594724"/>
                  <a:pt x="6126212" y="3656424"/>
                </a:cubicBezTo>
                <a:cubicBezTo>
                  <a:pt x="6126212" y="3718124"/>
                  <a:pt x="6119901" y="3770583"/>
                  <a:pt x="6119901" y="3770583"/>
                </a:cubicBezTo>
                <a:lnTo>
                  <a:pt x="6074648" y="3770583"/>
                </a:lnTo>
                <a:cubicBezTo>
                  <a:pt x="6074648" y="3770583"/>
                  <a:pt x="6068400" y="3718061"/>
                  <a:pt x="6068400" y="3656424"/>
                </a:cubicBezTo>
                <a:cubicBezTo>
                  <a:pt x="6068400" y="3594788"/>
                  <a:pt x="6074648" y="3542202"/>
                  <a:pt x="6074648" y="3542202"/>
                </a:cubicBezTo>
                <a:close/>
                <a:moveTo>
                  <a:pt x="5283517" y="3542202"/>
                </a:moveTo>
                <a:lnTo>
                  <a:pt x="5328774" y="3542202"/>
                </a:lnTo>
                <a:cubicBezTo>
                  <a:pt x="5328774" y="3542202"/>
                  <a:pt x="5335084" y="3594724"/>
                  <a:pt x="5335084" y="3656424"/>
                </a:cubicBezTo>
                <a:cubicBezTo>
                  <a:pt x="5335084" y="3718124"/>
                  <a:pt x="5328774" y="3770583"/>
                  <a:pt x="5328774" y="3770583"/>
                </a:cubicBezTo>
                <a:lnTo>
                  <a:pt x="5283517" y="3770583"/>
                </a:lnTo>
                <a:cubicBezTo>
                  <a:pt x="5283517" y="3770583"/>
                  <a:pt x="5277271" y="3718061"/>
                  <a:pt x="5277271" y="3656424"/>
                </a:cubicBezTo>
                <a:cubicBezTo>
                  <a:pt x="5277271" y="3594788"/>
                  <a:pt x="5283517" y="3542202"/>
                  <a:pt x="5283517" y="3542202"/>
                </a:cubicBezTo>
                <a:close/>
                <a:moveTo>
                  <a:pt x="4492377" y="3542202"/>
                </a:moveTo>
                <a:lnTo>
                  <a:pt x="4537632" y="3542202"/>
                </a:lnTo>
                <a:cubicBezTo>
                  <a:pt x="4537632" y="3542202"/>
                  <a:pt x="4543944" y="3594724"/>
                  <a:pt x="4543944" y="3656424"/>
                </a:cubicBezTo>
                <a:cubicBezTo>
                  <a:pt x="4543944" y="3718124"/>
                  <a:pt x="4537632" y="3770583"/>
                  <a:pt x="4537632" y="3770583"/>
                </a:cubicBezTo>
                <a:lnTo>
                  <a:pt x="4492377" y="3770583"/>
                </a:lnTo>
                <a:cubicBezTo>
                  <a:pt x="4492377" y="3770583"/>
                  <a:pt x="4486128" y="3718061"/>
                  <a:pt x="4486128" y="3656424"/>
                </a:cubicBezTo>
                <a:cubicBezTo>
                  <a:pt x="4486128" y="3594788"/>
                  <a:pt x="4492377" y="3542202"/>
                  <a:pt x="4492377" y="3542202"/>
                </a:cubicBezTo>
                <a:close/>
                <a:moveTo>
                  <a:pt x="3701387" y="3542202"/>
                </a:moveTo>
                <a:lnTo>
                  <a:pt x="3746642" y="3542202"/>
                </a:lnTo>
                <a:cubicBezTo>
                  <a:pt x="3746642" y="3542202"/>
                  <a:pt x="3752953" y="3594724"/>
                  <a:pt x="3752953" y="3656424"/>
                </a:cubicBezTo>
                <a:cubicBezTo>
                  <a:pt x="3752953" y="3718124"/>
                  <a:pt x="3746642" y="3770583"/>
                  <a:pt x="3746642" y="3770583"/>
                </a:cubicBezTo>
                <a:lnTo>
                  <a:pt x="3701387" y="3770583"/>
                </a:lnTo>
                <a:cubicBezTo>
                  <a:pt x="3701387" y="3770583"/>
                  <a:pt x="3695075" y="3718061"/>
                  <a:pt x="3695075" y="3656424"/>
                </a:cubicBezTo>
                <a:cubicBezTo>
                  <a:pt x="3695075" y="3594788"/>
                  <a:pt x="3701387" y="3542202"/>
                  <a:pt x="3701387" y="3542202"/>
                </a:cubicBezTo>
                <a:close/>
                <a:moveTo>
                  <a:pt x="2910259" y="3542202"/>
                </a:moveTo>
                <a:lnTo>
                  <a:pt x="2955512" y="3542202"/>
                </a:lnTo>
                <a:cubicBezTo>
                  <a:pt x="2955512" y="3542202"/>
                  <a:pt x="2961822" y="3594724"/>
                  <a:pt x="2961822" y="3656424"/>
                </a:cubicBezTo>
                <a:cubicBezTo>
                  <a:pt x="2961822" y="3718124"/>
                  <a:pt x="2955512" y="3770583"/>
                  <a:pt x="2955512" y="3770583"/>
                </a:cubicBezTo>
                <a:lnTo>
                  <a:pt x="2910259" y="3770583"/>
                </a:lnTo>
                <a:cubicBezTo>
                  <a:pt x="2910259" y="3770583"/>
                  <a:pt x="2903952" y="3718061"/>
                  <a:pt x="2903952" y="3656424"/>
                </a:cubicBezTo>
                <a:cubicBezTo>
                  <a:pt x="2903952" y="3594788"/>
                  <a:pt x="2910259" y="3542202"/>
                  <a:pt x="2910259" y="3542202"/>
                </a:cubicBezTo>
                <a:close/>
                <a:moveTo>
                  <a:pt x="2119119" y="3542202"/>
                </a:moveTo>
                <a:lnTo>
                  <a:pt x="2164366" y="3542202"/>
                </a:lnTo>
                <a:cubicBezTo>
                  <a:pt x="2164366" y="3542202"/>
                  <a:pt x="2170679" y="3594724"/>
                  <a:pt x="2170679" y="3656424"/>
                </a:cubicBezTo>
                <a:cubicBezTo>
                  <a:pt x="2170679" y="3718124"/>
                  <a:pt x="2164366" y="3770583"/>
                  <a:pt x="2164366" y="3770583"/>
                </a:cubicBezTo>
                <a:lnTo>
                  <a:pt x="2119119" y="3770583"/>
                </a:lnTo>
                <a:cubicBezTo>
                  <a:pt x="2119119" y="3770583"/>
                  <a:pt x="2112868" y="3718061"/>
                  <a:pt x="2112868" y="3656424"/>
                </a:cubicBezTo>
                <a:cubicBezTo>
                  <a:pt x="2112868" y="3594788"/>
                  <a:pt x="2119119" y="3542202"/>
                  <a:pt x="2119119" y="3542202"/>
                </a:cubicBezTo>
                <a:close/>
                <a:moveTo>
                  <a:pt x="1327990" y="3542202"/>
                </a:moveTo>
                <a:lnTo>
                  <a:pt x="1373245" y="3542202"/>
                </a:lnTo>
                <a:cubicBezTo>
                  <a:pt x="1373245" y="3542202"/>
                  <a:pt x="1379556" y="3594724"/>
                  <a:pt x="1379556" y="3656424"/>
                </a:cubicBezTo>
                <a:cubicBezTo>
                  <a:pt x="1379556" y="3718124"/>
                  <a:pt x="1373245" y="3770583"/>
                  <a:pt x="1373245" y="3770583"/>
                </a:cubicBezTo>
                <a:lnTo>
                  <a:pt x="1327990" y="3770583"/>
                </a:lnTo>
                <a:cubicBezTo>
                  <a:pt x="1327990" y="3770583"/>
                  <a:pt x="1321744" y="3718061"/>
                  <a:pt x="1321744" y="3656424"/>
                </a:cubicBezTo>
                <a:cubicBezTo>
                  <a:pt x="1321744" y="3594788"/>
                  <a:pt x="1327990" y="3542202"/>
                  <a:pt x="1327990" y="3542202"/>
                </a:cubicBezTo>
                <a:close/>
                <a:moveTo>
                  <a:pt x="536912" y="3542202"/>
                </a:moveTo>
                <a:lnTo>
                  <a:pt x="582167" y="3542202"/>
                </a:lnTo>
                <a:cubicBezTo>
                  <a:pt x="582167" y="3542202"/>
                  <a:pt x="588477" y="3594724"/>
                  <a:pt x="588477" y="3656424"/>
                </a:cubicBezTo>
                <a:cubicBezTo>
                  <a:pt x="588477" y="3718124"/>
                  <a:pt x="582167" y="3770583"/>
                  <a:pt x="582167" y="3770583"/>
                </a:cubicBezTo>
                <a:lnTo>
                  <a:pt x="536912" y="3770583"/>
                </a:lnTo>
                <a:cubicBezTo>
                  <a:pt x="536912" y="3770583"/>
                  <a:pt x="530665" y="3718061"/>
                  <a:pt x="530665" y="3656424"/>
                </a:cubicBezTo>
                <a:cubicBezTo>
                  <a:pt x="530665" y="3594788"/>
                  <a:pt x="536912" y="3542202"/>
                  <a:pt x="536912" y="3542202"/>
                </a:cubicBezTo>
                <a:close/>
                <a:moveTo>
                  <a:pt x="0" y="3529352"/>
                </a:moveTo>
                <a:lnTo>
                  <a:pt x="48559" y="3559985"/>
                </a:lnTo>
                <a:cubicBezTo>
                  <a:pt x="65816" y="3571761"/>
                  <a:pt x="76396" y="3579681"/>
                  <a:pt x="76396" y="3579681"/>
                </a:cubicBezTo>
                <a:lnTo>
                  <a:pt x="53769" y="3618881"/>
                </a:lnTo>
                <a:cubicBezTo>
                  <a:pt x="53769" y="3618881"/>
                  <a:pt x="41611" y="3613686"/>
                  <a:pt x="22784" y="3604635"/>
                </a:cubicBezTo>
                <a:lnTo>
                  <a:pt x="0" y="3592638"/>
                </a:lnTo>
                <a:close/>
                <a:moveTo>
                  <a:pt x="12203753" y="3523666"/>
                </a:moveTo>
                <a:lnTo>
                  <a:pt x="12203753" y="3587898"/>
                </a:lnTo>
                <a:lnTo>
                  <a:pt x="12171908" y="3604667"/>
                </a:lnTo>
                <a:cubicBezTo>
                  <a:pt x="12153072" y="3613734"/>
                  <a:pt x="12140914" y="3618944"/>
                  <a:pt x="12140914" y="3618944"/>
                </a:cubicBezTo>
                <a:lnTo>
                  <a:pt x="12118286" y="3579744"/>
                </a:lnTo>
                <a:lnTo>
                  <a:pt x="12118286" y="3579681"/>
                </a:lnTo>
                <a:cubicBezTo>
                  <a:pt x="12118286" y="3579681"/>
                  <a:pt x="12128867" y="3571761"/>
                  <a:pt x="12146132" y="3559985"/>
                </a:cubicBezTo>
                <a:close/>
                <a:moveTo>
                  <a:pt x="5416402" y="3465545"/>
                </a:moveTo>
                <a:lnTo>
                  <a:pt x="5424781" y="3469260"/>
                </a:lnTo>
                <a:cubicBezTo>
                  <a:pt x="5440965" y="3476565"/>
                  <a:pt x="5478335" y="3494062"/>
                  <a:pt x="5518395" y="3517152"/>
                </a:cubicBezTo>
                <a:cubicBezTo>
                  <a:pt x="5571809" y="3548002"/>
                  <a:pt x="5614131" y="3579681"/>
                  <a:pt x="5614131" y="3579681"/>
                </a:cubicBezTo>
                <a:lnTo>
                  <a:pt x="5591504" y="3618881"/>
                </a:lnTo>
                <a:cubicBezTo>
                  <a:pt x="5591504" y="3618881"/>
                  <a:pt x="5542870" y="3598102"/>
                  <a:pt x="5489521" y="3567251"/>
                </a:cubicBezTo>
                <a:cubicBezTo>
                  <a:pt x="5436110" y="3536401"/>
                  <a:pt x="5393787" y="3504722"/>
                  <a:pt x="5393787" y="3504722"/>
                </a:cubicBezTo>
                <a:close/>
                <a:moveTo>
                  <a:pt x="4625259" y="3465545"/>
                </a:moveTo>
                <a:lnTo>
                  <a:pt x="4633642" y="3469260"/>
                </a:lnTo>
                <a:cubicBezTo>
                  <a:pt x="4649825" y="3476565"/>
                  <a:pt x="4687193" y="3494062"/>
                  <a:pt x="4727254" y="3517152"/>
                </a:cubicBezTo>
                <a:cubicBezTo>
                  <a:pt x="4780668" y="3548002"/>
                  <a:pt x="4822988" y="3579681"/>
                  <a:pt x="4822988" y="3579681"/>
                </a:cubicBezTo>
                <a:lnTo>
                  <a:pt x="4800366" y="3618881"/>
                </a:lnTo>
                <a:cubicBezTo>
                  <a:pt x="4800366" y="3618881"/>
                  <a:pt x="4751732" y="3598102"/>
                  <a:pt x="4698380" y="3567251"/>
                </a:cubicBezTo>
                <a:cubicBezTo>
                  <a:pt x="4644967" y="3536401"/>
                  <a:pt x="4602649" y="3504722"/>
                  <a:pt x="4602649" y="3504722"/>
                </a:cubicBezTo>
                <a:close/>
                <a:moveTo>
                  <a:pt x="3834266" y="3465545"/>
                </a:moveTo>
                <a:lnTo>
                  <a:pt x="3842651" y="3469260"/>
                </a:lnTo>
                <a:cubicBezTo>
                  <a:pt x="3858829" y="3476565"/>
                  <a:pt x="3896202" y="3494062"/>
                  <a:pt x="3936263" y="3517152"/>
                </a:cubicBezTo>
                <a:cubicBezTo>
                  <a:pt x="3989670" y="3548002"/>
                  <a:pt x="4031992" y="3579681"/>
                  <a:pt x="4031992" y="3579681"/>
                </a:cubicBezTo>
                <a:lnTo>
                  <a:pt x="4009366" y="3618881"/>
                </a:lnTo>
                <a:cubicBezTo>
                  <a:pt x="4009366" y="3618881"/>
                  <a:pt x="3960803" y="3598102"/>
                  <a:pt x="3907391" y="3567251"/>
                </a:cubicBezTo>
                <a:cubicBezTo>
                  <a:pt x="3853972" y="3536401"/>
                  <a:pt x="3811651" y="3504722"/>
                  <a:pt x="3811651" y="3504722"/>
                </a:cubicBezTo>
                <a:close/>
                <a:moveTo>
                  <a:pt x="3043144" y="3465545"/>
                </a:moveTo>
                <a:lnTo>
                  <a:pt x="3051523" y="3469260"/>
                </a:lnTo>
                <a:cubicBezTo>
                  <a:pt x="3067710" y="3476565"/>
                  <a:pt x="3105083" y="3494062"/>
                  <a:pt x="3145144" y="3517152"/>
                </a:cubicBezTo>
                <a:cubicBezTo>
                  <a:pt x="3198544" y="3548002"/>
                  <a:pt x="3240871" y="3579681"/>
                  <a:pt x="3240871" y="3579681"/>
                </a:cubicBezTo>
                <a:lnTo>
                  <a:pt x="3218243" y="3618881"/>
                </a:lnTo>
                <a:cubicBezTo>
                  <a:pt x="3218243" y="3618881"/>
                  <a:pt x="3169679" y="3598102"/>
                  <a:pt x="3116268" y="3567251"/>
                </a:cubicBezTo>
                <a:cubicBezTo>
                  <a:pt x="3062852" y="3536401"/>
                  <a:pt x="3020525" y="3504722"/>
                  <a:pt x="3020525" y="3504722"/>
                </a:cubicBezTo>
                <a:close/>
                <a:moveTo>
                  <a:pt x="2252000" y="3465545"/>
                </a:moveTo>
                <a:lnTo>
                  <a:pt x="2260383" y="3469260"/>
                </a:lnTo>
                <a:cubicBezTo>
                  <a:pt x="2276564" y="3476565"/>
                  <a:pt x="2313933" y="3494062"/>
                  <a:pt x="2353993" y="3517152"/>
                </a:cubicBezTo>
                <a:cubicBezTo>
                  <a:pt x="2407411" y="3548002"/>
                  <a:pt x="2449735" y="3579681"/>
                  <a:pt x="2449735" y="3579681"/>
                </a:cubicBezTo>
                <a:lnTo>
                  <a:pt x="2427108" y="3618881"/>
                </a:lnTo>
                <a:cubicBezTo>
                  <a:pt x="2427108" y="3618881"/>
                  <a:pt x="2378532" y="3598102"/>
                  <a:pt x="2325122" y="3567251"/>
                </a:cubicBezTo>
                <a:cubicBezTo>
                  <a:pt x="2271708" y="3536401"/>
                  <a:pt x="2229387" y="3504722"/>
                  <a:pt x="2229387" y="3504722"/>
                </a:cubicBezTo>
                <a:close/>
                <a:moveTo>
                  <a:pt x="1460873" y="3465545"/>
                </a:moveTo>
                <a:lnTo>
                  <a:pt x="1469257" y="3469260"/>
                </a:lnTo>
                <a:cubicBezTo>
                  <a:pt x="1485439" y="3476565"/>
                  <a:pt x="1522810" y="3494062"/>
                  <a:pt x="1562870" y="3517152"/>
                </a:cubicBezTo>
                <a:cubicBezTo>
                  <a:pt x="1616284" y="3548002"/>
                  <a:pt x="1658607" y="3579681"/>
                  <a:pt x="1658607" y="3579681"/>
                </a:cubicBezTo>
                <a:lnTo>
                  <a:pt x="1635980" y="3618881"/>
                </a:lnTo>
                <a:cubicBezTo>
                  <a:pt x="1635980" y="3618881"/>
                  <a:pt x="1587410" y="3598102"/>
                  <a:pt x="1533999" y="3567251"/>
                </a:cubicBezTo>
                <a:cubicBezTo>
                  <a:pt x="1480583" y="3536401"/>
                  <a:pt x="1438259" y="3504722"/>
                  <a:pt x="1438259" y="3504722"/>
                </a:cubicBezTo>
                <a:close/>
                <a:moveTo>
                  <a:pt x="669795" y="3465545"/>
                </a:moveTo>
                <a:lnTo>
                  <a:pt x="678178" y="3469260"/>
                </a:lnTo>
                <a:cubicBezTo>
                  <a:pt x="694360" y="3476565"/>
                  <a:pt x="731732" y="3494062"/>
                  <a:pt x="771792" y="3517152"/>
                </a:cubicBezTo>
                <a:cubicBezTo>
                  <a:pt x="825204" y="3548002"/>
                  <a:pt x="867526" y="3579681"/>
                  <a:pt x="867526" y="3579681"/>
                </a:cubicBezTo>
                <a:lnTo>
                  <a:pt x="844900" y="3618881"/>
                </a:lnTo>
                <a:cubicBezTo>
                  <a:pt x="844900" y="3618881"/>
                  <a:pt x="796268" y="3598102"/>
                  <a:pt x="742918" y="3567251"/>
                </a:cubicBezTo>
                <a:cubicBezTo>
                  <a:pt x="689504" y="3536401"/>
                  <a:pt x="647181" y="3504722"/>
                  <a:pt x="647181" y="3504722"/>
                </a:cubicBezTo>
                <a:close/>
                <a:moveTo>
                  <a:pt x="11745343" y="3465522"/>
                </a:moveTo>
                <a:cubicBezTo>
                  <a:pt x="11745343" y="3465522"/>
                  <a:pt x="11793976" y="3486365"/>
                  <a:pt x="11847390" y="3517152"/>
                </a:cubicBezTo>
                <a:cubicBezTo>
                  <a:pt x="11900804" y="3548002"/>
                  <a:pt x="11943128" y="3579681"/>
                  <a:pt x="11943128" y="3579681"/>
                </a:cubicBezTo>
                <a:lnTo>
                  <a:pt x="11920501" y="3618881"/>
                </a:lnTo>
                <a:cubicBezTo>
                  <a:pt x="11920501" y="3618881"/>
                  <a:pt x="11871867" y="3598102"/>
                  <a:pt x="11818516" y="3567251"/>
                </a:cubicBezTo>
                <a:cubicBezTo>
                  <a:pt x="11765038" y="3536401"/>
                  <a:pt x="11722715" y="3504722"/>
                  <a:pt x="11722715" y="3504722"/>
                </a:cubicBezTo>
                <a:close/>
                <a:moveTo>
                  <a:pt x="11524930" y="3465522"/>
                </a:moveTo>
                <a:lnTo>
                  <a:pt x="11547558" y="3504722"/>
                </a:lnTo>
                <a:cubicBezTo>
                  <a:pt x="11547558" y="3504722"/>
                  <a:pt x="11505234" y="3536401"/>
                  <a:pt x="11451820" y="3567251"/>
                </a:cubicBezTo>
                <a:cubicBezTo>
                  <a:pt x="11398406" y="3598102"/>
                  <a:pt x="11349836" y="3618944"/>
                  <a:pt x="11349836" y="3618944"/>
                </a:cubicBezTo>
                <a:lnTo>
                  <a:pt x="11327208" y="3579744"/>
                </a:lnTo>
                <a:lnTo>
                  <a:pt x="11327208" y="3579681"/>
                </a:lnTo>
                <a:cubicBezTo>
                  <a:pt x="11327208" y="3579681"/>
                  <a:pt x="11369531" y="3548002"/>
                  <a:pt x="11422946" y="3517152"/>
                </a:cubicBezTo>
                <a:cubicBezTo>
                  <a:pt x="11476360" y="3486301"/>
                  <a:pt x="11524930" y="3465522"/>
                  <a:pt x="11524930" y="3465522"/>
                </a:cubicBezTo>
                <a:close/>
                <a:moveTo>
                  <a:pt x="10954265" y="3465522"/>
                </a:moveTo>
                <a:cubicBezTo>
                  <a:pt x="10954265" y="3465522"/>
                  <a:pt x="11002835" y="3486365"/>
                  <a:pt x="11056249" y="3517152"/>
                </a:cubicBezTo>
                <a:cubicBezTo>
                  <a:pt x="11109664" y="3548002"/>
                  <a:pt x="11151987" y="3579681"/>
                  <a:pt x="11151987" y="3579681"/>
                </a:cubicBezTo>
                <a:lnTo>
                  <a:pt x="11129360" y="3618881"/>
                </a:lnTo>
                <a:cubicBezTo>
                  <a:pt x="11129360" y="3618881"/>
                  <a:pt x="11080790" y="3598102"/>
                  <a:pt x="11027376" y="3567251"/>
                </a:cubicBezTo>
                <a:cubicBezTo>
                  <a:pt x="10973961" y="3536401"/>
                  <a:pt x="10931638" y="3504722"/>
                  <a:pt x="10931638" y="3504722"/>
                </a:cubicBezTo>
                <a:close/>
                <a:moveTo>
                  <a:pt x="10733788" y="3465522"/>
                </a:moveTo>
                <a:lnTo>
                  <a:pt x="10756416" y="3504722"/>
                </a:lnTo>
                <a:cubicBezTo>
                  <a:pt x="10756416" y="3504722"/>
                  <a:pt x="10714092" y="3536401"/>
                  <a:pt x="10660678" y="3567251"/>
                </a:cubicBezTo>
                <a:cubicBezTo>
                  <a:pt x="10607264" y="3598102"/>
                  <a:pt x="10558694" y="3618944"/>
                  <a:pt x="10558694" y="3618944"/>
                </a:cubicBezTo>
                <a:lnTo>
                  <a:pt x="10536066" y="3579744"/>
                </a:lnTo>
                <a:lnTo>
                  <a:pt x="10536066" y="3579681"/>
                </a:lnTo>
                <a:cubicBezTo>
                  <a:pt x="10536066" y="3579681"/>
                  <a:pt x="10578389" y="3548002"/>
                  <a:pt x="10631804" y="3517152"/>
                </a:cubicBezTo>
                <a:cubicBezTo>
                  <a:pt x="10685218" y="3486301"/>
                  <a:pt x="10733788" y="3465522"/>
                  <a:pt x="10733788" y="3465522"/>
                </a:cubicBezTo>
                <a:close/>
                <a:moveTo>
                  <a:pt x="10163123" y="3465522"/>
                </a:moveTo>
                <a:cubicBezTo>
                  <a:pt x="10163123" y="3465522"/>
                  <a:pt x="10211693" y="3486365"/>
                  <a:pt x="10265107" y="3517152"/>
                </a:cubicBezTo>
                <a:cubicBezTo>
                  <a:pt x="10318522" y="3548002"/>
                  <a:pt x="10360845" y="3579681"/>
                  <a:pt x="10360845" y="3579681"/>
                </a:cubicBezTo>
                <a:lnTo>
                  <a:pt x="10338218" y="3618881"/>
                </a:lnTo>
                <a:cubicBezTo>
                  <a:pt x="10338218" y="3618881"/>
                  <a:pt x="10289648" y="3598102"/>
                  <a:pt x="10236234" y="3567251"/>
                </a:cubicBezTo>
                <a:cubicBezTo>
                  <a:pt x="10182819" y="3536401"/>
                  <a:pt x="10140496" y="3504722"/>
                  <a:pt x="10140496" y="3504722"/>
                </a:cubicBezTo>
                <a:close/>
                <a:moveTo>
                  <a:pt x="9942711" y="3465522"/>
                </a:moveTo>
                <a:lnTo>
                  <a:pt x="9965275" y="3504722"/>
                </a:lnTo>
                <a:cubicBezTo>
                  <a:pt x="9965275" y="3504722"/>
                  <a:pt x="9922951" y="3536401"/>
                  <a:pt x="9869601" y="3567251"/>
                </a:cubicBezTo>
                <a:cubicBezTo>
                  <a:pt x="9816123" y="3598102"/>
                  <a:pt x="9767553" y="3618944"/>
                  <a:pt x="9767553" y="3618944"/>
                </a:cubicBezTo>
                <a:lnTo>
                  <a:pt x="9744925" y="3579744"/>
                </a:lnTo>
                <a:lnTo>
                  <a:pt x="9744925" y="3579681"/>
                </a:lnTo>
                <a:cubicBezTo>
                  <a:pt x="9744925" y="3579681"/>
                  <a:pt x="9787248" y="3548002"/>
                  <a:pt x="9840663" y="3517152"/>
                </a:cubicBezTo>
                <a:cubicBezTo>
                  <a:pt x="9894077" y="3486301"/>
                  <a:pt x="9942711" y="3465522"/>
                  <a:pt x="9942711" y="3465522"/>
                </a:cubicBezTo>
                <a:close/>
                <a:moveTo>
                  <a:pt x="9371982" y="3465522"/>
                </a:moveTo>
                <a:cubicBezTo>
                  <a:pt x="9371982" y="3465522"/>
                  <a:pt x="9420552" y="3486365"/>
                  <a:pt x="9474030" y="3517152"/>
                </a:cubicBezTo>
                <a:cubicBezTo>
                  <a:pt x="9527381" y="3548002"/>
                  <a:pt x="9569768" y="3579681"/>
                  <a:pt x="9569768" y="3579681"/>
                </a:cubicBezTo>
                <a:lnTo>
                  <a:pt x="9547140" y="3618881"/>
                </a:lnTo>
                <a:cubicBezTo>
                  <a:pt x="9547140" y="3618881"/>
                  <a:pt x="9498507" y="3598102"/>
                  <a:pt x="9445093" y="3567251"/>
                </a:cubicBezTo>
                <a:cubicBezTo>
                  <a:pt x="9391678" y="3536401"/>
                  <a:pt x="9349355" y="3504722"/>
                  <a:pt x="9349355" y="3504722"/>
                </a:cubicBezTo>
                <a:close/>
                <a:moveTo>
                  <a:pt x="9151570" y="3465522"/>
                </a:moveTo>
                <a:lnTo>
                  <a:pt x="9174198" y="3504722"/>
                </a:lnTo>
                <a:cubicBezTo>
                  <a:pt x="9174198" y="3504722"/>
                  <a:pt x="9131874" y="3536401"/>
                  <a:pt x="9078460" y="3567251"/>
                </a:cubicBezTo>
                <a:cubicBezTo>
                  <a:pt x="9025046" y="3598102"/>
                  <a:pt x="8976412" y="3618944"/>
                  <a:pt x="8976412" y="3618944"/>
                </a:cubicBezTo>
                <a:lnTo>
                  <a:pt x="8953784" y="3579744"/>
                </a:lnTo>
                <a:lnTo>
                  <a:pt x="8953784" y="3579681"/>
                </a:lnTo>
                <a:cubicBezTo>
                  <a:pt x="8953784" y="3579681"/>
                  <a:pt x="8996107" y="3548002"/>
                  <a:pt x="9049585" y="3517152"/>
                </a:cubicBezTo>
                <a:cubicBezTo>
                  <a:pt x="9102936" y="3486301"/>
                  <a:pt x="9151570" y="3465522"/>
                  <a:pt x="9151570" y="3465522"/>
                </a:cubicBezTo>
                <a:close/>
                <a:moveTo>
                  <a:pt x="8580840" y="3465522"/>
                </a:moveTo>
                <a:cubicBezTo>
                  <a:pt x="8580840" y="3465522"/>
                  <a:pt x="8629474" y="3486365"/>
                  <a:pt x="8682888" y="3517152"/>
                </a:cubicBezTo>
                <a:cubicBezTo>
                  <a:pt x="8736302" y="3548002"/>
                  <a:pt x="8778626" y="3579681"/>
                  <a:pt x="8778626" y="3579681"/>
                </a:cubicBezTo>
                <a:lnTo>
                  <a:pt x="8755998" y="3618881"/>
                </a:lnTo>
                <a:cubicBezTo>
                  <a:pt x="8755998" y="3618881"/>
                  <a:pt x="8707364" y="3598102"/>
                  <a:pt x="8654014" y="3567251"/>
                </a:cubicBezTo>
                <a:cubicBezTo>
                  <a:pt x="8600536" y="3536401"/>
                  <a:pt x="8558213" y="3504722"/>
                  <a:pt x="8558213" y="3504722"/>
                </a:cubicBezTo>
                <a:close/>
                <a:moveTo>
                  <a:pt x="8360428" y="3465522"/>
                </a:moveTo>
                <a:lnTo>
                  <a:pt x="8383056" y="3504722"/>
                </a:lnTo>
                <a:cubicBezTo>
                  <a:pt x="8383056" y="3504722"/>
                  <a:pt x="8340732" y="3536401"/>
                  <a:pt x="8287318" y="3567251"/>
                </a:cubicBezTo>
                <a:cubicBezTo>
                  <a:pt x="8233904" y="3598102"/>
                  <a:pt x="8185270" y="3618944"/>
                  <a:pt x="8185270" y="3618944"/>
                </a:cubicBezTo>
                <a:lnTo>
                  <a:pt x="8162642" y="3579744"/>
                </a:lnTo>
                <a:lnTo>
                  <a:pt x="8162642" y="3579681"/>
                </a:lnTo>
                <a:cubicBezTo>
                  <a:pt x="8162642" y="3579681"/>
                  <a:pt x="8204965" y="3548002"/>
                  <a:pt x="8258443" y="3517152"/>
                </a:cubicBezTo>
                <a:cubicBezTo>
                  <a:pt x="8311794" y="3486301"/>
                  <a:pt x="8360428" y="3465522"/>
                  <a:pt x="8360428" y="3465522"/>
                </a:cubicBezTo>
                <a:close/>
                <a:moveTo>
                  <a:pt x="7789699" y="3465522"/>
                </a:moveTo>
                <a:cubicBezTo>
                  <a:pt x="7789699" y="3465522"/>
                  <a:pt x="7838333" y="3486365"/>
                  <a:pt x="7891747" y="3517152"/>
                </a:cubicBezTo>
                <a:cubicBezTo>
                  <a:pt x="7945161" y="3548002"/>
                  <a:pt x="7987485" y="3579681"/>
                  <a:pt x="7987485" y="3579681"/>
                </a:cubicBezTo>
                <a:lnTo>
                  <a:pt x="7964857" y="3618881"/>
                </a:lnTo>
                <a:cubicBezTo>
                  <a:pt x="7964857" y="3618881"/>
                  <a:pt x="7916223" y="3598102"/>
                  <a:pt x="7862873" y="3567251"/>
                </a:cubicBezTo>
                <a:cubicBezTo>
                  <a:pt x="7809395" y="3536401"/>
                  <a:pt x="7767072" y="3504722"/>
                  <a:pt x="7767072" y="3504722"/>
                </a:cubicBezTo>
                <a:close/>
                <a:moveTo>
                  <a:pt x="7569286" y="3465522"/>
                </a:moveTo>
                <a:lnTo>
                  <a:pt x="7591913" y="3504722"/>
                </a:lnTo>
                <a:cubicBezTo>
                  <a:pt x="7591913" y="3504722"/>
                  <a:pt x="7549590" y="3536401"/>
                  <a:pt x="7496176" y="3567251"/>
                </a:cubicBezTo>
                <a:cubicBezTo>
                  <a:pt x="7442762" y="3598102"/>
                  <a:pt x="7394128" y="3618944"/>
                  <a:pt x="7394128" y="3618944"/>
                </a:cubicBezTo>
                <a:lnTo>
                  <a:pt x="7371564" y="3579744"/>
                </a:lnTo>
                <a:lnTo>
                  <a:pt x="7371564" y="3579681"/>
                </a:lnTo>
                <a:cubicBezTo>
                  <a:pt x="7371564" y="3579681"/>
                  <a:pt x="7413887" y="3548002"/>
                  <a:pt x="7467302" y="3517152"/>
                </a:cubicBezTo>
                <a:cubicBezTo>
                  <a:pt x="7520716" y="3486301"/>
                  <a:pt x="7569286" y="3465522"/>
                  <a:pt x="7569286" y="3465522"/>
                </a:cubicBezTo>
                <a:close/>
                <a:moveTo>
                  <a:pt x="6998558" y="3465522"/>
                </a:moveTo>
                <a:cubicBezTo>
                  <a:pt x="6998558" y="3465522"/>
                  <a:pt x="7047191" y="3486365"/>
                  <a:pt x="7100606" y="3517152"/>
                </a:cubicBezTo>
                <a:cubicBezTo>
                  <a:pt x="7154020" y="3548002"/>
                  <a:pt x="7196344" y="3579681"/>
                  <a:pt x="7196344" y="3579681"/>
                </a:cubicBezTo>
                <a:lnTo>
                  <a:pt x="7173716" y="3618881"/>
                </a:lnTo>
                <a:cubicBezTo>
                  <a:pt x="7173716" y="3618881"/>
                  <a:pt x="7125146" y="3598102"/>
                  <a:pt x="7071731" y="3567251"/>
                </a:cubicBezTo>
                <a:cubicBezTo>
                  <a:pt x="7018317" y="3536401"/>
                  <a:pt x="6975995" y="3504722"/>
                  <a:pt x="6975995" y="3504722"/>
                </a:cubicBezTo>
                <a:close/>
                <a:moveTo>
                  <a:pt x="6778210" y="3465522"/>
                </a:moveTo>
                <a:lnTo>
                  <a:pt x="6800772" y="3504722"/>
                </a:lnTo>
                <a:cubicBezTo>
                  <a:pt x="6800772" y="3504722"/>
                  <a:pt x="6758449" y="3536401"/>
                  <a:pt x="6705100" y="3567251"/>
                </a:cubicBezTo>
                <a:cubicBezTo>
                  <a:pt x="6651621" y="3598102"/>
                  <a:pt x="6603052" y="3618944"/>
                  <a:pt x="6603052" y="3618944"/>
                </a:cubicBezTo>
                <a:lnTo>
                  <a:pt x="6580424" y="3579744"/>
                </a:lnTo>
                <a:lnTo>
                  <a:pt x="6580424" y="3579681"/>
                </a:lnTo>
                <a:cubicBezTo>
                  <a:pt x="6580424" y="3579681"/>
                  <a:pt x="6622747" y="3548002"/>
                  <a:pt x="6676161" y="3517152"/>
                </a:cubicBezTo>
                <a:cubicBezTo>
                  <a:pt x="6729575" y="3486301"/>
                  <a:pt x="6778210" y="3465522"/>
                  <a:pt x="6778210" y="3465522"/>
                </a:cubicBezTo>
                <a:close/>
                <a:moveTo>
                  <a:pt x="6207480" y="3465522"/>
                </a:moveTo>
                <a:cubicBezTo>
                  <a:pt x="6207480" y="3465522"/>
                  <a:pt x="6256113" y="3486365"/>
                  <a:pt x="6309528" y="3517152"/>
                </a:cubicBezTo>
                <a:cubicBezTo>
                  <a:pt x="6362878" y="3548002"/>
                  <a:pt x="6405201" y="3579681"/>
                  <a:pt x="6405201" y="3579681"/>
                </a:cubicBezTo>
                <a:lnTo>
                  <a:pt x="6382638" y="3618881"/>
                </a:lnTo>
                <a:cubicBezTo>
                  <a:pt x="6382638" y="3618881"/>
                  <a:pt x="6334004" y="3598102"/>
                  <a:pt x="6280590" y="3567251"/>
                </a:cubicBezTo>
                <a:cubicBezTo>
                  <a:pt x="6227176" y="3536401"/>
                  <a:pt x="6184852" y="3504722"/>
                  <a:pt x="6184852" y="3504722"/>
                </a:cubicBezTo>
                <a:close/>
                <a:moveTo>
                  <a:pt x="5987007" y="3465522"/>
                </a:moveTo>
                <a:lnTo>
                  <a:pt x="6009633" y="3504722"/>
                </a:lnTo>
                <a:cubicBezTo>
                  <a:pt x="6009633" y="3504722"/>
                  <a:pt x="5967311" y="3536401"/>
                  <a:pt x="5913898" y="3567251"/>
                </a:cubicBezTo>
                <a:cubicBezTo>
                  <a:pt x="5860482" y="3598102"/>
                  <a:pt x="5811850" y="3618944"/>
                  <a:pt x="5811850" y="3618944"/>
                </a:cubicBezTo>
                <a:lnTo>
                  <a:pt x="5789224" y="3579744"/>
                </a:lnTo>
                <a:lnTo>
                  <a:pt x="5789287" y="3579681"/>
                </a:lnTo>
                <a:cubicBezTo>
                  <a:pt x="5789287" y="3579681"/>
                  <a:pt x="5831610" y="3548002"/>
                  <a:pt x="5885024" y="3517152"/>
                </a:cubicBezTo>
                <a:cubicBezTo>
                  <a:pt x="5938437" y="3486301"/>
                  <a:pt x="5987007" y="3465522"/>
                  <a:pt x="5987007" y="3465522"/>
                </a:cubicBezTo>
                <a:close/>
                <a:moveTo>
                  <a:pt x="5416352" y="3465522"/>
                </a:moveTo>
                <a:lnTo>
                  <a:pt x="5416414" y="3465522"/>
                </a:lnTo>
                <a:lnTo>
                  <a:pt x="5416402" y="3465545"/>
                </a:lnTo>
                <a:close/>
                <a:moveTo>
                  <a:pt x="5195941" y="3465522"/>
                </a:moveTo>
                <a:lnTo>
                  <a:pt x="5218566" y="3504722"/>
                </a:lnTo>
                <a:cubicBezTo>
                  <a:pt x="5218566" y="3504722"/>
                  <a:pt x="5176242" y="3536401"/>
                  <a:pt x="5122827" y="3567251"/>
                </a:cubicBezTo>
                <a:cubicBezTo>
                  <a:pt x="5069416" y="3598102"/>
                  <a:pt x="5020783" y="3618944"/>
                  <a:pt x="5020783" y="3618944"/>
                </a:cubicBezTo>
                <a:lnTo>
                  <a:pt x="4998155" y="3579744"/>
                </a:lnTo>
                <a:lnTo>
                  <a:pt x="4998215" y="3579681"/>
                </a:lnTo>
                <a:cubicBezTo>
                  <a:pt x="4998215" y="3579681"/>
                  <a:pt x="5040542" y="3548002"/>
                  <a:pt x="5093953" y="3517152"/>
                </a:cubicBezTo>
                <a:cubicBezTo>
                  <a:pt x="5147369" y="3486301"/>
                  <a:pt x="5195941" y="3465522"/>
                  <a:pt x="5195941" y="3465522"/>
                </a:cubicBezTo>
                <a:close/>
                <a:moveTo>
                  <a:pt x="4625211" y="3465522"/>
                </a:moveTo>
                <a:lnTo>
                  <a:pt x="4625271" y="3465522"/>
                </a:lnTo>
                <a:lnTo>
                  <a:pt x="4625259" y="3465545"/>
                </a:lnTo>
                <a:close/>
                <a:moveTo>
                  <a:pt x="4404792" y="3465522"/>
                </a:moveTo>
                <a:lnTo>
                  <a:pt x="4427424" y="3504722"/>
                </a:lnTo>
                <a:cubicBezTo>
                  <a:pt x="4427424" y="3504722"/>
                  <a:pt x="4385099" y="3536401"/>
                  <a:pt x="4331686" y="3567251"/>
                </a:cubicBezTo>
                <a:cubicBezTo>
                  <a:pt x="4278272" y="3598102"/>
                  <a:pt x="4229635" y="3618944"/>
                  <a:pt x="4229635" y="3618944"/>
                </a:cubicBezTo>
                <a:lnTo>
                  <a:pt x="4207009" y="3579744"/>
                </a:lnTo>
                <a:lnTo>
                  <a:pt x="4207074" y="3579681"/>
                </a:lnTo>
                <a:cubicBezTo>
                  <a:pt x="4207074" y="3579681"/>
                  <a:pt x="4249395" y="3548002"/>
                  <a:pt x="4302809" y="3517152"/>
                </a:cubicBezTo>
                <a:cubicBezTo>
                  <a:pt x="4356222" y="3486301"/>
                  <a:pt x="4404792" y="3465522"/>
                  <a:pt x="4404792" y="3465522"/>
                </a:cubicBezTo>
                <a:close/>
                <a:moveTo>
                  <a:pt x="3834218" y="3465522"/>
                </a:moveTo>
                <a:lnTo>
                  <a:pt x="3834279" y="3465522"/>
                </a:lnTo>
                <a:lnTo>
                  <a:pt x="3834266" y="3465545"/>
                </a:lnTo>
                <a:close/>
                <a:moveTo>
                  <a:pt x="3613742" y="3465522"/>
                </a:moveTo>
                <a:lnTo>
                  <a:pt x="3636372" y="3504722"/>
                </a:lnTo>
                <a:cubicBezTo>
                  <a:pt x="3636372" y="3504722"/>
                  <a:pt x="3594049" y="3536401"/>
                  <a:pt x="3540639" y="3567251"/>
                </a:cubicBezTo>
                <a:cubicBezTo>
                  <a:pt x="3487224" y="3598102"/>
                  <a:pt x="3438588" y="3618944"/>
                  <a:pt x="3438588" y="3618944"/>
                </a:cubicBezTo>
                <a:lnTo>
                  <a:pt x="3415959" y="3579744"/>
                </a:lnTo>
                <a:lnTo>
                  <a:pt x="3416027" y="3579681"/>
                </a:lnTo>
                <a:cubicBezTo>
                  <a:pt x="3416027" y="3579681"/>
                  <a:pt x="3458348" y="3548002"/>
                  <a:pt x="3511767" y="3517152"/>
                </a:cubicBezTo>
                <a:cubicBezTo>
                  <a:pt x="3565177" y="3486301"/>
                  <a:pt x="3613742" y="3465522"/>
                  <a:pt x="3613742" y="3465522"/>
                </a:cubicBezTo>
                <a:close/>
                <a:moveTo>
                  <a:pt x="3043094" y="3465522"/>
                </a:moveTo>
                <a:lnTo>
                  <a:pt x="3043156" y="3465522"/>
                </a:lnTo>
                <a:lnTo>
                  <a:pt x="3043144" y="3465545"/>
                </a:lnTo>
                <a:close/>
                <a:moveTo>
                  <a:pt x="2822615" y="3465522"/>
                </a:moveTo>
                <a:lnTo>
                  <a:pt x="2845242" y="3504722"/>
                </a:lnTo>
                <a:cubicBezTo>
                  <a:pt x="2845242" y="3504722"/>
                  <a:pt x="2802921" y="3536401"/>
                  <a:pt x="2749503" y="3567251"/>
                </a:cubicBezTo>
                <a:cubicBezTo>
                  <a:pt x="2696091" y="3598102"/>
                  <a:pt x="2647458" y="3618944"/>
                  <a:pt x="2647458" y="3618944"/>
                </a:cubicBezTo>
                <a:lnTo>
                  <a:pt x="2624830" y="3579744"/>
                </a:lnTo>
                <a:lnTo>
                  <a:pt x="2624892" y="3579681"/>
                </a:lnTo>
                <a:cubicBezTo>
                  <a:pt x="2624892" y="3579681"/>
                  <a:pt x="2667217" y="3548002"/>
                  <a:pt x="2720633" y="3517152"/>
                </a:cubicBezTo>
                <a:cubicBezTo>
                  <a:pt x="2774046" y="3486301"/>
                  <a:pt x="2822615" y="3465522"/>
                  <a:pt x="2822615" y="3465522"/>
                </a:cubicBezTo>
                <a:close/>
                <a:moveTo>
                  <a:pt x="2251951" y="3465522"/>
                </a:moveTo>
                <a:lnTo>
                  <a:pt x="2252012" y="3465522"/>
                </a:lnTo>
                <a:lnTo>
                  <a:pt x="2252000" y="3465545"/>
                </a:lnTo>
                <a:close/>
                <a:moveTo>
                  <a:pt x="2031482" y="3465522"/>
                </a:moveTo>
                <a:lnTo>
                  <a:pt x="2054113" y="3504722"/>
                </a:lnTo>
                <a:cubicBezTo>
                  <a:pt x="2054113" y="3504722"/>
                  <a:pt x="2011788" y="3536401"/>
                  <a:pt x="1958376" y="3567251"/>
                </a:cubicBezTo>
                <a:cubicBezTo>
                  <a:pt x="1904962" y="3598102"/>
                  <a:pt x="1856328" y="3618944"/>
                  <a:pt x="1856328" y="3618944"/>
                </a:cubicBezTo>
                <a:lnTo>
                  <a:pt x="1833699" y="3579744"/>
                </a:lnTo>
                <a:lnTo>
                  <a:pt x="1833765" y="3579681"/>
                </a:lnTo>
                <a:cubicBezTo>
                  <a:pt x="1833765" y="3579681"/>
                  <a:pt x="1876088" y="3548002"/>
                  <a:pt x="1929500" y="3517152"/>
                </a:cubicBezTo>
                <a:cubicBezTo>
                  <a:pt x="1982915" y="3486301"/>
                  <a:pt x="2031482" y="3465522"/>
                  <a:pt x="2031482" y="3465522"/>
                </a:cubicBezTo>
                <a:close/>
                <a:moveTo>
                  <a:pt x="1460821" y="3465522"/>
                </a:moveTo>
                <a:lnTo>
                  <a:pt x="1460890" y="3465522"/>
                </a:lnTo>
                <a:lnTo>
                  <a:pt x="1460873" y="3465545"/>
                </a:lnTo>
                <a:close/>
                <a:moveTo>
                  <a:pt x="1240411" y="3465522"/>
                </a:moveTo>
                <a:lnTo>
                  <a:pt x="1263039" y="3504722"/>
                </a:lnTo>
                <a:cubicBezTo>
                  <a:pt x="1263039" y="3504722"/>
                  <a:pt x="1220715" y="3536401"/>
                  <a:pt x="1167301" y="3567251"/>
                </a:cubicBezTo>
                <a:cubicBezTo>
                  <a:pt x="1113887" y="3598102"/>
                  <a:pt x="1065253" y="3618944"/>
                  <a:pt x="1065253" y="3618944"/>
                </a:cubicBezTo>
                <a:lnTo>
                  <a:pt x="1042617" y="3579744"/>
                </a:lnTo>
                <a:lnTo>
                  <a:pt x="1042681" y="3579681"/>
                </a:lnTo>
                <a:cubicBezTo>
                  <a:pt x="1042681" y="3579681"/>
                  <a:pt x="1085014" y="3548002"/>
                  <a:pt x="1138424" y="3517152"/>
                </a:cubicBezTo>
                <a:cubicBezTo>
                  <a:pt x="1191840" y="3486301"/>
                  <a:pt x="1240411" y="3465522"/>
                  <a:pt x="1240411" y="3465522"/>
                </a:cubicBezTo>
                <a:close/>
                <a:moveTo>
                  <a:pt x="669744" y="3465522"/>
                </a:moveTo>
                <a:lnTo>
                  <a:pt x="669808" y="3465522"/>
                </a:lnTo>
                <a:lnTo>
                  <a:pt x="669795" y="3465545"/>
                </a:lnTo>
                <a:close/>
                <a:moveTo>
                  <a:pt x="449268" y="3465522"/>
                </a:moveTo>
                <a:lnTo>
                  <a:pt x="471896" y="3504722"/>
                </a:lnTo>
                <a:cubicBezTo>
                  <a:pt x="471896" y="3504722"/>
                  <a:pt x="429574" y="3536401"/>
                  <a:pt x="376162" y="3567251"/>
                </a:cubicBezTo>
                <a:cubicBezTo>
                  <a:pt x="322748" y="3598102"/>
                  <a:pt x="274116" y="3618944"/>
                  <a:pt x="274116" y="3618944"/>
                </a:cubicBezTo>
                <a:lnTo>
                  <a:pt x="251487" y="3579744"/>
                </a:lnTo>
                <a:lnTo>
                  <a:pt x="251551" y="3579681"/>
                </a:lnTo>
                <a:cubicBezTo>
                  <a:pt x="251551" y="3579681"/>
                  <a:pt x="293874" y="3548002"/>
                  <a:pt x="347288" y="3517152"/>
                </a:cubicBezTo>
                <a:cubicBezTo>
                  <a:pt x="400701" y="3486301"/>
                  <a:pt x="449268" y="3465522"/>
                  <a:pt x="449268" y="3465522"/>
                </a:cubicBezTo>
                <a:close/>
                <a:moveTo>
                  <a:pt x="932415" y="3313920"/>
                </a:moveTo>
                <a:lnTo>
                  <a:pt x="977669" y="3313920"/>
                </a:lnTo>
                <a:cubicBezTo>
                  <a:pt x="977669" y="3313920"/>
                  <a:pt x="983979" y="3366442"/>
                  <a:pt x="983979" y="3428043"/>
                </a:cubicBezTo>
                <a:cubicBezTo>
                  <a:pt x="983979" y="3489744"/>
                  <a:pt x="977669" y="3542202"/>
                  <a:pt x="977669" y="3542202"/>
                </a:cubicBezTo>
                <a:lnTo>
                  <a:pt x="932415" y="3542202"/>
                </a:lnTo>
                <a:cubicBezTo>
                  <a:pt x="932415" y="3542202"/>
                  <a:pt x="926168" y="3489680"/>
                  <a:pt x="926168" y="3428043"/>
                </a:cubicBezTo>
                <a:cubicBezTo>
                  <a:pt x="926168" y="3366500"/>
                  <a:pt x="932415" y="3313920"/>
                  <a:pt x="932415" y="3313920"/>
                </a:cubicBezTo>
                <a:close/>
                <a:moveTo>
                  <a:pt x="141346" y="3313920"/>
                </a:moveTo>
                <a:lnTo>
                  <a:pt x="186600" y="3313920"/>
                </a:lnTo>
                <a:cubicBezTo>
                  <a:pt x="186600" y="3313920"/>
                  <a:pt x="192910" y="3366442"/>
                  <a:pt x="192910" y="3428043"/>
                </a:cubicBezTo>
                <a:cubicBezTo>
                  <a:pt x="192910" y="3489744"/>
                  <a:pt x="186600" y="3542202"/>
                  <a:pt x="186600" y="3542202"/>
                </a:cubicBezTo>
                <a:lnTo>
                  <a:pt x="141346" y="3542202"/>
                </a:lnTo>
                <a:cubicBezTo>
                  <a:pt x="141346" y="3542202"/>
                  <a:pt x="135099" y="3489680"/>
                  <a:pt x="135099" y="3428043"/>
                </a:cubicBezTo>
                <a:cubicBezTo>
                  <a:pt x="135099" y="3366500"/>
                  <a:pt x="141346" y="3313920"/>
                  <a:pt x="141346" y="3313920"/>
                </a:cubicBezTo>
                <a:close/>
                <a:moveTo>
                  <a:pt x="1723556" y="3313908"/>
                </a:moveTo>
                <a:lnTo>
                  <a:pt x="1768814" y="3313908"/>
                </a:lnTo>
                <a:cubicBezTo>
                  <a:pt x="1768814" y="3313908"/>
                  <a:pt x="1775125" y="3366435"/>
                  <a:pt x="1775125" y="3428043"/>
                </a:cubicBezTo>
                <a:cubicBezTo>
                  <a:pt x="1775125" y="3489744"/>
                  <a:pt x="1768814" y="3542202"/>
                  <a:pt x="1768814" y="3542202"/>
                </a:cubicBezTo>
                <a:lnTo>
                  <a:pt x="1723556" y="3542202"/>
                </a:lnTo>
                <a:cubicBezTo>
                  <a:pt x="1723556" y="3542202"/>
                  <a:pt x="1717247" y="3489680"/>
                  <a:pt x="1717247" y="3428043"/>
                </a:cubicBezTo>
                <a:cubicBezTo>
                  <a:pt x="1717247" y="3366495"/>
                  <a:pt x="1723556" y="3313908"/>
                  <a:pt x="1723556" y="3313908"/>
                </a:cubicBezTo>
                <a:close/>
                <a:moveTo>
                  <a:pt x="2514689" y="3313902"/>
                </a:moveTo>
                <a:lnTo>
                  <a:pt x="2559944" y="3313902"/>
                </a:lnTo>
                <a:cubicBezTo>
                  <a:pt x="2559944" y="3313902"/>
                  <a:pt x="2566255" y="3366428"/>
                  <a:pt x="2566255" y="3428043"/>
                </a:cubicBezTo>
                <a:cubicBezTo>
                  <a:pt x="2566255" y="3489744"/>
                  <a:pt x="2559944" y="3542202"/>
                  <a:pt x="2559944" y="3542202"/>
                </a:cubicBezTo>
                <a:lnTo>
                  <a:pt x="2514689" y="3542202"/>
                </a:lnTo>
                <a:cubicBezTo>
                  <a:pt x="2514689" y="3542202"/>
                  <a:pt x="2508444" y="3489680"/>
                  <a:pt x="2508444" y="3428043"/>
                </a:cubicBezTo>
                <a:cubicBezTo>
                  <a:pt x="2508444" y="3366489"/>
                  <a:pt x="2514689" y="3313902"/>
                  <a:pt x="2514689" y="3313902"/>
                </a:cubicBezTo>
                <a:close/>
                <a:moveTo>
                  <a:pt x="3305820" y="3313896"/>
                </a:moveTo>
                <a:lnTo>
                  <a:pt x="3351078" y="3313896"/>
                </a:lnTo>
                <a:cubicBezTo>
                  <a:pt x="3351078" y="3313896"/>
                  <a:pt x="3357385" y="3366422"/>
                  <a:pt x="3357385" y="3428043"/>
                </a:cubicBezTo>
                <a:cubicBezTo>
                  <a:pt x="3357385" y="3489744"/>
                  <a:pt x="3351078" y="3542202"/>
                  <a:pt x="3351078" y="3542202"/>
                </a:cubicBezTo>
                <a:lnTo>
                  <a:pt x="3305820" y="3542202"/>
                </a:lnTo>
                <a:cubicBezTo>
                  <a:pt x="3305820" y="3542202"/>
                  <a:pt x="3299575" y="3489680"/>
                  <a:pt x="3299575" y="3428043"/>
                </a:cubicBezTo>
                <a:cubicBezTo>
                  <a:pt x="3299575" y="3366478"/>
                  <a:pt x="3305820" y="3313896"/>
                  <a:pt x="3305820" y="3313896"/>
                </a:cubicBezTo>
                <a:close/>
                <a:moveTo>
                  <a:pt x="4096880" y="3313890"/>
                </a:moveTo>
                <a:lnTo>
                  <a:pt x="4142136" y="3313890"/>
                </a:lnTo>
                <a:cubicBezTo>
                  <a:pt x="4142136" y="3313890"/>
                  <a:pt x="4148446" y="3366422"/>
                  <a:pt x="4148446" y="3428043"/>
                </a:cubicBezTo>
                <a:cubicBezTo>
                  <a:pt x="4148446" y="3489744"/>
                  <a:pt x="4142136" y="3542202"/>
                  <a:pt x="4142136" y="3542202"/>
                </a:cubicBezTo>
                <a:lnTo>
                  <a:pt x="4096880" y="3542202"/>
                </a:lnTo>
                <a:cubicBezTo>
                  <a:pt x="4096880" y="3542202"/>
                  <a:pt x="4090633" y="3489680"/>
                  <a:pt x="4090633" y="3428043"/>
                </a:cubicBezTo>
                <a:cubicBezTo>
                  <a:pt x="4090633" y="3366473"/>
                  <a:pt x="4096880" y="3313890"/>
                  <a:pt x="4096880" y="3313890"/>
                </a:cubicBezTo>
                <a:close/>
                <a:moveTo>
                  <a:pt x="4887944" y="3313884"/>
                </a:moveTo>
                <a:lnTo>
                  <a:pt x="4933198" y="3313884"/>
                </a:lnTo>
                <a:cubicBezTo>
                  <a:pt x="4933198" y="3313884"/>
                  <a:pt x="4939507" y="3366408"/>
                  <a:pt x="4939507" y="3428043"/>
                </a:cubicBezTo>
                <a:cubicBezTo>
                  <a:pt x="4939507" y="3489744"/>
                  <a:pt x="4933198" y="3542202"/>
                  <a:pt x="4933198" y="3542202"/>
                </a:cubicBezTo>
                <a:lnTo>
                  <a:pt x="4887944" y="3542202"/>
                </a:lnTo>
                <a:cubicBezTo>
                  <a:pt x="4887944" y="3542202"/>
                  <a:pt x="4881696" y="3489680"/>
                  <a:pt x="4881696" y="3428043"/>
                </a:cubicBezTo>
                <a:cubicBezTo>
                  <a:pt x="4881696" y="3366467"/>
                  <a:pt x="4887944" y="3313884"/>
                  <a:pt x="4887944" y="3313884"/>
                </a:cubicBezTo>
                <a:close/>
                <a:moveTo>
                  <a:pt x="5679084" y="3313878"/>
                </a:moveTo>
                <a:lnTo>
                  <a:pt x="5724338" y="3313878"/>
                </a:lnTo>
                <a:cubicBezTo>
                  <a:pt x="5724338" y="3313878"/>
                  <a:pt x="5730645" y="3366401"/>
                  <a:pt x="5730645" y="3428043"/>
                </a:cubicBezTo>
                <a:cubicBezTo>
                  <a:pt x="5730645" y="3489744"/>
                  <a:pt x="5724338" y="3542202"/>
                  <a:pt x="5724338" y="3542202"/>
                </a:cubicBezTo>
                <a:lnTo>
                  <a:pt x="5679084" y="3542202"/>
                </a:lnTo>
                <a:cubicBezTo>
                  <a:pt x="5679084" y="3542202"/>
                  <a:pt x="5672769" y="3489680"/>
                  <a:pt x="5672769" y="3428043"/>
                </a:cubicBezTo>
                <a:cubicBezTo>
                  <a:pt x="5672769" y="3366466"/>
                  <a:pt x="5679084" y="3313878"/>
                  <a:pt x="5679084" y="3313878"/>
                </a:cubicBezTo>
                <a:close/>
                <a:moveTo>
                  <a:pt x="6470217" y="3313870"/>
                </a:moveTo>
                <a:lnTo>
                  <a:pt x="6515408" y="3313870"/>
                </a:lnTo>
                <a:cubicBezTo>
                  <a:pt x="6515408" y="3313870"/>
                  <a:pt x="6521719" y="3366396"/>
                  <a:pt x="6521719" y="3428043"/>
                </a:cubicBezTo>
                <a:cubicBezTo>
                  <a:pt x="6521719" y="3489744"/>
                  <a:pt x="6515408" y="3542202"/>
                  <a:pt x="6515408" y="3542202"/>
                </a:cubicBezTo>
                <a:lnTo>
                  <a:pt x="6470217" y="3542202"/>
                </a:lnTo>
                <a:cubicBezTo>
                  <a:pt x="6470217" y="3542202"/>
                  <a:pt x="6463906" y="3489680"/>
                  <a:pt x="6463906" y="3428043"/>
                </a:cubicBezTo>
                <a:cubicBezTo>
                  <a:pt x="6463906" y="3366460"/>
                  <a:pt x="6470217" y="3313870"/>
                  <a:pt x="6470217" y="3313870"/>
                </a:cubicBezTo>
                <a:close/>
                <a:moveTo>
                  <a:pt x="7261293" y="3313866"/>
                </a:moveTo>
                <a:lnTo>
                  <a:pt x="7306549" y="3313866"/>
                </a:lnTo>
                <a:cubicBezTo>
                  <a:pt x="7306549" y="3313866"/>
                  <a:pt x="7312860" y="3366387"/>
                  <a:pt x="7312860" y="3428043"/>
                </a:cubicBezTo>
                <a:cubicBezTo>
                  <a:pt x="7312860" y="3489744"/>
                  <a:pt x="7306549" y="3542202"/>
                  <a:pt x="7306549" y="3542202"/>
                </a:cubicBezTo>
                <a:lnTo>
                  <a:pt x="7261293" y="3542202"/>
                </a:lnTo>
                <a:cubicBezTo>
                  <a:pt x="7261293" y="3542202"/>
                  <a:pt x="7255047" y="3489680"/>
                  <a:pt x="7255047" y="3428043"/>
                </a:cubicBezTo>
                <a:cubicBezTo>
                  <a:pt x="7255047" y="3366453"/>
                  <a:pt x="7261293" y="3313866"/>
                  <a:pt x="7261293" y="3313866"/>
                </a:cubicBezTo>
                <a:close/>
                <a:moveTo>
                  <a:pt x="8052435" y="3313860"/>
                </a:moveTo>
                <a:lnTo>
                  <a:pt x="8097691" y="3313860"/>
                </a:lnTo>
                <a:cubicBezTo>
                  <a:pt x="8097691" y="3313860"/>
                  <a:pt x="8103938" y="3366383"/>
                  <a:pt x="8103938" y="3428043"/>
                </a:cubicBezTo>
                <a:cubicBezTo>
                  <a:pt x="8103938" y="3489744"/>
                  <a:pt x="8097691" y="3542202"/>
                  <a:pt x="8097691" y="3542202"/>
                </a:cubicBezTo>
                <a:lnTo>
                  <a:pt x="8052435" y="3542202"/>
                </a:lnTo>
                <a:cubicBezTo>
                  <a:pt x="8052435" y="3542202"/>
                  <a:pt x="8046189" y="3489680"/>
                  <a:pt x="8046189" y="3428043"/>
                </a:cubicBezTo>
                <a:cubicBezTo>
                  <a:pt x="8046189" y="3366445"/>
                  <a:pt x="8052435" y="3313860"/>
                  <a:pt x="8052435" y="3313860"/>
                </a:cubicBezTo>
                <a:close/>
                <a:moveTo>
                  <a:pt x="8843577" y="3313852"/>
                </a:moveTo>
                <a:lnTo>
                  <a:pt x="8888832" y="3313852"/>
                </a:lnTo>
                <a:cubicBezTo>
                  <a:pt x="8888832" y="3313852"/>
                  <a:pt x="8895079" y="3366375"/>
                  <a:pt x="8895079" y="3428043"/>
                </a:cubicBezTo>
                <a:cubicBezTo>
                  <a:pt x="8895079" y="3489744"/>
                  <a:pt x="8888832" y="3542202"/>
                  <a:pt x="8888832" y="3542202"/>
                </a:cubicBezTo>
                <a:lnTo>
                  <a:pt x="8843577" y="3542202"/>
                </a:lnTo>
                <a:cubicBezTo>
                  <a:pt x="8843577" y="3542202"/>
                  <a:pt x="8837330" y="3489680"/>
                  <a:pt x="8837330" y="3428043"/>
                </a:cubicBezTo>
                <a:cubicBezTo>
                  <a:pt x="8837330" y="3366439"/>
                  <a:pt x="8843577" y="3313852"/>
                  <a:pt x="8843577" y="3313852"/>
                </a:cubicBezTo>
                <a:close/>
                <a:moveTo>
                  <a:pt x="9634719" y="3313846"/>
                </a:moveTo>
                <a:lnTo>
                  <a:pt x="9679910" y="3313846"/>
                </a:lnTo>
                <a:cubicBezTo>
                  <a:pt x="9679910" y="3313846"/>
                  <a:pt x="9686221" y="3366369"/>
                  <a:pt x="9686221" y="3428043"/>
                </a:cubicBezTo>
                <a:cubicBezTo>
                  <a:pt x="9686221" y="3489744"/>
                  <a:pt x="9679910" y="3542202"/>
                  <a:pt x="9679910" y="3542202"/>
                </a:cubicBezTo>
                <a:lnTo>
                  <a:pt x="9634719" y="3542202"/>
                </a:lnTo>
                <a:cubicBezTo>
                  <a:pt x="9634719" y="3542202"/>
                  <a:pt x="9628408" y="3489680"/>
                  <a:pt x="9628408" y="3428043"/>
                </a:cubicBezTo>
                <a:cubicBezTo>
                  <a:pt x="9628408" y="3366433"/>
                  <a:pt x="9634719" y="3313846"/>
                  <a:pt x="9634719" y="3313846"/>
                </a:cubicBezTo>
                <a:close/>
                <a:moveTo>
                  <a:pt x="10425796" y="3313841"/>
                </a:moveTo>
                <a:lnTo>
                  <a:pt x="10471052" y="3313841"/>
                </a:lnTo>
                <a:cubicBezTo>
                  <a:pt x="10471052" y="3313841"/>
                  <a:pt x="10477362" y="3366362"/>
                  <a:pt x="10477362" y="3428043"/>
                </a:cubicBezTo>
                <a:cubicBezTo>
                  <a:pt x="10477362" y="3489744"/>
                  <a:pt x="10471052" y="3542202"/>
                  <a:pt x="10471052" y="3542202"/>
                </a:cubicBezTo>
                <a:lnTo>
                  <a:pt x="10425796" y="3542202"/>
                </a:lnTo>
                <a:cubicBezTo>
                  <a:pt x="10425796" y="3542202"/>
                  <a:pt x="10419550" y="3489680"/>
                  <a:pt x="10419550" y="3428043"/>
                </a:cubicBezTo>
                <a:cubicBezTo>
                  <a:pt x="10419550" y="3366425"/>
                  <a:pt x="10425796" y="3313841"/>
                  <a:pt x="10425796" y="3313841"/>
                </a:cubicBezTo>
                <a:close/>
                <a:moveTo>
                  <a:pt x="11216938" y="3313832"/>
                </a:moveTo>
                <a:lnTo>
                  <a:pt x="11262194" y="3313832"/>
                </a:lnTo>
                <a:cubicBezTo>
                  <a:pt x="11262194" y="3313832"/>
                  <a:pt x="11268504" y="3366357"/>
                  <a:pt x="11268504" y="3428043"/>
                </a:cubicBezTo>
                <a:cubicBezTo>
                  <a:pt x="11268504" y="3489744"/>
                  <a:pt x="11262194" y="3542202"/>
                  <a:pt x="11262194" y="3542202"/>
                </a:cubicBezTo>
                <a:lnTo>
                  <a:pt x="11216938" y="3542202"/>
                </a:lnTo>
                <a:cubicBezTo>
                  <a:pt x="11216938" y="3542202"/>
                  <a:pt x="11210692" y="3489680"/>
                  <a:pt x="11210692" y="3428043"/>
                </a:cubicBezTo>
                <a:cubicBezTo>
                  <a:pt x="11210692" y="3366418"/>
                  <a:pt x="11216938" y="3313832"/>
                  <a:pt x="11216938" y="3313832"/>
                </a:cubicBezTo>
                <a:close/>
                <a:moveTo>
                  <a:pt x="12008079" y="3313825"/>
                </a:moveTo>
                <a:lnTo>
                  <a:pt x="12053335" y="3313825"/>
                </a:lnTo>
                <a:cubicBezTo>
                  <a:pt x="12053335" y="3313825"/>
                  <a:pt x="12059581" y="3366349"/>
                  <a:pt x="12059581" y="3428043"/>
                </a:cubicBezTo>
                <a:cubicBezTo>
                  <a:pt x="12059581" y="3489744"/>
                  <a:pt x="12053335" y="3542202"/>
                  <a:pt x="12053335" y="3542202"/>
                </a:cubicBezTo>
                <a:lnTo>
                  <a:pt x="12008079" y="3542202"/>
                </a:lnTo>
                <a:cubicBezTo>
                  <a:pt x="12008079" y="3542202"/>
                  <a:pt x="12001833" y="3489680"/>
                  <a:pt x="12001833" y="3428043"/>
                </a:cubicBezTo>
                <a:cubicBezTo>
                  <a:pt x="12001833" y="3366410"/>
                  <a:pt x="12008079" y="3313825"/>
                  <a:pt x="12008079" y="3313825"/>
                </a:cubicBezTo>
                <a:close/>
                <a:moveTo>
                  <a:pt x="274229" y="3237268"/>
                </a:moveTo>
                <a:lnTo>
                  <a:pt x="282613" y="3240982"/>
                </a:lnTo>
                <a:cubicBezTo>
                  <a:pt x="298794" y="3248282"/>
                  <a:pt x="336166" y="3265779"/>
                  <a:pt x="376224" y="3288875"/>
                </a:cubicBezTo>
                <a:cubicBezTo>
                  <a:pt x="429637" y="3319711"/>
                  <a:pt x="471959" y="3351390"/>
                  <a:pt x="471959" y="3351390"/>
                </a:cubicBezTo>
                <a:lnTo>
                  <a:pt x="449332" y="3390590"/>
                </a:lnTo>
                <a:cubicBezTo>
                  <a:pt x="449332" y="3390590"/>
                  <a:pt x="400701" y="3369750"/>
                  <a:pt x="347352" y="3338945"/>
                </a:cubicBezTo>
                <a:cubicBezTo>
                  <a:pt x="293937" y="3308111"/>
                  <a:pt x="251614" y="3276439"/>
                  <a:pt x="251614" y="3276439"/>
                </a:cubicBezTo>
                <a:close/>
                <a:moveTo>
                  <a:pt x="1065369" y="3237261"/>
                </a:moveTo>
                <a:lnTo>
                  <a:pt x="1073750" y="3240976"/>
                </a:lnTo>
                <a:cubicBezTo>
                  <a:pt x="1089933" y="3248276"/>
                  <a:pt x="1127304" y="3265774"/>
                  <a:pt x="1167366" y="3288866"/>
                </a:cubicBezTo>
                <a:cubicBezTo>
                  <a:pt x="1220781" y="3319706"/>
                  <a:pt x="1263103" y="3351383"/>
                  <a:pt x="1263103" y="3351383"/>
                </a:cubicBezTo>
                <a:lnTo>
                  <a:pt x="1240476" y="3390585"/>
                </a:lnTo>
                <a:cubicBezTo>
                  <a:pt x="1240476" y="3390585"/>
                  <a:pt x="1191907" y="3369744"/>
                  <a:pt x="1138491" y="3338940"/>
                </a:cubicBezTo>
                <a:cubicBezTo>
                  <a:pt x="1085076" y="3308107"/>
                  <a:pt x="1042746" y="3276431"/>
                  <a:pt x="1042746" y="3276431"/>
                </a:cubicBezTo>
                <a:close/>
                <a:moveTo>
                  <a:pt x="1856440" y="3237254"/>
                </a:moveTo>
                <a:lnTo>
                  <a:pt x="1864826" y="3240970"/>
                </a:lnTo>
                <a:cubicBezTo>
                  <a:pt x="1881007" y="3248270"/>
                  <a:pt x="1918378" y="3265768"/>
                  <a:pt x="1958439" y="3288861"/>
                </a:cubicBezTo>
                <a:cubicBezTo>
                  <a:pt x="2011851" y="3319700"/>
                  <a:pt x="2054174" y="3351377"/>
                  <a:pt x="2054174" y="3351377"/>
                </a:cubicBezTo>
                <a:lnTo>
                  <a:pt x="2031546" y="3390579"/>
                </a:lnTo>
                <a:cubicBezTo>
                  <a:pt x="2031546" y="3390579"/>
                  <a:pt x="1982981" y="3369738"/>
                  <a:pt x="1929564" y="3338935"/>
                </a:cubicBezTo>
                <a:cubicBezTo>
                  <a:pt x="1876149" y="3308102"/>
                  <a:pt x="1833827" y="3276427"/>
                  <a:pt x="1833827" y="3276427"/>
                </a:cubicBezTo>
                <a:close/>
                <a:moveTo>
                  <a:pt x="53706" y="3237249"/>
                </a:moveTo>
                <a:lnTo>
                  <a:pt x="76333" y="3276439"/>
                </a:lnTo>
                <a:cubicBezTo>
                  <a:pt x="76333" y="3276439"/>
                  <a:pt x="65753" y="3284359"/>
                  <a:pt x="48496" y="3296132"/>
                </a:cubicBezTo>
                <a:lnTo>
                  <a:pt x="0" y="3326713"/>
                </a:lnTo>
                <a:lnTo>
                  <a:pt x="0" y="3263466"/>
                </a:lnTo>
                <a:lnTo>
                  <a:pt x="22745" y="3251495"/>
                </a:lnTo>
                <a:cubicBezTo>
                  <a:pt x="41564" y="3242444"/>
                  <a:pt x="53706" y="3237249"/>
                  <a:pt x="53706" y="3237249"/>
                </a:cubicBezTo>
                <a:close/>
                <a:moveTo>
                  <a:pt x="2647573" y="3237247"/>
                </a:moveTo>
                <a:lnTo>
                  <a:pt x="2655955" y="3240962"/>
                </a:lnTo>
                <a:cubicBezTo>
                  <a:pt x="2672137" y="3248264"/>
                  <a:pt x="2709510" y="3265760"/>
                  <a:pt x="2749571" y="3288856"/>
                </a:cubicBezTo>
                <a:cubicBezTo>
                  <a:pt x="2802981" y="3319695"/>
                  <a:pt x="2845305" y="3351372"/>
                  <a:pt x="2845305" y="3351372"/>
                </a:cubicBezTo>
                <a:lnTo>
                  <a:pt x="2822677" y="3390572"/>
                </a:lnTo>
                <a:cubicBezTo>
                  <a:pt x="2822677" y="3390572"/>
                  <a:pt x="2774046" y="3369732"/>
                  <a:pt x="2720696" y="3338931"/>
                </a:cubicBezTo>
                <a:cubicBezTo>
                  <a:pt x="2667283" y="3308099"/>
                  <a:pt x="2624959" y="3276421"/>
                  <a:pt x="2624959" y="3276421"/>
                </a:cubicBezTo>
                <a:close/>
                <a:moveTo>
                  <a:pt x="274178" y="3237245"/>
                </a:moveTo>
                <a:lnTo>
                  <a:pt x="274242" y="3237245"/>
                </a:lnTo>
                <a:lnTo>
                  <a:pt x="274229" y="3237268"/>
                </a:lnTo>
                <a:close/>
                <a:moveTo>
                  <a:pt x="844900" y="3237242"/>
                </a:moveTo>
                <a:lnTo>
                  <a:pt x="867526" y="3276439"/>
                </a:lnTo>
                <a:cubicBezTo>
                  <a:pt x="867526" y="3276439"/>
                  <a:pt x="825204" y="3308111"/>
                  <a:pt x="771791" y="3338945"/>
                </a:cubicBezTo>
                <a:cubicBezTo>
                  <a:pt x="718378" y="3369814"/>
                  <a:pt x="669744" y="3390652"/>
                  <a:pt x="669744" y="3390652"/>
                </a:cubicBezTo>
                <a:lnTo>
                  <a:pt x="647116" y="3351450"/>
                </a:lnTo>
                <a:lnTo>
                  <a:pt x="647116" y="3351390"/>
                </a:lnTo>
                <a:cubicBezTo>
                  <a:pt x="647116" y="3351390"/>
                  <a:pt x="689440" y="3319706"/>
                  <a:pt x="742854" y="3288866"/>
                </a:cubicBezTo>
                <a:cubicBezTo>
                  <a:pt x="796268" y="3258017"/>
                  <a:pt x="844900" y="3237242"/>
                  <a:pt x="844900" y="3237242"/>
                </a:cubicBezTo>
                <a:close/>
                <a:moveTo>
                  <a:pt x="3438701" y="3237241"/>
                </a:moveTo>
                <a:lnTo>
                  <a:pt x="3447084" y="3240956"/>
                </a:lnTo>
                <a:cubicBezTo>
                  <a:pt x="3463267" y="3248258"/>
                  <a:pt x="3500641" y="3265755"/>
                  <a:pt x="3540702" y="3288848"/>
                </a:cubicBezTo>
                <a:cubicBezTo>
                  <a:pt x="3594111" y="3319689"/>
                  <a:pt x="3636436" y="3351365"/>
                  <a:pt x="3636436" y="3351365"/>
                </a:cubicBezTo>
                <a:lnTo>
                  <a:pt x="3613807" y="3390572"/>
                </a:lnTo>
                <a:cubicBezTo>
                  <a:pt x="3613807" y="3390572"/>
                  <a:pt x="3565243" y="3369726"/>
                  <a:pt x="3511829" y="3338925"/>
                </a:cubicBezTo>
                <a:cubicBezTo>
                  <a:pt x="3458412" y="3308087"/>
                  <a:pt x="3416090" y="3276411"/>
                  <a:pt x="3416090" y="3276411"/>
                </a:cubicBezTo>
                <a:close/>
                <a:moveTo>
                  <a:pt x="1065317" y="3237238"/>
                </a:moveTo>
                <a:lnTo>
                  <a:pt x="1065382" y="3237238"/>
                </a:lnTo>
                <a:lnTo>
                  <a:pt x="1065369" y="3237261"/>
                </a:lnTo>
                <a:close/>
                <a:moveTo>
                  <a:pt x="1635915" y="3237235"/>
                </a:moveTo>
                <a:lnTo>
                  <a:pt x="1658544" y="3276431"/>
                </a:lnTo>
                <a:cubicBezTo>
                  <a:pt x="1658544" y="3276431"/>
                  <a:pt x="1616219" y="3308105"/>
                  <a:pt x="1562806" y="3338940"/>
                </a:cubicBezTo>
                <a:cubicBezTo>
                  <a:pt x="1509393" y="3369808"/>
                  <a:pt x="1460759" y="3390645"/>
                  <a:pt x="1460759" y="3390645"/>
                </a:cubicBezTo>
                <a:lnTo>
                  <a:pt x="1438131" y="3351444"/>
                </a:lnTo>
                <a:lnTo>
                  <a:pt x="1438196" y="3351383"/>
                </a:lnTo>
                <a:cubicBezTo>
                  <a:pt x="1438196" y="3351383"/>
                  <a:pt x="1480518" y="3319700"/>
                  <a:pt x="1533932" y="3288861"/>
                </a:cubicBezTo>
                <a:cubicBezTo>
                  <a:pt x="1587347" y="3258017"/>
                  <a:pt x="1635915" y="3237235"/>
                  <a:pt x="1635915" y="3237235"/>
                </a:cubicBezTo>
                <a:close/>
                <a:moveTo>
                  <a:pt x="4229752" y="3237233"/>
                </a:moveTo>
                <a:lnTo>
                  <a:pt x="4238133" y="3240949"/>
                </a:lnTo>
                <a:cubicBezTo>
                  <a:pt x="4254316" y="3248251"/>
                  <a:pt x="4291687" y="3265748"/>
                  <a:pt x="4331748" y="3288843"/>
                </a:cubicBezTo>
                <a:cubicBezTo>
                  <a:pt x="4385164" y="3319683"/>
                  <a:pt x="4427491" y="3351359"/>
                  <a:pt x="4427491" y="3351359"/>
                </a:cubicBezTo>
                <a:lnTo>
                  <a:pt x="4404860" y="3390566"/>
                </a:lnTo>
                <a:cubicBezTo>
                  <a:pt x="4404860" y="3390566"/>
                  <a:pt x="4356228" y="3369720"/>
                  <a:pt x="4302877" y="3338923"/>
                </a:cubicBezTo>
                <a:cubicBezTo>
                  <a:pt x="4249460" y="3308082"/>
                  <a:pt x="4207137" y="3276408"/>
                  <a:pt x="4207137" y="3276408"/>
                </a:cubicBezTo>
                <a:close/>
                <a:moveTo>
                  <a:pt x="1856390" y="3237231"/>
                </a:moveTo>
                <a:lnTo>
                  <a:pt x="1856455" y="3237231"/>
                </a:lnTo>
                <a:lnTo>
                  <a:pt x="1856440" y="3237254"/>
                </a:lnTo>
                <a:close/>
                <a:moveTo>
                  <a:pt x="2427043" y="3237228"/>
                </a:moveTo>
                <a:lnTo>
                  <a:pt x="2449673" y="3276425"/>
                </a:lnTo>
                <a:cubicBezTo>
                  <a:pt x="2449673" y="3276425"/>
                  <a:pt x="2407348" y="3308099"/>
                  <a:pt x="2353932" y="3338935"/>
                </a:cubicBezTo>
                <a:cubicBezTo>
                  <a:pt x="2300519" y="3369803"/>
                  <a:pt x="2251888" y="3390645"/>
                  <a:pt x="2251888" y="3390645"/>
                </a:cubicBezTo>
                <a:lnTo>
                  <a:pt x="2229258" y="3351438"/>
                </a:lnTo>
                <a:lnTo>
                  <a:pt x="2229324" y="3351377"/>
                </a:lnTo>
                <a:cubicBezTo>
                  <a:pt x="2229324" y="3351377"/>
                  <a:pt x="2271643" y="3319695"/>
                  <a:pt x="2325057" y="3288856"/>
                </a:cubicBezTo>
                <a:cubicBezTo>
                  <a:pt x="2378472" y="3258009"/>
                  <a:pt x="2427043" y="3237228"/>
                  <a:pt x="2427043" y="3237228"/>
                </a:cubicBezTo>
                <a:close/>
                <a:moveTo>
                  <a:pt x="5020837" y="3237227"/>
                </a:moveTo>
                <a:lnTo>
                  <a:pt x="5029217" y="3240943"/>
                </a:lnTo>
                <a:cubicBezTo>
                  <a:pt x="5045401" y="3248245"/>
                  <a:pt x="5082770" y="3265740"/>
                  <a:pt x="5122827" y="3288838"/>
                </a:cubicBezTo>
                <a:cubicBezTo>
                  <a:pt x="5176242" y="3319678"/>
                  <a:pt x="5218566" y="3351353"/>
                  <a:pt x="5218566" y="3351353"/>
                </a:cubicBezTo>
                <a:lnTo>
                  <a:pt x="5195941" y="3390561"/>
                </a:lnTo>
                <a:cubicBezTo>
                  <a:pt x="5195941" y="3390561"/>
                  <a:pt x="5147307" y="3369720"/>
                  <a:pt x="5093953" y="3338916"/>
                </a:cubicBezTo>
                <a:cubicBezTo>
                  <a:pt x="5040542" y="3308078"/>
                  <a:pt x="4998215" y="3276400"/>
                  <a:pt x="4998215" y="3276400"/>
                </a:cubicBezTo>
                <a:close/>
                <a:moveTo>
                  <a:pt x="2647521" y="3237224"/>
                </a:moveTo>
                <a:lnTo>
                  <a:pt x="2647585" y="3237224"/>
                </a:lnTo>
                <a:lnTo>
                  <a:pt x="2647573" y="3237247"/>
                </a:lnTo>
                <a:close/>
                <a:moveTo>
                  <a:pt x="5811965" y="3237220"/>
                </a:moveTo>
                <a:lnTo>
                  <a:pt x="5820348" y="3240935"/>
                </a:lnTo>
                <a:cubicBezTo>
                  <a:pt x="5836528" y="3248238"/>
                  <a:pt x="5873901" y="3265732"/>
                  <a:pt x="5913960" y="3288828"/>
                </a:cubicBezTo>
                <a:cubicBezTo>
                  <a:pt x="5967374" y="3319671"/>
                  <a:pt x="6009695" y="3351347"/>
                  <a:pt x="6009695" y="3351347"/>
                </a:cubicBezTo>
                <a:lnTo>
                  <a:pt x="5987067" y="3390549"/>
                </a:lnTo>
                <a:cubicBezTo>
                  <a:pt x="5987067" y="3390549"/>
                  <a:pt x="5938437" y="3369708"/>
                  <a:pt x="5885086" y="3338909"/>
                </a:cubicBezTo>
                <a:cubicBezTo>
                  <a:pt x="5831672" y="3308072"/>
                  <a:pt x="5789350" y="3276391"/>
                  <a:pt x="5789350" y="3276391"/>
                </a:cubicBezTo>
                <a:close/>
                <a:moveTo>
                  <a:pt x="3218179" y="3237220"/>
                </a:moveTo>
                <a:lnTo>
                  <a:pt x="3240807" y="3276418"/>
                </a:lnTo>
                <a:cubicBezTo>
                  <a:pt x="3240807" y="3276418"/>
                  <a:pt x="3198481" y="3308093"/>
                  <a:pt x="3145079" y="3338931"/>
                </a:cubicBezTo>
                <a:cubicBezTo>
                  <a:pt x="3091661" y="3369797"/>
                  <a:pt x="3043026" y="3390634"/>
                  <a:pt x="3043026" y="3390634"/>
                </a:cubicBezTo>
                <a:lnTo>
                  <a:pt x="3020398" y="3351432"/>
                </a:lnTo>
                <a:lnTo>
                  <a:pt x="3020464" y="3351372"/>
                </a:lnTo>
                <a:cubicBezTo>
                  <a:pt x="3020464" y="3351372"/>
                  <a:pt x="3062787" y="3319693"/>
                  <a:pt x="3116202" y="3288848"/>
                </a:cubicBezTo>
                <a:cubicBezTo>
                  <a:pt x="3169618" y="3257999"/>
                  <a:pt x="3218179" y="3237220"/>
                  <a:pt x="3218179" y="3237220"/>
                </a:cubicBezTo>
                <a:close/>
                <a:moveTo>
                  <a:pt x="3438650" y="3237218"/>
                </a:moveTo>
                <a:lnTo>
                  <a:pt x="3438713" y="3237218"/>
                </a:lnTo>
                <a:lnTo>
                  <a:pt x="3438701" y="3237241"/>
                </a:lnTo>
                <a:close/>
                <a:moveTo>
                  <a:pt x="4009303" y="3237215"/>
                </a:moveTo>
                <a:lnTo>
                  <a:pt x="4031930" y="3276411"/>
                </a:lnTo>
                <a:cubicBezTo>
                  <a:pt x="4031930" y="3276411"/>
                  <a:pt x="3989607" y="3308086"/>
                  <a:pt x="3936200" y="3338925"/>
                </a:cubicBezTo>
                <a:cubicBezTo>
                  <a:pt x="3882785" y="3369792"/>
                  <a:pt x="3834153" y="3390627"/>
                  <a:pt x="3834153" y="3390627"/>
                </a:cubicBezTo>
                <a:lnTo>
                  <a:pt x="3811524" y="3351426"/>
                </a:lnTo>
                <a:lnTo>
                  <a:pt x="3811587" y="3351365"/>
                </a:lnTo>
                <a:cubicBezTo>
                  <a:pt x="3811587" y="3351365"/>
                  <a:pt x="3853909" y="3319687"/>
                  <a:pt x="3907323" y="3288843"/>
                </a:cubicBezTo>
                <a:cubicBezTo>
                  <a:pt x="3960740" y="3257992"/>
                  <a:pt x="4009303" y="3237215"/>
                  <a:pt x="4009303" y="3237215"/>
                </a:cubicBezTo>
                <a:close/>
                <a:moveTo>
                  <a:pt x="4229702" y="3237211"/>
                </a:moveTo>
                <a:lnTo>
                  <a:pt x="4229764" y="3237211"/>
                </a:lnTo>
                <a:lnTo>
                  <a:pt x="4229752" y="3237233"/>
                </a:lnTo>
                <a:close/>
                <a:moveTo>
                  <a:pt x="4800366" y="3237207"/>
                </a:moveTo>
                <a:lnTo>
                  <a:pt x="4822988" y="3276405"/>
                </a:lnTo>
                <a:cubicBezTo>
                  <a:pt x="4822988" y="3276405"/>
                  <a:pt x="4780668" y="3308082"/>
                  <a:pt x="4727254" y="3338920"/>
                </a:cubicBezTo>
                <a:cubicBezTo>
                  <a:pt x="4673843" y="3369786"/>
                  <a:pt x="4625211" y="3390627"/>
                  <a:pt x="4625211" y="3390627"/>
                </a:cubicBezTo>
                <a:lnTo>
                  <a:pt x="4602581" y="3351420"/>
                </a:lnTo>
                <a:lnTo>
                  <a:pt x="4602649" y="3351359"/>
                </a:lnTo>
                <a:cubicBezTo>
                  <a:pt x="4602649" y="3351359"/>
                  <a:pt x="4644967" y="3319682"/>
                  <a:pt x="4698380" y="3288838"/>
                </a:cubicBezTo>
                <a:cubicBezTo>
                  <a:pt x="4751795" y="3257985"/>
                  <a:pt x="4800366" y="3237207"/>
                  <a:pt x="4800366" y="3237207"/>
                </a:cubicBezTo>
                <a:close/>
                <a:moveTo>
                  <a:pt x="5020783" y="3237206"/>
                </a:moveTo>
                <a:lnTo>
                  <a:pt x="5020848" y="3237206"/>
                </a:lnTo>
                <a:lnTo>
                  <a:pt x="5020837" y="3237227"/>
                </a:lnTo>
                <a:close/>
                <a:moveTo>
                  <a:pt x="5591444" y="3237201"/>
                </a:moveTo>
                <a:lnTo>
                  <a:pt x="5614067" y="3276398"/>
                </a:lnTo>
                <a:cubicBezTo>
                  <a:pt x="5614067" y="3276398"/>
                  <a:pt x="5571746" y="3308075"/>
                  <a:pt x="5518332" y="3338916"/>
                </a:cubicBezTo>
                <a:cubicBezTo>
                  <a:pt x="5464921" y="3369779"/>
                  <a:pt x="5416289" y="3390615"/>
                  <a:pt x="5416289" y="3390615"/>
                </a:cubicBezTo>
                <a:lnTo>
                  <a:pt x="5393662" y="3351414"/>
                </a:lnTo>
                <a:lnTo>
                  <a:pt x="5393724" y="3351353"/>
                </a:lnTo>
                <a:cubicBezTo>
                  <a:pt x="5393724" y="3351353"/>
                  <a:pt x="5436047" y="3319675"/>
                  <a:pt x="5489459" y="3288830"/>
                </a:cubicBezTo>
                <a:cubicBezTo>
                  <a:pt x="5542870" y="3257979"/>
                  <a:pt x="5591444" y="3237201"/>
                  <a:pt x="5591444" y="3237201"/>
                </a:cubicBezTo>
                <a:close/>
                <a:moveTo>
                  <a:pt x="5811914" y="3237197"/>
                </a:moveTo>
                <a:lnTo>
                  <a:pt x="5811979" y="3237197"/>
                </a:lnTo>
                <a:lnTo>
                  <a:pt x="5811965" y="3237220"/>
                </a:lnTo>
                <a:close/>
                <a:moveTo>
                  <a:pt x="6382638" y="3237194"/>
                </a:moveTo>
                <a:lnTo>
                  <a:pt x="6405201" y="3276391"/>
                </a:lnTo>
                <a:cubicBezTo>
                  <a:pt x="6405201" y="3276391"/>
                  <a:pt x="6362878" y="3308067"/>
                  <a:pt x="6309528" y="3338909"/>
                </a:cubicBezTo>
                <a:cubicBezTo>
                  <a:pt x="6256113" y="3369774"/>
                  <a:pt x="6207480" y="3390609"/>
                  <a:pt x="6207480" y="3390609"/>
                </a:cubicBezTo>
                <a:lnTo>
                  <a:pt x="6184852" y="3351408"/>
                </a:lnTo>
                <a:lnTo>
                  <a:pt x="6184852" y="3351347"/>
                </a:lnTo>
                <a:cubicBezTo>
                  <a:pt x="6184852" y="3351347"/>
                  <a:pt x="6227176" y="3319665"/>
                  <a:pt x="6280590" y="3288824"/>
                </a:cubicBezTo>
                <a:cubicBezTo>
                  <a:pt x="6334004" y="3257973"/>
                  <a:pt x="6382638" y="3237194"/>
                  <a:pt x="6382638" y="3237194"/>
                </a:cubicBezTo>
                <a:close/>
                <a:moveTo>
                  <a:pt x="6603052" y="3237190"/>
                </a:moveTo>
                <a:cubicBezTo>
                  <a:pt x="6603052" y="3237190"/>
                  <a:pt x="6651621" y="3258034"/>
                  <a:pt x="6705100" y="3288821"/>
                </a:cubicBezTo>
                <a:cubicBezTo>
                  <a:pt x="6758449" y="3319665"/>
                  <a:pt x="6800772" y="3351341"/>
                  <a:pt x="6800772" y="3351341"/>
                </a:cubicBezTo>
                <a:lnTo>
                  <a:pt x="6778210" y="3390542"/>
                </a:lnTo>
                <a:cubicBezTo>
                  <a:pt x="6778210" y="3390542"/>
                  <a:pt x="6729575" y="3369699"/>
                  <a:pt x="6676161" y="3338904"/>
                </a:cubicBezTo>
                <a:cubicBezTo>
                  <a:pt x="6622747" y="3308066"/>
                  <a:pt x="6580424" y="3276386"/>
                  <a:pt x="6580424" y="3276386"/>
                </a:cubicBezTo>
                <a:close/>
                <a:moveTo>
                  <a:pt x="7173716" y="3237188"/>
                </a:moveTo>
                <a:lnTo>
                  <a:pt x="7196344" y="3276386"/>
                </a:lnTo>
                <a:cubicBezTo>
                  <a:pt x="7196344" y="3276386"/>
                  <a:pt x="7154020" y="3308061"/>
                  <a:pt x="7100606" y="3338904"/>
                </a:cubicBezTo>
                <a:cubicBezTo>
                  <a:pt x="7047191" y="3369767"/>
                  <a:pt x="6998558" y="3390603"/>
                  <a:pt x="6998558" y="3390603"/>
                </a:cubicBezTo>
                <a:lnTo>
                  <a:pt x="6975995" y="3351402"/>
                </a:lnTo>
                <a:lnTo>
                  <a:pt x="6975995" y="3351341"/>
                </a:lnTo>
                <a:cubicBezTo>
                  <a:pt x="6975995" y="3351341"/>
                  <a:pt x="7018317" y="3319660"/>
                  <a:pt x="7071731" y="3288820"/>
                </a:cubicBezTo>
                <a:cubicBezTo>
                  <a:pt x="7125146" y="3257966"/>
                  <a:pt x="7173716" y="3237188"/>
                  <a:pt x="7173716" y="3237188"/>
                </a:cubicBezTo>
                <a:close/>
                <a:moveTo>
                  <a:pt x="7394128" y="3237184"/>
                </a:moveTo>
                <a:cubicBezTo>
                  <a:pt x="7394128" y="3237184"/>
                  <a:pt x="7442762" y="3258028"/>
                  <a:pt x="7496176" y="3288813"/>
                </a:cubicBezTo>
                <a:cubicBezTo>
                  <a:pt x="7549590" y="3319660"/>
                  <a:pt x="7591913" y="3351335"/>
                  <a:pt x="7591913" y="3351335"/>
                </a:cubicBezTo>
                <a:lnTo>
                  <a:pt x="7569286" y="3390537"/>
                </a:lnTo>
                <a:cubicBezTo>
                  <a:pt x="7569286" y="3390537"/>
                  <a:pt x="7520716" y="3369693"/>
                  <a:pt x="7467302" y="3338900"/>
                </a:cubicBezTo>
                <a:cubicBezTo>
                  <a:pt x="7413887" y="3308060"/>
                  <a:pt x="7371564" y="3276380"/>
                  <a:pt x="7371564" y="3276380"/>
                </a:cubicBezTo>
                <a:close/>
                <a:moveTo>
                  <a:pt x="7964857" y="3237180"/>
                </a:moveTo>
                <a:lnTo>
                  <a:pt x="7987485" y="3276380"/>
                </a:lnTo>
                <a:cubicBezTo>
                  <a:pt x="7987485" y="3276380"/>
                  <a:pt x="7945161" y="3308055"/>
                  <a:pt x="7891747" y="3338900"/>
                </a:cubicBezTo>
                <a:cubicBezTo>
                  <a:pt x="7838333" y="3369756"/>
                  <a:pt x="7789699" y="3390597"/>
                  <a:pt x="7789699" y="3390597"/>
                </a:cubicBezTo>
                <a:lnTo>
                  <a:pt x="7767072" y="3351396"/>
                </a:lnTo>
                <a:lnTo>
                  <a:pt x="7767072" y="3351335"/>
                </a:lnTo>
                <a:cubicBezTo>
                  <a:pt x="7767072" y="3351335"/>
                  <a:pt x="7809395" y="3319654"/>
                  <a:pt x="7862873" y="3288811"/>
                </a:cubicBezTo>
                <a:cubicBezTo>
                  <a:pt x="7916223" y="3257961"/>
                  <a:pt x="7964857" y="3237180"/>
                  <a:pt x="7964857" y="3237180"/>
                </a:cubicBezTo>
                <a:close/>
                <a:moveTo>
                  <a:pt x="8185270" y="3237176"/>
                </a:moveTo>
                <a:cubicBezTo>
                  <a:pt x="8185270" y="3237176"/>
                  <a:pt x="8233904" y="3258020"/>
                  <a:pt x="8287318" y="3288807"/>
                </a:cubicBezTo>
                <a:cubicBezTo>
                  <a:pt x="8340732" y="3319653"/>
                  <a:pt x="8383056" y="3351329"/>
                  <a:pt x="8383056" y="3351329"/>
                </a:cubicBezTo>
                <a:lnTo>
                  <a:pt x="8360428" y="3390531"/>
                </a:lnTo>
                <a:cubicBezTo>
                  <a:pt x="8360428" y="3390531"/>
                  <a:pt x="8311794" y="3369687"/>
                  <a:pt x="8258443" y="3338895"/>
                </a:cubicBezTo>
                <a:cubicBezTo>
                  <a:pt x="8204965" y="3308054"/>
                  <a:pt x="8162642" y="3276373"/>
                  <a:pt x="8162642" y="3276373"/>
                </a:cubicBezTo>
                <a:close/>
                <a:moveTo>
                  <a:pt x="8755998" y="3237173"/>
                </a:moveTo>
                <a:lnTo>
                  <a:pt x="8778626" y="3276373"/>
                </a:lnTo>
                <a:cubicBezTo>
                  <a:pt x="8778626" y="3276373"/>
                  <a:pt x="8736302" y="3308049"/>
                  <a:pt x="8682888" y="3338895"/>
                </a:cubicBezTo>
                <a:cubicBezTo>
                  <a:pt x="8629474" y="3369750"/>
                  <a:pt x="8580840" y="3390590"/>
                  <a:pt x="8580840" y="3390590"/>
                </a:cubicBezTo>
                <a:lnTo>
                  <a:pt x="8558213" y="3351390"/>
                </a:lnTo>
                <a:lnTo>
                  <a:pt x="8558213" y="3351329"/>
                </a:lnTo>
                <a:cubicBezTo>
                  <a:pt x="8558213" y="3351329"/>
                  <a:pt x="8600536" y="3319648"/>
                  <a:pt x="8654014" y="3288803"/>
                </a:cubicBezTo>
                <a:cubicBezTo>
                  <a:pt x="8707364" y="3257953"/>
                  <a:pt x="8755998" y="3237173"/>
                  <a:pt x="8755998" y="3237173"/>
                </a:cubicBezTo>
                <a:close/>
                <a:moveTo>
                  <a:pt x="8976412" y="3237170"/>
                </a:moveTo>
                <a:cubicBezTo>
                  <a:pt x="8976412" y="3237170"/>
                  <a:pt x="9025046" y="3258014"/>
                  <a:pt x="9078460" y="3288802"/>
                </a:cubicBezTo>
                <a:cubicBezTo>
                  <a:pt x="9131874" y="3319647"/>
                  <a:pt x="9174198" y="3351323"/>
                  <a:pt x="9174198" y="3351323"/>
                </a:cubicBezTo>
                <a:lnTo>
                  <a:pt x="9151570" y="3390524"/>
                </a:lnTo>
                <a:cubicBezTo>
                  <a:pt x="9151570" y="3390524"/>
                  <a:pt x="9102936" y="3369680"/>
                  <a:pt x="9049585" y="3338891"/>
                </a:cubicBezTo>
                <a:cubicBezTo>
                  <a:pt x="8996107" y="3308048"/>
                  <a:pt x="8953784" y="3276368"/>
                  <a:pt x="8953784" y="3276368"/>
                </a:cubicBezTo>
                <a:close/>
                <a:moveTo>
                  <a:pt x="9547140" y="3237167"/>
                </a:moveTo>
                <a:lnTo>
                  <a:pt x="9569768" y="3276366"/>
                </a:lnTo>
                <a:cubicBezTo>
                  <a:pt x="9569768" y="3276366"/>
                  <a:pt x="9527381" y="3308043"/>
                  <a:pt x="9474030" y="3338890"/>
                </a:cubicBezTo>
                <a:cubicBezTo>
                  <a:pt x="9420552" y="3369744"/>
                  <a:pt x="9371982" y="3390586"/>
                  <a:pt x="9371982" y="3390586"/>
                </a:cubicBezTo>
                <a:lnTo>
                  <a:pt x="9349355" y="3351383"/>
                </a:lnTo>
                <a:lnTo>
                  <a:pt x="9349355" y="3351322"/>
                </a:lnTo>
                <a:cubicBezTo>
                  <a:pt x="9349355" y="3351322"/>
                  <a:pt x="9391678" y="3319643"/>
                  <a:pt x="9445093" y="3288795"/>
                </a:cubicBezTo>
                <a:cubicBezTo>
                  <a:pt x="9498507" y="3257946"/>
                  <a:pt x="9547140" y="3237167"/>
                  <a:pt x="9547140" y="3237167"/>
                </a:cubicBezTo>
                <a:close/>
                <a:moveTo>
                  <a:pt x="9767553" y="3237163"/>
                </a:moveTo>
                <a:cubicBezTo>
                  <a:pt x="9767553" y="3237163"/>
                  <a:pt x="9816123" y="3258007"/>
                  <a:pt x="9869601" y="3288795"/>
                </a:cubicBezTo>
                <a:cubicBezTo>
                  <a:pt x="9922951" y="3319641"/>
                  <a:pt x="9965339" y="3351317"/>
                  <a:pt x="9965339" y="3351317"/>
                </a:cubicBezTo>
                <a:lnTo>
                  <a:pt x="9942711" y="3390518"/>
                </a:lnTo>
                <a:cubicBezTo>
                  <a:pt x="9942711" y="3390518"/>
                  <a:pt x="9894077" y="3369675"/>
                  <a:pt x="9840663" y="3338886"/>
                </a:cubicBezTo>
                <a:cubicBezTo>
                  <a:pt x="9787248" y="3308042"/>
                  <a:pt x="9744925" y="3276361"/>
                  <a:pt x="9744925" y="3276361"/>
                </a:cubicBezTo>
                <a:close/>
                <a:moveTo>
                  <a:pt x="10338218" y="3237159"/>
                </a:moveTo>
                <a:lnTo>
                  <a:pt x="10360845" y="3276359"/>
                </a:lnTo>
                <a:cubicBezTo>
                  <a:pt x="10360845" y="3276359"/>
                  <a:pt x="10318522" y="3308037"/>
                  <a:pt x="10265107" y="3338886"/>
                </a:cubicBezTo>
                <a:cubicBezTo>
                  <a:pt x="10211693" y="3369738"/>
                  <a:pt x="10163123" y="3390579"/>
                  <a:pt x="10163123" y="3390579"/>
                </a:cubicBezTo>
                <a:lnTo>
                  <a:pt x="10140496" y="3351377"/>
                </a:lnTo>
                <a:lnTo>
                  <a:pt x="10140496" y="3351315"/>
                </a:lnTo>
                <a:cubicBezTo>
                  <a:pt x="10140496" y="3351315"/>
                  <a:pt x="10182819" y="3319637"/>
                  <a:pt x="10236234" y="3288788"/>
                </a:cubicBezTo>
                <a:cubicBezTo>
                  <a:pt x="10289648" y="3257939"/>
                  <a:pt x="10338218" y="3237159"/>
                  <a:pt x="10338218" y="3237159"/>
                </a:cubicBezTo>
                <a:close/>
                <a:moveTo>
                  <a:pt x="10558694" y="3237156"/>
                </a:moveTo>
                <a:cubicBezTo>
                  <a:pt x="10558694" y="3237156"/>
                  <a:pt x="10607264" y="3257999"/>
                  <a:pt x="10660678" y="3288787"/>
                </a:cubicBezTo>
                <a:cubicBezTo>
                  <a:pt x="10714092" y="3319634"/>
                  <a:pt x="10756416" y="3351311"/>
                  <a:pt x="10756416" y="3351311"/>
                </a:cubicBezTo>
                <a:lnTo>
                  <a:pt x="10733788" y="3390514"/>
                </a:lnTo>
                <a:cubicBezTo>
                  <a:pt x="10733788" y="3390514"/>
                  <a:pt x="10685218" y="3369669"/>
                  <a:pt x="10631804" y="3338880"/>
                </a:cubicBezTo>
                <a:cubicBezTo>
                  <a:pt x="10578389" y="3308034"/>
                  <a:pt x="10536066" y="3276355"/>
                  <a:pt x="10536066" y="3276355"/>
                </a:cubicBezTo>
                <a:close/>
                <a:moveTo>
                  <a:pt x="11129360" y="3237152"/>
                </a:moveTo>
                <a:lnTo>
                  <a:pt x="11151987" y="3276353"/>
                </a:lnTo>
                <a:cubicBezTo>
                  <a:pt x="11151987" y="3276353"/>
                  <a:pt x="11109664" y="3308030"/>
                  <a:pt x="11056249" y="3338879"/>
                </a:cubicBezTo>
                <a:cubicBezTo>
                  <a:pt x="11002835" y="3369732"/>
                  <a:pt x="10954265" y="3390573"/>
                  <a:pt x="10954265" y="3390573"/>
                </a:cubicBezTo>
                <a:lnTo>
                  <a:pt x="10931638" y="3351373"/>
                </a:lnTo>
                <a:lnTo>
                  <a:pt x="10931638" y="3351309"/>
                </a:lnTo>
                <a:cubicBezTo>
                  <a:pt x="10931638" y="3351309"/>
                  <a:pt x="10973961" y="3319632"/>
                  <a:pt x="11027376" y="3288783"/>
                </a:cubicBezTo>
                <a:cubicBezTo>
                  <a:pt x="11080790" y="3257931"/>
                  <a:pt x="11129360" y="3237152"/>
                  <a:pt x="11129360" y="3237152"/>
                </a:cubicBezTo>
                <a:close/>
                <a:moveTo>
                  <a:pt x="11349836" y="3237150"/>
                </a:moveTo>
                <a:cubicBezTo>
                  <a:pt x="11349836" y="3237150"/>
                  <a:pt x="11398406" y="3257992"/>
                  <a:pt x="11451820" y="3288781"/>
                </a:cubicBezTo>
                <a:cubicBezTo>
                  <a:pt x="11505234" y="3319629"/>
                  <a:pt x="11547558" y="3351306"/>
                  <a:pt x="11547558" y="3351306"/>
                </a:cubicBezTo>
                <a:lnTo>
                  <a:pt x="11524930" y="3390507"/>
                </a:lnTo>
                <a:cubicBezTo>
                  <a:pt x="11524930" y="3390507"/>
                  <a:pt x="11476360" y="3369662"/>
                  <a:pt x="11422946" y="3338876"/>
                </a:cubicBezTo>
                <a:cubicBezTo>
                  <a:pt x="11369531" y="3308028"/>
                  <a:pt x="11327208" y="3276350"/>
                  <a:pt x="11327208" y="3276350"/>
                </a:cubicBezTo>
                <a:close/>
                <a:moveTo>
                  <a:pt x="11920501" y="3237146"/>
                </a:moveTo>
                <a:lnTo>
                  <a:pt x="11943128" y="3276345"/>
                </a:lnTo>
                <a:cubicBezTo>
                  <a:pt x="11943128" y="3276345"/>
                  <a:pt x="11900804" y="3308025"/>
                  <a:pt x="11847390" y="3338875"/>
                </a:cubicBezTo>
                <a:cubicBezTo>
                  <a:pt x="11793976" y="3369724"/>
                  <a:pt x="11745343" y="3390567"/>
                  <a:pt x="11745343" y="3390567"/>
                </a:cubicBezTo>
                <a:lnTo>
                  <a:pt x="11722715" y="3351368"/>
                </a:lnTo>
                <a:lnTo>
                  <a:pt x="11722715" y="3351303"/>
                </a:lnTo>
                <a:cubicBezTo>
                  <a:pt x="11722715" y="3351303"/>
                  <a:pt x="11765038" y="3319626"/>
                  <a:pt x="11818516" y="3288775"/>
                </a:cubicBezTo>
                <a:cubicBezTo>
                  <a:pt x="11871867" y="3257925"/>
                  <a:pt x="11920501" y="3237146"/>
                  <a:pt x="11920501" y="3237146"/>
                </a:cubicBezTo>
                <a:close/>
                <a:moveTo>
                  <a:pt x="12140914" y="3237144"/>
                </a:moveTo>
                <a:cubicBezTo>
                  <a:pt x="12140914" y="3237144"/>
                  <a:pt x="12153072" y="3242355"/>
                  <a:pt x="12171908" y="3251413"/>
                </a:cubicBezTo>
                <a:lnTo>
                  <a:pt x="12203753" y="3268157"/>
                </a:lnTo>
                <a:lnTo>
                  <a:pt x="12203753" y="3332358"/>
                </a:lnTo>
                <a:lnTo>
                  <a:pt x="12146132" y="3296039"/>
                </a:lnTo>
                <a:cubicBezTo>
                  <a:pt x="12128867" y="3284263"/>
                  <a:pt x="12118286" y="3276343"/>
                  <a:pt x="12118286" y="3276343"/>
                </a:cubicBezTo>
                <a:close/>
                <a:moveTo>
                  <a:pt x="536912" y="3085601"/>
                </a:moveTo>
                <a:lnTo>
                  <a:pt x="582167" y="3085601"/>
                </a:lnTo>
                <a:cubicBezTo>
                  <a:pt x="582167" y="3085601"/>
                  <a:pt x="588477" y="3138105"/>
                  <a:pt x="588477" y="3199714"/>
                </a:cubicBezTo>
                <a:cubicBezTo>
                  <a:pt x="588477" y="3261339"/>
                  <a:pt x="582167" y="3313864"/>
                  <a:pt x="582167" y="3313864"/>
                </a:cubicBezTo>
                <a:lnTo>
                  <a:pt x="536912" y="3313864"/>
                </a:lnTo>
                <a:cubicBezTo>
                  <a:pt x="536912" y="3313864"/>
                  <a:pt x="530665" y="3261339"/>
                  <a:pt x="530665" y="3199714"/>
                </a:cubicBezTo>
                <a:cubicBezTo>
                  <a:pt x="530665" y="3138105"/>
                  <a:pt x="536912" y="3085601"/>
                  <a:pt x="536912" y="3085601"/>
                </a:cubicBezTo>
                <a:close/>
                <a:moveTo>
                  <a:pt x="1327990" y="3085591"/>
                </a:moveTo>
                <a:lnTo>
                  <a:pt x="1373245" y="3085591"/>
                </a:lnTo>
                <a:cubicBezTo>
                  <a:pt x="1373245" y="3085591"/>
                  <a:pt x="1379556" y="3138095"/>
                  <a:pt x="1379556" y="3199707"/>
                </a:cubicBezTo>
                <a:cubicBezTo>
                  <a:pt x="1379556" y="3261333"/>
                  <a:pt x="1373245" y="3313859"/>
                  <a:pt x="1373245" y="3313859"/>
                </a:cubicBezTo>
                <a:lnTo>
                  <a:pt x="1327990" y="3313859"/>
                </a:lnTo>
                <a:cubicBezTo>
                  <a:pt x="1327990" y="3313859"/>
                  <a:pt x="1321744" y="3261333"/>
                  <a:pt x="1321744" y="3199707"/>
                </a:cubicBezTo>
                <a:cubicBezTo>
                  <a:pt x="1321744" y="3138095"/>
                  <a:pt x="1327990" y="3085591"/>
                  <a:pt x="1327990" y="3085591"/>
                </a:cubicBezTo>
                <a:close/>
                <a:moveTo>
                  <a:pt x="2119119" y="3085580"/>
                </a:moveTo>
                <a:lnTo>
                  <a:pt x="2164366" y="3085580"/>
                </a:lnTo>
                <a:cubicBezTo>
                  <a:pt x="2164366" y="3085580"/>
                  <a:pt x="2170679" y="3138086"/>
                  <a:pt x="2170679" y="3199700"/>
                </a:cubicBezTo>
                <a:cubicBezTo>
                  <a:pt x="2170679" y="3261333"/>
                  <a:pt x="2164366" y="3313846"/>
                  <a:pt x="2164366" y="3313846"/>
                </a:cubicBezTo>
                <a:lnTo>
                  <a:pt x="2119119" y="3313846"/>
                </a:lnTo>
                <a:cubicBezTo>
                  <a:pt x="2119119" y="3313846"/>
                  <a:pt x="2112868" y="3261333"/>
                  <a:pt x="2112868" y="3199700"/>
                </a:cubicBezTo>
                <a:cubicBezTo>
                  <a:pt x="2112868" y="3138086"/>
                  <a:pt x="2119119" y="3085580"/>
                  <a:pt x="2119119" y="3085580"/>
                </a:cubicBezTo>
                <a:close/>
                <a:moveTo>
                  <a:pt x="2910259" y="3085571"/>
                </a:moveTo>
                <a:lnTo>
                  <a:pt x="2955512" y="3085571"/>
                </a:lnTo>
                <a:cubicBezTo>
                  <a:pt x="2955512" y="3085571"/>
                  <a:pt x="2961822" y="3138076"/>
                  <a:pt x="2961822" y="3199692"/>
                </a:cubicBezTo>
                <a:cubicBezTo>
                  <a:pt x="2961822" y="3261319"/>
                  <a:pt x="2955512" y="3313842"/>
                  <a:pt x="2955512" y="3313842"/>
                </a:cubicBezTo>
                <a:lnTo>
                  <a:pt x="2910259" y="3313842"/>
                </a:lnTo>
                <a:cubicBezTo>
                  <a:pt x="2910259" y="3313842"/>
                  <a:pt x="2903952" y="3261319"/>
                  <a:pt x="2903952" y="3199692"/>
                </a:cubicBezTo>
                <a:cubicBezTo>
                  <a:pt x="2903952" y="3138076"/>
                  <a:pt x="2910259" y="3085571"/>
                  <a:pt x="2910259" y="3085571"/>
                </a:cubicBezTo>
                <a:close/>
                <a:moveTo>
                  <a:pt x="3701387" y="3085560"/>
                </a:moveTo>
                <a:lnTo>
                  <a:pt x="3746642" y="3085560"/>
                </a:lnTo>
                <a:cubicBezTo>
                  <a:pt x="3746642" y="3085560"/>
                  <a:pt x="3752953" y="3138066"/>
                  <a:pt x="3752953" y="3199685"/>
                </a:cubicBezTo>
                <a:cubicBezTo>
                  <a:pt x="3752953" y="3261312"/>
                  <a:pt x="3746642" y="3313835"/>
                  <a:pt x="3746642" y="3313835"/>
                </a:cubicBezTo>
                <a:lnTo>
                  <a:pt x="3701387" y="3313835"/>
                </a:lnTo>
                <a:cubicBezTo>
                  <a:pt x="3701387" y="3313835"/>
                  <a:pt x="3695075" y="3261312"/>
                  <a:pt x="3695075" y="3199685"/>
                </a:cubicBezTo>
                <a:cubicBezTo>
                  <a:pt x="3695075" y="3138066"/>
                  <a:pt x="3701387" y="3085560"/>
                  <a:pt x="3701387" y="3085560"/>
                </a:cubicBezTo>
                <a:close/>
                <a:moveTo>
                  <a:pt x="4492377" y="3085549"/>
                </a:moveTo>
                <a:lnTo>
                  <a:pt x="4537632" y="3085549"/>
                </a:lnTo>
                <a:cubicBezTo>
                  <a:pt x="4537632" y="3085549"/>
                  <a:pt x="4543944" y="3138058"/>
                  <a:pt x="4543944" y="3199676"/>
                </a:cubicBezTo>
                <a:cubicBezTo>
                  <a:pt x="4543944" y="3261305"/>
                  <a:pt x="4537632" y="3313829"/>
                  <a:pt x="4537632" y="3313829"/>
                </a:cubicBezTo>
                <a:lnTo>
                  <a:pt x="4492377" y="3313829"/>
                </a:lnTo>
                <a:cubicBezTo>
                  <a:pt x="4492377" y="3313829"/>
                  <a:pt x="4486128" y="3261305"/>
                  <a:pt x="4486128" y="3199676"/>
                </a:cubicBezTo>
                <a:cubicBezTo>
                  <a:pt x="4486128" y="3138058"/>
                  <a:pt x="4492377" y="3085549"/>
                  <a:pt x="4492377" y="3085549"/>
                </a:cubicBezTo>
                <a:close/>
                <a:moveTo>
                  <a:pt x="5283517" y="3085536"/>
                </a:moveTo>
                <a:lnTo>
                  <a:pt x="5328774" y="3085536"/>
                </a:lnTo>
                <a:cubicBezTo>
                  <a:pt x="5328774" y="3085536"/>
                  <a:pt x="5335084" y="3138047"/>
                  <a:pt x="5335084" y="3199668"/>
                </a:cubicBezTo>
                <a:cubicBezTo>
                  <a:pt x="5335084" y="3261298"/>
                  <a:pt x="5328774" y="3313821"/>
                  <a:pt x="5328774" y="3313821"/>
                </a:cubicBezTo>
                <a:lnTo>
                  <a:pt x="5283517" y="3313821"/>
                </a:lnTo>
                <a:cubicBezTo>
                  <a:pt x="5283517" y="3313821"/>
                  <a:pt x="5277271" y="3261298"/>
                  <a:pt x="5277271" y="3199668"/>
                </a:cubicBezTo>
                <a:cubicBezTo>
                  <a:pt x="5277271" y="3138047"/>
                  <a:pt x="5283517" y="3085536"/>
                  <a:pt x="5283517" y="3085536"/>
                </a:cubicBezTo>
                <a:close/>
                <a:moveTo>
                  <a:pt x="6074648" y="3085527"/>
                </a:moveTo>
                <a:lnTo>
                  <a:pt x="6119901" y="3085527"/>
                </a:lnTo>
                <a:cubicBezTo>
                  <a:pt x="6119901" y="3085527"/>
                  <a:pt x="6126212" y="3138039"/>
                  <a:pt x="6126212" y="3199661"/>
                </a:cubicBezTo>
                <a:cubicBezTo>
                  <a:pt x="6126212" y="3261290"/>
                  <a:pt x="6119901" y="3313814"/>
                  <a:pt x="6119901" y="3313814"/>
                </a:cubicBezTo>
                <a:lnTo>
                  <a:pt x="6074648" y="3313814"/>
                </a:lnTo>
                <a:cubicBezTo>
                  <a:pt x="6074648" y="3313814"/>
                  <a:pt x="6068400" y="3261290"/>
                  <a:pt x="6068400" y="3199661"/>
                </a:cubicBezTo>
                <a:cubicBezTo>
                  <a:pt x="6068400" y="3138039"/>
                  <a:pt x="6074648" y="3085527"/>
                  <a:pt x="6074648" y="3085527"/>
                </a:cubicBezTo>
                <a:close/>
                <a:moveTo>
                  <a:pt x="6865787" y="3085517"/>
                </a:moveTo>
                <a:lnTo>
                  <a:pt x="6910979" y="3085517"/>
                </a:lnTo>
                <a:cubicBezTo>
                  <a:pt x="6910979" y="3085517"/>
                  <a:pt x="6917290" y="3138029"/>
                  <a:pt x="6917290" y="3199654"/>
                </a:cubicBezTo>
                <a:cubicBezTo>
                  <a:pt x="6917290" y="3261283"/>
                  <a:pt x="6910979" y="3313807"/>
                  <a:pt x="6910979" y="3313807"/>
                </a:cubicBezTo>
                <a:lnTo>
                  <a:pt x="6865787" y="3313807"/>
                </a:lnTo>
                <a:cubicBezTo>
                  <a:pt x="6865787" y="3313807"/>
                  <a:pt x="6859477" y="3261283"/>
                  <a:pt x="6859477" y="3199654"/>
                </a:cubicBezTo>
                <a:cubicBezTo>
                  <a:pt x="6859477" y="3138029"/>
                  <a:pt x="6865787" y="3085517"/>
                  <a:pt x="6865787" y="3085517"/>
                </a:cubicBezTo>
                <a:close/>
                <a:moveTo>
                  <a:pt x="7656865" y="3085506"/>
                </a:moveTo>
                <a:lnTo>
                  <a:pt x="7702121" y="3085506"/>
                </a:lnTo>
                <a:cubicBezTo>
                  <a:pt x="7702121" y="3085506"/>
                  <a:pt x="7708431" y="3138020"/>
                  <a:pt x="7708431" y="3199646"/>
                </a:cubicBezTo>
                <a:cubicBezTo>
                  <a:pt x="7708431" y="3261277"/>
                  <a:pt x="7702121" y="3313799"/>
                  <a:pt x="7702121" y="3313799"/>
                </a:cubicBezTo>
                <a:lnTo>
                  <a:pt x="7656865" y="3313799"/>
                </a:lnTo>
                <a:cubicBezTo>
                  <a:pt x="7656865" y="3313799"/>
                  <a:pt x="7650619" y="3261277"/>
                  <a:pt x="7650619" y="3199646"/>
                </a:cubicBezTo>
                <a:cubicBezTo>
                  <a:pt x="7650619" y="3138020"/>
                  <a:pt x="7656865" y="3085506"/>
                  <a:pt x="7656865" y="3085506"/>
                </a:cubicBezTo>
                <a:close/>
                <a:moveTo>
                  <a:pt x="8448006" y="3085496"/>
                </a:moveTo>
                <a:lnTo>
                  <a:pt x="8493262" y="3085496"/>
                </a:lnTo>
                <a:cubicBezTo>
                  <a:pt x="8493262" y="3085496"/>
                  <a:pt x="8499508" y="3138011"/>
                  <a:pt x="8499508" y="3199638"/>
                </a:cubicBezTo>
                <a:cubicBezTo>
                  <a:pt x="8499508" y="3261270"/>
                  <a:pt x="8493262" y="3313794"/>
                  <a:pt x="8493262" y="3313794"/>
                </a:cubicBezTo>
                <a:lnTo>
                  <a:pt x="8448006" y="3313794"/>
                </a:lnTo>
                <a:cubicBezTo>
                  <a:pt x="8448006" y="3313794"/>
                  <a:pt x="8441760" y="3261270"/>
                  <a:pt x="8441760" y="3199638"/>
                </a:cubicBezTo>
                <a:cubicBezTo>
                  <a:pt x="8441760" y="3138011"/>
                  <a:pt x="8448006" y="3085496"/>
                  <a:pt x="8448006" y="3085496"/>
                </a:cubicBezTo>
                <a:close/>
                <a:moveTo>
                  <a:pt x="9239147" y="3085485"/>
                </a:moveTo>
                <a:lnTo>
                  <a:pt x="9284403" y="3085485"/>
                </a:lnTo>
                <a:cubicBezTo>
                  <a:pt x="9284403" y="3085485"/>
                  <a:pt x="9290649" y="3138001"/>
                  <a:pt x="9290649" y="3199631"/>
                </a:cubicBezTo>
                <a:cubicBezTo>
                  <a:pt x="9290649" y="3261264"/>
                  <a:pt x="9284403" y="3313786"/>
                  <a:pt x="9284403" y="3313786"/>
                </a:cubicBezTo>
                <a:lnTo>
                  <a:pt x="9239147" y="3313786"/>
                </a:lnTo>
                <a:cubicBezTo>
                  <a:pt x="9239147" y="3313786"/>
                  <a:pt x="9232901" y="3261264"/>
                  <a:pt x="9232901" y="3199631"/>
                </a:cubicBezTo>
                <a:cubicBezTo>
                  <a:pt x="9232901" y="3138001"/>
                  <a:pt x="9239147" y="3085485"/>
                  <a:pt x="9239147" y="3085485"/>
                </a:cubicBezTo>
                <a:close/>
                <a:moveTo>
                  <a:pt x="10030289" y="3085475"/>
                </a:moveTo>
                <a:lnTo>
                  <a:pt x="10075481" y="3085475"/>
                </a:lnTo>
                <a:cubicBezTo>
                  <a:pt x="10075481" y="3085475"/>
                  <a:pt x="10081791" y="3137992"/>
                  <a:pt x="10081791" y="3199623"/>
                </a:cubicBezTo>
                <a:cubicBezTo>
                  <a:pt x="10081791" y="3261257"/>
                  <a:pt x="10075481" y="3313780"/>
                  <a:pt x="10075481" y="3313780"/>
                </a:cubicBezTo>
                <a:lnTo>
                  <a:pt x="10030289" y="3313780"/>
                </a:lnTo>
                <a:cubicBezTo>
                  <a:pt x="10030289" y="3313780"/>
                  <a:pt x="10023979" y="3261257"/>
                  <a:pt x="10023979" y="3199623"/>
                </a:cubicBezTo>
                <a:cubicBezTo>
                  <a:pt x="10023979" y="3137992"/>
                  <a:pt x="10030289" y="3085475"/>
                  <a:pt x="10030289" y="3085475"/>
                </a:cubicBezTo>
                <a:close/>
                <a:moveTo>
                  <a:pt x="10821367" y="3085464"/>
                </a:moveTo>
                <a:lnTo>
                  <a:pt x="10866623" y="3085464"/>
                </a:lnTo>
                <a:cubicBezTo>
                  <a:pt x="10866623" y="3085464"/>
                  <a:pt x="10872933" y="3137982"/>
                  <a:pt x="10872933" y="3199615"/>
                </a:cubicBezTo>
                <a:cubicBezTo>
                  <a:pt x="10872933" y="3261251"/>
                  <a:pt x="10866623" y="3313774"/>
                  <a:pt x="10866623" y="3313774"/>
                </a:cubicBezTo>
                <a:lnTo>
                  <a:pt x="10821367" y="3313774"/>
                </a:lnTo>
                <a:cubicBezTo>
                  <a:pt x="10821367" y="3313774"/>
                  <a:pt x="10815121" y="3261251"/>
                  <a:pt x="10815121" y="3199615"/>
                </a:cubicBezTo>
                <a:cubicBezTo>
                  <a:pt x="10815121" y="3137982"/>
                  <a:pt x="10821367" y="3085464"/>
                  <a:pt x="10821367" y="3085464"/>
                </a:cubicBezTo>
                <a:close/>
                <a:moveTo>
                  <a:pt x="11612508" y="3085453"/>
                </a:moveTo>
                <a:lnTo>
                  <a:pt x="11657764" y="3085453"/>
                </a:lnTo>
                <a:cubicBezTo>
                  <a:pt x="11657764" y="3085453"/>
                  <a:pt x="11664075" y="3137973"/>
                  <a:pt x="11664075" y="3199608"/>
                </a:cubicBezTo>
                <a:cubicBezTo>
                  <a:pt x="11664075" y="3261245"/>
                  <a:pt x="11657764" y="3313766"/>
                  <a:pt x="11657764" y="3313766"/>
                </a:cubicBezTo>
                <a:lnTo>
                  <a:pt x="11612508" y="3313766"/>
                </a:lnTo>
                <a:cubicBezTo>
                  <a:pt x="11612508" y="3313766"/>
                  <a:pt x="11606262" y="3261245"/>
                  <a:pt x="11606262" y="3199608"/>
                </a:cubicBezTo>
                <a:cubicBezTo>
                  <a:pt x="11606262" y="3137973"/>
                  <a:pt x="11612508" y="3085453"/>
                  <a:pt x="11612508" y="3085453"/>
                </a:cubicBezTo>
                <a:close/>
                <a:moveTo>
                  <a:pt x="0" y="3072758"/>
                </a:moveTo>
                <a:lnTo>
                  <a:pt x="48559" y="3103379"/>
                </a:lnTo>
                <a:cubicBezTo>
                  <a:pt x="65816" y="3115150"/>
                  <a:pt x="76396" y="3123066"/>
                  <a:pt x="76396" y="3123066"/>
                </a:cubicBezTo>
                <a:lnTo>
                  <a:pt x="53769" y="3162252"/>
                </a:lnTo>
                <a:cubicBezTo>
                  <a:pt x="53769" y="3162252"/>
                  <a:pt x="41611" y="3157044"/>
                  <a:pt x="22784" y="3147989"/>
                </a:cubicBezTo>
                <a:lnTo>
                  <a:pt x="0" y="3136005"/>
                </a:lnTo>
                <a:close/>
                <a:moveTo>
                  <a:pt x="12203753" y="3066970"/>
                </a:moveTo>
                <a:lnTo>
                  <a:pt x="12203753" y="3131185"/>
                </a:lnTo>
                <a:lnTo>
                  <a:pt x="12171908" y="3147940"/>
                </a:lnTo>
                <a:cubicBezTo>
                  <a:pt x="12153072" y="3156991"/>
                  <a:pt x="12140914" y="3162185"/>
                  <a:pt x="12140914" y="3162185"/>
                </a:cubicBezTo>
                <a:lnTo>
                  <a:pt x="12118286" y="3122985"/>
                </a:lnTo>
                <a:cubicBezTo>
                  <a:pt x="12118286" y="3122985"/>
                  <a:pt x="12128867" y="3115066"/>
                  <a:pt x="12146132" y="3103290"/>
                </a:cubicBezTo>
                <a:close/>
                <a:moveTo>
                  <a:pt x="449268" y="3009001"/>
                </a:moveTo>
                <a:lnTo>
                  <a:pt x="471896" y="3048191"/>
                </a:lnTo>
                <a:cubicBezTo>
                  <a:pt x="471896" y="3048191"/>
                  <a:pt x="429574" y="3079869"/>
                  <a:pt x="376162" y="3110705"/>
                </a:cubicBezTo>
                <a:cubicBezTo>
                  <a:pt x="322748" y="3141544"/>
                  <a:pt x="274116" y="3162314"/>
                  <a:pt x="274116" y="3162314"/>
                </a:cubicBezTo>
                <a:lnTo>
                  <a:pt x="251487" y="3123128"/>
                </a:lnTo>
                <a:lnTo>
                  <a:pt x="251551" y="3123128"/>
                </a:lnTo>
                <a:cubicBezTo>
                  <a:pt x="251551" y="3123128"/>
                  <a:pt x="293874" y="3091463"/>
                  <a:pt x="347288" y="3060625"/>
                </a:cubicBezTo>
                <a:cubicBezTo>
                  <a:pt x="400701" y="3029771"/>
                  <a:pt x="449268" y="3009001"/>
                  <a:pt x="449268" y="3009001"/>
                </a:cubicBezTo>
                <a:close/>
                <a:moveTo>
                  <a:pt x="1240411" y="3008981"/>
                </a:moveTo>
                <a:lnTo>
                  <a:pt x="1263039" y="3048183"/>
                </a:lnTo>
                <a:cubicBezTo>
                  <a:pt x="1263039" y="3048183"/>
                  <a:pt x="1220715" y="3079858"/>
                  <a:pt x="1167301" y="3110697"/>
                </a:cubicBezTo>
                <a:cubicBezTo>
                  <a:pt x="1113887" y="3141534"/>
                  <a:pt x="1065253" y="3162306"/>
                  <a:pt x="1065253" y="3162306"/>
                </a:cubicBezTo>
                <a:lnTo>
                  <a:pt x="1042617" y="3123118"/>
                </a:lnTo>
                <a:lnTo>
                  <a:pt x="1042681" y="3123118"/>
                </a:lnTo>
                <a:cubicBezTo>
                  <a:pt x="1042681" y="3123118"/>
                  <a:pt x="1085014" y="3091453"/>
                  <a:pt x="1138424" y="3060614"/>
                </a:cubicBezTo>
                <a:cubicBezTo>
                  <a:pt x="1191840" y="3029760"/>
                  <a:pt x="1240411" y="3008981"/>
                  <a:pt x="1240411" y="3008981"/>
                </a:cubicBezTo>
                <a:close/>
                <a:moveTo>
                  <a:pt x="2031482" y="3008970"/>
                </a:moveTo>
                <a:lnTo>
                  <a:pt x="2054113" y="3048173"/>
                </a:lnTo>
                <a:cubicBezTo>
                  <a:pt x="2054113" y="3048173"/>
                  <a:pt x="2011788" y="3079848"/>
                  <a:pt x="1958376" y="3110687"/>
                </a:cubicBezTo>
                <a:cubicBezTo>
                  <a:pt x="1904962" y="3141526"/>
                  <a:pt x="1856328" y="3162298"/>
                  <a:pt x="1856328" y="3162298"/>
                </a:cubicBezTo>
                <a:lnTo>
                  <a:pt x="1833699" y="3123110"/>
                </a:lnTo>
                <a:lnTo>
                  <a:pt x="1833765" y="3123110"/>
                </a:lnTo>
                <a:cubicBezTo>
                  <a:pt x="1833765" y="3123110"/>
                  <a:pt x="1876088" y="3091442"/>
                  <a:pt x="1929500" y="3060603"/>
                </a:cubicBezTo>
                <a:cubicBezTo>
                  <a:pt x="1982915" y="3029749"/>
                  <a:pt x="2031482" y="3008970"/>
                  <a:pt x="2031482" y="3008970"/>
                </a:cubicBezTo>
                <a:close/>
                <a:moveTo>
                  <a:pt x="2822615" y="3008958"/>
                </a:moveTo>
                <a:lnTo>
                  <a:pt x="2845242" y="3048161"/>
                </a:lnTo>
                <a:cubicBezTo>
                  <a:pt x="2845242" y="3048161"/>
                  <a:pt x="2802921" y="3079836"/>
                  <a:pt x="2749503" y="3110677"/>
                </a:cubicBezTo>
                <a:cubicBezTo>
                  <a:pt x="2696091" y="3141516"/>
                  <a:pt x="2647458" y="3162288"/>
                  <a:pt x="2647458" y="3162288"/>
                </a:cubicBezTo>
                <a:lnTo>
                  <a:pt x="2624830" y="3123099"/>
                </a:lnTo>
                <a:lnTo>
                  <a:pt x="2624892" y="3123099"/>
                </a:lnTo>
                <a:cubicBezTo>
                  <a:pt x="2624892" y="3123099"/>
                  <a:pt x="2667217" y="3091432"/>
                  <a:pt x="2720633" y="3060591"/>
                </a:cubicBezTo>
                <a:cubicBezTo>
                  <a:pt x="2774046" y="3029739"/>
                  <a:pt x="2822615" y="3008958"/>
                  <a:pt x="2822615" y="3008958"/>
                </a:cubicBezTo>
                <a:close/>
                <a:moveTo>
                  <a:pt x="3613742" y="3008946"/>
                </a:moveTo>
                <a:lnTo>
                  <a:pt x="3636372" y="3048151"/>
                </a:lnTo>
                <a:cubicBezTo>
                  <a:pt x="3636372" y="3048151"/>
                  <a:pt x="3594049" y="3079826"/>
                  <a:pt x="3540639" y="3110666"/>
                </a:cubicBezTo>
                <a:cubicBezTo>
                  <a:pt x="3487224" y="3141508"/>
                  <a:pt x="3438588" y="3162281"/>
                  <a:pt x="3438588" y="3162281"/>
                </a:cubicBezTo>
                <a:lnTo>
                  <a:pt x="3415959" y="3123089"/>
                </a:lnTo>
                <a:lnTo>
                  <a:pt x="3416027" y="3123089"/>
                </a:lnTo>
                <a:cubicBezTo>
                  <a:pt x="3416027" y="3123089"/>
                  <a:pt x="3458348" y="3091421"/>
                  <a:pt x="3511767" y="3060580"/>
                </a:cubicBezTo>
                <a:cubicBezTo>
                  <a:pt x="3565177" y="3029724"/>
                  <a:pt x="3613742" y="3008946"/>
                  <a:pt x="3613742" y="3008946"/>
                </a:cubicBezTo>
                <a:close/>
                <a:moveTo>
                  <a:pt x="669795" y="3008946"/>
                </a:moveTo>
                <a:lnTo>
                  <a:pt x="678178" y="3012659"/>
                </a:lnTo>
                <a:cubicBezTo>
                  <a:pt x="694360" y="3019945"/>
                  <a:pt x="731732" y="3037410"/>
                  <a:pt x="771792" y="3060556"/>
                </a:cubicBezTo>
                <a:cubicBezTo>
                  <a:pt x="825204" y="3091394"/>
                  <a:pt x="867526" y="3123060"/>
                  <a:pt x="867526" y="3123060"/>
                </a:cubicBezTo>
                <a:lnTo>
                  <a:pt x="844900" y="3162246"/>
                </a:lnTo>
                <a:cubicBezTo>
                  <a:pt x="844900" y="3162246"/>
                  <a:pt x="796268" y="3141413"/>
                  <a:pt x="742918" y="3110636"/>
                </a:cubicBezTo>
                <a:cubicBezTo>
                  <a:pt x="689504" y="3079800"/>
                  <a:pt x="647181" y="3048124"/>
                  <a:pt x="647181" y="3048124"/>
                </a:cubicBezTo>
                <a:close/>
                <a:moveTo>
                  <a:pt x="4404792" y="3008933"/>
                </a:moveTo>
                <a:lnTo>
                  <a:pt x="4427424" y="3048135"/>
                </a:lnTo>
                <a:cubicBezTo>
                  <a:pt x="4427424" y="3048135"/>
                  <a:pt x="4385099" y="3079814"/>
                  <a:pt x="4331686" y="3110656"/>
                </a:cubicBezTo>
                <a:cubicBezTo>
                  <a:pt x="4278272" y="3141499"/>
                  <a:pt x="4229635" y="3162272"/>
                  <a:pt x="4229635" y="3162272"/>
                </a:cubicBezTo>
                <a:lnTo>
                  <a:pt x="4207009" y="3123081"/>
                </a:lnTo>
                <a:lnTo>
                  <a:pt x="4207074" y="3123081"/>
                </a:lnTo>
                <a:cubicBezTo>
                  <a:pt x="4207074" y="3123081"/>
                  <a:pt x="4249395" y="3091411"/>
                  <a:pt x="4302809" y="3060569"/>
                </a:cubicBezTo>
                <a:cubicBezTo>
                  <a:pt x="4356222" y="3029716"/>
                  <a:pt x="4404792" y="3008933"/>
                  <a:pt x="4404792" y="3008933"/>
                </a:cubicBezTo>
                <a:close/>
                <a:moveTo>
                  <a:pt x="1460873" y="3008933"/>
                </a:moveTo>
                <a:lnTo>
                  <a:pt x="1469257" y="3012646"/>
                </a:lnTo>
                <a:cubicBezTo>
                  <a:pt x="1485439" y="3019934"/>
                  <a:pt x="1522810" y="3037399"/>
                  <a:pt x="1562870" y="3060544"/>
                </a:cubicBezTo>
                <a:cubicBezTo>
                  <a:pt x="1616284" y="3091383"/>
                  <a:pt x="1658607" y="3123049"/>
                  <a:pt x="1658607" y="3123049"/>
                </a:cubicBezTo>
                <a:lnTo>
                  <a:pt x="1635980" y="3162239"/>
                </a:lnTo>
                <a:cubicBezTo>
                  <a:pt x="1635980" y="3162239"/>
                  <a:pt x="1587410" y="3141403"/>
                  <a:pt x="1533999" y="3110628"/>
                </a:cubicBezTo>
                <a:cubicBezTo>
                  <a:pt x="1480583" y="3079788"/>
                  <a:pt x="1438259" y="3048112"/>
                  <a:pt x="1438259" y="3048112"/>
                </a:cubicBezTo>
                <a:close/>
                <a:moveTo>
                  <a:pt x="5195941" y="3008931"/>
                </a:moveTo>
                <a:lnTo>
                  <a:pt x="5218566" y="3048129"/>
                </a:lnTo>
                <a:cubicBezTo>
                  <a:pt x="5218566" y="3048129"/>
                  <a:pt x="5176242" y="3079804"/>
                  <a:pt x="5122827" y="3110646"/>
                </a:cubicBezTo>
                <a:cubicBezTo>
                  <a:pt x="5069416" y="3141490"/>
                  <a:pt x="5020783" y="3162264"/>
                  <a:pt x="5020783" y="3162264"/>
                </a:cubicBezTo>
                <a:lnTo>
                  <a:pt x="4998155" y="3123071"/>
                </a:lnTo>
                <a:lnTo>
                  <a:pt x="4998215" y="3123071"/>
                </a:lnTo>
                <a:cubicBezTo>
                  <a:pt x="4998215" y="3123071"/>
                  <a:pt x="5040542" y="3091402"/>
                  <a:pt x="5093953" y="3060557"/>
                </a:cubicBezTo>
                <a:cubicBezTo>
                  <a:pt x="5147369" y="3029707"/>
                  <a:pt x="5195941" y="3008931"/>
                  <a:pt x="5195941" y="3008931"/>
                </a:cubicBezTo>
                <a:close/>
                <a:moveTo>
                  <a:pt x="2252000" y="3008921"/>
                </a:moveTo>
                <a:lnTo>
                  <a:pt x="2260383" y="3012634"/>
                </a:lnTo>
                <a:cubicBezTo>
                  <a:pt x="2276564" y="3019924"/>
                  <a:pt x="2313933" y="3037390"/>
                  <a:pt x="2353993" y="3060533"/>
                </a:cubicBezTo>
                <a:cubicBezTo>
                  <a:pt x="2407411" y="3091373"/>
                  <a:pt x="2449735" y="3123040"/>
                  <a:pt x="2449735" y="3123040"/>
                </a:cubicBezTo>
                <a:lnTo>
                  <a:pt x="2427108" y="3162228"/>
                </a:lnTo>
                <a:cubicBezTo>
                  <a:pt x="2427108" y="3162228"/>
                  <a:pt x="2378532" y="3141394"/>
                  <a:pt x="2325122" y="3110618"/>
                </a:cubicBezTo>
                <a:cubicBezTo>
                  <a:pt x="2271708" y="3079778"/>
                  <a:pt x="2229387" y="3048102"/>
                  <a:pt x="2229387" y="3048102"/>
                </a:cubicBezTo>
                <a:close/>
                <a:moveTo>
                  <a:pt x="669744" y="3008921"/>
                </a:moveTo>
                <a:lnTo>
                  <a:pt x="669808" y="3008921"/>
                </a:lnTo>
                <a:lnTo>
                  <a:pt x="669795" y="3008946"/>
                </a:lnTo>
                <a:close/>
                <a:moveTo>
                  <a:pt x="5987007" y="3008920"/>
                </a:moveTo>
                <a:lnTo>
                  <a:pt x="6009633" y="3048117"/>
                </a:lnTo>
                <a:cubicBezTo>
                  <a:pt x="6009633" y="3048117"/>
                  <a:pt x="5967311" y="3079793"/>
                  <a:pt x="5913898" y="3110636"/>
                </a:cubicBezTo>
                <a:cubicBezTo>
                  <a:pt x="5860482" y="3141480"/>
                  <a:pt x="5811850" y="3162253"/>
                  <a:pt x="5811850" y="3162253"/>
                </a:cubicBezTo>
                <a:lnTo>
                  <a:pt x="5789224" y="3123061"/>
                </a:lnTo>
                <a:lnTo>
                  <a:pt x="5789287" y="3123061"/>
                </a:lnTo>
                <a:cubicBezTo>
                  <a:pt x="5789287" y="3123061"/>
                  <a:pt x="5831610" y="3091390"/>
                  <a:pt x="5885024" y="3060546"/>
                </a:cubicBezTo>
                <a:cubicBezTo>
                  <a:pt x="5938437" y="3029693"/>
                  <a:pt x="5987007" y="3008920"/>
                  <a:pt x="5987007" y="3008920"/>
                </a:cubicBezTo>
                <a:close/>
                <a:moveTo>
                  <a:pt x="3043144" y="3008909"/>
                </a:moveTo>
                <a:lnTo>
                  <a:pt x="3051523" y="3012622"/>
                </a:lnTo>
                <a:cubicBezTo>
                  <a:pt x="3067710" y="3019918"/>
                  <a:pt x="3105083" y="3037379"/>
                  <a:pt x="3145144" y="3060520"/>
                </a:cubicBezTo>
                <a:cubicBezTo>
                  <a:pt x="3198544" y="3091363"/>
                  <a:pt x="3240871" y="3123030"/>
                  <a:pt x="3240871" y="3123030"/>
                </a:cubicBezTo>
                <a:lnTo>
                  <a:pt x="3218243" y="3162221"/>
                </a:lnTo>
                <a:cubicBezTo>
                  <a:pt x="3218243" y="3162221"/>
                  <a:pt x="3169679" y="3141384"/>
                  <a:pt x="3116268" y="3110608"/>
                </a:cubicBezTo>
                <a:cubicBezTo>
                  <a:pt x="3062852" y="3079766"/>
                  <a:pt x="3020525" y="3048090"/>
                  <a:pt x="3020525" y="3048090"/>
                </a:cubicBezTo>
                <a:close/>
                <a:moveTo>
                  <a:pt x="1460821" y="3008909"/>
                </a:moveTo>
                <a:lnTo>
                  <a:pt x="1460890" y="3008909"/>
                </a:lnTo>
                <a:lnTo>
                  <a:pt x="1460873" y="3008933"/>
                </a:lnTo>
                <a:close/>
                <a:moveTo>
                  <a:pt x="6778210" y="3008908"/>
                </a:moveTo>
                <a:lnTo>
                  <a:pt x="6800772" y="3048105"/>
                </a:lnTo>
                <a:cubicBezTo>
                  <a:pt x="6800772" y="3048105"/>
                  <a:pt x="6758449" y="3079782"/>
                  <a:pt x="6705100" y="3110626"/>
                </a:cubicBezTo>
                <a:cubicBezTo>
                  <a:pt x="6651621" y="3141470"/>
                  <a:pt x="6603052" y="3162245"/>
                  <a:pt x="6603052" y="3162245"/>
                </a:cubicBezTo>
                <a:lnTo>
                  <a:pt x="6580424" y="3123051"/>
                </a:lnTo>
                <a:cubicBezTo>
                  <a:pt x="6580424" y="3123051"/>
                  <a:pt x="6622747" y="3091379"/>
                  <a:pt x="6676161" y="3060535"/>
                </a:cubicBezTo>
                <a:cubicBezTo>
                  <a:pt x="6729575" y="3029681"/>
                  <a:pt x="6778210" y="3008908"/>
                  <a:pt x="6778210" y="3008908"/>
                </a:cubicBezTo>
                <a:close/>
                <a:moveTo>
                  <a:pt x="7569286" y="3008897"/>
                </a:moveTo>
                <a:lnTo>
                  <a:pt x="7591913" y="3048094"/>
                </a:lnTo>
                <a:cubicBezTo>
                  <a:pt x="7591913" y="3048094"/>
                  <a:pt x="7549590" y="3079771"/>
                  <a:pt x="7496176" y="3110616"/>
                </a:cubicBezTo>
                <a:cubicBezTo>
                  <a:pt x="7442762" y="3141461"/>
                  <a:pt x="7394128" y="3162236"/>
                  <a:pt x="7394128" y="3162236"/>
                </a:cubicBezTo>
                <a:lnTo>
                  <a:pt x="7371564" y="3123041"/>
                </a:lnTo>
                <a:cubicBezTo>
                  <a:pt x="7371564" y="3123041"/>
                  <a:pt x="7413887" y="3091369"/>
                  <a:pt x="7467302" y="3060523"/>
                </a:cubicBezTo>
                <a:cubicBezTo>
                  <a:pt x="7520716" y="3029671"/>
                  <a:pt x="7569286" y="3008897"/>
                  <a:pt x="7569286" y="3008897"/>
                </a:cubicBezTo>
                <a:close/>
                <a:moveTo>
                  <a:pt x="3834266" y="3008897"/>
                </a:moveTo>
                <a:lnTo>
                  <a:pt x="3842651" y="3012610"/>
                </a:lnTo>
                <a:cubicBezTo>
                  <a:pt x="3858829" y="3019906"/>
                  <a:pt x="3896202" y="3037367"/>
                  <a:pt x="3936263" y="3060509"/>
                </a:cubicBezTo>
                <a:cubicBezTo>
                  <a:pt x="3989670" y="3091352"/>
                  <a:pt x="4031992" y="3123020"/>
                  <a:pt x="4031992" y="3123020"/>
                </a:cubicBezTo>
                <a:lnTo>
                  <a:pt x="4009366" y="3162211"/>
                </a:lnTo>
                <a:cubicBezTo>
                  <a:pt x="4009366" y="3162211"/>
                  <a:pt x="3960803" y="3141376"/>
                  <a:pt x="3907391" y="3110598"/>
                </a:cubicBezTo>
                <a:cubicBezTo>
                  <a:pt x="3853972" y="3079755"/>
                  <a:pt x="3811651" y="3048079"/>
                  <a:pt x="3811651" y="3048079"/>
                </a:cubicBezTo>
                <a:close/>
                <a:moveTo>
                  <a:pt x="2251951" y="3008897"/>
                </a:moveTo>
                <a:lnTo>
                  <a:pt x="2252012" y="3008897"/>
                </a:lnTo>
                <a:lnTo>
                  <a:pt x="2252000" y="3008921"/>
                </a:lnTo>
                <a:close/>
                <a:moveTo>
                  <a:pt x="8360428" y="3008885"/>
                </a:moveTo>
                <a:lnTo>
                  <a:pt x="8383056" y="3048084"/>
                </a:lnTo>
                <a:cubicBezTo>
                  <a:pt x="8383056" y="3048084"/>
                  <a:pt x="8340732" y="3079760"/>
                  <a:pt x="8287318" y="3110606"/>
                </a:cubicBezTo>
                <a:cubicBezTo>
                  <a:pt x="8233904" y="3141452"/>
                  <a:pt x="8185270" y="3162227"/>
                  <a:pt x="8185270" y="3162227"/>
                </a:cubicBezTo>
                <a:lnTo>
                  <a:pt x="8162642" y="3123032"/>
                </a:lnTo>
                <a:cubicBezTo>
                  <a:pt x="8162642" y="3123032"/>
                  <a:pt x="8204965" y="3091358"/>
                  <a:pt x="8258443" y="3060512"/>
                </a:cubicBezTo>
                <a:cubicBezTo>
                  <a:pt x="8311794" y="3029660"/>
                  <a:pt x="8360428" y="3008885"/>
                  <a:pt x="8360428" y="3008885"/>
                </a:cubicBezTo>
                <a:close/>
                <a:moveTo>
                  <a:pt x="4625259" y="3008885"/>
                </a:moveTo>
                <a:lnTo>
                  <a:pt x="4633642" y="3012604"/>
                </a:lnTo>
                <a:cubicBezTo>
                  <a:pt x="4649825" y="3019895"/>
                  <a:pt x="4687193" y="3037352"/>
                  <a:pt x="4727254" y="3060500"/>
                </a:cubicBezTo>
                <a:cubicBezTo>
                  <a:pt x="4780668" y="3091342"/>
                  <a:pt x="4822988" y="3123011"/>
                  <a:pt x="4822988" y="3123011"/>
                </a:cubicBezTo>
                <a:lnTo>
                  <a:pt x="4800366" y="3162203"/>
                </a:lnTo>
                <a:cubicBezTo>
                  <a:pt x="4800366" y="3162203"/>
                  <a:pt x="4751732" y="3141366"/>
                  <a:pt x="4698380" y="3110587"/>
                </a:cubicBezTo>
                <a:cubicBezTo>
                  <a:pt x="4644967" y="3079745"/>
                  <a:pt x="4602649" y="3048067"/>
                  <a:pt x="4602649" y="3048067"/>
                </a:cubicBezTo>
                <a:close/>
                <a:moveTo>
                  <a:pt x="3043094" y="3008885"/>
                </a:moveTo>
                <a:lnTo>
                  <a:pt x="3043156" y="3008885"/>
                </a:lnTo>
                <a:lnTo>
                  <a:pt x="3043144" y="3008909"/>
                </a:lnTo>
                <a:close/>
                <a:moveTo>
                  <a:pt x="5416402" y="3008879"/>
                </a:moveTo>
                <a:lnTo>
                  <a:pt x="5424781" y="3012591"/>
                </a:lnTo>
                <a:cubicBezTo>
                  <a:pt x="5440965" y="3019881"/>
                  <a:pt x="5478335" y="3037345"/>
                  <a:pt x="5518395" y="3060488"/>
                </a:cubicBezTo>
                <a:cubicBezTo>
                  <a:pt x="5571809" y="3091331"/>
                  <a:pt x="5614131" y="3123001"/>
                  <a:pt x="5614131" y="3123001"/>
                </a:cubicBezTo>
                <a:lnTo>
                  <a:pt x="5591504" y="3162195"/>
                </a:lnTo>
                <a:cubicBezTo>
                  <a:pt x="5591504" y="3162195"/>
                  <a:pt x="5542870" y="3141356"/>
                  <a:pt x="5489521" y="3110578"/>
                </a:cubicBezTo>
                <a:cubicBezTo>
                  <a:pt x="5436110" y="3079734"/>
                  <a:pt x="5393787" y="3048055"/>
                  <a:pt x="5393787" y="3048055"/>
                </a:cubicBezTo>
                <a:close/>
                <a:moveTo>
                  <a:pt x="3834218" y="3008874"/>
                </a:moveTo>
                <a:lnTo>
                  <a:pt x="3834279" y="3008874"/>
                </a:lnTo>
                <a:lnTo>
                  <a:pt x="3834266" y="3008897"/>
                </a:lnTo>
                <a:close/>
                <a:moveTo>
                  <a:pt x="9151570" y="3008873"/>
                </a:moveTo>
                <a:lnTo>
                  <a:pt x="9174198" y="3048072"/>
                </a:lnTo>
                <a:cubicBezTo>
                  <a:pt x="9174198" y="3048072"/>
                  <a:pt x="9131874" y="3079749"/>
                  <a:pt x="9078460" y="3110596"/>
                </a:cubicBezTo>
                <a:cubicBezTo>
                  <a:pt x="9025046" y="3141442"/>
                  <a:pt x="8976412" y="3162219"/>
                  <a:pt x="8976412" y="3162219"/>
                </a:cubicBezTo>
                <a:lnTo>
                  <a:pt x="8953784" y="3123023"/>
                </a:lnTo>
                <a:cubicBezTo>
                  <a:pt x="8953784" y="3123023"/>
                  <a:pt x="8996107" y="3091348"/>
                  <a:pt x="9049585" y="3060500"/>
                </a:cubicBezTo>
                <a:cubicBezTo>
                  <a:pt x="9102936" y="3029649"/>
                  <a:pt x="9151570" y="3008873"/>
                  <a:pt x="9151570" y="3008873"/>
                </a:cubicBezTo>
                <a:close/>
                <a:moveTo>
                  <a:pt x="4625211" y="3008869"/>
                </a:moveTo>
                <a:lnTo>
                  <a:pt x="4625271" y="3008869"/>
                </a:lnTo>
                <a:lnTo>
                  <a:pt x="4625259" y="3008885"/>
                </a:lnTo>
                <a:close/>
                <a:moveTo>
                  <a:pt x="9942711" y="3008860"/>
                </a:moveTo>
                <a:lnTo>
                  <a:pt x="9965275" y="3048061"/>
                </a:lnTo>
                <a:cubicBezTo>
                  <a:pt x="9965275" y="3048061"/>
                  <a:pt x="9922951" y="3079738"/>
                  <a:pt x="9869601" y="3110585"/>
                </a:cubicBezTo>
                <a:cubicBezTo>
                  <a:pt x="9816123" y="3141433"/>
                  <a:pt x="9767553" y="3162210"/>
                  <a:pt x="9767553" y="3162210"/>
                </a:cubicBezTo>
                <a:lnTo>
                  <a:pt x="9744925" y="3123013"/>
                </a:lnTo>
                <a:cubicBezTo>
                  <a:pt x="9744925" y="3123013"/>
                  <a:pt x="9787248" y="3091338"/>
                  <a:pt x="9840663" y="3060489"/>
                </a:cubicBezTo>
                <a:cubicBezTo>
                  <a:pt x="9894077" y="3029638"/>
                  <a:pt x="9942711" y="3008860"/>
                  <a:pt x="9942711" y="3008860"/>
                </a:cubicBezTo>
                <a:close/>
                <a:moveTo>
                  <a:pt x="5416352" y="3008859"/>
                </a:moveTo>
                <a:lnTo>
                  <a:pt x="5416414" y="3008859"/>
                </a:lnTo>
                <a:lnTo>
                  <a:pt x="5416402" y="3008879"/>
                </a:lnTo>
                <a:close/>
                <a:moveTo>
                  <a:pt x="10733788" y="3008849"/>
                </a:moveTo>
                <a:lnTo>
                  <a:pt x="10756416" y="3048049"/>
                </a:lnTo>
                <a:cubicBezTo>
                  <a:pt x="10756416" y="3048049"/>
                  <a:pt x="10714092" y="3079727"/>
                  <a:pt x="10660678" y="3110575"/>
                </a:cubicBezTo>
                <a:cubicBezTo>
                  <a:pt x="10607264" y="3141424"/>
                  <a:pt x="10558694" y="3162202"/>
                  <a:pt x="10558694" y="3162202"/>
                </a:cubicBezTo>
                <a:lnTo>
                  <a:pt x="10536066" y="3123003"/>
                </a:lnTo>
                <a:cubicBezTo>
                  <a:pt x="10536066" y="3123003"/>
                  <a:pt x="10578389" y="3091327"/>
                  <a:pt x="10631804" y="3060477"/>
                </a:cubicBezTo>
                <a:cubicBezTo>
                  <a:pt x="10685218" y="3029626"/>
                  <a:pt x="10733788" y="3008849"/>
                  <a:pt x="10733788" y="3008849"/>
                </a:cubicBezTo>
                <a:close/>
                <a:moveTo>
                  <a:pt x="6207480" y="3008848"/>
                </a:moveTo>
                <a:cubicBezTo>
                  <a:pt x="6207480" y="3008848"/>
                  <a:pt x="6256113" y="3029623"/>
                  <a:pt x="6309528" y="3060476"/>
                </a:cubicBezTo>
                <a:cubicBezTo>
                  <a:pt x="6362878" y="3091320"/>
                  <a:pt x="6405201" y="3122992"/>
                  <a:pt x="6405201" y="3122992"/>
                </a:cubicBezTo>
                <a:lnTo>
                  <a:pt x="6382638" y="3162185"/>
                </a:lnTo>
                <a:cubicBezTo>
                  <a:pt x="6382638" y="3162185"/>
                  <a:pt x="6334004" y="3141347"/>
                  <a:pt x="6280590" y="3110568"/>
                </a:cubicBezTo>
                <a:cubicBezTo>
                  <a:pt x="6227176" y="3079723"/>
                  <a:pt x="6184852" y="3048045"/>
                  <a:pt x="6184852" y="3048045"/>
                </a:cubicBezTo>
                <a:close/>
                <a:moveTo>
                  <a:pt x="11524930" y="3008837"/>
                </a:moveTo>
                <a:lnTo>
                  <a:pt x="11547558" y="3048037"/>
                </a:lnTo>
                <a:cubicBezTo>
                  <a:pt x="11547558" y="3048037"/>
                  <a:pt x="11505234" y="3079716"/>
                  <a:pt x="11451820" y="3110565"/>
                </a:cubicBezTo>
                <a:cubicBezTo>
                  <a:pt x="11398406" y="3141414"/>
                  <a:pt x="11349836" y="3162194"/>
                  <a:pt x="11349836" y="3162194"/>
                </a:cubicBezTo>
                <a:lnTo>
                  <a:pt x="11327208" y="3122994"/>
                </a:lnTo>
                <a:cubicBezTo>
                  <a:pt x="11327208" y="3122994"/>
                  <a:pt x="11369531" y="3091317"/>
                  <a:pt x="11422946" y="3060467"/>
                </a:cubicBezTo>
                <a:cubicBezTo>
                  <a:pt x="11476360" y="3029616"/>
                  <a:pt x="11524930" y="3008837"/>
                  <a:pt x="11524930" y="3008837"/>
                </a:cubicBezTo>
                <a:close/>
                <a:moveTo>
                  <a:pt x="6998558" y="3008836"/>
                </a:moveTo>
                <a:cubicBezTo>
                  <a:pt x="6998558" y="3008836"/>
                  <a:pt x="7047191" y="3029614"/>
                  <a:pt x="7100606" y="3060464"/>
                </a:cubicBezTo>
                <a:cubicBezTo>
                  <a:pt x="7154020" y="3091310"/>
                  <a:pt x="7196344" y="3122982"/>
                  <a:pt x="7196344" y="3122982"/>
                </a:cubicBezTo>
                <a:lnTo>
                  <a:pt x="7173716" y="3162177"/>
                </a:lnTo>
                <a:cubicBezTo>
                  <a:pt x="7173716" y="3162177"/>
                  <a:pt x="7125146" y="3141338"/>
                  <a:pt x="7071731" y="3110558"/>
                </a:cubicBezTo>
                <a:cubicBezTo>
                  <a:pt x="7018317" y="3079712"/>
                  <a:pt x="6975995" y="3048035"/>
                  <a:pt x="6975995" y="3048035"/>
                </a:cubicBezTo>
                <a:close/>
                <a:moveTo>
                  <a:pt x="7789699" y="3008824"/>
                </a:moveTo>
                <a:cubicBezTo>
                  <a:pt x="7789699" y="3008824"/>
                  <a:pt x="7838333" y="3029603"/>
                  <a:pt x="7891747" y="3060453"/>
                </a:cubicBezTo>
                <a:cubicBezTo>
                  <a:pt x="7945161" y="3091299"/>
                  <a:pt x="7987485" y="3122972"/>
                  <a:pt x="7987485" y="3122972"/>
                </a:cubicBezTo>
                <a:lnTo>
                  <a:pt x="7964857" y="3162168"/>
                </a:lnTo>
                <a:cubicBezTo>
                  <a:pt x="7964857" y="3162168"/>
                  <a:pt x="7916223" y="3141329"/>
                  <a:pt x="7862873" y="3110548"/>
                </a:cubicBezTo>
                <a:cubicBezTo>
                  <a:pt x="7809395" y="3079701"/>
                  <a:pt x="7767072" y="3048024"/>
                  <a:pt x="7767072" y="3048024"/>
                </a:cubicBezTo>
                <a:close/>
                <a:moveTo>
                  <a:pt x="8580840" y="3008812"/>
                </a:moveTo>
                <a:cubicBezTo>
                  <a:pt x="8580840" y="3008812"/>
                  <a:pt x="8629474" y="3029592"/>
                  <a:pt x="8682888" y="3060442"/>
                </a:cubicBezTo>
                <a:cubicBezTo>
                  <a:pt x="8736302" y="3091289"/>
                  <a:pt x="8778626" y="3122963"/>
                  <a:pt x="8778626" y="3122963"/>
                </a:cubicBezTo>
                <a:lnTo>
                  <a:pt x="8755998" y="3162160"/>
                </a:lnTo>
                <a:cubicBezTo>
                  <a:pt x="8755998" y="3162160"/>
                  <a:pt x="8707364" y="3141319"/>
                  <a:pt x="8654014" y="3110537"/>
                </a:cubicBezTo>
                <a:cubicBezTo>
                  <a:pt x="8600536" y="3079690"/>
                  <a:pt x="8558213" y="3048014"/>
                  <a:pt x="8558213" y="3048014"/>
                </a:cubicBezTo>
                <a:close/>
                <a:moveTo>
                  <a:pt x="9371982" y="3008802"/>
                </a:moveTo>
                <a:cubicBezTo>
                  <a:pt x="9371982" y="3008802"/>
                  <a:pt x="9420552" y="3029581"/>
                  <a:pt x="9474030" y="3060430"/>
                </a:cubicBezTo>
                <a:cubicBezTo>
                  <a:pt x="9527381" y="3091279"/>
                  <a:pt x="9569768" y="3122953"/>
                  <a:pt x="9569768" y="3122953"/>
                </a:cubicBezTo>
                <a:lnTo>
                  <a:pt x="9547140" y="3162151"/>
                </a:lnTo>
                <a:cubicBezTo>
                  <a:pt x="9547140" y="3162151"/>
                  <a:pt x="9498507" y="3141310"/>
                  <a:pt x="9445093" y="3110527"/>
                </a:cubicBezTo>
                <a:cubicBezTo>
                  <a:pt x="9391678" y="3079679"/>
                  <a:pt x="9349355" y="3048003"/>
                  <a:pt x="9349355" y="3048003"/>
                </a:cubicBezTo>
                <a:close/>
                <a:moveTo>
                  <a:pt x="10163123" y="3008789"/>
                </a:moveTo>
                <a:cubicBezTo>
                  <a:pt x="10163123" y="3008789"/>
                  <a:pt x="10211693" y="3029569"/>
                  <a:pt x="10265107" y="3060419"/>
                </a:cubicBezTo>
                <a:cubicBezTo>
                  <a:pt x="10318522" y="3091268"/>
                  <a:pt x="10360845" y="3122944"/>
                  <a:pt x="10360845" y="3122944"/>
                </a:cubicBezTo>
                <a:lnTo>
                  <a:pt x="10338218" y="3162143"/>
                </a:lnTo>
                <a:cubicBezTo>
                  <a:pt x="10338218" y="3162143"/>
                  <a:pt x="10289648" y="3141300"/>
                  <a:pt x="10236234" y="3110516"/>
                </a:cubicBezTo>
                <a:cubicBezTo>
                  <a:pt x="10182819" y="3079668"/>
                  <a:pt x="10140496" y="3047990"/>
                  <a:pt x="10140496" y="3047990"/>
                </a:cubicBezTo>
                <a:close/>
                <a:moveTo>
                  <a:pt x="10954265" y="3008778"/>
                </a:moveTo>
                <a:cubicBezTo>
                  <a:pt x="10954265" y="3008778"/>
                  <a:pt x="11002835" y="3029558"/>
                  <a:pt x="11056249" y="3060407"/>
                </a:cubicBezTo>
                <a:cubicBezTo>
                  <a:pt x="11109664" y="3091258"/>
                  <a:pt x="11151987" y="3122934"/>
                  <a:pt x="11151987" y="3122934"/>
                </a:cubicBezTo>
                <a:lnTo>
                  <a:pt x="11129360" y="3162133"/>
                </a:lnTo>
                <a:cubicBezTo>
                  <a:pt x="11129360" y="3162133"/>
                  <a:pt x="11080790" y="3141291"/>
                  <a:pt x="11027376" y="3110507"/>
                </a:cubicBezTo>
                <a:cubicBezTo>
                  <a:pt x="10973961" y="3079657"/>
                  <a:pt x="10931638" y="3047979"/>
                  <a:pt x="10931638" y="3047979"/>
                </a:cubicBezTo>
                <a:close/>
                <a:moveTo>
                  <a:pt x="11745343" y="3008768"/>
                </a:moveTo>
                <a:cubicBezTo>
                  <a:pt x="11745343" y="3008768"/>
                  <a:pt x="11793976" y="3029547"/>
                  <a:pt x="11847390" y="3060397"/>
                </a:cubicBezTo>
                <a:cubicBezTo>
                  <a:pt x="11900804" y="3091247"/>
                  <a:pt x="11943128" y="3122924"/>
                  <a:pt x="11943128" y="3122924"/>
                </a:cubicBezTo>
                <a:lnTo>
                  <a:pt x="11920501" y="3162125"/>
                </a:lnTo>
                <a:cubicBezTo>
                  <a:pt x="11920501" y="3162125"/>
                  <a:pt x="11871867" y="3141282"/>
                  <a:pt x="11818516" y="3110496"/>
                </a:cubicBezTo>
                <a:cubicBezTo>
                  <a:pt x="11765038" y="3079646"/>
                  <a:pt x="11722715" y="3047967"/>
                  <a:pt x="11722715" y="3047967"/>
                </a:cubicBezTo>
                <a:close/>
                <a:moveTo>
                  <a:pt x="141346" y="2857186"/>
                </a:moveTo>
                <a:lnTo>
                  <a:pt x="186600" y="2857186"/>
                </a:lnTo>
                <a:cubicBezTo>
                  <a:pt x="186600" y="2857186"/>
                  <a:pt x="192910" y="2909783"/>
                  <a:pt x="192910" y="2971455"/>
                </a:cubicBezTo>
                <a:cubicBezTo>
                  <a:pt x="192910" y="3033150"/>
                  <a:pt x="186600" y="3085602"/>
                  <a:pt x="186600" y="3085602"/>
                </a:cubicBezTo>
                <a:lnTo>
                  <a:pt x="141346" y="3085602"/>
                </a:lnTo>
                <a:cubicBezTo>
                  <a:pt x="141346" y="3085602"/>
                  <a:pt x="135099" y="3033087"/>
                  <a:pt x="135099" y="2971455"/>
                </a:cubicBezTo>
                <a:cubicBezTo>
                  <a:pt x="135099" y="2909846"/>
                  <a:pt x="141346" y="2857186"/>
                  <a:pt x="141346" y="2857186"/>
                </a:cubicBezTo>
                <a:close/>
                <a:moveTo>
                  <a:pt x="932415" y="2857177"/>
                </a:moveTo>
                <a:lnTo>
                  <a:pt x="977669" y="2857177"/>
                </a:lnTo>
                <a:cubicBezTo>
                  <a:pt x="977669" y="2857177"/>
                  <a:pt x="983979" y="2909774"/>
                  <a:pt x="983979" y="2971449"/>
                </a:cubicBezTo>
                <a:cubicBezTo>
                  <a:pt x="983979" y="3033143"/>
                  <a:pt x="977669" y="3085597"/>
                  <a:pt x="977669" y="3085597"/>
                </a:cubicBezTo>
                <a:lnTo>
                  <a:pt x="932415" y="3085597"/>
                </a:lnTo>
                <a:cubicBezTo>
                  <a:pt x="932415" y="3085597"/>
                  <a:pt x="926168" y="3033075"/>
                  <a:pt x="926168" y="2971449"/>
                </a:cubicBezTo>
                <a:cubicBezTo>
                  <a:pt x="926168" y="2909837"/>
                  <a:pt x="932415" y="2857177"/>
                  <a:pt x="932415" y="2857177"/>
                </a:cubicBezTo>
                <a:close/>
                <a:moveTo>
                  <a:pt x="1723556" y="2857169"/>
                </a:moveTo>
                <a:lnTo>
                  <a:pt x="1768814" y="2857169"/>
                </a:lnTo>
                <a:cubicBezTo>
                  <a:pt x="1768814" y="2857169"/>
                  <a:pt x="1775125" y="2909763"/>
                  <a:pt x="1775125" y="2971437"/>
                </a:cubicBezTo>
                <a:cubicBezTo>
                  <a:pt x="1775125" y="3033131"/>
                  <a:pt x="1768814" y="3085585"/>
                  <a:pt x="1768814" y="3085585"/>
                </a:cubicBezTo>
                <a:lnTo>
                  <a:pt x="1723556" y="3085585"/>
                </a:lnTo>
                <a:cubicBezTo>
                  <a:pt x="1723556" y="3085585"/>
                  <a:pt x="1717247" y="3033069"/>
                  <a:pt x="1717247" y="2971437"/>
                </a:cubicBezTo>
                <a:cubicBezTo>
                  <a:pt x="1717247" y="2909824"/>
                  <a:pt x="1723556" y="2857169"/>
                  <a:pt x="1723556" y="2857169"/>
                </a:cubicBezTo>
                <a:close/>
                <a:moveTo>
                  <a:pt x="2514689" y="2857161"/>
                </a:moveTo>
                <a:lnTo>
                  <a:pt x="2559944" y="2857161"/>
                </a:lnTo>
                <a:cubicBezTo>
                  <a:pt x="2559944" y="2857161"/>
                  <a:pt x="2566255" y="2909748"/>
                  <a:pt x="2566255" y="2971426"/>
                </a:cubicBezTo>
                <a:cubicBezTo>
                  <a:pt x="2566255" y="3033121"/>
                  <a:pt x="2559944" y="3085575"/>
                  <a:pt x="2559944" y="3085575"/>
                </a:cubicBezTo>
                <a:lnTo>
                  <a:pt x="2514689" y="3085575"/>
                </a:lnTo>
                <a:cubicBezTo>
                  <a:pt x="2514689" y="3085575"/>
                  <a:pt x="2508444" y="3033058"/>
                  <a:pt x="2508444" y="2971426"/>
                </a:cubicBezTo>
                <a:cubicBezTo>
                  <a:pt x="2508444" y="2909811"/>
                  <a:pt x="2514689" y="2857161"/>
                  <a:pt x="2514689" y="2857161"/>
                </a:cubicBezTo>
                <a:close/>
                <a:moveTo>
                  <a:pt x="3305820" y="2857152"/>
                </a:moveTo>
                <a:lnTo>
                  <a:pt x="3351078" y="2857152"/>
                </a:lnTo>
                <a:cubicBezTo>
                  <a:pt x="3351078" y="2857152"/>
                  <a:pt x="3357385" y="2909736"/>
                  <a:pt x="3357385" y="2971415"/>
                </a:cubicBezTo>
                <a:cubicBezTo>
                  <a:pt x="3357385" y="3033109"/>
                  <a:pt x="3351078" y="3085564"/>
                  <a:pt x="3351078" y="3085564"/>
                </a:cubicBezTo>
                <a:lnTo>
                  <a:pt x="3305820" y="3085564"/>
                </a:lnTo>
                <a:cubicBezTo>
                  <a:pt x="3305820" y="3085564"/>
                  <a:pt x="3299575" y="3033046"/>
                  <a:pt x="3299575" y="2971415"/>
                </a:cubicBezTo>
                <a:cubicBezTo>
                  <a:pt x="3299575" y="2909799"/>
                  <a:pt x="3305820" y="2857152"/>
                  <a:pt x="3305820" y="2857152"/>
                </a:cubicBezTo>
                <a:close/>
                <a:moveTo>
                  <a:pt x="4096880" y="2857144"/>
                </a:moveTo>
                <a:lnTo>
                  <a:pt x="4142136" y="2857144"/>
                </a:lnTo>
                <a:cubicBezTo>
                  <a:pt x="4142136" y="2857144"/>
                  <a:pt x="4148446" y="2909721"/>
                  <a:pt x="4148446" y="2971403"/>
                </a:cubicBezTo>
                <a:cubicBezTo>
                  <a:pt x="4148446" y="3033098"/>
                  <a:pt x="4142136" y="3085553"/>
                  <a:pt x="4142136" y="3085553"/>
                </a:cubicBezTo>
                <a:lnTo>
                  <a:pt x="4096880" y="3085553"/>
                </a:lnTo>
                <a:cubicBezTo>
                  <a:pt x="4096880" y="3085553"/>
                  <a:pt x="4090633" y="3033036"/>
                  <a:pt x="4090633" y="2971403"/>
                </a:cubicBezTo>
                <a:cubicBezTo>
                  <a:pt x="4090633" y="2909784"/>
                  <a:pt x="4096880" y="2857144"/>
                  <a:pt x="4096880" y="2857144"/>
                </a:cubicBezTo>
                <a:close/>
                <a:moveTo>
                  <a:pt x="4887944" y="2857137"/>
                </a:moveTo>
                <a:lnTo>
                  <a:pt x="4933198" y="2857137"/>
                </a:lnTo>
                <a:cubicBezTo>
                  <a:pt x="4933198" y="2857137"/>
                  <a:pt x="4939507" y="2909708"/>
                  <a:pt x="4939507" y="2971392"/>
                </a:cubicBezTo>
                <a:cubicBezTo>
                  <a:pt x="4939507" y="3033087"/>
                  <a:pt x="4933198" y="3085544"/>
                  <a:pt x="4933198" y="3085544"/>
                </a:cubicBezTo>
                <a:lnTo>
                  <a:pt x="4887944" y="3085544"/>
                </a:lnTo>
                <a:cubicBezTo>
                  <a:pt x="4887944" y="3085544"/>
                  <a:pt x="4881696" y="3033026"/>
                  <a:pt x="4881696" y="2971392"/>
                </a:cubicBezTo>
                <a:cubicBezTo>
                  <a:pt x="4881696" y="2909773"/>
                  <a:pt x="4887944" y="2857137"/>
                  <a:pt x="4887944" y="2857137"/>
                </a:cubicBezTo>
                <a:close/>
                <a:moveTo>
                  <a:pt x="5679084" y="2857129"/>
                </a:moveTo>
                <a:lnTo>
                  <a:pt x="5724338" y="2857129"/>
                </a:lnTo>
                <a:cubicBezTo>
                  <a:pt x="5724338" y="2857129"/>
                  <a:pt x="5730645" y="2909695"/>
                  <a:pt x="5730645" y="2971380"/>
                </a:cubicBezTo>
                <a:cubicBezTo>
                  <a:pt x="5730645" y="3033075"/>
                  <a:pt x="5724338" y="3085532"/>
                  <a:pt x="5724338" y="3085532"/>
                </a:cubicBezTo>
                <a:lnTo>
                  <a:pt x="5679084" y="3085532"/>
                </a:lnTo>
                <a:cubicBezTo>
                  <a:pt x="5679084" y="3085532"/>
                  <a:pt x="5672769" y="3033015"/>
                  <a:pt x="5672769" y="2971380"/>
                </a:cubicBezTo>
                <a:cubicBezTo>
                  <a:pt x="5672769" y="2909759"/>
                  <a:pt x="5679084" y="2857129"/>
                  <a:pt x="5679084" y="2857129"/>
                </a:cubicBezTo>
                <a:close/>
                <a:moveTo>
                  <a:pt x="6470217" y="2857121"/>
                </a:moveTo>
                <a:lnTo>
                  <a:pt x="6515408" y="2857121"/>
                </a:lnTo>
                <a:cubicBezTo>
                  <a:pt x="6515408" y="2857121"/>
                  <a:pt x="6521719" y="2909683"/>
                  <a:pt x="6521719" y="2971369"/>
                </a:cubicBezTo>
                <a:cubicBezTo>
                  <a:pt x="6521719" y="3033065"/>
                  <a:pt x="6515408" y="3085522"/>
                  <a:pt x="6515408" y="3085522"/>
                </a:cubicBezTo>
                <a:lnTo>
                  <a:pt x="6470217" y="3085522"/>
                </a:lnTo>
                <a:cubicBezTo>
                  <a:pt x="6470217" y="3085522"/>
                  <a:pt x="6463906" y="3033004"/>
                  <a:pt x="6463906" y="2971369"/>
                </a:cubicBezTo>
                <a:cubicBezTo>
                  <a:pt x="6463906" y="2909746"/>
                  <a:pt x="6470217" y="2857121"/>
                  <a:pt x="6470217" y="2857121"/>
                </a:cubicBezTo>
                <a:close/>
                <a:moveTo>
                  <a:pt x="7261293" y="2857113"/>
                </a:moveTo>
                <a:lnTo>
                  <a:pt x="7306549" y="2857113"/>
                </a:lnTo>
                <a:cubicBezTo>
                  <a:pt x="7306549" y="2857113"/>
                  <a:pt x="7312860" y="2909670"/>
                  <a:pt x="7312860" y="2971357"/>
                </a:cubicBezTo>
                <a:cubicBezTo>
                  <a:pt x="7312860" y="3033054"/>
                  <a:pt x="7306549" y="3085511"/>
                  <a:pt x="7306549" y="3085511"/>
                </a:cubicBezTo>
                <a:lnTo>
                  <a:pt x="7261293" y="3085511"/>
                </a:lnTo>
                <a:cubicBezTo>
                  <a:pt x="7261293" y="3085511"/>
                  <a:pt x="7255047" y="3032993"/>
                  <a:pt x="7255047" y="2971357"/>
                </a:cubicBezTo>
                <a:cubicBezTo>
                  <a:pt x="7255047" y="2909733"/>
                  <a:pt x="7261293" y="2857113"/>
                  <a:pt x="7261293" y="2857113"/>
                </a:cubicBezTo>
                <a:close/>
                <a:moveTo>
                  <a:pt x="8052435" y="2857104"/>
                </a:moveTo>
                <a:lnTo>
                  <a:pt x="8097691" y="2857104"/>
                </a:lnTo>
                <a:cubicBezTo>
                  <a:pt x="8097691" y="2857104"/>
                  <a:pt x="8103938" y="2909656"/>
                  <a:pt x="8103938" y="2971345"/>
                </a:cubicBezTo>
                <a:cubicBezTo>
                  <a:pt x="8103938" y="3033043"/>
                  <a:pt x="8097691" y="3085501"/>
                  <a:pt x="8097691" y="3085501"/>
                </a:cubicBezTo>
                <a:lnTo>
                  <a:pt x="8052435" y="3085501"/>
                </a:lnTo>
                <a:cubicBezTo>
                  <a:pt x="8052435" y="3085501"/>
                  <a:pt x="8046189" y="3032981"/>
                  <a:pt x="8046189" y="2971345"/>
                </a:cubicBezTo>
                <a:cubicBezTo>
                  <a:pt x="8046189" y="2909720"/>
                  <a:pt x="8052435" y="2857104"/>
                  <a:pt x="8052435" y="2857104"/>
                </a:cubicBezTo>
                <a:close/>
                <a:moveTo>
                  <a:pt x="8843577" y="2857096"/>
                </a:moveTo>
                <a:lnTo>
                  <a:pt x="8888832" y="2857096"/>
                </a:lnTo>
                <a:cubicBezTo>
                  <a:pt x="8888832" y="2857096"/>
                  <a:pt x="8895079" y="2909643"/>
                  <a:pt x="8895079" y="2971334"/>
                </a:cubicBezTo>
                <a:cubicBezTo>
                  <a:pt x="8895079" y="3033033"/>
                  <a:pt x="8888832" y="3085490"/>
                  <a:pt x="8888832" y="3085490"/>
                </a:cubicBezTo>
                <a:lnTo>
                  <a:pt x="8843577" y="3085490"/>
                </a:lnTo>
                <a:cubicBezTo>
                  <a:pt x="8843577" y="3085490"/>
                  <a:pt x="8837330" y="3032970"/>
                  <a:pt x="8837330" y="2971334"/>
                </a:cubicBezTo>
                <a:cubicBezTo>
                  <a:pt x="8837330" y="2909706"/>
                  <a:pt x="8843577" y="2857096"/>
                  <a:pt x="8843577" y="2857096"/>
                </a:cubicBezTo>
                <a:close/>
                <a:moveTo>
                  <a:pt x="9634719" y="2857088"/>
                </a:moveTo>
                <a:lnTo>
                  <a:pt x="9679910" y="2857088"/>
                </a:lnTo>
                <a:cubicBezTo>
                  <a:pt x="9679910" y="2857088"/>
                  <a:pt x="9686221" y="2909630"/>
                  <a:pt x="9686221" y="2971322"/>
                </a:cubicBezTo>
                <a:cubicBezTo>
                  <a:pt x="9686221" y="3033021"/>
                  <a:pt x="9679910" y="3085479"/>
                  <a:pt x="9679910" y="3085479"/>
                </a:cubicBezTo>
                <a:lnTo>
                  <a:pt x="9634719" y="3085479"/>
                </a:lnTo>
                <a:cubicBezTo>
                  <a:pt x="9634719" y="3085479"/>
                  <a:pt x="9628408" y="3032959"/>
                  <a:pt x="9628408" y="2971322"/>
                </a:cubicBezTo>
                <a:cubicBezTo>
                  <a:pt x="9628408" y="2909693"/>
                  <a:pt x="9634719" y="2857088"/>
                  <a:pt x="9634719" y="2857088"/>
                </a:cubicBezTo>
                <a:close/>
                <a:moveTo>
                  <a:pt x="10425796" y="2857079"/>
                </a:moveTo>
                <a:lnTo>
                  <a:pt x="10471052" y="2857079"/>
                </a:lnTo>
                <a:cubicBezTo>
                  <a:pt x="10471052" y="2857079"/>
                  <a:pt x="10477362" y="2909617"/>
                  <a:pt x="10477362" y="2971311"/>
                </a:cubicBezTo>
                <a:cubicBezTo>
                  <a:pt x="10477362" y="3033011"/>
                  <a:pt x="10471052" y="3085469"/>
                  <a:pt x="10471052" y="3085469"/>
                </a:cubicBezTo>
                <a:lnTo>
                  <a:pt x="10425796" y="3085469"/>
                </a:lnTo>
                <a:cubicBezTo>
                  <a:pt x="10425796" y="3085469"/>
                  <a:pt x="10419550" y="3032948"/>
                  <a:pt x="10419550" y="2971311"/>
                </a:cubicBezTo>
                <a:cubicBezTo>
                  <a:pt x="10419550" y="2909680"/>
                  <a:pt x="10425796" y="2857079"/>
                  <a:pt x="10425796" y="2857079"/>
                </a:cubicBezTo>
                <a:close/>
                <a:moveTo>
                  <a:pt x="11216938" y="2857071"/>
                </a:moveTo>
                <a:lnTo>
                  <a:pt x="11262194" y="2857071"/>
                </a:lnTo>
                <a:cubicBezTo>
                  <a:pt x="11262194" y="2857071"/>
                  <a:pt x="11268504" y="2909604"/>
                  <a:pt x="11268504" y="2971300"/>
                </a:cubicBezTo>
                <a:cubicBezTo>
                  <a:pt x="11268504" y="3033000"/>
                  <a:pt x="11262194" y="3085458"/>
                  <a:pt x="11262194" y="3085458"/>
                </a:cubicBezTo>
                <a:lnTo>
                  <a:pt x="11216938" y="3085458"/>
                </a:lnTo>
                <a:cubicBezTo>
                  <a:pt x="11216938" y="3085458"/>
                  <a:pt x="11210692" y="3032937"/>
                  <a:pt x="11210692" y="2971300"/>
                </a:cubicBezTo>
                <a:cubicBezTo>
                  <a:pt x="11210692" y="2909666"/>
                  <a:pt x="11216938" y="2857071"/>
                  <a:pt x="11216938" y="2857071"/>
                </a:cubicBezTo>
                <a:close/>
                <a:moveTo>
                  <a:pt x="12008079" y="2857065"/>
                </a:moveTo>
                <a:lnTo>
                  <a:pt x="12053335" y="2857065"/>
                </a:lnTo>
                <a:cubicBezTo>
                  <a:pt x="12053335" y="2857065"/>
                  <a:pt x="12059581" y="2909590"/>
                  <a:pt x="12059581" y="2971289"/>
                </a:cubicBezTo>
                <a:cubicBezTo>
                  <a:pt x="12059581" y="3032989"/>
                  <a:pt x="12053335" y="3085448"/>
                  <a:pt x="12053335" y="3085448"/>
                </a:cubicBezTo>
                <a:lnTo>
                  <a:pt x="12008079" y="3085448"/>
                </a:lnTo>
                <a:cubicBezTo>
                  <a:pt x="12008079" y="3085448"/>
                  <a:pt x="12001833" y="3032925"/>
                  <a:pt x="12001833" y="2971289"/>
                </a:cubicBezTo>
                <a:cubicBezTo>
                  <a:pt x="12001833" y="2909653"/>
                  <a:pt x="12008079" y="2857065"/>
                  <a:pt x="12008079" y="2857065"/>
                </a:cubicBezTo>
                <a:close/>
                <a:moveTo>
                  <a:pt x="53706" y="2780592"/>
                </a:moveTo>
                <a:lnTo>
                  <a:pt x="76333" y="2819764"/>
                </a:lnTo>
                <a:cubicBezTo>
                  <a:pt x="76333" y="2819764"/>
                  <a:pt x="65753" y="2827681"/>
                  <a:pt x="48496" y="2839459"/>
                </a:cubicBezTo>
                <a:lnTo>
                  <a:pt x="0" y="2870077"/>
                </a:lnTo>
                <a:lnTo>
                  <a:pt x="0" y="2806788"/>
                </a:lnTo>
                <a:lnTo>
                  <a:pt x="22745" y="2794826"/>
                </a:lnTo>
                <a:cubicBezTo>
                  <a:pt x="41564" y="2785783"/>
                  <a:pt x="53706" y="2780592"/>
                  <a:pt x="53706" y="2780592"/>
                </a:cubicBezTo>
                <a:close/>
                <a:moveTo>
                  <a:pt x="844835" y="2780581"/>
                </a:moveTo>
                <a:lnTo>
                  <a:pt x="867464" y="2819753"/>
                </a:lnTo>
                <a:cubicBezTo>
                  <a:pt x="867464" y="2819753"/>
                  <a:pt x="825140" y="2851423"/>
                  <a:pt x="771727" y="2882319"/>
                </a:cubicBezTo>
                <a:cubicBezTo>
                  <a:pt x="718314" y="2913218"/>
                  <a:pt x="669681" y="2934071"/>
                  <a:pt x="669681" y="2934071"/>
                </a:cubicBezTo>
                <a:lnTo>
                  <a:pt x="647052" y="2894837"/>
                </a:lnTo>
                <a:lnTo>
                  <a:pt x="647116" y="2894772"/>
                </a:lnTo>
                <a:cubicBezTo>
                  <a:pt x="647116" y="2894772"/>
                  <a:pt x="689440" y="2863048"/>
                  <a:pt x="742854" y="2832170"/>
                </a:cubicBezTo>
                <a:cubicBezTo>
                  <a:pt x="796266" y="2801346"/>
                  <a:pt x="844835" y="2780581"/>
                  <a:pt x="844835" y="2780581"/>
                </a:cubicBezTo>
                <a:close/>
                <a:moveTo>
                  <a:pt x="1635915" y="2780572"/>
                </a:moveTo>
                <a:lnTo>
                  <a:pt x="1658544" y="2819750"/>
                </a:lnTo>
                <a:cubicBezTo>
                  <a:pt x="1658544" y="2819750"/>
                  <a:pt x="1616219" y="2851416"/>
                  <a:pt x="1562806" y="2882309"/>
                </a:cubicBezTo>
                <a:cubicBezTo>
                  <a:pt x="1509393" y="2913203"/>
                  <a:pt x="1460759" y="2934056"/>
                  <a:pt x="1460759" y="2934056"/>
                </a:cubicBezTo>
                <a:lnTo>
                  <a:pt x="1438131" y="2894825"/>
                </a:lnTo>
                <a:lnTo>
                  <a:pt x="1438196" y="2894760"/>
                </a:lnTo>
                <a:cubicBezTo>
                  <a:pt x="1438196" y="2894760"/>
                  <a:pt x="1480518" y="2863038"/>
                  <a:pt x="1533932" y="2832164"/>
                </a:cubicBezTo>
                <a:cubicBezTo>
                  <a:pt x="1587347" y="2801344"/>
                  <a:pt x="1635915" y="2780572"/>
                  <a:pt x="1635915" y="2780572"/>
                </a:cubicBezTo>
                <a:close/>
                <a:moveTo>
                  <a:pt x="2427043" y="2780563"/>
                </a:moveTo>
                <a:lnTo>
                  <a:pt x="2449673" y="2819742"/>
                </a:lnTo>
                <a:cubicBezTo>
                  <a:pt x="2449673" y="2819742"/>
                  <a:pt x="2407348" y="2851411"/>
                  <a:pt x="2353932" y="2882299"/>
                </a:cubicBezTo>
                <a:cubicBezTo>
                  <a:pt x="2300519" y="2913191"/>
                  <a:pt x="2251888" y="2934043"/>
                  <a:pt x="2251888" y="2934043"/>
                </a:cubicBezTo>
                <a:lnTo>
                  <a:pt x="2229258" y="2894813"/>
                </a:lnTo>
                <a:lnTo>
                  <a:pt x="2229324" y="2894749"/>
                </a:lnTo>
                <a:cubicBezTo>
                  <a:pt x="2229324" y="2894749"/>
                  <a:pt x="2271643" y="2863031"/>
                  <a:pt x="2325057" y="2832158"/>
                </a:cubicBezTo>
                <a:cubicBezTo>
                  <a:pt x="2378472" y="2801334"/>
                  <a:pt x="2427043" y="2780563"/>
                  <a:pt x="2427043" y="2780563"/>
                </a:cubicBezTo>
                <a:close/>
                <a:moveTo>
                  <a:pt x="3218179" y="2780553"/>
                </a:moveTo>
                <a:lnTo>
                  <a:pt x="3240807" y="2819733"/>
                </a:lnTo>
                <a:cubicBezTo>
                  <a:pt x="3240807" y="2819733"/>
                  <a:pt x="3198481" y="2851404"/>
                  <a:pt x="3145079" y="2882290"/>
                </a:cubicBezTo>
                <a:cubicBezTo>
                  <a:pt x="3091661" y="2913180"/>
                  <a:pt x="3043026" y="2934028"/>
                  <a:pt x="3043026" y="2934028"/>
                </a:cubicBezTo>
                <a:lnTo>
                  <a:pt x="3020398" y="2894802"/>
                </a:lnTo>
                <a:lnTo>
                  <a:pt x="3020464" y="2894737"/>
                </a:lnTo>
                <a:cubicBezTo>
                  <a:pt x="3020464" y="2894737"/>
                  <a:pt x="3062787" y="2863023"/>
                  <a:pt x="3116202" y="2832150"/>
                </a:cubicBezTo>
                <a:cubicBezTo>
                  <a:pt x="3169618" y="2801321"/>
                  <a:pt x="3218179" y="2780553"/>
                  <a:pt x="3218179" y="2780553"/>
                </a:cubicBezTo>
                <a:close/>
                <a:moveTo>
                  <a:pt x="4009303" y="2780544"/>
                </a:moveTo>
                <a:lnTo>
                  <a:pt x="4031930" y="2819725"/>
                </a:lnTo>
                <a:cubicBezTo>
                  <a:pt x="4031930" y="2819725"/>
                  <a:pt x="3989607" y="2851398"/>
                  <a:pt x="3936200" y="2882280"/>
                </a:cubicBezTo>
                <a:cubicBezTo>
                  <a:pt x="3882785" y="2913165"/>
                  <a:pt x="3834153" y="2934015"/>
                  <a:pt x="3834153" y="2934015"/>
                </a:cubicBezTo>
                <a:lnTo>
                  <a:pt x="3811524" y="2894790"/>
                </a:lnTo>
                <a:lnTo>
                  <a:pt x="3811587" y="2894725"/>
                </a:lnTo>
                <a:cubicBezTo>
                  <a:pt x="3811587" y="2894725"/>
                  <a:pt x="3853909" y="2863013"/>
                  <a:pt x="3907323" y="2832143"/>
                </a:cubicBezTo>
                <a:cubicBezTo>
                  <a:pt x="3960740" y="2801316"/>
                  <a:pt x="4009303" y="2780544"/>
                  <a:pt x="4009303" y="2780544"/>
                </a:cubicBezTo>
                <a:close/>
                <a:moveTo>
                  <a:pt x="274229" y="2780544"/>
                </a:moveTo>
                <a:lnTo>
                  <a:pt x="282613" y="2784250"/>
                </a:lnTo>
                <a:cubicBezTo>
                  <a:pt x="298794" y="2791541"/>
                  <a:pt x="336166" y="2808999"/>
                  <a:pt x="376224" y="2832112"/>
                </a:cubicBezTo>
                <a:cubicBezTo>
                  <a:pt x="429637" y="2862988"/>
                  <a:pt x="471959" y="2894714"/>
                  <a:pt x="471959" y="2894714"/>
                </a:cubicBezTo>
                <a:lnTo>
                  <a:pt x="449332" y="2933950"/>
                </a:lnTo>
                <a:cubicBezTo>
                  <a:pt x="449332" y="2933950"/>
                  <a:pt x="400701" y="2913097"/>
                  <a:pt x="347352" y="2882260"/>
                </a:cubicBezTo>
                <a:cubicBezTo>
                  <a:pt x="293937" y="2851363"/>
                  <a:pt x="251614" y="2819697"/>
                  <a:pt x="251614" y="2819697"/>
                </a:cubicBezTo>
                <a:close/>
                <a:moveTo>
                  <a:pt x="1065369" y="2780535"/>
                </a:moveTo>
                <a:lnTo>
                  <a:pt x="1073750" y="2784241"/>
                </a:lnTo>
                <a:cubicBezTo>
                  <a:pt x="1089933" y="2791527"/>
                  <a:pt x="1127304" y="2808990"/>
                  <a:pt x="1167366" y="2832104"/>
                </a:cubicBezTo>
                <a:cubicBezTo>
                  <a:pt x="1220781" y="2862980"/>
                  <a:pt x="1263103" y="2894702"/>
                  <a:pt x="1263103" y="2894702"/>
                </a:cubicBezTo>
                <a:lnTo>
                  <a:pt x="1240476" y="2933938"/>
                </a:lnTo>
                <a:cubicBezTo>
                  <a:pt x="1240476" y="2933938"/>
                  <a:pt x="1191907" y="2913082"/>
                  <a:pt x="1138491" y="2882251"/>
                </a:cubicBezTo>
                <a:cubicBezTo>
                  <a:pt x="1085076" y="2851356"/>
                  <a:pt x="1042746" y="2819689"/>
                  <a:pt x="1042746" y="2819689"/>
                </a:cubicBezTo>
                <a:close/>
                <a:moveTo>
                  <a:pt x="4800426" y="2780534"/>
                </a:moveTo>
                <a:lnTo>
                  <a:pt x="4823054" y="2819717"/>
                </a:lnTo>
                <a:cubicBezTo>
                  <a:pt x="4823054" y="2819717"/>
                  <a:pt x="4780733" y="2851391"/>
                  <a:pt x="4727319" y="2882270"/>
                </a:cubicBezTo>
                <a:cubicBezTo>
                  <a:pt x="4673903" y="2913151"/>
                  <a:pt x="4625271" y="2934001"/>
                  <a:pt x="4625271" y="2934001"/>
                </a:cubicBezTo>
                <a:lnTo>
                  <a:pt x="4602649" y="2894778"/>
                </a:lnTo>
                <a:lnTo>
                  <a:pt x="4602649" y="2894714"/>
                </a:lnTo>
                <a:cubicBezTo>
                  <a:pt x="4602649" y="2894714"/>
                  <a:pt x="4644967" y="2863006"/>
                  <a:pt x="4698380" y="2832136"/>
                </a:cubicBezTo>
                <a:cubicBezTo>
                  <a:pt x="4751795" y="2801308"/>
                  <a:pt x="4800426" y="2780534"/>
                  <a:pt x="4800426" y="2780534"/>
                </a:cubicBezTo>
                <a:close/>
                <a:moveTo>
                  <a:pt x="5591504" y="2780526"/>
                </a:moveTo>
                <a:lnTo>
                  <a:pt x="5614132" y="2819709"/>
                </a:lnTo>
                <a:cubicBezTo>
                  <a:pt x="5614132" y="2819709"/>
                  <a:pt x="5571809" y="2851381"/>
                  <a:pt x="5518397" y="2882260"/>
                </a:cubicBezTo>
                <a:cubicBezTo>
                  <a:pt x="5464984" y="2913137"/>
                  <a:pt x="5416352" y="2933988"/>
                  <a:pt x="5416352" y="2933988"/>
                </a:cubicBezTo>
                <a:lnTo>
                  <a:pt x="5393724" y="2894767"/>
                </a:lnTo>
                <a:lnTo>
                  <a:pt x="5393724" y="2894702"/>
                </a:lnTo>
                <a:cubicBezTo>
                  <a:pt x="5393724" y="2894702"/>
                  <a:pt x="5436047" y="2862995"/>
                  <a:pt x="5489459" y="2832132"/>
                </a:cubicBezTo>
                <a:cubicBezTo>
                  <a:pt x="5542870" y="2801294"/>
                  <a:pt x="5591504" y="2780526"/>
                  <a:pt x="5591504" y="2780526"/>
                </a:cubicBezTo>
                <a:close/>
                <a:moveTo>
                  <a:pt x="1856440" y="2780526"/>
                </a:moveTo>
                <a:lnTo>
                  <a:pt x="1864826" y="2784233"/>
                </a:lnTo>
                <a:cubicBezTo>
                  <a:pt x="1881007" y="2791523"/>
                  <a:pt x="1918378" y="2808982"/>
                  <a:pt x="1958439" y="2832098"/>
                </a:cubicBezTo>
                <a:cubicBezTo>
                  <a:pt x="2011851" y="2862972"/>
                  <a:pt x="2054174" y="2894691"/>
                  <a:pt x="2054174" y="2894691"/>
                </a:cubicBezTo>
                <a:lnTo>
                  <a:pt x="2031546" y="2933925"/>
                </a:lnTo>
                <a:cubicBezTo>
                  <a:pt x="2031546" y="2933925"/>
                  <a:pt x="1982981" y="2913070"/>
                  <a:pt x="1929564" y="2882242"/>
                </a:cubicBezTo>
                <a:cubicBezTo>
                  <a:pt x="1876149" y="2851350"/>
                  <a:pt x="1833827" y="2819679"/>
                  <a:pt x="1833827" y="2819679"/>
                </a:cubicBezTo>
                <a:close/>
                <a:moveTo>
                  <a:pt x="274178" y="2780523"/>
                </a:moveTo>
                <a:lnTo>
                  <a:pt x="274242" y="2780523"/>
                </a:lnTo>
                <a:lnTo>
                  <a:pt x="274229" y="2780544"/>
                </a:lnTo>
                <a:close/>
                <a:moveTo>
                  <a:pt x="6382638" y="2780517"/>
                </a:moveTo>
                <a:lnTo>
                  <a:pt x="6405201" y="2819702"/>
                </a:lnTo>
                <a:cubicBezTo>
                  <a:pt x="6405201" y="2819702"/>
                  <a:pt x="6362878" y="2851374"/>
                  <a:pt x="6309528" y="2882249"/>
                </a:cubicBezTo>
                <a:cubicBezTo>
                  <a:pt x="6256113" y="2913125"/>
                  <a:pt x="6207480" y="2933974"/>
                  <a:pt x="6207480" y="2933974"/>
                </a:cubicBezTo>
                <a:lnTo>
                  <a:pt x="6184852" y="2894755"/>
                </a:lnTo>
                <a:lnTo>
                  <a:pt x="6184852" y="2894691"/>
                </a:lnTo>
                <a:cubicBezTo>
                  <a:pt x="6184852" y="2894691"/>
                  <a:pt x="6227176" y="2862988"/>
                  <a:pt x="6280590" y="2832124"/>
                </a:cubicBezTo>
                <a:cubicBezTo>
                  <a:pt x="6334004" y="2801286"/>
                  <a:pt x="6382638" y="2780517"/>
                  <a:pt x="6382638" y="2780517"/>
                </a:cubicBezTo>
                <a:close/>
                <a:moveTo>
                  <a:pt x="2647573" y="2780517"/>
                </a:moveTo>
                <a:lnTo>
                  <a:pt x="2655955" y="2784223"/>
                </a:lnTo>
                <a:cubicBezTo>
                  <a:pt x="2672137" y="2791509"/>
                  <a:pt x="2709510" y="2808974"/>
                  <a:pt x="2749571" y="2832091"/>
                </a:cubicBezTo>
                <a:cubicBezTo>
                  <a:pt x="2802981" y="2862963"/>
                  <a:pt x="2845305" y="2894679"/>
                  <a:pt x="2845305" y="2894679"/>
                </a:cubicBezTo>
                <a:lnTo>
                  <a:pt x="2822677" y="2933910"/>
                </a:lnTo>
                <a:cubicBezTo>
                  <a:pt x="2822677" y="2933910"/>
                  <a:pt x="2774046" y="2913059"/>
                  <a:pt x="2720696" y="2882232"/>
                </a:cubicBezTo>
                <a:cubicBezTo>
                  <a:pt x="2667283" y="2851343"/>
                  <a:pt x="2624959" y="2819672"/>
                  <a:pt x="2624959" y="2819672"/>
                </a:cubicBezTo>
                <a:close/>
                <a:moveTo>
                  <a:pt x="1065317" y="2780513"/>
                </a:moveTo>
                <a:lnTo>
                  <a:pt x="1065382" y="2780513"/>
                </a:lnTo>
                <a:lnTo>
                  <a:pt x="1065369" y="2780535"/>
                </a:lnTo>
                <a:close/>
                <a:moveTo>
                  <a:pt x="3438701" y="2780509"/>
                </a:moveTo>
                <a:lnTo>
                  <a:pt x="3447084" y="2784213"/>
                </a:lnTo>
                <a:cubicBezTo>
                  <a:pt x="3463267" y="2791504"/>
                  <a:pt x="3500641" y="2808966"/>
                  <a:pt x="3540702" y="2832085"/>
                </a:cubicBezTo>
                <a:cubicBezTo>
                  <a:pt x="3594111" y="2862953"/>
                  <a:pt x="3636436" y="2894667"/>
                  <a:pt x="3636436" y="2894667"/>
                </a:cubicBezTo>
                <a:lnTo>
                  <a:pt x="3613807" y="2933898"/>
                </a:lnTo>
                <a:cubicBezTo>
                  <a:pt x="3613807" y="2933898"/>
                  <a:pt x="3565243" y="2913044"/>
                  <a:pt x="3511829" y="2882221"/>
                </a:cubicBezTo>
                <a:cubicBezTo>
                  <a:pt x="3458412" y="2851336"/>
                  <a:pt x="3416090" y="2819665"/>
                  <a:pt x="3416090" y="2819665"/>
                </a:cubicBezTo>
                <a:close/>
                <a:moveTo>
                  <a:pt x="7173716" y="2780508"/>
                </a:moveTo>
                <a:lnTo>
                  <a:pt x="7196344" y="2819695"/>
                </a:lnTo>
                <a:cubicBezTo>
                  <a:pt x="7196344" y="2819695"/>
                  <a:pt x="7154020" y="2851368"/>
                  <a:pt x="7100606" y="2882240"/>
                </a:cubicBezTo>
                <a:cubicBezTo>
                  <a:pt x="7047191" y="2913112"/>
                  <a:pt x="6998558" y="2933959"/>
                  <a:pt x="6998558" y="2933959"/>
                </a:cubicBezTo>
                <a:lnTo>
                  <a:pt x="6975995" y="2894744"/>
                </a:lnTo>
                <a:lnTo>
                  <a:pt x="6975995" y="2894679"/>
                </a:lnTo>
                <a:cubicBezTo>
                  <a:pt x="6975995" y="2894679"/>
                  <a:pt x="7018317" y="2862980"/>
                  <a:pt x="7071731" y="2832116"/>
                </a:cubicBezTo>
                <a:cubicBezTo>
                  <a:pt x="7125146" y="2801278"/>
                  <a:pt x="7173716" y="2780508"/>
                  <a:pt x="7173716" y="2780508"/>
                </a:cubicBezTo>
                <a:close/>
                <a:moveTo>
                  <a:pt x="1856390" y="2780505"/>
                </a:moveTo>
                <a:lnTo>
                  <a:pt x="1856455" y="2780505"/>
                </a:lnTo>
                <a:lnTo>
                  <a:pt x="1856440" y="2780526"/>
                </a:lnTo>
                <a:close/>
                <a:moveTo>
                  <a:pt x="4229752" y="2780499"/>
                </a:moveTo>
                <a:lnTo>
                  <a:pt x="4238133" y="2784205"/>
                </a:lnTo>
                <a:cubicBezTo>
                  <a:pt x="4254316" y="2791493"/>
                  <a:pt x="4291687" y="2808958"/>
                  <a:pt x="4331748" y="2832077"/>
                </a:cubicBezTo>
                <a:cubicBezTo>
                  <a:pt x="4385164" y="2862945"/>
                  <a:pt x="4427491" y="2894656"/>
                  <a:pt x="4427491" y="2894656"/>
                </a:cubicBezTo>
                <a:lnTo>
                  <a:pt x="4404860" y="2933882"/>
                </a:lnTo>
                <a:cubicBezTo>
                  <a:pt x="4404860" y="2933882"/>
                  <a:pt x="4356228" y="2913030"/>
                  <a:pt x="4302877" y="2882212"/>
                </a:cubicBezTo>
                <a:cubicBezTo>
                  <a:pt x="4249460" y="2851330"/>
                  <a:pt x="4207137" y="2819657"/>
                  <a:pt x="4207137" y="2819657"/>
                </a:cubicBezTo>
                <a:close/>
                <a:moveTo>
                  <a:pt x="7964857" y="2780498"/>
                </a:moveTo>
                <a:lnTo>
                  <a:pt x="7987485" y="2819687"/>
                </a:lnTo>
                <a:cubicBezTo>
                  <a:pt x="7987485" y="2819687"/>
                  <a:pt x="7945161" y="2851361"/>
                  <a:pt x="7891747" y="2882230"/>
                </a:cubicBezTo>
                <a:cubicBezTo>
                  <a:pt x="7838333" y="2913098"/>
                  <a:pt x="7789699" y="2933946"/>
                  <a:pt x="7789699" y="2933946"/>
                </a:cubicBezTo>
                <a:lnTo>
                  <a:pt x="7767072" y="2894732"/>
                </a:lnTo>
                <a:lnTo>
                  <a:pt x="7767072" y="2894667"/>
                </a:lnTo>
                <a:cubicBezTo>
                  <a:pt x="7767072" y="2894667"/>
                  <a:pt x="7809395" y="2862972"/>
                  <a:pt x="7862809" y="2832110"/>
                </a:cubicBezTo>
                <a:cubicBezTo>
                  <a:pt x="7916223" y="2801270"/>
                  <a:pt x="7964857" y="2780498"/>
                  <a:pt x="7964857" y="2780498"/>
                </a:cubicBezTo>
                <a:close/>
                <a:moveTo>
                  <a:pt x="2647521" y="2780495"/>
                </a:moveTo>
                <a:lnTo>
                  <a:pt x="2647585" y="2780495"/>
                </a:lnTo>
                <a:lnTo>
                  <a:pt x="2647573" y="2780517"/>
                </a:lnTo>
                <a:close/>
                <a:moveTo>
                  <a:pt x="5020837" y="2780491"/>
                </a:moveTo>
                <a:lnTo>
                  <a:pt x="5029217" y="2784198"/>
                </a:lnTo>
                <a:cubicBezTo>
                  <a:pt x="5045401" y="2791486"/>
                  <a:pt x="5082770" y="2808950"/>
                  <a:pt x="5122827" y="2832070"/>
                </a:cubicBezTo>
                <a:cubicBezTo>
                  <a:pt x="5176242" y="2862935"/>
                  <a:pt x="5218566" y="2894646"/>
                  <a:pt x="5218566" y="2894646"/>
                </a:cubicBezTo>
                <a:lnTo>
                  <a:pt x="5195941" y="2933865"/>
                </a:lnTo>
                <a:cubicBezTo>
                  <a:pt x="5195941" y="2933865"/>
                  <a:pt x="5147307" y="2913020"/>
                  <a:pt x="5093953" y="2882201"/>
                </a:cubicBezTo>
                <a:cubicBezTo>
                  <a:pt x="5040542" y="2851323"/>
                  <a:pt x="4998215" y="2819650"/>
                  <a:pt x="4998215" y="2819650"/>
                </a:cubicBezTo>
                <a:close/>
                <a:moveTo>
                  <a:pt x="8755998" y="2780488"/>
                </a:moveTo>
                <a:lnTo>
                  <a:pt x="8778626" y="2819679"/>
                </a:lnTo>
                <a:cubicBezTo>
                  <a:pt x="8778626" y="2819679"/>
                  <a:pt x="8736302" y="2851354"/>
                  <a:pt x="8682888" y="2882220"/>
                </a:cubicBezTo>
                <a:cubicBezTo>
                  <a:pt x="8629474" y="2913085"/>
                  <a:pt x="8580840" y="2933931"/>
                  <a:pt x="8580840" y="2933931"/>
                </a:cubicBezTo>
                <a:lnTo>
                  <a:pt x="8558213" y="2894721"/>
                </a:lnTo>
                <a:lnTo>
                  <a:pt x="8558213" y="2894656"/>
                </a:lnTo>
                <a:cubicBezTo>
                  <a:pt x="8558213" y="2894656"/>
                  <a:pt x="8600536" y="2862963"/>
                  <a:pt x="8653951" y="2832104"/>
                </a:cubicBezTo>
                <a:cubicBezTo>
                  <a:pt x="8707364" y="2801262"/>
                  <a:pt x="8755998" y="2780488"/>
                  <a:pt x="8755998" y="2780488"/>
                </a:cubicBezTo>
                <a:close/>
                <a:moveTo>
                  <a:pt x="3438650" y="2780483"/>
                </a:moveTo>
                <a:lnTo>
                  <a:pt x="3438713" y="2780483"/>
                </a:lnTo>
                <a:lnTo>
                  <a:pt x="3438701" y="2780509"/>
                </a:lnTo>
                <a:close/>
                <a:moveTo>
                  <a:pt x="5811965" y="2780481"/>
                </a:moveTo>
                <a:lnTo>
                  <a:pt x="5820348" y="2784186"/>
                </a:lnTo>
                <a:cubicBezTo>
                  <a:pt x="5836528" y="2791475"/>
                  <a:pt x="5873901" y="2808941"/>
                  <a:pt x="5913960" y="2832063"/>
                </a:cubicBezTo>
                <a:cubicBezTo>
                  <a:pt x="5967374" y="2862929"/>
                  <a:pt x="6009695" y="2894632"/>
                  <a:pt x="6009695" y="2894632"/>
                </a:cubicBezTo>
                <a:lnTo>
                  <a:pt x="5987067" y="2933854"/>
                </a:lnTo>
                <a:cubicBezTo>
                  <a:pt x="5987067" y="2933854"/>
                  <a:pt x="5938437" y="2913004"/>
                  <a:pt x="5885086" y="2882192"/>
                </a:cubicBezTo>
                <a:cubicBezTo>
                  <a:pt x="5831672" y="2851315"/>
                  <a:pt x="5789350" y="2819643"/>
                  <a:pt x="5789350" y="2819643"/>
                </a:cubicBezTo>
                <a:close/>
                <a:moveTo>
                  <a:pt x="9547140" y="2780479"/>
                </a:moveTo>
                <a:lnTo>
                  <a:pt x="9569704" y="2819672"/>
                </a:lnTo>
                <a:cubicBezTo>
                  <a:pt x="9569704" y="2819672"/>
                  <a:pt x="9527381" y="2851348"/>
                  <a:pt x="9474030" y="2882210"/>
                </a:cubicBezTo>
                <a:cubicBezTo>
                  <a:pt x="9420552" y="2913072"/>
                  <a:pt x="9371982" y="2933917"/>
                  <a:pt x="9371982" y="2933917"/>
                </a:cubicBezTo>
                <a:lnTo>
                  <a:pt x="9349355" y="2894709"/>
                </a:lnTo>
                <a:lnTo>
                  <a:pt x="9349355" y="2894644"/>
                </a:lnTo>
                <a:cubicBezTo>
                  <a:pt x="9349355" y="2894644"/>
                  <a:pt x="9391678" y="2862955"/>
                  <a:pt x="9445093" y="2832098"/>
                </a:cubicBezTo>
                <a:cubicBezTo>
                  <a:pt x="9498507" y="2801255"/>
                  <a:pt x="9547140" y="2780479"/>
                  <a:pt x="9547140" y="2780479"/>
                </a:cubicBezTo>
                <a:close/>
                <a:moveTo>
                  <a:pt x="4229702" y="2780474"/>
                </a:moveTo>
                <a:lnTo>
                  <a:pt x="4229764" y="2780474"/>
                </a:lnTo>
                <a:lnTo>
                  <a:pt x="4229752" y="2780499"/>
                </a:lnTo>
                <a:close/>
                <a:moveTo>
                  <a:pt x="10338218" y="2780470"/>
                </a:moveTo>
                <a:lnTo>
                  <a:pt x="10360845" y="2819665"/>
                </a:lnTo>
                <a:cubicBezTo>
                  <a:pt x="10360845" y="2819665"/>
                  <a:pt x="10318522" y="2851341"/>
                  <a:pt x="10265107" y="2882200"/>
                </a:cubicBezTo>
                <a:cubicBezTo>
                  <a:pt x="10211693" y="2913059"/>
                  <a:pt x="10163059" y="2933904"/>
                  <a:pt x="10163059" y="2933904"/>
                </a:cubicBezTo>
                <a:lnTo>
                  <a:pt x="10140496" y="2894697"/>
                </a:lnTo>
                <a:lnTo>
                  <a:pt x="10140496" y="2894632"/>
                </a:lnTo>
                <a:cubicBezTo>
                  <a:pt x="10140496" y="2894632"/>
                  <a:pt x="10182819" y="2862947"/>
                  <a:pt x="10236234" y="2832091"/>
                </a:cubicBezTo>
                <a:cubicBezTo>
                  <a:pt x="10289648" y="2801246"/>
                  <a:pt x="10338218" y="2780470"/>
                  <a:pt x="10338218" y="2780470"/>
                </a:cubicBezTo>
                <a:close/>
                <a:moveTo>
                  <a:pt x="5020783" y="2780468"/>
                </a:moveTo>
                <a:lnTo>
                  <a:pt x="5020848" y="2780468"/>
                </a:lnTo>
                <a:lnTo>
                  <a:pt x="5020837" y="2780491"/>
                </a:lnTo>
                <a:close/>
                <a:moveTo>
                  <a:pt x="11129360" y="2780461"/>
                </a:moveTo>
                <a:lnTo>
                  <a:pt x="11151987" y="2819657"/>
                </a:lnTo>
                <a:cubicBezTo>
                  <a:pt x="11151987" y="2819657"/>
                  <a:pt x="11109664" y="2851335"/>
                  <a:pt x="11056249" y="2882190"/>
                </a:cubicBezTo>
                <a:cubicBezTo>
                  <a:pt x="11002835" y="2913045"/>
                  <a:pt x="10954201" y="2933889"/>
                  <a:pt x="10954201" y="2933889"/>
                </a:cubicBezTo>
                <a:lnTo>
                  <a:pt x="10931638" y="2894686"/>
                </a:lnTo>
                <a:lnTo>
                  <a:pt x="10931638" y="2894621"/>
                </a:lnTo>
                <a:cubicBezTo>
                  <a:pt x="10931638" y="2894621"/>
                  <a:pt x="10973961" y="2862938"/>
                  <a:pt x="11027376" y="2832084"/>
                </a:cubicBezTo>
                <a:cubicBezTo>
                  <a:pt x="11080790" y="2801238"/>
                  <a:pt x="11129360" y="2780461"/>
                  <a:pt x="11129360" y="2780461"/>
                </a:cubicBezTo>
                <a:close/>
                <a:moveTo>
                  <a:pt x="5811914" y="2780456"/>
                </a:moveTo>
                <a:lnTo>
                  <a:pt x="5811979" y="2780456"/>
                </a:lnTo>
                <a:lnTo>
                  <a:pt x="5811965" y="2780481"/>
                </a:lnTo>
                <a:close/>
                <a:moveTo>
                  <a:pt x="11920501" y="2780451"/>
                </a:moveTo>
                <a:lnTo>
                  <a:pt x="11943128" y="2819650"/>
                </a:lnTo>
                <a:cubicBezTo>
                  <a:pt x="11943128" y="2819650"/>
                  <a:pt x="11900804" y="2851328"/>
                  <a:pt x="11847390" y="2882180"/>
                </a:cubicBezTo>
                <a:cubicBezTo>
                  <a:pt x="11793976" y="2913032"/>
                  <a:pt x="11745343" y="2933875"/>
                  <a:pt x="11745343" y="2933875"/>
                </a:cubicBezTo>
                <a:lnTo>
                  <a:pt x="11722715" y="2894674"/>
                </a:lnTo>
                <a:lnTo>
                  <a:pt x="11722715" y="2894609"/>
                </a:lnTo>
                <a:cubicBezTo>
                  <a:pt x="11722715" y="2894609"/>
                  <a:pt x="11765038" y="2862930"/>
                  <a:pt x="11818516" y="2832077"/>
                </a:cubicBezTo>
                <a:cubicBezTo>
                  <a:pt x="11871867" y="2801229"/>
                  <a:pt x="11920501" y="2780451"/>
                  <a:pt x="11920501" y="2780451"/>
                </a:cubicBezTo>
                <a:close/>
                <a:moveTo>
                  <a:pt x="6603052" y="2780447"/>
                </a:moveTo>
                <a:cubicBezTo>
                  <a:pt x="6603052" y="2780447"/>
                  <a:pt x="6651621" y="2801223"/>
                  <a:pt x="6705100" y="2832057"/>
                </a:cubicBezTo>
                <a:cubicBezTo>
                  <a:pt x="6758449" y="2862920"/>
                  <a:pt x="6800772" y="2894621"/>
                  <a:pt x="6800772" y="2894621"/>
                </a:cubicBezTo>
                <a:lnTo>
                  <a:pt x="6778210" y="2933840"/>
                </a:lnTo>
                <a:cubicBezTo>
                  <a:pt x="6778210" y="2933840"/>
                  <a:pt x="6729575" y="2912991"/>
                  <a:pt x="6676161" y="2882182"/>
                </a:cubicBezTo>
                <a:cubicBezTo>
                  <a:pt x="6622747" y="2851308"/>
                  <a:pt x="6580424" y="2819635"/>
                  <a:pt x="6580424" y="2819635"/>
                </a:cubicBezTo>
                <a:close/>
                <a:moveTo>
                  <a:pt x="7394128" y="2780438"/>
                </a:moveTo>
                <a:cubicBezTo>
                  <a:pt x="7394128" y="2780438"/>
                  <a:pt x="7442762" y="2801215"/>
                  <a:pt x="7496176" y="2832051"/>
                </a:cubicBezTo>
                <a:cubicBezTo>
                  <a:pt x="7549590" y="2862912"/>
                  <a:pt x="7591913" y="2894609"/>
                  <a:pt x="7591913" y="2894609"/>
                </a:cubicBezTo>
                <a:lnTo>
                  <a:pt x="7569286" y="2933826"/>
                </a:lnTo>
                <a:cubicBezTo>
                  <a:pt x="7569286" y="2933826"/>
                  <a:pt x="7520716" y="2912977"/>
                  <a:pt x="7467302" y="2882172"/>
                </a:cubicBezTo>
                <a:cubicBezTo>
                  <a:pt x="7413887" y="2851301"/>
                  <a:pt x="7371564" y="2819628"/>
                  <a:pt x="7371564" y="2819628"/>
                </a:cubicBezTo>
                <a:close/>
                <a:moveTo>
                  <a:pt x="8185270" y="2780429"/>
                </a:moveTo>
                <a:cubicBezTo>
                  <a:pt x="8185270" y="2780429"/>
                  <a:pt x="8233904" y="2801205"/>
                  <a:pt x="8287318" y="2832043"/>
                </a:cubicBezTo>
                <a:cubicBezTo>
                  <a:pt x="8340732" y="2862904"/>
                  <a:pt x="8383056" y="2894598"/>
                  <a:pt x="8383056" y="2894598"/>
                </a:cubicBezTo>
                <a:lnTo>
                  <a:pt x="8360428" y="2933812"/>
                </a:lnTo>
                <a:cubicBezTo>
                  <a:pt x="8360428" y="2933812"/>
                  <a:pt x="8311794" y="2912964"/>
                  <a:pt x="8258443" y="2882162"/>
                </a:cubicBezTo>
                <a:cubicBezTo>
                  <a:pt x="8204965" y="2851295"/>
                  <a:pt x="8162642" y="2819621"/>
                  <a:pt x="8162642" y="2819621"/>
                </a:cubicBezTo>
                <a:close/>
                <a:moveTo>
                  <a:pt x="8976412" y="2780420"/>
                </a:moveTo>
                <a:cubicBezTo>
                  <a:pt x="8976412" y="2780420"/>
                  <a:pt x="9025046" y="2801195"/>
                  <a:pt x="9078460" y="2832037"/>
                </a:cubicBezTo>
                <a:cubicBezTo>
                  <a:pt x="9131874" y="2862895"/>
                  <a:pt x="9174198" y="2894586"/>
                  <a:pt x="9174198" y="2894586"/>
                </a:cubicBezTo>
                <a:lnTo>
                  <a:pt x="9151570" y="2933798"/>
                </a:lnTo>
                <a:cubicBezTo>
                  <a:pt x="9151570" y="2933798"/>
                  <a:pt x="9102936" y="2912951"/>
                  <a:pt x="9049585" y="2882152"/>
                </a:cubicBezTo>
                <a:cubicBezTo>
                  <a:pt x="8996107" y="2851288"/>
                  <a:pt x="8953784" y="2819612"/>
                  <a:pt x="8953784" y="2819612"/>
                </a:cubicBezTo>
                <a:close/>
                <a:moveTo>
                  <a:pt x="9767553" y="2780410"/>
                </a:moveTo>
                <a:cubicBezTo>
                  <a:pt x="9767553" y="2780410"/>
                  <a:pt x="9816123" y="2801187"/>
                  <a:pt x="9869601" y="2832031"/>
                </a:cubicBezTo>
                <a:cubicBezTo>
                  <a:pt x="9922951" y="2862887"/>
                  <a:pt x="9965339" y="2894575"/>
                  <a:pt x="9965339" y="2894575"/>
                </a:cubicBezTo>
                <a:lnTo>
                  <a:pt x="9942711" y="2933784"/>
                </a:lnTo>
                <a:cubicBezTo>
                  <a:pt x="9942711" y="2933784"/>
                  <a:pt x="9894077" y="2912937"/>
                  <a:pt x="9840663" y="2882142"/>
                </a:cubicBezTo>
                <a:cubicBezTo>
                  <a:pt x="9787248" y="2851282"/>
                  <a:pt x="9744925" y="2819605"/>
                  <a:pt x="9744925" y="2819605"/>
                </a:cubicBezTo>
                <a:close/>
                <a:moveTo>
                  <a:pt x="10558694" y="2780401"/>
                </a:moveTo>
                <a:cubicBezTo>
                  <a:pt x="10558694" y="2780401"/>
                  <a:pt x="10607264" y="2801178"/>
                  <a:pt x="10660678" y="2832025"/>
                </a:cubicBezTo>
                <a:cubicBezTo>
                  <a:pt x="10714092" y="2862879"/>
                  <a:pt x="10756416" y="2894563"/>
                  <a:pt x="10756416" y="2894563"/>
                </a:cubicBezTo>
                <a:lnTo>
                  <a:pt x="10733788" y="2933770"/>
                </a:lnTo>
                <a:cubicBezTo>
                  <a:pt x="10733788" y="2933770"/>
                  <a:pt x="10685218" y="2912924"/>
                  <a:pt x="10631804" y="2882132"/>
                </a:cubicBezTo>
                <a:cubicBezTo>
                  <a:pt x="10578389" y="2851275"/>
                  <a:pt x="10536066" y="2819597"/>
                  <a:pt x="10536066" y="2819597"/>
                </a:cubicBezTo>
                <a:close/>
                <a:moveTo>
                  <a:pt x="11349836" y="2780392"/>
                </a:moveTo>
                <a:cubicBezTo>
                  <a:pt x="11349836" y="2780392"/>
                  <a:pt x="11398406" y="2801170"/>
                  <a:pt x="11451820" y="2832017"/>
                </a:cubicBezTo>
                <a:cubicBezTo>
                  <a:pt x="11505234" y="2862870"/>
                  <a:pt x="11547558" y="2894552"/>
                  <a:pt x="11547558" y="2894552"/>
                </a:cubicBezTo>
                <a:lnTo>
                  <a:pt x="11524930" y="2933756"/>
                </a:lnTo>
                <a:cubicBezTo>
                  <a:pt x="11524930" y="2933756"/>
                  <a:pt x="11476360" y="2912911"/>
                  <a:pt x="11422946" y="2882122"/>
                </a:cubicBezTo>
                <a:cubicBezTo>
                  <a:pt x="11369531" y="2851269"/>
                  <a:pt x="11327208" y="2819589"/>
                  <a:pt x="11327208" y="2819589"/>
                </a:cubicBezTo>
                <a:close/>
                <a:moveTo>
                  <a:pt x="12140914" y="2780383"/>
                </a:moveTo>
                <a:cubicBezTo>
                  <a:pt x="12140914" y="2780383"/>
                  <a:pt x="12153072" y="2785578"/>
                  <a:pt x="12171908" y="2794629"/>
                </a:cubicBezTo>
                <a:lnTo>
                  <a:pt x="12203753" y="2811383"/>
                </a:lnTo>
                <a:lnTo>
                  <a:pt x="12203753" y="2875598"/>
                </a:lnTo>
                <a:lnTo>
                  <a:pt x="12146132" y="2839279"/>
                </a:lnTo>
                <a:cubicBezTo>
                  <a:pt x="12128867" y="2827502"/>
                  <a:pt x="12118286" y="2819582"/>
                  <a:pt x="12118286" y="2819582"/>
                </a:cubicBezTo>
                <a:close/>
                <a:moveTo>
                  <a:pt x="536912" y="2628858"/>
                </a:moveTo>
                <a:lnTo>
                  <a:pt x="582167" y="2628858"/>
                </a:lnTo>
                <a:cubicBezTo>
                  <a:pt x="582167" y="2628858"/>
                  <a:pt x="588477" y="2681360"/>
                  <a:pt x="588477" y="2743046"/>
                </a:cubicBezTo>
                <a:cubicBezTo>
                  <a:pt x="588477" y="2804738"/>
                  <a:pt x="582167" y="2857182"/>
                  <a:pt x="582167" y="2857182"/>
                </a:cubicBezTo>
                <a:lnTo>
                  <a:pt x="536912" y="2857182"/>
                </a:lnTo>
                <a:cubicBezTo>
                  <a:pt x="536912" y="2857182"/>
                  <a:pt x="530665" y="2804670"/>
                  <a:pt x="530665" y="2743046"/>
                </a:cubicBezTo>
                <a:cubicBezTo>
                  <a:pt x="530665" y="2681419"/>
                  <a:pt x="536912" y="2628858"/>
                  <a:pt x="536912" y="2628858"/>
                </a:cubicBezTo>
                <a:close/>
                <a:moveTo>
                  <a:pt x="1327990" y="2628839"/>
                </a:moveTo>
                <a:lnTo>
                  <a:pt x="1373245" y="2628839"/>
                </a:lnTo>
                <a:cubicBezTo>
                  <a:pt x="1373245" y="2628839"/>
                  <a:pt x="1379556" y="2681350"/>
                  <a:pt x="1379556" y="2743036"/>
                </a:cubicBezTo>
                <a:cubicBezTo>
                  <a:pt x="1379556" y="2804721"/>
                  <a:pt x="1373245" y="2857174"/>
                  <a:pt x="1373245" y="2857174"/>
                </a:cubicBezTo>
                <a:lnTo>
                  <a:pt x="1327990" y="2857174"/>
                </a:lnTo>
                <a:cubicBezTo>
                  <a:pt x="1327990" y="2857174"/>
                  <a:pt x="1321744" y="2804659"/>
                  <a:pt x="1321744" y="2743036"/>
                </a:cubicBezTo>
                <a:cubicBezTo>
                  <a:pt x="1321744" y="2681414"/>
                  <a:pt x="1327990" y="2628839"/>
                  <a:pt x="1327990" y="2628839"/>
                </a:cubicBezTo>
                <a:close/>
                <a:moveTo>
                  <a:pt x="2119119" y="2628827"/>
                </a:moveTo>
                <a:lnTo>
                  <a:pt x="2164366" y="2628827"/>
                </a:lnTo>
                <a:cubicBezTo>
                  <a:pt x="2164366" y="2628827"/>
                  <a:pt x="2170679" y="2681340"/>
                  <a:pt x="2170679" y="2743027"/>
                </a:cubicBezTo>
                <a:cubicBezTo>
                  <a:pt x="2170679" y="2804713"/>
                  <a:pt x="2164366" y="2857167"/>
                  <a:pt x="2164366" y="2857167"/>
                </a:cubicBezTo>
                <a:lnTo>
                  <a:pt x="2119119" y="2857167"/>
                </a:lnTo>
                <a:cubicBezTo>
                  <a:pt x="2119119" y="2857167"/>
                  <a:pt x="2112868" y="2804651"/>
                  <a:pt x="2112868" y="2743027"/>
                </a:cubicBezTo>
                <a:cubicBezTo>
                  <a:pt x="2112868" y="2681402"/>
                  <a:pt x="2119119" y="2628827"/>
                  <a:pt x="2119119" y="2628827"/>
                </a:cubicBezTo>
                <a:close/>
                <a:moveTo>
                  <a:pt x="2910259" y="2628815"/>
                </a:moveTo>
                <a:lnTo>
                  <a:pt x="2955512" y="2628815"/>
                </a:lnTo>
                <a:cubicBezTo>
                  <a:pt x="2955512" y="2628815"/>
                  <a:pt x="2961822" y="2681330"/>
                  <a:pt x="2961822" y="2743017"/>
                </a:cubicBezTo>
                <a:cubicBezTo>
                  <a:pt x="2961822" y="2804703"/>
                  <a:pt x="2955512" y="2857156"/>
                  <a:pt x="2955512" y="2857156"/>
                </a:cubicBezTo>
                <a:lnTo>
                  <a:pt x="2910259" y="2857156"/>
                </a:lnTo>
                <a:cubicBezTo>
                  <a:pt x="2910259" y="2857156"/>
                  <a:pt x="2903952" y="2804641"/>
                  <a:pt x="2903952" y="2743017"/>
                </a:cubicBezTo>
                <a:cubicBezTo>
                  <a:pt x="2903952" y="2681391"/>
                  <a:pt x="2910259" y="2628815"/>
                  <a:pt x="2910259" y="2628815"/>
                </a:cubicBezTo>
                <a:close/>
                <a:moveTo>
                  <a:pt x="3701387" y="2628803"/>
                </a:moveTo>
                <a:lnTo>
                  <a:pt x="3746642" y="2628803"/>
                </a:lnTo>
                <a:cubicBezTo>
                  <a:pt x="3746642" y="2628803"/>
                  <a:pt x="3752953" y="2681319"/>
                  <a:pt x="3752953" y="2743007"/>
                </a:cubicBezTo>
                <a:cubicBezTo>
                  <a:pt x="3752953" y="2804696"/>
                  <a:pt x="3746642" y="2857149"/>
                  <a:pt x="3746642" y="2857149"/>
                </a:cubicBezTo>
                <a:lnTo>
                  <a:pt x="3701387" y="2857149"/>
                </a:lnTo>
                <a:cubicBezTo>
                  <a:pt x="3701387" y="2857149"/>
                  <a:pt x="3695075" y="2804636"/>
                  <a:pt x="3695075" y="2743007"/>
                </a:cubicBezTo>
                <a:cubicBezTo>
                  <a:pt x="3695075" y="2681382"/>
                  <a:pt x="3701387" y="2628803"/>
                  <a:pt x="3701387" y="2628803"/>
                </a:cubicBezTo>
                <a:close/>
                <a:moveTo>
                  <a:pt x="4492377" y="2628791"/>
                </a:moveTo>
                <a:lnTo>
                  <a:pt x="4537632" y="2628791"/>
                </a:lnTo>
                <a:cubicBezTo>
                  <a:pt x="4537632" y="2628791"/>
                  <a:pt x="4543944" y="2681308"/>
                  <a:pt x="4543944" y="2742999"/>
                </a:cubicBezTo>
                <a:cubicBezTo>
                  <a:pt x="4543944" y="2804688"/>
                  <a:pt x="4537632" y="2857141"/>
                  <a:pt x="4537632" y="2857141"/>
                </a:cubicBezTo>
                <a:lnTo>
                  <a:pt x="4492377" y="2857141"/>
                </a:lnTo>
                <a:cubicBezTo>
                  <a:pt x="4492377" y="2857141"/>
                  <a:pt x="4486128" y="2804628"/>
                  <a:pt x="4486128" y="2742999"/>
                </a:cubicBezTo>
                <a:cubicBezTo>
                  <a:pt x="4486128" y="2681371"/>
                  <a:pt x="4492377" y="2628791"/>
                  <a:pt x="4492377" y="2628791"/>
                </a:cubicBezTo>
                <a:close/>
                <a:moveTo>
                  <a:pt x="5283517" y="2628785"/>
                </a:moveTo>
                <a:lnTo>
                  <a:pt x="5328774" y="2628785"/>
                </a:lnTo>
                <a:cubicBezTo>
                  <a:pt x="5328774" y="2628785"/>
                  <a:pt x="5335084" y="2681295"/>
                  <a:pt x="5335084" y="2742989"/>
                </a:cubicBezTo>
                <a:cubicBezTo>
                  <a:pt x="5335084" y="2804678"/>
                  <a:pt x="5328774" y="2857131"/>
                  <a:pt x="5328774" y="2857131"/>
                </a:cubicBezTo>
                <a:lnTo>
                  <a:pt x="5283517" y="2857131"/>
                </a:lnTo>
                <a:cubicBezTo>
                  <a:pt x="5283517" y="2857131"/>
                  <a:pt x="5277271" y="2804619"/>
                  <a:pt x="5277271" y="2742989"/>
                </a:cubicBezTo>
                <a:cubicBezTo>
                  <a:pt x="5277271" y="2681360"/>
                  <a:pt x="5283517" y="2628785"/>
                  <a:pt x="5283517" y="2628785"/>
                </a:cubicBezTo>
                <a:close/>
                <a:moveTo>
                  <a:pt x="6074648" y="2628773"/>
                </a:moveTo>
                <a:lnTo>
                  <a:pt x="6119901" y="2628773"/>
                </a:lnTo>
                <a:cubicBezTo>
                  <a:pt x="6119901" y="2628773"/>
                  <a:pt x="6126212" y="2681287"/>
                  <a:pt x="6126212" y="2742979"/>
                </a:cubicBezTo>
                <a:cubicBezTo>
                  <a:pt x="6126212" y="2804670"/>
                  <a:pt x="6119901" y="2857127"/>
                  <a:pt x="6119901" y="2857127"/>
                </a:cubicBezTo>
                <a:lnTo>
                  <a:pt x="6074648" y="2857127"/>
                </a:lnTo>
                <a:cubicBezTo>
                  <a:pt x="6074648" y="2857127"/>
                  <a:pt x="6068400" y="2804610"/>
                  <a:pt x="6068400" y="2742979"/>
                </a:cubicBezTo>
                <a:cubicBezTo>
                  <a:pt x="6068400" y="2681350"/>
                  <a:pt x="6074648" y="2628773"/>
                  <a:pt x="6074648" y="2628773"/>
                </a:cubicBezTo>
                <a:close/>
                <a:moveTo>
                  <a:pt x="6865787" y="2628760"/>
                </a:moveTo>
                <a:lnTo>
                  <a:pt x="6910979" y="2628760"/>
                </a:lnTo>
                <a:cubicBezTo>
                  <a:pt x="6910979" y="2628760"/>
                  <a:pt x="6917290" y="2681276"/>
                  <a:pt x="6917290" y="2742970"/>
                </a:cubicBezTo>
                <a:cubicBezTo>
                  <a:pt x="6917290" y="2804661"/>
                  <a:pt x="6910979" y="2857119"/>
                  <a:pt x="6910979" y="2857119"/>
                </a:cubicBezTo>
                <a:lnTo>
                  <a:pt x="6865787" y="2857119"/>
                </a:lnTo>
                <a:cubicBezTo>
                  <a:pt x="6865787" y="2857119"/>
                  <a:pt x="6859477" y="2804600"/>
                  <a:pt x="6859477" y="2742970"/>
                </a:cubicBezTo>
                <a:cubicBezTo>
                  <a:pt x="6859477" y="2681340"/>
                  <a:pt x="6865787" y="2628760"/>
                  <a:pt x="6865787" y="2628760"/>
                </a:cubicBezTo>
                <a:close/>
                <a:moveTo>
                  <a:pt x="7656865" y="2628749"/>
                </a:moveTo>
                <a:lnTo>
                  <a:pt x="7702121" y="2628749"/>
                </a:lnTo>
                <a:cubicBezTo>
                  <a:pt x="7702121" y="2628749"/>
                  <a:pt x="7708431" y="2681267"/>
                  <a:pt x="7708431" y="2742960"/>
                </a:cubicBezTo>
                <a:cubicBezTo>
                  <a:pt x="7708431" y="2804653"/>
                  <a:pt x="7702121" y="2857111"/>
                  <a:pt x="7702121" y="2857111"/>
                </a:cubicBezTo>
                <a:lnTo>
                  <a:pt x="7656865" y="2857111"/>
                </a:lnTo>
                <a:cubicBezTo>
                  <a:pt x="7656865" y="2857111"/>
                  <a:pt x="7650619" y="2804592"/>
                  <a:pt x="7650619" y="2742960"/>
                </a:cubicBezTo>
                <a:cubicBezTo>
                  <a:pt x="7650619" y="2681330"/>
                  <a:pt x="7656865" y="2628749"/>
                  <a:pt x="7656865" y="2628749"/>
                </a:cubicBezTo>
                <a:close/>
                <a:moveTo>
                  <a:pt x="8448006" y="2628737"/>
                </a:moveTo>
                <a:lnTo>
                  <a:pt x="8493262" y="2628737"/>
                </a:lnTo>
                <a:cubicBezTo>
                  <a:pt x="8493262" y="2628737"/>
                  <a:pt x="8499508" y="2681256"/>
                  <a:pt x="8499508" y="2742950"/>
                </a:cubicBezTo>
                <a:cubicBezTo>
                  <a:pt x="8499508" y="2804644"/>
                  <a:pt x="8493262" y="2857103"/>
                  <a:pt x="8493262" y="2857103"/>
                </a:cubicBezTo>
                <a:lnTo>
                  <a:pt x="8448006" y="2857103"/>
                </a:lnTo>
                <a:cubicBezTo>
                  <a:pt x="8448006" y="2857103"/>
                  <a:pt x="8441760" y="2804582"/>
                  <a:pt x="8441760" y="2742950"/>
                </a:cubicBezTo>
                <a:cubicBezTo>
                  <a:pt x="8441760" y="2681319"/>
                  <a:pt x="8448006" y="2628737"/>
                  <a:pt x="8448006" y="2628737"/>
                </a:cubicBezTo>
                <a:close/>
                <a:moveTo>
                  <a:pt x="9239147" y="2628725"/>
                </a:moveTo>
                <a:lnTo>
                  <a:pt x="9284403" y="2628725"/>
                </a:lnTo>
                <a:cubicBezTo>
                  <a:pt x="9284403" y="2628725"/>
                  <a:pt x="9290649" y="2681246"/>
                  <a:pt x="9290649" y="2742940"/>
                </a:cubicBezTo>
                <a:cubicBezTo>
                  <a:pt x="9290649" y="2804636"/>
                  <a:pt x="9284403" y="2857094"/>
                  <a:pt x="9284403" y="2857094"/>
                </a:cubicBezTo>
                <a:lnTo>
                  <a:pt x="9239147" y="2857094"/>
                </a:lnTo>
                <a:cubicBezTo>
                  <a:pt x="9239147" y="2857094"/>
                  <a:pt x="9232901" y="2804574"/>
                  <a:pt x="9232901" y="2742940"/>
                </a:cubicBezTo>
                <a:cubicBezTo>
                  <a:pt x="9232901" y="2681308"/>
                  <a:pt x="9239147" y="2628725"/>
                  <a:pt x="9239147" y="2628725"/>
                </a:cubicBezTo>
                <a:close/>
                <a:moveTo>
                  <a:pt x="10030289" y="2628712"/>
                </a:moveTo>
                <a:lnTo>
                  <a:pt x="10075481" y="2628712"/>
                </a:lnTo>
                <a:cubicBezTo>
                  <a:pt x="10075481" y="2628712"/>
                  <a:pt x="10081791" y="2681235"/>
                  <a:pt x="10081791" y="2742930"/>
                </a:cubicBezTo>
                <a:cubicBezTo>
                  <a:pt x="10081791" y="2804628"/>
                  <a:pt x="10075481" y="2857086"/>
                  <a:pt x="10075481" y="2857086"/>
                </a:cubicBezTo>
                <a:lnTo>
                  <a:pt x="10030289" y="2857086"/>
                </a:lnTo>
                <a:cubicBezTo>
                  <a:pt x="10030289" y="2857086"/>
                  <a:pt x="10023979" y="2804564"/>
                  <a:pt x="10023979" y="2742930"/>
                </a:cubicBezTo>
                <a:cubicBezTo>
                  <a:pt x="10023979" y="2681296"/>
                  <a:pt x="10030289" y="2628712"/>
                  <a:pt x="10030289" y="2628712"/>
                </a:cubicBezTo>
                <a:close/>
                <a:moveTo>
                  <a:pt x="10821367" y="2628700"/>
                </a:moveTo>
                <a:lnTo>
                  <a:pt x="10866623" y="2628700"/>
                </a:lnTo>
                <a:cubicBezTo>
                  <a:pt x="10866623" y="2628700"/>
                  <a:pt x="10872933" y="2681224"/>
                  <a:pt x="10872933" y="2742921"/>
                </a:cubicBezTo>
                <a:cubicBezTo>
                  <a:pt x="10872933" y="2804619"/>
                  <a:pt x="10866623" y="2857078"/>
                  <a:pt x="10866623" y="2857078"/>
                </a:cubicBezTo>
                <a:lnTo>
                  <a:pt x="10821367" y="2857078"/>
                </a:lnTo>
                <a:cubicBezTo>
                  <a:pt x="10821367" y="2857078"/>
                  <a:pt x="10815121" y="2804557"/>
                  <a:pt x="10815121" y="2742921"/>
                </a:cubicBezTo>
                <a:cubicBezTo>
                  <a:pt x="10815121" y="2681287"/>
                  <a:pt x="10821367" y="2628700"/>
                  <a:pt x="10821367" y="2628700"/>
                </a:cubicBezTo>
                <a:close/>
                <a:moveTo>
                  <a:pt x="11612508" y="2628689"/>
                </a:moveTo>
                <a:lnTo>
                  <a:pt x="11657764" y="2628689"/>
                </a:lnTo>
                <a:cubicBezTo>
                  <a:pt x="11657764" y="2628689"/>
                  <a:pt x="11664075" y="2681213"/>
                  <a:pt x="11664075" y="2742912"/>
                </a:cubicBezTo>
                <a:cubicBezTo>
                  <a:pt x="11664075" y="2804610"/>
                  <a:pt x="11657764" y="2857069"/>
                  <a:pt x="11657764" y="2857069"/>
                </a:cubicBezTo>
                <a:lnTo>
                  <a:pt x="11612508" y="2857069"/>
                </a:lnTo>
                <a:cubicBezTo>
                  <a:pt x="11612508" y="2857069"/>
                  <a:pt x="11606262" y="2804548"/>
                  <a:pt x="11606262" y="2742912"/>
                </a:cubicBezTo>
                <a:cubicBezTo>
                  <a:pt x="11606262" y="2681276"/>
                  <a:pt x="11612508" y="2628689"/>
                  <a:pt x="11612508" y="2628689"/>
                </a:cubicBezTo>
                <a:close/>
                <a:moveTo>
                  <a:pt x="0" y="2615988"/>
                </a:moveTo>
                <a:lnTo>
                  <a:pt x="48559" y="2646634"/>
                </a:lnTo>
                <a:cubicBezTo>
                  <a:pt x="65816" y="2658409"/>
                  <a:pt x="76396" y="2666322"/>
                  <a:pt x="76396" y="2666322"/>
                </a:cubicBezTo>
                <a:lnTo>
                  <a:pt x="53769" y="2705511"/>
                </a:lnTo>
                <a:cubicBezTo>
                  <a:pt x="53769" y="2705511"/>
                  <a:pt x="41611" y="2700303"/>
                  <a:pt x="22784" y="2691246"/>
                </a:cubicBezTo>
                <a:lnTo>
                  <a:pt x="0" y="2679260"/>
                </a:lnTo>
                <a:close/>
                <a:moveTo>
                  <a:pt x="12203753" y="2610209"/>
                </a:moveTo>
                <a:lnTo>
                  <a:pt x="12203753" y="2674443"/>
                </a:lnTo>
                <a:lnTo>
                  <a:pt x="12171908" y="2691211"/>
                </a:lnTo>
                <a:cubicBezTo>
                  <a:pt x="12153072" y="2700278"/>
                  <a:pt x="12140914" y="2705489"/>
                  <a:pt x="12140914" y="2705489"/>
                </a:cubicBezTo>
                <a:lnTo>
                  <a:pt x="12118286" y="2666288"/>
                </a:lnTo>
                <a:lnTo>
                  <a:pt x="12118286" y="2666224"/>
                </a:lnTo>
                <a:cubicBezTo>
                  <a:pt x="12118286" y="2666224"/>
                  <a:pt x="12128867" y="2658305"/>
                  <a:pt x="12146132" y="2646529"/>
                </a:cubicBezTo>
                <a:close/>
                <a:moveTo>
                  <a:pt x="449268" y="2552226"/>
                </a:moveTo>
                <a:lnTo>
                  <a:pt x="471896" y="2591414"/>
                </a:lnTo>
                <a:cubicBezTo>
                  <a:pt x="471896" y="2591414"/>
                  <a:pt x="429574" y="2623086"/>
                  <a:pt x="376162" y="2653961"/>
                </a:cubicBezTo>
                <a:cubicBezTo>
                  <a:pt x="322748" y="2684799"/>
                  <a:pt x="274116" y="2705638"/>
                  <a:pt x="274116" y="2705638"/>
                </a:cubicBezTo>
                <a:lnTo>
                  <a:pt x="251487" y="2666447"/>
                </a:lnTo>
                <a:lnTo>
                  <a:pt x="251551" y="2666385"/>
                </a:lnTo>
                <a:cubicBezTo>
                  <a:pt x="251551" y="2666385"/>
                  <a:pt x="293874" y="2634727"/>
                  <a:pt x="347288" y="2603845"/>
                </a:cubicBezTo>
                <a:cubicBezTo>
                  <a:pt x="400701" y="2573000"/>
                  <a:pt x="449268" y="2552226"/>
                  <a:pt x="449268" y="2552226"/>
                </a:cubicBezTo>
                <a:close/>
                <a:moveTo>
                  <a:pt x="1240411" y="2552213"/>
                </a:moveTo>
                <a:lnTo>
                  <a:pt x="1263039" y="2591404"/>
                </a:lnTo>
                <a:cubicBezTo>
                  <a:pt x="1263039" y="2591404"/>
                  <a:pt x="1220715" y="2623070"/>
                  <a:pt x="1167301" y="2653949"/>
                </a:cubicBezTo>
                <a:cubicBezTo>
                  <a:pt x="1113887" y="2684795"/>
                  <a:pt x="1065253" y="2705630"/>
                  <a:pt x="1065253" y="2705630"/>
                </a:cubicBezTo>
                <a:lnTo>
                  <a:pt x="1042617" y="2666439"/>
                </a:lnTo>
                <a:lnTo>
                  <a:pt x="1042681" y="2666374"/>
                </a:lnTo>
                <a:cubicBezTo>
                  <a:pt x="1042681" y="2666374"/>
                  <a:pt x="1085014" y="2634715"/>
                  <a:pt x="1138424" y="2603835"/>
                </a:cubicBezTo>
                <a:cubicBezTo>
                  <a:pt x="1191840" y="2572990"/>
                  <a:pt x="1240411" y="2552213"/>
                  <a:pt x="1240411" y="2552213"/>
                </a:cubicBezTo>
                <a:close/>
                <a:moveTo>
                  <a:pt x="2031482" y="2552202"/>
                </a:moveTo>
                <a:lnTo>
                  <a:pt x="2054113" y="2591394"/>
                </a:lnTo>
                <a:cubicBezTo>
                  <a:pt x="2054113" y="2591394"/>
                  <a:pt x="2011788" y="2623061"/>
                  <a:pt x="1958376" y="2653937"/>
                </a:cubicBezTo>
                <a:cubicBezTo>
                  <a:pt x="1904962" y="2684782"/>
                  <a:pt x="1856328" y="2705620"/>
                  <a:pt x="1856328" y="2705620"/>
                </a:cubicBezTo>
                <a:lnTo>
                  <a:pt x="1833699" y="2666429"/>
                </a:lnTo>
                <a:lnTo>
                  <a:pt x="1833765" y="2666362"/>
                </a:lnTo>
                <a:cubicBezTo>
                  <a:pt x="1833765" y="2666362"/>
                  <a:pt x="1876088" y="2634703"/>
                  <a:pt x="1929500" y="2603823"/>
                </a:cubicBezTo>
                <a:cubicBezTo>
                  <a:pt x="1982915" y="2572981"/>
                  <a:pt x="2031482" y="2552202"/>
                  <a:pt x="2031482" y="2552202"/>
                </a:cubicBezTo>
                <a:close/>
                <a:moveTo>
                  <a:pt x="2822615" y="2552192"/>
                </a:moveTo>
                <a:lnTo>
                  <a:pt x="2845242" y="2591384"/>
                </a:lnTo>
                <a:cubicBezTo>
                  <a:pt x="2845242" y="2591384"/>
                  <a:pt x="2802921" y="2623052"/>
                  <a:pt x="2749503" y="2653925"/>
                </a:cubicBezTo>
                <a:cubicBezTo>
                  <a:pt x="2696091" y="2684773"/>
                  <a:pt x="2647458" y="2705611"/>
                  <a:pt x="2647458" y="2705611"/>
                </a:cubicBezTo>
                <a:lnTo>
                  <a:pt x="2624830" y="2666417"/>
                </a:lnTo>
                <a:lnTo>
                  <a:pt x="2624892" y="2666351"/>
                </a:lnTo>
                <a:cubicBezTo>
                  <a:pt x="2624892" y="2666351"/>
                  <a:pt x="2667217" y="2634691"/>
                  <a:pt x="2720633" y="2603814"/>
                </a:cubicBezTo>
                <a:cubicBezTo>
                  <a:pt x="2774046" y="2572969"/>
                  <a:pt x="2822615" y="2552192"/>
                  <a:pt x="2822615" y="2552192"/>
                </a:cubicBezTo>
                <a:close/>
                <a:moveTo>
                  <a:pt x="3613742" y="2552179"/>
                </a:moveTo>
                <a:lnTo>
                  <a:pt x="3636372" y="2591373"/>
                </a:lnTo>
                <a:cubicBezTo>
                  <a:pt x="3636372" y="2591373"/>
                  <a:pt x="3594049" y="2623043"/>
                  <a:pt x="3540639" y="2653913"/>
                </a:cubicBezTo>
                <a:cubicBezTo>
                  <a:pt x="3487224" y="2684761"/>
                  <a:pt x="3438588" y="2705599"/>
                  <a:pt x="3438588" y="2705599"/>
                </a:cubicBezTo>
                <a:lnTo>
                  <a:pt x="3415959" y="2666406"/>
                </a:lnTo>
                <a:lnTo>
                  <a:pt x="3416027" y="2666341"/>
                </a:lnTo>
                <a:cubicBezTo>
                  <a:pt x="3416027" y="2666341"/>
                  <a:pt x="3458348" y="2634679"/>
                  <a:pt x="3511767" y="2603804"/>
                </a:cubicBezTo>
                <a:cubicBezTo>
                  <a:pt x="3565177" y="2572959"/>
                  <a:pt x="3613742" y="2552179"/>
                  <a:pt x="3613742" y="2552179"/>
                </a:cubicBezTo>
                <a:close/>
                <a:moveTo>
                  <a:pt x="669795" y="2552179"/>
                </a:moveTo>
                <a:lnTo>
                  <a:pt x="678178" y="2555884"/>
                </a:lnTo>
                <a:cubicBezTo>
                  <a:pt x="694360" y="2563177"/>
                  <a:pt x="731732" y="2580646"/>
                  <a:pt x="771792" y="2603775"/>
                </a:cubicBezTo>
                <a:cubicBezTo>
                  <a:pt x="825204" y="2634661"/>
                  <a:pt x="867526" y="2666314"/>
                  <a:pt x="867526" y="2666314"/>
                </a:cubicBezTo>
                <a:lnTo>
                  <a:pt x="844900" y="2705507"/>
                </a:lnTo>
                <a:cubicBezTo>
                  <a:pt x="844900" y="2705507"/>
                  <a:pt x="796268" y="2684673"/>
                  <a:pt x="742918" y="2653888"/>
                </a:cubicBezTo>
                <a:cubicBezTo>
                  <a:pt x="689504" y="2623013"/>
                  <a:pt x="647181" y="2591344"/>
                  <a:pt x="647181" y="2591344"/>
                </a:cubicBezTo>
                <a:close/>
                <a:moveTo>
                  <a:pt x="4404860" y="2552171"/>
                </a:moveTo>
                <a:lnTo>
                  <a:pt x="4427491" y="2591364"/>
                </a:lnTo>
                <a:cubicBezTo>
                  <a:pt x="4427491" y="2591364"/>
                  <a:pt x="4385164" y="2623033"/>
                  <a:pt x="4331748" y="2653905"/>
                </a:cubicBezTo>
                <a:cubicBezTo>
                  <a:pt x="4278335" y="2684752"/>
                  <a:pt x="4229702" y="2705588"/>
                  <a:pt x="4229702" y="2705588"/>
                </a:cubicBezTo>
                <a:lnTo>
                  <a:pt x="4207074" y="2666398"/>
                </a:lnTo>
                <a:lnTo>
                  <a:pt x="4207074" y="2666331"/>
                </a:lnTo>
                <a:cubicBezTo>
                  <a:pt x="4207074" y="2666331"/>
                  <a:pt x="4249395" y="2634667"/>
                  <a:pt x="4302809" y="2603794"/>
                </a:cubicBezTo>
                <a:cubicBezTo>
                  <a:pt x="4356222" y="2572950"/>
                  <a:pt x="4404860" y="2552171"/>
                  <a:pt x="4404860" y="2552171"/>
                </a:cubicBezTo>
                <a:close/>
                <a:moveTo>
                  <a:pt x="1460873" y="2552166"/>
                </a:moveTo>
                <a:lnTo>
                  <a:pt x="1469257" y="2555874"/>
                </a:lnTo>
                <a:cubicBezTo>
                  <a:pt x="1485439" y="2563163"/>
                  <a:pt x="1522810" y="2580634"/>
                  <a:pt x="1562870" y="2603765"/>
                </a:cubicBezTo>
                <a:cubicBezTo>
                  <a:pt x="1616284" y="2634649"/>
                  <a:pt x="1658607" y="2666303"/>
                  <a:pt x="1658607" y="2666303"/>
                </a:cubicBezTo>
                <a:lnTo>
                  <a:pt x="1635980" y="2705496"/>
                </a:lnTo>
                <a:cubicBezTo>
                  <a:pt x="1635980" y="2705496"/>
                  <a:pt x="1587348" y="2684662"/>
                  <a:pt x="1533999" y="2653877"/>
                </a:cubicBezTo>
                <a:cubicBezTo>
                  <a:pt x="1480583" y="2623004"/>
                  <a:pt x="1438259" y="2591335"/>
                  <a:pt x="1438259" y="2591335"/>
                </a:cubicBezTo>
                <a:close/>
                <a:moveTo>
                  <a:pt x="5196000" y="2552161"/>
                </a:moveTo>
                <a:lnTo>
                  <a:pt x="5218629" y="2591354"/>
                </a:lnTo>
                <a:cubicBezTo>
                  <a:pt x="5218629" y="2591354"/>
                  <a:pt x="5176307" y="2623031"/>
                  <a:pt x="5122891" y="2653894"/>
                </a:cubicBezTo>
                <a:cubicBezTo>
                  <a:pt x="5069478" y="2684740"/>
                  <a:pt x="5020848" y="2705578"/>
                  <a:pt x="5020848" y="2705578"/>
                </a:cubicBezTo>
                <a:lnTo>
                  <a:pt x="4998215" y="2666385"/>
                </a:lnTo>
                <a:lnTo>
                  <a:pt x="4998215" y="2666320"/>
                </a:lnTo>
                <a:cubicBezTo>
                  <a:pt x="4998215" y="2666320"/>
                  <a:pt x="5040542" y="2634655"/>
                  <a:pt x="5093953" y="2603786"/>
                </a:cubicBezTo>
                <a:cubicBezTo>
                  <a:pt x="5147369" y="2572938"/>
                  <a:pt x="5196000" y="2552161"/>
                  <a:pt x="5196000" y="2552161"/>
                </a:cubicBezTo>
                <a:close/>
                <a:moveTo>
                  <a:pt x="2252000" y="2552155"/>
                </a:moveTo>
                <a:lnTo>
                  <a:pt x="2260383" y="2555866"/>
                </a:lnTo>
                <a:cubicBezTo>
                  <a:pt x="2276564" y="2563155"/>
                  <a:pt x="2313933" y="2580625"/>
                  <a:pt x="2353993" y="2603756"/>
                </a:cubicBezTo>
                <a:cubicBezTo>
                  <a:pt x="2407411" y="2634636"/>
                  <a:pt x="2449735" y="2666295"/>
                  <a:pt x="2449735" y="2666295"/>
                </a:cubicBezTo>
                <a:lnTo>
                  <a:pt x="2427108" y="2705485"/>
                </a:lnTo>
                <a:cubicBezTo>
                  <a:pt x="2427108" y="2705485"/>
                  <a:pt x="2378472" y="2684650"/>
                  <a:pt x="2325122" y="2653864"/>
                </a:cubicBezTo>
                <a:cubicBezTo>
                  <a:pt x="2271708" y="2622994"/>
                  <a:pt x="2229387" y="2591325"/>
                  <a:pt x="2229387" y="2591325"/>
                </a:cubicBezTo>
                <a:close/>
                <a:moveTo>
                  <a:pt x="669744" y="2552155"/>
                </a:moveTo>
                <a:lnTo>
                  <a:pt x="669808" y="2552155"/>
                </a:lnTo>
                <a:lnTo>
                  <a:pt x="669795" y="2552179"/>
                </a:lnTo>
                <a:close/>
                <a:moveTo>
                  <a:pt x="5987067" y="2552151"/>
                </a:moveTo>
                <a:lnTo>
                  <a:pt x="6009695" y="2591344"/>
                </a:lnTo>
                <a:cubicBezTo>
                  <a:pt x="6009695" y="2591344"/>
                  <a:pt x="5967374" y="2623015"/>
                  <a:pt x="5913960" y="2653882"/>
                </a:cubicBezTo>
                <a:cubicBezTo>
                  <a:pt x="5860547" y="2684731"/>
                  <a:pt x="5811914" y="2705568"/>
                  <a:pt x="5811914" y="2705568"/>
                </a:cubicBezTo>
                <a:lnTo>
                  <a:pt x="5789285" y="2666374"/>
                </a:lnTo>
                <a:lnTo>
                  <a:pt x="5789285" y="2666309"/>
                </a:lnTo>
                <a:cubicBezTo>
                  <a:pt x="5789285" y="2666309"/>
                  <a:pt x="5831608" y="2634643"/>
                  <a:pt x="5885024" y="2603774"/>
                </a:cubicBezTo>
                <a:cubicBezTo>
                  <a:pt x="5938437" y="2572928"/>
                  <a:pt x="5987067" y="2552151"/>
                  <a:pt x="5987067" y="2552151"/>
                </a:cubicBezTo>
                <a:close/>
                <a:moveTo>
                  <a:pt x="3043144" y="2552145"/>
                </a:moveTo>
                <a:lnTo>
                  <a:pt x="3051523" y="2555853"/>
                </a:lnTo>
                <a:cubicBezTo>
                  <a:pt x="3067710" y="2563142"/>
                  <a:pt x="3105083" y="2580613"/>
                  <a:pt x="3145144" y="2603744"/>
                </a:cubicBezTo>
                <a:cubicBezTo>
                  <a:pt x="3198544" y="2634624"/>
                  <a:pt x="3240871" y="2666284"/>
                  <a:pt x="3240871" y="2666284"/>
                </a:cubicBezTo>
                <a:lnTo>
                  <a:pt x="3218243" y="2705476"/>
                </a:lnTo>
                <a:cubicBezTo>
                  <a:pt x="3218243" y="2705476"/>
                  <a:pt x="3169618" y="2684641"/>
                  <a:pt x="3116268" y="2653856"/>
                </a:cubicBezTo>
                <a:cubicBezTo>
                  <a:pt x="3062852" y="2622985"/>
                  <a:pt x="3020525" y="2591316"/>
                  <a:pt x="3020525" y="2591316"/>
                </a:cubicBezTo>
                <a:close/>
                <a:moveTo>
                  <a:pt x="1460821" y="2552141"/>
                </a:moveTo>
                <a:lnTo>
                  <a:pt x="1460890" y="2552141"/>
                </a:lnTo>
                <a:lnTo>
                  <a:pt x="1460873" y="2552166"/>
                </a:lnTo>
                <a:close/>
                <a:moveTo>
                  <a:pt x="6778210" y="2552140"/>
                </a:moveTo>
                <a:lnTo>
                  <a:pt x="6800772" y="2591335"/>
                </a:lnTo>
                <a:cubicBezTo>
                  <a:pt x="6800772" y="2591335"/>
                  <a:pt x="6758449" y="2623007"/>
                  <a:pt x="6705035" y="2653870"/>
                </a:cubicBezTo>
                <a:cubicBezTo>
                  <a:pt x="6651621" y="2684720"/>
                  <a:pt x="6603052" y="2705559"/>
                  <a:pt x="6603052" y="2705559"/>
                </a:cubicBezTo>
                <a:lnTo>
                  <a:pt x="6580424" y="2666363"/>
                </a:lnTo>
                <a:lnTo>
                  <a:pt x="6580424" y="2666298"/>
                </a:lnTo>
                <a:cubicBezTo>
                  <a:pt x="6580424" y="2666298"/>
                  <a:pt x="6622747" y="2634630"/>
                  <a:pt x="6676161" y="2603765"/>
                </a:cubicBezTo>
                <a:cubicBezTo>
                  <a:pt x="6729575" y="2572917"/>
                  <a:pt x="6778210" y="2552140"/>
                  <a:pt x="6778210" y="2552140"/>
                </a:cubicBezTo>
                <a:close/>
                <a:moveTo>
                  <a:pt x="3834266" y="2552134"/>
                </a:moveTo>
                <a:lnTo>
                  <a:pt x="3842651" y="2555844"/>
                </a:lnTo>
                <a:cubicBezTo>
                  <a:pt x="3858829" y="2563132"/>
                  <a:pt x="3896202" y="2580604"/>
                  <a:pt x="3936263" y="2603735"/>
                </a:cubicBezTo>
                <a:cubicBezTo>
                  <a:pt x="3989670" y="2634612"/>
                  <a:pt x="4031992" y="2666271"/>
                  <a:pt x="4031992" y="2666271"/>
                </a:cubicBezTo>
                <a:lnTo>
                  <a:pt x="4009366" y="2705464"/>
                </a:lnTo>
                <a:cubicBezTo>
                  <a:pt x="4009366" y="2705464"/>
                  <a:pt x="3960740" y="2684629"/>
                  <a:pt x="3907391" y="2653845"/>
                </a:cubicBezTo>
                <a:cubicBezTo>
                  <a:pt x="3853972" y="2622976"/>
                  <a:pt x="3811651" y="2591306"/>
                  <a:pt x="3811651" y="2591306"/>
                </a:cubicBezTo>
                <a:close/>
                <a:moveTo>
                  <a:pt x="2251951" y="2552134"/>
                </a:moveTo>
                <a:lnTo>
                  <a:pt x="2252012" y="2552134"/>
                </a:lnTo>
                <a:lnTo>
                  <a:pt x="2252000" y="2552155"/>
                </a:lnTo>
                <a:close/>
                <a:moveTo>
                  <a:pt x="7569286" y="2552130"/>
                </a:moveTo>
                <a:lnTo>
                  <a:pt x="7591913" y="2591325"/>
                </a:lnTo>
                <a:cubicBezTo>
                  <a:pt x="7591913" y="2591325"/>
                  <a:pt x="7549590" y="2622997"/>
                  <a:pt x="7496176" y="2653860"/>
                </a:cubicBezTo>
                <a:cubicBezTo>
                  <a:pt x="7442762" y="2684709"/>
                  <a:pt x="7394128" y="2705548"/>
                  <a:pt x="7394128" y="2705548"/>
                </a:cubicBezTo>
                <a:lnTo>
                  <a:pt x="7371564" y="2666353"/>
                </a:lnTo>
                <a:lnTo>
                  <a:pt x="7371564" y="2666288"/>
                </a:lnTo>
                <a:cubicBezTo>
                  <a:pt x="7371564" y="2666288"/>
                  <a:pt x="7413887" y="2634618"/>
                  <a:pt x="7467302" y="2603754"/>
                </a:cubicBezTo>
                <a:cubicBezTo>
                  <a:pt x="7520716" y="2572907"/>
                  <a:pt x="7569286" y="2552130"/>
                  <a:pt x="7569286" y="2552130"/>
                </a:cubicBezTo>
                <a:close/>
                <a:moveTo>
                  <a:pt x="4625259" y="2552125"/>
                </a:moveTo>
                <a:lnTo>
                  <a:pt x="4633642" y="2555832"/>
                </a:lnTo>
                <a:cubicBezTo>
                  <a:pt x="4649825" y="2563124"/>
                  <a:pt x="4687193" y="2580592"/>
                  <a:pt x="4727254" y="2603725"/>
                </a:cubicBezTo>
                <a:cubicBezTo>
                  <a:pt x="4780668" y="2634594"/>
                  <a:pt x="4822988" y="2666263"/>
                  <a:pt x="4822988" y="2666263"/>
                </a:cubicBezTo>
                <a:lnTo>
                  <a:pt x="4800366" y="2705456"/>
                </a:lnTo>
                <a:cubicBezTo>
                  <a:pt x="4800366" y="2705456"/>
                  <a:pt x="4751732" y="2684619"/>
                  <a:pt x="4698380" y="2653834"/>
                </a:cubicBezTo>
                <a:cubicBezTo>
                  <a:pt x="4644967" y="2622966"/>
                  <a:pt x="4602649" y="2591295"/>
                  <a:pt x="4602649" y="2591295"/>
                </a:cubicBezTo>
                <a:close/>
                <a:moveTo>
                  <a:pt x="3043094" y="2552121"/>
                </a:moveTo>
                <a:lnTo>
                  <a:pt x="3043156" y="2552121"/>
                </a:lnTo>
                <a:lnTo>
                  <a:pt x="3043144" y="2552145"/>
                </a:lnTo>
                <a:close/>
                <a:moveTo>
                  <a:pt x="8360428" y="2552119"/>
                </a:moveTo>
                <a:lnTo>
                  <a:pt x="8383056" y="2591316"/>
                </a:lnTo>
                <a:cubicBezTo>
                  <a:pt x="8383056" y="2591316"/>
                  <a:pt x="8340732" y="2622989"/>
                  <a:pt x="8287318" y="2653850"/>
                </a:cubicBezTo>
                <a:cubicBezTo>
                  <a:pt x="8233904" y="2684699"/>
                  <a:pt x="8185270" y="2705539"/>
                  <a:pt x="8185270" y="2705539"/>
                </a:cubicBezTo>
                <a:lnTo>
                  <a:pt x="8162642" y="2666343"/>
                </a:lnTo>
                <a:lnTo>
                  <a:pt x="8162642" y="2666278"/>
                </a:lnTo>
                <a:cubicBezTo>
                  <a:pt x="8162642" y="2666278"/>
                  <a:pt x="8204965" y="2634606"/>
                  <a:pt x="8258380" y="2603744"/>
                </a:cubicBezTo>
                <a:cubicBezTo>
                  <a:pt x="8311794" y="2572897"/>
                  <a:pt x="8360428" y="2552119"/>
                  <a:pt x="8360428" y="2552119"/>
                </a:cubicBezTo>
                <a:close/>
                <a:moveTo>
                  <a:pt x="5416402" y="2552115"/>
                </a:moveTo>
                <a:lnTo>
                  <a:pt x="5424781" y="2555822"/>
                </a:lnTo>
                <a:cubicBezTo>
                  <a:pt x="5440965" y="2563112"/>
                  <a:pt x="5478335" y="2580582"/>
                  <a:pt x="5518395" y="2603716"/>
                </a:cubicBezTo>
                <a:cubicBezTo>
                  <a:pt x="5571809" y="2634582"/>
                  <a:pt x="5614131" y="2666250"/>
                  <a:pt x="5614131" y="2666250"/>
                </a:cubicBezTo>
                <a:lnTo>
                  <a:pt x="5591504" y="2705445"/>
                </a:lnTo>
                <a:cubicBezTo>
                  <a:pt x="5591504" y="2705445"/>
                  <a:pt x="5542870" y="2684608"/>
                  <a:pt x="5489521" y="2653822"/>
                </a:cubicBezTo>
                <a:cubicBezTo>
                  <a:pt x="5436110" y="2622958"/>
                  <a:pt x="5393787" y="2591286"/>
                  <a:pt x="5393787" y="2591286"/>
                </a:cubicBezTo>
                <a:close/>
                <a:moveTo>
                  <a:pt x="3834218" y="2552115"/>
                </a:moveTo>
                <a:lnTo>
                  <a:pt x="3834279" y="2552115"/>
                </a:lnTo>
                <a:lnTo>
                  <a:pt x="3834266" y="2552134"/>
                </a:lnTo>
                <a:close/>
                <a:moveTo>
                  <a:pt x="9151570" y="2552108"/>
                </a:moveTo>
                <a:lnTo>
                  <a:pt x="9174198" y="2591306"/>
                </a:lnTo>
                <a:cubicBezTo>
                  <a:pt x="9174198" y="2591306"/>
                  <a:pt x="9131874" y="2622979"/>
                  <a:pt x="9078460" y="2653839"/>
                </a:cubicBezTo>
                <a:cubicBezTo>
                  <a:pt x="9025046" y="2684688"/>
                  <a:pt x="8976412" y="2705530"/>
                  <a:pt x="8976412" y="2705530"/>
                </a:cubicBezTo>
                <a:lnTo>
                  <a:pt x="8953784" y="2666333"/>
                </a:lnTo>
                <a:lnTo>
                  <a:pt x="8953784" y="2666267"/>
                </a:lnTo>
                <a:cubicBezTo>
                  <a:pt x="8953784" y="2666267"/>
                  <a:pt x="8996107" y="2634594"/>
                  <a:pt x="9049522" y="2603735"/>
                </a:cubicBezTo>
                <a:cubicBezTo>
                  <a:pt x="9102936" y="2572887"/>
                  <a:pt x="9151570" y="2552108"/>
                  <a:pt x="9151570" y="2552108"/>
                </a:cubicBezTo>
                <a:close/>
                <a:moveTo>
                  <a:pt x="4625211" y="2552104"/>
                </a:moveTo>
                <a:lnTo>
                  <a:pt x="4625271" y="2552104"/>
                </a:lnTo>
                <a:lnTo>
                  <a:pt x="4625259" y="2552125"/>
                </a:lnTo>
                <a:close/>
                <a:moveTo>
                  <a:pt x="9942711" y="2552098"/>
                </a:moveTo>
                <a:lnTo>
                  <a:pt x="9965275" y="2591295"/>
                </a:lnTo>
                <a:cubicBezTo>
                  <a:pt x="9965275" y="2591295"/>
                  <a:pt x="9922951" y="2622971"/>
                  <a:pt x="9869601" y="2653828"/>
                </a:cubicBezTo>
                <a:cubicBezTo>
                  <a:pt x="9816123" y="2684678"/>
                  <a:pt x="9767553" y="2705519"/>
                  <a:pt x="9767553" y="2705519"/>
                </a:cubicBezTo>
                <a:lnTo>
                  <a:pt x="9744925" y="2666322"/>
                </a:lnTo>
                <a:lnTo>
                  <a:pt x="9744925" y="2666256"/>
                </a:lnTo>
                <a:cubicBezTo>
                  <a:pt x="9744925" y="2666256"/>
                  <a:pt x="9787248" y="2634582"/>
                  <a:pt x="9840663" y="2603724"/>
                </a:cubicBezTo>
                <a:cubicBezTo>
                  <a:pt x="9894077" y="2572877"/>
                  <a:pt x="9942711" y="2552098"/>
                  <a:pt x="9942711" y="2552098"/>
                </a:cubicBezTo>
                <a:close/>
                <a:moveTo>
                  <a:pt x="5416352" y="2552090"/>
                </a:moveTo>
                <a:lnTo>
                  <a:pt x="5416414" y="2552090"/>
                </a:lnTo>
                <a:lnTo>
                  <a:pt x="5416402" y="2552115"/>
                </a:lnTo>
                <a:close/>
                <a:moveTo>
                  <a:pt x="10733788" y="2552086"/>
                </a:moveTo>
                <a:lnTo>
                  <a:pt x="10756416" y="2591286"/>
                </a:lnTo>
                <a:cubicBezTo>
                  <a:pt x="10756416" y="2591286"/>
                  <a:pt x="10714092" y="2622963"/>
                  <a:pt x="10660678" y="2653816"/>
                </a:cubicBezTo>
                <a:cubicBezTo>
                  <a:pt x="10607264" y="2684666"/>
                  <a:pt x="10558630" y="2705509"/>
                  <a:pt x="10558630" y="2705509"/>
                </a:cubicBezTo>
                <a:lnTo>
                  <a:pt x="10536066" y="2666311"/>
                </a:lnTo>
                <a:lnTo>
                  <a:pt x="10536066" y="2666245"/>
                </a:lnTo>
                <a:cubicBezTo>
                  <a:pt x="10536066" y="2666245"/>
                  <a:pt x="10578389" y="2634570"/>
                  <a:pt x="10631804" y="2603714"/>
                </a:cubicBezTo>
                <a:cubicBezTo>
                  <a:pt x="10685218" y="2572866"/>
                  <a:pt x="10733788" y="2552086"/>
                  <a:pt x="10733788" y="2552086"/>
                </a:cubicBezTo>
                <a:close/>
                <a:moveTo>
                  <a:pt x="6207480" y="2552080"/>
                </a:moveTo>
                <a:cubicBezTo>
                  <a:pt x="6207480" y="2552080"/>
                  <a:pt x="6256113" y="2572857"/>
                  <a:pt x="6309528" y="2603706"/>
                </a:cubicBezTo>
                <a:cubicBezTo>
                  <a:pt x="6362878" y="2634576"/>
                  <a:pt x="6405201" y="2666240"/>
                  <a:pt x="6405201" y="2666240"/>
                </a:cubicBezTo>
                <a:lnTo>
                  <a:pt x="6382638" y="2705436"/>
                </a:lnTo>
                <a:cubicBezTo>
                  <a:pt x="6382638" y="2705436"/>
                  <a:pt x="6334004" y="2684597"/>
                  <a:pt x="6280590" y="2653811"/>
                </a:cubicBezTo>
                <a:cubicBezTo>
                  <a:pt x="6227176" y="2622948"/>
                  <a:pt x="6184852" y="2591276"/>
                  <a:pt x="6184852" y="2591276"/>
                </a:cubicBezTo>
                <a:close/>
                <a:moveTo>
                  <a:pt x="11524930" y="2552076"/>
                </a:moveTo>
                <a:lnTo>
                  <a:pt x="11547558" y="2591276"/>
                </a:lnTo>
                <a:cubicBezTo>
                  <a:pt x="11547558" y="2591276"/>
                  <a:pt x="11505234" y="2622953"/>
                  <a:pt x="11451820" y="2653806"/>
                </a:cubicBezTo>
                <a:cubicBezTo>
                  <a:pt x="11398406" y="2684656"/>
                  <a:pt x="11349772" y="2705499"/>
                  <a:pt x="11349772" y="2705499"/>
                </a:cubicBezTo>
                <a:lnTo>
                  <a:pt x="11327208" y="2666300"/>
                </a:lnTo>
                <a:lnTo>
                  <a:pt x="11327208" y="2666235"/>
                </a:lnTo>
                <a:cubicBezTo>
                  <a:pt x="11327208" y="2666235"/>
                  <a:pt x="11369531" y="2634558"/>
                  <a:pt x="11422946" y="2603705"/>
                </a:cubicBezTo>
                <a:cubicBezTo>
                  <a:pt x="11476360" y="2572856"/>
                  <a:pt x="11524930" y="2552076"/>
                  <a:pt x="11524930" y="2552076"/>
                </a:cubicBezTo>
                <a:close/>
                <a:moveTo>
                  <a:pt x="6998558" y="2552070"/>
                </a:moveTo>
                <a:cubicBezTo>
                  <a:pt x="6998558" y="2552070"/>
                  <a:pt x="7047191" y="2572847"/>
                  <a:pt x="7100606" y="2603695"/>
                </a:cubicBezTo>
                <a:cubicBezTo>
                  <a:pt x="7154020" y="2634564"/>
                  <a:pt x="7196344" y="2666230"/>
                  <a:pt x="7196344" y="2666230"/>
                </a:cubicBezTo>
                <a:lnTo>
                  <a:pt x="7173716" y="2705427"/>
                </a:lnTo>
                <a:cubicBezTo>
                  <a:pt x="7173716" y="2705427"/>
                  <a:pt x="7125146" y="2684586"/>
                  <a:pt x="7071731" y="2653801"/>
                </a:cubicBezTo>
                <a:cubicBezTo>
                  <a:pt x="7018317" y="2622940"/>
                  <a:pt x="6975995" y="2591266"/>
                  <a:pt x="6975995" y="2591266"/>
                </a:cubicBezTo>
                <a:close/>
                <a:moveTo>
                  <a:pt x="7789699" y="2552060"/>
                </a:moveTo>
                <a:cubicBezTo>
                  <a:pt x="7789699" y="2552060"/>
                  <a:pt x="7838333" y="2572836"/>
                  <a:pt x="7891747" y="2603685"/>
                </a:cubicBezTo>
                <a:cubicBezTo>
                  <a:pt x="7945161" y="2634552"/>
                  <a:pt x="7987485" y="2666219"/>
                  <a:pt x="7987485" y="2666219"/>
                </a:cubicBezTo>
                <a:lnTo>
                  <a:pt x="7964857" y="2705416"/>
                </a:lnTo>
                <a:cubicBezTo>
                  <a:pt x="7964857" y="2705416"/>
                  <a:pt x="7916223" y="2684576"/>
                  <a:pt x="7862873" y="2653791"/>
                </a:cubicBezTo>
                <a:cubicBezTo>
                  <a:pt x="7809395" y="2622931"/>
                  <a:pt x="7767072" y="2591257"/>
                  <a:pt x="7767072" y="2591257"/>
                </a:cubicBezTo>
                <a:close/>
                <a:moveTo>
                  <a:pt x="8580840" y="2552050"/>
                </a:moveTo>
                <a:cubicBezTo>
                  <a:pt x="8580840" y="2552050"/>
                  <a:pt x="8629474" y="2572826"/>
                  <a:pt x="8682888" y="2603675"/>
                </a:cubicBezTo>
                <a:cubicBezTo>
                  <a:pt x="8736302" y="2634540"/>
                  <a:pt x="8778626" y="2666208"/>
                  <a:pt x="8778626" y="2666208"/>
                </a:cubicBezTo>
                <a:lnTo>
                  <a:pt x="8755998" y="2705407"/>
                </a:lnTo>
                <a:cubicBezTo>
                  <a:pt x="8755998" y="2705407"/>
                  <a:pt x="8707364" y="2684565"/>
                  <a:pt x="8654014" y="2653780"/>
                </a:cubicBezTo>
                <a:cubicBezTo>
                  <a:pt x="8600536" y="2622922"/>
                  <a:pt x="8558213" y="2591246"/>
                  <a:pt x="8558213" y="2591246"/>
                </a:cubicBezTo>
                <a:close/>
                <a:moveTo>
                  <a:pt x="9371982" y="2552039"/>
                </a:moveTo>
                <a:cubicBezTo>
                  <a:pt x="9371982" y="2552039"/>
                  <a:pt x="9420552" y="2572816"/>
                  <a:pt x="9474030" y="2603665"/>
                </a:cubicBezTo>
                <a:cubicBezTo>
                  <a:pt x="9527381" y="2634528"/>
                  <a:pt x="9569704" y="2666197"/>
                  <a:pt x="9569704" y="2666197"/>
                </a:cubicBezTo>
                <a:lnTo>
                  <a:pt x="9547140" y="2705396"/>
                </a:lnTo>
                <a:cubicBezTo>
                  <a:pt x="9547140" y="2705396"/>
                  <a:pt x="9498507" y="2684555"/>
                  <a:pt x="9445093" y="2653768"/>
                </a:cubicBezTo>
                <a:cubicBezTo>
                  <a:pt x="9391678" y="2622912"/>
                  <a:pt x="9349355" y="2591237"/>
                  <a:pt x="9349355" y="2591237"/>
                </a:cubicBezTo>
                <a:close/>
                <a:moveTo>
                  <a:pt x="10163059" y="2552028"/>
                </a:moveTo>
                <a:cubicBezTo>
                  <a:pt x="10163059" y="2552028"/>
                  <a:pt x="10211693" y="2572806"/>
                  <a:pt x="10265107" y="2603655"/>
                </a:cubicBezTo>
                <a:cubicBezTo>
                  <a:pt x="10318522" y="2634515"/>
                  <a:pt x="10360845" y="2666187"/>
                  <a:pt x="10360845" y="2666187"/>
                </a:cubicBezTo>
                <a:lnTo>
                  <a:pt x="10338218" y="2705386"/>
                </a:lnTo>
                <a:cubicBezTo>
                  <a:pt x="10338218" y="2705386"/>
                  <a:pt x="10289648" y="2684544"/>
                  <a:pt x="10236234" y="2653757"/>
                </a:cubicBezTo>
                <a:cubicBezTo>
                  <a:pt x="10182819" y="2622904"/>
                  <a:pt x="10140496" y="2591227"/>
                  <a:pt x="10140496" y="2591227"/>
                </a:cubicBezTo>
                <a:close/>
                <a:moveTo>
                  <a:pt x="10954201" y="2552018"/>
                </a:moveTo>
                <a:cubicBezTo>
                  <a:pt x="10954201" y="2552018"/>
                  <a:pt x="11002835" y="2572796"/>
                  <a:pt x="11056249" y="2603645"/>
                </a:cubicBezTo>
                <a:cubicBezTo>
                  <a:pt x="11109664" y="2634503"/>
                  <a:pt x="11151987" y="2666176"/>
                  <a:pt x="11151987" y="2666176"/>
                </a:cubicBezTo>
                <a:lnTo>
                  <a:pt x="11129360" y="2705376"/>
                </a:lnTo>
                <a:cubicBezTo>
                  <a:pt x="11129360" y="2705376"/>
                  <a:pt x="11080790" y="2684534"/>
                  <a:pt x="11027376" y="2653747"/>
                </a:cubicBezTo>
                <a:cubicBezTo>
                  <a:pt x="10973961" y="2622894"/>
                  <a:pt x="10931638" y="2591217"/>
                  <a:pt x="10931638" y="2591217"/>
                </a:cubicBezTo>
                <a:close/>
                <a:moveTo>
                  <a:pt x="11745343" y="2552007"/>
                </a:moveTo>
                <a:cubicBezTo>
                  <a:pt x="11745343" y="2552007"/>
                  <a:pt x="11793976" y="2572786"/>
                  <a:pt x="11847390" y="2603635"/>
                </a:cubicBezTo>
                <a:cubicBezTo>
                  <a:pt x="11900804" y="2634490"/>
                  <a:pt x="11943128" y="2666166"/>
                  <a:pt x="11943128" y="2666166"/>
                </a:cubicBezTo>
                <a:lnTo>
                  <a:pt x="11920501" y="2705366"/>
                </a:lnTo>
                <a:cubicBezTo>
                  <a:pt x="11920501" y="2705366"/>
                  <a:pt x="11871867" y="2684523"/>
                  <a:pt x="11818516" y="2653737"/>
                </a:cubicBezTo>
                <a:cubicBezTo>
                  <a:pt x="11765038" y="2622886"/>
                  <a:pt x="11722715" y="2591207"/>
                  <a:pt x="11722715" y="2591207"/>
                </a:cubicBezTo>
                <a:close/>
                <a:moveTo>
                  <a:pt x="141282" y="2400519"/>
                </a:moveTo>
                <a:lnTo>
                  <a:pt x="186536" y="2400519"/>
                </a:lnTo>
                <a:cubicBezTo>
                  <a:pt x="186536" y="2400519"/>
                  <a:pt x="192846" y="2453034"/>
                  <a:pt x="192846" y="2514751"/>
                </a:cubicBezTo>
                <a:cubicBezTo>
                  <a:pt x="192846" y="2576445"/>
                  <a:pt x="186536" y="2628918"/>
                  <a:pt x="186536" y="2628918"/>
                </a:cubicBezTo>
                <a:lnTo>
                  <a:pt x="141282" y="2628918"/>
                </a:lnTo>
                <a:cubicBezTo>
                  <a:pt x="141282" y="2628918"/>
                  <a:pt x="135035" y="2576380"/>
                  <a:pt x="135035" y="2514751"/>
                </a:cubicBezTo>
                <a:cubicBezTo>
                  <a:pt x="135035" y="2453101"/>
                  <a:pt x="141282" y="2400519"/>
                  <a:pt x="141282" y="2400519"/>
                </a:cubicBezTo>
                <a:close/>
                <a:moveTo>
                  <a:pt x="932414" y="2400513"/>
                </a:moveTo>
                <a:lnTo>
                  <a:pt x="977669" y="2400513"/>
                </a:lnTo>
                <a:cubicBezTo>
                  <a:pt x="977669" y="2400513"/>
                  <a:pt x="983979" y="2453027"/>
                  <a:pt x="983979" y="2514744"/>
                </a:cubicBezTo>
                <a:cubicBezTo>
                  <a:pt x="983979" y="2576437"/>
                  <a:pt x="977669" y="2628912"/>
                  <a:pt x="977669" y="2628912"/>
                </a:cubicBezTo>
                <a:lnTo>
                  <a:pt x="932414" y="2628912"/>
                </a:lnTo>
                <a:cubicBezTo>
                  <a:pt x="932414" y="2628912"/>
                  <a:pt x="926104" y="2576374"/>
                  <a:pt x="926104" y="2514744"/>
                </a:cubicBezTo>
                <a:cubicBezTo>
                  <a:pt x="926104" y="2453093"/>
                  <a:pt x="932414" y="2400513"/>
                  <a:pt x="932414" y="2400513"/>
                </a:cubicBezTo>
                <a:close/>
                <a:moveTo>
                  <a:pt x="1723556" y="2400504"/>
                </a:moveTo>
                <a:lnTo>
                  <a:pt x="1768814" y="2400504"/>
                </a:lnTo>
                <a:cubicBezTo>
                  <a:pt x="1768814" y="2400504"/>
                  <a:pt x="1775125" y="2453018"/>
                  <a:pt x="1775125" y="2514733"/>
                </a:cubicBezTo>
                <a:cubicBezTo>
                  <a:pt x="1775125" y="2576426"/>
                  <a:pt x="1768814" y="2628900"/>
                  <a:pt x="1768814" y="2628900"/>
                </a:cubicBezTo>
                <a:lnTo>
                  <a:pt x="1723556" y="2628900"/>
                </a:lnTo>
                <a:cubicBezTo>
                  <a:pt x="1723556" y="2628900"/>
                  <a:pt x="1717247" y="2576364"/>
                  <a:pt x="1717247" y="2514733"/>
                </a:cubicBezTo>
                <a:cubicBezTo>
                  <a:pt x="1717247" y="2453083"/>
                  <a:pt x="1723556" y="2400504"/>
                  <a:pt x="1723556" y="2400504"/>
                </a:cubicBezTo>
                <a:close/>
                <a:moveTo>
                  <a:pt x="2514689" y="2400493"/>
                </a:moveTo>
                <a:lnTo>
                  <a:pt x="2559944" y="2400493"/>
                </a:lnTo>
                <a:cubicBezTo>
                  <a:pt x="2559944" y="2400493"/>
                  <a:pt x="2566255" y="2453009"/>
                  <a:pt x="2566255" y="2514722"/>
                </a:cubicBezTo>
                <a:cubicBezTo>
                  <a:pt x="2566255" y="2576416"/>
                  <a:pt x="2559944" y="2628888"/>
                  <a:pt x="2559944" y="2628888"/>
                </a:cubicBezTo>
                <a:lnTo>
                  <a:pt x="2514689" y="2628888"/>
                </a:lnTo>
                <a:cubicBezTo>
                  <a:pt x="2514689" y="2628888"/>
                  <a:pt x="2508444" y="2576353"/>
                  <a:pt x="2508444" y="2514722"/>
                </a:cubicBezTo>
                <a:cubicBezTo>
                  <a:pt x="2508444" y="2453073"/>
                  <a:pt x="2514689" y="2400493"/>
                  <a:pt x="2514689" y="2400493"/>
                </a:cubicBezTo>
                <a:close/>
                <a:moveTo>
                  <a:pt x="3305820" y="2400481"/>
                </a:moveTo>
                <a:lnTo>
                  <a:pt x="3351078" y="2400481"/>
                </a:lnTo>
                <a:cubicBezTo>
                  <a:pt x="3351078" y="2400481"/>
                  <a:pt x="3357385" y="2452999"/>
                  <a:pt x="3357385" y="2514711"/>
                </a:cubicBezTo>
                <a:cubicBezTo>
                  <a:pt x="3357385" y="2576405"/>
                  <a:pt x="3351078" y="2628876"/>
                  <a:pt x="3351078" y="2628876"/>
                </a:cubicBezTo>
                <a:lnTo>
                  <a:pt x="3305820" y="2628876"/>
                </a:lnTo>
                <a:cubicBezTo>
                  <a:pt x="3305820" y="2628876"/>
                  <a:pt x="3299575" y="2576342"/>
                  <a:pt x="3299575" y="2514711"/>
                </a:cubicBezTo>
                <a:cubicBezTo>
                  <a:pt x="3299575" y="2453064"/>
                  <a:pt x="3305820" y="2400481"/>
                  <a:pt x="3305820" y="2400481"/>
                </a:cubicBezTo>
                <a:close/>
                <a:moveTo>
                  <a:pt x="4096880" y="2400471"/>
                </a:moveTo>
                <a:lnTo>
                  <a:pt x="4142136" y="2400471"/>
                </a:lnTo>
                <a:cubicBezTo>
                  <a:pt x="4142136" y="2400471"/>
                  <a:pt x="4148446" y="2452989"/>
                  <a:pt x="4148446" y="2514700"/>
                </a:cubicBezTo>
                <a:cubicBezTo>
                  <a:pt x="4148446" y="2576395"/>
                  <a:pt x="4142136" y="2628864"/>
                  <a:pt x="4142136" y="2628864"/>
                </a:cubicBezTo>
                <a:lnTo>
                  <a:pt x="4096880" y="2628864"/>
                </a:lnTo>
                <a:cubicBezTo>
                  <a:pt x="4096880" y="2628864"/>
                  <a:pt x="4090633" y="2576332"/>
                  <a:pt x="4090633" y="2514700"/>
                </a:cubicBezTo>
                <a:cubicBezTo>
                  <a:pt x="4090633" y="2453054"/>
                  <a:pt x="4096880" y="2400471"/>
                  <a:pt x="4096880" y="2400471"/>
                </a:cubicBezTo>
                <a:close/>
                <a:moveTo>
                  <a:pt x="4887944" y="2400460"/>
                </a:moveTo>
                <a:lnTo>
                  <a:pt x="4933198" y="2400460"/>
                </a:lnTo>
                <a:cubicBezTo>
                  <a:pt x="4933198" y="2400460"/>
                  <a:pt x="4939507" y="2452979"/>
                  <a:pt x="4939507" y="2514689"/>
                </a:cubicBezTo>
                <a:cubicBezTo>
                  <a:pt x="4939507" y="2576387"/>
                  <a:pt x="4933198" y="2628852"/>
                  <a:pt x="4933198" y="2628852"/>
                </a:cubicBezTo>
                <a:lnTo>
                  <a:pt x="4887944" y="2628852"/>
                </a:lnTo>
                <a:cubicBezTo>
                  <a:pt x="4887944" y="2628852"/>
                  <a:pt x="4881696" y="2576322"/>
                  <a:pt x="4881696" y="2514689"/>
                </a:cubicBezTo>
                <a:cubicBezTo>
                  <a:pt x="4881696" y="2453045"/>
                  <a:pt x="4887944" y="2400460"/>
                  <a:pt x="4887944" y="2400460"/>
                </a:cubicBezTo>
                <a:close/>
                <a:moveTo>
                  <a:pt x="5679084" y="2400451"/>
                </a:moveTo>
                <a:lnTo>
                  <a:pt x="5724338" y="2400451"/>
                </a:lnTo>
                <a:cubicBezTo>
                  <a:pt x="5724338" y="2400451"/>
                  <a:pt x="5730645" y="2452969"/>
                  <a:pt x="5730645" y="2514678"/>
                </a:cubicBezTo>
                <a:cubicBezTo>
                  <a:pt x="5730645" y="2576374"/>
                  <a:pt x="5724338" y="2628846"/>
                  <a:pt x="5724338" y="2628846"/>
                </a:cubicBezTo>
                <a:lnTo>
                  <a:pt x="5679084" y="2628846"/>
                </a:lnTo>
                <a:cubicBezTo>
                  <a:pt x="5679084" y="2628846"/>
                  <a:pt x="5672769" y="2576312"/>
                  <a:pt x="5672769" y="2514678"/>
                </a:cubicBezTo>
                <a:cubicBezTo>
                  <a:pt x="5672769" y="2453034"/>
                  <a:pt x="5679084" y="2400451"/>
                  <a:pt x="5679084" y="2400451"/>
                </a:cubicBezTo>
                <a:close/>
                <a:moveTo>
                  <a:pt x="6470217" y="2400441"/>
                </a:moveTo>
                <a:lnTo>
                  <a:pt x="6515408" y="2400441"/>
                </a:lnTo>
                <a:cubicBezTo>
                  <a:pt x="6515408" y="2400441"/>
                  <a:pt x="6521719" y="2452959"/>
                  <a:pt x="6521719" y="2514667"/>
                </a:cubicBezTo>
                <a:cubicBezTo>
                  <a:pt x="6521719" y="2576364"/>
                  <a:pt x="6515408" y="2628833"/>
                  <a:pt x="6515408" y="2628833"/>
                </a:cubicBezTo>
                <a:lnTo>
                  <a:pt x="6470217" y="2628833"/>
                </a:lnTo>
                <a:cubicBezTo>
                  <a:pt x="6470217" y="2628833"/>
                  <a:pt x="6463906" y="2576301"/>
                  <a:pt x="6463906" y="2514667"/>
                </a:cubicBezTo>
                <a:cubicBezTo>
                  <a:pt x="6463906" y="2453024"/>
                  <a:pt x="6470217" y="2400441"/>
                  <a:pt x="6470217" y="2400441"/>
                </a:cubicBezTo>
                <a:close/>
                <a:moveTo>
                  <a:pt x="7261293" y="2400432"/>
                </a:moveTo>
                <a:lnTo>
                  <a:pt x="7306549" y="2400432"/>
                </a:lnTo>
                <a:cubicBezTo>
                  <a:pt x="7306549" y="2400432"/>
                  <a:pt x="7312860" y="2452950"/>
                  <a:pt x="7312860" y="2514656"/>
                </a:cubicBezTo>
                <a:cubicBezTo>
                  <a:pt x="7312860" y="2576353"/>
                  <a:pt x="7306549" y="2628821"/>
                  <a:pt x="7306549" y="2628821"/>
                </a:cubicBezTo>
                <a:lnTo>
                  <a:pt x="7261293" y="2628821"/>
                </a:lnTo>
                <a:cubicBezTo>
                  <a:pt x="7261293" y="2628821"/>
                  <a:pt x="7255047" y="2576291"/>
                  <a:pt x="7255047" y="2514656"/>
                </a:cubicBezTo>
                <a:cubicBezTo>
                  <a:pt x="7255047" y="2453014"/>
                  <a:pt x="7261293" y="2400432"/>
                  <a:pt x="7261293" y="2400432"/>
                </a:cubicBezTo>
                <a:close/>
                <a:moveTo>
                  <a:pt x="8052435" y="2400421"/>
                </a:moveTo>
                <a:lnTo>
                  <a:pt x="8097691" y="2400421"/>
                </a:lnTo>
                <a:cubicBezTo>
                  <a:pt x="8097691" y="2400421"/>
                  <a:pt x="8103938" y="2452940"/>
                  <a:pt x="8103938" y="2514645"/>
                </a:cubicBezTo>
                <a:cubicBezTo>
                  <a:pt x="8103938" y="2576343"/>
                  <a:pt x="8097691" y="2628809"/>
                  <a:pt x="8097691" y="2628809"/>
                </a:cubicBezTo>
                <a:lnTo>
                  <a:pt x="8052435" y="2628809"/>
                </a:lnTo>
                <a:cubicBezTo>
                  <a:pt x="8052435" y="2628809"/>
                  <a:pt x="8046189" y="2576280"/>
                  <a:pt x="8046189" y="2514645"/>
                </a:cubicBezTo>
                <a:cubicBezTo>
                  <a:pt x="8046189" y="2453005"/>
                  <a:pt x="8052435" y="2400421"/>
                  <a:pt x="8052435" y="2400421"/>
                </a:cubicBezTo>
                <a:close/>
                <a:moveTo>
                  <a:pt x="8843577" y="2400412"/>
                </a:moveTo>
                <a:lnTo>
                  <a:pt x="8888832" y="2400412"/>
                </a:lnTo>
                <a:cubicBezTo>
                  <a:pt x="8888832" y="2400412"/>
                  <a:pt x="8895079" y="2452930"/>
                  <a:pt x="8895079" y="2514634"/>
                </a:cubicBezTo>
                <a:cubicBezTo>
                  <a:pt x="8895079" y="2576333"/>
                  <a:pt x="8888832" y="2628797"/>
                  <a:pt x="8888832" y="2628797"/>
                </a:cubicBezTo>
                <a:lnTo>
                  <a:pt x="8843577" y="2628797"/>
                </a:lnTo>
                <a:cubicBezTo>
                  <a:pt x="8843577" y="2628797"/>
                  <a:pt x="8837330" y="2576270"/>
                  <a:pt x="8837330" y="2514634"/>
                </a:cubicBezTo>
                <a:cubicBezTo>
                  <a:pt x="8837330" y="2452995"/>
                  <a:pt x="8843577" y="2400412"/>
                  <a:pt x="8843577" y="2400412"/>
                </a:cubicBezTo>
                <a:close/>
                <a:moveTo>
                  <a:pt x="9634719" y="2400401"/>
                </a:moveTo>
                <a:lnTo>
                  <a:pt x="9679910" y="2400401"/>
                </a:lnTo>
                <a:cubicBezTo>
                  <a:pt x="9679910" y="2400401"/>
                  <a:pt x="9686221" y="2452920"/>
                  <a:pt x="9686221" y="2514623"/>
                </a:cubicBezTo>
                <a:cubicBezTo>
                  <a:pt x="9686221" y="2576323"/>
                  <a:pt x="9679910" y="2628785"/>
                  <a:pt x="9679910" y="2628785"/>
                </a:cubicBezTo>
                <a:lnTo>
                  <a:pt x="9634719" y="2628785"/>
                </a:lnTo>
                <a:cubicBezTo>
                  <a:pt x="9634719" y="2628785"/>
                  <a:pt x="9628408" y="2576259"/>
                  <a:pt x="9628408" y="2514623"/>
                </a:cubicBezTo>
                <a:cubicBezTo>
                  <a:pt x="9628408" y="2452985"/>
                  <a:pt x="9634719" y="2400401"/>
                  <a:pt x="9634719" y="2400401"/>
                </a:cubicBezTo>
                <a:close/>
                <a:moveTo>
                  <a:pt x="10425796" y="2400391"/>
                </a:moveTo>
                <a:lnTo>
                  <a:pt x="10471052" y="2400391"/>
                </a:lnTo>
                <a:cubicBezTo>
                  <a:pt x="10471052" y="2400391"/>
                  <a:pt x="10477362" y="2452910"/>
                  <a:pt x="10477362" y="2514612"/>
                </a:cubicBezTo>
                <a:cubicBezTo>
                  <a:pt x="10477362" y="2576313"/>
                  <a:pt x="10471052" y="2628773"/>
                  <a:pt x="10471052" y="2628773"/>
                </a:cubicBezTo>
                <a:lnTo>
                  <a:pt x="10425796" y="2628773"/>
                </a:lnTo>
                <a:cubicBezTo>
                  <a:pt x="10425796" y="2628773"/>
                  <a:pt x="10419550" y="2576249"/>
                  <a:pt x="10419550" y="2514612"/>
                </a:cubicBezTo>
                <a:cubicBezTo>
                  <a:pt x="10419550" y="2452973"/>
                  <a:pt x="10425796" y="2400391"/>
                  <a:pt x="10425796" y="2400391"/>
                </a:cubicBezTo>
                <a:close/>
                <a:moveTo>
                  <a:pt x="11216938" y="2400380"/>
                </a:moveTo>
                <a:lnTo>
                  <a:pt x="11262194" y="2400380"/>
                </a:lnTo>
                <a:cubicBezTo>
                  <a:pt x="11262194" y="2400380"/>
                  <a:pt x="11268504" y="2452900"/>
                  <a:pt x="11268504" y="2514601"/>
                </a:cubicBezTo>
                <a:cubicBezTo>
                  <a:pt x="11268504" y="2576302"/>
                  <a:pt x="11262194" y="2628760"/>
                  <a:pt x="11262194" y="2628760"/>
                </a:cubicBezTo>
                <a:lnTo>
                  <a:pt x="11216938" y="2628760"/>
                </a:lnTo>
                <a:cubicBezTo>
                  <a:pt x="11216938" y="2628760"/>
                  <a:pt x="11210692" y="2576239"/>
                  <a:pt x="11210692" y="2514601"/>
                </a:cubicBezTo>
                <a:cubicBezTo>
                  <a:pt x="11210692" y="2452964"/>
                  <a:pt x="11216938" y="2400380"/>
                  <a:pt x="11216938" y="2400380"/>
                </a:cubicBezTo>
                <a:close/>
                <a:moveTo>
                  <a:pt x="12008079" y="2400368"/>
                </a:moveTo>
                <a:lnTo>
                  <a:pt x="12053335" y="2400368"/>
                </a:lnTo>
                <a:cubicBezTo>
                  <a:pt x="12053335" y="2400368"/>
                  <a:pt x="12059581" y="2452891"/>
                  <a:pt x="12059581" y="2514590"/>
                </a:cubicBezTo>
                <a:cubicBezTo>
                  <a:pt x="12059581" y="2576292"/>
                  <a:pt x="12053335" y="2628749"/>
                  <a:pt x="12053335" y="2628749"/>
                </a:cubicBezTo>
                <a:lnTo>
                  <a:pt x="12008079" y="2628749"/>
                </a:lnTo>
                <a:cubicBezTo>
                  <a:pt x="12008079" y="2628749"/>
                  <a:pt x="12001833" y="2576228"/>
                  <a:pt x="12001833" y="2514590"/>
                </a:cubicBezTo>
                <a:cubicBezTo>
                  <a:pt x="12001833" y="2452954"/>
                  <a:pt x="12008079" y="2400368"/>
                  <a:pt x="12008079" y="2400368"/>
                </a:cubicBezTo>
                <a:close/>
                <a:moveTo>
                  <a:pt x="274229" y="2323849"/>
                </a:moveTo>
                <a:lnTo>
                  <a:pt x="282613" y="2327561"/>
                </a:lnTo>
                <a:cubicBezTo>
                  <a:pt x="298794" y="2334893"/>
                  <a:pt x="336166" y="2352362"/>
                  <a:pt x="376224" y="2375463"/>
                </a:cubicBezTo>
                <a:cubicBezTo>
                  <a:pt x="429637" y="2406321"/>
                  <a:pt x="471959" y="2438014"/>
                  <a:pt x="471959" y="2438014"/>
                </a:cubicBezTo>
                <a:lnTo>
                  <a:pt x="449332" y="2477205"/>
                </a:lnTo>
                <a:cubicBezTo>
                  <a:pt x="449332" y="2477205"/>
                  <a:pt x="400701" y="2456347"/>
                  <a:pt x="347352" y="2425578"/>
                </a:cubicBezTo>
                <a:cubicBezTo>
                  <a:pt x="293937" y="2394736"/>
                  <a:pt x="251614" y="2363053"/>
                  <a:pt x="251614" y="2363053"/>
                </a:cubicBezTo>
                <a:close/>
                <a:moveTo>
                  <a:pt x="1065369" y="2323836"/>
                </a:moveTo>
                <a:lnTo>
                  <a:pt x="1073750" y="2327552"/>
                </a:lnTo>
                <a:cubicBezTo>
                  <a:pt x="1089933" y="2334883"/>
                  <a:pt x="1127304" y="2352357"/>
                  <a:pt x="1167366" y="2375452"/>
                </a:cubicBezTo>
                <a:cubicBezTo>
                  <a:pt x="1220781" y="2406312"/>
                  <a:pt x="1263103" y="2438010"/>
                  <a:pt x="1263103" y="2438010"/>
                </a:cubicBezTo>
                <a:lnTo>
                  <a:pt x="1240476" y="2477195"/>
                </a:lnTo>
                <a:cubicBezTo>
                  <a:pt x="1240476" y="2477195"/>
                  <a:pt x="1191840" y="2456337"/>
                  <a:pt x="1138491" y="2425567"/>
                </a:cubicBezTo>
                <a:cubicBezTo>
                  <a:pt x="1085076" y="2394724"/>
                  <a:pt x="1042746" y="2363041"/>
                  <a:pt x="1042746" y="2363041"/>
                </a:cubicBezTo>
                <a:close/>
                <a:moveTo>
                  <a:pt x="1856440" y="2323834"/>
                </a:moveTo>
                <a:lnTo>
                  <a:pt x="1864826" y="2327542"/>
                </a:lnTo>
                <a:cubicBezTo>
                  <a:pt x="1881007" y="2334872"/>
                  <a:pt x="1918378" y="2352345"/>
                  <a:pt x="1958439" y="2375445"/>
                </a:cubicBezTo>
                <a:cubicBezTo>
                  <a:pt x="2011851" y="2406300"/>
                  <a:pt x="2054174" y="2437998"/>
                  <a:pt x="2054174" y="2437998"/>
                </a:cubicBezTo>
                <a:lnTo>
                  <a:pt x="2031546" y="2477187"/>
                </a:lnTo>
                <a:cubicBezTo>
                  <a:pt x="2031546" y="2477187"/>
                  <a:pt x="1982915" y="2456329"/>
                  <a:pt x="1929564" y="2425556"/>
                </a:cubicBezTo>
                <a:cubicBezTo>
                  <a:pt x="1876149" y="2394717"/>
                  <a:pt x="1833827" y="2363030"/>
                  <a:pt x="1833827" y="2363030"/>
                </a:cubicBezTo>
                <a:close/>
                <a:moveTo>
                  <a:pt x="53706" y="2323834"/>
                </a:moveTo>
                <a:lnTo>
                  <a:pt x="76333" y="2363053"/>
                </a:lnTo>
                <a:cubicBezTo>
                  <a:pt x="76333" y="2363053"/>
                  <a:pt x="65753" y="2370975"/>
                  <a:pt x="48496" y="2382752"/>
                </a:cubicBezTo>
                <a:lnTo>
                  <a:pt x="0" y="2413343"/>
                </a:lnTo>
                <a:lnTo>
                  <a:pt x="0" y="2350050"/>
                </a:lnTo>
                <a:lnTo>
                  <a:pt x="22745" y="2338074"/>
                </a:lnTo>
                <a:cubicBezTo>
                  <a:pt x="41564" y="2329024"/>
                  <a:pt x="53706" y="2323834"/>
                  <a:pt x="53706" y="2323834"/>
                </a:cubicBezTo>
                <a:close/>
                <a:moveTo>
                  <a:pt x="274178" y="2323824"/>
                </a:moveTo>
                <a:lnTo>
                  <a:pt x="274242" y="2323824"/>
                </a:lnTo>
                <a:lnTo>
                  <a:pt x="274229" y="2323849"/>
                </a:lnTo>
                <a:close/>
                <a:moveTo>
                  <a:pt x="2647573" y="2323819"/>
                </a:moveTo>
                <a:lnTo>
                  <a:pt x="2655955" y="2327541"/>
                </a:lnTo>
                <a:cubicBezTo>
                  <a:pt x="2672137" y="2334861"/>
                  <a:pt x="2709510" y="2352336"/>
                  <a:pt x="2749571" y="2375433"/>
                </a:cubicBezTo>
                <a:cubicBezTo>
                  <a:pt x="2802981" y="2406291"/>
                  <a:pt x="2845305" y="2437986"/>
                  <a:pt x="2845305" y="2437986"/>
                </a:cubicBezTo>
                <a:lnTo>
                  <a:pt x="2822677" y="2477176"/>
                </a:lnTo>
                <a:cubicBezTo>
                  <a:pt x="2822677" y="2477176"/>
                  <a:pt x="2774046" y="2456319"/>
                  <a:pt x="2720696" y="2425545"/>
                </a:cubicBezTo>
                <a:cubicBezTo>
                  <a:pt x="2667283" y="2394704"/>
                  <a:pt x="2624959" y="2363018"/>
                  <a:pt x="2624959" y="2363018"/>
                </a:cubicBezTo>
                <a:close/>
                <a:moveTo>
                  <a:pt x="844835" y="2323819"/>
                </a:moveTo>
                <a:lnTo>
                  <a:pt x="867464" y="2363044"/>
                </a:lnTo>
                <a:cubicBezTo>
                  <a:pt x="867464" y="2363044"/>
                  <a:pt x="825140" y="2394733"/>
                  <a:pt x="771727" y="2425574"/>
                </a:cubicBezTo>
                <a:cubicBezTo>
                  <a:pt x="718314" y="2456406"/>
                  <a:pt x="669681" y="2477202"/>
                  <a:pt x="669681" y="2477202"/>
                </a:cubicBezTo>
                <a:lnTo>
                  <a:pt x="647052" y="2438010"/>
                </a:lnTo>
                <a:lnTo>
                  <a:pt x="647116" y="2438010"/>
                </a:lnTo>
                <a:cubicBezTo>
                  <a:pt x="647116" y="2438010"/>
                  <a:pt x="689440" y="2406317"/>
                  <a:pt x="742854" y="2375458"/>
                </a:cubicBezTo>
                <a:cubicBezTo>
                  <a:pt x="796266" y="2344586"/>
                  <a:pt x="844835" y="2323819"/>
                  <a:pt x="844835" y="2323819"/>
                </a:cubicBezTo>
                <a:close/>
                <a:moveTo>
                  <a:pt x="3438701" y="2323815"/>
                </a:moveTo>
                <a:lnTo>
                  <a:pt x="3447084" y="2327524"/>
                </a:lnTo>
                <a:cubicBezTo>
                  <a:pt x="3463267" y="2334849"/>
                  <a:pt x="3500641" y="2352330"/>
                  <a:pt x="3540702" y="2375424"/>
                </a:cubicBezTo>
                <a:cubicBezTo>
                  <a:pt x="3594111" y="2406281"/>
                  <a:pt x="3636436" y="2437975"/>
                  <a:pt x="3636436" y="2437975"/>
                </a:cubicBezTo>
                <a:lnTo>
                  <a:pt x="3613807" y="2477164"/>
                </a:lnTo>
                <a:cubicBezTo>
                  <a:pt x="3613807" y="2477164"/>
                  <a:pt x="3565177" y="2456309"/>
                  <a:pt x="3511829" y="2425534"/>
                </a:cubicBezTo>
                <a:cubicBezTo>
                  <a:pt x="3458412" y="2394693"/>
                  <a:pt x="3416090" y="2363007"/>
                  <a:pt x="3416090" y="2363007"/>
                </a:cubicBezTo>
                <a:close/>
                <a:moveTo>
                  <a:pt x="1635915" y="2323815"/>
                </a:moveTo>
                <a:lnTo>
                  <a:pt x="1658544" y="2363032"/>
                </a:lnTo>
                <a:cubicBezTo>
                  <a:pt x="1658544" y="2363032"/>
                  <a:pt x="1616219" y="2394722"/>
                  <a:pt x="1562806" y="2425564"/>
                </a:cubicBezTo>
                <a:cubicBezTo>
                  <a:pt x="1509393" y="2456396"/>
                  <a:pt x="1460759" y="2477191"/>
                  <a:pt x="1460759" y="2477191"/>
                </a:cubicBezTo>
                <a:lnTo>
                  <a:pt x="1438131" y="2437998"/>
                </a:lnTo>
                <a:lnTo>
                  <a:pt x="1438196" y="2437998"/>
                </a:lnTo>
                <a:cubicBezTo>
                  <a:pt x="1438196" y="2437998"/>
                  <a:pt x="1480518" y="2406306"/>
                  <a:pt x="1533932" y="2375450"/>
                </a:cubicBezTo>
                <a:cubicBezTo>
                  <a:pt x="1587347" y="2344578"/>
                  <a:pt x="1635915" y="2323815"/>
                  <a:pt x="1635915" y="2323815"/>
                </a:cubicBezTo>
                <a:close/>
                <a:moveTo>
                  <a:pt x="1065317" y="2323815"/>
                </a:moveTo>
                <a:lnTo>
                  <a:pt x="1065382" y="2323815"/>
                </a:lnTo>
                <a:lnTo>
                  <a:pt x="1065369" y="2323836"/>
                </a:lnTo>
                <a:close/>
                <a:moveTo>
                  <a:pt x="1856390" y="2323803"/>
                </a:moveTo>
                <a:lnTo>
                  <a:pt x="1856455" y="2323803"/>
                </a:lnTo>
                <a:lnTo>
                  <a:pt x="1856440" y="2323834"/>
                </a:lnTo>
                <a:close/>
                <a:moveTo>
                  <a:pt x="5020837" y="2323799"/>
                </a:moveTo>
                <a:lnTo>
                  <a:pt x="5029217" y="2327510"/>
                </a:lnTo>
                <a:cubicBezTo>
                  <a:pt x="5045401" y="2334828"/>
                  <a:pt x="5082770" y="2352311"/>
                  <a:pt x="5122827" y="2375406"/>
                </a:cubicBezTo>
                <a:cubicBezTo>
                  <a:pt x="5176242" y="2406259"/>
                  <a:pt x="5218566" y="2437949"/>
                  <a:pt x="5218566" y="2437949"/>
                </a:cubicBezTo>
                <a:lnTo>
                  <a:pt x="5195941" y="2477142"/>
                </a:lnTo>
                <a:cubicBezTo>
                  <a:pt x="5195941" y="2477142"/>
                  <a:pt x="5147307" y="2456291"/>
                  <a:pt x="5093953" y="2425516"/>
                </a:cubicBezTo>
                <a:cubicBezTo>
                  <a:pt x="5040542" y="2394668"/>
                  <a:pt x="4998215" y="2362985"/>
                  <a:pt x="4998215" y="2362985"/>
                </a:cubicBezTo>
                <a:close/>
                <a:moveTo>
                  <a:pt x="4229752" y="2323799"/>
                </a:moveTo>
                <a:lnTo>
                  <a:pt x="4238133" y="2327516"/>
                </a:lnTo>
                <a:cubicBezTo>
                  <a:pt x="4254316" y="2334839"/>
                  <a:pt x="4291687" y="2352318"/>
                  <a:pt x="4331748" y="2375410"/>
                </a:cubicBezTo>
                <a:cubicBezTo>
                  <a:pt x="4385164" y="2406270"/>
                  <a:pt x="4427491" y="2437962"/>
                  <a:pt x="4427491" y="2437962"/>
                </a:cubicBezTo>
                <a:lnTo>
                  <a:pt x="4404860" y="2477153"/>
                </a:lnTo>
                <a:cubicBezTo>
                  <a:pt x="4404860" y="2477153"/>
                  <a:pt x="4356228" y="2456299"/>
                  <a:pt x="4302877" y="2425523"/>
                </a:cubicBezTo>
                <a:cubicBezTo>
                  <a:pt x="4249460" y="2394681"/>
                  <a:pt x="4207137" y="2362996"/>
                  <a:pt x="4207137" y="2362996"/>
                </a:cubicBezTo>
                <a:close/>
                <a:moveTo>
                  <a:pt x="3218179" y="2323799"/>
                </a:moveTo>
                <a:lnTo>
                  <a:pt x="3240807" y="2363011"/>
                </a:lnTo>
                <a:cubicBezTo>
                  <a:pt x="3240807" y="2363011"/>
                  <a:pt x="3198481" y="2394699"/>
                  <a:pt x="3145079" y="2425542"/>
                </a:cubicBezTo>
                <a:cubicBezTo>
                  <a:pt x="3091661" y="2456376"/>
                  <a:pt x="3043026" y="2477168"/>
                  <a:pt x="3043026" y="2477168"/>
                </a:cubicBezTo>
                <a:lnTo>
                  <a:pt x="3020398" y="2437980"/>
                </a:lnTo>
                <a:lnTo>
                  <a:pt x="3020464" y="2437980"/>
                </a:lnTo>
                <a:cubicBezTo>
                  <a:pt x="3020464" y="2437980"/>
                  <a:pt x="3062787" y="2406285"/>
                  <a:pt x="3116202" y="2375429"/>
                </a:cubicBezTo>
                <a:cubicBezTo>
                  <a:pt x="3169618" y="2344561"/>
                  <a:pt x="3218179" y="2323799"/>
                  <a:pt x="3218179" y="2323799"/>
                </a:cubicBezTo>
                <a:close/>
                <a:moveTo>
                  <a:pt x="2647521" y="2323799"/>
                </a:moveTo>
                <a:lnTo>
                  <a:pt x="2647585" y="2323799"/>
                </a:lnTo>
                <a:lnTo>
                  <a:pt x="2647573" y="2323819"/>
                </a:lnTo>
                <a:close/>
                <a:moveTo>
                  <a:pt x="2427043" y="2323799"/>
                </a:moveTo>
                <a:lnTo>
                  <a:pt x="2449673" y="2363022"/>
                </a:lnTo>
                <a:cubicBezTo>
                  <a:pt x="2449673" y="2363022"/>
                  <a:pt x="2407348" y="2394709"/>
                  <a:pt x="2353932" y="2425552"/>
                </a:cubicBezTo>
                <a:cubicBezTo>
                  <a:pt x="2300519" y="2456388"/>
                  <a:pt x="2251888" y="2477179"/>
                  <a:pt x="2251888" y="2477179"/>
                </a:cubicBezTo>
                <a:lnTo>
                  <a:pt x="2229258" y="2437986"/>
                </a:lnTo>
                <a:lnTo>
                  <a:pt x="2229324" y="2437986"/>
                </a:lnTo>
                <a:cubicBezTo>
                  <a:pt x="2229324" y="2437986"/>
                  <a:pt x="2271643" y="2406296"/>
                  <a:pt x="2325057" y="2375440"/>
                </a:cubicBezTo>
                <a:cubicBezTo>
                  <a:pt x="2378472" y="2344569"/>
                  <a:pt x="2427043" y="2323799"/>
                  <a:pt x="2427043" y="2323799"/>
                </a:cubicBezTo>
                <a:close/>
                <a:moveTo>
                  <a:pt x="3438650" y="2323787"/>
                </a:moveTo>
                <a:lnTo>
                  <a:pt x="3438713" y="2323787"/>
                </a:lnTo>
                <a:lnTo>
                  <a:pt x="3438701" y="2323815"/>
                </a:lnTo>
                <a:close/>
                <a:moveTo>
                  <a:pt x="5811965" y="2323783"/>
                </a:moveTo>
                <a:lnTo>
                  <a:pt x="5820348" y="2327495"/>
                </a:lnTo>
                <a:cubicBezTo>
                  <a:pt x="5836528" y="2334817"/>
                  <a:pt x="5873901" y="2352301"/>
                  <a:pt x="5913960" y="2375393"/>
                </a:cubicBezTo>
                <a:cubicBezTo>
                  <a:pt x="5967374" y="2406248"/>
                  <a:pt x="6009695" y="2437938"/>
                  <a:pt x="6009695" y="2437938"/>
                </a:cubicBezTo>
                <a:lnTo>
                  <a:pt x="5987067" y="2477131"/>
                </a:lnTo>
                <a:cubicBezTo>
                  <a:pt x="5987067" y="2477131"/>
                  <a:pt x="5938437" y="2456278"/>
                  <a:pt x="5885086" y="2425501"/>
                </a:cubicBezTo>
                <a:cubicBezTo>
                  <a:pt x="5831672" y="2394655"/>
                  <a:pt x="5789350" y="2362973"/>
                  <a:pt x="5789350" y="2362973"/>
                </a:cubicBezTo>
                <a:close/>
                <a:moveTo>
                  <a:pt x="4229702" y="2323783"/>
                </a:moveTo>
                <a:lnTo>
                  <a:pt x="4229764" y="2323783"/>
                </a:lnTo>
                <a:lnTo>
                  <a:pt x="4229752" y="2323799"/>
                </a:lnTo>
                <a:close/>
                <a:moveTo>
                  <a:pt x="4009303" y="2323783"/>
                </a:moveTo>
                <a:lnTo>
                  <a:pt x="4031930" y="2363000"/>
                </a:lnTo>
                <a:cubicBezTo>
                  <a:pt x="4031930" y="2363000"/>
                  <a:pt x="3989607" y="2394686"/>
                  <a:pt x="3936200" y="2425531"/>
                </a:cubicBezTo>
                <a:cubicBezTo>
                  <a:pt x="3882785" y="2456367"/>
                  <a:pt x="3834153" y="2477159"/>
                  <a:pt x="3834153" y="2477159"/>
                </a:cubicBezTo>
                <a:lnTo>
                  <a:pt x="3811524" y="2437968"/>
                </a:lnTo>
                <a:lnTo>
                  <a:pt x="3811587" y="2437968"/>
                </a:lnTo>
                <a:cubicBezTo>
                  <a:pt x="3811587" y="2437968"/>
                  <a:pt x="3853909" y="2406274"/>
                  <a:pt x="3907323" y="2375420"/>
                </a:cubicBezTo>
                <a:cubicBezTo>
                  <a:pt x="3960740" y="2344551"/>
                  <a:pt x="4009303" y="2323783"/>
                  <a:pt x="4009303" y="2323783"/>
                </a:cubicBezTo>
                <a:close/>
                <a:moveTo>
                  <a:pt x="5020783" y="2323770"/>
                </a:moveTo>
                <a:lnTo>
                  <a:pt x="5020848" y="2323770"/>
                </a:lnTo>
                <a:lnTo>
                  <a:pt x="5020837" y="2323799"/>
                </a:lnTo>
                <a:close/>
                <a:moveTo>
                  <a:pt x="4800426" y="2323770"/>
                </a:moveTo>
                <a:lnTo>
                  <a:pt x="4823054" y="2362988"/>
                </a:lnTo>
                <a:cubicBezTo>
                  <a:pt x="4823054" y="2362988"/>
                  <a:pt x="4780733" y="2394674"/>
                  <a:pt x="4727319" y="2425519"/>
                </a:cubicBezTo>
                <a:cubicBezTo>
                  <a:pt x="4673903" y="2456357"/>
                  <a:pt x="4625271" y="2477146"/>
                  <a:pt x="4625271" y="2477146"/>
                </a:cubicBezTo>
                <a:lnTo>
                  <a:pt x="4602649" y="2437957"/>
                </a:lnTo>
                <a:cubicBezTo>
                  <a:pt x="4602649" y="2437957"/>
                  <a:pt x="4644967" y="2406264"/>
                  <a:pt x="4698380" y="2375408"/>
                </a:cubicBezTo>
                <a:cubicBezTo>
                  <a:pt x="4751795" y="2344551"/>
                  <a:pt x="4800426" y="2323770"/>
                  <a:pt x="4800426" y="2323770"/>
                </a:cubicBezTo>
                <a:close/>
                <a:moveTo>
                  <a:pt x="5591504" y="2323763"/>
                </a:moveTo>
                <a:lnTo>
                  <a:pt x="5614132" y="2362978"/>
                </a:lnTo>
                <a:cubicBezTo>
                  <a:pt x="5614132" y="2362978"/>
                  <a:pt x="5571809" y="2394663"/>
                  <a:pt x="5518397" y="2425508"/>
                </a:cubicBezTo>
                <a:cubicBezTo>
                  <a:pt x="5464984" y="2456347"/>
                  <a:pt x="5416352" y="2477135"/>
                  <a:pt x="5416352" y="2477135"/>
                </a:cubicBezTo>
                <a:lnTo>
                  <a:pt x="5393724" y="2437938"/>
                </a:lnTo>
                <a:cubicBezTo>
                  <a:pt x="5393724" y="2437938"/>
                  <a:pt x="5436047" y="2406254"/>
                  <a:pt x="5489459" y="2375399"/>
                </a:cubicBezTo>
                <a:cubicBezTo>
                  <a:pt x="5542870" y="2344533"/>
                  <a:pt x="5591504" y="2323763"/>
                  <a:pt x="5591504" y="2323763"/>
                </a:cubicBezTo>
                <a:close/>
                <a:moveTo>
                  <a:pt x="5811914" y="2323762"/>
                </a:moveTo>
                <a:lnTo>
                  <a:pt x="5811979" y="2323762"/>
                </a:lnTo>
                <a:lnTo>
                  <a:pt x="5811965" y="2323783"/>
                </a:lnTo>
                <a:close/>
                <a:moveTo>
                  <a:pt x="6603052" y="2323751"/>
                </a:moveTo>
                <a:cubicBezTo>
                  <a:pt x="6603052" y="2323751"/>
                  <a:pt x="6651621" y="2344586"/>
                  <a:pt x="6705100" y="2375384"/>
                </a:cubicBezTo>
                <a:cubicBezTo>
                  <a:pt x="6758449" y="2406237"/>
                  <a:pt x="6800772" y="2437926"/>
                  <a:pt x="6800772" y="2437926"/>
                </a:cubicBezTo>
                <a:lnTo>
                  <a:pt x="6778210" y="2477120"/>
                </a:lnTo>
                <a:cubicBezTo>
                  <a:pt x="6778210" y="2477120"/>
                  <a:pt x="6729575" y="2456269"/>
                  <a:pt x="6676161" y="2425490"/>
                </a:cubicBezTo>
                <a:cubicBezTo>
                  <a:pt x="6622747" y="2394644"/>
                  <a:pt x="6580424" y="2362964"/>
                  <a:pt x="6580424" y="2362964"/>
                </a:cubicBezTo>
                <a:close/>
                <a:moveTo>
                  <a:pt x="6382638" y="2323751"/>
                </a:moveTo>
                <a:lnTo>
                  <a:pt x="6405201" y="2362967"/>
                </a:lnTo>
                <a:cubicBezTo>
                  <a:pt x="6405201" y="2362967"/>
                  <a:pt x="6362878" y="2394650"/>
                  <a:pt x="6309528" y="2425498"/>
                </a:cubicBezTo>
                <a:cubicBezTo>
                  <a:pt x="6256113" y="2456337"/>
                  <a:pt x="6207480" y="2477124"/>
                  <a:pt x="6207480" y="2477124"/>
                </a:cubicBezTo>
                <a:lnTo>
                  <a:pt x="6184852" y="2437926"/>
                </a:lnTo>
                <a:cubicBezTo>
                  <a:pt x="6184852" y="2437926"/>
                  <a:pt x="6227176" y="2406242"/>
                  <a:pt x="6280590" y="2375390"/>
                </a:cubicBezTo>
                <a:cubicBezTo>
                  <a:pt x="6334004" y="2344525"/>
                  <a:pt x="6382638" y="2323751"/>
                  <a:pt x="6382638" y="2323751"/>
                </a:cubicBezTo>
                <a:close/>
                <a:moveTo>
                  <a:pt x="7173716" y="2323746"/>
                </a:moveTo>
                <a:lnTo>
                  <a:pt x="7196344" y="2362955"/>
                </a:lnTo>
                <a:cubicBezTo>
                  <a:pt x="7196344" y="2362955"/>
                  <a:pt x="7154020" y="2394639"/>
                  <a:pt x="7100606" y="2425486"/>
                </a:cubicBezTo>
                <a:cubicBezTo>
                  <a:pt x="7047191" y="2456328"/>
                  <a:pt x="6998558" y="2477113"/>
                  <a:pt x="6998558" y="2477113"/>
                </a:cubicBezTo>
                <a:lnTo>
                  <a:pt x="6975995" y="2437913"/>
                </a:lnTo>
                <a:cubicBezTo>
                  <a:pt x="6975995" y="2437913"/>
                  <a:pt x="7018317" y="2406231"/>
                  <a:pt x="7071731" y="2375380"/>
                </a:cubicBezTo>
                <a:cubicBezTo>
                  <a:pt x="7125146" y="2344514"/>
                  <a:pt x="7173716" y="2323746"/>
                  <a:pt x="7173716" y="2323746"/>
                </a:cubicBezTo>
                <a:close/>
                <a:moveTo>
                  <a:pt x="7394128" y="2323742"/>
                </a:moveTo>
                <a:cubicBezTo>
                  <a:pt x="7394128" y="2323742"/>
                  <a:pt x="7442762" y="2344578"/>
                  <a:pt x="7496176" y="2375373"/>
                </a:cubicBezTo>
                <a:cubicBezTo>
                  <a:pt x="7549590" y="2406228"/>
                  <a:pt x="7591913" y="2437913"/>
                  <a:pt x="7591913" y="2437913"/>
                </a:cubicBezTo>
                <a:lnTo>
                  <a:pt x="7569286" y="2477109"/>
                </a:lnTo>
                <a:cubicBezTo>
                  <a:pt x="7569286" y="2477109"/>
                  <a:pt x="7520716" y="2456259"/>
                  <a:pt x="7467302" y="2425479"/>
                </a:cubicBezTo>
                <a:cubicBezTo>
                  <a:pt x="7413887" y="2394632"/>
                  <a:pt x="7371564" y="2362952"/>
                  <a:pt x="7371564" y="2362952"/>
                </a:cubicBezTo>
                <a:close/>
                <a:moveTo>
                  <a:pt x="7964857" y="2323733"/>
                </a:moveTo>
                <a:lnTo>
                  <a:pt x="7987485" y="2362946"/>
                </a:lnTo>
                <a:cubicBezTo>
                  <a:pt x="7987485" y="2362946"/>
                  <a:pt x="7945161" y="2394628"/>
                  <a:pt x="7891747" y="2425475"/>
                </a:cubicBezTo>
                <a:cubicBezTo>
                  <a:pt x="7838333" y="2456318"/>
                  <a:pt x="7789699" y="2477102"/>
                  <a:pt x="7789699" y="2477102"/>
                </a:cubicBezTo>
                <a:lnTo>
                  <a:pt x="7767072" y="2437904"/>
                </a:lnTo>
                <a:cubicBezTo>
                  <a:pt x="7767072" y="2437904"/>
                  <a:pt x="7809395" y="2406221"/>
                  <a:pt x="7862809" y="2375370"/>
                </a:cubicBezTo>
                <a:cubicBezTo>
                  <a:pt x="7916223" y="2344506"/>
                  <a:pt x="7964857" y="2323733"/>
                  <a:pt x="7964857" y="2323733"/>
                </a:cubicBezTo>
                <a:close/>
                <a:moveTo>
                  <a:pt x="8185270" y="2323732"/>
                </a:moveTo>
                <a:cubicBezTo>
                  <a:pt x="8185270" y="2323732"/>
                  <a:pt x="8233904" y="2344569"/>
                  <a:pt x="8287318" y="2375363"/>
                </a:cubicBezTo>
                <a:cubicBezTo>
                  <a:pt x="8340732" y="2406218"/>
                  <a:pt x="8383056" y="2437903"/>
                  <a:pt x="8383056" y="2437903"/>
                </a:cubicBezTo>
                <a:lnTo>
                  <a:pt x="8360428" y="2477099"/>
                </a:lnTo>
                <a:cubicBezTo>
                  <a:pt x="8360428" y="2477099"/>
                  <a:pt x="8311794" y="2456249"/>
                  <a:pt x="8258443" y="2425469"/>
                </a:cubicBezTo>
                <a:cubicBezTo>
                  <a:pt x="8204965" y="2394619"/>
                  <a:pt x="8162642" y="2362941"/>
                  <a:pt x="8162642" y="2362941"/>
                </a:cubicBezTo>
                <a:close/>
                <a:moveTo>
                  <a:pt x="8755998" y="2323728"/>
                </a:moveTo>
                <a:lnTo>
                  <a:pt x="8778626" y="2362934"/>
                </a:lnTo>
                <a:cubicBezTo>
                  <a:pt x="8778626" y="2362934"/>
                  <a:pt x="8736302" y="2394615"/>
                  <a:pt x="8682888" y="2425464"/>
                </a:cubicBezTo>
                <a:cubicBezTo>
                  <a:pt x="8629474" y="2456308"/>
                  <a:pt x="8580840" y="2477092"/>
                  <a:pt x="8580840" y="2477092"/>
                </a:cubicBezTo>
                <a:lnTo>
                  <a:pt x="8558213" y="2437892"/>
                </a:lnTo>
                <a:cubicBezTo>
                  <a:pt x="8558213" y="2437892"/>
                  <a:pt x="8600536" y="2406210"/>
                  <a:pt x="8653951" y="2375360"/>
                </a:cubicBezTo>
                <a:cubicBezTo>
                  <a:pt x="8707364" y="2344499"/>
                  <a:pt x="8755998" y="2323728"/>
                  <a:pt x="8755998" y="2323728"/>
                </a:cubicBezTo>
                <a:close/>
                <a:moveTo>
                  <a:pt x="8976412" y="2323722"/>
                </a:moveTo>
                <a:cubicBezTo>
                  <a:pt x="8976412" y="2323722"/>
                  <a:pt x="9025046" y="2344561"/>
                  <a:pt x="9078460" y="2375353"/>
                </a:cubicBezTo>
                <a:cubicBezTo>
                  <a:pt x="9131874" y="2406207"/>
                  <a:pt x="9174198" y="2437891"/>
                  <a:pt x="9174198" y="2437891"/>
                </a:cubicBezTo>
                <a:lnTo>
                  <a:pt x="9151570" y="2477088"/>
                </a:lnTo>
                <a:cubicBezTo>
                  <a:pt x="9151570" y="2477088"/>
                  <a:pt x="9102936" y="2456240"/>
                  <a:pt x="9049585" y="2425458"/>
                </a:cubicBezTo>
                <a:cubicBezTo>
                  <a:pt x="8996107" y="2394609"/>
                  <a:pt x="8953784" y="2362932"/>
                  <a:pt x="8953784" y="2362932"/>
                </a:cubicBezTo>
                <a:close/>
                <a:moveTo>
                  <a:pt x="9547140" y="2323715"/>
                </a:moveTo>
                <a:lnTo>
                  <a:pt x="9569704" y="2362923"/>
                </a:lnTo>
                <a:cubicBezTo>
                  <a:pt x="9569704" y="2362923"/>
                  <a:pt x="9527381" y="2394603"/>
                  <a:pt x="9474030" y="2425453"/>
                </a:cubicBezTo>
                <a:cubicBezTo>
                  <a:pt x="9420552" y="2456298"/>
                  <a:pt x="9371982" y="2477082"/>
                  <a:pt x="9371982" y="2477082"/>
                </a:cubicBezTo>
                <a:lnTo>
                  <a:pt x="9349355" y="2437879"/>
                </a:lnTo>
                <a:cubicBezTo>
                  <a:pt x="9349355" y="2437879"/>
                  <a:pt x="9391678" y="2406200"/>
                  <a:pt x="9445093" y="2375349"/>
                </a:cubicBezTo>
                <a:cubicBezTo>
                  <a:pt x="9498507" y="2344491"/>
                  <a:pt x="9547140" y="2323715"/>
                  <a:pt x="9547140" y="2323715"/>
                </a:cubicBezTo>
                <a:close/>
                <a:moveTo>
                  <a:pt x="9767553" y="2323712"/>
                </a:moveTo>
                <a:cubicBezTo>
                  <a:pt x="9767553" y="2323712"/>
                  <a:pt x="9816123" y="2344551"/>
                  <a:pt x="9869601" y="2375343"/>
                </a:cubicBezTo>
                <a:cubicBezTo>
                  <a:pt x="9922951" y="2406197"/>
                  <a:pt x="9965275" y="2437879"/>
                  <a:pt x="9965275" y="2437879"/>
                </a:cubicBezTo>
                <a:lnTo>
                  <a:pt x="9942711" y="2477077"/>
                </a:lnTo>
                <a:cubicBezTo>
                  <a:pt x="9942711" y="2477077"/>
                  <a:pt x="9894077" y="2456230"/>
                  <a:pt x="9840663" y="2425447"/>
                </a:cubicBezTo>
                <a:cubicBezTo>
                  <a:pt x="9787248" y="2394598"/>
                  <a:pt x="9744925" y="2362920"/>
                  <a:pt x="9744925" y="2362920"/>
                </a:cubicBezTo>
                <a:close/>
                <a:moveTo>
                  <a:pt x="10338218" y="2323710"/>
                </a:moveTo>
                <a:lnTo>
                  <a:pt x="10360845" y="2362911"/>
                </a:lnTo>
                <a:cubicBezTo>
                  <a:pt x="10360845" y="2362911"/>
                  <a:pt x="10318522" y="2394592"/>
                  <a:pt x="10265107" y="2425442"/>
                </a:cubicBezTo>
                <a:cubicBezTo>
                  <a:pt x="10211693" y="2456288"/>
                  <a:pt x="10163059" y="2477070"/>
                  <a:pt x="10163059" y="2477070"/>
                </a:cubicBezTo>
                <a:lnTo>
                  <a:pt x="10140496" y="2437870"/>
                </a:lnTo>
                <a:cubicBezTo>
                  <a:pt x="10140496" y="2437870"/>
                  <a:pt x="10182819" y="2406189"/>
                  <a:pt x="10236234" y="2375339"/>
                </a:cubicBezTo>
                <a:cubicBezTo>
                  <a:pt x="10289648" y="2344484"/>
                  <a:pt x="10338218" y="2323710"/>
                  <a:pt x="10338218" y="2323710"/>
                </a:cubicBezTo>
                <a:close/>
                <a:moveTo>
                  <a:pt x="10558630" y="2323703"/>
                </a:moveTo>
                <a:cubicBezTo>
                  <a:pt x="10558630" y="2323703"/>
                  <a:pt x="10607264" y="2344543"/>
                  <a:pt x="10660678" y="2375334"/>
                </a:cubicBezTo>
                <a:cubicBezTo>
                  <a:pt x="10714092" y="2406186"/>
                  <a:pt x="10756416" y="2437868"/>
                  <a:pt x="10756416" y="2437868"/>
                </a:cubicBezTo>
                <a:lnTo>
                  <a:pt x="10733788" y="2477066"/>
                </a:lnTo>
                <a:cubicBezTo>
                  <a:pt x="10733788" y="2477066"/>
                  <a:pt x="10685218" y="2456220"/>
                  <a:pt x="10631804" y="2425436"/>
                </a:cubicBezTo>
                <a:cubicBezTo>
                  <a:pt x="10578389" y="2394588"/>
                  <a:pt x="10536066" y="2362909"/>
                  <a:pt x="10536066" y="2362909"/>
                </a:cubicBezTo>
                <a:close/>
                <a:moveTo>
                  <a:pt x="11129360" y="2323697"/>
                </a:moveTo>
                <a:lnTo>
                  <a:pt x="11151987" y="2362901"/>
                </a:lnTo>
                <a:cubicBezTo>
                  <a:pt x="11151987" y="2362901"/>
                  <a:pt x="11109664" y="2394581"/>
                  <a:pt x="11056249" y="2425431"/>
                </a:cubicBezTo>
                <a:cubicBezTo>
                  <a:pt x="11002835" y="2456278"/>
                  <a:pt x="10954201" y="2477060"/>
                  <a:pt x="10954201" y="2477060"/>
                </a:cubicBezTo>
                <a:lnTo>
                  <a:pt x="10931638" y="2437859"/>
                </a:lnTo>
                <a:cubicBezTo>
                  <a:pt x="10931638" y="2437859"/>
                  <a:pt x="10973961" y="2406179"/>
                  <a:pt x="11027376" y="2375329"/>
                </a:cubicBezTo>
                <a:cubicBezTo>
                  <a:pt x="11080790" y="2344476"/>
                  <a:pt x="11129360" y="2323697"/>
                  <a:pt x="11129360" y="2323697"/>
                </a:cubicBezTo>
                <a:close/>
                <a:moveTo>
                  <a:pt x="11349772" y="2323696"/>
                </a:moveTo>
                <a:cubicBezTo>
                  <a:pt x="11349772" y="2323696"/>
                  <a:pt x="11398406" y="2344535"/>
                  <a:pt x="11451820" y="2375324"/>
                </a:cubicBezTo>
                <a:cubicBezTo>
                  <a:pt x="11505234" y="2406176"/>
                  <a:pt x="11547558" y="2437856"/>
                  <a:pt x="11547558" y="2437856"/>
                </a:cubicBezTo>
                <a:lnTo>
                  <a:pt x="11524930" y="2477055"/>
                </a:lnTo>
                <a:cubicBezTo>
                  <a:pt x="11524930" y="2477055"/>
                  <a:pt x="11476360" y="2456211"/>
                  <a:pt x="11422946" y="2425425"/>
                </a:cubicBezTo>
                <a:cubicBezTo>
                  <a:pt x="11369531" y="2394576"/>
                  <a:pt x="11327208" y="2362897"/>
                  <a:pt x="11327208" y="2362897"/>
                </a:cubicBezTo>
                <a:close/>
                <a:moveTo>
                  <a:pt x="11920501" y="2323690"/>
                </a:moveTo>
                <a:lnTo>
                  <a:pt x="11943128" y="2362890"/>
                </a:lnTo>
                <a:cubicBezTo>
                  <a:pt x="11943128" y="2362890"/>
                  <a:pt x="11900804" y="2394569"/>
                  <a:pt x="11847390" y="2425419"/>
                </a:cubicBezTo>
                <a:cubicBezTo>
                  <a:pt x="11793976" y="2456268"/>
                  <a:pt x="11745343" y="2477049"/>
                  <a:pt x="11745343" y="2477049"/>
                </a:cubicBezTo>
                <a:lnTo>
                  <a:pt x="11722715" y="2437849"/>
                </a:lnTo>
                <a:cubicBezTo>
                  <a:pt x="11722715" y="2437849"/>
                  <a:pt x="11765038" y="2406170"/>
                  <a:pt x="11818516" y="2375319"/>
                </a:cubicBezTo>
                <a:cubicBezTo>
                  <a:pt x="11871867" y="2344468"/>
                  <a:pt x="11920501" y="2323690"/>
                  <a:pt x="11920501" y="2323690"/>
                </a:cubicBezTo>
                <a:close/>
                <a:moveTo>
                  <a:pt x="12140914" y="2323686"/>
                </a:moveTo>
                <a:cubicBezTo>
                  <a:pt x="12140914" y="2323686"/>
                  <a:pt x="12153072" y="2328897"/>
                  <a:pt x="12171908" y="2337956"/>
                </a:cubicBezTo>
                <a:lnTo>
                  <a:pt x="12203753" y="2354700"/>
                </a:lnTo>
                <a:lnTo>
                  <a:pt x="12203753" y="2418902"/>
                </a:lnTo>
                <a:lnTo>
                  <a:pt x="12146132" y="2382582"/>
                </a:lnTo>
                <a:cubicBezTo>
                  <a:pt x="12128867" y="2370806"/>
                  <a:pt x="12118286" y="2362886"/>
                  <a:pt x="12118286" y="2362886"/>
                </a:cubicBezTo>
                <a:close/>
                <a:moveTo>
                  <a:pt x="536848" y="2172147"/>
                </a:moveTo>
                <a:lnTo>
                  <a:pt x="582102" y="2172147"/>
                </a:lnTo>
                <a:cubicBezTo>
                  <a:pt x="582102" y="2172147"/>
                  <a:pt x="588413" y="2224671"/>
                  <a:pt x="588413" y="2286310"/>
                </a:cubicBezTo>
                <a:cubicBezTo>
                  <a:pt x="588413" y="2347917"/>
                  <a:pt x="582102" y="2400456"/>
                  <a:pt x="582102" y="2400456"/>
                </a:cubicBezTo>
                <a:lnTo>
                  <a:pt x="536848" y="2400456"/>
                </a:lnTo>
                <a:cubicBezTo>
                  <a:pt x="536848" y="2400456"/>
                  <a:pt x="530602" y="2347917"/>
                  <a:pt x="530602" y="2286310"/>
                </a:cubicBezTo>
                <a:cubicBezTo>
                  <a:pt x="530602" y="2224671"/>
                  <a:pt x="536848" y="2172147"/>
                  <a:pt x="536848" y="2172147"/>
                </a:cubicBezTo>
                <a:close/>
                <a:moveTo>
                  <a:pt x="1327990" y="2172138"/>
                </a:moveTo>
                <a:lnTo>
                  <a:pt x="1373245" y="2172138"/>
                </a:lnTo>
                <a:cubicBezTo>
                  <a:pt x="1373245" y="2172138"/>
                  <a:pt x="1379556" y="2224660"/>
                  <a:pt x="1379556" y="2286298"/>
                </a:cubicBezTo>
                <a:cubicBezTo>
                  <a:pt x="1379556" y="2347912"/>
                  <a:pt x="1373245" y="2400441"/>
                  <a:pt x="1373245" y="2400441"/>
                </a:cubicBezTo>
                <a:lnTo>
                  <a:pt x="1327990" y="2400441"/>
                </a:lnTo>
                <a:cubicBezTo>
                  <a:pt x="1327990" y="2400441"/>
                  <a:pt x="1321744" y="2347912"/>
                  <a:pt x="1321744" y="2286298"/>
                </a:cubicBezTo>
                <a:cubicBezTo>
                  <a:pt x="1321744" y="2224660"/>
                  <a:pt x="1327990" y="2172138"/>
                  <a:pt x="1327990" y="2172138"/>
                </a:cubicBezTo>
                <a:close/>
                <a:moveTo>
                  <a:pt x="2119119" y="2172127"/>
                </a:moveTo>
                <a:lnTo>
                  <a:pt x="2164366" y="2172127"/>
                </a:lnTo>
                <a:cubicBezTo>
                  <a:pt x="2164366" y="2172127"/>
                  <a:pt x="2170679" y="2224650"/>
                  <a:pt x="2170679" y="2286287"/>
                </a:cubicBezTo>
                <a:cubicBezTo>
                  <a:pt x="2170679" y="2347904"/>
                  <a:pt x="2164366" y="2400434"/>
                  <a:pt x="2164366" y="2400434"/>
                </a:cubicBezTo>
                <a:lnTo>
                  <a:pt x="2119119" y="2400434"/>
                </a:lnTo>
                <a:cubicBezTo>
                  <a:pt x="2119119" y="2400434"/>
                  <a:pt x="2112868" y="2347904"/>
                  <a:pt x="2112868" y="2286287"/>
                </a:cubicBezTo>
                <a:cubicBezTo>
                  <a:pt x="2112868" y="2224650"/>
                  <a:pt x="2119119" y="2172127"/>
                  <a:pt x="2119119" y="2172127"/>
                </a:cubicBezTo>
                <a:close/>
                <a:moveTo>
                  <a:pt x="2910259" y="2172116"/>
                </a:moveTo>
                <a:lnTo>
                  <a:pt x="2955512" y="2172116"/>
                </a:lnTo>
                <a:cubicBezTo>
                  <a:pt x="2955512" y="2172116"/>
                  <a:pt x="2961822" y="2224639"/>
                  <a:pt x="2961822" y="2286276"/>
                </a:cubicBezTo>
                <a:cubicBezTo>
                  <a:pt x="2961822" y="2347893"/>
                  <a:pt x="2955512" y="2400423"/>
                  <a:pt x="2955512" y="2400423"/>
                </a:cubicBezTo>
                <a:lnTo>
                  <a:pt x="2910259" y="2400423"/>
                </a:lnTo>
                <a:cubicBezTo>
                  <a:pt x="2910259" y="2400423"/>
                  <a:pt x="2903952" y="2347893"/>
                  <a:pt x="2903952" y="2286276"/>
                </a:cubicBezTo>
                <a:cubicBezTo>
                  <a:pt x="2903952" y="2224639"/>
                  <a:pt x="2910259" y="2172116"/>
                  <a:pt x="2910259" y="2172116"/>
                </a:cubicBezTo>
                <a:close/>
                <a:moveTo>
                  <a:pt x="3701387" y="2172105"/>
                </a:moveTo>
                <a:lnTo>
                  <a:pt x="3746642" y="2172105"/>
                </a:lnTo>
                <a:cubicBezTo>
                  <a:pt x="3746642" y="2172105"/>
                  <a:pt x="3752953" y="2224625"/>
                  <a:pt x="3752953" y="2286265"/>
                </a:cubicBezTo>
                <a:cubicBezTo>
                  <a:pt x="3752953" y="2347883"/>
                  <a:pt x="3746642" y="2400413"/>
                  <a:pt x="3746642" y="2400413"/>
                </a:cubicBezTo>
                <a:lnTo>
                  <a:pt x="3701387" y="2400413"/>
                </a:lnTo>
                <a:cubicBezTo>
                  <a:pt x="3701387" y="2400413"/>
                  <a:pt x="3695075" y="2347883"/>
                  <a:pt x="3695075" y="2286265"/>
                </a:cubicBezTo>
                <a:cubicBezTo>
                  <a:pt x="3695075" y="2224625"/>
                  <a:pt x="3701387" y="2172105"/>
                  <a:pt x="3701387" y="2172105"/>
                </a:cubicBezTo>
                <a:close/>
                <a:moveTo>
                  <a:pt x="4492377" y="2172095"/>
                </a:moveTo>
                <a:lnTo>
                  <a:pt x="4537632" y="2172095"/>
                </a:lnTo>
                <a:cubicBezTo>
                  <a:pt x="4537632" y="2172095"/>
                  <a:pt x="4543944" y="2224614"/>
                  <a:pt x="4543944" y="2286255"/>
                </a:cubicBezTo>
                <a:cubicBezTo>
                  <a:pt x="4543944" y="2347875"/>
                  <a:pt x="4537632" y="2400404"/>
                  <a:pt x="4537632" y="2400404"/>
                </a:cubicBezTo>
                <a:lnTo>
                  <a:pt x="4492377" y="2400404"/>
                </a:lnTo>
                <a:cubicBezTo>
                  <a:pt x="4492377" y="2400404"/>
                  <a:pt x="4486128" y="2347875"/>
                  <a:pt x="4486128" y="2286255"/>
                </a:cubicBezTo>
                <a:cubicBezTo>
                  <a:pt x="4486128" y="2224614"/>
                  <a:pt x="4492377" y="2172095"/>
                  <a:pt x="4492377" y="2172095"/>
                </a:cubicBezTo>
                <a:close/>
                <a:moveTo>
                  <a:pt x="5283517" y="2172079"/>
                </a:moveTo>
                <a:lnTo>
                  <a:pt x="5328774" y="2172079"/>
                </a:lnTo>
                <a:cubicBezTo>
                  <a:pt x="5328774" y="2172079"/>
                  <a:pt x="5335084" y="2224603"/>
                  <a:pt x="5335084" y="2286241"/>
                </a:cubicBezTo>
                <a:cubicBezTo>
                  <a:pt x="5335084" y="2347860"/>
                  <a:pt x="5328774" y="2400392"/>
                  <a:pt x="5328774" y="2400392"/>
                </a:cubicBezTo>
                <a:lnTo>
                  <a:pt x="5283517" y="2400392"/>
                </a:lnTo>
                <a:cubicBezTo>
                  <a:pt x="5283517" y="2400392"/>
                  <a:pt x="5277271" y="2347860"/>
                  <a:pt x="5277271" y="2286241"/>
                </a:cubicBezTo>
                <a:cubicBezTo>
                  <a:pt x="5277271" y="2224603"/>
                  <a:pt x="5283517" y="2172079"/>
                  <a:pt x="5283517" y="2172079"/>
                </a:cubicBezTo>
                <a:close/>
                <a:moveTo>
                  <a:pt x="6074648" y="2172072"/>
                </a:moveTo>
                <a:lnTo>
                  <a:pt x="6119901" y="2172072"/>
                </a:lnTo>
                <a:cubicBezTo>
                  <a:pt x="6119901" y="2172072"/>
                  <a:pt x="6126212" y="2224593"/>
                  <a:pt x="6126212" y="2286232"/>
                </a:cubicBezTo>
                <a:cubicBezTo>
                  <a:pt x="6126212" y="2347854"/>
                  <a:pt x="6119901" y="2400383"/>
                  <a:pt x="6119901" y="2400383"/>
                </a:cubicBezTo>
                <a:lnTo>
                  <a:pt x="6074648" y="2400383"/>
                </a:lnTo>
                <a:cubicBezTo>
                  <a:pt x="6074648" y="2400383"/>
                  <a:pt x="6068400" y="2347854"/>
                  <a:pt x="6068400" y="2286232"/>
                </a:cubicBezTo>
                <a:cubicBezTo>
                  <a:pt x="6068400" y="2224593"/>
                  <a:pt x="6074648" y="2172072"/>
                  <a:pt x="6074648" y="2172072"/>
                </a:cubicBezTo>
                <a:close/>
                <a:moveTo>
                  <a:pt x="6865787" y="2172061"/>
                </a:moveTo>
                <a:lnTo>
                  <a:pt x="6910979" y="2172061"/>
                </a:lnTo>
                <a:cubicBezTo>
                  <a:pt x="6910979" y="2172061"/>
                  <a:pt x="6917290" y="2224581"/>
                  <a:pt x="6917290" y="2286221"/>
                </a:cubicBezTo>
                <a:cubicBezTo>
                  <a:pt x="6917290" y="2347846"/>
                  <a:pt x="6910979" y="2400373"/>
                  <a:pt x="6910979" y="2400373"/>
                </a:cubicBezTo>
                <a:lnTo>
                  <a:pt x="6865787" y="2400373"/>
                </a:lnTo>
                <a:cubicBezTo>
                  <a:pt x="6865787" y="2400373"/>
                  <a:pt x="6859477" y="2347846"/>
                  <a:pt x="6859477" y="2286221"/>
                </a:cubicBezTo>
                <a:cubicBezTo>
                  <a:pt x="6859477" y="2224581"/>
                  <a:pt x="6865787" y="2172061"/>
                  <a:pt x="6865787" y="2172061"/>
                </a:cubicBezTo>
                <a:close/>
                <a:moveTo>
                  <a:pt x="7656865" y="2172049"/>
                </a:moveTo>
                <a:lnTo>
                  <a:pt x="7702121" y="2172049"/>
                </a:lnTo>
                <a:cubicBezTo>
                  <a:pt x="7702121" y="2172049"/>
                  <a:pt x="7708431" y="2224571"/>
                  <a:pt x="7708431" y="2286210"/>
                </a:cubicBezTo>
                <a:cubicBezTo>
                  <a:pt x="7708431" y="2347837"/>
                  <a:pt x="7702121" y="2400362"/>
                  <a:pt x="7702121" y="2400362"/>
                </a:cubicBezTo>
                <a:lnTo>
                  <a:pt x="7656865" y="2400362"/>
                </a:lnTo>
                <a:cubicBezTo>
                  <a:pt x="7656865" y="2400362"/>
                  <a:pt x="7650619" y="2347837"/>
                  <a:pt x="7650619" y="2286210"/>
                </a:cubicBezTo>
                <a:cubicBezTo>
                  <a:pt x="7650619" y="2224571"/>
                  <a:pt x="7656865" y="2172049"/>
                  <a:pt x="7656865" y="2172049"/>
                </a:cubicBezTo>
                <a:close/>
                <a:moveTo>
                  <a:pt x="8448006" y="2172039"/>
                </a:moveTo>
                <a:lnTo>
                  <a:pt x="8493262" y="2172039"/>
                </a:lnTo>
                <a:cubicBezTo>
                  <a:pt x="8493262" y="2172039"/>
                  <a:pt x="8499508" y="2224560"/>
                  <a:pt x="8499508" y="2286198"/>
                </a:cubicBezTo>
                <a:cubicBezTo>
                  <a:pt x="8499508" y="2347828"/>
                  <a:pt x="8493262" y="2400351"/>
                  <a:pt x="8493262" y="2400351"/>
                </a:cubicBezTo>
                <a:lnTo>
                  <a:pt x="8448006" y="2400351"/>
                </a:lnTo>
                <a:cubicBezTo>
                  <a:pt x="8448006" y="2400351"/>
                  <a:pt x="8441760" y="2347828"/>
                  <a:pt x="8441760" y="2286198"/>
                </a:cubicBezTo>
                <a:cubicBezTo>
                  <a:pt x="8441760" y="2224560"/>
                  <a:pt x="8448006" y="2172039"/>
                  <a:pt x="8448006" y="2172039"/>
                </a:cubicBezTo>
                <a:close/>
                <a:moveTo>
                  <a:pt x="9239147" y="2172028"/>
                </a:moveTo>
                <a:lnTo>
                  <a:pt x="9284403" y="2172028"/>
                </a:lnTo>
                <a:cubicBezTo>
                  <a:pt x="9284403" y="2172028"/>
                  <a:pt x="9290649" y="2224549"/>
                  <a:pt x="9290649" y="2286187"/>
                </a:cubicBezTo>
                <a:cubicBezTo>
                  <a:pt x="9290649" y="2347818"/>
                  <a:pt x="9284403" y="2400341"/>
                  <a:pt x="9284403" y="2400341"/>
                </a:cubicBezTo>
                <a:lnTo>
                  <a:pt x="9239147" y="2400341"/>
                </a:lnTo>
                <a:cubicBezTo>
                  <a:pt x="9239147" y="2400341"/>
                  <a:pt x="9232901" y="2347818"/>
                  <a:pt x="9232901" y="2286187"/>
                </a:cubicBezTo>
                <a:cubicBezTo>
                  <a:pt x="9232901" y="2224549"/>
                  <a:pt x="9239147" y="2172028"/>
                  <a:pt x="9239147" y="2172028"/>
                </a:cubicBezTo>
                <a:close/>
                <a:moveTo>
                  <a:pt x="10030289" y="2172017"/>
                </a:moveTo>
                <a:lnTo>
                  <a:pt x="10075481" y="2172017"/>
                </a:lnTo>
                <a:cubicBezTo>
                  <a:pt x="10075481" y="2172017"/>
                  <a:pt x="10081791" y="2224539"/>
                  <a:pt x="10081791" y="2286176"/>
                </a:cubicBezTo>
                <a:cubicBezTo>
                  <a:pt x="10081791" y="2347809"/>
                  <a:pt x="10075481" y="2400331"/>
                  <a:pt x="10075481" y="2400331"/>
                </a:cubicBezTo>
                <a:lnTo>
                  <a:pt x="10030289" y="2400331"/>
                </a:lnTo>
                <a:cubicBezTo>
                  <a:pt x="10030289" y="2400331"/>
                  <a:pt x="10023979" y="2347809"/>
                  <a:pt x="10023979" y="2286176"/>
                </a:cubicBezTo>
                <a:cubicBezTo>
                  <a:pt x="10023979" y="2224539"/>
                  <a:pt x="10030289" y="2172017"/>
                  <a:pt x="10030289" y="2172017"/>
                </a:cubicBezTo>
                <a:close/>
                <a:moveTo>
                  <a:pt x="10821367" y="2172006"/>
                </a:moveTo>
                <a:lnTo>
                  <a:pt x="10866623" y="2172006"/>
                </a:lnTo>
                <a:cubicBezTo>
                  <a:pt x="10866623" y="2172006"/>
                  <a:pt x="10872933" y="2224528"/>
                  <a:pt x="10872933" y="2286164"/>
                </a:cubicBezTo>
                <a:cubicBezTo>
                  <a:pt x="10872933" y="2347800"/>
                  <a:pt x="10866623" y="2400320"/>
                  <a:pt x="10866623" y="2400320"/>
                </a:cubicBezTo>
                <a:lnTo>
                  <a:pt x="10821367" y="2400320"/>
                </a:lnTo>
                <a:cubicBezTo>
                  <a:pt x="10821367" y="2400320"/>
                  <a:pt x="10815121" y="2347800"/>
                  <a:pt x="10815121" y="2286164"/>
                </a:cubicBezTo>
                <a:cubicBezTo>
                  <a:pt x="10815121" y="2224528"/>
                  <a:pt x="10821367" y="2172006"/>
                  <a:pt x="10821367" y="2172006"/>
                </a:cubicBezTo>
                <a:close/>
                <a:moveTo>
                  <a:pt x="11612508" y="2171995"/>
                </a:moveTo>
                <a:lnTo>
                  <a:pt x="11657764" y="2171995"/>
                </a:lnTo>
                <a:cubicBezTo>
                  <a:pt x="11657764" y="2171995"/>
                  <a:pt x="11664075" y="2224517"/>
                  <a:pt x="11664075" y="2286153"/>
                </a:cubicBezTo>
                <a:cubicBezTo>
                  <a:pt x="11664075" y="2347790"/>
                  <a:pt x="11657764" y="2400311"/>
                  <a:pt x="11657764" y="2400311"/>
                </a:cubicBezTo>
                <a:lnTo>
                  <a:pt x="11612508" y="2400311"/>
                </a:lnTo>
                <a:cubicBezTo>
                  <a:pt x="11612508" y="2400311"/>
                  <a:pt x="11606262" y="2347790"/>
                  <a:pt x="11606262" y="2286153"/>
                </a:cubicBezTo>
                <a:cubicBezTo>
                  <a:pt x="11606262" y="2224517"/>
                  <a:pt x="11612508" y="2171995"/>
                  <a:pt x="11612508" y="2171995"/>
                </a:cubicBezTo>
                <a:close/>
                <a:moveTo>
                  <a:pt x="0" y="2159303"/>
                </a:moveTo>
                <a:lnTo>
                  <a:pt x="48559" y="2189936"/>
                </a:lnTo>
                <a:cubicBezTo>
                  <a:pt x="65816" y="2201713"/>
                  <a:pt x="76396" y="2209633"/>
                  <a:pt x="76396" y="2209633"/>
                </a:cubicBezTo>
                <a:lnTo>
                  <a:pt x="53769" y="2248815"/>
                </a:lnTo>
                <a:cubicBezTo>
                  <a:pt x="53769" y="2248815"/>
                  <a:pt x="41611" y="2243606"/>
                  <a:pt x="22784" y="2234551"/>
                </a:cubicBezTo>
                <a:lnTo>
                  <a:pt x="0" y="2222567"/>
                </a:lnTo>
                <a:close/>
                <a:moveTo>
                  <a:pt x="12203753" y="2153448"/>
                </a:moveTo>
                <a:lnTo>
                  <a:pt x="12203753" y="2217663"/>
                </a:lnTo>
                <a:lnTo>
                  <a:pt x="12171908" y="2234418"/>
                </a:lnTo>
                <a:cubicBezTo>
                  <a:pt x="12153072" y="2243469"/>
                  <a:pt x="12140914" y="2248664"/>
                  <a:pt x="12140914" y="2248664"/>
                </a:cubicBezTo>
                <a:lnTo>
                  <a:pt x="12118286" y="2209463"/>
                </a:lnTo>
                <a:cubicBezTo>
                  <a:pt x="12118286" y="2209463"/>
                  <a:pt x="12128867" y="2201544"/>
                  <a:pt x="12146132" y="2189768"/>
                </a:cubicBezTo>
                <a:close/>
                <a:moveTo>
                  <a:pt x="669795" y="2095485"/>
                </a:moveTo>
                <a:lnTo>
                  <a:pt x="678178" y="2099190"/>
                </a:lnTo>
                <a:cubicBezTo>
                  <a:pt x="694360" y="2106480"/>
                  <a:pt x="731732" y="2123954"/>
                  <a:pt x="771792" y="2147094"/>
                </a:cubicBezTo>
                <a:cubicBezTo>
                  <a:pt x="825204" y="2177946"/>
                  <a:pt x="867526" y="2209624"/>
                  <a:pt x="867526" y="2209624"/>
                </a:cubicBezTo>
                <a:lnTo>
                  <a:pt x="844900" y="2248813"/>
                </a:lnTo>
                <a:cubicBezTo>
                  <a:pt x="844900" y="2248813"/>
                  <a:pt x="796268" y="2227973"/>
                  <a:pt x="742918" y="2197199"/>
                </a:cubicBezTo>
                <a:cubicBezTo>
                  <a:pt x="689504" y="2166344"/>
                  <a:pt x="647181" y="2134665"/>
                  <a:pt x="647181" y="2134665"/>
                </a:cubicBezTo>
                <a:close/>
                <a:moveTo>
                  <a:pt x="1460873" y="2095474"/>
                </a:moveTo>
                <a:lnTo>
                  <a:pt x="1469257" y="2099179"/>
                </a:lnTo>
                <a:cubicBezTo>
                  <a:pt x="1485439" y="2106470"/>
                  <a:pt x="1522810" y="2123944"/>
                  <a:pt x="1562870" y="2147084"/>
                </a:cubicBezTo>
                <a:cubicBezTo>
                  <a:pt x="1616284" y="2177933"/>
                  <a:pt x="1658607" y="2209612"/>
                  <a:pt x="1658607" y="2209612"/>
                </a:cubicBezTo>
                <a:lnTo>
                  <a:pt x="1635980" y="2248797"/>
                </a:lnTo>
                <a:cubicBezTo>
                  <a:pt x="1635980" y="2248797"/>
                  <a:pt x="1587348" y="2227961"/>
                  <a:pt x="1533999" y="2197188"/>
                </a:cubicBezTo>
                <a:cubicBezTo>
                  <a:pt x="1480583" y="2166332"/>
                  <a:pt x="1438259" y="2134654"/>
                  <a:pt x="1438259" y="2134654"/>
                </a:cubicBezTo>
                <a:close/>
                <a:moveTo>
                  <a:pt x="449268" y="2095468"/>
                </a:moveTo>
                <a:lnTo>
                  <a:pt x="471896" y="2134670"/>
                </a:lnTo>
                <a:cubicBezTo>
                  <a:pt x="471896" y="2134670"/>
                  <a:pt x="429574" y="2166349"/>
                  <a:pt x="376162" y="2197206"/>
                </a:cubicBezTo>
                <a:cubicBezTo>
                  <a:pt x="322748" y="2228041"/>
                  <a:pt x="274116" y="2248815"/>
                  <a:pt x="274116" y="2248815"/>
                </a:cubicBezTo>
                <a:lnTo>
                  <a:pt x="251487" y="2209633"/>
                </a:lnTo>
                <a:lnTo>
                  <a:pt x="251551" y="2209633"/>
                </a:lnTo>
                <a:cubicBezTo>
                  <a:pt x="251551" y="2209633"/>
                  <a:pt x="293874" y="2177951"/>
                  <a:pt x="347288" y="2147099"/>
                </a:cubicBezTo>
                <a:cubicBezTo>
                  <a:pt x="400701" y="2116247"/>
                  <a:pt x="449268" y="2095468"/>
                  <a:pt x="449268" y="2095468"/>
                </a:cubicBezTo>
                <a:close/>
                <a:moveTo>
                  <a:pt x="2252000" y="2095463"/>
                </a:moveTo>
                <a:lnTo>
                  <a:pt x="2260383" y="2099168"/>
                </a:lnTo>
                <a:cubicBezTo>
                  <a:pt x="2276564" y="2106458"/>
                  <a:pt x="2313933" y="2123933"/>
                  <a:pt x="2353993" y="2147072"/>
                </a:cubicBezTo>
                <a:cubicBezTo>
                  <a:pt x="2407411" y="2177921"/>
                  <a:pt x="2449735" y="2209601"/>
                  <a:pt x="2449735" y="2209601"/>
                </a:cubicBezTo>
                <a:lnTo>
                  <a:pt x="2427108" y="2248797"/>
                </a:lnTo>
                <a:cubicBezTo>
                  <a:pt x="2427108" y="2248797"/>
                  <a:pt x="2378472" y="2227949"/>
                  <a:pt x="2325122" y="2197176"/>
                </a:cubicBezTo>
                <a:cubicBezTo>
                  <a:pt x="2271708" y="2166321"/>
                  <a:pt x="2229387" y="2134642"/>
                  <a:pt x="2229387" y="2134642"/>
                </a:cubicBezTo>
                <a:close/>
                <a:moveTo>
                  <a:pt x="669744" y="2095463"/>
                </a:moveTo>
                <a:lnTo>
                  <a:pt x="669808" y="2095463"/>
                </a:lnTo>
                <a:lnTo>
                  <a:pt x="669795" y="2095485"/>
                </a:lnTo>
                <a:close/>
                <a:moveTo>
                  <a:pt x="1240411" y="2095457"/>
                </a:moveTo>
                <a:lnTo>
                  <a:pt x="1263039" y="2134659"/>
                </a:lnTo>
                <a:cubicBezTo>
                  <a:pt x="1263039" y="2134659"/>
                  <a:pt x="1220715" y="2166339"/>
                  <a:pt x="1167301" y="2197194"/>
                </a:cubicBezTo>
                <a:cubicBezTo>
                  <a:pt x="1113887" y="2228033"/>
                  <a:pt x="1065253" y="2248803"/>
                  <a:pt x="1065253" y="2248803"/>
                </a:cubicBezTo>
                <a:lnTo>
                  <a:pt x="1042617" y="2209619"/>
                </a:lnTo>
                <a:lnTo>
                  <a:pt x="1042681" y="2209619"/>
                </a:lnTo>
                <a:cubicBezTo>
                  <a:pt x="1042681" y="2209619"/>
                  <a:pt x="1085014" y="2177944"/>
                  <a:pt x="1138424" y="2147089"/>
                </a:cubicBezTo>
                <a:cubicBezTo>
                  <a:pt x="1191840" y="2116235"/>
                  <a:pt x="1240411" y="2095457"/>
                  <a:pt x="1240411" y="2095457"/>
                </a:cubicBezTo>
                <a:close/>
                <a:moveTo>
                  <a:pt x="3043144" y="2095452"/>
                </a:moveTo>
                <a:lnTo>
                  <a:pt x="3051523" y="2099157"/>
                </a:lnTo>
                <a:cubicBezTo>
                  <a:pt x="3067710" y="2106448"/>
                  <a:pt x="3105083" y="2123922"/>
                  <a:pt x="3145144" y="2147061"/>
                </a:cubicBezTo>
                <a:cubicBezTo>
                  <a:pt x="3198544" y="2177914"/>
                  <a:pt x="3240871" y="2209589"/>
                  <a:pt x="3240871" y="2209589"/>
                </a:cubicBezTo>
                <a:lnTo>
                  <a:pt x="3218243" y="2248775"/>
                </a:lnTo>
                <a:cubicBezTo>
                  <a:pt x="3218243" y="2248775"/>
                  <a:pt x="3169618" y="2227940"/>
                  <a:pt x="3116268" y="2197165"/>
                </a:cubicBezTo>
                <a:cubicBezTo>
                  <a:pt x="3062852" y="2166310"/>
                  <a:pt x="3020525" y="2134631"/>
                  <a:pt x="3020525" y="2134631"/>
                </a:cubicBezTo>
                <a:close/>
                <a:moveTo>
                  <a:pt x="1460821" y="2095452"/>
                </a:moveTo>
                <a:lnTo>
                  <a:pt x="1460890" y="2095452"/>
                </a:lnTo>
                <a:lnTo>
                  <a:pt x="1460873" y="2095474"/>
                </a:lnTo>
                <a:close/>
                <a:moveTo>
                  <a:pt x="2031482" y="2095446"/>
                </a:moveTo>
                <a:lnTo>
                  <a:pt x="2054113" y="2134647"/>
                </a:lnTo>
                <a:cubicBezTo>
                  <a:pt x="2054113" y="2134647"/>
                  <a:pt x="2011788" y="2166327"/>
                  <a:pt x="1958376" y="2197183"/>
                </a:cubicBezTo>
                <a:cubicBezTo>
                  <a:pt x="1904962" y="2228020"/>
                  <a:pt x="1856328" y="2248797"/>
                  <a:pt x="1856328" y="2248797"/>
                </a:cubicBezTo>
                <a:lnTo>
                  <a:pt x="1833699" y="2209608"/>
                </a:lnTo>
                <a:lnTo>
                  <a:pt x="1833765" y="2209608"/>
                </a:lnTo>
                <a:cubicBezTo>
                  <a:pt x="1833765" y="2209608"/>
                  <a:pt x="1876088" y="2177933"/>
                  <a:pt x="1929500" y="2147078"/>
                </a:cubicBezTo>
                <a:cubicBezTo>
                  <a:pt x="1982915" y="2116224"/>
                  <a:pt x="2031482" y="2095446"/>
                  <a:pt x="2031482" y="2095446"/>
                </a:cubicBezTo>
                <a:close/>
                <a:moveTo>
                  <a:pt x="3834266" y="2095442"/>
                </a:moveTo>
                <a:lnTo>
                  <a:pt x="3842651" y="2099146"/>
                </a:lnTo>
                <a:cubicBezTo>
                  <a:pt x="3858829" y="2106437"/>
                  <a:pt x="3896202" y="2123911"/>
                  <a:pt x="3936263" y="2147050"/>
                </a:cubicBezTo>
                <a:cubicBezTo>
                  <a:pt x="3989670" y="2177903"/>
                  <a:pt x="4031992" y="2209578"/>
                  <a:pt x="4031992" y="2209578"/>
                </a:cubicBezTo>
                <a:lnTo>
                  <a:pt x="4009366" y="2248763"/>
                </a:lnTo>
                <a:cubicBezTo>
                  <a:pt x="4009366" y="2248763"/>
                  <a:pt x="3960740" y="2227928"/>
                  <a:pt x="3907391" y="2197153"/>
                </a:cubicBezTo>
                <a:cubicBezTo>
                  <a:pt x="3853972" y="2166299"/>
                  <a:pt x="3811651" y="2134620"/>
                  <a:pt x="3811651" y="2134620"/>
                </a:cubicBezTo>
                <a:close/>
                <a:moveTo>
                  <a:pt x="2251951" y="2095441"/>
                </a:moveTo>
                <a:lnTo>
                  <a:pt x="2252012" y="2095441"/>
                </a:lnTo>
                <a:lnTo>
                  <a:pt x="2252000" y="2095463"/>
                </a:lnTo>
                <a:close/>
                <a:moveTo>
                  <a:pt x="2822615" y="2095435"/>
                </a:moveTo>
                <a:lnTo>
                  <a:pt x="2845242" y="2134637"/>
                </a:lnTo>
                <a:cubicBezTo>
                  <a:pt x="2845242" y="2134637"/>
                  <a:pt x="2802921" y="2166316"/>
                  <a:pt x="2749503" y="2197171"/>
                </a:cubicBezTo>
                <a:cubicBezTo>
                  <a:pt x="2696091" y="2228008"/>
                  <a:pt x="2647458" y="2248785"/>
                  <a:pt x="2647458" y="2248785"/>
                </a:cubicBezTo>
                <a:lnTo>
                  <a:pt x="2624830" y="2209596"/>
                </a:lnTo>
                <a:lnTo>
                  <a:pt x="2624892" y="2209596"/>
                </a:lnTo>
                <a:cubicBezTo>
                  <a:pt x="2624892" y="2209596"/>
                  <a:pt x="2667217" y="2177917"/>
                  <a:pt x="2720633" y="2147066"/>
                </a:cubicBezTo>
                <a:cubicBezTo>
                  <a:pt x="2774046" y="2116214"/>
                  <a:pt x="2822615" y="2095435"/>
                  <a:pt x="2822615" y="2095435"/>
                </a:cubicBezTo>
                <a:close/>
                <a:moveTo>
                  <a:pt x="4625259" y="2095431"/>
                </a:moveTo>
                <a:lnTo>
                  <a:pt x="4633642" y="2099136"/>
                </a:lnTo>
                <a:cubicBezTo>
                  <a:pt x="4649825" y="2106426"/>
                  <a:pt x="4687193" y="2123899"/>
                  <a:pt x="4727254" y="2147039"/>
                </a:cubicBezTo>
                <a:cubicBezTo>
                  <a:pt x="4780668" y="2177891"/>
                  <a:pt x="4822988" y="2209569"/>
                  <a:pt x="4822988" y="2209569"/>
                </a:cubicBezTo>
                <a:lnTo>
                  <a:pt x="4800366" y="2248756"/>
                </a:lnTo>
                <a:cubicBezTo>
                  <a:pt x="4800366" y="2248756"/>
                  <a:pt x="4751732" y="2227919"/>
                  <a:pt x="4698380" y="2197142"/>
                </a:cubicBezTo>
                <a:cubicBezTo>
                  <a:pt x="4644967" y="2166289"/>
                  <a:pt x="4602649" y="2134609"/>
                  <a:pt x="4602649" y="2134609"/>
                </a:cubicBezTo>
                <a:close/>
                <a:moveTo>
                  <a:pt x="3043094" y="2095430"/>
                </a:moveTo>
                <a:lnTo>
                  <a:pt x="3043156" y="2095430"/>
                </a:lnTo>
                <a:lnTo>
                  <a:pt x="3043144" y="2095452"/>
                </a:lnTo>
                <a:close/>
                <a:moveTo>
                  <a:pt x="3613742" y="2095425"/>
                </a:moveTo>
                <a:lnTo>
                  <a:pt x="3636372" y="2134626"/>
                </a:lnTo>
                <a:cubicBezTo>
                  <a:pt x="3636372" y="2134626"/>
                  <a:pt x="3594049" y="2166305"/>
                  <a:pt x="3540639" y="2197160"/>
                </a:cubicBezTo>
                <a:cubicBezTo>
                  <a:pt x="3487224" y="2227999"/>
                  <a:pt x="3438588" y="2248775"/>
                  <a:pt x="3438588" y="2248775"/>
                </a:cubicBezTo>
                <a:lnTo>
                  <a:pt x="3415959" y="2209585"/>
                </a:lnTo>
                <a:lnTo>
                  <a:pt x="3416027" y="2209585"/>
                </a:lnTo>
                <a:cubicBezTo>
                  <a:pt x="3416027" y="2209585"/>
                  <a:pt x="3458348" y="2177909"/>
                  <a:pt x="3511767" y="2147056"/>
                </a:cubicBezTo>
                <a:cubicBezTo>
                  <a:pt x="3565177" y="2116204"/>
                  <a:pt x="3613742" y="2095425"/>
                  <a:pt x="3613742" y="2095425"/>
                </a:cubicBezTo>
                <a:close/>
                <a:moveTo>
                  <a:pt x="5416402" y="2095420"/>
                </a:moveTo>
                <a:lnTo>
                  <a:pt x="5424781" y="2099125"/>
                </a:lnTo>
                <a:cubicBezTo>
                  <a:pt x="5440965" y="2106415"/>
                  <a:pt x="5478335" y="2123890"/>
                  <a:pt x="5518395" y="2147028"/>
                </a:cubicBezTo>
                <a:cubicBezTo>
                  <a:pt x="5571809" y="2177880"/>
                  <a:pt x="5614131" y="2209557"/>
                  <a:pt x="5614131" y="2209557"/>
                </a:cubicBezTo>
                <a:lnTo>
                  <a:pt x="5591504" y="2248743"/>
                </a:lnTo>
                <a:cubicBezTo>
                  <a:pt x="5591504" y="2248743"/>
                  <a:pt x="5542870" y="2227908"/>
                  <a:pt x="5489521" y="2197131"/>
                </a:cubicBezTo>
                <a:cubicBezTo>
                  <a:pt x="5436110" y="2166277"/>
                  <a:pt x="5393787" y="2134599"/>
                  <a:pt x="5393787" y="2134599"/>
                </a:cubicBezTo>
                <a:close/>
                <a:moveTo>
                  <a:pt x="3834218" y="2095419"/>
                </a:moveTo>
                <a:lnTo>
                  <a:pt x="3834279" y="2095419"/>
                </a:lnTo>
                <a:lnTo>
                  <a:pt x="3834266" y="2095442"/>
                </a:lnTo>
                <a:close/>
                <a:moveTo>
                  <a:pt x="4404860" y="2095414"/>
                </a:moveTo>
                <a:lnTo>
                  <a:pt x="4427491" y="2134615"/>
                </a:lnTo>
                <a:cubicBezTo>
                  <a:pt x="4427491" y="2134615"/>
                  <a:pt x="4385164" y="2166295"/>
                  <a:pt x="4331748" y="2197148"/>
                </a:cubicBezTo>
                <a:cubicBezTo>
                  <a:pt x="4278335" y="2227986"/>
                  <a:pt x="4229702" y="2248763"/>
                  <a:pt x="4229702" y="2248763"/>
                </a:cubicBezTo>
                <a:lnTo>
                  <a:pt x="4207074" y="2209573"/>
                </a:lnTo>
                <a:cubicBezTo>
                  <a:pt x="4207074" y="2209573"/>
                  <a:pt x="4249395" y="2177898"/>
                  <a:pt x="4302809" y="2147044"/>
                </a:cubicBezTo>
                <a:cubicBezTo>
                  <a:pt x="4356222" y="2116192"/>
                  <a:pt x="4404860" y="2095414"/>
                  <a:pt x="4404860" y="2095414"/>
                </a:cubicBezTo>
                <a:close/>
                <a:moveTo>
                  <a:pt x="4625211" y="2095408"/>
                </a:moveTo>
                <a:lnTo>
                  <a:pt x="4625271" y="2095408"/>
                </a:lnTo>
                <a:lnTo>
                  <a:pt x="4625259" y="2095431"/>
                </a:lnTo>
                <a:close/>
                <a:moveTo>
                  <a:pt x="5196000" y="2095403"/>
                </a:moveTo>
                <a:lnTo>
                  <a:pt x="5218629" y="2134605"/>
                </a:lnTo>
                <a:cubicBezTo>
                  <a:pt x="5218629" y="2134605"/>
                  <a:pt x="5176307" y="2166283"/>
                  <a:pt x="5122891" y="2197137"/>
                </a:cubicBezTo>
                <a:cubicBezTo>
                  <a:pt x="5069478" y="2227979"/>
                  <a:pt x="5020848" y="2248754"/>
                  <a:pt x="5020848" y="2248754"/>
                </a:cubicBezTo>
                <a:lnTo>
                  <a:pt x="4998215" y="2209564"/>
                </a:lnTo>
                <a:cubicBezTo>
                  <a:pt x="4998215" y="2209564"/>
                  <a:pt x="5040542" y="2177886"/>
                  <a:pt x="5093953" y="2147034"/>
                </a:cubicBezTo>
                <a:cubicBezTo>
                  <a:pt x="5147369" y="2116182"/>
                  <a:pt x="5196000" y="2095403"/>
                  <a:pt x="5196000" y="2095403"/>
                </a:cubicBezTo>
                <a:close/>
                <a:moveTo>
                  <a:pt x="5416352" y="2095397"/>
                </a:moveTo>
                <a:lnTo>
                  <a:pt x="5416414" y="2095397"/>
                </a:lnTo>
                <a:lnTo>
                  <a:pt x="5416402" y="2095420"/>
                </a:lnTo>
                <a:close/>
                <a:moveTo>
                  <a:pt x="5987067" y="2095392"/>
                </a:moveTo>
                <a:lnTo>
                  <a:pt x="6009695" y="2134593"/>
                </a:lnTo>
                <a:cubicBezTo>
                  <a:pt x="6009695" y="2134593"/>
                  <a:pt x="5967374" y="2166272"/>
                  <a:pt x="5913960" y="2197125"/>
                </a:cubicBezTo>
                <a:cubicBezTo>
                  <a:pt x="5860547" y="2227968"/>
                  <a:pt x="5811914" y="2248743"/>
                  <a:pt x="5811914" y="2248743"/>
                </a:cubicBezTo>
                <a:lnTo>
                  <a:pt x="5789285" y="2209553"/>
                </a:lnTo>
                <a:cubicBezTo>
                  <a:pt x="5789285" y="2209553"/>
                  <a:pt x="5831608" y="2177875"/>
                  <a:pt x="5885024" y="2147022"/>
                </a:cubicBezTo>
                <a:cubicBezTo>
                  <a:pt x="5938437" y="2116170"/>
                  <a:pt x="5987067" y="2095392"/>
                  <a:pt x="5987067" y="2095392"/>
                </a:cubicBezTo>
                <a:close/>
                <a:moveTo>
                  <a:pt x="6207480" y="2095386"/>
                </a:moveTo>
                <a:cubicBezTo>
                  <a:pt x="6207480" y="2095386"/>
                  <a:pt x="6256113" y="2116165"/>
                  <a:pt x="6309528" y="2147017"/>
                </a:cubicBezTo>
                <a:cubicBezTo>
                  <a:pt x="6362878" y="2177868"/>
                  <a:pt x="6405201" y="2209546"/>
                  <a:pt x="6405201" y="2209546"/>
                </a:cubicBezTo>
                <a:lnTo>
                  <a:pt x="6382638" y="2248738"/>
                </a:lnTo>
                <a:cubicBezTo>
                  <a:pt x="6382638" y="2248738"/>
                  <a:pt x="6334004" y="2227899"/>
                  <a:pt x="6280590" y="2197119"/>
                </a:cubicBezTo>
                <a:cubicBezTo>
                  <a:pt x="6227176" y="2166266"/>
                  <a:pt x="6184852" y="2134587"/>
                  <a:pt x="6184852" y="2134587"/>
                </a:cubicBezTo>
                <a:close/>
                <a:moveTo>
                  <a:pt x="6778210" y="2095381"/>
                </a:moveTo>
                <a:lnTo>
                  <a:pt x="6800772" y="2134582"/>
                </a:lnTo>
                <a:cubicBezTo>
                  <a:pt x="6800772" y="2134582"/>
                  <a:pt x="6758449" y="2166261"/>
                  <a:pt x="6705035" y="2197114"/>
                </a:cubicBezTo>
                <a:cubicBezTo>
                  <a:pt x="6651621" y="2227957"/>
                  <a:pt x="6603052" y="2248735"/>
                  <a:pt x="6603052" y="2248735"/>
                </a:cubicBezTo>
                <a:lnTo>
                  <a:pt x="6580424" y="2209542"/>
                </a:lnTo>
                <a:cubicBezTo>
                  <a:pt x="6580424" y="2209542"/>
                  <a:pt x="6622747" y="2177863"/>
                  <a:pt x="6676161" y="2147011"/>
                </a:cubicBezTo>
                <a:cubicBezTo>
                  <a:pt x="6729575" y="2116160"/>
                  <a:pt x="6778210" y="2095381"/>
                  <a:pt x="6778210" y="2095381"/>
                </a:cubicBezTo>
                <a:close/>
                <a:moveTo>
                  <a:pt x="6998558" y="2095375"/>
                </a:moveTo>
                <a:cubicBezTo>
                  <a:pt x="6998558" y="2095375"/>
                  <a:pt x="7047191" y="2116154"/>
                  <a:pt x="7100606" y="2147006"/>
                </a:cubicBezTo>
                <a:cubicBezTo>
                  <a:pt x="7154020" y="2177856"/>
                  <a:pt x="7196344" y="2209534"/>
                  <a:pt x="7196344" y="2209534"/>
                </a:cubicBezTo>
                <a:lnTo>
                  <a:pt x="7173716" y="2248727"/>
                </a:lnTo>
                <a:cubicBezTo>
                  <a:pt x="7173716" y="2248727"/>
                  <a:pt x="7125146" y="2227888"/>
                  <a:pt x="7071731" y="2197108"/>
                </a:cubicBezTo>
                <a:cubicBezTo>
                  <a:pt x="7018317" y="2166255"/>
                  <a:pt x="6975995" y="2134576"/>
                  <a:pt x="6975995" y="2134576"/>
                </a:cubicBezTo>
                <a:close/>
                <a:moveTo>
                  <a:pt x="7569286" y="2095370"/>
                </a:moveTo>
                <a:lnTo>
                  <a:pt x="7591913" y="2134571"/>
                </a:lnTo>
                <a:cubicBezTo>
                  <a:pt x="7591913" y="2134571"/>
                  <a:pt x="7549590" y="2166250"/>
                  <a:pt x="7496176" y="2197102"/>
                </a:cubicBezTo>
                <a:cubicBezTo>
                  <a:pt x="7442762" y="2227947"/>
                  <a:pt x="7394128" y="2248724"/>
                  <a:pt x="7394128" y="2248724"/>
                </a:cubicBezTo>
                <a:lnTo>
                  <a:pt x="7371564" y="2209530"/>
                </a:lnTo>
                <a:cubicBezTo>
                  <a:pt x="7371564" y="2209530"/>
                  <a:pt x="7413887" y="2177852"/>
                  <a:pt x="7467302" y="2147000"/>
                </a:cubicBezTo>
                <a:cubicBezTo>
                  <a:pt x="7520716" y="2116149"/>
                  <a:pt x="7569286" y="2095370"/>
                  <a:pt x="7569286" y="2095370"/>
                </a:cubicBezTo>
                <a:close/>
                <a:moveTo>
                  <a:pt x="7789699" y="2095364"/>
                </a:moveTo>
                <a:cubicBezTo>
                  <a:pt x="7789699" y="2095364"/>
                  <a:pt x="7838333" y="2116143"/>
                  <a:pt x="7891747" y="2146995"/>
                </a:cubicBezTo>
                <a:cubicBezTo>
                  <a:pt x="7945161" y="2177845"/>
                  <a:pt x="7987485" y="2209523"/>
                  <a:pt x="7987485" y="2209523"/>
                </a:cubicBezTo>
                <a:lnTo>
                  <a:pt x="7964857" y="2248719"/>
                </a:lnTo>
                <a:cubicBezTo>
                  <a:pt x="7964857" y="2248719"/>
                  <a:pt x="7916223" y="2227879"/>
                  <a:pt x="7862873" y="2197096"/>
                </a:cubicBezTo>
                <a:cubicBezTo>
                  <a:pt x="7809395" y="2166244"/>
                  <a:pt x="7767072" y="2134566"/>
                  <a:pt x="7767072" y="2134566"/>
                </a:cubicBezTo>
                <a:close/>
                <a:moveTo>
                  <a:pt x="8360428" y="2095359"/>
                </a:moveTo>
                <a:lnTo>
                  <a:pt x="8383056" y="2134560"/>
                </a:lnTo>
                <a:cubicBezTo>
                  <a:pt x="8383056" y="2134560"/>
                  <a:pt x="8340732" y="2166239"/>
                  <a:pt x="8287318" y="2197091"/>
                </a:cubicBezTo>
                <a:cubicBezTo>
                  <a:pt x="8233904" y="2227938"/>
                  <a:pt x="8185270" y="2248713"/>
                  <a:pt x="8185270" y="2248713"/>
                </a:cubicBezTo>
                <a:lnTo>
                  <a:pt x="8162642" y="2209519"/>
                </a:lnTo>
                <a:cubicBezTo>
                  <a:pt x="8162642" y="2209519"/>
                  <a:pt x="8204965" y="2177841"/>
                  <a:pt x="8258380" y="2146989"/>
                </a:cubicBezTo>
                <a:cubicBezTo>
                  <a:pt x="8311794" y="2116138"/>
                  <a:pt x="8360428" y="2095359"/>
                  <a:pt x="8360428" y="2095359"/>
                </a:cubicBezTo>
                <a:close/>
                <a:moveTo>
                  <a:pt x="8580840" y="2095354"/>
                </a:moveTo>
                <a:cubicBezTo>
                  <a:pt x="8580840" y="2095354"/>
                  <a:pt x="8629474" y="2116133"/>
                  <a:pt x="8682888" y="2146984"/>
                </a:cubicBezTo>
                <a:cubicBezTo>
                  <a:pt x="8736302" y="2177833"/>
                  <a:pt x="8778626" y="2209512"/>
                  <a:pt x="8778626" y="2209512"/>
                </a:cubicBezTo>
                <a:lnTo>
                  <a:pt x="8755998" y="2248708"/>
                </a:lnTo>
                <a:cubicBezTo>
                  <a:pt x="8755998" y="2248708"/>
                  <a:pt x="8707364" y="2227868"/>
                  <a:pt x="8654014" y="2197085"/>
                </a:cubicBezTo>
                <a:cubicBezTo>
                  <a:pt x="8600536" y="2166233"/>
                  <a:pt x="8558213" y="2134555"/>
                  <a:pt x="8558213" y="2134555"/>
                </a:cubicBezTo>
                <a:close/>
                <a:moveTo>
                  <a:pt x="9151570" y="2095348"/>
                </a:moveTo>
                <a:lnTo>
                  <a:pt x="9174198" y="2134549"/>
                </a:lnTo>
                <a:cubicBezTo>
                  <a:pt x="9174198" y="2134549"/>
                  <a:pt x="9131874" y="2166228"/>
                  <a:pt x="9078460" y="2197079"/>
                </a:cubicBezTo>
                <a:cubicBezTo>
                  <a:pt x="9025046" y="2227927"/>
                  <a:pt x="8976412" y="2248704"/>
                  <a:pt x="8976412" y="2248704"/>
                </a:cubicBezTo>
                <a:lnTo>
                  <a:pt x="8953784" y="2209507"/>
                </a:lnTo>
                <a:cubicBezTo>
                  <a:pt x="8953784" y="2209507"/>
                  <a:pt x="8996107" y="2177830"/>
                  <a:pt x="9049522" y="2146978"/>
                </a:cubicBezTo>
                <a:cubicBezTo>
                  <a:pt x="9102936" y="2116127"/>
                  <a:pt x="9151570" y="2095348"/>
                  <a:pt x="9151570" y="2095348"/>
                </a:cubicBezTo>
                <a:close/>
                <a:moveTo>
                  <a:pt x="9371982" y="2095343"/>
                </a:moveTo>
                <a:cubicBezTo>
                  <a:pt x="9371982" y="2095343"/>
                  <a:pt x="9420552" y="2116121"/>
                  <a:pt x="9474030" y="2146972"/>
                </a:cubicBezTo>
                <a:cubicBezTo>
                  <a:pt x="9527381" y="2177822"/>
                  <a:pt x="9569704" y="2209500"/>
                  <a:pt x="9569704" y="2209500"/>
                </a:cubicBezTo>
                <a:lnTo>
                  <a:pt x="9547140" y="2248701"/>
                </a:lnTo>
                <a:cubicBezTo>
                  <a:pt x="9547140" y="2248701"/>
                  <a:pt x="9498507" y="2227857"/>
                  <a:pt x="9445093" y="2197073"/>
                </a:cubicBezTo>
                <a:cubicBezTo>
                  <a:pt x="9391678" y="2166222"/>
                  <a:pt x="9349355" y="2134543"/>
                  <a:pt x="9349355" y="2134543"/>
                </a:cubicBezTo>
                <a:close/>
                <a:moveTo>
                  <a:pt x="9942711" y="2095337"/>
                </a:moveTo>
                <a:lnTo>
                  <a:pt x="9965275" y="2134537"/>
                </a:lnTo>
                <a:cubicBezTo>
                  <a:pt x="9965275" y="2134537"/>
                  <a:pt x="9922951" y="2166217"/>
                  <a:pt x="9869601" y="2197068"/>
                </a:cubicBezTo>
                <a:cubicBezTo>
                  <a:pt x="9816123" y="2227916"/>
                  <a:pt x="9767553" y="2248692"/>
                  <a:pt x="9767553" y="2248692"/>
                </a:cubicBezTo>
                <a:lnTo>
                  <a:pt x="9744925" y="2209496"/>
                </a:lnTo>
                <a:cubicBezTo>
                  <a:pt x="9744925" y="2209496"/>
                  <a:pt x="9787248" y="2177818"/>
                  <a:pt x="9840663" y="2146967"/>
                </a:cubicBezTo>
                <a:cubicBezTo>
                  <a:pt x="9894077" y="2116116"/>
                  <a:pt x="9942711" y="2095337"/>
                  <a:pt x="9942711" y="2095337"/>
                </a:cubicBezTo>
                <a:close/>
                <a:moveTo>
                  <a:pt x="10163059" y="2095332"/>
                </a:moveTo>
                <a:cubicBezTo>
                  <a:pt x="10163059" y="2095332"/>
                  <a:pt x="10211693" y="2116111"/>
                  <a:pt x="10265107" y="2146961"/>
                </a:cubicBezTo>
                <a:cubicBezTo>
                  <a:pt x="10318522" y="2177812"/>
                  <a:pt x="10360845" y="2209489"/>
                  <a:pt x="10360845" y="2209489"/>
                </a:cubicBezTo>
                <a:lnTo>
                  <a:pt x="10338218" y="2248690"/>
                </a:lnTo>
                <a:cubicBezTo>
                  <a:pt x="10338218" y="2248690"/>
                  <a:pt x="10289648" y="2227847"/>
                  <a:pt x="10236234" y="2197062"/>
                </a:cubicBezTo>
                <a:cubicBezTo>
                  <a:pt x="10182819" y="2166211"/>
                  <a:pt x="10140496" y="2134532"/>
                  <a:pt x="10140496" y="2134532"/>
                </a:cubicBezTo>
                <a:close/>
                <a:moveTo>
                  <a:pt x="10733788" y="2095326"/>
                </a:moveTo>
                <a:lnTo>
                  <a:pt x="10756416" y="2134526"/>
                </a:lnTo>
                <a:cubicBezTo>
                  <a:pt x="10756416" y="2134526"/>
                  <a:pt x="10714092" y="2166206"/>
                  <a:pt x="10660678" y="2197056"/>
                </a:cubicBezTo>
                <a:cubicBezTo>
                  <a:pt x="10607264" y="2227905"/>
                  <a:pt x="10558630" y="2248683"/>
                  <a:pt x="10558630" y="2248683"/>
                </a:cubicBezTo>
                <a:lnTo>
                  <a:pt x="10536066" y="2209484"/>
                </a:lnTo>
                <a:cubicBezTo>
                  <a:pt x="10536066" y="2209484"/>
                  <a:pt x="10578389" y="2177807"/>
                  <a:pt x="10631804" y="2146956"/>
                </a:cubicBezTo>
                <a:cubicBezTo>
                  <a:pt x="10685218" y="2116106"/>
                  <a:pt x="10733788" y="2095326"/>
                  <a:pt x="10733788" y="2095326"/>
                </a:cubicBezTo>
                <a:close/>
                <a:moveTo>
                  <a:pt x="10954201" y="2095321"/>
                </a:moveTo>
                <a:cubicBezTo>
                  <a:pt x="10954201" y="2095321"/>
                  <a:pt x="11002835" y="2116100"/>
                  <a:pt x="11056249" y="2146950"/>
                </a:cubicBezTo>
                <a:cubicBezTo>
                  <a:pt x="11109664" y="2177800"/>
                  <a:pt x="11151987" y="2209477"/>
                  <a:pt x="11151987" y="2209477"/>
                </a:cubicBezTo>
                <a:lnTo>
                  <a:pt x="11129360" y="2248679"/>
                </a:lnTo>
                <a:cubicBezTo>
                  <a:pt x="11129360" y="2248679"/>
                  <a:pt x="11080790" y="2227836"/>
                  <a:pt x="11027376" y="2197050"/>
                </a:cubicBezTo>
                <a:cubicBezTo>
                  <a:pt x="10973961" y="2166200"/>
                  <a:pt x="10931638" y="2134521"/>
                  <a:pt x="10931638" y="2134521"/>
                </a:cubicBezTo>
                <a:close/>
                <a:moveTo>
                  <a:pt x="11524930" y="2095315"/>
                </a:moveTo>
                <a:lnTo>
                  <a:pt x="11547558" y="2134516"/>
                </a:lnTo>
                <a:cubicBezTo>
                  <a:pt x="11547558" y="2134516"/>
                  <a:pt x="11505234" y="2166195"/>
                  <a:pt x="11451820" y="2197045"/>
                </a:cubicBezTo>
                <a:cubicBezTo>
                  <a:pt x="11398406" y="2227893"/>
                  <a:pt x="11349772" y="2248672"/>
                  <a:pt x="11349772" y="2248672"/>
                </a:cubicBezTo>
                <a:lnTo>
                  <a:pt x="11327208" y="2209473"/>
                </a:lnTo>
                <a:cubicBezTo>
                  <a:pt x="11327208" y="2209473"/>
                  <a:pt x="11369531" y="2177796"/>
                  <a:pt x="11422946" y="2146945"/>
                </a:cubicBezTo>
                <a:cubicBezTo>
                  <a:pt x="11476360" y="2116094"/>
                  <a:pt x="11524930" y="2095315"/>
                  <a:pt x="11524930" y="2095315"/>
                </a:cubicBezTo>
                <a:close/>
                <a:moveTo>
                  <a:pt x="11745343" y="2095310"/>
                </a:moveTo>
                <a:cubicBezTo>
                  <a:pt x="11745343" y="2095310"/>
                  <a:pt x="11793976" y="2116089"/>
                  <a:pt x="11847390" y="2146939"/>
                </a:cubicBezTo>
                <a:cubicBezTo>
                  <a:pt x="11900804" y="2177790"/>
                  <a:pt x="11943128" y="2209468"/>
                  <a:pt x="11943128" y="2209468"/>
                </a:cubicBezTo>
                <a:lnTo>
                  <a:pt x="11920501" y="2248669"/>
                </a:lnTo>
                <a:cubicBezTo>
                  <a:pt x="11920501" y="2248669"/>
                  <a:pt x="11871867" y="2227826"/>
                  <a:pt x="11818516" y="2197039"/>
                </a:cubicBezTo>
                <a:cubicBezTo>
                  <a:pt x="11765038" y="2166189"/>
                  <a:pt x="11722715" y="2134510"/>
                  <a:pt x="11722715" y="2134510"/>
                </a:cubicBezTo>
                <a:close/>
                <a:moveTo>
                  <a:pt x="141282" y="1943759"/>
                </a:moveTo>
                <a:lnTo>
                  <a:pt x="186536" y="1943759"/>
                </a:lnTo>
                <a:cubicBezTo>
                  <a:pt x="186536" y="1943759"/>
                  <a:pt x="192846" y="1996284"/>
                  <a:pt x="192846" y="2057989"/>
                </a:cubicBezTo>
                <a:cubicBezTo>
                  <a:pt x="192846" y="2119690"/>
                  <a:pt x="186536" y="2172149"/>
                  <a:pt x="186536" y="2172149"/>
                </a:cubicBezTo>
                <a:lnTo>
                  <a:pt x="141282" y="2172149"/>
                </a:lnTo>
                <a:cubicBezTo>
                  <a:pt x="141282" y="2172149"/>
                  <a:pt x="135035" y="2119626"/>
                  <a:pt x="135035" y="2057989"/>
                </a:cubicBezTo>
                <a:cubicBezTo>
                  <a:pt x="135035" y="1996348"/>
                  <a:pt x="141282" y="1943759"/>
                  <a:pt x="141282" y="1943759"/>
                </a:cubicBezTo>
                <a:close/>
                <a:moveTo>
                  <a:pt x="932414" y="1943749"/>
                </a:moveTo>
                <a:lnTo>
                  <a:pt x="977669" y="1943749"/>
                </a:lnTo>
                <a:cubicBezTo>
                  <a:pt x="977669" y="1943749"/>
                  <a:pt x="983979" y="1996275"/>
                  <a:pt x="983979" y="2057980"/>
                </a:cubicBezTo>
                <a:cubicBezTo>
                  <a:pt x="983979" y="2119683"/>
                  <a:pt x="977669" y="2172143"/>
                  <a:pt x="977669" y="2172143"/>
                </a:cubicBezTo>
                <a:lnTo>
                  <a:pt x="932414" y="2172143"/>
                </a:lnTo>
                <a:cubicBezTo>
                  <a:pt x="932414" y="2172143"/>
                  <a:pt x="926104" y="2119619"/>
                  <a:pt x="926104" y="2057980"/>
                </a:cubicBezTo>
                <a:cubicBezTo>
                  <a:pt x="926104" y="1996339"/>
                  <a:pt x="932414" y="1943749"/>
                  <a:pt x="932414" y="1943749"/>
                </a:cubicBezTo>
                <a:close/>
                <a:moveTo>
                  <a:pt x="1723556" y="1943739"/>
                </a:moveTo>
                <a:lnTo>
                  <a:pt x="1768814" y="1943739"/>
                </a:lnTo>
                <a:cubicBezTo>
                  <a:pt x="1768814" y="1943739"/>
                  <a:pt x="1775125" y="1996264"/>
                  <a:pt x="1775125" y="2057969"/>
                </a:cubicBezTo>
                <a:cubicBezTo>
                  <a:pt x="1775125" y="2119672"/>
                  <a:pt x="1768814" y="2172131"/>
                  <a:pt x="1768814" y="2172131"/>
                </a:cubicBezTo>
                <a:lnTo>
                  <a:pt x="1723556" y="2172131"/>
                </a:lnTo>
                <a:cubicBezTo>
                  <a:pt x="1723556" y="2172131"/>
                  <a:pt x="1717247" y="2119609"/>
                  <a:pt x="1717247" y="2057969"/>
                </a:cubicBezTo>
                <a:cubicBezTo>
                  <a:pt x="1717247" y="1996328"/>
                  <a:pt x="1723556" y="1943739"/>
                  <a:pt x="1723556" y="1943739"/>
                </a:cubicBezTo>
                <a:close/>
                <a:moveTo>
                  <a:pt x="2514689" y="1943729"/>
                </a:moveTo>
                <a:lnTo>
                  <a:pt x="2559944" y="1943729"/>
                </a:lnTo>
                <a:cubicBezTo>
                  <a:pt x="2559944" y="1943729"/>
                  <a:pt x="2566255" y="1996254"/>
                  <a:pt x="2566255" y="2057959"/>
                </a:cubicBezTo>
                <a:cubicBezTo>
                  <a:pt x="2566255" y="2119662"/>
                  <a:pt x="2559944" y="2172120"/>
                  <a:pt x="2559944" y="2172120"/>
                </a:cubicBezTo>
                <a:lnTo>
                  <a:pt x="2514689" y="2172120"/>
                </a:lnTo>
                <a:cubicBezTo>
                  <a:pt x="2514689" y="2172120"/>
                  <a:pt x="2508444" y="2119598"/>
                  <a:pt x="2508444" y="2057959"/>
                </a:cubicBezTo>
                <a:cubicBezTo>
                  <a:pt x="2508444" y="1996318"/>
                  <a:pt x="2514689" y="1943729"/>
                  <a:pt x="2514689" y="1943729"/>
                </a:cubicBezTo>
                <a:close/>
                <a:moveTo>
                  <a:pt x="3305820" y="1943719"/>
                </a:moveTo>
                <a:lnTo>
                  <a:pt x="3351078" y="1943719"/>
                </a:lnTo>
                <a:cubicBezTo>
                  <a:pt x="3351078" y="1943719"/>
                  <a:pt x="3357385" y="1996244"/>
                  <a:pt x="3357385" y="2057948"/>
                </a:cubicBezTo>
                <a:cubicBezTo>
                  <a:pt x="3357385" y="2119650"/>
                  <a:pt x="3351078" y="2172109"/>
                  <a:pt x="3351078" y="2172109"/>
                </a:cubicBezTo>
                <a:lnTo>
                  <a:pt x="3305820" y="2172109"/>
                </a:lnTo>
                <a:cubicBezTo>
                  <a:pt x="3305820" y="2172109"/>
                  <a:pt x="3299575" y="2119587"/>
                  <a:pt x="3299575" y="2057948"/>
                </a:cubicBezTo>
                <a:cubicBezTo>
                  <a:pt x="3299575" y="1996307"/>
                  <a:pt x="3305820" y="1943719"/>
                  <a:pt x="3305820" y="1943719"/>
                </a:cubicBezTo>
                <a:close/>
                <a:moveTo>
                  <a:pt x="4096880" y="1943709"/>
                </a:moveTo>
                <a:lnTo>
                  <a:pt x="4142136" y="1943709"/>
                </a:lnTo>
                <a:cubicBezTo>
                  <a:pt x="4142136" y="1943709"/>
                  <a:pt x="4148446" y="1996233"/>
                  <a:pt x="4148446" y="2057937"/>
                </a:cubicBezTo>
                <a:cubicBezTo>
                  <a:pt x="4148446" y="2119639"/>
                  <a:pt x="4142136" y="2172098"/>
                  <a:pt x="4142136" y="2172098"/>
                </a:cubicBezTo>
                <a:lnTo>
                  <a:pt x="4096880" y="2172098"/>
                </a:lnTo>
                <a:cubicBezTo>
                  <a:pt x="4096880" y="2172098"/>
                  <a:pt x="4090633" y="2119577"/>
                  <a:pt x="4090633" y="2057937"/>
                </a:cubicBezTo>
                <a:cubicBezTo>
                  <a:pt x="4090633" y="1996297"/>
                  <a:pt x="4096880" y="1943709"/>
                  <a:pt x="4096880" y="1943709"/>
                </a:cubicBezTo>
                <a:close/>
                <a:moveTo>
                  <a:pt x="4887944" y="1943699"/>
                </a:moveTo>
                <a:lnTo>
                  <a:pt x="4933198" y="1943699"/>
                </a:lnTo>
                <a:cubicBezTo>
                  <a:pt x="4933198" y="1943699"/>
                  <a:pt x="4939507" y="1996223"/>
                  <a:pt x="4939507" y="2057926"/>
                </a:cubicBezTo>
                <a:cubicBezTo>
                  <a:pt x="4939507" y="2119629"/>
                  <a:pt x="4933198" y="2172088"/>
                  <a:pt x="4933198" y="2172088"/>
                </a:cubicBezTo>
                <a:lnTo>
                  <a:pt x="4887944" y="2172088"/>
                </a:lnTo>
                <a:cubicBezTo>
                  <a:pt x="4887944" y="2172088"/>
                  <a:pt x="4881696" y="2119565"/>
                  <a:pt x="4881696" y="2057926"/>
                </a:cubicBezTo>
                <a:cubicBezTo>
                  <a:pt x="4881696" y="1996287"/>
                  <a:pt x="4887944" y="1943699"/>
                  <a:pt x="4887944" y="1943699"/>
                </a:cubicBezTo>
                <a:close/>
                <a:moveTo>
                  <a:pt x="5679084" y="1943689"/>
                </a:moveTo>
                <a:lnTo>
                  <a:pt x="5724338" y="1943689"/>
                </a:lnTo>
                <a:cubicBezTo>
                  <a:pt x="5724338" y="1943689"/>
                  <a:pt x="5730645" y="1996212"/>
                  <a:pt x="5730645" y="2057916"/>
                </a:cubicBezTo>
                <a:cubicBezTo>
                  <a:pt x="5730645" y="2119618"/>
                  <a:pt x="5724338" y="2172077"/>
                  <a:pt x="5724338" y="2172077"/>
                </a:cubicBezTo>
                <a:lnTo>
                  <a:pt x="5679084" y="2172077"/>
                </a:lnTo>
                <a:cubicBezTo>
                  <a:pt x="5679084" y="2172077"/>
                  <a:pt x="5672769" y="2119554"/>
                  <a:pt x="5672769" y="2057916"/>
                </a:cubicBezTo>
                <a:cubicBezTo>
                  <a:pt x="5672769" y="1996276"/>
                  <a:pt x="5679084" y="1943689"/>
                  <a:pt x="5679084" y="1943689"/>
                </a:cubicBezTo>
                <a:close/>
                <a:moveTo>
                  <a:pt x="6470217" y="1943679"/>
                </a:moveTo>
                <a:lnTo>
                  <a:pt x="6515408" y="1943679"/>
                </a:lnTo>
                <a:cubicBezTo>
                  <a:pt x="6515408" y="1943679"/>
                  <a:pt x="6521719" y="1996202"/>
                  <a:pt x="6521719" y="2057905"/>
                </a:cubicBezTo>
                <a:cubicBezTo>
                  <a:pt x="6521719" y="2119607"/>
                  <a:pt x="6515408" y="2172066"/>
                  <a:pt x="6515408" y="2172066"/>
                </a:cubicBezTo>
                <a:lnTo>
                  <a:pt x="6470217" y="2172066"/>
                </a:lnTo>
                <a:cubicBezTo>
                  <a:pt x="6470217" y="2172066"/>
                  <a:pt x="6463906" y="2119544"/>
                  <a:pt x="6463906" y="2057905"/>
                </a:cubicBezTo>
                <a:cubicBezTo>
                  <a:pt x="6463906" y="1996266"/>
                  <a:pt x="6470217" y="1943679"/>
                  <a:pt x="6470217" y="1943679"/>
                </a:cubicBezTo>
                <a:close/>
                <a:moveTo>
                  <a:pt x="7261293" y="1943668"/>
                </a:moveTo>
                <a:lnTo>
                  <a:pt x="7306549" y="1943668"/>
                </a:lnTo>
                <a:cubicBezTo>
                  <a:pt x="7306549" y="1943668"/>
                  <a:pt x="7312860" y="1996192"/>
                  <a:pt x="7312860" y="2057894"/>
                </a:cubicBezTo>
                <a:cubicBezTo>
                  <a:pt x="7312860" y="2119596"/>
                  <a:pt x="7306549" y="2172055"/>
                  <a:pt x="7306549" y="2172055"/>
                </a:cubicBezTo>
                <a:lnTo>
                  <a:pt x="7261293" y="2172055"/>
                </a:lnTo>
                <a:cubicBezTo>
                  <a:pt x="7261293" y="2172055"/>
                  <a:pt x="7255047" y="2119533"/>
                  <a:pt x="7255047" y="2057894"/>
                </a:cubicBezTo>
                <a:cubicBezTo>
                  <a:pt x="7255047" y="1996256"/>
                  <a:pt x="7261293" y="1943668"/>
                  <a:pt x="7261293" y="1943668"/>
                </a:cubicBezTo>
                <a:close/>
                <a:moveTo>
                  <a:pt x="8052435" y="1943658"/>
                </a:moveTo>
                <a:lnTo>
                  <a:pt x="8097691" y="1943658"/>
                </a:lnTo>
                <a:cubicBezTo>
                  <a:pt x="8097691" y="1943658"/>
                  <a:pt x="8103938" y="1996181"/>
                  <a:pt x="8103938" y="2057884"/>
                </a:cubicBezTo>
                <a:cubicBezTo>
                  <a:pt x="8103938" y="2119585"/>
                  <a:pt x="8097691" y="2172044"/>
                  <a:pt x="8097691" y="2172044"/>
                </a:cubicBezTo>
                <a:lnTo>
                  <a:pt x="8052435" y="2172044"/>
                </a:lnTo>
                <a:cubicBezTo>
                  <a:pt x="8052435" y="2172044"/>
                  <a:pt x="8046189" y="2119522"/>
                  <a:pt x="8046189" y="2057884"/>
                </a:cubicBezTo>
                <a:cubicBezTo>
                  <a:pt x="8046189" y="1996246"/>
                  <a:pt x="8052435" y="1943658"/>
                  <a:pt x="8052435" y="1943658"/>
                </a:cubicBezTo>
                <a:close/>
                <a:moveTo>
                  <a:pt x="8843577" y="1943648"/>
                </a:moveTo>
                <a:lnTo>
                  <a:pt x="8888832" y="1943648"/>
                </a:lnTo>
                <a:cubicBezTo>
                  <a:pt x="8888832" y="1943648"/>
                  <a:pt x="8895079" y="1996171"/>
                  <a:pt x="8895079" y="2057873"/>
                </a:cubicBezTo>
                <a:cubicBezTo>
                  <a:pt x="8895079" y="2119575"/>
                  <a:pt x="8888832" y="2172033"/>
                  <a:pt x="8888832" y="2172033"/>
                </a:cubicBezTo>
                <a:lnTo>
                  <a:pt x="8843577" y="2172033"/>
                </a:lnTo>
                <a:cubicBezTo>
                  <a:pt x="8843577" y="2172033"/>
                  <a:pt x="8837330" y="2119511"/>
                  <a:pt x="8837330" y="2057873"/>
                </a:cubicBezTo>
                <a:cubicBezTo>
                  <a:pt x="8837330" y="1996235"/>
                  <a:pt x="8843577" y="1943648"/>
                  <a:pt x="8843577" y="1943648"/>
                </a:cubicBezTo>
                <a:close/>
                <a:moveTo>
                  <a:pt x="9634719" y="1943638"/>
                </a:moveTo>
                <a:lnTo>
                  <a:pt x="9679910" y="1943638"/>
                </a:lnTo>
                <a:cubicBezTo>
                  <a:pt x="9679910" y="1943638"/>
                  <a:pt x="9686221" y="1996161"/>
                  <a:pt x="9686221" y="2057862"/>
                </a:cubicBezTo>
                <a:cubicBezTo>
                  <a:pt x="9686221" y="2119564"/>
                  <a:pt x="9679910" y="2172022"/>
                  <a:pt x="9679910" y="2172022"/>
                </a:cubicBezTo>
                <a:lnTo>
                  <a:pt x="9634719" y="2172022"/>
                </a:lnTo>
                <a:cubicBezTo>
                  <a:pt x="9634719" y="2172022"/>
                  <a:pt x="9628408" y="2119500"/>
                  <a:pt x="9628408" y="2057862"/>
                </a:cubicBezTo>
                <a:cubicBezTo>
                  <a:pt x="9628408" y="1996225"/>
                  <a:pt x="9634719" y="1943638"/>
                  <a:pt x="9634719" y="1943638"/>
                </a:cubicBezTo>
                <a:close/>
                <a:moveTo>
                  <a:pt x="10425796" y="1943628"/>
                </a:moveTo>
                <a:lnTo>
                  <a:pt x="10471052" y="1943628"/>
                </a:lnTo>
                <a:cubicBezTo>
                  <a:pt x="10471052" y="1943628"/>
                  <a:pt x="10477362" y="1996151"/>
                  <a:pt x="10477362" y="2057851"/>
                </a:cubicBezTo>
                <a:cubicBezTo>
                  <a:pt x="10477362" y="2119553"/>
                  <a:pt x="10471052" y="2172011"/>
                  <a:pt x="10471052" y="2172011"/>
                </a:cubicBezTo>
                <a:lnTo>
                  <a:pt x="10425796" y="2172011"/>
                </a:lnTo>
                <a:cubicBezTo>
                  <a:pt x="10425796" y="2172011"/>
                  <a:pt x="10419550" y="2119489"/>
                  <a:pt x="10419550" y="2057851"/>
                </a:cubicBezTo>
                <a:cubicBezTo>
                  <a:pt x="10419550" y="1996215"/>
                  <a:pt x="10425796" y="1943628"/>
                  <a:pt x="10425796" y="1943628"/>
                </a:cubicBezTo>
                <a:close/>
                <a:moveTo>
                  <a:pt x="11216938" y="1943618"/>
                </a:moveTo>
                <a:lnTo>
                  <a:pt x="11262194" y="1943618"/>
                </a:lnTo>
                <a:cubicBezTo>
                  <a:pt x="11262194" y="1943618"/>
                  <a:pt x="11268504" y="1996140"/>
                  <a:pt x="11268504" y="2057841"/>
                </a:cubicBezTo>
                <a:cubicBezTo>
                  <a:pt x="11268504" y="2119542"/>
                  <a:pt x="11262194" y="2172001"/>
                  <a:pt x="11262194" y="2172001"/>
                </a:cubicBezTo>
                <a:lnTo>
                  <a:pt x="11216938" y="2172001"/>
                </a:lnTo>
                <a:cubicBezTo>
                  <a:pt x="11216938" y="2172001"/>
                  <a:pt x="11210692" y="2119479"/>
                  <a:pt x="11210692" y="2057841"/>
                </a:cubicBezTo>
                <a:cubicBezTo>
                  <a:pt x="11210692" y="1996204"/>
                  <a:pt x="11216938" y="1943618"/>
                  <a:pt x="11216938" y="1943618"/>
                </a:cubicBezTo>
                <a:close/>
                <a:moveTo>
                  <a:pt x="12008079" y="1943608"/>
                </a:moveTo>
                <a:lnTo>
                  <a:pt x="12053335" y="1943608"/>
                </a:lnTo>
                <a:cubicBezTo>
                  <a:pt x="12053335" y="1943608"/>
                  <a:pt x="12059581" y="1996130"/>
                  <a:pt x="12059581" y="2057830"/>
                </a:cubicBezTo>
                <a:cubicBezTo>
                  <a:pt x="12059581" y="2119531"/>
                  <a:pt x="12053335" y="2171990"/>
                  <a:pt x="12053335" y="2171990"/>
                </a:cubicBezTo>
                <a:lnTo>
                  <a:pt x="12008079" y="2171990"/>
                </a:lnTo>
                <a:cubicBezTo>
                  <a:pt x="12008079" y="2171990"/>
                  <a:pt x="12001833" y="2119467"/>
                  <a:pt x="12001833" y="2057830"/>
                </a:cubicBezTo>
                <a:cubicBezTo>
                  <a:pt x="12001833" y="1996194"/>
                  <a:pt x="12008079" y="1943608"/>
                  <a:pt x="12008079" y="1943608"/>
                </a:cubicBezTo>
                <a:close/>
                <a:moveTo>
                  <a:pt x="274229" y="1867095"/>
                </a:moveTo>
                <a:lnTo>
                  <a:pt x="282613" y="1870802"/>
                </a:lnTo>
                <a:cubicBezTo>
                  <a:pt x="298794" y="1878092"/>
                  <a:pt x="336166" y="1895564"/>
                  <a:pt x="376224" y="1918702"/>
                </a:cubicBezTo>
                <a:cubicBezTo>
                  <a:pt x="429637" y="1949556"/>
                  <a:pt x="471959" y="1981237"/>
                  <a:pt x="471959" y="1981237"/>
                </a:cubicBezTo>
                <a:lnTo>
                  <a:pt x="449332" y="2020440"/>
                </a:lnTo>
                <a:cubicBezTo>
                  <a:pt x="449332" y="2020440"/>
                  <a:pt x="400701" y="1999595"/>
                  <a:pt x="347352" y="1968806"/>
                </a:cubicBezTo>
                <a:cubicBezTo>
                  <a:pt x="293937" y="1937954"/>
                  <a:pt x="251614" y="1906273"/>
                  <a:pt x="251614" y="1906273"/>
                </a:cubicBezTo>
                <a:close/>
                <a:moveTo>
                  <a:pt x="1065369" y="1867085"/>
                </a:moveTo>
                <a:lnTo>
                  <a:pt x="1073750" y="1870792"/>
                </a:lnTo>
                <a:cubicBezTo>
                  <a:pt x="1089933" y="1878081"/>
                  <a:pt x="1127304" y="1895553"/>
                  <a:pt x="1167366" y="1918692"/>
                </a:cubicBezTo>
                <a:cubicBezTo>
                  <a:pt x="1220781" y="1949545"/>
                  <a:pt x="1263103" y="1981226"/>
                  <a:pt x="1263103" y="1981226"/>
                </a:cubicBezTo>
                <a:lnTo>
                  <a:pt x="1240476" y="2020430"/>
                </a:lnTo>
                <a:cubicBezTo>
                  <a:pt x="1240476" y="2020430"/>
                  <a:pt x="1191840" y="1999585"/>
                  <a:pt x="1138491" y="1968796"/>
                </a:cubicBezTo>
                <a:cubicBezTo>
                  <a:pt x="1085076" y="1937944"/>
                  <a:pt x="1042746" y="1906262"/>
                  <a:pt x="1042746" y="1906262"/>
                </a:cubicBezTo>
                <a:close/>
                <a:moveTo>
                  <a:pt x="53706" y="1867077"/>
                </a:moveTo>
                <a:lnTo>
                  <a:pt x="76333" y="1906277"/>
                </a:lnTo>
                <a:cubicBezTo>
                  <a:pt x="76333" y="1906277"/>
                  <a:pt x="65753" y="1914197"/>
                  <a:pt x="48496" y="1925974"/>
                </a:cubicBezTo>
                <a:lnTo>
                  <a:pt x="0" y="1956570"/>
                </a:lnTo>
                <a:lnTo>
                  <a:pt x="0" y="1893295"/>
                </a:lnTo>
                <a:lnTo>
                  <a:pt x="22745" y="1881323"/>
                </a:lnTo>
                <a:cubicBezTo>
                  <a:pt x="41564" y="1872272"/>
                  <a:pt x="53706" y="1867077"/>
                  <a:pt x="53706" y="1867077"/>
                </a:cubicBezTo>
                <a:close/>
                <a:moveTo>
                  <a:pt x="1856440" y="1867075"/>
                </a:moveTo>
                <a:lnTo>
                  <a:pt x="1864826" y="1870782"/>
                </a:lnTo>
                <a:cubicBezTo>
                  <a:pt x="1881007" y="1878071"/>
                  <a:pt x="1918378" y="1895544"/>
                  <a:pt x="1958439" y="1918682"/>
                </a:cubicBezTo>
                <a:cubicBezTo>
                  <a:pt x="2011851" y="1949535"/>
                  <a:pt x="2054174" y="1981216"/>
                  <a:pt x="2054174" y="1981216"/>
                </a:cubicBezTo>
                <a:lnTo>
                  <a:pt x="2031546" y="2020419"/>
                </a:lnTo>
                <a:cubicBezTo>
                  <a:pt x="2031546" y="2020419"/>
                  <a:pt x="1982915" y="1999574"/>
                  <a:pt x="1929564" y="1968786"/>
                </a:cubicBezTo>
                <a:cubicBezTo>
                  <a:pt x="1876149" y="1937934"/>
                  <a:pt x="1833827" y="1906252"/>
                  <a:pt x="1833827" y="1906252"/>
                </a:cubicBezTo>
                <a:close/>
                <a:moveTo>
                  <a:pt x="274178" y="1867072"/>
                </a:moveTo>
                <a:lnTo>
                  <a:pt x="274242" y="1867072"/>
                </a:lnTo>
                <a:lnTo>
                  <a:pt x="274229" y="1867095"/>
                </a:lnTo>
                <a:close/>
                <a:moveTo>
                  <a:pt x="844835" y="1867069"/>
                </a:moveTo>
                <a:lnTo>
                  <a:pt x="867464" y="1906268"/>
                </a:lnTo>
                <a:cubicBezTo>
                  <a:pt x="867464" y="1906268"/>
                  <a:pt x="825140" y="1937950"/>
                  <a:pt x="771727" y="1968802"/>
                </a:cubicBezTo>
                <a:cubicBezTo>
                  <a:pt x="718314" y="1999654"/>
                  <a:pt x="669681" y="2020436"/>
                  <a:pt x="669681" y="2020436"/>
                </a:cubicBezTo>
                <a:lnTo>
                  <a:pt x="647052" y="1981232"/>
                </a:lnTo>
                <a:lnTo>
                  <a:pt x="647116" y="1981232"/>
                </a:lnTo>
                <a:cubicBezTo>
                  <a:pt x="647116" y="1981232"/>
                  <a:pt x="689440" y="1949551"/>
                  <a:pt x="742854" y="1918697"/>
                </a:cubicBezTo>
                <a:cubicBezTo>
                  <a:pt x="796266" y="1887846"/>
                  <a:pt x="844835" y="1867069"/>
                  <a:pt x="844835" y="1867069"/>
                </a:cubicBezTo>
                <a:close/>
                <a:moveTo>
                  <a:pt x="2647573" y="1867065"/>
                </a:moveTo>
                <a:lnTo>
                  <a:pt x="2655955" y="1870772"/>
                </a:lnTo>
                <a:cubicBezTo>
                  <a:pt x="2672137" y="1878062"/>
                  <a:pt x="2709510" y="1895535"/>
                  <a:pt x="2749571" y="1918672"/>
                </a:cubicBezTo>
                <a:cubicBezTo>
                  <a:pt x="2802981" y="1949525"/>
                  <a:pt x="2845305" y="1981205"/>
                  <a:pt x="2845305" y="1981205"/>
                </a:cubicBezTo>
                <a:lnTo>
                  <a:pt x="2822677" y="2020409"/>
                </a:lnTo>
                <a:cubicBezTo>
                  <a:pt x="2822677" y="2020409"/>
                  <a:pt x="2774046" y="1999565"/>
                  <a:pt x="2720696" y="1968775"/>
                </a:cubicBezTo>
                <a:cubicBezTo>
                  <a:pt x="2667283" y="1937923"/>
                  <a:pt x="2624959" y="1906243"/>
                  <a:pt x="2624959" y="1906243"/>
                </a:cubicBezTo>
                <a:close/>
                <a:moveTo>
                  <a:pt x="1065317" y="1867062"/>
                </a:moveTo>
                <a:lnTo>
                  <a:pt x="1065382" y="1867062"/>
                </a:lnTo>
                <a:lnTo>
                  <a:pt x="1065369" y="1867085"/>
                </a:lnTo>
                <a:close/>
                <a:moveTo>
                  <a:pt x="1635915" y="1867059"/>
                </a:moveTo>
                <a:lnTo>
                  <a:pt x="1658544" y="1906258"/>
                </a:lnTo>
                <a:cubicBezTo>
                  <a:pt x="1658544" y="1906258"/>
                  <a:pt x="1616219" y="1937940"/>
                  <a:pt x="1562806" y="1968791"/>
                </a:cubicBezTo>
                <a:cubicBezTo>
                  <a:pt x="1509393" y="1999643"/>
                  <a:pt x="1460759" y="2020425"/>
                  <a:pt x="1460759" y="2020425"/>
                </a:cubicBezTo>
                <a:lnTo>
                  <a:pt x="1438131" y="1981222"/>
                </a:lnTo>
                <a:lnTo>
                  <a:pt x="1438196" y="1981222"/>
                </a:lnTo>
                <a:cubicBezTo>
                  <a:pt x="1438196" y="1981222"/>
                  <a:pt x="1480518" y="1949541"/>
                  <a:pt x="1533932" y="1918687"/>
                </a:cubicBezTo>
                <a:cubicBezTo>
                  <a:pt x="1587347" y="1887837"/>
                  <a:pt x="1635915" y="1867059"/>
                  <a:pt x="1635915" y="1867059"/>
                </a:cubicBezTo>
                <a:close/>
                <a:moveTo>
                  <a:pt x="3438701" y="1867055"/>
                </a:moveTo>
                <a:lnTo>
                  <a:pt x="3447084" y="1870762"/>
                </a:lnTo>
                <a:cubicBezTo>
                  <a:pt x="3463267" y="1878051"/>
                  <a:pt x="3500641" y="1895524"/>
                  <a:pt x="3540702" y="1918662"/>
                </a:cubicBezTo>
                <a:cubicBezTo>
                  <a:pt x="3594111" y="1949515"/>
                  <a:pt x="3636436" y="1981195"/>
                  <a:pt x="3636436" y="1981195"/>
                </a:cubicBezTo>
                <a:lnTo>
                  <a:pt x="3613807" y="2020398"/>
                </a:lnTo>
                <a:cubicBezTo>
                  <a:pt x="3613807" y="2020398"/>
                  <a:pt x="3565177" y="1999553"/>
                  <a:pt x="3511829" y="1968765"/>
                </a:cubicBezTo>
                <a:cubicBezTo>
                  <a:pt x="3458412" y="1937913"/>
                  <a:pt x="3416090" y="1906233"/>
                  <a:pt x="3416090" y="1906233"/>
                </a:cubicBezTo>
                <a:close/>
                <a:moveTo>
                  <a:pt x="1856390" y="1867052"/>
                </a:moveTo>
                <a:lnTo>
                  <a:pt x="1856455" y="1867052"/>
                </a:lnTo>
                <a:lnTo>
                  <a:pt x="1856440" y="1867075"/>
                </a:lnTo>
                <a:close/>
                <a:moveTo>
                  <a:pt x="2427043" y="1867049"/>
                </a:moveTo>
                <a:lnTo>
                  <a:pt x="2449673" y="1906248"/>
                </a:lnTo>
                <a:cubicBezTo>
                  <a:pt x="2449673" y="1906248"/>
                  <a:pt x="2407348" y="1937929"/>
                  <a:pt x="2353932" y="1968781"/>
                </a:cubicBezTo>
                <a:cubicBezTo>
                  <a:pt x="2300519" y="1999633"/>
                  <a:pt x="2251888" y="2020415"/>
                  <a:pt x="2251888" y="2020415"/>
                </a:cubicBezTo>
                <a:lnTo>
                  <a:pt x="2229258" y="1981211"/>
                </a:lnTo>
                <a:lnTo>
                  <a:pt x="2229324" y="1981211"/>
                </a:lnTo>
                <a:cubicBezTo>
                  <a:pt x="2229324" y="1981211"/>
                  <a:pt x="2271643" y="1949531"/>
                  <a:pt x="2325057" y="1918678"/>
                </a:cubicBezTo>
                <a:cubicBezTo>
                  <a:pt x="2378472" y="1887827"/>
                  <a:pt x="2427043" y="1867049"/>
                  <a:pt x="2427043" y="1867049"/>
                </a:cubicBezTo>
                <a:close/>
                <a:moveTo>
                  <a:pt x="4229752" y="1867046"/>
                </a:moveTo>
                <a:lnTo>
                  <a:pt x="4238133" y="1870751"/>
                </a:lnTo>
                <a:cubicBezTo>
                  <a:pt x="4254316" y="1878042"/>
                  <a:pt x="4291687" y="1895514"/>
                  <a:pt x="4331748" y="1918652"/>
                </a:cubicBezTo>
                <a:cubicBezTo>
                  <a:pt x="4385164" y="1949505"/>
                  <a:pt x="4427491" y="1981185"/>
                  <a:pt x="4427491" y="1981185"/>
                </a:cubicBezTo>
                <a:lnTo>
                  <a:pt x="4404860" y="2020388"/>
                </a:lnTo>
                <a:cubicBezTo>
                  <a:pt x="4404860" y="2020388"/>
                  <a:pt x="4356228" y="1999543"/>
                  <a:pt x="4302877" y="1968755"/>
                </a:cubicBezTo>
                <a:cubicBezTo>
                  <a:pt x="4249460" y="1937903"/>
                  <a:pt x="4207137" y="1906223"/>
                  <a:pt x="4207137" y="1906223"/>
                </a:cubicBezTo>
                <a:close/>
                <a:moveTo>
                  <a:pt x="2647521" y="1867042"/>
                </a:moveTo>
                <a:lnTo>
                  <a:pt x="2647585" y="1867042"/>
                </a:lnTo>
                <a:lnTo>
                  <a:pt x="2647573" y="1867065"/>
                </a:lnTo>
                <a:close/>
                <a:moveTo>
                  <a:pt x="3218179" y="1867039"/>
                </a:moveTo>
                <a:lnTo>
                  <a:pt x="3240807" y="1906238"/>
                </a:lnTo>
                <a:cubicBezTo>
                  <a:pt x="3240807" y="1906238"/>
                  <a:pt x="3198481" y="1937919"/>
                  <a:pt x="3145079" y="1968771"/>
                </a:cubicBezTo>
                <a:cubicBezTo>
                  <a:pt x="3091661" y="1999623"/>
                  <a:pt x="3043026" y="2020404"/>
                  <a:pt x="3043026" y="2020404"/>
                </a:cubicBezTo>
                <a:lnTo>
                  <a:pt x="3020398" y="1981201"/>
                </a:lnTo>
                <a:lnTo>
                  <a:pt x="3020464" y="1981201"/>
                </a:lnTo>
                <a:cubicBezTo>
                  <a:pt x="3020464" y="1981201"/>
                  <a:pt x="3062787" y="1949521"/>
                  <a:pt x="3116202" y="1918668"/>
                </a:cubicBezTo>
                <a:cubicBezTo>
                  <a:pt x="3169618" y="1887817"/>
                  <a:pt x="3218179" y="1867039"/>
                  <a:pt x="3218179" y="1867039"/>
                </a:cubicBezTo>
                <a:close/>
                <a:moveTo>
                  <a:pt x="5020837" y="1867036"/>
                </a:moveTo>
                <a:lnTo>
                  <a:pt x="5029217" y="1870742"/>
                </a:lnTo>
                <a:cubicBezTo>
                  <a:pt x="5045401" y="1878033"/>
                  <a:pt x="5082770" y="1895505"/>
                  <a:pt x="5122827" y="1918643"/>
                </a:cubicBezTo>
                <a:cubicBezTo>
                  <a:pt x="5176242" y="1949495"/>
                  <a:pt x="5218566" y="1981175"/>
                  <a:pt x="5218566" y="1981175"/>
                </a:cubicBezTo>
                <a:lnTo>
                  <a:pt x="5195941" y="2020378"/>
                </a:lnTo>
                <a:cubicBezTo>
                  <a:pt x="5195941" y="2020378"/>
                  <a:pt x="5147307" y="1999534"/>
                  <a:pt x="5093953" y="1968746"/>
                </a:cubicBezTo>
                <a:cubicBezTo>
                  <a:pt x="5040542" y="1937894"/>
                  <a:pt x="4998215" y="1906214"/>
                  <a:pt x="4998215" y="1906214"/>
                </a:cubicBezTo>
                <a:close/>
                <a:moveTo>
                  <a:pt x="3438650" y="1867032"/>
                </a:moveTo>
                <a:lnTo>
                  <a:pt x="3438713" y="1867032"/>
                </a:lnTo>
                <a:lnTo>
                  <a:pt x="3438701" y="1867055"/>
                </a:lnTo>
                <a:close/>
                <a:moveTo>
                  <a:pt x="4009303" y="1867029"/>
                </a:moveTo>
                <a:lnTo>
                  <a:pt x="4031930" y="1906229"/>
                </a:lnTo>
                <a:cubicBezTo>
                  <a:pt x="4031930" y="1906229"/>
                  <a:pt x="3989607" y="1937909"/>
                  <a:pt x="3936200" y="1968761"/>
                </a:cubicBezTo>
                <a:cubicBezTo>
                  <a:pt x="3882785" y="1999613"/>
                  <a:pt x="3834153" y="2020394"/>
                  <a:pt x="3834153" y="2020394"/>
                </a:cubicBezTo>
                <a:lnTo>
                  <a:pt x="3811524" y="1981191"/>
                </a:lnTo>
                <a:lnTo>
                  <a:pt x="3811587" y="1981191"/>
                </a:lnTo>
                <a:cubicBezTo>
                  <a:pt x="3811587" y="1981191"/>
                  <a:pt x="3853909" y="1949511"/>
                  <a:pt x="3907323" y="1918658"/>
                </a:cubicBezTo>
                <a:cubicBezTo>
                  <a:pt x="3960740" y="1887807"/>
                  <a:pt x="4009303" y="1867029"/>
                  <a:pt x="4009303" y="1867029"/>
                </a:cubicBezTo>
                <a:close/>
                <a:moveTo>
                  <a:pt x="5811965" y="1867026"/>
                </a:moveTo>
                <a:lnTo>
                  <a:pt x="5820348" y="1870732"/>
                </a:lnTo>
                <a:cubicBezTo>
                  <a:pt x="5836528" y="1878022"/>
                  <a:pt x="5873901" y="1895495"/>
                  <a:pt x="5913960" y="1918632"/>
                </a:cubicBezTo>
                <a:cubicBezTo>
                  <a:pt x="5967374" y="1949484"/>
                  <a:pt x="6009695" y="1981164"/>
                  <a:pt x="6009695" y="1981164"/>
                </a:cubicBezTo>
                <a:lnTo>
                  <a:pt x="5987067" y="2020367"/>
                </a:lnTo>
                <a:cubicBezTo>
                  <a:pt x="5987067" y="2020367"/>
                  <a:pt x="5938437" y="1999522"/>
                  <a:pt x="5885086" y="1968734"/>
                </a:cubicBezTo>
                <a:cubicBezTo>
                  <a:pt x="5831672" y="1937883"/>
                  <a:pt x="5789350" y="1906203"/>
                  <a:pt x="5789350" y="1906203"/>
                </a:cubicBezTo>
                <a:close/>
                <a:moveTo>
                  <a:pt x="4229702" y="1867022"/>
                </a:moveTo>
                <a:lnTo>
                  <a:pt x="4229764" y="1867022"/>
                </a:lnTo>
                <a:lnTo>
                  <a:pt x="4229752" y="1867046"/>
                </a:lnTo>
                <a:close/>
                <a:moveTo>
                  <a:pt x="4800366" y="1867019"/>
                </a:moveTo>
                <a:lnTo>
                  <a:pt x="4822988" y="1906219"/>
                </a:lnTo>
                <a:cubicBezTo>
                  <a:pt x="4822988" y="1906219"/>
                  <a:pt x="4780668" y="1937899"/>
                  <a:pt x="4727254" y="1968750"/>
                </a:cubicBezTo>
                <a:cubicBezTo>
                  <a:pt x="4673843" y="1999602"/>
                  <a:pt x="4625211" y="2020383"/>
                  <a:pt x="4625211" y="2020383"/>
                </a:cubicBezTo>
                <a:lnTo>
                  <a:pt x="4602581" y="1981180"/>
                </a:lnTo>
                <a:lnTo>
                  <a:pt x="4602649" y="1981180"/>
                </a:lnTo>
                <a:cubicBezTo>
                  <a:pt x="4602649" y="1981180"/>
                  <a:pt x="4644967" y="1949501"/>
                  <a:pt x="4698380" y="1918648"/>
                </a:cubicBezTo>
                <a:cubicBezTo>
                  <a:pt x="4751795" y="1887798"/>
                  <a:pt x="4800366" y="1867019"/>
                  <a:pt x="4800366" y="1867019"/>
                </a:cubicBezTo>
                <a:close/>
                <a:moveTo>
                  <a:pt x="5020783" y="1867014"/>
                </a:moveTo>
                <a:lnTo>
                  <a:pt x="5020848" y="1867014"/>
                </a:lnTo>
                <a:lnTo>
                  <a:pt x="5020837" y="1867036"/>
                </a:lnTo>
                <a:close/>
                <a:moveTo>
                  <a:pt x="5591504" y="1867009"/>
                </a:moveTo>
                <a:lnTo>
                  <a:pt x="5614132" y="1906209"/>
                </a:lnTo>
                <a:cubicBezTo>
                  <a:pt x="5614132" y="1906209"/>
                  <a:pt x="5571809" y="1937889"/>
                  <a:pt x="5518397" y="1968740"/>
                </a:cubicBezTo>
                <a:cubicBezTo>
                  <a:pt x="5464984" y="1999592"/>
                  <a:pt x="5416352" y="2020373"/>
                  <a:pt x="5416352" y="2020373"/>
                </a:cubicBezTo>
                <a:lnTo>
                  <a:pt x="5393724" y="1981170"/>
                </a:lnTo>
                <a:cubicBezTo>
                  <a:pt x="5393724" y="1981170"/>
                  <a:pt x="5436047" y="1949490"/>
                  <a:pt x="5489459" y="1918639"/>
                </a:cubicBezTo>
                <a:cubicBezTo>
                  <a:pt x="5542870" y="1887788"/>
                  <a:pt x="5591504" y="1867009"/>
                  <a:pt x="5591504" y="1867009"/>
                </a:cubicBezTo>
                <a:close/>
                <a:moveTo>
                  <a:pt x="5811914" y="1867002"/>
                </a:moveTo>
                <a:lnTo>
                  <a:pt x="5811979" y="1867002"/>
                </a:lnTo>
                <a:lnTo>
                  <a:pt x="5811965" y="1867026"/>
                </a:lnTo>
                <a:close/>
                <a:moveTo>
                  <a:pt x="6382638" y="1866999"/>
                </a:moveTo>
                <a:lnTo>
                  <a:pt x="6405201" y="1906199"/>
                </a:lnTo>
                <a:cubicBezTo>
                  <a:pt x="6405201" y="1906199"/>
                  <a:pt x="6362878" y="1937879"/>
                  <a:pt x="6309528" y="1968730"/>
                </a:cubicBezTo>
                <a:cubicBezTo>
                  <a:pt x="6256113" y="1999582"/>
                  <a:pt x="6207480" y="2020362"/>
                  <a:pt x="6207480" y="2020362"/>
                </a:cubicBezTo>
                <a:lnTo>
                  <a:pt x="6184852" y="1981160"/>
                </a:lnTo>
                <a:cubicBezTo>
                  <a:pt x="6184852" y="1981160"/>
                  <a:pt x="6227176" y="1949480"/>
                  <a:pt x="6280590" y="1918628"/>
                </a:cubicBezTo>
                <a:cubicBezTo>
                  <a:pt x="6334004" y="1887778"/>
                  <a:pt x="6382638" y="1866999"/>
                  <a:pt x="6382638" y="1866999"/>
                </a:cubicBezTo>
                <a:close/>
                <a:moveTo>
                  <a:pt x="6603052" y="1866992"/>
                </a:moveTo>
                <a:cubicBezTo>
                  <a:pt x="6603052" y="1866992"/>
                  <a:pt x="6651621" y="1887772"/>
                  <a:pt x="6705100" y="1918622"/>
                </a:cubicBezTo>
                <a:cubicBezTo>
                  <a:pt x="6758449" y="1949474"/>
                  <a:pt x="6800772" y="1981154"/>
                  <a:pt x="6800772" y="1981154"/>
                </a:cubicBezTo>
                <a:lnTo>
                  <a:pt x="6778210" y="2020356"/>
                </a:lnTo>
                <a:cubicBezTo>
                  <a:pt x="6778210" y="2020356"/>
                  <a:pt x="6729575" y="1999512"/>
                  <a:pt x="6676161" y="1968724"/>
                </a:cubicBezTo>
                <a:cubicBezTo>
                  <a:pt x="6622747" y="1937873"/>
                  <a:pt x="6580424" y="1906193"/>
                  <a:pt x="6580424" y="1906193"/>
                </a:cubicBezTo>
                <a:close/>
                <a:moveTo>
                  <a:pt x="7173716" y="1866989"/>
                </a:moveTo>
                <a:lnTo>
                  <a:pt x="7196344" y="1906189"/>
                </a:lnTo>
                <a:cubicBezTo>
                  <a:pt x="7196344" y="1906189"/>
                  <a:pt x="7154020" y="1937869"/>
                  <a:pt x="7100606" y="1968720"/>
                </a:cubicBezTo>
                <a:cubicBezTo>
                  <a:pt x="7047191" y="1999571"/>
                  <a:pt x="6998558" y="2020352"/>
                  <a:pt x="6998558" y="2020352"/>
                </a:cubicBezTo>
                <a:lnTo>
                  <a:pt x="6975995" y="1981150"/>
                </a:lnTo>
                <a:cubicBezTo>
                  <a:pt x="6975995" y="1981150"/>
                  <a:pt x="7018317" y="1949470"/>
                  <a:pt x="7071731" y="1918618"/>
                </a:cubicBezTo>
                <a:cubicBezTo>
                  <a:pt x="7125146" y="1887768"/>
                  <a:pt x="7173716" y="1866989"/>
                  <a:pt x="7173716" y="1866989"/>
                </a:cubicBezTo>
                <a:close/>
                <a:moveTo>
                  <a:pt x="7394128" y="1866982"/>
                </a:moveTo>
                <a:cubicBezTo>
                  <a:pt x="7394128" y="1866982"/>
                  <a:pt x="7442762" y="1887762"/>
                  <a:pt x="7496176" y="1918612"/>
                </a:cubicBezTo>
                <a:cubicBezTo>
                  <a:pt x="7549590" y="1949464"/>
                  <a:pt x="7591913" y="1981144"/>
                  <a:pt x="7591913" y="1981144"/>
                </a:cubicBezTo>
                <a:lnTo>
                  <a:pt x="7569286" y="2020346"/>
                </a:lnTo>
                <a:cubicBezTo>
                  <a:pt x="7569286" y="2020346"/>
                  <a:pt x="7520716" y="1999502"/>
                  <a:pt x="7467302" y="1968714"/>
                </a:cubicBezTo>
                <a:cubicBezTo>
                  <a:pt x="7413887" y="1937863"/>
                  <a:pt x="7371564" y="1906183"/>
                  <a:pt x="7371564" y="1906183"/>
                </a:cubicBezTo>
                <a:close/>
                <a:moveTo>
                  <a:pt x="7964857" y="1866979"/>
                </a:moveTo>
                <a:lnTo>
                  <a:pt x="7987485" y="1906179"/>
                </a:lnTo>
                <a:cubicBezTo>
                  <a:pt x="7987485" y="1906179"/>
                  <a:pt x="7945161" y="1937859"/>
                  <a:pt x="7891747" y="1968709"/>
                </a:cubicBezTo>
                <a:cubicBezTo>
                  <a:pt x="7838333" y="1999561"/>
                  <a:pt x="7789699" y="2020341"/>
                  <a:pt x="7789699" y="2020341"/>
                </a:cubicBezTo>
                <a:lnTo>
                  <a:pt x="7767072" y="1981139"/>
                </a:lnTo>
                <a:cubicBezTo>
                  <a:pt x="7767072" y="1981139"/>
                  <a:pt x="7809395" y="1949460"/>
                  <a:pt x="7862873" y="1918608"/>
                </a:cubicBezTo>
                <a:cubicBezTo>
                  <a:pt x="7916223" y="1887758"/>
                  <a:pt x="7964857" y="1866979"/>
                  <a:pt x="7964857" y="1866979"/>
                </a:cubicBezTo>
                <a:close/>
                <a:moveTo>
                  <a:pt x="8185270" y="1866973"/>
                </a:moveTo>
                <a:cubicBezTo>
                  <a:pt x="8185270" y="1866973"/>
                  <a:pt x="8233904" y="1887752"/>
                  <a:pt x="8287318" y="1918602"/>
                </a:cubicBezTo>
                <a:cubicBezTo>
                  <a:pt x="8340732" y="1949454"/>
                  <a:pt x="8383056" y="1981133"/>
                  <a:pt x="8383056" y="1981133"/>
                </a:cubicBezTo>
                <a:lnTo>
                  <a:pt x="8360428" y="2020335"/>
                </a:lnTo>
                <a:cubicBezTo>
                  <a:pt x="8360428" y="2020335"/>
                  <a:pt x="8311794" y="1999492"/>
                  <a:pt x="8258443" y="1968703"/>
                </a:cubicBezTo>
                <a:cubicBezTo>
                  <a:pt x="8204965" y="1937853"/>
                  <a:pt x="8162642" y="1906173"/>
                  <a:pt x="8162642" y="1906173"/>
                </a:cubicBezTo>
                <a:close/>
                <a:moveTo>
                  <a:pt x="8755998" y="1866969"/>
                </a:moveTo>
                <a:lnTo>
                  <a:pt x="8778626" y="1906169"/>
                </a:lnTo>
                <a:cubicBezTo>
                  <a:pt x="8778626" y="1906169"/>
                  <a:pt x="8736302" y="1937849"/>
                  <a:pt x="8682888" y="1968699"/>
                </a:cubicBezTo>
                <a:cubicBezTo>
                  <a:pt x="8629474" y="1999550"/>
                  <a:pt x="8580840" y="2020331"/>
                  <a:pt x="8580840" y="2020331"/>
                </a:cubicBezTo>
                <a:lnTo>
                  <a:pt x="8558213" y="1981129"/>
                </a:lnTo>
                <a:cubicBezTo>
                  <a:pt x="8558213" y="1981129"/>
                  <a:pt x="8600536" y="1949450"/>
                  <a:pt x="8653951" y="1918598"/>
                </a:cubicBezTo>
                <a:cubicBezTo>
                  <a:pt x="8707364" y="1887748"/>
                  <a:pt x="8755998" y="1866969"/>
                  <a:pt x="8755998" y="1866969"/>
                </a:cubicBezTo>
                <a:close/>
                <a:moveTo>
                  <a:pt x="8976412" y="1866963"/>
                </a:moveTo>
                <a:cubicBezTo>
                  <a:pt x="8976412" y="1866963"/>
                  <a:pt x="9025046" y="1887742"/>
                  <a:pt x="9078460" y="1918592"/>
                </a:cubicBezTo>
                <a:cubicBezTo>
                  <a:pt x="9131874" y="1949444"/>
                  <a:pt x="9174198" y="1981123"/>
                  <a:pt x="9174198" y="1981123"/>
                </a:cubicBezTo>
                <a:lnTo>
                  <a:pt x="9151570" y="2020325"/>
                </a:lnTo>
                <a:cubicBezTo>
                  <a:pt x="9151570" y="2020325"/>
                  <a:pt x="9102936" y="1999481"/>
                  <a:pt x="9049585" y="1968693"/>
                </a:cubicBezTo>
                <a:cubicBezTo>
                  <a:pt x="8996107" y="1937843"/>
                  <a:pt x="8953784" y="1906163"/>
                  <a:pt x="8953784" y="1906163"/>
                </a:cubicBezTo>
                <a:close/>
                <a:moveTo>
                  <a:pt x="9547140" y="1866959"/>
                </a:moveTo>
                <a:lnTo>
                  <a:pt x="9569704" y="1906159"/>
                </a:lnTo>
                <a:cubicBezTo>
                  <a:pt x="9569704" y="1906159"/>
                  <a:pt x="9527381" y="1937839"/>
                  <a:pt x="9474030" y="1968689"/>
                </a:cubicBezTo>
                <a:cubicBezTo>
                  <a:pt x="9420552" y="1999540"/>
                  <a:pt x="9371982" y="2020320"/>
                  <a:pt x="9371982" y="2020320"/>
                </a:cubicBezTo>
                <a:lnTo>
                  <a:pt x="9349355" y="1981119"/>
                </a:lnTo>
                <a:cubicBezTo>
                  <a:pt x="9349355" y="1981119"/>
                  <a:pt x="9391678" y="1949440"/>
                  <a:pt x="9445093" y="1918588"/>
                </a:cubicBezTo>
                <a:cubicBezTo>
                  <a:pt x="9498507" y="1887738"/>
                  <a:pt x="9547140" y="1866959"/>
                  <a:pt x="9547140" y="1866959"/>
                </a:cubicBezTo>
                <a:close/>
                <a:moveTo>
                  <a:pt x="9767553" y="1866953"/>
                </a:moveTo>
                <a:cubicBezTo>
                  <a:pt x="9767553" y="1866953"/>
                  <a:pt x="9816123" y="1887733"/>
                  <a:pt x="9869601" y="1918582"/>
                </a:cubicBezTo>
                <a:cubicBezTo>
                  <a:pt x="9922951" y="1949434"/>
                  <a:pt x="9965275" y="1981113"/>
                  <a:pt x="9965275" y="1981113"/>
                </a:cubicBezTo>
                <a:lnTo>
                  <a:pt x="9942711" y="2020314"/>
                </a:lnTo>
                <a:cubicBezTo>
                  <a:pt x="9942711" y="2020314"/>
                  <a:pt x="9894077" y="1999471"/>
                  <a:pt x="9840663" y="1968683"/>
                </a:cubicBezTo>
                <a:cubicBezTo>
                  <a:pt x="9787248" y="1937833"/>
                  <a:pt x="9744925" y="1906153"/>
                  <a:pt x="9744925" y="1906153"/>
                </a:cubicBezTo>
                <a:close/>
                <a:moveTo>
                  <a:pt x="10338218" y="1866949"/>
                </a:moveTo>
                <a:lnTo>
                  <a:pt x="10360845" y="1906149"/>
                </a:lnTo>
                <a:cubicBezTo>
                  <a:pt x="10360845" y="1906149"/>
                  <a:pt x="10318522" y="1937829"/>
                  <a:pt x="10265107" y="1968679"/>
                </a:cubicBezTo>
                <a:cubicBezTo>
                  <a:pt x="10211693" y="1999529"/>
                  <a:pt x="10163123" y="2020310"/>
                  <a:pt x="10163123" y="2020310"/>
                </a:cubicBezTo>
                <a:lnTo>
                  <a:pt x="10140496" y="1981108"/>
                </a:lnTo>
                <a:cubicBezTo>
                  <a:pt x="10140496" y="1981108"/>
                  <a:pt x="10182819" y="1949430"/>
                  <a:pt x="10236234" y="1918578"/>
                </a:cubicBezTo>
                <a:cubicBezTo>
                  <a:pt x="10289648" y="1887728"/>
                  <a:pt x="10338218" y="1866949"/>
                  <a:pt x="10338218" y="1866949"/>
                </a:cubicBezTo>
                <a:close/>
                <a:moveTo>
                  <a:pt x="10558630" y="1866943"/>
                </a:moveTo>
                <a:cubicBezTo>
                  <a:pt x="10558630" y="1866943"/>
                  <a:pt x="10607264" y="1887723"/>
                  <a:pt x="10660678" y="1918572"/>
                </a:cubicBezTo>
                <a:cubicBezTo>
                  <a:pt x="10714092" y="1949424"/>
                  <a:pt x="10756416" y="1981102"/>
                  <a:pt x="10756416" y="1981102"/>
                </a:cubicBezTo>
                <a:lnTo>
                  <a:pt x="10733788" y="2020304"/>
                </a:lnTo>
                <a:cubicBezTo>
                  <a:pt x="10733788" y="2020304"/>
                  <a:pt x="10685218" y="1999461"/>
                  <a:pt x="10631804" y="1968673"/>
                </a:cubicBezTo>
                <a:cubicBezTo>
                  <a:pt x="10578389" y="1937823"/>
                  <a:pt x="10536066" y="1906143"/>
                  <a:pt x="10536066" y="1906143"/>
                </a:cubicBezTo>
                <a:close/>
                <a:moveTo>
                  <a:pt x="11129360" y="1866939"/>
                </a:moveTo>
                <a:lnTo>
                  <a:pt x="11151987" y="1906139"/>
                </a:lnTo>
                <a:cubicBezTo>
                  <a:pt x="11151987" y="1906139"/>
                  <a:pt x="11109664" y="1937819"/>
                  <a:pt x="11056249" y="1968669"/>
                </a:cubicBezTo>
                <a:cubicBezTo>
                  <a:pt x="11002835" y="1999519"/>
                  <a:pt x="10954201" y="2020299"/>
                  <a:pt x="10954201" y="2020299"/>
                </a:cubicBezTo>
                <a:lnTo>
                  <a:pt x="10931638" y="1981098"/>
                </a:lnTo>
                <a:cubicBezTo>
                  <a:pt x="10931638" y="1981098"/>
                  <a:pt x="10973961" y="1949420"/>
                  <a:pt x="11027376" y="1918568"/>
                </a:cubicBezTo>
                <a:cubicBezTo>
                  <a:pt x="11080790" y="1887718"/>
                  <a:pt x="11129360" y="1866939"/>
                  <a:pt x="11129360" y="1866939"/>
                </a:cubicBezTo>
                <a:close/>
                <a:moveTo>
                  <a:pt x="11349772" y="1866933"/>
                </a:moveTo>
                <a:cubicBezTo>
                  <a:pt x="11349772" y="1866933"/>
                  <a:pt x="11398406" y="1887713"/>
                  <a:pt x="11451820" y="1918562"/>
                </a:cubicBezTo>
                <a:cubicBezTo>
                  <a:pt x="11505234" y="1949414"/>
                  <a:pt x="11547558" y="1981092"/>
                  <a:pt x="11547558" y="1981092"/>
                </a:cubicBezTo>
                <a:lnTo>
                  <a:pt x="11524930" y="2020293"/>
                </a:lnTo>
                <a:cubicBezTo>
                  <a:pt x="11524930" y="2020293"/>
                  <a:pt x="11476360" y="1999450"/>
                  <a:pt x="11422946" y="1968663"/>
                </a:cubicBezTo>
                <a:cubicBezTo>
                  <a:pt x="11369531" y="1937813"/>
                  <a:pt x="11327208" y="1906133"/>
                  <a:pt x="11327208" y="1906133"/>
                </a:cubicBezTo>
                <a:close/>
                <a:moveTo>
                  <a:pt x="11920501" y="1866929"/>
                </a:moveTo>
                <a:lnTo>
                  <a:pt x="11943128" y="1906129"/>
                </a:lnTo>
                <a:cubicBezTo>
                  <a:pt x="11943128" y="1906129"/>
                  <a:pt x="11900804" y="1937808"/>
                  <a:pt x="11847390" y="1968659"/>
                </a:cubicBezTo>
                <a:cubicBezTo>
                  <a:pt x="11793976" y="1999509"/>
                  <a:pt x="11745343" y="2020289"/>
                  <a:pt x="11745343" y="2020289"/>
                </a:cubicBezTo>
                <a:lnTo>
                  <a:pt x="11722715" y="1981088"/>
                </a:lnTo>
                <a:cubicBezTo>
                  <a:pt x="11722715" y="1981088"/>
                  <a:pt x="11765038" y="1949409"/>
                  <a:pt x="11818516" y="1918558"/>
                </a:cubicBezTo>
                <a:cubicBezTo>
                  <a:pt x="11871867" y="1887708"/>
                  <a:pt x="11920501" y="1866929"/>
                  <a:pt x="11920501" y="1866929"/>
                </a:cubicBezTo>
                <a:close/>
                <a:moveTo>
                  <a:pt x="12140914" y="1866924"/>
                </a:moveTo>
                <a:cubicBezTo>
                  <a:pt x="12140914" y="1866924"/>
                  <a:pt x="12153072" y="1872119"/>
                  <a:pt x="12171908" y="1881170"/>
                </a:cubicBezTo>
                <a:lnTo>
                  <a:pt x="12203753" y="1897924"/>
                </a:lnTo>
                <a:lnTo>
                  <a:pt x="12203753" y="1962139"/>
                </a:lnTo>
                <a:lnTo>
                  <a:pt x="12146132" y="1925820"/>
                </a:lnTo>
                <a:cubicBezTo>
                  <a:pt x="12128867" y="1914044"/>
                  <a:pt x="12118286" y="1906124"/>
                  <a:pt x="12118286" y="1906124"/>
                </a:cubicBezTo>
                <a:close/>
                <a:moveTo>
                  <a:pt x="536848" y="1715382"/>
                </a:moveTo>
                <a:lnTo>
                  <a:pt x="582102" y="1715382"/>
                </a:lnTo>
                <a:cubicBezTo>
                  <a:pt x="582102" y="1715382"/>
                  <a:pt x="588413" y="1767889"/>
                  <a:pt x="588413" y="1829589"/>
                </a:cubicBezTo>
                <a:cubicBezTo>
                  <a:pt x="588413" y="1891294"/>
                  <a:pt x="582102" y="1943756"/>
                  <a:pt x="582102" y="1943756"/>
                </a:cubicBezTo>
                <a:lnTo>
                  <a:pt x="536848" y="1943756"/>
                </a:lnTo>
                <a:cubicBezTo>
                  <a:pt x="536848" y="1943756"/>
                  <a:pt x="530602" y="1891231"/>
                  <a:pt x="530602" y="1829589"/>
                </a:cubicBezTo>
                <a:cubicBezTo>
                  <a:pt x="530602" y="1767954"/>
                  <a:pt x="536848" y="1715382"/>
                  <a:pt x="536848" y="1715382"/>
                </a:cubicBezTo>
                <a:close/>
                <a:moveTo>
                  <a:pt x="1327990" y="1715372"/>
                </a:moveTo>
                <a:lnTo>
                  <a:pt x="1373245" y="1715372"/>
                </a:lnTo>
                <a:cubicBezTo>
                  <a:pt x="1373245" y="1715372"/>
                  <a:pt x="1379556" y="1767880"/>
                  <a:pt x="1379556" y="1829578"/>
                </a:cubicBezTo>
                <a:cubicBezTo>
                  <a:pt x="1379556" y="1891284"/>
                  <a:pt x="1373245" y="1943745"/>
                  <a:pt x="1373245" y="1943745"/>
                </a:cubicBezTo>
                <a:lnTo>
                  <a:pt x="1327990" y="1943745"/>
                </a:lnTo>
                <a:cubicBezTo>
                  <a:pt x="1327990" y="1943745"/>
                  <a:pt x="1321744" y="1891221"/>
                  <a:pt x="1321744" y="1829578"/>
                </a:cubicBezTo>
                <a:cubicBezTo>
                  <a:pt x="1321744" y="1767944"/>
                  <a:pt x="1327990" y="1715372"/>
                  <a:pt x="1327990" y="1715372"/>
                </a:cubicBezTo>
                <a:close/>
                <a:moveTo>
                  <a:pt x="2119119" y="1715361"/>
                </a:moveTo>
                <a:lnTo>
                  <a:pt x="2164366" y="1715361"/>
                </a:lnTo>
                <a:cubicBezTo>
                  <a:pt x="2164366" y="1715361"/>
                  <a:pt x="2170679" y="1767870"/>
                  <a:pt x="2170679" y="1829569"/>
                </a:cubicBezTo>
                <a:cubicBezTo>
                  <a:pt x="2170679" y="1891274"/>
                  <a:pt x="2164366" y="1943735"/>
                  <a:pt x="2164366" y="1943735"/>
                </a:cubicBezTo>
                <a:lnTo>
                  <a:pt x="2119119" y="1943735"/>
                </a:lnTo>
                <a:cubicBezTo>
                  <a:pt x="2119119" y="1943735"/>
                  <a:pt x="2112868" y="1891211"/>
                  <a:pt x="2112868" y="1829569"/>
                </a:cubicBezTo>
                <a:cubicBezTo>
                  <a:pt x="2112868" y="1767934"/>
                  <a:pt x="2119119" y="1715361"/>
                  <a:pt x="2119119" y="1715361"/>
                </a:cubicBezTo>
                <a:close/>
                <a:moveTo>
                  <a:pt x="2910259" y="1715350"/>
                </a:moveTo>
                <a:lnTo>
                  <a:pt x="2955512" y="1715350"/>
                </a:lnTo>
                <a:cubicBezTo>
                  <a:pt x="2955512" y="1715350"/>
                  <a:pt x="2961822" y="1767860"/>
                  <a:pt x="2961822" y="1829559"/>
                </a:cubicBezTo>
                <a:cubicBezTo>
                  <a:pt x="2961822" y="1891265"/>
                  <a:pt x="2955512" y="1943725"/>
                  <a:pt x="2955512" y="1943725"/>
                </a:cubicBezTo>
                <a:lnTo>
                  <a:pt x="2910259" y="1943725"/>
                </a:lnTo>
                <a:cubicBezTo>
                  <a:pt x="2910259" y="1943725"/>
                  <a:pt x="2903952" y="1891200"/>
                  <a:pt x="2903952" y="1829559"/>
                </a:cubicBezTo>
                <a:cubicBezTo>
                  <a:pt x="2903952" y="1767925"/>
                  <a:pt x="2910259" y="1715350"/>
                  <a:pt x="2910259" y="1715350"/>
                </a:cubicBezTo>
                <a:close/>
                <a:moveTo>
                  <a:pt x="3701387" y="1715340"/>
                </a:moveTo>
                <a:lnTo>
                  <a:pt x="3746642" y="1715340"/>
                </a:lnTo>
                <a:cubicBezTo>
                  <a:pt x="3746642" y="1715340"/>
                  <a:pt x="3752953" y="1767850"/>
                  <a:pt x="3752953" y="1829550"/>
                </a:cubicBezTo>
                <a:cubicBezTo>
                  <a:pt x="3752953" y="1891254"/>
                  <a:pt x="3746642" y="1943715"/>
                  <a:pt x="3746642" y="1943715"/>
                </a:cubicBezTo>
                <a:lnTo>
                  <a:pt x="3701387" y="1943715"/>
                </a:lnTo>
                <a:cubicBezTo>
                  <a:pt x="3701387" y="1943715"/>
                  <a:pt x="3695075" y="1891191"/>
                  <a:pt x="3695075" y="1829550"/>
                </a:cubicBezTo>
                <a:cubicBezTo>
                  <a:pt x="3695075" y="1767914"/>
                  <a:pt x="3701387" y="1715340"/>
                  <a:pt x="3701387" y="1715340"/>
                </a:cubicBezTo>
                <a:close/>
                <a:moveTo>
                  <a:pt x="4492377" y="1715329"/>
                </a:moveTo>
                <a:lnTo>
                  <a:pt x="4537632" y="1715329"/>
                </a:lnTo>
                <a:cubicBezTo>
                  <a:pt x="4537632" y="1715329"/>
                  <a:pt x="4543944" y="1767841"/>
                  <a:pt x="4543944" y="1829540"/>
                </a:cubicBezTo>
                <a:cubicBezTo>
                  <a:pt x="4543944" y="1891245"/>
                  <a:pt x="4537632" y="1943705"/>
                  <a:pt x="4537632" y="1943705"/>
                </a:cubicBezTo>
                <a:lnTo>
                  <a:pt x="4492377" y="1943705"/>
                </a:lnTo>
                <a:cubicBezTo>
                  <a:pt x="4492377" y="1943705"/>
                  <a:pt x="4486128" y="1891181"/>
                  <a:pt x="4486128" y="1829540"/>
                </a:cubicBezTo>
                <a:cubicBezTo>
                  <a:pt x="4486128" y="1767906"/>
                  <a:pt x="4492377" y="1715329"/>
                  <a:pt x="4492377" y="1715329"/>
                </a:cubicBezTo>
                <a:close/>
                <a:moveTo>
                  <a:pt x="5283517" y="1715316"/>
                </a:moveTo>
                <a:lnTo>
                  <a:pt x="5328774" y="1715316"/>
                </a:lnTo>
                <a:cubicBezTo>
                  <a:pt x="5328774" y="1715316"/>
                  <a:pt x="5335084" y="1767829"/>
                  <a:pt x="5335084" y="1829529"/>
                </a:cubicBezTo>
                <a:cubicBezTo>
                  <a:pt x="5335084" y="1891232"/>
                  <a:pt x="5328774" y="1943692"/>
                  <a:pt x="5328774" y="1943692"/>
                </a:cubicBezTo>
                <a:lnTo>
                  <a:pt x="5283517" y="1943692"/>
                </a:lnTo>
                <a:cubicBezTo>
                  <a:pt x="5283517" y="1943692"/>
                  <a:pt x="5277271" y="1891168"/>
                  <a:pt x="5277271" y="1829529"/>
                </a:cubicBezTo>
                <a:cubicBezTo>
                  <a:pt x="5277271" y="1767893"/>
                  <a:pt x="5283517" y="1715316"/>
                  <a:pt x="5283517" y="1715316"/>
                </a:cubicBezTo>
                <a:close/>
                <a:moveTo>
                  <a:pt x="6074648" y="1715308"/>
                </a:moveTo>
                <a:lnTo>
                  <a:pt x="6119901" y="1715308"/>
                </a:lnTo>
                <a:cubicBezTo>
                  <a:pt x="6119901" y="1715308"/>
                  <a:pt x="6126212" y="1767821"/>
                  <a:pt x="6126212" y="1829521"/>
                </a:cubicBezTo>
                <a:cubicBezTo>
                  <a:pt x="6126212" y="1891225"/>
                  <a:pt x="6119901" y="1943685"/>
                  <a:pt x="6119901" y="1943685"/>
                </a:cubicBezTo>
                <a:lnTo>
                  <a:pt x="6074648" y="1943685"/>
                </a:lnTo>
                <a:cubicBezTo>
                  <a:pt x="6074648" y="1943685"/>
                  <a:pt x="6068400" y="1891162"/>
                  <a:pt x="6068400" y="1829521"/>
                </a:cubicBezTo>
                <a:cubicBezTo>
                  <a:pt x="6068400" y="1767886"/>
                  <a:pt x="6074648" y="1715308"/>
                  <a:pt x="6074648" y="1715308"/>
                </a:cubicBezTo>
                <a:close/>
                <a:moveTo>
                  <a:pt x="6865787" y="1715297"/>
                </a:moveTo>
                <a:lnTo>
                  <a:pt x="6910979" y="1715297"/>
                </a:lnTo>
                <a:cubicBezTo>
                  <a:pt x="6910979" y="1715297"/>
                  <a:pt x="6917290" y="1767812"/>
                  <a:pt x="6917290" y="1829511"/>
                </a:cubicBezTo>
                <a:cubicBezTo>
                  <a:pt x="6917290" y="1891215"/>
                  <a:pt x="6910979" y="1943675"/>
                  <a:pt x="6910979" y="1943675"/>
                </a:cubicBezTo>
                <a:lnTo>
                  <a:pt x="6865787" y="1943675"/>
                </a:lnTo>
                <a:cubicBezTo>
                  <a:pt x="6865787" y="1943675"/>
                  <a:pt x="6859477" y="1891152"/>
                  <a:pt x="6859477" y="1829511"/>
                </a:cubicBezTo>
                <a:cubicBezTo>
                  <a:pt x="6859477" y="1767876"/>
                  <a:pt x="6865787" y="1715297"/>
                  <a:pt x="6865787" y="1715297"/>
                </a:cubicBezTo>
                <a:close/>
                <a:moveTo>
                  <a:pt x="7656865" y="1715287"/>
                </a:moveTo>
                <a:lnTo>
                  <a:pt x="7702121" y="1715287"/>
                </a:lnTo>
                <a:cubicBezTo>
                  <a:pt x="7702121" y="1715287"/>
                  <a:pt x="7708431" y="1767802"/>
                  <a:pt x="7708431" y="1829502"/>
                </a:cubicBezTo>
                <a:cubicBezTo>
                  <a:pt x="7708431" y="1891205"/>
                  <a:pt x="7702121" y="1943665"/>
                  <a:pt x="7702121" y="1943665"/>
                </a:cubicBezTo>
                <a:lnTo>
                  <a:pt x="7656865" y="1943665"/>
                </a:lnTo>
                <a:cubicBezTo>
                  <a:pt x="7656865" y="1943665"/>
                  <a:pt x="7650619" y="1891141"/>
                  <a:pt x="7650619" y="1829502"/>
                </a:cubicBezTo>
                <a:cubicBezTo>
                  <a:pt x="7650619" y="1767867"/>
                  <a:pt x="7656865" y="1715287"/>
                  <a:pt x="7656865" y="1715287"/>
                </a:cubicBezTo>
                <a:close/>
                <a:moveTo>
                  <a:pt x="8448006" y="1715276"/>
                </a:moveTo>
                <a:lnTo>
                  <a:pt x="8493262" y="1715276"/>
                </a:lnTo>
                <a:cubicBezTo>
                  <a:pt x="8493262" y="1715276"/>
                  <a:pt x="8499508" y="1767793"/>
                  <a:pt x="8499508" y="1829492"/>
                </a:cubicBezTo>
                <a:cubicBezTo>
                  <a:pt x="8499508" y="1891195"/>
                  <a:pt x="8493262" y="1943654"/>
                  <a:pt x="8493262" y="1943654"/>
                </a:cubicBezTo>
                <a:lnTo>
                  <a:pt x="8448006" y="1943654"/>
                </a:lnTo>
                <a:cubicBezTo>
                  <a:pt x="8448006" y="1943654"/>
                  <a:pt x="8441760" y="1891131"/>
                  <a:pt x="8441760" y="1829492"/>
                </a:cubicBezTo>
                <a:cubicBezTo>
                  <a:pt x="8441760" y="1767857"/>
                  <a:pt x="8448006" y="1715276"/>
                  <a:pt x="8448006" y="1715276"/>
                </a:cubicBezTo>
                <a:close/>
                <a:moveTo>
                  <a:pt x="9239147" y="1715265"/>
                </a:moveTo>
                <a:lnTo>
                  <a:pt x="9284403" y="1715265"/>
                </a:lnTo>
                <a:cubicBezTo>
                  <a:pt x="9284403" y="1715265"/>
                  <a:pt x="9290649" y="1767783"/>
                  <a:pt x="9290649" y="1829483"/>
                </a:cubicBezTo>
                <a:cubicBezTo>
                  <a:pt x="9290649" y="1891185"/>
                  <a:pt x="9284403" y="1943644"/>
                  <a:pt x="9284403" y="1943644"/>
                </a:cubicBezTo>
                <a:lnTo>
                  <a:pt x="9239147" y="1943644"/>
                </a:lnTo>
                <a:cubicBezTo>
                  <a:pt x="9239147" y="1943644"/>
                  <a:pt x="9232901" y="1891121"/>
                  <a:pt x="9232901" y="1829483"/>
                </a:cubicBezTo>
                <a:cubicBezTo>
                  <a:pt x="9232901" y="1767847"/>
                  <a:pt x="9239147" y="1715265"/>
                  <a:pt x="9239147" y="1715265"/>
                </a:cubicBezTo>
                <a:close/>
                <a:moveTo>
                  <a:pt x="10030289" y="1715255"/>
                </a:moveTo>
                <a:lnTo>
                  <a:pt x="10075481" y="1715255"/>
                </a:lnTo>
                <a:cubicBezTo>
                  <a:pt x="10075481" y="1715255"/>
                  <a:pt x="10081791" y="1767774"/>
                  <a:pt x="10081791" y="1829473"/>
                </a:cubicBezTo>
                <a:cubicBezTo>
                  <a:pt x="10081791" y="1891175"/>
                  <a:pt x="10075481" y="1943634"/>
                  <a:pt x="10075481" y="1943634"/>
                </a:cubicBezTo>
                <a:lnTo>
                  <a:pt x="10030289" y="1943634"/>
                </a:lnTo>
                <a:cubicBezTo>
                  <a:pt x="10030289" y="1943634"/>
                  <a:pt x="10023979" y="1891111"/>
                  <a:pt x="10023979" y="1829473"/>
                </a:cubicBezTo>
                <a:cubicBezTo>
                  <a:pt x="10023979" y="1767838"/>
                  <a:pt x="10030289" y="1715255"/>
                  <a:pt x="10030289" y="1715255"/>
                </a:cubicBezTo>
                <a:close/>
                <a:moveTo>
                  <a:pt x="10821367" y="1715244"/>
                </a:moveTo>
                <a:lnTo>
                  <a:pt x="10866623" y="1715244"/>
                </a:lnTo>
                <a:cubicBezTo>
                  <a:pt x="10866623" y="1715244"/>
                  <a:pt x="10872933" y="1767764"/>
                  <a:pt x="10872933" y="1829464"/>
                </a:cubicBezTo>
                <a:cubicBezTo>
                  <a:pt x="10872933" y="1891166"/>
                  <a:pt x="10866623" y="1943624"/>
                  <a:pt x="10866623" y="1943624"/>
                </a:cubicBezTo>
                <a:lnTo>
                  <a:pt x="10821367" y="1943624"/>
                </a:lnTo>
                <a:cubicBezTo>
                  <a:pt x="10821367" y="1943624"/>
                  <a:pt x="10815121" y="1891102"/>
                  <a:pt x="10815121" y="1829464"/>
                </a:cubicBezTo>
                <a:cubicBezTo>
                  <a:pt x="10815121" y="1767828"/>
                  <a:pt x="10821367" y="1715244"/>
                  <a:pt x="10821367" y="1715244"/>
                </a:cubicBezTo>
                <a:close/>
                <a:moveTo>
                  <a:pt x="11612508" y="1715233"/>
                </a:moveTo>
                <a:lnTo>
                  <a:pt x="11657764" y="1715233"/>
                </a:lnTo>
                <a:cubicBezTo>
                  <a:pt x="11657764" y="1715233"/>
                  <a:pt x="11664075" y="1767754"/>
                  <a:pt x="11664075" y="1829454"/>
                </a:cubicBezTo>
                <a:cubicBezTo>
                  <a:pt x="11664075" y="1891156"/>
                  <a:pt x="11657764" y="1943614"/>
                  <a:pt x="11657764" y="1943614"/>
                </a:cubicBezTo>
                <a:lnTo>
                  <a:pt x="11612508" y="1943614"/>
                </a:lnTo>
                <a:cubicBezTo>
                  <a:pt x="11612508" y="1943614"/>
                  <a:pt x="11606262" y="1891092"/>
                  <a:pt x="11606262" y="1829454"/>
                </a:cubicBezTo>
                <a:cubicBezTo>
                  <a:pt x="11606262" y="1767818"/>
                  <a:pt x="11612508" y="1715233"/>
                  <a:pt x="11612508" y="1715233"/>
                </a:cubicBezTo>
                <a:close/>
                <a:moveTo>
                  <a:pt x="0" y="1702534"/>
                </a:moveTo>
                <a:lnTo>
                  <a:pt x="48559" y="1733157"/>
                </a:lnTo>
                <a:cubicBezTo>
                  <a:pt x="65816" y="1744928"/>
                  <a:pt x="76396" y="1752844"/>
                  <a:pt x="76396" y="1752844"/>
                </a:cubicBezTo>
                <a:lnTo>
                  <a:pt x="53769" y="1792060"/>
                </a:lnTo>
                <a:cubicBezTo>
                  <a:pt x="53769" y="1792060"/>
                  <a:pt x="41611" y="1786847"/>
                  <a:pt x="22784" y="1777786"/>
                </a:cubicBezTo>
                <a:lnTo>
                  <a:pt x="0" y="1765796"/>
                </a:lnTo>
                <a:close/>
                <a:moveTo>
                  <a:pt x="12203753" y="1696687"/>
                </a:moveTo>
                <a:lnTo>
                  <a:pt x="12203753" y="1760902"/>
                </a:lnTo>
                <a:lnTo>
                  <a:pt x="12171908" y="1777657"/>
                </a:lnTo>
                <a:cubicBezTo>
                  <a:pt x="12153072" y="1786708"/>
                  <a:pt x="12140914" y="1791903"/>
                  <a:pt x="12140914" y="1791903"/>
                </a:cubicBezTo>
                <a:lnTo>
                  <a:pt x="12118286" y="1752702"/>
                </a:lnTo>
                <a:cubicBezTo>
                  <a:pt x="12118286" y="1752702"/>
                  <a:pt x="12128867" y="1744783"/>
                  <a:pt x="12146132" y="1733007"/>
                </a:cubicBezTo>
                <a:close/>
                <a:moveTo>
                  <a:pt x="669795" y="1638712"/>
                </a:moveTo>
                <a:lnTo>
                  <a:pt x="678178" y="1642415"/>
                </a:lnTo>
                <a:cubicBezTo>
                  <a:pt x="694360" y="1649706"/>
                  <a:pt x="731732" y="1667180"/>
                  <a:pt x="771792" y="1690329"/>
                </a:cubicBezTo>
                <a:cubicBezTo>
                  <a:pt x="825204" y="1721174"/>
                  <a:pt x="867526" y="1752837"/>
                  <a:pt x="867526" y="1752837"/>
                </a:cubicBezTo>
                <a:lnTo>
                  <a:pt x="844900" y="1792051"/>
                </a:lnTo>
                <a:cubicBezTo>
                  <a:pt x="844900" y="1792051"/>
                  <a:pt x="796268" y="1771201"/>
                  <a:pt x="742918" y="1740414"/>
                </a:cubicBezTo>
                <a:cubicBezTo>
                  <a:pt x="689504" y="1709579"/>
                  <a:pt x="647181" y="1677892"/>
                  <a:pt x="647181" y="1677892"/>
                </a:cubicBezTo>
                <a:close/>
                <a:moveTo>
                  <a:pt x="1460873" y="1638701"/>
                </a:moveTo>
                <a:lnTo>
                  <a:pt x="1469257" y="1642407"/>
                </a:lnTo>
                <a:cubicBezTo>
                  <a:pt x="1485439" y="1649696"/>
                  <a:pt x="1522810" y="1667168"/>
                  <a:pt x="1562870" y="1690318"/>
                </a:cubicBezTo>
                <a:cubicBezTo>
                  <a:pt x="1616284" y="1721162"/>
                  <a:pt x="1658607" y="1752828"/>
                  <a:pt x="1658607" y="1752828"/>
                </a:cubicBezTo>
                <a:lnTo>
                  <a:pt x="1635980" y="1792041"/>
                </a:lnTo>
                <a:cubicBezTo>
                  <a:pt x="1635980" y="1792041"/>
                  <a:pt x="1587348" y="1771191"/>
                  <a:pt x="1533999" y="1740404"/>
                </a:cubicBezTo>
                <a:cubicBezTo>
                  <a:pt x="1480583" y="1709568"/>
                  <a:pt x="1438259" y="1677883"/>
                  <a:pt x="1438259" y="1677883"/>
                </a:cubicBezTo>
                <a:close/>
                <a:moveTo>
                  <a:pt x="449268" y="1638694"/>
                </a:moveTo>
                <a:lnTo>
                  <a:pt x="471896" y="1677898"/>
                </a:lnTo>
                <a:cubicBezTo>
                  <a:pt x="471896" y="1677898"/>
                  <a:pt x="429574" y="1709583"/>
                  <a:pt x="376162" y="1740419"/>
                </a:cubicBezTo>
                <a:cubicBezTo>
                  <a:pt x="322748" y="1771268"/>
                  <a:pt x="274116" y="1792057"/>
                  <a:pt x="274116" y="1792057"/>
                </a:cubicBezTo>
                <a:lnTo>
                  <a:pt x="251487" y="1752842"/>
                </a:lnTo>
                <a:lnTo>
                  <a:pt x="251551" y="1752842"/>
                </a:lnTo>
                <a:cubicBezTo>
                  <a:pt x="251551" y="1752842"/>
                  <a:pt x="293874" y="1721178"/>
                  <a:pt x="347288" y="1690333"/>
                </a:cubicBezTo>
                <a:cubicBezTo>
                  <a:pt x="400701" y="1659475"/>
                  <a:pt x="449268" y="1638694"/>
                  <a:pt x="449268" y="1638694"/>
                </a:cubicBezTo>
                <a:close/>
                <a:moveTo>
                  <a:pt x="2252000" y="1638692"/>
                </a:moveTo>
                <a:lnTo>
                  <a:pt x="2260383" y="1642395"/>
                </a:lnTo>
                <a:cubicBezTo>
                  <a:pt x="2276564" y="1649686"/>
                  <a:pt x="2313933" y="1667160"/>
                  <a:pt x="2353993" y="1690308"/>
                </a:cubicBezTo>
                <a:cubicBezTo>
                  <a:pt x="2407411" y="1721152"/>
                  <a:pt x="2449735" y="1752818"/>
                  <a:pt x="2449735" y="1752818"/>
                </a:cubicBezTo>
                <a:lnTo>
                  <a:pt x="2427108" y="1792031"/>
                </a:lnTo>
                <a:cubicBezTo>
                  <a:pt x="2427108" y="1792031"/>
                  <a:pt x="2378472" y="1771181"/>
                  <a:pt x="2325122" y="1740394"/>
                </a:cubicBezTo>
                <a:cubicBezTo>
                  <a:pt x="2271708" y="1709558"/>
                  <a:pt x="2229387" y="1677872"/>
                  <a:pt x="2229387" y="1677872"/>
                </a:cubicBezTo>
                <a:close/>
                <a:moveTo>
                  <a:pt x="669744" y="1638688"/>
                </a:moveTo>
                <a:lnTo>
                  <a:pt x="669808" y="1638688"/>
                </a:lnTo>
                <a:lnTo>
                  <a:pt x="669795" y="1638712"/>
                </a:lnTo>
                <a:close/>
                <a:moveTo>
                  <a:pt x="1240411" y="1638683"/>
                </a:moveTo>
                <a:lnTo>
                  <a:pt x="1263039" y="1677888"/>
                </a:lnTo>
                <a:cubicBezTo>
                  <a:pt x="1263039" y="1677888"/>
                  <a:pt x="1220715" y="1709572"/>
                  <a:pt x="1167301" y="1740409"/>
                </a:cubicBezTo>
                <a:cubicBezTo>
                  <a:pt x="1113887" y="1771259"/>
                  <a:pt x="1065253" y="1792047"/>
                  <a:pt x="1065253" y="1792047"/>
                </a:cubicBezTo>
                <a:lnTo>
                  <a:pt x="1042617" y="1752832"/>
                </a:lnTo>
                <a:lnTo>
                  <a:pt x="1042681" y="1752832"/>
                </a:lnTo>
                <a:cubicBezTo>
                  <a:pt x="1042681" y="1752832"/>
                  <a:pt x="1085014" y="1721168"/>
                  <a:pt x="1138424" y="1690323"/>
                </a:cubicBezTo>
                <a:cubicBezTo>
                  <a:pt x="1191840" y="1659465"/>
                  <a:pt x="1240411" y="1638683"/>
                  <a:pt x="1240411" y="1638683"/>
                </a:cubicBezTo>
                <a:close/>
                <a:moveTo>
                  <a:pt x="3043144" y="1638682"/>
                </a:moveTo>
                <a:lnTo>
                  <a:pt x="3051523" y="1642386"/>
                </a:lnTo>
                <a:cubicBezTo>
                  <a:pt x="3067710" y="1649676"/>
                  <a:pt x="3105083" y="1667150"/>
                  <a:pt x="3145144" y="1690296"/>
                </a:cubicBezTo>
                <a:cubicBezTo>
                  <a:pt x="3198544" y="1721142"/>
                  <a:pt x="3240871" y="1752809"/>
                  <a:pt x="3240871" y="1752809"/>
                </a:cubicBezTo>
                <a:lnTo>
                  <a:pt x="3218243" y="1792021"/>
                </a:lnTo>
                <a:cubicBezTo>
                  <a:pt x="3218243" y="1792021"/>
                  <a:pt x="3169618" y="1771171"/>
                  <a:pt x="3116268" y="1740385"/>
                </a:cubicBezTo>
                <a:cubicBezTo>
                  <a:pt x="3062852" y="1709547"/>
                  <a:pt x="3020525" y="1677862"/>
                  <a:pt x="3020525" y="1677862"/>
                </a:cubicBezTo>
                <a:close/>
                <a:moveTo>
                  <a:pt x="1460821" y="1638678"/>
                </a:moveTo>
                <a:lnTo>
                  <a:pt x="1460890" y="1638678"/>
                </a:lnTo>
                <a:lnTo>
                  <a:pt x="1460873" y="1638701"/>
                </a:lnTo>
                <a:close/>
                <a:moveTo>
                  <a:pt x="2031482" y="1638673"/>
                </a:moveTo>
                <a:lnTo>
                  <a:pt x="2054113" y="1677878"/>
                </a:lnTo>
                <a:cubicBezTo>
                  <a:pt x="2054113" y="1677878"/>
                  <a:pt x="2011788" y="1709562"/>
                  <a:pt x="1958376" y="1740400"/>
                </a:cubicBezTo>
                <a:cubicBezTo>
                  <a:pt x="1904962" y="1771249"/>
                  <a:pt x="1856328" y="1792037"/>
                  <a:pt x="1856328" y="1792037"/>
                </a:cubicBezTo>
                <a:lnTo>
                  <a:pt x="1833699" y="1752822"/>
                </a:lnTo>
                <a:lnTo>
                  <a:pt x="1833765" y="1752822"/>
                </a:lnTo>
                <a:cubicBezTo>
                  <a:pt x="1833765" y="1752822"/>
                  <a:pt x="1876088" y="1721158"/>
                  <a:pt x="1929500" y="1690312"/>
                </a:cubicBezTo>
                <a:cubicBezTo>
                  <a:pt x="1982915" y="1659454"/>
                  <a:pt x="2031482" y="1638673"/>
                  <a:pt x="2031482" y="1638673"/>
                </a:cubicBezTo>
                <a:close/>
                <a:moveTo>
                  <a:pt x="3834266" y="1638671"/>
                </a:moveTo>
                <a:lnTo>
                  <a:pt x="3842651" y="1642377"/>
                </a:lnTo>
                <a:cubicBezTo>
                  <a:pt x="3858829" y="1649667"/>
                  <a:pt x="3896202" y="1667140"/>
                  <a:pt x="3936263" y="1690286"/>
                </a:cubicBezTo>
                <a:cubicBezTo>
                  <a:pt x="3989670" y="1721133"/>
                  <a:pt x="4031992" y="1752800"/>
                  <a:pt x="4031992" y="1752800"/>
                </a:cubicBezTo>
                <a:lnTo>
                  <a:pt x="4009366" y="1792010"/>
                </a:lnTo>
                <a:cubicBezTo>
                  <a:pt x="4009366" y="1792010"/>
                  <a:pt x="3960740" y="1771162"/>
                  <a:pt x="3907391" y="1740375"/>
                </a:cubicBezTo>
                <a:cubicBezTo>
                  <a:pt x="3853972" y="1709536"/>
                  <a:pt x="3811651" y="1677853"/>
                  <a:pt x="3811651" y="1677853"/>
                </a:cubicBezTo>
                <a:close/>
                <a:moveTo>
                  <a:pt x="2251951" y="1638670"/>
                </a:moveTo>
                <a:lnTo>
                  <a:pt x="2252012" y="1638670"/>
                </a:lnTo>
                <a:lnTo>
                  <a:pt x="2252000" y="1638692"/>
                </a:lnTo>
                <a:close/>
                <a:moveTo>
                  <a:pt x="2822615" y="1638664"/>
                </a:moveTo>
                <a:lnTo>
                  <a:pt x="2845242" y="1677867"/>
                </a:lnTo>
                <a:cubicBezTo>
                  <a:pt x="2845242" y="1677867"/>
                  <a:pt x="2802921" y="1709552"/>
                  <a:pt x="2749503" y="1740390"/>
                </a:cubicBezTo>
                <a:cubicBezTo>
                  <a:pt x="2696091" y="1771239"/>
                  <a:pt x="2647458" y="1792026"/>
                  <a:pt x="2647458" y="1792026"/>
                </a:cubicBezTo>
                <a:lnTo>
                  <a:pt x="2624830" y="1752813"/>
                </a:lnTo>
                <a:lnTo>
                  <a:pt x="2624892" y="1752813"/>
                </a:lnTo>
                <a:cubicBezTo>
                  <a:pt x="2624892" y="1752813"/>
                  <a:pt x="2667217" y="1721149"/>
                  <a:pt x="2720633" y="1690301"/>
                </a:cubicBezTo>
                <a:cubicBezTo>
                  <a:pt x="2774046" y="1659444"/>
                  <a:pt x="2822615" y="1638664"/>
                  <a:pt x="2822615" y="1638664"/>
                </a:cubicBezTo>
                <a:close/>
                <a:moveTo>
                  <a:pt x="4625259" y="1638662"/>
                </a:moveTo>
                <a:lnTo>
                  <a:pt x="4633642" y="1642367"/>
                </a:lnTo>
                <a:cubicBezTo>
                  <a:pt x="4649825" y="1649657"/>
                  <a:pt x="4687193" y="1667130"/>
                  <a:pt x="4727254" y="1690275"/>
                </a:cubicBezTo>
                <a:cubicBezTo>
                  <a:pt x="4780668" y="1721121"/>
                  <a:pt x="4822988" y="1752790"/>
                  <a:pt x="4822988" y="1752790"/>
                </a:cubicBezTo>
                <a:lnTo>
                  <a:pt x="4800366" y="1792000"/>
                </a:lnTo>
                <a:cubicBezTo>
                  <a:pt x="4800366" y="1792000"/>
                  <a:pt x="4751732" y="1771152"/>
                  <a:pt x="4698380" y="1740365"/>
                </a:cubicBezTo>
                <a:cubicBezTo>
                  <a:pt x="4644967" y="1709525"/>
                  <a:pt x="4602649" y="1677841"/>
                  <a:pt x="4602649" y="1677841"/>
                </a:cubicBezTo>
                <a:close/>
                <a:moveTo>
                  <a:pt x="3043094" y="1638659"/>
                </a:moveTo>
                <a:lnTo>
                  <a:pt x="3043156" y="1638659"/>
                </a:lnTo>
                <a:lnTo>
                  <a:pt x="3043144" y="1638682"/>
                </a:lnTo>
                <a:close/>
                <a:moveTo>
                  <a:pt x="3613742" y="1638654"/>
                </a:moveTo>
                <a:lnTo>
                  <a:pt x="3636372" y="1677856"/>
                </a:lnTo>
                <a:cubicBezTo>
                  <a:pt x="3636372" y="1677856"/>
                  <a:pt x="3594049" y="1709541"/>
                  <a:pt x="3540639" y="1740380"/>
                </a:cubicBezTo>
                <a:cubicBezTo>
                  <a:pt x="3487224" y="1771230"/>
                  <a:pt x="3438588" y="1792016"/>
                  <a:pt x="3438588" y="1792016"/>
                </a:cubicBezTo>
                <a:lnTo>
                  <a:pt x="3415959" y="1752804"/>
                </a:lnTo>
                <a:lnTo>
                  <a:pt x="3416027" y="1752804"/>
                </a:lnTo>
                <a:cubicBezTo>
                  <a:pt x="3416027" y="1752804"/>
                  <a:pt x="3458348" y="1721137"/>
                  <a:pt x="3511767" y="1690291"/>
                </a:cubicBezTo>
                <a:cubicBezTo>
                  <a:pt x="3565177" y="1659434"/>
                  <a:pt x="3613742" y="1638654"/>
                  <a:pt x="3613742" y="1638654"/>
                </a:cubicBezTo>
                <a:close/>
                <a:moveTo>
                  <a:pt x="5416402" y="1638652"/>
                </a:moveTo>
                <a:lnTo>
                  <a:pt x="5424781" y="1642357"/>
                </a:lnTo>
                <a:cubicBezTo>
                  <a:pt x="5440965" y="1649646"/>
                  <a:pt x="5478335" y="1667120"/>
                  <a:pt x="5518395" y="1690264"/>
                </a:cubicBezTo>
                <a:cubicBezTo>
                  <a:pt x="5571809" y="1721111"/>
                  <a:pt x="5614131" y="1752781"/>
                  <a:pt x="5614131" y="1752781"/>
                </a:cubicBezTo>
                <a:lnTo>
                  <a:pt x="5591504" y="1791990"/>
                </a:lnTo>
                <a:cubicBezTo>
                  <a:pt x="5591504" y="1791990"/>
                  <a:pt x="5542870" y="1771142"/>
                  <a:pt x="5489521" y="1740355"/>
                </a:cubicBezTo>
                <a:cubicBezTo>
                  <a:pt x="5436110" y="1709515"/>
                  <a:pt x="5393787" y="1677831"/>
                  <a:pt x="5393787" y="1677831"/>
                </a:cubicBezTo>
                <a:close/>
                <a:moveTo>
                  <a:pt x="3834218" y="1638648"/>
                </a:moveTo>
                <a:lnTo>
                  <a:pt x="3834279" y="1638648"/>
                </a:lnTo>
                <a:lnTo>
                  <a:pt x="3834266" y="1638671"/>
                </a:lnTo>
                <a:close/>
                <a:moveTo>
                  <a:pt x="4404860" y="1638644"/>
                </a:moveTo>
                <a:lnTo>
                  <a:pt x="4427491" y="1677847"/>
                </a:lnTo>
                <a:cubicBezTo>
                  <a:pt x="4427491" y="1677847"/>
                  <a:pt x="4385164" y="1709530"/>
                  <a:pt x="4331748" y="1740370"/>
                </a:cubicBezTo>
                <a:cubicBezTo>
                  <a:pt x="4278335" y="1771220"/>
                  <a:pt x="4229702" y="1792006"/>
                  <a:pt x="4229702" y="1792006"/>
                </a:cubicBezTo>
                <a:lnTo>
                  <a:pt x="4207074" y="1752794"/>
                </a:lnTo>
                <a:cubicBezTo>
                  <a:pt x="4207074" y="1752794"/>
                  <a:pt x="4249395" y="1721127"/>
                  <a:pt x="4302809" y="1690280"/>
                </a:cubicBezTo>
                <a:cubicBezTo>
                  <a:pt x="4356222" y="1659424"/>
                  <a:pt x="4404860" y="1638644"/>
                  <a:pt x="4404860" y="1638644"/>
                </a:cubicBezTo>
                <a:close/>
                <a:moveTo>
                  <a:pt x="4625211" y="1638639"/>
                </a:moveTo>
                <a:lnTo>
                  <a:pt x="4625271" y="1638639"/>
                </a:lnTo>
                <a:lnTo>
                  <a:pt x="4625259" y="1638662"/>
                </a:lnTo>
                <a:close/>
                <a:moveTo>
                  <a:pt x="5196000" y="1638634"/>
                </a:moveTo>
                <a:lnTo>
                  <a:pt x="5218629" y="1677836"/>
                </a:lnTo>
                <a:cubicBezTo>
                  <a:pt x="5218629" y="1677836"/>
                  <a:pt x="5176307" y="1709520"/>
                  <a:pt x="5122891" y="1740360"/>
                </a:cubicBezTo>
                <a:cubicBezTo>
                  <a:pt x="5069478" y="1771210"/>
                  <a:pt x="5020848" y="1791996"/>
                  <a:pt x="5020848" y="1791996"/>
                </a:cubicBezTo>
                <a:lnTo>
                  <a:pt x="4998215" y="1752786"/>
                </a:lnTo>
                <a:cubicBezTo>
                  <a:pt x="4998215" y="1752786"/>
                  <a:pt x="5040542" y="1721117"/>
                  <a:pt x="5093953" y="1690270"/>
                </a:cubicBezTo>
                <a:cubicBezTo>
                  <a:pt x="5147369" y="1659413"/>
                  <a:pt x="5196000" y="1638634"/>
                  <a:pt x="5196000" y="1638634"/>
                </a:cubicBezTo>
                <a:close/>
                <a:moveTo>
                  <a:pt x="5416352" y="1638628"/>
                </a:moveTo>
                <a:lnTo>
                  <a:pt x="5416414" y="1638628"/>
                </a:lnTo>
                <a:lnTo>
                  <a:pt x="5416402" y="1638652"/>
                </a:lnTo>
                <a:close/>
                <a:moveTo>
                  <a:pt x="5987067" y="1638624"/>
                </a:moveTo>
                <a:lnTo>
                  <a:pt x="6009695" y="1677826"/>
                </a:lnTo>
                <a:cubicBezTo>
                  <a:pt x="6009695" y="1677826"/>
                  <a:pt x="5967374" y="1709508"/>
                  <a:pt x="5913960" y="1740351"/>
                </a:cubicBezTo>
                <a:cubicBezTo>
                  <a:pt x="5860547" y="1771200"/>
                  <a:pt x="5811914" y="1791985"/>
                  <a:pt x="5811914" y="1791985"/>
                </a:cubicBezTo>
                <a:lnTo>
                  <a:pt x="5789285" y="1752776"/>
                </a:lnTo>
                <a:cubicBezTo>
                  <a:pt x="5789285" y="1752776"/>
                  <a:pt x="5831608" y="1721106"/>
                  <a:pt x="5885024" y="1690259"/>
                </a:cubicBezTo>
                <a:cubicBezTo>
                  <a:pt x="5938437" y="1659403"/>
                  <a:pt x="5987067" y="1638624"/>
                  <a:pt x="5987067" y="1638624"/>
                </a:cubicBezTo>
                <a:close/>
                <a:moveTo>
                  <a:pt x="6207480" y="1638619"/>
                </a:moveTo>
                <a:cubicBezTo>
                  <a:pt x="6207480" y="1638619"/>
                  <a:pt x="6256113" y="1659399"/>
                  <a:pt x="6309528" y="1690253"/>
                </a:cubicBezTo>
                <a:cubicBezTo>
                  <a:pt x="6362878" y="1721101"/>
                  <a:pt x="6405201" y="1752771"/>
                  <a:pt x="6405201" y="1752771"/>
                </a:cubicBezTo>
                <a:lnTo>
                  <a:pt x="6382638" y="1791980"/>
                </a:lnTo>
                <a:cubicBezTo>
                  <a:pt x="6382638" y="1791980"/>
                  <a:pt x="6334004" y="1771133"/>
                  <a:pt x="6280590" y="1740346"/>
                </a:cubicBezTo>
                <a:cubicBezTo>
                  <a:pt x="6227176" y="1709504"/>
                  <a:pt x="6184852" y="1677821"/>
                  <a:pt x="6184852" y="1677821"/>
                </a:cubicBezTo>
                <a:close/>
                <a:moveTo>
                  <a:pt x="6778210" y="1638614"/>
                </a:moveTo>
                <a:lnTo>
                  <a:pt x="6800772" y="1677816"/>
                </a:lnTo>
                <a:cubicBezTo>
                  <a:pt x="6800772" y="1677816"/>
                  <a:pt x="6758449" y="1709497"/>
                  <a:pt x="6705100" y="1740341"/>
                </a:cubicBezTo>
                <a:cubicBezTo>
                  <a:pt x="6651621" y="1771191"/>
                  <a:pt x="6603052" y="1791975"/>
                  <a:pt x="6603052" y="1791975"/>
                </a:cubicBezTo>
                <a:lnTo>
                  <a:pt x="6580424" y="1752767"/>
                </a:lnTo>
                <a:cubicBezTo>
                  <a:pt x="6580424" y="1752767"/>
                  <a:pt x="6622747" y="1721096"/>
                  <a:pt x="6676161" y="1690248"/>
                </a:cubicBezTo>
                <a:cubicBezTo>
                  <a:pt x="6729575" y="1659393"/>
                  <a:pt x="6778210" y="1638614"/>
                  <a:pt x="6778210" y="1638614"/>
                </a:cubicBezTo>
                <a:close/>
                <a:moveTo>
                  <a:pt x="6998558" y="1638609"/>
                </a:moveTo>
                <a:cubicBezTo>
                  <a:pt x="6998558" y="1638609"/>
                  <a:pt x="7047191" y="1659389"/>
                  <a:pt x="7100606" y="1690242"/>
                </a:cubicBezTo>
                <a:cubicBezTo>
                  <a:pt x="7154020" y="1721091"/>
                  <a:pt x="7196344" y="1752762"/>
                  <a:pt x="7196344" y="1752762"/>
                </a:cubicBezTo>
                <a:lnTo>
                  <a:pt x="7173716" y="1791970"/>
                </a:lnTo>
                <a:cubicBezTo>
                  <a:pt x="7173716" y="1791970"/>
                  <a:pt x="7125146" y="1771123"/>
                  <a:pt x="7071731" y="1740336"/>
                </a:cubicBezTo>
                <a:cubicBezTo>
                  <a:pt x="7018317" y="1709493"/>
                  <a:pt x="6975995" y="1677810"/>
                  <a:pt x="6975995" y="1677810"/>
                </a:cubicBezTo>
                <a:close/>
                <a:moveTo>
                  <a:pt x="7569286" y="1638604"/>
                </a:moveTo>
                <a:lnTo>
                  <a:pt x="7591913" y="1677806"/>
                </a:lnTo>
                <a:cubicBezTo>
                  <a:pt x="7591913" y="1677806"/>
                  <a:pt x="7549590" y="1709487"/>
                  <a:pt x="7496176" y="1740331"/>
                </a:cubicBezTo>
                <a:cubicBezTo>
                  <a:pt x="7442762" y="1771181"/>
                  <a:pt x="7394128" y="1791965"/>
                  <a:pt x="7394128" y="1791965"/>
                </a:cubicBezTo>
                <a:lnTo>
                  <a:pt x="7371564" y="1752758"/>
                </a:lnTo>
                <a:cubicBezTo>
                  <a:pt x="7371564" y="1752758"/>
                  <a:pt x="7413887" y="1721086"/>
                  <a:pt x="7467302" y="1690237"/>
                </a:cubicBezTo>
                <a:cubicBezTo>
                  <a:pt x="7520716" y="1659383"/>
                  <a:pt x="7569286" y="1638604"/>
                  <a:pt x="7569286" y="1638604"/>
                </a:cubicBezTo>
                <a:close/>
                <a:moveTo>
                  <a:pt x="7789699" y="1638598"/>
                </a:moveTo>
                <a:cubicBezTo>
                  <a:pt x="7789699" y="1638598"/>
                  <a:pt x="7838333" y="1659378"/>
                  <a:pt x="7891747" y="1690231"/>
                </a:cubicBezTo>
                <a:cubicBezTo>
                  <a:pt x="7945161" y="1721081"/>
                  <a:pt x="7987485" y="1752753"/>
                  <a:pt x="7987485" y="1752753"/>
                </a:cubicBezTo>
                <a:lnTo>
                  <a:pt x="7964857" y="1791959"/>
                </a:lnTo>
                <a:cubicBezTo>
                  <a:pt x="7964857" y="1791959"/>
                  <a:pt x="7916223" y="1771113"/>
                  <a:pt x="7862873" y="1740326"/>
                </a:cubicBezTo>
                <a:cubicBezTo>
                  <a:pt x="7809395" y="1709482"/>
                  <a:pt x="7767072" y="1677800"/>
                  <a:pt x="7767072" y="1677800"/>
                </a:cubicBezTo>
                <a:close/>
                <a:moveTo>
                  <a:pt x="8360428" y="1638594"/>
                </a:moveTo>
                <a:lnTo>
                  <a:pt x="8383056" y="1677795"/>
                </a:lnTo>
                <a:cubicBezTo>
                  <a:pt x="8383056" y="1677795"/>
                  <a:pt x="8340732" y="1709476"/>
                  <a:pt x="8287318" y="1740321"/>
                </a:cubicBezTo>
                <a:cubicBezTo>
                  <a:pt x="8233904" y="1771171"/>
                  <a:pt x="8185270" y="1791955"/>
                  <a:pt x="8185270" y="1791955"/>
                </a:cubicBezTo>
                <a:lnTo>
                  <a:pt x="8162642" y="1752748"/>
                </a:lnTo>
                <a:cubicBezTo>
                  <a:pt x="8162642" y="1752748"/>
                  <a:pt x="8204965" y="1721076"/>
                  <a:pt x="8258443" y="1690227"/>
                </a:cubicBezTo>
                <a:cubicBezTo>
                  <a:pt x="8311794" y="1659373"/>
                  <a:pt x="8360428" y="1638594"/>
                  <a:pt x="8360428" y="1638594"/>
                </a:cubicBezTo>
                <a:close/>
                <a:moveTo>
                  <a:pt x="8580840" y="1638588"/>
                </a:moveTo>
                <a:cubicBezTo>
                  <a:pt x="8580840" y="1638588"/>
                  <a:pt x="8629474" y="1659368"/>
                  <a:pt x="8682888" y="1690221"/>
                </a:cubicBezTo>
                <a:cubicBezTo>
                  <a:pt x="8736302" y="1721070"/>
                  <a:pt x="8778626" y="1752743"/>
                  <a:pt x="8778626" y="1752743"/>
                </a:cubicBezTo>
                <a:lnTo>
                  <a:pt x="8755998" y="1791949"/>
                </a:lnTo>
                <a:cubicBezTo>
                  <a:pt x="8755998" y="1791949"/>
                  <a:pt x="8707364" y="1771104"/>
                  <a:pt x="8654014" y="1740316"/>
                </a:cubicBezTo>
                <a:cubicBezTo>
                  <a:pt x="8600536" y="1709471"/>
                  <a:pt x="8558213" y="1677790"/>
                  <a:pt x="8558213" y="1677790"/>
                </a:cubicBezTo>
                <a:close/>
                <a:moveTo>
                  <a:pt x="9151570" y="1638583"/>
                </a:moveTo>
                <a:lnTo>
                  <a:pt x="9174198" y="1677785"/>
                </a:lnTo>
                <a:cubicBezTo>
                  <a:pt x="9174198" y="1677785"/>
                  <a:pt x="9131874" y="1709465"/>
                  <a:pt x="9078460" y="1740312"/>
                </a:cubicBezTo>
                <a:cubicBezTo>
                  <a:pt x="9025046" y="1771162"/>
                  <a:pt x="8976412" y="1791944"/>
                  <a:pt x="8976412" y="1791944"/>
                </a:cubicBezTo>
                <a:lnTo>
                  <a:pt x="8953784" y="1752739"/>
                </a:lnTo>
                <a:cubicBezTo>
                  <a:pt x="8953784" y="1752739"/>
                  <a:pt x="8996107" y="1721066"/>
                  <a:pt x="9049522" y="1690216"/>
                </a:cubicBezTo>
                <a:cubicBezTo>
                  <a:pt x="9102936" y="1659363"/>
                  <a:pt x="9151570" y="1638583"/>
                  <a:pt x="9151570" y="1638583"/>
                </a:cubicBezTo>
                <a:close/>
                <a:moveTo>
                  <a:pt x="9371982" y="1638579"/>
                </a:moveTo>
                <a:cubicBezTo>
                  <a:pt x="9371982" y="1638579"/>
                  <a:pt x="9420552" y="1659358"/>
                  <a:pt x="9474030" y="1690211"/>
                </a:cubicBezTo>
                <a:cubicBezTo>
                  <a:pt x="9527381" y="1721060"/>
                  <a:pt x="9569704" y="1752734"/>
                  <a:pt x="9569704" y="1752734"/>
                </a:cubicBezTo>
                <a:lnTo>
                  <a:pt x="9547140" y="1791939"/>
                </a:lnTo>
                <a:cubicBezTo>
                  <a:pt x="9547140" y="1791939"/>
                  <a:pt x="9498507" y="1771094"/>
                  <a:pt x="9445093" y="1740307"/>
                </a:cubicBezTo>
                <a:cubicBezTo>
                  <a:pt x="9391678" y="1709461"/>
                  <a:pt x="9349355" y="1677780"/>
                  <a:pt x="9349355" y="1677780"/>
                </a:cubicBezTo>
                <a:close/>
                <a:moveTo>
                  <a:pt x="9942711" y="1638573"/>
                </a:moveTo>
                <a:lnTo>
                  <a:pt x="9965275" y="1677775"/>
                </a:lnTo>
                <a:cubicBezTo>
                  <a:pt x="9965275" y="1677775"/>
                  <a:pt x="9922951" y="1709455"/>
                  <a:pt x="9869601" y="1740302"/>
                </a:cubicBezTo>
                <a:cubicBezTo>
                  <a:pt x="9816123" y="1771152"/>
                  <a:pt x="9767553" y="1791934"/>
                  <a:pt x="9767553" y="1791934"/>
                </a:cubicBezTo>
                <a:lnTo>
                  <a:pt x="9744925" y="1752729"/>
                </a:lnTo>
                <a:cubicBezTo>
                  <a:pt x="9744925" y="1752729"/>
                  <a:pt x="9787248" y="1721055"/>
                  <a:pt x="9840663" y="1690205"/>
                </a:cubicBezTo>
                <a:cubicBezTo>
                  <a:pt x="9894077" y="1659353"/>
                  <a:pt x="9942711" y="1638573"/>
                  <a:pt x="9942711" y="1638573"/>
                </a:cubicBezTo>
                <a:close/>
                <a:moveTo>
                  <a:pt x="10163123" y="1638569"/>
                </a:moveTo>
                <a:cubicBezTo>
                  <a:pt x="10163123" y="1638569"/>
                  <a:pt x="10211693" y="1659348"/>
                  <a:pt x="10265107" y="1690200"/>
                </a:cubicBezTo>
                <a:cubicBezTo>
                  <a:pt x="10318522" y="1721050"/>
                  <a:pt x="10360845" y="1752725"/>
                  <a:pt x="10360845" y="1752725"/>
                </a:cubicBezTo>
                <a:lnTo>
                  <a:pt x="10338218" y="1791928"/>
                </a:lnTo>
                <a:cubicBezTo>
                  <a:pt x="10338218" y="1791928"/>
                  <a:pt x="10289648" y="1771084"/>
                  <a:pt x="10236234" y="1740297"/>
                </a:cubicBezTo>
                <a:cubicBezTo>
                  <a:pt x="10182819" y="1709450"/>
                  <a:pt x="10140496" y="1677769"/>
                  <a:pt x="10140496" y="1677769"/>
                </a:cubicBezTo>
                <a:close/>
                <a:moveTo>
                  <a:pt x="10733788" y="1638564"/>
                </a:moveTo>
                <a:lnTo>
                  <a:pt x="10756416" y="1677764"/>
                </a:lnTo>
                <a:cubicBezTo>
                  <a:pt x="10756416" y="1677764"/>
                  <a:pt x="10714092" y="1709444"/>
                  <a:pt x="10660678" y="1740292"/>
                </a:cubicBezTo>
                <a:cubicBezTo>
                  <a:pt x="10607264" y="1771142"/>
                  <a:pt x="10558630" y="1791924"/>
                  <a:pt x="10558630" y="1791924"/>
                </a:cubicBezTo>
                <a:lnTo>
                  <a:pt x="10536066" y="1752720"/>
                </a:lnTo>
                <a:cubicBezTo>
                  <a:pt x="10536066" y="1752720"/>
                  <a:pt x="10578389" y="1721045"/>
                  <a:pt x="10631804" y="1690194"/>
                </a:cubicBezTo>
                <a:cubicBezTo>
                  <a:pt x="10685218" y="1659343"/>
                  <a:pt x="10733788" y="1638564"/>
                  <a:pt x="10733788" y="1638564"/>
                </a:cubicBezTo>
                <a:close/>
                <a:moveTo>
                  <a:pt x="10954201" y="1638559"/>
                </a:moveTo>
                <a:cubicBezTo>
                  <a:pt x="10954201" y="1638559"/>
                  <a:pt x="11002835" y="1659338"/>
                  <a:pt x="11056249" y="1690189"/>
                </a:cubicBezTo>
                <a:cubicBezTo>
                  <a:pt x="11109664" y="1721039"/>
                  <a:pt x="11151987" y="1752716"/>
                  <a:pt x="11151987" y="1752716"/>
                </a:cubicBezTo>
                <a:lnTo>
                  <a:pt x="11129360" y="1791918"/>
                </a:lnTo>
                <a:cubicBezTo>
                  <a:pt x="11129360" y="1791918"/>
                  <a:pt x="11080790" y="1771074"/>
                  <a:pt x="11027376" y="1740287"/>
                </a:cubicBezTo>
                <a:cubicBezTo>
                  <a:pt x="10973961" y="1709439"/>
                  <a:pt x="10931638" y="1677759"/>
                  <a:pt x="10931638" y="1677759"/>
                </a:cubicBezTo>
                <a:close/>
                <a:moveTo>
                  <a:pt x="11524930" y="1638554"/>
                </a:moveTo>
                <a:lnTo>
                  <a:pt x="11547558" y="1677754"/>
                </a:lnTo>
                <a:cubicBezTo>
                  <a:pt x="11547558" y="1677754"/>
                  <a:pt x="11505234" y="1709434"/>
                  <a:pt x="11451820" y="1740282"/>
                </a:cubicBezTo>
                <a:cubicBezTo>
                  <a:pt x="11398406" y="1771132"/>
                  <a:pt x="11349772" y="1791913"/>
                  <a:pt x="11349772" y="1791913"/>
                </a:cubicBezTo>
                <a:lnTo>
                  <a:pt x="11327208" y="1752711"/>
                </a:lnTo>
                <a:cubicBezTo>
                  <a:pt x="11327208" y="1752711"/>
                  <a:pt x="11369531" y="1721034"/>
                  <a:pt x="11422946" y="1690183"/>
                </a:cubicBezTo>
                <a:cubicBezTo>
                  <a:pt x="11476360" y="1659333"/>
                  <a:pt x="11524930" y="1638554"/>
                  <a:pt x="11524930" y="1638554"/>
                </a:cubicBezTo>
                <a:close/>
                <a:moveTo>
                  <a:pt x="11745343" y="1638549"/>
                </a:moveTo>
                <a:cubicBezTo>
                  <a:pt x="11745343" y="1638549"/>
                  <a:pt x="11793976" y="1659327"/>
                  <a:pt x="11847390" y="1690178"/>
                </a:cubicBezTo>
                <a:cubicBezTo>
                  <a:pt x="11900804" y="1721029"/>
                  <a:pt x="11943128" y="1752706"/>
                  <a:pt x="11943128" y="1752706"/>
                </a:cubicBezTo>
                <a:lnTo>
                  <a:pt x="11920501" y="1791908"/>
                </a:lnTo>
                <a:cubicBezTo>
                  <a:pt x="11920501" y="1791908"/>
                  <a:pt x="11871867" y="1771064"/>
                  <a:pt x="11818516" y="1740277"/>
                </a:cubicBezTo>
                <a:cubicBezTo>
                  <a:pt x="11765038" y="1709428"/>
                  <a:pt x="11722715" y="1677749"/>
                  <a:pt x="11722715" y="1677749"/>
                </a:cubicBezTo>
                <a:close/>
                <a:moveTo>
                  <a:pt x="141282" y="1486995"/>
                </a:moveTo>
                <a:lnTo>
                  <a:pt x="186536" y="1486995"/>
                </a:lnTo>
                <a:cubicBezTo>
                  <a:pt x="186536" y="1486995"/>
                  <a:pt x="192846" y="1539519"/>
                  <a:pt x="192846" y="1601153"/>
                </a:cubicBezTo>
                <a:cubicBezTo>
                  <a:pt x="192846" y="1662793"/>
                  <a:pt x="186536" y="1715321"/>
                  <a:pt x="186536" y="1715321"/>
                </a:cubicBezTo>
                <a:lnTo>
                  <a:pt x="141282" y="1715321"/>
                </a:lnTo>
                <a:cubicBezTo>
                  <a:pt x="141282" y="1715321"/>
                  <a:pt x="135035" y="1662793"/>
                  <a:pt x="135035" y="1601153"/>
                </a:cubicBezTo>
                <a:cubicBezTo>
                  <a:pt x="135035" y="1539519"/>
                  <a:pt x="141282" y="1486995"/>
                  <a:pt x="141282" y="1486995"/>
                </a:cubicBezTo>
                <a:close/>
                <a:moveTo>
                  <a:pt x="932414" y="1486986"/>
                </a:moveTo>
                <a:lnTo>
                  <a:pt x="977669" y="1486986"/>
                </a:lnTo>
                <a:cubicBezTo>
                  <a:pt x="977669" y="1486986"/>
                  <a:pt x="983979" y="1539510"/>
                  <a:pt x="983979" y="1601144"/>
                </a:cubicBezTo>
                <a:cubicBezTo>
                  <a:pt x="983979" y="1662783"/>
                  <a:pt x="977669" y="1715313"/>
                  <a:pt x="977669" y="1715313"/>
                </a:cubicBezTo>
                <a:lnTo>
                  <a:pt x="932414" y="1715313"/>
                </a:lnTo>
                <a:cubicBezTo>
                  <a:pt x="932414" y="1715313"/>
                  <a:pt x="926104" y="1662783"/>
                  <a:pt x="926104" y="1601144"/>
                </a:cubicBezTo>
                <a:cubicBezTo>
                  <a:pt x="926104" y="1539510"/>
                  <a:pt x="932414" y="1486986"/>
                  <a:pt x="932414" y="1486986"/>
                </a:cubicBezTo>
                <a:close/>
                <a:moveTo>
                  <a:pt x="1723556" y="1486977"/>
                </a:moveTo>
                <a:lnTo>
                  <a:pt x="1768814" y="1486977"/>
                </a:lnTo>
                <a:cubicBezTo>
                  <a:pt x="1768814" y="1486977"/>
                  <a:pt x="1775125" y="1539501"/>
                  <a:pt x="1775125" y="1601135"/>
                </a:cubicBezTo>
                <a:cubicBezTo>
                  <a:pt x="1775125" y="1662773"/>
                  <a:pt x="1768814" y="1715303"/>
                  <a:pt x="1768814" y="1715303"/>
                </a:cubicBezTo>
                <a:lnTo>
                  <a:pt x="1723556" y="1715303"/>
                </a:lnTo>
                <a:cubicBezTo>
                  <a:pt x="1723556" y="1715303"/>
                  <a:pt x="1717247" y="1662773"/>
                  <a:pt x="1717247" y="1601135"/>
                </a:cubicBezTo>
                <a:cubicBezTo>
                  <a:pt x="1717247" y="1539501"/>
                  <a:pt x="1723556" y="1486977"/>
                  <a:pt x="1723556" y="1486977"/>
                </a:cubicBezTo>
                <a:close/>
                <a:moveTo>
                  <a:pt x="2514689" y="1486967"/>
                </a:moveTo>
                <a:lnTo>
                  <a:pt x="2559944" y="1486967"/>
                </a:lnTo>
                <a:cubicBezTo>
                  <a:pt x="2559944" y="1486967"/>
                  <a:pt x="2566255" y="1539491"/>
                  <a:pt x="2566255" y="1601125"/>
                </a:cubicBezTo>
                <a:cubicBezTo>
                  <a:pt x="2566255" y="1662763"/>
                  <a:pt x="2559944" y="1715292"/>
                  <a:pt x="2559944" y="1715292"/>
                </a:cubicBezTo>
                <a:lnTo>
                  <a:pt x="2514689" y="1715292"/>
                </a:lnTo>
                <a:cubicBezTo>
                  <a:pt x="2514689" y="1715292"/>
                  <a:pt x="2508444" y="1662763"/>
                  <a:pt x="2508444" y="1601125"/>
                </a:cubicBezTo>
                <a:cubicBezTo>
                  <a:pt x="2508444" y="1539491"/>
                  <a:pt x="2514689" y="1486967"/>
                  <a:pt x="2514689" y="1486967"/>
                </a:cubicBezTo>
                <a:close/>
                <a:moveTo>
                  <a:pt x="3305820" y="1486957"/>
                </a:moveTo>
                <a:lnTo>
                  <a:pt x="3351078" y="1486957"/>
                </a:lnTo>
                <a:cubicBezTo>
                  <a:pt x="3351078" y="1486957"/>
                  <a:pt x="3357385" y="1539481"/>
                  <a:pt x="3357385" y="1601115"/>
                </a:cubicBezTo>
                <a:cubicBezTo>
                  <a:pt x="3357385" y="1662753"/>
                  <a:pt x="3351078" y="1715281"/>
                  <a:pt x="3351078" y="1715281"/>
                </a:cubicBezTo>
                <a:lnTo>
                  <a:pt x="3305820" y="1715281"/>
                </a:lnTo>
                <a:cubicBezTo>
                  <a:pt x="3305820" y="1715281"/>
                  <a:pt x="3299575" y="1662753"/>
                  <a:pt x="3299575" y="1601115"/>
                </a:cubicBezTo>
                <a:cubicBezTo>
                  <a:pt x="3299575" y="1539481"/>
                  <a:pt x="3305820" y="1486957"/>
                  <a:pt x="3305820" y="1486957"/>
                </a:cubicBezTo>
                <a:close/>
                <a:moveTo>
                  <a:pt x="4096880" y="1486947"/>
                </a:moveTo>
                <a:lnTo>
                  <a:pt x="4142136" y="1486947"/>
                </a:lnTo>
                <a:cubicBezTo>
                  <a:pt x="4142136" y="1486947"/>
                  <a:pt x="4148446" y="1539471"/>
                  <a:pt x="4148446" y="1601105"/>
                </a:cubicBezTo>
                <a:cubicBezTo>
                  <a:pt x="4148446" y="1662743"/>
                  <a:pt x="4142136" y="1715271"/>
                  <a:pt x="4142136" y="1715271"/>
                </a:cubicBezTo>
                <a:lnTo>
                  <a:pt x="4096880" y="1715271"/>
                </a:lnTo>
                <a:cubicBezTo>
                  <a:pt x="4096880" y="1715271"/>
                  <a:pt x="4090633" y="1662743"/>
                  <a:pt x="4090633" y="1601105"/>
                </a:cubicBezTo>
                <a:cubicBezTo>
                  <a:pt x="4090633" y="1539471"/>
                  <a:pt x="4096880" y="1486947"/>
                  <a:pt x="4096880" y="1486947"/>
                </a:cubicBezTo>
                <a:close/>
                <a:moveTo>
                  <a:pt x="4887944" y="1486937"/>
                </a:moveTo>
                <a:lnTo>
                  <a:pt x="4933198" y="1486937"/>
                </a:lnTo>
                <a:cubicBezTo>
                  <a:pt x="4933198" y="1486937"/>
                  <a:pt x="4939507" y="1539461"/>
                  <a:pt x="4939507" y="1601096"/>
                </a:cubicBezTo>
                <a:cubicBezTo>
                  <a:pt x="4939507" y="1662733"/>
                  <a:pt x="4933198" y="1715260"/>
                  <a:pt x="4933198" y="1715260"/>
                </a:cubicBezTo>
                <a:lnTo>
                  <a:pt x="4887944" y="1715260"/>
                </a:lnTo>
                <a:cubicBezTo>
                  <a:pt x="4887944" y="1715260"/>
                  <a:pt x="4881696" y="1662733"/>
                  <a:pt x="4881696" y="1601096"/>
                </a:cubicBezTo>
                <a:cubicBezTo>
                  <a:pt x="4881696" y="1539461"/>
                  <a:pt x="4887944" y="1486937"/>
                  <a:pt x="4887944" y="1486937"/>
                </a:cubicBezTo>
                <a:close/>
                <a:moveTo>
                  <a:pt x="5679084" y="1486927"/>
                </a:moveTo>
                <a:lnTo>
                  <a:pt x="5724338" y="1486927"/>
                </a:lnTo>
                <a:cubicBezTo>
                  <a:pt x="5724338" y="1486927"/>
                  <a:pt x="5730645" y="1539450"/>
                  <a:pt x="5730645" y="1601085"/>
                </a:cubicBezTo>
                <a:cubicBezTo>
                  <a:pt x="5730645" y="1662723"/>
                  <a:pt x="5724338" y="1715249"/>
                  <a:pt x="5724338" y="1715249"/>
                </a:cubicBezTo>
                <a:lnTo>
                  <a:pt x="5679084" y="1715249"/>
                </a:lnTo>
                <a:cubicBezTo>
                  <a:pt x="5679084" y="1715249"/>
                  <a:pt x="5672769" y="1662723"/>
                  <a:pt x="5672769" y="1601085"/>
                </a:cubicBezTo>
                <a:cubicBezTo>
                  <a:pt x="5672769" y="1539450"/>
                  <a:pt x="5679084" y="1486927"/>
                  <a:pt x="5679084" y="1486927"/>
                </a:cubicBezTo>
                <a:close/>
                <a:moveTo>
                  <a:pt x="6470217" y="1486917"/>
                </a:moveTo>
                <a:lnTo>
                  <a:pt x="6515408" y="1486917"/>
                </a:lnTo>
                <a:cubicBezTo>
                  <a:pt x="6515408" y="1486917"/>
                  <a:pt x="6521719" y="1539440"/>
                  <a:pt x="6521719" y="1601075"/>
                </a:cubicBezTo>
                <a:cubicBezTo>
                  <a:pt x="6521719" y="1662712"/>
                  <a:pt x="6515408" y="1715239"/>
                  <a:pt x="6515408" y="1715239"/>
                </a:cubicBezTo>
                <a:lnTo>
                  <a:pt x="6470217" y="1715239"/>
                </a:lnTo>
                <a:cubicBezTo>
                  <a:pt x="6470217" y="1715239"/>
                  <a:pt x="6463906" y="1662712"/>
                  <a:pt x="6463906" y="1601075"/>
                </a:cubicBezTo>
                <a:cubicBezTo>
                  <a:pt x="6463906" y="1539440"/>
                  <a:pt x="6470217" y="1486917"/>
                  <a:pt x="6470217" y="1486917"/>
                </a:cubicBezTo>
                <a:close/>
                <a:moveTo>
                  <a:pt x="7261293" y="1486907"/>
                </a:moveTo>
                <a:lnTo>
                  <a:pt x="7306549" y="1486907"/>
                </a:lnTo>
                <a:cubicBezTo>
                  <a:pt x="7306549" y="1486907"/>
                  <a:pt x="7312860" y="1539430"/>
                  <a:pt x="7312860" y="1601065"/>
                </a:cubicBezTo>
                <a:cubicBezTo>
                  <a:pt x="7312860" y="1662702"/>
                  <a:pt x="7306549" y="1715228"/>
                  <a:pt x="7306549" y="1715228"/>
                </a:cubicBezTo>
                <a:lnTo>
                  <a:pt x="7261293" y="1715228"/>
                </a:lnTo>
                <a:cubicBezTo>
                  <a:pt x="7261293" y="1715228"/>
                  <a:pt x="7255047" y="1662702"/>
                  <a:pt x="7255047" y="1601065"/>
                </a:cubicBezTo>
                <a:cubicBezTo>
                  <a:pt x="7255047" y="1539430"/>
                  <a:pt x="7261293" y="1486907"/>
                  <a:pt x="7261293" y="1486907"/>
                </a:cubicBezTo>
                <a:close/>
                <a:moveTo>
                  <a:pt x="8052435" y="1486897"/>
                </a:moveTo>
                <a:lnTo>
                  <a:pt x="8097691" y="1486897"/>
                </a:lnTo>
                <a:cubicBezTo>
                  <a:pt x="8097691" y="1486897"/>
                  <a:pt x="8103938" y="1539419"/>
                  <a:pt x="8103938" y="1601055"/>
                </a:cubicBezTo>
                <a:cubicBezTo>
                  <a:pt x="8103938" y="1662693"/>
                  <a:pt x="8097691" y="1715218"/>
                  <a:pt x="8097691" y="1715218"/>
                </a:cubicBezTo>
                <a:lnTo>
                  <a:pt x="8052435" y="1715218"/>
                </a:lnTo>
                <a:cubicBezTo>
                  <a:pt x="8052435" y="1715218"/>
                  <a:pt x="8046189" y="1662693"/>
                  <a:pt x="8046189" y="1601055"/>
                </a:cubicBezTo>
                <a:cubicBezTo>
                  <a:pt x="8046189" y="1539419"/>
                  <a:pt x="8052435" y="1486897"/>
                  <a:pt x="8052435" y="1486897"/>
                </a:cubicBezTo>
                <a:close/>
                <a:moveTo>
                  <a:pt x="8843577" y="1486887"/>
                </a:moveTo>
                <a:lnTo>
                  <a:pt x="8888832" y="1486887"/>
                </a:lnTo>
                <a:cubicBezTo>
                  <a:pt x="8888832" y="1486887"/>
                  <a:pt x="8895079" y="1539409"/>
                  <a:pt x="8895079" y="1601045"/>
                </a:cubicBezTo>
                <a:cubicBezTo>
                  <a:pt x="8895079" y="1662682"/>
                  <a:pt x="8888832" y="1715207"/>
                  <a:pt x="8888832" y="1715207"/>
                </a:cubicBezTo>
                <a:lnTo>
                  <a:pt x="8843577" y="1715207"/>
                </a:lnTo>
                <a:cubicBezTo>
                  <a:pt x="8843577" y="1715207"/>
                  <a:pt x="8837330" y="1662682"/>
                  <a:pt x="8837330" y="1601045"/>
                </a:cubicBezTo>
                <a:cubicBezTo>
                  <a:pt x="8837330" y="1539409"/>
                  <a:pt x="8843577" y="1486887"/>
                  <a:pt x="8843577" y="1486887"/>
                </a:cubicBezTo>
                <a:close/>
                <a:moveTo>
                  <a:pt x="9634719" y="1486877"/>
                </a:moveTo>
                <a:lnTo>
                  <a:pt x="9679910" y="1486877"/>
                </a:lnTo>
                <a:cubicBezTo>
                  <a:pt x="9679910" y="1486877"/>
                  <a:pt x="9686221" y="1539400"/>
                  <a:pt x="9686221" y="1601035"/>
                </a:cubicBezTo>
                <a:cubicBezTo>
                  <a:pt x="9686221" y="1662672"/>
                  <a:pt x="9679910" y="1715197"/>
                  <a:pt x="9679910" y="1715197"/>
                </a:cubicBezTo>
                <a:lnTo>
                  <a:pt x="9634719" y="1715197"/>
                </a:lnTo>
                <a:cubicBezTo>
                  <a:pt x="9634719" y="1715197"/>
                  <a:pt x="9628408" y="1662672"/>
                  <a:pt x="9628408" y="1601035"/>
                </a:cubicBezTo>
                <a:cubicBezTo>
                  <a:pt x="9628408" y="1539400"/>
                  <a:pt x="9634719" y="1486877"/>
                  <a:pt x="9634719" y="1486877"/>
                </a:cubicBezTo>
                <a:close/>
                <a:moveTo>
                  <a:pt x="10425796" y="1486867"/>
                </a:moveTo>
                <a:lnTo>
                  <a:pt x="10471052" y="1486867"/>
                </a:lnTo>
                <a:cubicBezTo>
                  <a:pt x="10471052" y="1486867"/>
                  <a:pt x="10477362" y="1539389"/>
                  <a:pt x="10477362" y="1601025"/>
                </a:cubicBezTo>
                <a:cubicBezTo>
                  <a:pt x="10477362" y="1662662"/>
                  <a:pt x="10471052" y="1715186"/>
                  <a:pt x="10471052" y="1715186"/>
                </a:cubicBezTo>
                <a:lnTo>
                  <a:pt x="10425796" y="1715186"/>
                </a:lnTo>
                <a:cubicBezTo>
                  <a:pt x="10425796" y="1715186"/>
                  <a:pt x="10419550" y="1662662"/>
                  <a:pt x="10419550" y="1601025"/>
                </a:cubicBezTo>
                <a:cubicBezTo>
                  <a:pt x="10419550" y="1539389"/>
                  <a:pt x="10425796" y="1486867"/>
                  <a:pt x="10425796" y="1486867"/>
                </a:cubicBezTo>
                <a:close/>
                <a:moveTo>
                  <a:pt x="11216938" y="1486857"/>
                </a:moveTo>
                <a:lnTo>
                  <a:pt x="11262194" y="1486857"/>
                </a:lnTo>
                <a:cubicBezTo>
                  <a:pt x="11262194" y="1486857"/>
                  <a:pt x="11268504" y="1539380"/>
                  <a:pt x="11268504" y="1601015"/>
                </a:cubicBezTo>
                <a:cubicBezTo>
                  <a:pt x="11268504" y="1662652"/>
                  <a:pt x="11262194" y="1715175"/>
                  <a:pt x="11262194" y="1715175"/>
                </a:cubicBezTo>
                <a:lnTo>
                  <a:pt x="11216938" y="1715175"/>
                </a:lnTo>
                <a:cubicBezTo>
                  <a:pt x="11216938" y="1715175"/>
                  <a:pt x="11210692" y="1662652"/>
                  <a:pt x="11210692" y="1601015"/>
                </a:cubicBezTo>
                <a:cubicBezTo>
                  <a:pt x="11210692" y="1539380"/>
                  <a:pt x="11216938" y="1486857"/>
                  <a:pt x="11216938" y="1486857"/>
                </a:cubicBezTo>
                <a:close/>
                <a:moveTo>
                  <a:pt x="12008079" y="1486847"/>
                </a:moveTo>
                <a:lnTo>
                  <a:pt x="12053335" y="1486847"/>
                </a:lnTo>
                <a:cubicBezTo>
                  <a:pt x="12053335" y="1486847"/>
                  <a:pt x="12059581" y="1539369"/>
                  <a:pt x="12059581" y="1601006"/>
                </a:cubicBezTo>
                <a:cubicBezTo>
                  <a:pt x="12059581" y="1662642"/>
                  <a:pt x="12053335" y="1715165"/>
                  <a:pt x="12053335" y="1715165"/>
                </a:cubicBezTo>
                <a:lnTo>
                  <a:pt x="12008079" y="1715165"/>
                </a:lnTo>
                <a:cubicBezTo>
                  <a:pt x="12008079" y="1715165"/>
                  <a:pt x="12001833" y="1662642"/>
                  <a:pt x="12001833" y="1601006"/>
                </a:cubicBezTo>
                <a:cubicBezTo>
                  <a:pt x="12001833" y="1539369"/>
                  <a:pt x="12008079" y="1486847"/>
                  <a:pt x="12008079" y="1486847"/>
                </a:cubicBezTo>
                <a:close/>
                <a:moveTo>
                  <a:pt x="274229" y="1410324"/>
                </a:moveTo>
                <a:lnTo>
                  <a:pt x="282613" y="1414037"/>
                </a:lnTo>
                <a:cubicBezTo>
                  <a:pt x="298794" y="1421327"/>
                  <a:pt x="336166" y="1438792"/>
                  <a:pt x="376224" y="1461918"/>
                </a:cubicBezTo>
                <a:cubicBezTo>
                  <a:pt x="429637" y="1492802"/>
                  <a:pt x="471959" y="1524475"/>
                  <a:pt x="471959" y="1524475"/>
                </a:cubicBezTo>
                <a:lnTo>
                  <a:pt x="449332" y="1563672"/>
                </a:lnTo>
                <a:cubicBezTo>
                  <a:pt x="449332" y="1563672"/>
                  <a:pt x="400701" y="1542832"/>
                  <a:pt x="347352" y="1512051"/>
                </a:cubicBezTo>
                <a:cubicBezTo>
                  <a:pt x="293937" y="1481190"/>
                  <a:pt x="251614" y="1449493"/>
                  <a:pt x="251614" y="1449493"/>
                </a:cubicBezTo>
                <a:close/>
                <a:moveTo>
                  <a:pt x="1065369" y="1410319"/>
                </a:moveTo>
                <a:lnTo>
                  <a:pt x="1073750" y="1414027"/>
                </a:lnTo>
                <a:cubicBezTo>
                  <a:pt x="1089933" y="1421317"/>
                  <a:pt x="1127304" y="1438782"/>
                  <a:pt x="1167366" y="1461906"/>
                </a:cubicBezTo>
                <a:cubicBezTo>
                  <a:pt x="1220781" y="1492789"/>
                  <a:pt x="1263103" y="1524465"/>
                  <a:pt x="1263103" y="1524465"/>
                </a:cubicBezTo>
                <a:lnTo>
                  <a:pt x="1240476" y="1563663"/>
                </a:lnTo>
                <a:cubicBezTo>
                  <a:pt x="1240476" y="1563663"/>
                  <a:pt x="1191907" y="1542823"/>
                  <a:pt x="1138491" y="1512040"/>
                </a:cubicBezTo>
                <a:cubicBezTo>
                  <a:pt x="1085076" y="1481182"/>
                  <a:pt x="1042746" y="1449485"/>
                  <a:pt x="1042746" y="1449485"/>
                </a:cubicBezTo>
                <a:close/>
                <a:moveTo>
                  <a:pt x="1856440" y="1410310"/>
                </a:moveTo>
                <a:lnTo>
                  <a:pt x="1864826" y="1414017"/>
                </a:lnTo>
                <a:cubicBezTo>
                  <a:pt x="1881007" y="1421308"/>
                  <a:pt x="1918378" y="1438773"/>
                  <a:pt x="1958439" y="1461898"/>
                </a:cubicBezTo>
                <a:cubicBezTo>
                  <a:pt x="2011851" y="1492781"/>
                  <a:pt x="2054174" y="1524455"/>
                  <a:pt x="2054174" y="1524455"/>
                </a:cubicBezTo>
                <a:lnTo>
                  <a:pt x="2031546" y="1563653"/>
                </a:lnTo>
                <a:cubicBezTo>
                  <a:pt x="2031546" y="1563653"/>
                  <a:pt x="1982915" y="1542813"/>
                  <a:pt x="1929564" y="1512029"/>
                </a:cubicBezTo>
                <a:cubicBezTo>
                  <a:pt x="1876149" y="1481172"/>
                  <a:pt x="1833827" y="1449476"/>
                  <a:pt x="1833827" y="1449476"/>
                </a:cubicBezTo>
                <a:close/>
                <a:moveTo>
                  <a:pt x="274178" y="1410305"/>
                </a:moveTo>
                <a:lnTo>
                  <a:pt x="274242" y="1410305"/>
                </a:lnTo>
                <a:lnTo>
                  <a:pt x="274229" y="1410324"/>
                </a:lnTo>
                <a:close/>
                <a:moveTo>
                  <a:pt x="53706" y="1410305"/>
                </a:moveTo>
                <a:lnTo>
                  <a:pt x="76333" y="1449496"/>
                </a:lnTo>
                <a:cubicBezTo>
                  <a:pt x="76333" y="1449496"/>
                  <a:pt x="65753" y="1457421"/>
                  <a:pt x="48496" y="1469203"/>
                </a:cubicBezTo>
                <a:lnTo>
                  <a:pt x="0" y="1499808"/>
                </a:lnTo>
                <a:lnTo>
                  <a:pt x="0" y="1436518"/>
                </a:lnTo>
                <a:lnTo>
                  <a:pt x="22745" y="1424550"/>
                </a:lnTo>
                <a:cubicBezTo>
                  <a:pt x="41564" y="1415500"/>
                  <a:pt x="53706" y="1410305"/>
                  <a:pt x="53706" y="1410305"/>
                </a:cubicBezTo>
                <a:close/>
                <a:moveTo>
                  <a:pt x="2647573" y="1410300"/>
                </a:moveTo>
                <a:lnTo>
                  <a:pt x="2655955" y="1414008"/>
                </a:lnTo>
                <a:cubicBezTo>
                  <a:pt x="2672137" y="1421299"/>
                  <a:pt x="2709510" y="1438764"/>
                  <a:pt x="2749571" y="1461889"/>
                </a:cubicBezTo>
                <a:cubicBezTo>
                  <a:pt x="2802981" y="1492769"/>
                  <a:pt x="2845305" y="1524445"/>
                  <a:pt x="2845305" y="1524445"/>
                </a:cubicBezTo>
                <a:lnTo>
                  <a:pt x="2822677" y="1563643"/>
                </a:lnTo>
                <a:cubicBezTo>
                  <a:pt x="2822677" y="1563643"/>
                  <a:pt x="2774046" y="1542802"/>
                  <a:pt x="2720696" y="1512019"/>
                </a:cubicBezTo>
                <a:cubicBezTo>
                  <a:pt x="2667283" y="1481162"/>
                  <a:pt x="2624959" y="1449468"/>
                  <a:pt x="2624959" y="1449468"/>
                </a:cubicBezTo>
                <a:close/>
                <a:moveTo>
                  <a:pt x="844835" y="1410300"/>
                </a:moveTo>
                <a:lnTo>
                  <a:pt x="867464" y="1449488"/>
                </a:lnTo>
                <a:cubicBezTo>
                  <a:pt x="867464" y="1449488"/>
                  <a:pt x="825140" y="1481186"/>
                  <a:pt x="771727" y="1512044"/>
                </a:cubicBezTo>
                <a:cubicBezTo>
                  <a:pt x="718314" y="1542889"/>
                  <a:pt x="669681" y="1563668"/>
                  <a:pt x="669681" y="1563668"/>
                </a:cubicBezTo>
                <a:lnTo>
                  <a:pt x="647052" y="1524469"/>
                </a:lnTo>
                <a:lnTo>
                  <a:pt x="647116" y="1524469"/>
                </a:lnTo>
                <a:cubicBezTo>
                  <a:pt x="647116" y="1524469"/>
                  <a:pt x="689440" y="1492792"/>
                  <a:pt x="742854" y="1461912"/>
                </a:cubicBezTo>
                <a:cubicBezTo>
                  <a:pt x="796266" y="1431078"/>
                  <a:pt x="844835" y="1410300"/>
                  <a:pt x="844835" y="1410300"/>
                </a:cubicBezTo>
                <a:close/>
                <a:moveTo>
                  <a:pt x="1065317" y="1410297"/>
                </a:moveTo>
                <a:lnTo>
                  <a:pt x="1065382" y="1410297"/>
                </a:lnTo>
                <a:lnTo>
                  <a:pt x="1065369" y="1410319"/>
                </a:lnTo>
                <a:close/>
                <a:moveTo>
                  <a:pt x="3438701" y="1410291"/>
                </a:moveTo>
                <a:lnTo>
                  <a:pt x="3447084" y="1413998"/>
                </a:lnTo>
                <a:cubicBezTo>
                  <a:pt x="3463267" y="1421289"/>
                  <a:pt x="3500641" y="1438755"/>
                  <a:pt x="3540702" y="1461881"/>
                </a:cubicBezTo>
                <a:cubicBezTo>
                  <a:pt x="3594111" y="1492759"/>
                  <a:pt x="3636436" y="1524435"/>
                  <a:pt x="3636436" y="1524435"/>
                </a:cubicBezTo>
                <a:lnTo>
                  <a:pt x="3613807" y="1563632"/>
                </a:lnTo>
                <a:cubicBezTo>
                  <a:pt x="3613807" y="1563632"/>
                  <a:pt x="3565177" y="1542792"/>
                  <a:pt x="3511829" y="1512009"/>
                </a:cubicBezTo>
                <a:cubicBezTo>
                  <a:pt x="3458412" y="1481152"/>
                  <a:pt x="3416090" y="1449458"/>
                  <a:pt x="3416090" y="1449458"/>
                </a:cubicBezTo>
                <a:close/>
                <a:moveTo>
                  <a:pt x="1856390" y="1410287"/>
                </a:moveTo>
                <a:lnTo>
                  <a:pt x="1856455" y="1410287"/>
                </a:lnTo>
                <a:lnTo>
                  <a:pt x="1856440" y="1410310"/>
                </a:lnTo>
                <a:close/>
                <a:moveTo>
                  <a:pt x="1635915" y="1410287"/>
                </a:moveTo>
                <a:lnTo>
                  <a:pt x="1658544" y="1449480"/>
                </a:lnTo>
                <a:cubicBezTo>
                  <a:pt x="1658544" y="1449480"/>
                  <a:pt x="1616219" y="1481175"/>
                  <a:pt x="1562806" y="1512034"/>
                </a:cubicBezTo>
                <a:cubicBezTo>
                  <a:pt x="1509393" y="1542878"/>
                  <a:pt x="1460759" y="1563657"/>
                  <a:pt x="1460759" y="1563657"/>
                </a:cubicBezTo>
                <a:lnTo>
                  <a:pt x="1438131" y="1524459"/>
                </a:lnTo>
                <a:lnTo>
                  <a:pt x="1438196" y="1524459"/>
                </a:lnTo>
                <a:cubicBezTo>
                  <a:pt x="1438196" y="1524459"/>
                  <a:pt x="1480518" y="1492784"/>
                  <a:pt x="1533932" y="1461903"/>
                </a:cubicBezTo>
                <a:cubicBezTo>
                  <a:pt x="1587347" y="1431068"/>
                  <a:pt x="1635915" y="1410287"/>
                  <a:pt x="1635915" y="1410287"/>
                </a:cubicBezTo>
                <a:close/>
                <a:moveTo>
                  <a:pt x="4229752" y="1410282"/>
                </a:moveTo>
                <a:lnTo>
                  <a:pt x="4238133" y="1413988"/>
                </a:lnTo>
                <a:cubicBezTo>
                  <a:pt x="4254316" y="1421279"/>
                  <a:pt x="4291687" y="1438746"/>
                  <a:pt x="4331748" y="1461873"/>
                </a:cubicBezTo>
                <a:cubicBezTo>
                  <a:pt x="4385164" y="1492748"/>
                  <a:pt x="4427491" y="1524424"/>
                  <a:pt x="4427491" y="1524424"/>
                </a:cubicBezTo>
                <a:lnTo>
                  <a:pt x="4404860" y="1563623"/>
                </a:lnTo>
                <a:cubicBezTo>
                  <a:pt x="4404860" y="1563623"/>
                  <a:pt x="4356228" y="1542781"/>
                  <a:pt x="4302877" y="1511999"/>
                </a:cubicBezTo>
                <a:cubicBezTo>
                  <a:pt x="4249460" y="1481142"/>
                  <a:pt x="4207137" y="1449450"/>
                  <a:pt x="4207137" y="1449450"/>
                </a:cubicBezTo>
                <a:close/>
                <a:moveTo>
                  <a:pt x="2647521" y="1410278"/>
                </a:moveTo>
                <a:lnTo>
                  <a:pt x="2647585" y="1410278"/>
                </a:lnTo>
                <a:lnTo>
                  <a:pt x="2647573" y="1410300"/>
                </a:lnTo>
                <a:close/>
                <a:moveTo>
                  <a:pt x="2427043" y="1410278"/>
                </a:moveTo>
                <a:lnTo>
                  <a:pt x="2449673" y="1449472"/>
                </a:lnTo>
                <a:cubicBezTo>
                  <a:pt x="2449673" y="1449472"/>
                  <a:pt x="2407348" y="1481166"/>
                  <a:pt x="2353932" y="1512023"/>
                </a:cubicBezTo>
                <a:cubicBezTo>
                  <a:pt x="2300519" y="1542868"/>
                  <a:pt x="2251888" y="1563647"/>
                  <a:pt x="2251888" y="1563647"/>
                </a:cubicBezTo>
                <a:lnTo>
                  <a:pt x="2229258" y="1524448"/>
                </a:lnTo>
                <a:lnTo>
                  <a:pt x="2229324" y="1524448"/>
                </a:lnTo>
                <a:cubicBezTo>
                  <a:pt x="2229324" y="1524448"/>
                  <a:pt x="2271643" y="1492771"/>
                  <a:pt x="2325057" y="1461894"/>
                </a:cubicBezTo>
                <a:cubicBezTo>
                  <a:pt x="2378472" y="1431058"/>
                  <a:pt x="2427043" y="1410278"/>
                  <a:pt x="2427043" y="1410278"/>
                </a:cubicBezTo>
                <a:close/>
                <a:moveTo>
                  <a:pt x="5020837" y="1410269"/>
                </a:moveTo>
                <a:lnTo>
                  <a:pt x="5029217" y="1413978"/>
                </a:lnTo>
                <a:cubicBezTo>
                  <a:pt x="5045401" y="1421269"/>
                  <a:pt x="5082770" y="1438737"/>
                  <a:pt x="5122827" y="1461866"/>
                </a:cubicBezTo>
                <a:cubicBezTo>
                  <a:pt x="5176242" y="1492738"/>
                  <a:pt x="5218566" y="1524414"/>
                  <a:pt x="5218566" y="1524414"/>
                </a:cubicBezTo>
                <a:lnTo>
                  <a:pt x="5195941" y="1563613"/>
                </a:lnTo>
                <a:cubicBezTo>
                  <a:pt x="5195941" y="1563613"/>
                  <a:pt x="5147307" y="1542772"/>
                  <a:pt x="5093953" y="1511987"/>
                </a:cubicBezTo>
                <a:cubicBezTo>
                  <a:pt x="5040542" y="1481132"/>
                  <a:pt x="4998215" y="1449442"/>
                  <a:pt x="4998215" y="1449442"/>
                </a:cubicBezTo>
                <a:close/>
                <a:moveTo>
                  <a:pt x="3218179" y="1410269"/>
                </a:moveTo>
                <a:lnTo>
                  <a:pt x="3240807" y="1449463"/>
                </a:lnTo>
                <a:cubicBezTo>
                  <a:pt x="3240807" y="1449463"/>
                  <a:pt x="3198481" y="1481156"/>
                  <a:pt x="3145079" y="1512013"/>
                </a:cubicBezTo>
                <a:cubicBezTo>
                  <a:pt x="3091661" y="1542858"/>
                  <a:pt x="3043026" y="1563637"/>
                  <a:pt x="3043026" y="1563637"/>
                </a:cubicBezTo>
                <a:lnTo>
                  <a:pt x="3020398" y="1524439"/>
                </a:lnTo>
                <a:lnTo>
                  <a:pt x="3020464" y="1524439"/>
                </a:lnTo>
                <a:cubicBezTo>
                  <a:pt x="3020464" y="1524439"/>
                  <a:pt x="3062787" y="1492763"/>
                  <a:pt x="3116202" y="1461886"/>
                </a:cubicBezTo>
                <a:cubicBezTo>
                  <a:pt x="3169618" y="1431049"/>
                  <a:pt x="3218179" y="1410269"/>
                  <a:pt x="3218179" y="1410269"/>
                </a:cubicBezTo>
                <a:close/>
                <a:moveTo>
                  <a:pt x="3438650" y="1410268"/>
                </a:moveTo>
                <a:lnTo>
                  <a:pt x="3438713" y="1410268"/>
                </a:lnTo>
                <a:lnTo>
                  <a:pt x="3438701" y="1410291"/>
                </a:lnTo>
                <a:close/>
                <a:moveTo>
                  <a:pt x="5811965" y="1410263"/>
                </a:moveTo>
                <a:lnTo>
                  <a:pt x="5820348" y="1413969"/>
                </a:lnTo>
                <a:cubicBezTo>
                  <a:pt x="5836528" y="1421260"/>
                  <a:pt x="5873901" y="1438728"/>
                  <a:pt x="5913960" y="1461858"/>
                </a:cubicBezTo>
                <a:cubicBezTo>
                  <a:pt x="5967374" y="1492728"/>
                  <a:pt x="6009695" y="1524403"/>
                  <a:pt x="6009695" y="1524403"/>
                </a:cubicBezTo>
                <a:lnTo>
                  <a:pt x="5987067" y="1563603"/>
                </a:lnTo>
                <a:cubicBezTo>
                  <a:pt x="5987067" y="1563603"/>
                  <a:pt x="5938437" y="1542761"/>
                  <a:pt x="5885086" y="1511977"/>
                </a:cubicBezTo>
                <a:cubicBezTo>
                  <a:pt x="5831672" y="1481122"/>
                  <a:pt x="5789350" y="1449432"/>
                  <a:pt x="5789350" y="1449432"/>
                </a:cubicBezTo>
                <a:close/>
                <a:moveTo>
                  <a:pt x="4009303" y="1410259"/>
                </a:moveTo>
                <a:lnTo>
                  <a:pt x="4031930" y="1449455"/>
                </a:lnTo>
                <a:cubicBezTo>
                  <a:pt x="4031930" y="1449455"/>
                  <a:pt x="3989607" y="1481144"/>
                  <a:pt x="3936200" y="1512002"/>
                </a:cubicBezTo>
                <a:cubicBezTo>
                  <a:pt x="3882785" y="1542848"/>
                  <a:pt x="3834153" y="1563627"/>
                  <a:pt x="3834153" y="1563627"/>
                </a:cubicBezTo>
                <a:lnTo>
                  <a:pt x="3811524" y="1524429"/>
                </a:lnTo>
                <a:lnTo>
                  <a:pt x="3811587" y="1524429"/>
                </a:lnTo>
                <a:cubicBezTo>
                  <a:pt x="3811587" y="1524429"/>
                  <a:pt x="3853909" y="1492751"/>
                  <a:pt x="3907323" y="1461879"/>
                </a:cubicBezTo>
                <a:cubicBezTo>
                  <a:pt x="3960740" y="1431040"/>
                  <a:pt x="4009303" y="1410259"/>
                  <a:pt x="4009303" y="1410259"/>
                </a:cubicBezTo>
                <a:close/>
                <a:moveTo>
                  <a:pt x="4229702" y="1410258"/>
                </a:moveTo>
                <a:lnTo>
                  <a:pt x="4229764" y="1410258"/>
                </a:lnTo>
                <a:lnTo>
                  <a:pt x="4229752" y="1410282"/>
                </a:lnTo>
                <a:close/>
                <a:moveTo>
                  <a:pt x="4800366" y="1410253"/>
                </a:moveTo>
                <a:lnTo>
                  <a:pt x="4822988" y="1449446"/>
                </a:lnTo>
                <a:cubicBezTo>
                  <a:pt x="4822988" y="1449446"/>
                  <a:pt x="4780668" y="1481136"/>
                  <a:pt x="4727254" y="1511992"/>
                </a:cubicBezTo>
                <a:cubicBezTo>
                  <a:pt x="4673843" y="1542839"/>
                  <a:pt x="4625211" y="1563616"/>
                  <a:pt x="4625211" y="1563616"/>
                </a:cubicBezTo>
                <a:lnTo>
                  <a:pt x="4602581" y="1524418"/>
                </a:lnTo>
                <a:lnTo>
                  <a:pt x="4602649" y="1524418"/>
                </a:lnTo>
                <a:cubicBezTo>
                  <a:pt x="4602649" y="1524418"/>
                  <a:pt x="4644967" y="1492741"/>
                  <a:pt x="4698380" y="1461869"/>
                </a:cubicBezTo>
                <a:cubicBezTo>
                  <a:pt x="4751795" y="1431030"/>
                  <a:pt x="4800366" y="1410253"/>
                  <a:pt x="4800366" y="1410253"/>
                </a:cubicBezTo>
                <a:close/>
                <a:moveTo>
                  <a:pt x="5020783" y="1410250"/>
                </a:moveTo>
                <a:lnTo>
                  <a:pt x="5020848" y="1410250"/>
                </a:lnTo>
                <a:lnTo>
                  <a:pt x="5020837" y="1410269"/>
                </a:lnTo>
                <a:close/>
                <a:moveTo>
                  <a:pt x="5591504" y="1410241"/>
                </a:moveTo>
                <a:lnTo>
                  <a:pt x="5614132" y="1449437"/>
                </a:lnTo>
                <a:cubicBezTo>
                  <a:pt x="5614132" y="1449437"/>
                  <a:pt x="5571809" y="1481126"/>
                  <a:pt x="5518397" y="1511982"/>
                </a:cubicBezTo>
                <a:cubicBezTo>
                  <a:pt x="5464984" y="1542828"/>
                  <a:pt x="5416352" y="1563606"/>
                  <a:pt x="5416352" y="1563606"/>
                </a:cubicBezTo>
                <a:lnTo>
                  <a:pt x="5393724" y="1524408"/>
                </a:lnTo>
                <a:cubicBezTo>
                  <a:pt x="5393724" y="1524408"/>
                  <a:pt x="5436047" y="1492729"/>
                  <a:pt x="5489459" y="1461861"/>
                </a:cubicBezTo>
                <a:cubicBezTo>
                  <a:pt x="5542870" y="1431021"/>
                  <a:pt x="5591504" y="1410241"/>
                  <a:pt x="5591504" y="1410241"/>
                </a:cubicBezTo>
                <a:close/>
                <a:moveTo>
                  <a:pt x="5811914" y="1410240"/>
                </a:moveTo>
                <a:lnTo>
                  <a:pt x="5811979" y="1410240"/>
                </a:lnTo>
                <a:lnTo>
                  <a:pt x="5811965" y="1410263"/>
                </a:lnTo>
                <a:close/>
                <a:moveTo>
                  <a:pt x="6382638" y="1410232"/>
                </a:moveTo>
                <a:lnTo>
                  <a:pt x="6405201" y="1449428"/>
                </a:lnTo>
                <a:cubicBezTo>
                  <a:pt x="6405201" y="1449428"/>
                  <a:pt x="6362878" y="1481116"/>
                  <a:pt x="6309528" y="1511971"/>
                </a:cubicBezTo>
                <a:cubicBezTo>
                  <a:pt x="6256113" y="1542818"/>
                  <a:pt x="6207480" y="1563596"/>
                  <a:pt x="6207480" y="1563596"/>
                </a:cubicBezTo>
                <a:lnTo>
                  <a:pt x="6184852" y="1524398"/>
                </a:lnTo>
                <a:cubicBezTo>
                  <a:pt x="6184852" y="1524398"/>
                  <a:pt x="6227176" y="1492720"/>
                  <a:pt x="6280590" y="1461855"/>
                </a:cubicBezTo>
                <a:cubicBezTo>
                  <a:pt x="6334004" y="1431011"/>
                  <a:pt x="6382638" y="1410232"/>
                  <a:pt x="6382638" y="1410232"/>
                </a:cubicBezTo>
                <a:close/>
                <a:moveTo>
                  <a:pt x="6603052" y="1410231"/>
                </a:moveTo>
                <a:cubicBezTo>
                  <a:pt x="6603052" y="1410231"/>
                  <a:pt x="6651621" y="1431008"/>
                  <a:pt x="6705100" y="1461850"/>
                </a:cubicBezTo>
                <a:cubicBezTo>
                  <a:pt x="6758449" y="1492718"/>
                  <a:pt x="6800772" y="1524393"/>
                  <a:pt x="6800772" y="1524393"/>
                </a:cubicBezTo>
                <a:lnTo>
                  <a:pt x="6778210" y="1563592"/>
                </a:lnTo>
                <a:cubicBezTo>
                  <a:pt x="6778210" y="1563592"/>
                  <a:pt x="6729575" y="1542752"/>
                  <a:pt x="6676161" y="1511966"/>
                </a:cubicBezTo>
                <a:cubicBezTo>
                  <a:pt x="6622747" y="1481113"/>
                  <a:pt x="6580424" y="1449424"/>
                  <a:pt x="6580424" y="1449424"/>
                </a:cubicBezTo>
                <a:close/>
                <a:moveTo>
                  <a:pt x="7173716" y="1410223"/>
                </a:moveTo>
                <a:lnTo>
                  <a:pt x="7196344" y="1449419"/>
                </a:lnTo>
                <a:cubicBezTo>
                  <a:pt x="7196344" y="1449419"/>
                  <a:pt x="7154020" y="1481106"/>
                  <a:pt x="7100606" y="1511960"/>
                </a:cubicBezTo>
                <a:cubicBezTo>
                  <a:pt x="7047191" y="1542808"/>
                  <a:pt x="6998558" y="1563586"/>
                  <a:pt x="6998558" y="1563586"/>
                </a:cubicBezTo>
                <a:lnTo>
                  <a:pt x="6975995" y="1524388"/>
                </a:lnTo>
                <a:cubicBezTo>
                  <a:pt x="6975995" y="1524388"/>
                  <a:pt x="7018317" y="1492710"/>
                  <a:pt x="7071731" y="1461846"/>
                </a:cubicBezTo>
                <a:cubicBezTo>
                  <a:pt x="7125146" y="1431002"/>
                  <a:pt x="7173716" y="1410223"/>
                  <a:pt x="7173716" y="1410223"/>
                </a:cubicBezTo>
                <a:close/>
                <a:moveTo>
                  <a:pt x="7394128" y="1410221"/>
                </a:moveTo>
                <a:cubicBezTo>
                  <a:pt x="7394128" y="1410221"/>
                  <a:pt x="7442762" y="1430999"/>
                  <a:pt x="7496176" y="1461841"/>
                </a:cubicBezTo>
                <a:cubicBezTo>
                  <a:pt x="7549590" y="1492708"/>
                  <a:pt x="7591913" y="1524383"/>
                  <a:pt x="7591913" y="1524383"/>
                </a:cubicBezTo>
                <a:lnTo>
                  <a:pt x="7569286" y="1563582"/>
                </a:lnTo>
                <a:cubicBezTo>
                  <a:pt x="7569286" y="1563582"/>
                  <a:pt x="7520716" y="1542742"/>
                  <a:pt x="7467302" y="1511956"/>
                </a:cubicBezTo>
                <a:cubicBezTo>
                  <a:pt x="7413887" y="1481103"/>
                  <a:pt x="7371564" y="1449415"/>
                  <a:pt x="7371564" y="1449415"/>
                </a:cubicBezTo>
                <a:close/>
                <a:moveTo>
                  <a:pt x="7964857" y="1410214"/>
                </a:moveTo>
                <a:lnTo>
                  <a:pt x="7987485" y="1449410"/>
                </a:lnTo>
                <a:cubicBezTo>
                  <a:pt x="7987485" y="1449410"/>
                  <a:pt x="7945161" y="1481096"/>
                  <a:pt x="7891747" y="1511949"/>
                </a:cubicBezTo>
                <a:cubicBezTo>
                  <a:pt x="7838333" y="1542797"/>
                  <a:pt x="7789699" y="1563576"/>
                  <a:pt x="7789699" y="1563576"/>
                </a:cubicBezTo>
                <a:lnTo>
                  <a:pt x="7767072" y="1524377"/>
                </a:lnTo>
                <a:cubicBezTo>
                  <a:pt x="7767072" y="1524377"/>
                  <a:pt x="7809395" y="1492700"/>
                  <a:pt x="7862873" y="1461838"/>
                </a:cubicBezTo>
                <a:cubicBezTo>
                  <a:pt x="7916223" y="1430993"/>
                  <a:pt x="7964857" y="1410214"/>
                  <a:pt x="7964857" y="1410214"/>
                </a:cubicBezTo>
                <a:close/>
                <a:moveTo>
                  <a:pt x="8185270" y="1410212"/>
                </a:moveTo>
                <a:cubicBezTo>
                  <a:pt x="8185270" y="1410212"/>
                  <a:pt x="8233904" y="1430989"/>
                  <a:pt x="8287318" y="1461833"/>
                </a:cubicBezTo>
                <a:cubicBezTo>
                  <a:pt x="8340732" y="1492696"/>
                  <a:pt x="8383056" y="1524373"/>
                  <a:pt x="8383056" y="1524373"/>
                </a:cubicBezTo>
                <a:lnTo>
                  <a:pt x="8360428" y="1563572"/>
                </a:lnTo>
                <a:cubicBezTo>
                  <a:pt x="8360428" y="1563572"/>
                  <a:pt x="8311794" y="1542731"/>
                  <a:pt x="8258443" y="1511946"/>
                </a:cubicBezTo>
                <a:cubicBezTo>
                  <a:pt x="8204965" y="1481093"/>
                  <a:pt x="8162642" y="1449407"/>
                  <a:pt x="8162642" y="1449407"/>
                </a:cubicBezTo>
                <a:close/>
                <a:moveTo>
                  <a:pt x="8755998" y="1410204"/>
                </a:moveTo>
                <a:lnTo>
                  <a:pt x="8778626" y="1449402"/>
                </a:lnTo>
                <a:cubicBezTo>
                  <a:pt x="8778626" y="1449402"/>
                  <a:pt x="8736302" y="1481086"/>
                  <a:pt x="8682888" y="1511939"/>
                </a:cubicBezTo>
                <a:cubicBezTo>
                  <a:pt x="8629474" y="1542787"/>
                  <a:pt x="8580840" y="1563566"/>
                  <a:pt x="8580840" y="1563566"/>
                </a:cubicBezTo>
                <a:lnTo>
                  <a:pt x="8558213" y="1524367"/>
                </a:lnTo>
                <a:cubicBezTo>
                  <a:pt x="8558213" y="1524367"/>
                  <a:pt x="8600536" y="1492690"/>
                  <a:pt x="8653951" y="1461830"/>
                </a:cubicBezTo>
                <a:cubicBezTo>
                  <a:pt x="8707364" y="1430984"/>
                  <a:pt x="8755998" y="1410204"/>
                  <a:pt x="8755998" y="1410204"/>
                </a:cubicBezTo>
                <a:close/>
                <a:moveTo>
                  <a:pt x="8976412" y="1410202"/>
                </a:moveTo>
                <a:cubicBezTo>
                  <a:pt x="8976412" y="1410202"/>
                  <a:pt x="9025046" y="1430980"/>
                  <a:pt x="9078460" y="1461825"/>
                </a:cubicBezTo>
                <a:cubicBezTo>
                  <a:pt x="9131874" y="1492686"/>
                  <a:pt x="9174198" y="1524363"/>
                  <a:pt x="9174198" y="1524363"/>
                </a:cubicBezTo>
                <a:lnTo>
                  <a:pt x="9151570" y="1563562"/>
                </a:lnTo>
                <a:cubicBezTo>
                  <a:pt x="9151570" y="1563562"/>
                  <a:pt x="9102936" y="1542721"/>
                  <a:pt x="9049585" y="1511934"/>
                </a:cubicBezTo>
                <a:cubicBezTo>
                  <a:pt x="8996107" y="1481083"/>
                  <a:pt x="8953784" y="1449399"/>
                  <a:pt x="8953784" y="1449399"/>
                </a:cubicBezTo>
                <a:close/>
                <a:moveTo>
                  <a:pt x="9547140" y="1410195"/>
                </a:moveTo>
                <a:lnTo>
                  <a:pt x="9569704" y="1449394"/>
                </a:lnTo>
                <a:cubicBezTo>
                  <a:pt x="9569704" y="1449394"/>
                  <a:pt x="9527381" y="1481076"/>
                  <a:pt x="9474030" y="1511929"/>
                </a:cubicBezTo>
                <a:cubicBezTo>
                  <a:pt x="9420552" y="1542777"/>
                  <a:pt x="9371982" y="1563556"/>
                  <a:pt x="9371982" y="1563556"/>
                </a:cubicBezTo>
                <a:lnTo>
                  <a:pt x="9349355" y="1524357"/>
                </a:lnTo>
                <a:cubicBezTo>
                  <a:pt x="9349355" y="1524357"/>
                  <a:pt x="9391678" y="1492678"/>
                  <a:pt x="9445093" y="1461821"/>
                </a:cubicBezTo>
                <a:cubicBezTo>
                  <a:pt x="9498507" y="1430974"/>
                  <a:pt x="9547140" y="1410195"/>
                  <a:pt x="9547140" y="1410195"/>
                </a:cubicBezTo>
                <a:close/>
                <a:moveTo>
                  <a:pt x="9767553" y="1410192"/>
                </a:moveTo>
                <a:cubicBezTo>
                  <a:pt x="9767553" y="1410192"/>
                  <a:pt x="9816123" y="1430970"/>
                  <a:pt x="9869601" y="1461816"/>
                </a:cubicBezTo>
                <a:cubicBezTo>
                  <a:pt x="9922951" y="1492676"/>
                  <a:pt x="9965275" y="1524353"/>
                  <a:pt x="9965275" y="1524353"/>
                </a:cubicBezTo>
                <a:lnTo>
                  <a:pt x="9942711" y="1563552"/>
                </a:lnTo>
                <a:cubicBezTo>
                  <a:pt x="9942711" y="1563552"/>
                  <a:pt x="9894077" y="1542710"/>
                  <a:pt x="9840663" y="1511924"/>
                </a:cubicBezTo>
                <a:cubicBezTo>
                  <a:pt x="9787248" y="1481073"/>
                  <a:pt x="9744925" y="1449390"/>
                  <a:pt x="9744925" y="1449390"/>
                </a:cubicBezTo>
                <a:close/>
                <a:moveTo>
                  <a:pt x="10338218" y="1410186"/>
                </a:moveTo>
                <a:lnTo>
                  <a:pt x="10360845" y="1449385"/>
                </a:lnTo>
                <a:cubicBezTo>
                  <a:pt x="10360845" y="1449385"/>
                  <a:pt x="10318522" y="1481066"/>
                  <a:pt x="10265107" y="1511918"/>
                </a:cubicBezTo>
                <a:cubicBezTo>
                  <a:pt x="10211693" y="1542767"/>
                  <a:pt x="10163123" y="1563546"/>
                  <a:pt x="10163123" y="1563546"/>
                </a:cubicBezTo>
                <a:lnTo>
                  <a:pt x="10140496" y="1524347"/>
                </a:lnTo>
                <a:cubicBezTo>
                  <a:pt x="10140496" y="1524347"/>
                  <a:pt x="10182819" y="1492668"/>
                  <a:pt x="10236234" y="1461813"/>
                </a:cubicBezTo>
                <a:cubicBezTo>
                  <a:pt x="10289648" y="1430965"/>
                  <a:pt x="10338218" y="1410186"/>
                  <a:pt x="10338218" y="1410186"/>
                </a:cubicBezTo>
                <a:close/>
                <a:moveTo>
                  <a:pt x="10558630" y="1410183"/>
                </a:moveTo>
                <a:cubicBezTo>
                  <a:pt x="10558630" y="1410183"/>
                  <a:pt x="10607264" y="1430961"/>
                  <a:pt x="10660678" y="1461808"/>
                </a:cubicBezTo>
                <a:cubicBezTo>
                  <a:pt x="10714092" y="1492665"/>
                  <a:pt x="10756416" y="1524342"/>
                  <a:pt x="10756416" y="1524342"/>
                </a:cubicBezTo>
                <a:lnTo>
                  <a:pt x="10733788" y="1563542"/>
                </a:lnTo>
                <a:cubicBezTo>
                  <a:pt x="10733788" y="1563542"/>
                  <a:pt x="10685218" y="1542700"/>
                  <a:pt x="10631804" y="1511914"/>
                </a:cubicBezTo>
                <a:cubicBezTo>
                  <a:pt x="10578389" y="1481063"/>
                  <a:pt x="10536066" y="1449381"/>
                  <a:pt x="10536066" y="1449381"/>
                </a:cubicBezTo>
                <a:close/>
                <a:moveTo>
                  <a:pt x="11129360" y="1410177"/>
                </a:moveTo>
                <a:lnTo>
                  <a:pt x="11151987" y="1449376"/>
                </a:lnTo>
                <a:cubicBezTo>
                  <a:pt x="11151987" y="1449376"/>
                  <a:pt x="11109664" y="1481056"/>
                  <a:pt x="11056249" y="1511908"/>
                </a:cubicBezTo>
                <a:cubicBezTo>
                  <a:pt x="11002835" y="1542757"/>
                  <a:pt x="10954201" y="1563536"/>
                  <a:pt x="10954201" y="1563536"/>
                </a:cubicBezTo>
                <a:lnTo>
                  <a:pt x="10931638" y="1524337"/>
                </a:lnTo>
                <a:cubicBezTo>
                  <a:pt x="10931638" y="1524337"/>
                  <a:pt x="10973961" y="1492658"/>
                  <a:pt x="11027376" y="1461805"/>
                </a:cubicBezTo>
                <a:cubicBezTo>
                  <a:pt x="11080790" y="1430956"/>
                  <a:pt x="11129360" y="1410177"/>
                  <a:pt x="11129360" y="1410177"/>
                </a:cubicBezTo>
                <a:close/>
                <a:moveTo>
                  <a:pt x="11349772" y="1410173"/>
                </a:moveTo>
                <a:cubicBezTo>
                  <a:pt x="11349772" y="1410173"/>
                  <a:pt x="11398406" y="1430952"/>
                  <a:pt x="11451820" y="1461800"/>
                </a:cubicBezTo>
                <a:cubicBezTo>
                  <a:pt x="11505234" y="1492655"/>
                  <a:pt x="11547558" y="1524332"/>
                  <a:pt x="11547558" y="1524332"/>
                </a:cubicBezTo>
                <a:lnTo>
                  <a:pt x="11524930" y="1563532"/>
                </a:lnTo>
                <a:cubicBezTo>
                  <a:pt x="11524930" y="1563532"/>
                  <a:pt x="11476360" y="1542690"/>
                  <a:pt x="11422946" y="1511903"/>
                </a:cubicBezTo>
                <a:cubicBezTo>
                  <a:pt x="11369531" y="1481053"/>
                  <a:pt x="11327208" y="1449372"/>
                  <a:pt x="11327208" y="1449372"/>
                </a:cubicBezTo>
                <a:close/>
                <a:moveTo>
                  <a:pt x="11920501" y="1410168"/>
                </a:moveTo>
                <a:lnTo>
                  <a:pt x="11943128" y="1449367"/>
                </a:lnTo>
                <a:cubicBezTo>
                  <a:pt x="11943128" y="1449367"/>
                  <a:pt x="11900804" y="1481046"/>
                  <a:pt x="11847390" y="1511897"/>
                </a:cubicBezTo>
                <a:cubicBezTo>
                  <a:pt x="11793976" y="1542747"/>
                  <a:pt x="11745343" y="1563526"/>
                  <a:pt x="11745343" y="1563526"/>
                </a:cubicBezTo>
                <a:lnTo>
                  <a:pt x="11722715" y="1524326"/>
                </a:lnTo>
                <a:cubicBezTo>
                  <a:pt x="11722715" y="1524326"/>
                  <a:pt x="11765038" y="1492648"/>
                  <a:pt x="11818516" y="1461796"/>
                </a:cubicBezTo>
                <a:cubicBezTo>
                  <a:pt x="11871867" y="1430946"/>
                  <a:pt x="11920501" y="1410168"/>
                  <a:pt x="11920501" y="1410168"/>
                </a:cubicBezTo>
                <a:close/>
                <a:moveTo>
                  <a:pt x="12140914" y="1410164"/>
                </a:moveTo>
                <a:cubicBezTo>
                  <a:pt x="12140914" y="1410164"/>
                  <a:pt x="12153072" y="1415359"/>
                  <a:pt x="12171908" y="1424410"/>
                </a:cubicBezTo>
                <a:lnTo>
                  <a:pt x="12203753" y="1441164"/>
                </a:lnTo>
                <a:lnTo>
                  <a:pt x="12203753" y="1505379"/>
                </a:lnTo>
                <a:lnTo>
                  <a:pt x="12146132" y="1469060"/>
                </a:lnTo>
                <a:cubicBezTo>
                  <a:pt x="12128867" y="1457284"/>
                  <a:pt x="12118286" y="1449364"/>
                  <a:pt x="12118286" y="1449364"/>
                </a:cubicBezTo>
                <a:close/>
                <a:moveTo>
                  <a:pt x="536848" y="1258606"/>
                </a:moveTo>
                <a:lnTo>
                  <a:pt x="582102" y="1258606"/>
                </a:lnTo>
                <a:cubicBezTo>
                  <a:pt x="582102" y="1258606"/>
                  <a:pt x="588413" y="1311131"/>
                  <a:pt x="588413" y="1372769"/>
                </a:cubicBezTo>
                <a:cubicBezTo>
                  <a:pt x="588413" y="1434393"/>
                  <a:pt x="582102" y="1486927"/>
                  <a:pt x="582102" y="1486927"/>
                </a:cubicBezTo>
                <a:lnTo>
                  <a:pt x="536848" y="1486927"/>
                </a:lnTo>
                <a:cubicBezTo>
                  <a:pt x="536848" y="1486927"/>
                  <a:pt x="530602" y="1434393"/>
                  <a:pt x="530602" y="1372769"/>
                </a:cubicBezTo>
                <a:cubicBezTo>
                  <a:pt x="530602" y="1311131"/>
                  <a:pt x="536848" y="1258606"/>
                  <a:pt x="536848" y="1258606"/>
                </a:cubicBezTo>
                <a:close/>
                <a:moveTo>
                  <a:pt x="1327990" y="1258596"/>
                </a:moveTo>
                <a:lnTo>
                  <a:pt x="1373245" y="1258596"/>
                </a:lnTo>
                <a:cubicBezTo>
                  <a:pt x="1373245" y="1258596"/>
                  <a:pt x="1379556" y="1311122"/>
                  <a:pt x="1379556" y="1372759"/>
                </a:cubicBezTo>
                <a:cubicBezTo>
                  <a:pt x="1379556" y="1434384"/>
                  <a:pt x="1373245" y="1486918"/>
                  <a:pt x="1373245" y="1486918"/>
                </a:cubicBezTo>
                <a:lnTo>
                  <a:pt x="1327990" y="1486918"/>
                </a:lnTo>
                <a:cubicBezTo>
                  <a:pt x="1327990" y="1486918"/>
                  <a:pt x="1321744" y="1434384"/>
                  <a:pt x="1321744" y="1372759"/>
                </a:cubicBezTo>
                <a:cubicBezTo>
                  <a:pt x="1321744" y="1311122"/>
                  <a:pt x="1327990" y="1258596"/>
                  <a:pt x="1327990" y="1258596"/>
                </a:cubicBezTo>
                <a:close/>
                <a:moveTo>
                  <a:pt x="2119119" y="1258586"/>
                </a:moveTo>
                <a:lnTo>
                  <a:pt x="2164366" y="1258586"/>
                </a:lnTo>
                <a:cubicBezTo>
                  <a:pt x="2164366" y="1258586"/>
                  <a:pt x="2170679" y="1311112"/>
                  <a:pt x="2170679" y="1372749"/>
                </a:cubicBezTo>
                <a:cubicBezTo>
                  <a:pt x="2170679" y="1434375"/>
                  <a:pt x="2164366" y="1486909"/>
                  <a:pt x="2164366" y="1486909"/>
                </a:cubicBezTo>
                <a:lnTo>
                  <a:pt x="2119119" y="1486909"/>
                </a:lnTo>
                <a:cubicBezTo>
                  <a:pt x="2119119" y="1486909"/>
                  <a:pt x="2112868" y="1434375"/>
                  <a:pt x="2112868" y="1372749"/>
                </a:cubicBezTo>
                <a:cubicBezTo>
                  <a:pt x="2112868" y="1311112"/>
                  <a:pt x="2119119" y="1258586"/>
                  <a:pt x="2119119" y="1258586"/>
                </a:cubicBezTo>
                <a:close/>
                <a:moveTo>
                  <a:pt x="2910259" y="1258577"/>
                </a:moveTo>
                <a:lnTo>
                  <a:pt x="2955512" y="1258577"/>
                </a:lnTo>
                <a:cubicBezTo>
                  <a:pt x="2955512" y="1258577"/>
                  <a:pt x="2961822" y="1311102"/>
                  <a:pt x="2961822" y="1372739"/>
                </a:cubicBezTo>
                <a:cubicBezTo>
                  <a:pt x="2961822" y="1434366"/>
                  <a:pt x="2955512" y="1486899"/>
                  <a:pt x="2955512" y="1486899"/>
                </a:cubicBezTo>
                <a:lnTo>
                  <a:pt x="2910259" y="1486899"/>
                </a:lnTo>
                <a:cubicBezTo>
                  <a:pt x="2910259" y="1486899"/>
                  <a:pt x="2903952" y="1434366"/>
                  <a:pt x="2903952" y="1372739"/>
                </a:cubicBezTo>
                <a:cubicBezTo>
                  <a:pt x="2903952" y="1311102"/>
                  <a:pt x="2910259" y="1258577"/>
                  <a:pt x="2910259" y="1258577"/>
                </a:cubicBezTo>
                <a:close/>
                <a:moveTo>
                  <a:pt x="3701387" y="1258567"/>
                </a:moveTo>
                <a:lnTo>
                  <a:pt x="3746642" y="1258567"/>
                </a:lnTo>
                <a:cubicBezTo>
                  <a:pt x="3746642" y="1258567"/>
                  <a:pt x="3752953" y="1311093"/>
                  <a:pt x="3752953" y="1372729"/>
                </a:cubicBezTo>
                <a:cubicBezTo>
                  <a:pt x="3752953" y="1434356"/>
                  <a:pt x="3746642" y="1486889"/>
                  <a:pt x="3746642" y="1486889"/>
                </a:cubicBezTo>
                <a:lnTo>
                  <a:pt x="3701387" y="1486889"/>
                </a:lnTo>
                <a:cubicBezTo>
                  <a:pt x="3701387" y="1486889"/>
                  <a:pt x="3695075" y="1434356"/>
                  <a:pt x="3695075" y="1372729"/>
                </a:cubicBezTo>
                <a:cubicBezTo>
                  <a:pt x="3695075" y="1311093"/>
                  <a:pt x="3701387" y="1258567"/>
                  <a:pt x="3701387" y="1258567"/>
                </a:cubicBezTo>
                <a:close/>
                <a:moveTo>
                  <a:pt x="4492377" y="1258557"/>
                </a:moveTo>
                <a:lnTo>
                  <a:pt x="4537632" y="1258557"/>
                </a:lnTo>
                <a:cubicBezTo>
                  <a:pt x="4537632" y="1258557"/>
                  <a:pt x="4543944" y="1311082"/>
                  <a:pt x="4543944" y="1372719"/>
                </a:cubicBezTo>
                <a:cubicBezTo>
                  <a:pt x="4543944" y="1434348"/>
                  <a:pt x="4537632" y="1486879"/>
                  <a:pt x="4537632" y="1486879"/>
                </a:cubicBezTo>
                <a:lnTo>
                  <a:pt x="4492377" y="1486879"/>
                </a:lnTo>
                <a:cubicBezTo>
                  <a:pt x="4492377" y="1486879"/>
                  <a:pt x="4486128" y="1434348"/>
                  <a:pt x="4486128" y="1372719"/>
                </a:cubicBezTo>
                <a:cubicBezTo>
                  <a:pt x="4486128" y="1311082"/>
                  <a:pt x="4492377" y="1258557"/>
                  <a:pt x="4492377" y="1258557"/>
                </a:cubicBezTo>
                <a:close/>
                <a:moveTo>
                  <a:pt x="5283517" y="1258545"/>
                </a:moveTo>
                <a:lnTo>
                  <a:pt x="5328774" y="1258545"/>
                </a:lnTo>
                <a:cubicBezTo>
                  <a:pt x="5328774" y="1258545"/>
                  <a:pt x="5335084" y="1311069"/>
                  <a:pt x="5335084" y="1372708"/>
                </a:cubicBezTo>
                <a:cubicBezTo>
                  <a:pt x="5335084" y="1434336"/>
                  <a:pt x="5328774" y="1486865"/>
                  <a:pt x="5328774" y="1486865"/>
                </a:cubicBezTo>
                <a:lnTo>
                  <a:pt x="5283517" y="1486865"/>
                </a:lnTo>
                <a:cubicBezTo>
                  <a:pt x="5283517" y="1486865"/>
                  <a:pt x="5277271" y="1434336"/>
                  <a:pt x="5277271" y="1372708"/>
                </a:cubicBezTo>
                <a:cubicBezTo>
                  <a:pt x="5277271" y="1311069"/>
                  <a:pt x="5283517" y="1258545"/>
                  <a:pt x="5283517" y="1258545"/>
                </a:cubicBezTo>
                <a:close/>
                <a:moveTo>
                  <a:pt x="6074648" y="1258538"/>
                </a:moveTo>
                <a:lnTo>
                  <a:pt x="6119901" y="1258538"/>
                </a:lnTo>
                <a:cubicBezTo>
                  <a:pt x="6119901" y="1258538"/>
                  <a:pt x="6126212" y="1311062"/>
                  <a:pt x="6126212" y="1372699"/>
                </a:cubicBezTo>
                <a:cubicBezTo>
                  <a:pt x="6126212" y="1434329"/>
                  <a:pt x="6119901" y="1486859"/>
                  <a:pt x="6119901" y="1486859"/>
                </a:cubicBezTo>
                <a:lnTo>
                  <a:pt x="6074648" y="1486859"/>
                </a:lnTo>
                <a:cubicBezTo>
                  <a:pt x="6074648" y="1486859"/>
                  <a:pt x="6068400" y="1434329"/>
                  <a:pt x="6068400" y="1372699"/>
                </a:cubicBezTo>
                <a:cubicBezTo>
                  <a:pt x="6068400" y="1311062"/>
                  <a:pt x="6074648" y="1258538"/>
                  <a:pt x="6074648" y="1258538"/>
                </a:cubicBezTo>
                <a:close/>
                <a:moveTo>
                  <a:pt x="6865787" y="1258528"/>
                </a:moveTo>
                <a:lnTo>
                  <a:pt x="6910979" y="1258528"/>
                </a:lnTo>
                <a:cubicBezTo>
                  <a:pt x="6910979" y="1258528"/>
                  <a:pt x="6917290" y="1311053"/>
                  <a:pt x="6917290" y="1372689"/>
                </a:cubicBezTo>
                <a:cubicBezTo>
                  <a:pt x="6917290" y="1434320"/>
                  <a:pt x="6910979" y="1486849"/>
                  <a:pt x="6910979" y="1486849"/>
                </a:cubicBezTo>
                <a:lnTo>
                  <a:pt x="6865787" y="1486849"/>
                </a:lnTo>
                <a:cubicBezTo>
                  <a:pt x="6865787" y="1486849"/>
                  <a:pt x="6859477" y="1434320"/>
                  <a:pt x="6859477" y="1372689"/>
                </a:cubicBezTo>
                <a:cubicBezTo>
                  <a:pt x="6859477" y="1311053"/>
                  <a:pt x="6865787" y="1258528"/>
                  <a:pt x="6865787" y="1258528"/>
                </a:cubicBezTo>
                <a:close/>
                <a:moveTo>
                  <a:pt x="7656865" y="1258519"/>
                </a:moveTo>
                <a:lnTo>
                  <a:pt x="7702121" y="1258519"/>
                </a:lnTo>
                <a:cubicBezTo>
                  <a:pt x="7702121" y="1258519"/>
                  <a:pt x="7708431" y="1311043"/>
                  <a:pt x="7708431" y="1372679"/>
                </a:cubicBezTo>
                <a:cubicBezTo>
                  <a:pt x="7708431" y="1434311"/>
                  <a:pt x="7702121" y="1486839"/>
                  <a:pt x="7702121" y="1486839"/>
                </a:cubicBezTo>
                <a:lnTo>
                  <a:pt x="7656865" y="1486839"/>
                </a:lnTo>
                <a:cubicBezTo>
                  <a:pt x="7656865" y="1486839"/>
                  <a:pt x="7650619" y="1434311"/>
                  <a:pt x="7650619" y="1372679"/>
                </a:cubicBezTo>
                <a:cubicBezTo>
                  <a:pt x="7650619" y="1311043"/>
                  <a:pt x="7656865" y="1258519"/>
                  <a:pt x="7656865" y="1258519"/>
                </a:cubicBezTo>
                <a:close/>
                <a:moveTo>
                  <a:pt x="8448006" y="1258509"/>
                </a:moveTo>
                <a:lnTo>
                  <a:pt x="8493262" y="1258509"/>
                </a:lnTo>
                <a:cubicBezTo>
                  <a:pt x="8493262" y="1258509"/>
                  <a:pt x="8499508" y="1311033"/>
                  <a:pt x="8499508" y="1372670"/>
                </a:cubicBezTo>
                <a:cubicBezTo>
                  <a:pt x="8499508" y="1434302"/>
                  <a:pt x="8493262" y="1486829"/>
                  <a:pt x="8493262" y="1486829"/>
                </a:cubicBezTo>
                <a:lnTo>
                  <a:pt x="8448006" y="1486829"/>
                </a:lnTo>
                <a:cubicBezTo>
                  <a:pt x="8448006" y="1486829"/>
                  <a:pt x="8441760" y="1434302"/>
                  <a:pt x="8441760" y="1372670"/>
                </a:cubicBezTo>
                <a:cubicBezTo>
                  <a:pt x="8441760" y="1311033"/>
                  <a:pt x="8448006" y="1258509"/>
                  <a:pt x="8448006" y="1258509"/>
                </a:cubicBezTo>
                <a:close/>
                <a:moveTo>
                  <a:pt x="9239147" y="1258500"/>
                </a:moveTo>
                <a:lnTo>
                  <a:pt x="9284403" y="1258500"/>
                </a:lnTo>
                <a:cubicBezTo>
                  <a:pt x="9284403" y="1258500"/>
                  <a:pt x="9290649" y="1311023"/>
                  <a:pt x="9290649" y="1372659"/>
                </a:cubicBezTo>
                <a:cubicBezTo>
                  <a:pt x="9290649" y="1434292"/>
                  <a:pt x="9284403" y="1486819"/>
                  <a:pt x="9284403" y="1486819"/>
                </a:cubicBezTo>
                <a:lnTo>
                  <a:pt x="9239147" y="1486819"/>
                </a:lnTo>
                <a:cubicBezTo>
                  <a:pt x="9239147" y="1486819"/>
                  <a:pt x="9232901" y="1434292"/>
                  <a:pt x="9232901" y="1372659"/>
                </a:cubicBezTo>
                <a:cubicBezTo>
                  <a:pt x="9232901" y="1311023"/>
                  <a:pt x="9239147" y="1258500"/>
                  <a:pt x="9239147" y="1258500"/>
                </a:cubicBezTo>
                <a:close/>
                <a:moveTo>
                  <a:pt x="10030289" y="1258490"/>
                </a:moveTo>
                <a:lnTo>
                  <a:pt x="10075481" y="1258490"/>
                </a:lnTo>
                <a:cubicBezTo>
                  <a:pt x="10075481" y="1258490"/>
                  <a:pt x="10081791" y="1311013"/>
                  <a:pt x="10081791" y="1372649"/>
                </a:cubicBezTo>
                <a:cubicBezTo>
                  <a:pt x="10081791" y="1434283"/>
                  <a:pt x="10075481" y="1486809"/>
                  <a:pt x="10075481" y="1486809"/>
                </a:cubicBezTo>
                <a:lnTo>
                  <a:pt x="10030289" y="1486809"/>
                </a:lnTo>
                <a:cubicBezTo>
                  <a:pt x="10030289" y="1486809"/>
                  <a:pt x="10023979" y="1434283"/>
                  <a:pt x="10023979" y="1372649"/>
                </a:cubicBezTo>
                <a:cubicBezTo>
                  <a:pt x="10023979" y="1311013"/>
                  <a:pt x="10030289" y="1258490"/>
                  <a:pt x="10030289" y="1258490"/>
                </a:cubicBezTo>
                <a:close/>
                <a:moveTo>
                  <a:pt x="10821367" y="1258480"/>
                </a:moveTo>
                <a:lnTo>
                  <a:pt x="10866623" y="1258480"/>
                </a:lnTo>
                <a:cubicBezTo>
                  <a:pt x="10866623" y="1258480"/>
                  <a:pt x="10872933" y="1311003"/>
                  <a:pt x="10872933" y="1372639"/>
                </a:cubicBezTo>
                <a:cubicBezTo>
                  <a:pt x="10872933" y="1434274"/>
                  <a:pt x="10866623" y="1486799"/>
                  <a:pt x="10866623" y="1486799"/>
                </a:cubicBezTo>
                <a:lnTo>
                  <a:pt x="10821367" y="1486799"/>
                </a:lnTo>
                <a:cubicBezTo>
                  <a:pt x="10821367" y="1486799"/>
                  <a:pt x="10815121" y="1434274"/>
                  <a:pt x="10815121" y="1372639"/>
                </a:cubicBezTo>
                <a:cubicBezTo>
                  <a:pt x="10815121" y="1311003"/>
                  <a:pt x="10821367" y="1258480"/>
                  <a:pt x="10821367" y="1258480"/>
                </a:cubicBezTo>
                <a:close/>
                <a:moveTo>
                  <a:pt x="11612508" y="1258471"/>
                </a:moveTo>
                <a:lnTo>
                  <a:pt x="11657764" y="1258471"/>
                </a:lnTo>
                <a:cubicBezTo>
                  <a:pt x="11657764" y="1258471"/>
                  <a:pt x="11664075" y="1310993"/>
                  <a:pt x="11664075" y="1372629"/>
                </a:cubicBezTo>
                <a:cubicBezTo>
                  <a:pt x="11664075" y="1434265"/>
                  <a:pt x="11657764" y="1486789"/>
                  <a:pt x="11657764" y="1486789"/>
                </a:cubicBezTo>
                <a:lnTo>
                  <a:pt x="11612508" y="1486789"/>
                </a:lnTo>
                <a:cubicBezTo>
                  <a:pt x="11612508" y="1486789"/>
                  <a:pt x="11606262" y="1434265"/>
                  <a:pt x="11606262" y="1372629"/>
                </a:cubicBezTo>
                <a:cubicBezTo>
                  <a:pt x="11606262" y="1310993"/>
                  <a:pt x="11612508" y="1258471"/>
                  <a:pt x="11612508" y="1258471"/>
                </a:cubicBezTo>
                <a:close/>
                <a:moveTo>
                  <a:pt x="0" y="1245761"/>
                </a:moveTo>
                <a:lnTo>
                  <a:pt x="48559" y="1276395"/>
                </a:lnTo>
                <a:cubicBezTo>
                  <a:pt x="65816" y="1288171"/>
                  <a:pt x="76396" y="1296091"/>
                  <a:pt x="76396" y="1296091"/>
                </a:cubicBezTo>
                <a:lnTo>
                  <a:pt x="53769" y="1335298"/>
                </a:lnTo>
                <a:cubicBezTo>
                  <a:pt x="53769" y="1335298"/>
                  <a:pt x="41611" y="1330086"/>
                  <a:pt x="22784" y="1321025"/>
                </a:cubicBezTo>
                <a:lnTo>
                  <a:pt x="0" y="1309036"/>
                </a:lnTo>
                <a:close/>
                <a:moveTo>
                  <a:pt x="12203753" y="1239989"/>
                </a:moveTo>
                <a:lnTo>
                  <a:pt x="12203753" y="1304205"/>
                </a:lnTo>
                <a:lnTo>
                  <a:pt x="12171908" y="1320959"/>
                </a:lnTo>
                <a:cubicBezTo>
                  <a:pt x="12153072" y="1330010"/>
                  <a:pt x="12140914" y="1335205"/>
                  <a:pt x="12140914" y="1335205"/>
                </a:cubicBezTo>
                <a:lnTo>
                  <a:pt x="12118286" y="1296004"/>
                </a:lnTo>
                <a:cubicBezTo>
                  <a:pt x="12118286" y="1296004"/>
                  <a:pt x="12128867" y="1288085"/>
                  <a:pt x="12146132" y="1276309"/>
                </a:cubicBezTo>
                <a:close/>
                <a:moveTo>
                  <a:pt x="449268" y="1181998"/>
                </a:moveTo>
                <a:lnTo>
                  <a:pt x="471896" y="1221192"/>
                </a:lnTo>
                <a:cubicBezTo>
                  <a:pt x="471896" y="1221192"/>
                  <a:pt x="429574" y="1252869"/>
                  <a:pt x="376162" y="1283724"/>
                </a:cubicBezTo>
                <a:cubicBezTo>
                  <a:pt x="322748" y="1314573"/>
                  <a:pt x="274116" y="1335357"/>
                  <a:pt x="274116" y="1335357"/>
                </a:cubicBezTo>
                <a:lnTo>
                  <a:pt x="251487" y="1296153"/>
                </a:lnTo>
                <a:lnTo>
                  <a:pt x="251551" y="1296153"/>
                </a:lnTo>
                <a:cubicBezTo>
                  <a:pt x="251551" y="1296153"/>
                  <a:pt x="293874" y="1264471"/>
                  <a:pt x="347288" y="1233620"/>
                </a:cubicBezTo>
                <a:cubicBezTo>
                  <a:pt x="400701" y="1202774"/>
                  <a:pt x="449268" y="1181998"/>
                  <a:pt x="449268" y="1181998"/>
                </a:cubicBezTo>
                <a:close/>
                <a:moveTo>
                  <a:pt x="1240411" y="1181988"/>
                </a:moveTo>
                <a:lnTo>
                  <a:pt x="1263039" y="1221182"/>
                </a:lnTo>
                <a:cubicBezTo>
                  <a:pt x="1263039" y="1221182"/>
                  <a:pt x="1220715" y="1252859"/>
                  <a:pt x="1167301" y="1283715"/>
                </a:cubicBezTo>
                <a:cubicBezTo>
                  <a:pt x="1113887" y="1314563"/>
                  <a:pt x="1065253" y="1335349"/>
                  <a:pt x="1065253" y="1335349"/>
                </a:cubicBezTo>
                <a:lnTo>
                  <a:pt x="1042617" y="1296142"/>
                </a:lnTo>
                <a:lnTo>
                  <a:pt x="1042681" y="1296142"/>
                </a:lnTo>
                <a:cubicBezTo>
                  <a:pt x="1042681" y="1296142"/>
                  <a:pt x="1085014" y="1264461"/>
                  <a:pt x="1138424" y="1233611"/>
                </a:cubicBezTo>
                <a:cubicBezTo>
                  <a:pt x="1191840" y="1202764"/>
                  <a:pt x="1240411" y="1181988"/>
                  <a:pt x="1240411" y="1181988"/>
                </a:cubicBezTo>
                <a:close/>
                <a:moveTo>
                  <a:pt x="2031482" y="1181978"/>
                </a:moveTo>
                <a:lnTo>
                  <a:pt x="2054113" y="1221173"/>
                </a:lnTo>
                <a:cubicBezTo>
                  <a:pt x="2054113" y="1221173"/>
                  <a:pt x="2011788" y="1252849"/>
                  <a:pt x="1958376" y="1283704"/>
                </a:cubicBezTo>
                <a:cubicBezTo>
                  <a:pt x="1904962" y="1314552"/>
                  <a:pt x="1856328" y="1335339"/>
                  <a:pt x="1856328" y="1335339"/>
                </a:cubicBezTo>
                <a:lnTo>
                  <a:pt x="1833699" y="1296133"/>
                </a:lnTo>
                <a:lnTo>
                  <a:pt x="1833765" y="1296133"/>
                </a:lnTo>
                <a:cubicBezTo>
                  <a:pt x="1833765" y="1296133"/>
                  <a:pt x="1876088" y="1264452"/>
                  <a:pt x="1929500" y="1233602"/>
                </a:cubicBezTo>
                <a:cubicBezTo>
                  <a:pt x="1982915" y="1202754"/>
                  <a:pt x="2031482" y="1181978"/>
                  <a:pt x="2031482" y="1181978"/>
                </a:cubicBezTo>
                <a:close/>
                <a:moveTo>
                  <a:pt x="2822615" y="1181968"/>
                </a:moveTo>
                <a:lnTo>
                  <a:pt x="2845242" y="1221163"/>
                </a:lnTo>
                <a:cubicBezTo>
                  <a:pt x="2845242" y="1221163"/>
                  <a:pt x="2802921" y="1252839"/>
                  <a:pt x="2749503" y="1283694"/>
                </a:cubicBezTo>
                <a:cubicBezTo>
                  <a:pt x="2696091" y="1314541"/>
                  <a:pt x="2647458" y="1335329"/>
                  <a:pt x="2647458" y="1335329"/>
                </a:cubicBezTo>
                <a:lnTo>
                  <a:pt x="2624830" y="1296122"/>
                </a:lnTo>
                <a:lnTo>
                  <a:pt x="2624892" y="1296122"/>
                </a:lnTo>
                <a:cubicBezTo>
                  <a:pt x="2624892" y="1296122"/>
                  <a:pt x="2667217" y="1264442"/>
                  <a:pt x="2720633" y="1233592"/>
                </a:cubicBezTo>
                <a:cubicBezTo>
                  <a:pt x="2774046" y="1202744"/>
                  <a:pt x="2822615" y="1181968"/>
                  <a:pt x="2822615" y="1181968"/>
                </a:cubicBezTo>
                <a:close/>
                <a:moveTo>
                  <a:pt x="3613742" y="1181957"/>
                </a:moveTo>
                <a:lnTo>
                  <a:pt x="3636372" y="1221153"/>
                </a:lnTo>
                <a:cubicBezTo>
                  <a:pt x="3636372" y="1221153"/>
                  <a:pt x="3594049" y="1252830"/>
                  <a:pt x="3540639" y="1283684"/>
                </a:cubicBezTo>
                <a:cubicBezTo>
                  <a:pt x="3487224" y="1314533"/>
                  <a:pt x="3438588" y="1335319"/>
                  <a:pt x="3438588" y="1335319"/>
                </a:cubicBezTo>
                <a:lnTo>
                  <a:pt x="3415959" y="1296112"/>
                </a:lnTo>
                <a:lnTo>
                  <a:pt x="3416027" y="1296112"/>
                </a:lnTo>
                <a:cubicBezTo>
                  <a:pt x="3416027" y="1296112"/>
                  <a:pt x="3458348" y="1264432"/>
                  <a:pt x="3511767" y="1233582"/>
                </a:cubicBezTo>
                <a:cubicBezTo>
                  <a:pt x="3565177" y="1202734"/>
                  <a:pt x="3613742" y="1181957"/>
                  <a:pt x="3613742" y="1181957"/>
                </a:cubicBezTo>
                <a:close/>
                <a:moveTo>
                  <a:pt x="669795" y="1181952"/>
                </a:moveTo>
                <a:lnTo>
                  <a:pt x="678178" y="1185657"/>
                </a:lnTo>
                <a:cubicBezTo>
                  <a:pt x="694360" y="1192947"/>
                  <a:pt x="731732" y="1210416"/>
                  <a:pt x="771792" y="1233552"/>
                </a:cubicBezTo>
                <a:cubicBezTo>
                  <a:pt x="825204" y="1264402"/>
                  <a:pt x="867526" y="1296081"/>
                  <a:pt x="867526" y="1296081"/>
                </a:cubicBezTo>
                <a:lnTo>
                  <a:pt x="844900" y="1335290"/>
                </a:lnTo>
                <a:cubicBezTo>
                  <a:pt x="844900" y="1335290"/>
                  <a:pt x="796268" y="1314441"/>
                  <a:pt x="742918" y="1283655"/>
                </a:cubicBezTo>
                <a:cubicBezTo>
                  <a:pt x="689504" y="1252799"/>
                  <a:pt x="647181" y="1221124"/>
                  <a:pt x="647181" y="1221124"/>
                </a:cubicBezTo>
                <a:close/>
                <a:moveTo>
                  <a:pt x="4404860" y="1181947"/>
                </a:moveTo>
                <a:lnTo>
                  <a:pt x="4427491" y="1221144"/>
                </a:lnTo>
                <a:cubicBezTo>
                  <a:pt x="4427491" y="1221144"/>
                  <a:pt x="4385164" y="1252820"/>
                  <a:pt x="4331748" y="1283674"/>
                </a:cubicBezTo>
                <a:cubicBezTo>
                  <a:pt x="4278335" y="1314523"/>
                  <a:pt x="4229702" y="1335308"/>
                  <a:pt x="4229702" y="1335308"/>
                </a:cubicBezTo>
                <a:lnTo>
                  <a:pt x="4207074" y="1296102"/>
                </a:lnTo>
                <a:cubicBezTo>
                  <a:pt x="4207074" y="1296102"/>
                  <a:pt x="4249395" y="1264422"/>
                  <a:pt x="4302809" y="1233573"/>
                </a:cubicBezTo>
                <a:cubicBezTo>
                  <a:pt x="4356222" y="1202724"/>
                  <a:pt x="4404860" y="1181947"/>
                  <a:pt x="4404860" y="1181947"/>
                </a:cubicBezTo>
                <a:close/>
                <a:moveTo>
                  <a:pt x="1460873" y="1181941"/>
                </a:moveTo>
                <a:lnTo>
                  <a:pt x="1469257" y="1185647"/>
                </a:lnTo>
                <a:cubicBezTo>
                  <a:pt x="1485439" y="1192937"/>
                  <a:pt x="1522810" y="1210407"/>
                  <a:pt x="1562870" y="1233542"/>
                </a:cubicBezTo>
                <a:cubicBezTo>
                  <a:pt x="1616284" y="1264393"/>
                  <a:pt x="1658607" y="1296073"/>
                  <a:pt x="1658607" y="1296073"/>
                </a:cubicBezTo>
                <a:lnTo>
                  <a:pt x="1635980" y="1335280"/>
                </a:lnTo>
                <a:cubicBezTo>
                  <a:pt x="1635980" y="1335280"/>
                  <a:pt x="1587348" y="1314431"/>
                  <a:pt x="1533999" y="1283645"/>
                </a:cubicBezTo>
                <a:cubicBezTo>
                  <a:pt x="1480583" y="1252790"/>
                  <a:pt x="1438259" y="1221114"/>
                  <a:pt x="1438259" y="1221114"/>
                </a:cubicBezTo>
                <a:close/>
                <a:moveTo>
                  <a:pt x="5196000" y="1181938"/>
                </a:moveTo>
                <a:lnTo>
                  <a:pt x="5218629" y="1221134"/>
                </a:lnTo>
                <a:cubicBezTo>
                  <a:pt x="5218629" y="1221134"/>
                  <a:pt x="5176307" y="1252812"/>
                  <a:pt x="5122891" y="1283665"/>
                </a:cubicBezTo>
                <a:cubicBezTo>
                  <a:pt x="5069478" y="1314514"/>
                  <a:pt x="5020848" y="1335298"/>
                  <a:pt x="5020848" y="1335298"/>
                </a:cubicBezTo>
                <a:lnTo>
                  <a:pt x="4998215" y="1296093"/>
                </a:lnTo>
                <a:cubicBezTo>
                  <a:pt x="4998215" y="1296093"/>
                  <a:pt x="5040542" y="1264414"/>
                  <a:pt x="5093953" y="1233563"/>
                </a:cubicBezTo>
                <a:cubicBezTo>
                  <a:pt x="5147369" y="1202715"/>
                  <a:pt x="5196000" y="1181938"/>
                  <a:pt x="5196000" y="1181938"/>
                </a:cubicBezTo>
                <a:close/>
                <a:moveTo>
                  <a:pt x="2252000" y="1181931"/>
                </a:moveTo>
                <a:lnTo>
                  <a:pt x="2260383" y="1185637"/>
                </a:lnTo>
                <a:cubicBezTo>
                  <a:pt x="2276564" y="1192926"/>
                  <a:pt x="2313933" y="1210397"/>
                  <a:pt x="2353993" y="1233532"/>
                </a:cubicBezTo>
                <a:cubicBezTo>
                  <a:pt x="2407411" y="1264384"/>
                  <a:pt x="2449735" y="1296064"/>
                  <a:pt x="2449735" y="1296064"/>
                </a:cubicBezTo>
                <a:lnTo>
                  <a:pt x="2427108" y="1335269"/>
                </a:lnTo>
                <a:cubicBezTo>
                  <a:pt x="2427108" y="1335269"/>
                  <a:pt x="2378472" y="1314422"/>
                  <a:pt x="2325122" y="1283635"/>
                </a:cubicBezTo>
                <a:cubicBezTo>
                  <a:pt x="2271708" y="1252780"/>
                  <a:pt x="2229387" y="1221104"/>
                  <a:pt x="2229387" y="1221104"/>
                </a:cubicBezTo>
                <a:close/>
                <a:moveTo>
                  <a:pt x="669744" y="1181929"/>
                </a:moveTo>
                <a:lnTo>
                  <a:pt x="669808" y="1181929"/>
                </a:lnTo>
                <a:lnTo>
                  <a:pt x="669795" y="1181952"/>
                </a:lnTo>
                <a:close/>
                <a:moveTo>
                  <a:pt x="5987067" y="1181927"/>
                </a:moveTo>
                <a:lnTo>
                  <a:pt x="6009695" y="1221124"/>
                </a:lnTo>
                <a:cubicBezTo>
                  <a:pt x="6009695" y="1221124"/>
                  <a:pt x="5967374" y="1252801"/>
                  <a:pt x="5913960" y="1283655"/>
                </a:cubicBezTo>
                <a:cubicBezTo>
                  <a:pt x="5860547" y="1314503"/>
                  <a:pt x="5811914" y="1335288"/>
                  <a:pt x="5811914" y="1335288"/>
                </a:cubicBezTo>
                <a:lnTo>
                  <a:pt x="5789285" y="1296083"/>
                </a:lnTo>
                <a:cubicBezTo>
                  <a:pt x="5789285" y="1296083"/>
                  <a:pt x="5831608" y="1264403"/>
                  <a:pt x="5885024" y="1233553"/>
                </a:cubicBezTo>
                <a:cubicBezTo>
                  <a:pt x="5938437" y="1202704"/>
                  <a:pt x="5987067" y="1181927"/>
                  <a:pt x="5987067" y="1181927"/>
                </a:cubicBezTo>
                <a:close/>
                <a:moveTo>
                  <a:pt x="3043144" y="1181921"/>
                </a:moveTo>
                <a:lnTo>
                  <a:pt x="3051523" y="1185626"/>
                </a:lnTo>
                <a:cubicBezTo>
                  <a:pt x="3067710" y="1192916"/>
                  <a:pt x="3105083" y="1210387"/>
                  <a:pt x="3145144" y="1233523"/>
                </a:cubicBezTo>
                <a:cubicBezTo>
                  <a:pt x="3198544" y="1264374"/>
                  <a:pt x="3240871" y="1296053"/>
                  <a:pt x="3240871" y="1296053"/>
                </a:cubicBezTo>
                <a:lnTo>
                  <a:pt x="3218243" y="1335259"/>
                </a:lnTo>
                <a:cubicBezTo>
                  <a:pt x="3218243" y="1335259"/>
                  <a:pt x="3169618" y="1314412"/>
                  <a:pt x="3116268" y="1283625"/>
                </a:cubicBezTo>
                <a:cubicBezTo>
                  <a:pt x="3062852" y="1252770"/>
                  <a:pt x="3020525" y="1221094"/>
                  <a:pt x="3020525" y="1221094"/>
                </a:cubicBezTo>
                <a:close/>
                <a:moveTo>
                  <a:pt x="1460821" y="1181919"/>
                </a:moveTo>
                <a:lnTo>
                  <a:pt x="1460890" y="1181919"/>
                </a:lnTo>
                <a:lnTo>
                  <a:pt x="1460873" y="1181941"/>
                </a:lnTo>
                <a:close/>
                <a:moveTo>
                  <a:pt x="6778210" y="1181917"/>
                </a:moveTo>
                <a:lnTo>
                  <a:pt x="6800772" y="1221114"/>
                </a:lnTo>
                <a:cubicBezTo>
                  <a:pt x="6800772" y="1221114"/>
                  <a:pt x="6758449" y="1252792"/>
                  <a:pt x="6705100" y="1283645"/>
                </a:cubicBezTo>
                <a:cubicBezTo>
                  <a:pt x="6651621" y="1314493"/>
                  <a:pt x="6603052" y="1335277"/>
                  <a:pt x="6603052" y="1335277"/>
                </a:cubicBezTo>
                <a:lnTo>
                  <a:pt x="6580424" y="1296073"/>
                </a:lnTo>
                <a:cubicBezTo>
                  <a:pt x="6580424" y="1296073"/>
                  <a:pt x="6622747" y="1264394"/>
                  <a:pt x="6676161" y="1233543"/>
                </a:cubicBezTo>
                <a:cubicBezTo>
                  <a:pt x="6729575" y="1202694"/>
                  <a:pt x="6778210" y="1181917"/>
                  <a:pt x="6778210" y="1181917"/>
                </a:cubicBezTo>
                <a:close/>
                <a:moveTo>
                  <a:pt x="3834266" y="1181911"/>
                </a:moveTo>
                <a:lnTo>
                  <a:pt x="3842651" y="1185617"/>
                </a:lnTo>
                <a:cubicBezTo>
                  <a:pt x="3858829" y="1192907"/>
                  <a:pt x="3896202" y="1210377"/>
                  <a:pt x="3936263" y="1233513"/>
                </a:cubicBezTo>
                <a:cubicBezTo>
                  <a:pt x="3989670" y="1264365"/>
                  <a:pt x="4031992" y="1296043"/>
                  <a:pt x="4031992" y="1296043"/>
                </a:cubicBezTo>
                <a:lnTo>
                  <a:pt x="4009366" y="1335249"/>
                </a:lnTo>
                <a:cubicBezTo>
                  <a:pt x="4009366" y="1335249"/>
                  <a:pt x="3960740" y="1314402"/>
                  <a:pt x="3907391" y="1283615"/>
                </a:cubicBezTo>
                <a:cubicBezTo>
                  <a:pt x="3853972" y="1252761"/>
                  <a:pt x="3811651" y="1221085"/>
                  <a:pt x="3811651" y="1221085"/>
                </a:cubicBezTo>
                <a:close/>
                <a:moveTo>
                  <a:pt x="2251951" y="1181909"/>
                </a:moveTo>
                <a:lnTo>
                  <a:pt x="2252012" y="1181909"/>
                </a:lnTo>
                <a:lnTo>
                  <a:pt x="2252000" y="1181931"/>
                </a:lnTo>
                <a:close/>
                <a:moveTo>
                  <a:pt x="7569286" y="1181907"/>
                </a:moveTo>
                <a:lnTo>
                  <a:pt x="7591913" y="1221104"/>
                </a:lnTo>
                <a:cubicBezTo>
                  <a:pt x="7591913" y="1221104"/>
                  <a:pt x="7549590" y="1252782"/>
                  <a:pt x="7496176" y="1283635"/>
                </a:cubicBezTo>
                <a:cubicBezTo>
                  <a:pt x="7442762" y="1314484"/>
                  <a:pt x="7394128" y="1335267"/>
                  <a:pt x="7394128" y="1335267"/>
                </a:cubicBezTo>
                <a:lnTo>
                  <a:pt x="7371564" y="1296064"/>
                </a:lnTo>
                <a:cubicBezTo>
                  <a:pt x="7371564" y="1296064"/>
                  <a:pt x="7413887" y="1264384"/>
                  <a:pt x="7467302" y="1233534"/>
                </a:cubicBezTo>
                <a:cubicBezTo>
                  <a:pt x="7520716" y="1202685"/>
                  <a:pt x="7569286" y="1181907"/>
                  <a:pt x="7569286" y="1181907"/>
                </a:cubicBezTo>
                <a:close/>
                <a:moveTo>
                  <a:pt x="4625259" y="1181901"/>
                </a:moveTo>
                <a:lnTo>
                  <a:pt x="4633642" y="1185607"/>
                </a:lnTo>
                <a:cubicBezTo>
                  <a:pt x="4649825" y="1192896"/>
                  <a:pt x="4687193" y="1210368"/>
                  <a:pt x="4727254" y="1233503"/>
                </a:cubicBezTo>
                <a:cubicBezTo>
                  <a:pt x="4780668" y="1264354"/>
                  <a:pt x="4822988" y="1296032"/>
                  <a:pt x="4822988" y="1296032"/>
                </a:cubicBezTo>
                <a:lnTo>
                  <a:pt x="4800366" y="1335239"/>
                </a:lnTo>
                <a:cubicBezTo>
                  <a:pt x="4800366" y="1335239"/>
                  <a:pt x="4751732" y="1314391"/>
                  <a:pt x="4698380" y="1283605"/>
                </a:cubicBezTo>
                <a:cubicBezTo>
                  <a:pt x="4644967" y="1252752"/>
                  <a:pt x="4602649" y="1221075"/>
                  <a:pt x="4602649" y="1221075"/>
                </a:cubicBezTo>
                <a:close/>
                <a:moveTo>
                  <a:pt x="3043094" y="1181899"/>
                </a:moveTo>
                <a:lnTo>
                  <a:pt x="3043156" y="1181899"/>
                </a:lnTo>
                <a:lnTo>
                  <a:pt x="3043144" y="1181921"/>
                </a:lnTo>
                <a:close/>
                <a:moveTo>
                  <a:pt x="8360428" y="1181897"/>
                </a:moveTo>
                <a:lnTo>
                  <a:pt x="8383056" y="1221095"/>
                </a:lnTo>
                <a:cubicBezTo>
                  <a:pt x="8383056" y="1221095"/>
                  <a:pt x="8340732" y="1252773"/>
                  <a:pt x="8287318" y="1283625"/>
                </a:cubicBezTo>
                <a:cubicBezTo>
                  <a:pt x="8233904" y="1314474"/>
                  <a:pt x="8185270" y="1335257"/>
                  <a:pt x="8185270" y="1335257"/>
                </a:cubicBezTo>
                <a:lnTo>
                  <a:pt x="8162642" y="1296053"/>
                </a:lnTo>
                <a:cubicBezTo>
                  <a:pt x="8162642" y="1296053"/>
                  <a:pt x="8204965" y="1264374"/>
                  <a:pt x="8258443" y="1233524"/>
                </a:cubicBezTo>
                <a:cubicBezTo>
                  <a:pt x="8311794" y="1202675"/>
                  <a:pt x="8360428" y="1181897"/>
                  <a:pt x="8360428" y="1181897"/>
                </a:cubicBezTo>
                <a:close/>
                <a:moveTo>
                  <a:pt x="5416402" y="1181891"/>
                </a:moveTo>
                <a:lnTo>
                  <a:pt x="5424781" y="1185597"/>
                </a:lnTo>
                <a:cubicBezTo>
                  <a:pt x="5440965" y="1192886"/>
                  <a:pt x="5478335" y="1210357"/>
                  <a:pt x="5518395" y="1233494"/>
                </a:cubicBezTo>
                <a:cubicBezTo>
                  <a:pt x="5571809" y="1264344"/>
                  <a:pt x="5614131" y="1296024"/>
                  <a:pt x="5614131" y="1296024"/>
                </a:cubicBezTo>
                <a:lnTo>
                  <a:pt x="5591504" y="1335228"/>
                </a:lnTo>
                <a:cubicBezTo>
                  <a:pt x="5591504" y="1335228"/>
                  <a:pt x="5542870" y="1314381"/>
                  <a:pt x="5489521" y="1283595"/>
                </a:cubicBezTo>
                <a:cubicBezTo>
                  <a:pt x="5436110" y="1252742"/>
                  <a:pt x="5393787" y="1221065"/>
                  <a:pt x="5393787" y="1221065"/>
                </a:cubicBezTo>
                <a:close/>
                <a:moveTo>
                  <a:pt x="3834218" y="1181888"/>
                </a:moveTo>
                <a:lnTo>
                  <a:pt x="3834279" y="1181888"/>
                </a:lnTo>
                <a:lnTo>
                  <a:pt x="3834266" y="1181911"/>
                </a:lnTo>
                <a:close/>
                <a:moveTo>
                  <a:pt x="9151570" y="1181887"/>
                </a:moveTo>
                <a:lnTo>
                  <a:pt x="9174198" y="1221085"/>
                </a:lnTo>
                <a:cubicBezTo>
                  <a:pt x="9174198" y="1221085"/>
                  <a:pt x="9131874" y="1252763"/>
                  <a:pt x="9078460" y="1283615"/>
                </a:cubicBezTo>
                <a:cubicBezTo>
                  <a:pt x="9025046" y="1314464"/>
                  <a:pt x="8976412" y="1335247"/>
                  <a:pt x="8976412" y="1335247"/>
                </a:cubicBezTo>
                <a:lnTo>
                  <a:pt x="8953784" y="1296044"/>
                </a:lnTo>
                <a:cubicBezTo>
                  <a:pt x="8953784" y="1296044"/>
                  <a:pt x="8996107" y="1264365"/>
                  <a:pt x="9049522" y="1233514"/>
                </a:cubicBezTo>
                <a:cubicBezTo>
                  <a:pt x="9102936" y="1202665"/>
                  <a:pt x="9151570" y="1181887"/>
                  <a:pt x="9151570" y="1181887"/>
                </a:cubicBezTo>
                <a:close/>
                <a:moveTo>
                  <a:pt x="4625211" y="1181878"/>
                </a:moveTo>
                <a:lnTo>
                  <a:pt x="4625271" y="1181878"/>
                </a:lnTo>
                <a:lnTo>
                  <a:pt x="4625259" y="1181901"/>
                </a:lnTo>
                <a:close/>
                <a:moveTo>
                  <a:pt x="9942711" y="1181877"/>
                </a:moveTo>
                <a:lnTo>
                  <a:pt x="9965275" y="1221075"/>
                </a:lnTo>
                <a:cubicBezTo>
                  <a:pt x="9965275" y="1221075"/>
                  <a:pt x="9922951" y="1252754"/>
                  <a:pt x="9869601" y="1283605"/>
                </a:cubicBezTo>
                <a:cubicBezTo>
                  <a:pt x="9816123" y="1314454"/>
                  <a:pt x="9767553" y="1335236"/>
                  <a:pt x="9767553" y="1335236"/>
                </a:cubicBezTo>
                <a:lnTo>
                  <a:pt x="9744925" y="1296033"/>
                </a:lnTo>
                <a:cubicBezTo>
                  <a:pt x="9744925" y="1296033"/>
                  <a:pt x="9787248" y="1264355"/>
                  <a:pt x="9840663" y="1233504"/>
                </a:cubicBezTo>
                <a:cubicBezTo>
                  <a:pt x="9894077" y="1202655"/>
                  <a:pt x="9942711" y="1181877"/>
                  <a:pt x="9942711" y="1181877"/>
                </a:cubicBezTo>
                <a:close/>
                <a:moveTo>
                  <a:pt x="5416352" y="1181868"/>
                </a:moveTo>
                <a:lnTo>
                  <a:pt x="5416414" y="1181868"/>
                </a:lnTo>
                <a:lnTo>
                  <a:pt x="5416402" y="1181891"/>
                </a:lnTo>
                <a:close/>
                <a:moveTo>
                  <a:pt x="10733788" y="1181866"/>
                </a:moveTo>
                <a:lnTo>
                  <a:pt x="10756416" y="1221066"/>
                </a:lnTo>
                <a:cubicBezTo>
                  <a:pt x="10756416" y="1221066"/>
                  <a:pt x="10714092" y="1252744"/>
                  <a:pt x="10660678" y="1283595"/>
                </a:cubicBezTo>
                <a:cubicBezTo>
                  <a:pt x="10607264" y="1314444"/>
                  <a:pt x="10558630" y="1335226"/>
                  <a:pt x="10558630" y="1335226"/>
                </a:cubicBezTo>
                <a:lnTo>
                  <a:pt x="10536066" y="1296024"/>
                </a:lnTo>
                <a:cubicBezTo>
                  <a:pt x="10536066" y="1296024"/>
                  <a:pt x="10578389" y="1264345"/>
                  <a:pt x="10631804" y="1233495"/>
                </a:cubicBezTo>
                <a:cubicBezTo>
                  <a:pt x="10685218" y="1202645"/>
                  <a:pt x="10733788" y="1181866"/>
                  <a:pt x="10733788" y="1181866"/>
                </a:cubicBezTo>
                <a:close/>
                <a:moveTo>
                  <a:pt x="6207480" y="1181858"/>
                </a:moveTo>
                <a:cubicBezTo>
                  <a:pt x="6207480" y="1181858"/>
                  <a:pt x="6256113" y="1202635"/>
                  <a:pt x="6309528" y="1233484"/>
                </a:cubicBezTo>
                <a:cubicBezTo>
                  <a:pt x="6362878" y="1264335"/>
                  <a:pt x="6405201" y="1296014"/>
                  <a:pt x="6405201" y="1296014"/>
                </a:cubicBezTo>
                <a:lnTo>
                  <a:pt x="6382638" y="1335218"/>
                </a:lnTo>
                <a:cubicBezTo>
                  <a:pt x="6382638" y="1335218"/>
                  <a:pt x="6334004" y="1314372"/>
                  <a:pt x="6280590" y="1283585"/>
                </a:cubicBezTo>
                <a:cubicBezTo>
                  <a:pt x="6227176" y="1252732"/>
                  <a:pt x="6184852" y="1221056"/>
                  <a:pt x="6184852" y="1221056"/>
                </a:cubicBezTo>
                <a:close/>
                <a:moveTo>
                  <a:pt x="11524930" y="1181856"/>
                </a:moveTo>
                <a:lnTo>
                  <a:pt x="11547558" y="1221056"/>
                </a:lnTo>
                <a:cubicBezTo>
                  <a:pt x="11547558" y="1221056"/>
                  <a:pt x="11505234" y="1252735"/>
                  <a:pt x="11451820" y="1283585"/>
                </a:cubicBezTo>
                <a:cubicBezTo>
                  <a:pt x="11398406" y="1314435"/>
                  <a:pt x="11349772" y="1335216"/>
                  <a:pt x="11349772" y="1335216"/>
                </a:cubicBezTo>
                <a:lnTo>
                  <a:pt x="11327208" y="1296014"/>
                </a:lnTo>
                <a:cubicBezTo>
                  <a:pt x="11327208" y="1296014"/>
                  <a:pt x="11369531" y="1264336"/>
                  <a:pt x="11422946" y="1233485"/>
                </a:cubicBezTo>
                <a:cubicBezTo>
                  <a:pt x="11476360" y="1202635"/>
                  <a:pt x="11524930" y="1181856"/>
                  <a:pt x="11524930" y="1181856"/>
                </a:cubicBezTo>
                <a:close/>
                <a:moveTo>
                  <a:pt x="6998558" y="1181848"/>
                </a:moveTo>
                <a:cubicBezTo>
                  <a:pt x="6998558" y="1181848"/>
                  <a:pt x="7047191" y="1202625"/>
                  <a:pt x="7100606" y="1233475"/>
                </a:cubicBezTo>
                <a:cubicBezTo>
                  <a:pt x="7154020" y="1264325"/>
                  <a:pt x="7196344" y="1296004"/>
                  <a:pt x="7196344" y="1296004"/>
                </a:cubicBezTo>
                <a:lnTo>
                  <a:pt x="7173716" y="1335208"/>
                </a:lnTo>
                <a:cubicBezTo>
                  <a:pt x="7173716" y="1335208"/>
                  <a:pt x="7125146" y="1314362"/>
                  <a:pt x="7071731" y="1283576"/>
                </a:cubicBezTo>
                <a:cubicBezTo>
                  <a:pt x="7018317" y="1252723"/>
                  <a:pt x="6975995" y="1221046"/>
                  <a:pt x="6975995" y="1221046"/>
                </a:cubicBezTo>
                <a:close/>
                <a:moveTo>
                  <a:pt x="7789699" y="1181838"/>
                </a:moveTo>
                <a:cubicBezTo>
                  <a:pt x="7789699" y="1181838"/>
                  <a:pt x="7838333" y="1202616"/>
                  <a:pt x="7891747" y="1233465"/>
                </a:cubicBezTo>
                <a:cubicBezTo>
                  <a:pt x="7945161" y="1264315"/>
                  <a:pt x="7987485" y="1295995"/>
                  <a:pt x="7987485" y="1295995"/>
                </a:cubicBezTo>
                <a:lnTo>
                  <a:pt x="7964857" y="1335198"/>
                </a:lnTo>
                <a:cubicBezTo>
                  <a:pt x="7964857" y="1335198"/>
                  <a:pt x="7916223" y="1314352"/>
                  <a:pt x="7862873" y="1283566"/>
                </a:cubicBezTo>
                <a:cubicBezTo>
                  <a:pt x="7809395" y="1252713"/>
                  <a:pt x="7767072" y="1221036"/>
                  <a:pt x="7767072" y="1221036"/>
                </a:cubicBezTo>
                <a:close/>
                <a:moveTo>
                  <a:pt x="8580840" y="1181828"/>
                </a:moveTo>
                <a:cubicBezTo>
                  <a:pt x="8580840" y="1181828"/>
                  <a:pt x="8629474" y="1202606"/>
                  <a:pt x="8682888" y="1233455"/>
                </a:cubicBezTo>
                <a:cubicBezTo>
                  <a:pt x="8736302" y="1264306"/>
                  <a:pt x="8778626" y="1295984"/>
                  <a:pt x="8778626" y="1295984"/>
                </a:cubicBezTo>
                <a:lnTo>
                  <a:pt x="8755998" y="1335188"/>
                </a:lnTo>
                <a:cubicBezTo>
                  <a:pt x="8755998" y="1335188"/>
                  <a:pt x="8707364" y="1314342"/>
                  <a:pt x="8654014" y="1283555"/>
                </a:cubicBezTo>
                <a:cubicBezTo>
                  <a:pt x="8600536" y="1252704"/>
                  <a:pt x="8558213" y="1221026"/>
                  <a:pt x="8558213" y="1221026"/>
                </a:cubicBezTo>
                <a:close/>
                <a:moveTo>
                  <a:pt x="9371982" y="1181818"/>
                </a:moveTo>
                <a:cubicBezTo>
                  <a:pt x="9371982" y="1181818"/>
                  <a:pt x="9420552" y="1202596"/>
                  <a:pt x="9474030" y="1233445"/>
                </a:cubicBezTo>
                <a:cubicBezTo>
                  <a:pt x="9527381" y="1264296"/>
                  <a:pt x="9569704" y="1295975"/>
                  <a:pt x="9569704" y="1295975"/>
                </a:cubicBezTo>
                <a:lnTo>
                  <a:pt x="9547140" y="1335177"/>
                </a:lnTo>
                <a:cubicBezTo>
                  <a:pt x="9547140" y="1335177"/>
                  <a:pt x="9498507" y="1314333"/>
                  <a:pt x="9445093" y="1283546"/>
                </a:cubicBezTo>
                <a:cubicBezTo>
                  <a:pt x="9391678" y="1252694"/>
                  <a:pt x="9349355" y="1221016"/>
                  <a:pt x="9349355" y="1221016"/>
                </a:cubicBezTo>
                <a:close/>
                <a:moveTo>
                  <a:pt x="10163123" y="1181808"/>
                </a:moveTo>
                <a:cubicBezTo>
                  <a:pt x="10163123" y="1181808"/>
                  <a:pt x="10211693" y="1202586"/>
                  <a:pt x="10265107" y="1233435"/>
                </a:cubicBezTo>
                <a:cubicBezTo>
                  <a:pt x="10318522" y="1264286"/>
                  <a:pt x="10360845" y="1295965"/>
                  <a:pt x="10360845" y="1295965"/>
                </a:cubicBezTo>
                <a:lnTo>
                  <a:pt x="10338218" y="1335167"/>
                </a:lnTo>
                <a:cubicBezTo>
                  <a:pt x="10338218" y="1335167"/>
                  <a:pt x="10289648" y="1314323"/>
                  <a:pt x="10236234" y="1283536"/>
                </a:cubicBezTo>
                <a:cubicBezTo>
                  <a:pt x="10182819" y="1252685"/>
                  <a:pt x="10140496" y="1221006"/>
                  <a:pt x="10140496" y="1221006"/>
                </a:cubicBezTo>
                <a:close/>
                <a:moveTo>
                  <a:pt x="10954201" y="1181797"/>
                </a:moveTo>
                <a:cubicBezTo>
                  <a:pt x="10954201" y="1181797"/>
                  <a:pt x="11002835" y="1202576"/>
                  <a:pt x="11056249" y="1233426"/>
                </a:cubicBezTo>
                <a:cubicBezTo>
                  <a:pt x="11109664" y="1264277"/>
                  <a:pt x="11151987" y="1295955"/>
                  <a:pt x="11151987" y="1295955"/>
                </a:cubicBezTo>
                <a:lnTo>
                  <a:pt x="11129360" y="1335156"/>
                </a:lnTo>
                <a:cubicBezTo>
                  <a:pt x="11129360" y="1335156"/>
                  <a:pt x="11080790" y="1314314"/>
                  <a:pt x="11027376" y="1283526"/>
                </a:cubicBezTo>
                <a:cubicBezTo>
                  <a:pt x="10973961" y="1252676"/>
                  <a:pt x="10931638" y="1220997"/>
                  <a:pt x="10931638" y="1220997"/>
                </a:cubicBezTo>
                <a:close/>
                <a:moveTo>
                  <a:pt x="11745343" y="1181787"/>
                </a:moveTo>
                <a:cubicBezTo>
                  <a:pt x="11745343" y="1181787"/>
                  <a:pt x="11793976" y="1202566"/>
                  <a:pt x="11847390" y="1233416"/>
                </a:cubicBezTo>
                <a:cubicBezTo>
                  <a:pt x="11900804" y="1264267"/>
                  <a:pt x="11943128" y="1295945"/>
                  <a:pt x="11943128" y="1295945"/>
                </a:cubicBezTo>
                <a:lnTo>
                  <a:pt x="11920501" y="1335146"/>
                </a:lnTo>
                <a:cubicBezTo>
                  <a:pt x="11920501" y="1335146"/>
                  <a:pt x="11871867" y="1314303"/>
                  <a:pt x="11818516" y="1283516"/>
                </a:cubicBezTo>
                <a:cubicBezTo>
                  <a:pt x="11765038" y="1252666"/>
                  <a:pt x="11722715" y="1220987"/>
                  <a:pt x="11722715" y="1220987"/>
                </a:cubicBezTo>
                <a:close/>
                <a:moveTo>
                  <a:pt x="141282" y="1030207"/>
                </a:moveTo>
                <a:lnTo>
                  <a:pt x="186536" y="1030207"/>
                </a:lnTo>
                <a:cubicBezTo>
                  <a:pt x="186536" y="1030207"/>
                  <a:pt x="192846" y="1082771"/>
                  <a:pt x="192846" y="1144463"/>
                </a:cubicBezTo>
                <a:cubicBezTo>
                  <a:pt x="192846" y="1206156"/>
                  <a:pt x="186536" y="1258610"/>
                  <a:pt x="186536" y="1258610"/>
                </a:cubicBezTo>
                <a:lnTo>
                  <a:pt x="141282" y="1258610"/>
                </a:lnTo>
                <a:cubicBezTo>
                  <a:pt x="141282" y="1258610"/>
                  <a:pt x="135035" y="1206092"/>
                  <a:pt x="135035" y="1144463"/>
                </a:cubicBezTo>
                <a:cubicBezTo>
                  <a:pt x="135035" y="1082835"/>
                  <a:pt x="141282" y="1030207"/>
                  <a:pt x="141282" y="1030207"/>
                </a:cubicBezTo>
                <a:close/>
                <a:moveTo>
                  <a:pt x="932414" y="1030200"/>
                </a:moveTo>
                <a:lnTo>
                  <a:pt x="977669" y="1030200"/>
                </a:lnTo>
                <a:cubicBezTo>
                  <a:pt x="977669" y="1030200"/>
                  <a:pt x="983979" y="1082762"/>
                  <a:pt x="983979" y="1144454"/>
                </a:cubicBezTo>
                <a:cubicBezTo>
                  <a:pt x="983979" y="1206148"/>
                  <a:pt x="977669" y="1258602"/>
                  <a:pt x="977669" y="1258602"/>
                </a:cubicBezTo>
                <a:lnTo>
                  <a:pt x="932414" y="1258602"/>
                </a:lnTo>
                <a:cubicBezTo>
                  <a:pt x="932414" y="1258602"/>
                  <a:pt x="926104" y="1206084"/>
                  <a:pt x="926104" y="1144454"/>
                </a:cubicBezTo>
                <a:cubicBezTo>
                  <a:pt x="926104" y="1082826"/>
                  <a:pt x="932414" y="1030200"/>
                  <a:pt x="932414" y="1030200"/>
                </a:cubicBezTo>
                <a:close/>
                <a:moveTo>
                  <a:pt x="1723556" y="1030192"/>
                </a:moveTo>
                <a:lnTo>
                  <a:pt x="1768814" y="1030192"/>
                </a:lnTo>
                <a:cubicBezTo>
                  <a:pt x="1768814" y="1030192"/>
                  <a:pt x="1775125" y="1082751"/>
                  <a:pt x="1775125" y="1144443"/>
                </a:cubicBezTo>
                <a:cubicBezTo>
                  <a:pt x="1775125" y="1206138"/>
                  <a:pt x="1768814" y="1258592"/>
                  <a:pt x="1768814" y="1258592"/>
                </a:cubicBezTo>
                <a:lnTo>
                  <a:pt x="1723556" y="1258592"/>
                </a:lnTo>
                <a:cubicBezTo>
                  <a:pt x="1723556" y="1258592"/>
                  <a:pt x="1717247" y="1206074"/>
                  <a:pt x="1717247" y="1144443"/>
                </a:cubicBezTo>
                <a:cubicBezTo>
                  <a:pt x="1717247" y="1082815"/>
                  <a:pt x="1723556" y="1030192"/>
                  <a:pt x="1723556" y="1030192"/>
                </a:cubicBezTo>
                <a:close/>
                <a:moveTo>
                  <a:pt x="2514689" y="1030184"/>
                </a:moveTo>
                <a:lnTo>
                  <a:pt x="2559944" y="1030184"/>
                </a:lnTo>
                <a:cubicBezTo>
                  <a:pt x="2559944" y="1030184"/>
                  <a:pt x="2566255" y="1082741"/>
                  <a:pt x="2566255" y="1144433"/>
                </a:cubicBezTo>
                <a:cubicBezTo>
                  <a:pt x="2566255" y="1206128"/>
                  <a:pt x="2559944" y="1258583"/>
                  <a:pt x="2559944" y="1258583"/>
                </a:cubicBezTo>
                <a:lnTo>
                  <a:pt x="2514689" y="1258583"/>
                </a:lnTo>
                <a:cubicBezTo>
                  <a:pt x="2514689" y="1258583"/>
                  <a:pt x="2508444" y="1206064"/>
                  <a:pt x="2508444" y="1144433"/>
                </a:cubicBezTo>
                <a:cubicBezTo>
                  <a:pt x="2508444" y="1082805"/>
                  <a:pt x="2514689" y="1030184"/>
                  <a:pt x="2514689" y="1030184"/>
                </a:cubicBezTo>
                <a:close/>
                <a:moveTo>
                  <a:pt x="3305820" y="1030175"/>
                </a:moveTo>
                <a:lnTo>
                  <a:pt x="3351078" y="1030175"/>
                </a:lnTo>
                <a:cubicBezTo>
                  <a:pt x="3351078" y="1030175"/>
                  <a:pt x="3357385" y="1082730"/>
                  <a:pt x="3357385" y="1144423"/>
                </a:cubicBezTo>
                <a:cubicBezTo>
                  <a:pt x="3357385" y="1206118"/>
                  <a:pt x="3351078" y="1258573"/>
                  <a:pt x="3351078" y="1258573"/>
                </a:cubicBezTo>
                <a:lnTo>
                  <a:pt x="3305820" y="1258573"/>
                </a:lnTo>
                <a:cubicBezTo>
                  <a:pt x="3305820" y="1258573"/>
                  <a:pt x="3299575" y="1206054"/>
                  <a:pt x="3299575" y="1144423"/>
                </a:cubicBezTo>
                <a:cubicBezTo>
                  <a:pt x="3299575" y="1082794"/>
                  <a:pt x="3305820" y="1030175"/>
                  <a:pt x="3305820" y="1030175"/>
                </a:cubicBezTo>
                <a:close/>
                <a:moveTo>
                  <a:pt x="4096880" y="1030167"/>
                </a:moveTo>
                <a:lnTo>
                  <a:pt x="4142136" y="1030167"/>
                </a:lnTo>
                <a:cubicBezTo>
                  <a:pt x="4142136" y="1030167"/>
                  <a:pt x="4148446" y="1082719"/>
                  <a:pt x="4148446" y="1144413"/>
                </a:cubicBezTo>
                <a:cubicBezTo>
                  <a:pt x="4148446" y="1206108"/>
                  <a:pt x="4142136" y="1258564"/>
                  <a:pt x="4142136" y="1258564"/>
                </a:cubicBezTo>
                <a:lnTo>
                  <a:pt x="4096880" y="1258564"/>
                </a:lnTo>
                <a:cubicBezTo>
                  <a:pt x="4096880" y="1258564"/>
                  <a:pt x="4090633" y="1206044"/>
                  <a:pt x="4090633" y="1144413"/>
                </a:cubicBezTo>
                <a:cubicBezTo>
                  <a:pt x="4090633" y="1082783"/>
                  <a:pt x="4096880" y="1030167"/>
                  <a:pt x="4096880" y="1030167"/>
                </a:cubicBezTo>
                <a:close/>
                <a:moveTo>
                  <a:pt x="4887944" y="1030159"/>
                </a:moveTo>
                <a:lnTo>
                  <a:pt x="4933198" y="1030159"/>
                </a:lnTo>
                <a:cubicBezTo>
                  <a:pt x="4933198" y="1030159"/>
                  <a:pt x="4939507" y="1082708"/>
                  <a:pt x="4939507" y="1144402"/>
                </a:cubicBezTo>
                <a:cubicBezTo>
                  <a:pt x="4939507" y="1206099"/>
                  <a:pt x="4933198" y="1258554"/>
                  <a:pt x="4933198" y="1258554"/>
                </a:cubicBezTo>
                <a:lnTo>
                  <a:pt x="4887944" y="1258554"/>
                </a:lnTo>
                <a:cubicBezTo>
                  <a:pt x="4887944" y="1258554"/>
                  <a:pt x="4881696" y="1206034"/>
                  <a:pt x="4881696" y="1144402"/>
                </a:cubicBezTo>
                <a:cubicBezTo>
                  <a:pt x="4881696" y="1082772"/>
                  <a:pt x="4887944" y="1030159"/>
                  <a:pt x="4887944" y="1030159"/>
                </a:cubicBezTo>
                <a:close/>
                <a:moveTo>
                  <a:pt x="5679084" y="1030151"/>
                </a:moveTo>
                <a:lnTo>
                  <a:pt x="5724338" y="1030151"/>
                </a:lnTo>
                <a:cubicBezTo>
                  <a:pt x="5724338" y="1030151"/>
                  <a:pt x="5730645" y="1082697"/>
                  <a:pt x="5730645" y="1144392"/>
                </a:cubicBezTo>
                <a:cubicBezTo>
                  <a:pt x="5730645" y="1206089"/>
                  <a:pt x="5724338" y="1258545"/>
                  <a:pt x="5724338" y="1258545"/>
                </a:cubicBezTo>
                <a:lnTo>
                  <a:pt x="5679084" y="1258545"/>
                </a:lnTo>
                <a:cubicBezTo>
                  <a:pt x="5679084" y="1258545"/>
                  <a:pt x="5672769" y="1206024"/>
                  <a:pt x="5672769" y="1144392"/>
                </a:cubicBezTo>
                <a:cubicBezTo>
                  <a:pt x="5672769" y="1082761"/>
                  <a:pt x="5679084" y="1030151"/>
                  <a:pt x="5679084" y="1030151"/>
                </a:cubicBezTo>
                <a:close/>
                <a:moveTo>
                  <a:pt x="6470217" y="1030142"/>
                </a:moveTo>
                <a:lnTo>
                  <a:pt x="6515408" y="1030142"/>
                </a:lnTo>
                <a:cubicBezTo>
                  <a:pt x="6515408" y="1030142"/>
                  <a:pt x="6521719" y="1082686"/>
                  <a:pt x="6521719" y="1144381"/>
                </a:cubicBezTo>
                <a:cubicBezTo>
                  <a:pt x="6521719" y="1206079"/>
                  <a:pt x="6515408" y="1258535"/>
                  <a:pt x="6515408" y="1258535"/>
                </a:cubicBezTo>
                <a:lnTo>
                  <a:pt x="6470217" y="1258535"/>
                </a:lnTo>
                <a:cubicBezTo>
                  <a:pt x="6470217" y="1258535"/>
                  <a:pt x="6463906" y="1206015"/>
                  <a:pt x="6463906" y="1144381"/>
                </a:cubicBezTo>
                <a:cubicBezTo>
                  <a:pt x="6463906" y="1082750"/>
                  <a:pt x="6470217" y="1030142"/>
                  <a:pt x="6470217" y="1030142"/>
                </a:cubicBezTo>
                <a:close/>
                <a:moveTo>
                  <a:pt x="7261293" y="1030134"/>
                </a:moveTo>
                <a:lnTo>
                  <a:pt x="7306549" y="1030134"/>
                </a:lnTo>
                <a:cubicBezTo>
                  <a:pt x="7306549" y="1030134"/>
                  <a:pt x="7312860" y="1082675"/>
                  <a:pt x="7312860" y="1144371"/>
                </a:cubicBezTo>
                <a:cubicBezTo>
                  <a:pt x="7312860" y="1206069"/>
                  <a:pt x="7306549" y="1258525"/>
                  <a:pt x="7306549" y="1258525"/>
                </a:cubicBezTo>
                <a:lnTo>
                  <a:pt x="7261293" y="1258525"/>
                </a:lnTo>
                <a:cubicBezTo>
                  <a:pt x="7261293" y="1258525"/>
                  <a:pt x="7255047" y="1206005"/>
                  <a:pt x="7255047" y="1144371"/>
                </a:cubicBezTo>
                <a:cubicBezTo>
                  <a:pt x="7255047" y="1082739"/>
                  <a:pt x="7261293" y="1030134"/>
                  <a:pt x="7261293" y="1030134"/>
                </a:cubicBezTo>
                <a:close/>
                <a:moveTo>
                  <a:pt x="8052435" y="1030126"/>
                </a:moveTo>
                <a:lnTo>
                  <a:pt x="8097691" y="1030126"/>
                </a:lnTo>
                <a:cubicBezTo>
                  <a:pt x="8097691" y="1030126"/>
                  <a:pt x="8103938" y="1082664"/>
                  <a:pt x="8103938" y="1144360"/>
                </a:cubicBezTo>
                <a:cubicBezTo>
                  <a:pt x="8103938" y="1206059"/>
                  <a:pt x="8097691" y="1258515"/>
                  <a:pt x="8097691" y="1258515"/>
                </a:cubicBezTo>
                <a:lnTo>
                  <a:pt x="8052435" y="1258515"/>
                </a:lnTo>
                <a:cubicBezTo>
                  <a:pt x="8052435" y="1258515"/>
                  <a:pt x="8046189" y="1205995"/>
                  <a:pt x="8046189" y="1144360"/>
                </a:cubicBezTo>
                <a:cubicBezTo>
                  <a:pt x="8046189" y="1082728"/>
                  <a:pt x="8052435" y="1030126"/>
                  <a:pt x="8052435" y="1030126"/>
                </a:cubicBezTo>
                <a:close/>
                <a:moveTo>
                  <a:pt x="8843577" y="1030118"/>
                </a:moveTo>
                <a:lnTo>
                  <a:pt x="8888832" y="1030118"/>
                </a:lnTo>
                <a:cubicBezTo>
                  <a:pt x="8888832" y="1030118"/>
                  <a:pt x="8895079" y="1082653"/>
                  <a:pt x="8895079" y="1144350"/>
                </a:cubicBezTo>
                <a:cubicBezTo>
                  <a:pt x="8895079" y="1206049"/>
                  <a:pt x="8888832" y="1258506"/>
                  <a:pt x="8888832" y="1258506"/>
                </a:cubicBezTo>
                <a:lnTo>
                  <a:pt x="8843577" y="1258506"/>
                </a:lnTo>
                <a:cubicBezTo>
                  <a:pt x="8843577" y="1258506"/>
                  <a:pt x="8837330" y="1205985"/>
                  <a:pt x="8837330" y="1144350"/>
                </a:cubicBezTo>
                <a:cubicBezTo>
                  <a:pt x="8837330" y="1082717"/>
                  <a:pt x="8843577" y="1030118"/>
                  <a:pt x="8843577" y="1030118"/>
                </a:cubicBezTo>
                <a:close/>
                <a:moveTo>
                  <a:pt x="9634719" y="1030110"/>
                </a:moveTo>
                <a:lnTo>
                  <a:pt x="9679910" y="1030110"/>
                </a:lnTo>
                <a:cubicBezTo>
                  <a:pt x="9679910" y="1030110"/>
                  <a:pt x="9686221" y="1082642"/>
                  <a:pt x="9686221" y="1144340"/>
                </a:cubicBezTo>
                <a:cubicBezTo>
                  <a:pt x="9686221" y="1206039"/>
                  <a:pt x="9679910" y="1258496"/>
                  <a:pt x="9679910" y="1258496"/>
                </a:cubicBezTo>
                <a:lnTo>
                  <a:pt x="9634719" y="1258496"/>
                </a:lnTo>
                <a:cubicBezTo>
                  <a:pt x="9634719" y="1258496"/>
                  <a:pt x="9628408" y="1205975"/>
                  <a:pt x="9628408" y="1144340"/>
                </a:cubicBezTo>
                <a:cubicBezTo>
                  <a:pt x="9628408" y="1082706"/>
                  <a:pt x="9634719" y="1030110"/>
                  <a:pt x="9634719" y="1030110"/>
                </a:cubicBezTo>
                <a:close/>
                <a:moveTo>
                  <a:pt x="10425796" y="1030101"/>
                </a:moveTo>
                <a:lnTo>
                  <a:pt x="10471052" y="1030101"/>
                </a:lnTo>
                <a:cubicBezTo>
                  <a:pt x="10471052" y="1030101"/>
                  <a:pt x="10477362" y="1082631"/>
                  <a:pt x="10477362" y="1144329"/>
                </a:cubicBezTo>
                <a:cubicBezTo>
                  <a:pt x="10477362" y="1206029"/>
                  <a:pt x="10471052" y="1258486"/>
                  <a:pt x="10471052" y="1258486"/>
                </a:cubicBezTo>
                <a:lnTo>
                  <a:pt x="10425796" y="1258486"/>
                </a:lnTo>
                <a:cubicBezTo>
                  <a:pt x="10425796" y="1258486"/>
                  <a:pt x="10419550" y="1205965"/>
                  <a:pt x="10419550" y="1144329"/>
                </a:cubicBezTo>
                <a:cubicBezTo>
                  <a:pt x="10419550" y="1082695"/>
                  <a:pt x="10425796" y="1030101"/>
                  <a:pt x="10425796" y="1030101"/>
                </a:cubicBezTo>
                <a:close/>
                <a:moveTo>
                  <a:pt x="11216938" y="1030093"/>
                </a:moveTo>
                <a:lnTo>
                  <a:pt x="11262194" y="1030093"/>
                </a:lnTo>
                <a:cubicBezTo>
                  <a:pt x="11262194" y="1030093"/>
                  <a:pt x="11268504" y="1082620"/>
                  <a:pt x="11268504" y="1144319"/>
                </a:cubicBezTo>
                <a:cubicBezTo>
                  <a:pt x="11268504" y="1206019"/>
                  <a:pt x="11262194" y="1258476"/>
                  <a:pt x="11262194" y="1258476"/>
                </a:cubicBezTo>
                <a:lnTo>
                  <a:pt x="11216938" y="1258476"/>
                </a:lnTo>
                <a:cubicBezTo>
                  <a:pt x="11216938" y="1258476"/>
                  <a:pt x="11210692" y="1205955"/>
                  <a:pt x="11210692" y="1144319"/>
                </a:cubicBezTo>
                <a:cubicBezTo>
                  <a:pt x="11210692" y="1082684"/>
                  <a:pt x="11216938" y="1030093"/>
                  <a:pt x="11216938" y="1030093"/>
                </a:cubicBezTo>
                <a:close/>
                <a:moveTo>
                  <a:pt x="12008079" y="1030085"/>
                </a:moveTo>
                <a:lnTo>
                  <a:pt x="12053335" y="1030085"/>
                </a:lnTo>
                <a:cubicBezTo>
                  <a:pt x="12053335" y="1030085"/>
                  <a:pt x="12059581" y="1082609"/>
                  <a:pt x="12059581" y="1144309"/>
                </a:cubicBezTo>
                <a:cubicBezTo>
                  <a:pt x="12059581" y="1206009"/>
                  <a:pt x="12053335" y="1258467"/>
                  <a:pt x="12053335" y="1258467"/>
                </a:cubicBezTo>
                <a:lnTo>
                  <a:pt x="12008079" y="1258467"/>
                </a:lnTo>
                <a:cubicBezTo>
                  <a:pt x="12008079" y="1258467"/>
                  <a:pt x="12001833" y="1205945"/>
                  <a:pt x="12001833" y="1144309"/>
                </a:cubicBezTo>
                <a:cubicBezTo>
                  <a:pt x="12001833" y="1082673"/>
                  <a:pt x="12008079" y="1030085"/>
                  <a:pt x="12008079" y="1030085"/>
                </a:cubicBezTo>
                <a:close/>
                <a:moveTo>
                  <a:pt x="53706" y="953593"/>
                </a:moveTo>
                <a:lnTo>
                  <a:pt x="76333" y="992791"/>
                </a:lnTo>
                <a:cubicBezTo>
                  <a:pt x="76333" y="992791"/>
                  <a:pt x="65753" y="1000711"/>
                  <a:pt x="48496" y="1012493"/>
                </a:cubicBezTo>
                <a:lnTo>
                  <a:pt x="0" y="1043115"/>
                </a:lnTo>
                <a:lnTo>
                  <a:pt x="0" y="979810"/>
                </a:lnTo>
                <a:lnTo>
                  <a:pt x="22745" y="967838"/>
                </a:lnTo>
                <a:cubicBezTo>
                  <a:pt x="41564" y="958788"/>
                  <a:pt x="53706" y="953593"/>
                  <a:pt x="53706" y="953593"/>
                </a:cubicBezTo>
                <a:close/>
                <a:moveTo>
                  <a:pt x="844900" y="953586"/>
                </a:moveTo>
                <a:lnTo>
                  <a:pt x="867526" y="992785"/>
                </a:lnTo>
                <a:cubicBezTo>
                  <a:pt x="867526" y="992785"/>
                  <a:pt x="825204" y="1024464"/>
                  <a:pt x="771791" y="1055358"/>
                </a:cubicBezTo>
                <a:cubicBezTo>
                  <a:pt x="718378" y="1086204"/>
                  <a:pt x="669744" y="1106981"/>
                  <a:pt x="669744" y="1106981"/>
                </a:cubicBezTo>
                <a:lnTo>
                  <a:pt x="647116" y="1067785"/>
                </a:lnTo>
                <a:cubicBezTo>
                  <a:pt x="647116" y="1067785"/>
                  <a:pt x="689440" y="1036064"/>
                  <a:pt x="742854" y="1005214"/>
                </a:cubicBezTo>
                <a:cubicBezTo>
                  <a:pt x="796268" y="974364"/>
                  <a:pt x="844900" y="953586"/>
                  <a:pt x="844900" y="953586"/>
                </a:cubicBezTo>
                <a:close/>
                <a:moveTo>
                  <a:pt x="1635980" y="953578"/>
                </a:moveTo>
                <a:lnTo>
                  <a:pt x="1658607" y="992777"/>
                </a:lnTo>
                <a:cubicBezTo>
                  <a:pt x="1658607" y="992777"/>
                  <a:pt x="1616284" y="1024455"/>
                  <a:pt x="1562870" y="1055347"/>
                </a:cubicBezTo>
                <a:cubicBezTo>
                  <a:pt x="1509456" y="1086193"/>
                  <a:pt x="1460821" y="1106971"/>
                  <a:pt x="1460821" y="1106971"/>
                </a:cubicBezTo>
                <a:lnTo>
                  <a:pt x="1438196" y="1067773"/>
                </a:lnTo>
                <a:cubicBezTo>
                  <a:pt x="1438196" y="1067773"/>
                  <a:pt x="1480518" y="1036056"/>
                  <a:pt x="1533934" y="1005206"/>
                </a:cubicBezTo>
                <a:cubicBezTo>
                  <a:pt x="1587348" y="974356"/>
                  <a:pt x="1635980" y="953578"/>
                  <a:pt x="1635980" y="953578"/>
                </a:cubicBezTo>
                <a:close/>
                <a:moveTo>
                  <a:pt x="2427105" y="953570"/>
                </a:moveTo>
                <a:lnTo>
                  <a:pt x="2449735" y="992768"/>
                </a:lnTo>
                <a:cubicBezTo>
                  <a:pt x="2449735" y="992768"/>
                  <a:pt x="2407411" y="1024447"/>
                  <a:pt x="2353993" y="1055336"/>
                </a:cubicBezTo>
                <a:cubicBezTo>
                  <a:pt x="2300583" y="1086182"/>
                  <a:pt x="2251951" y="1106960"/>
                  <a:pt x="2251951" y="1106960"/>
                </a:cubicBezTo>
                <a:lnTo>
                  <a:pt x="2229324" y="1067762"/>
                </a:lnTo>
                <a:cubicBezTo>
                  <a:pt x="2229324" y="1067762"/>
                  <a:pt x="2271638" y="1036048"/>
                  <a:pt x="2325057" y="1005197"/>
                </a:cubicBezTo>
                <a:cubicBezTo>
                  <a:pt x="2378472" y="974348"/>
                  <a:pt x="2427105" y="953570"/>
                  <a:pt x="2427105" y="953570"/>
                </a:cubicBezTo>
                <a:close/>
                <a:moveTo>
                  <a:pt x="3218243" y="953561"/>
                </a:moveTo>
                <a:lnTo>
                  <a:pt x="3240871" y="992760"/>
                </a:lnTo>
                <a:cubicBezTo>
                  <a:pt x="3240871" y="992760"/>
                  <a:pt x="3198544" y="1024439"/>
                  <a:pt x="3145144" y="1055324"/>
                </a:cubicBezTo>
                <a:cubicBezTo>
                  <a:pt x="3091728" y="1086171"/>
                  <a:pt x="3043094" y="1106949"/>
                  <a:pt x="3043094" y="1106949"/>
                </a:cubicBezTo>
                <a:lnTo>
                  <a:pt x="3020464" y="1067751"/>
                </a:lnTo>
                <a:cubicBezTo>
                  <a:pt x="3020464" y="1067751"/>
                  <a:pt x="3062787" y="1036039"/>
                  <a:pt x="3116202" y="1005189"/>
                </a:cubicBezTo>
                <a:cubicBezTo>
                  <a:pt x="3169618" y="974340"/>
                  <a:pt x="3218243" y="953561"/>
                  <a:pt x="3218243" y="953561"/>
                </a:cubicBezTo>
                <a:close/>
                <a:moveTo>
                  <a:pt x="4009303" y="953553"/>
                </a:moveTo>
                <a:lnTo>
                  <a:pt x="4031930" y="992752"/>
                </a:lnTo>
                <a:cubicBezTo>
                  <a:pt x="4031930" y="992752"/>
                  <a:pt x="3989607" y="1024431"/>
                  <a:pt x="3936200" y="1055313"/>
                </a:cubicBezTo>
                <a:cubicBezTo>
                  <a:pt x="3882785" y="1086160"/>
                  <a:pt x="3834153" y="1106939"/>
                  <a:pt x="3834153" y="1106939"/>
                </a:cubicBezTo>
                <a:lnTo>
                  <a:pt x="3811524" y="1067740"/>
                </a:lnTo>
                <a:lnTo>
                  <a:pt x="3811587" y="1067740"/>
                </a:lnTo>
                <a:cubicBezTo>
                  <a:pt x="3811587" y="1067740"/>
                  <a:pt x="3853909" y="1036031"/>
                  <a:pt x="3907323" y="1005181"/>
                </a:cubicBezTo>
                <a:cubicBezTo>
                  <a:pt x="3960740" y="974331"/>
                  <a:pt x="4009303" y="953553"/>
                  <a:pt x="4009303" y="953553"/>
                </a:cubicBezTo>
                <a:close/>
                <a:moveTo>
                  <a:pt x="274229" y="953549"/>
                </a:moveTo>
                <a:lnTo>
                  <a:pt x="282613" y="957255"/>
                </a:lnTo>
                <a:cubicBezTo>
                  <a:pt x="298794" y="964545"/>
                  <a:pt x="336166" y="982017"/>
                  <a:pt x="376224" y="1005154"/>
                </a:cubicBezTo>
                <a:cubicBezTo>
                  <a:pt x="429637" y="1036004"/>
                  <a:pt x="471959" y="1067726"/>
                  <a:pt x="471959" y="1067726"/>
                </a:cubicBezTo>
                <a:lnTo>
                  <a:pt x="449332" y="1106923"/>
                </a:lnTo>
                <a:cubicBezTo>
                  <a:pt x="449332" y="1106923"/>
                  <a:pt x="400701" y="1086082"/>
                  <a:pt x="347352" y="1055299"/>
                </a:cubicBezTo>
                <a:cubicBezTo>
                  <a:pt x="293937" y="1024404"/>
                  <a:pt x="251614" y="992725"/>
                  <a:pt x="251614" y="992725"/>
                </a:cubicBezTo>
                <a:close/>
                <a:moveTo>
                  <a:pt x="4800366" y="953545"/>
                </a:moveTo>
                <a:lnTo>
                  <a:pt x="4822988" y="992744"/>
                </a:lnTo>
                <a:cubicBezTo>
                  <a:pt x="4822988" y="992744"/>
                  <a:pt x="4780668" y="1024423"/>
                  <a:pt x="4727254" y="1055302"/>
                </a:cubicBezTo>
                <a:cubicBezTo>
                  <a:pt x="4673843" y="1086149"/>
                  <a:pt x="4625211" y="1106928"/>
                  <a:pt x="4625211" y="1106928"/>
                </a:cubicBezTo>
                <a:lnTo>
                  <a:pt x="4602581" y="1067729"/>
                </a:lnTo>
                <a:lnTo>
                  <a:pt x="4602649" y="1067729"/>
                </a:lnTo>
                <a:cubicBezTo>
                  <a:pt x="4602649" y="1067729"/>
                  <a:pt x="4644967" y="1036023"/>
                  <a:pt x="4698380" y="1005173"/>
                </a:cubicBezTo>
                <a:cubicBezTo>
                  <a:pt x="4751795" y="974323"/>
                  <a:pt x="4800366" y="953545"/>
                  <a:pt x="4800366" y="953545"/>
                </a:cubicBezTo>
                <a:close/>
                <a:moveTo>
                  <a:pt x="1065369" y="953541"/>
                </a:moveTo>
                <a:lnTo>
                  <a:pt x="1073750" y="957247"/>
                </a:lnTo>
                <a:cubicBezTo>
                  <a:pt x="1089933" y="964537"/>
                  <a:pt x="1127304" y="982009"/>
                  <a:pt x="1167366" y="1005146"/>
                </a:cubicBezTo>
                <a:cubicBezTo>
                  <a:pt x="1220781" y="1035996"/>
                  <a:pt x="1263103" y="1067715"/>
                  <a:pt x="1263103" y="1067715"/>
                </a:cubicBezTo>
                <a:lnTo>
                  <a:pt x="1240476" y="1106912"/>
                </a:lnTo>
                <a:cubicBezTo>
                  <a:pt x="1240476" y="1106912"/>
                  <a:pt x="1191907" y="1086072"/>
                  <a:pt x="1138491" y="1055289"/>
                </a:cubicBezTo>
                <a:cubicBezTo>
                  <a:pt x="1085076" y="1024396"/>
                  <a:pt x="1042746" y="992717"/>
                  <a:pt x="1042746" y="992717"/>
                </a:cubicBezTo>
                <a:close/>
                <a:moveTo>
                  <a:pt x="5591444" y="953536"/>
                </a:moveTo>
                <a:lnTo>
                  <a:pt x="5614067" y="992735"/>
                </a:lnTo>
                <a:cubicBezTo>
                  <a:pt x="5614067" y="992735"/>
                  <a:pt x="5571746" y="1024414"/>
                  <a:pt x="5518332" y="1055291"/>
                </a:cubicBezTo>
                <a:cubicBezTo>
                  <a:pt x="5464921" y="1086138"/>
                  <a:pt x="5416289" y="1106917"/>
                  <a:pt x="5416289" y="1106917"/>
                </a:cubicBezTo>
                <a:lnTo>
                  <a:pt x="5393662" y="1067718"/>
                </a:lnTo>
                <a:lnTo>
                  <a:pt x="5393724" y="1067718"/>
                </a:lnTo>
                <a:cubicBezTo>
                  <a:pt x="5393724" y="1067718"/>
                  <a:pt x="5436047" y="1036015"/>
                  <a:pt x="5489459" y="1005164"/>
                </a:cubicBezTo>
                <a:cubicBezTo>
                  <a:pt x="5542870" y="974315"/>
                  <a:pt x="5591444" y="953536"/>
                  <a:pt x="5591444" y="953536"/>
                </a:cubicBezTo>
                <a:close/>
                <a:moveTo>
                  <a:pt x="1856440" y="953532"/>
                </a:moveTo>
                <a:lnTo>
                  <a:pt x="1864826" y="957238"/>
                </a:lnTo>
                <a:cubicBezTo>
                  <a:pt x="1881007" y="964529"/>
                  <a:pt x="1918378" y="982000"/>
                  <a:pt x="1958439" y="1005138"/>
                </a:cubicBezTo>
                <a:cubicBezTo>
                  <a:pt x="2011851" y="1035988"/>
                  <a:pt x="2054174" y="1067704"/>
                  <a:pt x="2054174" y="1067704"/>
                </a:cubicBezTo>
                <a:lnTo>
                  <a:pt x="2031546" y="1106901"/>
                </a:lnTo>
                <a:cubicBezTo>
                  <a:pt x="2031546" y="1106901"/>
                  <a:pt x="1982915" y="1086061"/>
                  <a:pt x="1929564" y="1055277"/>
                </a:cubicBezTo>
                <a:cubicBezTo>
                  <a:pt x="1876149" y="1024388"/>
                  <a:pt x="1833827" y="992709"/>
                  <a:pt x="1833827" y="992709"/>
                </a:cubicBezTo>
                <a:close/>
                <a:moveTo>
                  <a:pt x="6382638" y="953528"/>
                </a:moveTo>
                <a:lnTo>
                  <a:pt x="6405201" y="992727"/>
                </a:lnTo>
                <a:cubicBezTo>
                  <a:pt x="6405201" y="992727"/>
                  <a:pt x="6362878" y="1024406"/>
                  <a:pt x="6309528" y="1055280"/>
                </a:cubicBezTo>
                <a:cubicBezTo>
                  <a:pt x="6256113" y="1086127"/>
                  <a:pt x="6207480" y="1106906"/>
                  <a:pt x="6207480" y="1106906"/>
                </a:cubicBezTo>
                <a:lnTo>
                  <a:pt x="6184852" y="1067707"/>
                </a:lnTo>
                <a:cubicBezTo>
                  <a:pt x="6184852" y="1067707"/>
                  <a:pt x="6227176" y="1036007"/>
                  <a:pt x="6280590" y="1005156"/>
                </a:cubicBezTo>
                <a:cubicBezTo>
                  <a:pt x="6334004" y="974307"/>
                  <a:pt x="6382638" y="953528"/>
                  <a:pt x="6382638" y="953528"/>
                </a:cubicBezTo>
                <a:close/>
                <a:moveTo>
                  <a:pt x="274178" y="953527"/>
                </a:moveTo>
                <a:lnTo>
                  <a:pt x="274242" y="953527"/>
                </a:lnTo>
                <a:lnTo>
                  <a:pt x="274229" y="953549"/>
                </a:lnTo>
                <a:close/>
                <a:moveTo>
                  <a:pt x="2647573" y="953524"/>
                </a:moveTo>
                <a:lnTo>
                  <a:pt x="2655955" y="957230"/>
                </a:lnTo>
                <a:cubicBezTo>
                  <a:pt x="2672137" y="964520"/>
                  <a:pt x="2709510" y="981992"/>
                  <a:pt x="2749571" y="1005130"/>
                </a:cubicBezTo>
                <a:cubicBezTo>
                  <a:pt x="2802981" y="1035980"/>
                  <a:pt x="2845305" y="1067693"/>
                  <a:pt x="2845305" y="1067693"/>
                </a:cubicBezTo>
                <a:lnTo>
                  <a:pt x="2822677" y="1106891"/>
                </a:lnTo>
                <a:cubicBezTo>
                  <a:pt x="2822677" y="1106891"/>
                  <a:pt x="2774046" y="1086049"/>
                  <a:pt x="2720696" y="1055266"/>
                </a:cubicBezTo>
                <a:cubicBezTo>
                  <a:pt x="2667283" y="1024380"/>
                  <a:pt x="2624959" y="992701"/>
                  <a:pt x="2624959" y="992701"/>
                </a:cubicBezTo>
                <a:close/>
                <a:moveTo>
                  <a:pt x="7173716" y="953520"/>
                </a:moveTo>
                <a:lnTo>
                  <a:pt x="7196344" y="992719"/>
                </a:lnTo>
                <a:cubicBezTo>
                  <a:pt x="7196344" y="992719"/>
                  <a:pt x="7154020" y="1024398"/>
                  <a:pt x="7100606" y="1055268"/>
                </a:cubicBezTo>
                <a:cubicBezTo>
                  <a:pt x="7047191" y="1086116"/>
                  <a:pt x="6998558" y="1106895"/>
                  <a:pt x="6998558" y="1106895"/>
                </a:cubicBezTo>
                <a:lnTo>
                  <a:pt x="6975995" y="1067696"/>
                </a:lnTo>
                <a:cubicBezTo>
                  <a:pt x="6975995" y="1067696"/>
                  <a:pt x="7018317" y="1035999"/>
                  <a:pt x="7071731" y="1005148"/>
                </a:cubicBezTo>
                <a:cubicBezTo>
                  <a:pt x="7125146" y="974298"/>
                  <a:pt x="7173716" y="953520"/>
                  <a:pt x="7173716" y="953520"/>
                </a:cubicBezTo>
                <a:close/>
                <a:moveTo>
                  <a:pt x="1065317" y="953518"/>
                </a:moveTo>
                <a:lnTo>
                  <a:pt x="1065382" y="953518"/>
                </a:lnTo>
                <a:lnTo>
                  <a:pt x="1065369" y="953541"/>
                </a:lnTo>
                <a:close/>
                <a:moveTo>
                  <a:pt x="3438701" y="953516"/>
                </a:moveTo>
                <a:lnTo>
                  <a:pt x="3447084" y="957222"/>
                </a:lnTo>
                <a:cubicBezTo>
                  <a:pt x="3463267" y="964512"/>
                  <a:pt x="3500641" y="981984"/>
                  <a:pt x="3540702" y="1005121"/>
                </a:cubicBezTo>
                <a:cubicBezTo>
                  <a:pt x="3594111" y="1035971"/>
                  <a:pt x="3636436" y="1067682"/>
                  <a:pt x="3636436" y="1067682"/>
                </a:cubicBezTo>
                <a:lnTo>
                  <a:pt x="3613807" y="1106880"/>
                </a:lnTo>
                <a:cubicBezTo>
                  <a:pt x="3613807" y="1106880"/>
                  <a:pt x="3565177" y="1086039"/>
                  <a:pt x="3511829" y="1055255"/>
                </a:cubicBezTo>
                <a:cubicBezTo>
                  <a:pt x="3458412" y="1024371"/>
                  <a:pt x="3416090" y="992692"/>
                  <a:pt x="3416090" y="992692"/>
                </a:cubicBezTo>
                <a:close/>
                <a:moveTo>
                  <a:pt x="7964857" y="953511"/>
                </a:moveTo>
                <a:lnTo>
                  <a:pt x="7987485" y="992711"/>
                </a:lnTo>
                <a:cubicBezTo>
                  <a:pt x="7987485" y="992711"/>
                  <a:pt x="7945161" y="1024390"/>
                  <a:pt x="7891747" y="1055257"/>
                </a:cubicBezTo>
                <a:cubicBezTo>
                  <a:pt x="7838333" y="1086106"/>
                  <a:pt x="7789699" y="1106884"/>
                  <a:pt x="7789699" y="1106884"/>
                </a:cubicBezTo>
                <a:lnTo>
                  <a:pt x="7767072" y="1067685"/>
                </a:lnTo>
                <a:cubicBezTo>
                  <a:pt x="7767072" y="1067685"/>
                  <a:pt x="7809395" y="1035990"/>
                  <a:pt x="7862809" y="1005140"/>
                </a:cubicBezTo>
                <a:cubicBezTo>
                  <a:pt x="7916223" y="974290"/>
                  <a:pt x="7964857" y="953511"/>
                  <a:pt x="7964857" y="953511"/>
                </a:cubicBezTo>
                <a:close/>
                <a:moveTo>
                  <a:pt x="1856390" y="953510"/>
                </a:moveTo>
                <a:lnTo>
                  <a:pt x="1856455" y="953510"/>
                </a:lnTo>
                <a:lnTo>
                  <a:pt x="1856440" y="953532"/>
                </a:lnTo>
                <a:close/>
                <a:moveTo>
                  <a:pt x="4229752" y="953507"/>
                </a:moveTo>
                <a:lnTo>
                  <a:pt x="4238133" y="957213"/>
                </a:lnTo>
                <a:cubicBezTo>
                  <a:pt x="4254316" y="964504"/>
                  <a:pt x="4291687" y="981976"/>
                  <a:pt x="4331748" y="1005113"/>
                </a:cubicBezTo>
                <a:cubicBezTo>
                  <a:pt x="4385164" y="1035963"/>
                  <a:pt x="4427491" y="1067671"/>
                  <a:pt x="4427491" y="1067671"/>
                </a:cubicBezTo>
                <a:lnTo>
                  <a:pt x="4404860" y="1106869"/>
                </a:lnTo>
                <a:cubicBezTo>
                  <a:pt x="4404860" y="1106869"/>
                  <a:pt x="4356228" y="1086028"/>
                  <a:pt x="4302877" y="1055244"/>
                </a:cubicBezTo>
                <a:cubicBezTo>
                  <a:pt x="4249460" y="1024363"/>
                  <a:pt x="4207137" y="992684"/>
                  <a:pt x="4207137" y="992684"/>
                </a:cubicBezTo>
                <a:close/>
                <a:moveTo>
                  <a:pt x="8755998" y="953503"/>
                </a:moveTo>
                <a:lnTo>
                  <a:pt x="8778626" y="992703"/>
                </a:lnTo>
                <a:cubicBezTo>
                  <a:pt x="8778626" y="992703"/>
                  <a:pt x="8736302" y="1024381"/>
                  <a:pt x="8682888" y="1055246"/>
                </a:cubicBezTo>
                <a:cubicBezTo>
                  <a:pt x="8629474" y="1086095"/>
                  <a:pt x="8580840" y="1106874"/>
                  <a:pt x="8580840" y="1106874"/>
                </a:cubicBezTo>
                <a:lnTo>
                  <a:pt x="8558213" y="1067674"/>
                </a:lnTo>
                <a:cubicBezTo>
                  <a:pt x="8558213" y="1067674"/>
                  <a:pt x="8600536" y="1035982"/>
                  <a:pt x="8653951" y="1005132"/>
                </a:cubicBezTo>
                <a:cubicBezTo>
                  <a:pt x="8707364" y="974282"/>
                  <a:pt x="8755998" y="953503"/>
                  <a:pt x="8755998" y="953503"/>
                </a:cubicBezTo>
                <a:close/>
                <a:moveTo>
                  <a:pt x="2647521" y="953502"/>
                </a:moveTo>
                <a:lnTo>
                  <a:pt x="2647585" y="953502"/>
                </a:lnTo>
                <a:lnTo>
                  <a:pt x="2647573" y="953524"/>
                </a:lnTo>
                <a:close/>
                <a:moveTo>
                  <a:pt x="5020837" y="953500"/>
                </a:moveTo>
                <a:lnTo>
                  <a:pt x="5029217" y="957206"/>
                </a:lnTo>
                <a:cubicBezTo>
                  <a:pt x="5045401" y="964496"/>
                  <a:pt x="5082770" y="981968"/>
                  <a:pt x="5122827" y="1005105"/>
                </a:cubicBezTo>
                <a:cubicBezTo>
                  <a:pt x="5176242" y="1035956"/>
                  <a:pt x="5218566" y="1067660"/>
                  <a:pt x="5218566" y="1067660"/>
                </a:cubicBezTo>
                <a:lnTo>
                  <a:pt x="5195941" y="1106859"/>
                </a:lnTo>
                <a:cubicBezTo>
                  <a:pt x="5195941" y="1106859"/>
                  <a:pt x="5147307" y="1086017"/>
                  <a:pt x="5093953" y="1055233"/>
                </a:cubicBezTo>
                <a:cubicBezTo>
                  <a:pt x="5040542" y="1024355"/>
                  <a:pt x="4998215" y="992676"/>
                  <a:pt x="4998215" y="992676"/>
                </a:cubicBezTo>
                <a:close/>
                <a:moveTo>
                  <a:pt x="9547140" y="953495"/>
                </a:moveTo>
                <a:lnTo>
                  <a:pt x="9569704" y="992694"/>
                </a:lnTo>
                <a:cubicBezTo>
                  <a:pt x="9569704" y="992694"/>
                  <a:pt x="9527381" y="1024373"/>
                  <a:pt x="9474030" y="1055235"/>
                </a:cubicBezTo>
                <a:cubicBezTo>
                  <a:pt x="9420552" y="1086084"/>
                  <a:pt x="9371982" y="1106863"/>
                  <a:pt x="9371982" y="1106863"/>
                </a:cubicBezTo>
                <a:lnTo>
                  <a:pt x="9349355" y="1067663"/>
                </a:lnTo>
                <a:cubicBezTo>
                  <a:pt x="9349355" y="1067663"/>
                  <a:pt x="9391678" y="1035974"/>
                  <a:pt x="9445093" y="1005123"/>
                </a:cubicBezTo>
                <a:cubicBezTo>
                  <a:pt x="9498507" y="974273"/>
                  <a:pt x="9547140" y="953495"/>
                  <a:pt x="9547140" y="953495"/>
                </a:cubicBezTo>
                <a:close/>
                <a:moveTo>
                  <a:pt x="3438650" y="953493"/>
                </a:moveTo>
                <a:lnTo>
                  <a:pt x="3438713" y="953493"/>
                </a:lnTo>
                <a:lnTo>
                  <a:pt x="3438701" y="953516"/>
                </a:lnTo>
                <a:close/>
                <a:moveTo>
                  <a:pt x="5811965" y="953491"/>
                </a:moveTo>
                <a:lnTo>
                  <a:pt x="5820348" y="957197"/>
                </a:lnTo>
                <a:cubicBezTo>
                  <a:pt x="5836528" y="964487"/>
                  <a:pt x="5873901" y="981959"/>
                  <a:pt x="5913960" y="1005097"/>
                </a:cubicBezTo>
                <a:cubicBezTo>
                  <a:pt x="5967374" y="1035947"/>
                  <a:pt x="6009695" y="1067649"/>
                  <a:pt x="6009695" y="1067649"/>
                </a:cubicBezTo>
                <a:lnTo>
                  <a:pt x="5987067" y="1106848"/>
                </a:lnTo>
                <a:cubicBezTo>
                  <a:pt x="5987067" y="1106848"/>
                  <a:pt x="5938437" y="1086006"/>
                  <a:pt x="5885086" y="1055221"/>
                </a:cubicBezTo>
                <a:cubicBezTo>
                  <a:pt x="5831672" y="1024347"/>
                  <a:pt x="5789350" y="992668"/>
                  <a:pt x="5789350" y="992668"/>
                </a:cubicBezTo>
                <a:close/>
                <a:moveTo>
                  <a:pt x="10338218" y="953486"/>
                </a:moveTo>
                <a:lnTo>
                  <a:pt x="10360845" y="992686"/>
                </a:lnTo>
                <a:cubicBezTo>
                  <a:pt x="10360845" y="992686"/>
                  <a:pt x="10318522" y="1024365"/>
                  <a:pt x="10265107" y="1055224"/>
                </a:cubicBezTo>
                <a:cubicBezTo>
                  <a:pt x="10211693" y="1086073"/>
                  <a:pt x="10163059" y="1106852"/>
                  <a:pt x="10163059" y="1106852"/>
                </a:cubicBezTo>
                <a:lnTo>
                  <a:pt x="10140496" y="1067652"/>
                </a:lnTo>
                <a:cubicBezTo>
                  <a:pt x="10140496" y="1067652"/>
                  <a:pt x="10182819" y="1035966"/>
                  <a:pt x="10236234" y="1005115"/>
                </a:cubicBezTo>
                <a:cubicBezTo>
                  <a:pt x="10289648" y="974265"/>
                  <a:pt x="10338218" y="953486"/>
                  <a:pt x="10338218" y="953486"/>
                </a:cubicBezTo>
                <a:close/>
                <a:moveTo>
                  <a:pt x="4229702" y="953485"/>
                </a:moveTo>
                <a:lnTo>
                  <a:pt x="4229764" y="953485"/>
                </a:lnTo>
                <a:lnTo>
                  <a:pt x="4229752" y="953507"/>
                </a:lnTo>
                <a:close/>
                <a:moveTo>
                  <a:pt x="11129360" y="953478"/>
                </a:moveTo>
                <a:lnTo>
                  <a:pt x="11151987" y="992678"/>
                </a:lnTo>
                <a:cubicBezTo>
                  <a:pt x="11151987" y="992678"/>
                  <a:pt x="11109664" y="1024357"/>
                  <a:pt x="11056249" y="1055212"/>
                </a:cubicBezTo>
                <a:cubicBezTo>
                  <a:pt x="11002835" y="1086062"/>
                  <a:pt x="10954201" y="1106841"/>
                  <a:pt x="10954201" y="1106841"/>
                </a:cubicBezTo>
                <a:lnTo>
                  <a:pt x="10931638" y="1067641"/>
                </a:lnTo>
                <a:cubicBezTo>
                  <a:pt x="10931638" y="1067641"/>
                  <a:pt x="10973961" y="1035958"/>
                  <a:pt x="11027376" y="1005107"/>
                </a:cubicBezTo>
                <a:cubicBezTo>
                  <a:pt x="11080790" y="974257"/>
                  <a:pt x="11129360" y="953478"/>
                  <a:pt x="11129360" y="953478"/>
                </a:cubicBezTo>
                <a:close/>
                <a:moveTo>
                  <a:pt x="5020783" y="953477"/>
                </a:moveTo>
                <a:lnTo>
                  <a:pt x="5020848" y="953477"/>
                </a:lnTo>
                <a:lnTo>
                  <a:pt x="5020837" y="953500"/>
                </a:lnTo>
                <a:close/>
                <a:moveTo>
                  <a:pt x="11920501" y="953470"/>
                </a:moveTo>
                <a:lnTo>
                  <a:pt x="11943128" y="992670"/>
                </a:lnTo>
                <a:cubicBezTo>
                  <a:pt x="11943128" y="992670"/>
                  <a:pt x="11900804" y="1024349"/>
                  <a:pt x="11847390" y="1055201"/>
                </a:cubicBezTo>
                <a:cubicBezTo>
                  <a:pt x="11793976" y="1086051"/>
                  <a:pt x="11745343" y="1106831"/>
                  <a:pt x="11745343" y="1106831"/>
                </a:cubicBezTo>
                <a:lnTo>
                  <a:pt x="11722715" y="1067630"/>
                </a:lnTo>
                <a:cubicBezTo>
                  <a:pt x="11722715" y="1067630"/>
                  <a:pt x="11765038" y="1035950"/>
                  <a:pt x="11818516" y="1005099"/>
                </a:cubicBezTo>
                <a:cubicBezTo>
                  <a:pt x="11871867" y="974249"/>
                  <a:pt x="11920501" y="953470"/>
                  <a:pt x="11920501" y="953470"/>
                </a:cubicBezTo>
                <a:close/>
                <a:moveTo>
                  <a:pt x="5811914" y="953469"/>
                </a:moveTo>
                <a:lnTo>
                  <a:pt x="5811979" y="953469"/>
                </a:lnTo>
                <a:lnTo>
                  <a:pt x="5811965" y="953491"/>
                </a:lnTo>
                <a:close/>
                <a:moveTo>
                  <a:pt x="6603052" y="953460"/>
                </a:moveTo>
                <a:cubicBezTo>
                  <a:pt x="6603052" y="953460"/>
                  <a:pt x="6651621" y="974239"/>
                  <a:pt x="6705100" y="1005088"/>
                </a:cubicBezTo>
                <a:cubicBezTo>
                  <a:pt x="6758449" y="1035939"/>
                  <a:pt x="6800772" y="1067638"/>
                  <a:pt x="6800772" y="1067638"/>
                </a:cubicBezTo>
                <a:lnTo>
                  <a:pt x="6778210" y="1106837"/>
                </a:lnTo>
                <a:cubicBezTo>
                  <a:pt x="6778210" y="1106837"/>
                  <a:pt x="6729575" y="1085995"/>
                  <a:pt x="6676161" y="1055210"/>
                </a:cubicBezTo>
                <a:cubicBezTo>
                  <a:pt x="6622747" y="1024338"/>
                  <a:pt x="6580424" y="992659"/>
                  <a:pt x="6580424" y="992659"/>
                </a:cubicBezTo>
                <a:close/>
                <a:moveTo>
                  <a:pt x="7394128" y="953452"/>
                </a:moveTo>
                <a:cubicBezTo>
                  <a:pt x="7394128" y="953452"/>
                  <a:pt x="7442762" y="974230"/>
                  <a:pt x="7496176" y="1005080"/>
                </a:cubicBezTo>
                <a:cubicBezTo>
                  <a:pt x="7549590" y="1035931"/>
                  <a:pt x="7591913" y="1067627"/>
                  <a:pt x="7591913" y="1067627"/>
                </a:cubicBezTo>
                <a:lnTo>
                  <a:pt x="7569286" y="1106826"/>
                </a:lnTo>
                <a:cubicBezTo>
                  <a:pt x="7569286" y="1106826"/>
                  <a:pt x="7520716" y="1085984"/>
                  <a:pt x="7467302" y="1055199"/>
                </a:cubicBezTo>
                <a:cubicBezTo>
                  <a:pt x="7413887" y="1024330"/>
                  <a:pt x="7371564" y="992651"/>
                  <a:pt x="7371564" y="992651"/>
                </a:cubicBezTo>
                <a:close/>
                <a:moveTo>
                  <a:pt x="8185270" y="953444"/>
                </a:moveTo>
                <a:cubicBezTo>
                  <a:pt x="8185270" y="953444"/>
                  <a:pt x="8233904" y="974222"/>
                  <a:pt x="8287318" y="1005072"/>
                </a:cubicBezTo>
                <a:cubicBezTo>
                  <a:pt x="8340732" y="1035923"/>
                  <a:pt x="8383056" y="1067616"/>
                  <a:pt x="8383056" y="1067616"/>
                </a:cubicBezTo>
                <a:lnTo>
                  <a:pt x="8360428" y="1106815"/>
                </a:lnTo>
                <a:cubicBezTo>
                  <a:pt x="8360428" y="1106815"/>
                  <a:pt x="8311794" y="1085973"/>
                  <a:pt x="8258443" y="1055188"/>
                </a:cubicBezTo>
                <a:cubicBezTo>
                  <a:pt x="8204965" y="1024322"/>
                  <a:pt x="8162642" y="992643"/>
                  <a:pt x="8162642" y="992643"/>
                </a:cubicBezTo>
                <a:close/>
                <a:moveTo>
                  <a:pt x="8976412" y="953435"/>
                </a:moveTo>
                <a:cubicBezTo>
                  <a:pt x="8976412" y="953435"/>
                  <a:pt x="9025046" y="974214"/>
                  <a:pt x="9078460" y="1005064"/>
                </a:cubicBezTo>
                <a:cubicBezTo>
                  <a:pt x="9131874" y="1035915"/>
                  <a:pt x="9174198" y="1067605"/>
                  <a:pt x="9174198" y="1067605"/>
                </a:cubicBezTo>
                <a:lnTo>
                  <a:pt x="9151570" y="1106805"/>
                </a:lnTo>
                <a:cubicBezTo>
                  <a:pt x="9151570" y="1106805"/>
                  <a:pt x="9102936" y="1085962"/>
                  <a:pt x="9049585" y="1055177"/>
                </a:cubicBezTo>
                <a:cubicBezTo>
                  <a:pt x="8996107" y="1024314"/>
                  <a:pt x="8953784" y="992635"/>
                  <a:pt x="8953784" y="992635"/>
                </a:cubicBezTo>
                <a:close/>
                <a:moveTo>
                  <a:pt x="9767553" y="953427"/>
                </a:moveTo>
                <a:cubicBezTo>
                  <a:pt x="9767553" y="953427"/>
                  <a:pt x="9816123" y="974206"/>
                  <a:pt x="9869601" y="1005056"/>
                </a:cubicBezTo>
                <a:cubicBezTo>
                  <a:pt x="9922951" y="1035906"/>
                  <a:pt x="9965275" y="1067594"/>
                  <a:pt x="9965275" y="1067594"/>
                </a:cubicBezTo>
                <a:lnTo>
                  <a:pt x="9942711" y="1106794"/>
                </a:lnTo>
                <a:cubicBezTo>
                  <a:pt x="9942711" y="1106794"/>
                  <a:pt x="9894077" y="1085951"/>
                  <a:pt x="9840663" y="1055165"/>
                </a:cubicBezTo>
                <a:cubicBezTo>
                  <a:pt x="9787248" y="1024306"/>
                  <a:pt x="9744925" y="992627"/>
                  <a:pt x="9744925" y="992627"/>
                </a:cubicBezTo>
                <a:close/>
                <a:moveTo>
                  <a:pt x="10558630" y="953419"/>
                </a:moveTo>
                <a:cubicBezTo>
                  <a:pt x="10558630" y="953419"/>
                  <a:pt x="10607264" y="974197"/>
                  <a:pt x="10660678" y="1005047"/>
                </a:cubicBezTo>
                <a:cubicBezTo>
                  <a:pt x="10714092" y="1035898"/>
                  <a:pt x="10756416" y="1067583"/>
                  <a:pt x="10756416" y="1067583"/>
                </a:cubicBezTo>
                <a:lnTo>
                  <a:pt x="10733788" y="1106783"/>
                </a:lnTo>
                <a:cubicBezTo>
                  <a:pt x="10733788" y="1106783"/>
                  <a:pt x="10685218" y="1085940"/>
                  <a:pt x="10631804" y="1055154"/>
                </a:cubicBezTo>
                <a:cubicBezTo>
                  <a:pt x="10578389" y="1024297"/>
                  <a:pt x="10536066" y="992618"/>
                  <a:pt x="10536066" y="992618"/>
                </a:cubicBezTo>
                <a:close/>
                <a:moveTo>
                  <a:pt x="11349772" y="953410"/>
                </a:moveTo>
                <a:cubicBezTo>
                  <a:pt x="11349772" y="953410"/>
                  <a:pt x="11398406" y="974189"/>
                  <a:pt x="11451820" y="1005039"/>
                </a:cubicBezTo>
                <a:cubicBezTo>
                  <a:pt x="11505234" y="1035890"/>
                  <a:pt x="11547558" y="1067571"/>
                  <a:pt x="11547558" y="1067571"/>
                </a:cubicBezTo>
                <a:lnTo>
                  <a:pt x="11524930" y="1106772"/>
                </a:lnTo>
                <a:cubicBezTo>
                  <a:pt x="11524930" y="1106772"/>
                  <a:pt x="11476360" y="1085929"/>
                  <a:pt x="11422946" y="1055143"/>
                </a:cubicBezTo>
                <a:cubicBezTo>
                  <a:pt x="11369531" y="1024289"/>
                  <a:pt x="11327208" y="992610"/>
                  <a:pt x="11327208" y="992610"/>
                </a:cubicBezTo>
                <a:close/>
                <a:moveTo>
                  <a:pt x="12140914" y="953402"/>
                </a:moveTo>
                <a:cubicBezTo>
                  <a:pt x="12140914" y="953402"/>
                  <a:pt x="12153072" y="958597"/>
                  <a:pt x="12171908" y="967648"/>
                </a:cubicBezTo>
                <a:lnTo>
                  <a:pt x="12203753" y="984402"/>
                </a:lnTo>
                <a:lnTo>
                  <a:pt x="12203753" y="1048618"/>
                </a:lnTo>
                <a:lnTo>
                  <a:pt x="12146132" y="1012298"/>
                </a:lnTo>
                <a:cubicBezTo>
                  <a:pt x="12128867" y="1000522"/>
                  <a:pt x="12118286" y="992602"/>
                  <a:pt x="12118286" y="992602"/>
                </a:cubicBezTo>
                <a:close/>
                <a:moveTo>
                  <a:pt x="536848" y="801891"/>
                </a:moveTo>
                <a:lnTo>
                  <a:pt x="582102" y="801891"/>
                </a:lnTo>
                <a:cubicBezTo>
                  <a:pt x="582102" y="801891"/>
                  <a:pt x="588413" y="854413"/>
                  <a:pt x="588413" y="916111"/>
                </a:cubicBezTo>
                <a:cubicBezTo>
                  <a:pt x="588413" y="977810"/>
                  <a:pt x="582102" y="1030268"/>
                  <a:pt x="582102" y="1030268"/>
                </a:cubicBezTo>
                <a:lnTo>
                  <a:pt x="536848" y="1030268"/>
                </a:lnTo>
                <a:cubicBezTo>
                  <a:pt x="536848" y="1030268"/>
                  <a:pt x="530602" y="977747"/>
                  <a:pt x="530602" y="916111"/>
                </a:cubicBezTo>
                <a:cubicBezTo>
                  <a:pt x="530602" y="854476"/>
                  <a:pt x="536848" y="801891"/>
                  <a:pt x="536848" y="801891"/>
                </a:cubicBezTo>
                <a:close/>
                <a:moveTo>
                  <a:pt x="1327990" y="801883"/>
                </a:moveTo>
                <a:lnTo>
                  <a:pt x="1373245" y="801883"/>
                </a:lnTo>
                <a:cubicBezTo>
                  <a:pt x="1373245" y="801883"/>
                  <a:pt x="1379556" y="854404"/>
                  <a:pt x="1379556" y="916103"/>
                </a:cubicBezTo>
                <a:cubicBezTo>
                  <a:pt x="1379556" y="977801"/>
                  <a:pt x="1373245" y="1030260"/>
                  <a:pt x="1373245" y="1030260"/>
                </a:cubicBezTo>
                <a:lnTo>
                  <a:pt x="1327990" y="1030260"/>
                </a:lnTo>
                <a:cubicBezTo>
                  <a:pt x="1327990" y="1030260"/>
                  <a:pt x="1321744" y="977738"/>
                  <a:pt x="1321744" y="916103"/>
                </a:cubicBezTo>
                <a:cubicBezTo>
                  <a:pt x="1321744" y="854468"/>
                  <a:pt x="1327990" y="801883"/>
                  <a:pt x="1327990" y="801883"/>
                </a:cubicBezTo>
                <a:close/>
                <a:moveTo>
                  <a:pt x="2119119" y="801874"/>
                </a:moveTo>
                <a:lnTo>
                  <a:pt x="2164366" y="801874"/>
                </a:lnTo>
                <a:cubicBezTo>
                  <a:pt x="2164366" y="801874"/>
                  <a:pt x="2170679" y="854396"/>
                  <a:pt x="2170679" y="916094"/>
                </a:cubicBezTo>
                <a:cubicBezTo>
                  <a:pt x="2170679" y="977794"/>
                  <a:pt x="2164366" y="1030252"/>
                  <a:pt x="2164366" y="1030252"/>
                </a:cubicBezTo>
                <a:lnTo>
                  <a:pt x="2119119" y="1030252"/>
                </a:lnTo>
                <a:cubicBezTo>
                  <a:pt x="2119119" y="1030252"/>
                  <a:pt x="2112868" y="977730"/>
                  <a:pt x="2112868" y="916094"/>
                </a:cubicBezTo>
                <a:cubicBezTo>
                  <a:pt x="2112868" y="854460"/>
                  <a:pt x="2119119" y="801874"/>
                  <a:pt x="2119119" y="801874"/>
                </a:cubicBezTo>
                <a:close/>
                <a:moveTo>
                  <a:pt x="2910259" y="801866"/>
                </a:moveTo>
                <a:lnTo>
                  <a:pt x="2955512" y="801866"/>
                </a:lnTo>
                <a:cubicBezTo>
                  <a:pt x="2955512" y="801866"/>
                  <a:pt x="2961822" y="854387"/>
                  <a:pt x="2961822" y="916086"/>
                </a:cubicBezTo>
                <a:cubicBezTo>
                  <a:pt x="2961822" y="977785"/>
                  <a:pt x="2955512" y="1030243"/>
                  <a:pt x="2955512" y="1030243"/>
                </a:cubicBezTo>
                <a:lnTo>
                  <a:pt x="2910259" y="1030243"/>
                </a:lnTo>
                <a:cubicBezTo>
                  <a:pt x="2910259" y="1030243"/>
                  <a:pt x="2903952" y="977722"/>
                  <a:pt x="2903952" y="916086"/>
                </a:cubicBezTo>
                <a:cubicBezTo>
                  <a:pt x="2903952" y="854451"/>
                  <a:pt x="2910259" y="801866"/>
                  <a:pt x="2910259" y="801866"/>
                </a:cubicBezTo>
                <a:close/>
                <a:moveTo>
                  <a:pt x="3701387" y="801858"/>
                </a:moveTo>
                <a:lnTo>
                  <a:pt x="3746642" y="801858"/>
                </a:lnTo>
                <a:cubicBezTo>
                  <a:pt x="3746642" y="801858"/>
                  <a:pt x="3752953" y="854379"/>
                  <a:pt x="3752953" y="916078"/>
                </a:cubicBezTo>
                <a:cubicBezTo>
                  <a:pt x="3752953" y="977777"/>
                  <a:pt x="3746642" y="1030235"/>
                  <a:pt x="3746642" y="1030235"/>
                </a:cubicBezTo>
                <a:lnTo>
                  <a:pt x="3701387" y="1030235"/>
                </a:lnTo>
                <a:cubicBezTo>
                  <a:pt x="3701387" y="1030235"/>
                  <a:pt x="3695075" y="977714"/>
                  <a:pt x="3695075" y="916078"/>
                </a:cubicBezTo>
                <a:cubicBezTo>
                  <a:pt x="3695075" y="854443"/>
                  <a:pt x="3701387" y="801858"/>
                  <a:pt x="3701387" y="801858"/>
                </a:cubicBezTo>
                <a:close/>
                <a:moveTo>
                  <a:pt x="4492377" y="801849"/>
                </a:moveTo>
                <a:lnTo>
                  <a:pt x="4537632" y="801849"/>
                </a:lnTo>
                <a:cubicBezTo>
                  <a:pt x="4537632" y="801849"/>
                  <a:pt x="4543944" y="854370"/>
                  <a:pt x="4543944" y="916069"/>
                </a:cubicBezTo>
                <a:cubicBezTo>
                  <a:pt x="4543944" y="977768"/>
                  <a:pt x="4537632" y="1030227"/>
                  <a:pt x="4537632" y="1030227"/>
                </a:cubicBezTo>
                <a:lnTo>
                  <a:pt x="4492377" y="1030227"/>
                </a:lnTo>
                <a:cubicBezTo>
                  <a:pt x="4492377" y="1030227"/>
                  <a:pt x="4486128" y="977706"/>
                  <a:pt x="4486128" y="916069"/>
                </a:cubicBezTo>
                <a:cubicBezTo>
                  <a:pt x="4486128" y="854434"/>
                  <a:pt x="4492377" y="801849"/>
                  <a:pt x="4492377" y="801849"/>
                </a:cubicBezTo>
                <a:close/>
                <a:moveTo>
                  <a:pt x="5283517" y="801838"/>
                </a:moveTo>
                <a:lnTo>
                  <a:pt x="5328774" y="801838"/>
                </a:lnTo>
                <a:cubicBezTo>
                  <a:pt x="5328774" y="801838"/>
                  <a:pt x="5335084" y="854360"/>
                  <a:pt x="5335084" y="916059"/>
                </a:cubicBezTo>
                <a:cubicBezTo>
                  <a:pt x="5335084" y="977758"/>
                  <a:pt x="5328774" y="1030217"/>
                  <a:pt x="5328774" y="1030217"/>
                </a:cubicBezTo>
                <a:lnTo>
                  <a:pt x="5283517" y="1030217"/>
                </a:lnTo>
                <a:cubicBezTo>
                  <a:pt x="5283517" y="1030217"/>
                  <a:pt x="5277271" y="977695"/>
                  <a:pt x="5277271" y="916059"/>
                </a:cubicBezTo>
                <a:cubicBezTo>
                  <a:pt x="5277271" y="854424"/>
                  <a:pt x="5283517" y="801838"/>
                  <a:pt x="5283517" y="801838"/>
                </a:cubicBezTo>
                <a:close/>
                <a:moveTo>
                  <a:pt x="6074648" y="801832"/>
                </a:moveTo>
                <a:lnTo>
                  <a:pt x="6119901" y="801832"/>
                </a:lnTo>
                <a:cubicBezTo>
                  <a:pt x="6119901" y="801832"/>
                  <a:pt x="6126212" y="854354"/>
                  <a:pt x="6126212" y="916053"/>
                </a:cubicBezTo>
                <a:cubicBezTo>
                  <a:pt x="6126212" y="977752"/>
                  <a:pt x="6119901" y="1030210"/>
                  <a:pt x="6119901" y="1030210"/>
                </a:cubicBezTo>
                <a:lnTo>
                  <a:pt x="6074648" y="1030210"/>
                </a:lnTo>
                <a:cubicBezTo>
                  <a:pt x="6074648" y="1030210"/>
                  <a:pt x="6068400" y="977689"/>
                  <a:pt x="6068400" y="916053"/>
                </a:cubicBezTo>
                <a:cubicBezTo>
                  <a:pt x="6068400" y="854418"/>
                  <a:pt x="6074648" y="801832"/>
                  <a:pt x="6074648" y="801832"/>
                </a:cubicBezTo>
                <a:close/>
                <a:moveTo>
                  <a:pt x="6865787" y="801823"/>
                </a:moveTo>
                <a:lnTo>
                  <a:pt x="6910979" y="801823"/>
                </a:lnTo>
                <a:cubicBezTo>
                  <a:pt x="6910979" y="801823"/>
                  <a:pt x="6917290" y="854345"/>
                  <a:pt x="6917290" y="916044"/>
                </a:cubicBezTo>
                <a:cubicBezTo>
                  <a:pt x="6917290" y="977744"/>
                  <a:pt x="6910979" y="1030202"/>
                  <a:pt x="6910979" y="1030202"/>
                </a:cubicBezTo>
                <a:lnTo>
                  <a:pt x="6865787" y="1030202"/>
                </a:lnTo>
                <a:cubicBezTo>
                  <a:pt x="6865787" y="1030202"/>
                  <a:pt x="6859477" y="977681"/>
                  <a:pt x="6859477" y="916044"/>
                </a:cubicBezTo>
                <a:cubicBezTo>
                  <a:pt x="6859477" y="854409"/>
                  <a:pt x="6865787" y="801823"/>
                  <a:pt x="6865787" y="801823"/>
                </a:cubicBezTo>
                <a:close/>
                <a:moveTo>
                  <a:pt x="7656865" y="801815"/>
                </a:moveTo>
                <a:lnTo>
                  <a:pt x="7702121" y="801815"/>
                </a:lnTo>
                <a:cubicBezTo>
                  <a:pt x="7702121" y="801815"/>
                  <a:pt x="7708431" y="854337"/>
                  <a:pt x="7708431" y="916036"/>
                </a:cubicBezTo>
                <a:cubicBezTo>
                  <a:pt x="7708431" y="977736"/>
                  <a:pt x="7702121" y="1030194"/>
                  <a:pt x="7702121" y="1030194"/>
                </a:cubicBezTo>
                <a:lnTo>
                  <a:pt x="7656865" y="1030194"/>
                </a:lnTo>
                <a:cubicBezTo>
                  <a:pt x="7656865" y="1030194"/>
                  <a:pt x="7650619" y="977673"/>
                  <a:pt x="7650619" y="916036"/>
                </a:cubicBezTo>
                <a:cubicBezTo>
                  <a:pt x="7650619" y="854401"/>
                  <a:pt x="7656865" y="801815"/>
                  <a:pt x="7656865" y="801815"/>
                </a:cubicBezTo>
                <a:close/>
                <a:moveTo>
                  <a:pt x="8448006" y="801806"/>
                </a:moveTo>
                <a:lnTo>
                  <a:pt x="8493262" y="801806"/>
                </a:lnTo>
                <a:cubicBezTo>
                  <a:pt x="8493262" y="801806"/>
                  <a:pt x="8499508" y="854328"/>
                  <a:pt x="8499508" y="916028"/>
                </a:cubicBezTo>
                <a:cubicBezTo>
                  <a:pt x="8499508" y="977727"/>
                  <a:pt x="8493262" y="1030186"/>
                  <a:pt x="8493262" y="1030186"/>
                </a:cubicBezTo>
                <a:lnTo>
                  <a:pt x="8448006" y="1030186"/>
                </a:lnTo>
                <a:cubicBezTo>
                  <a:pt x="8448006" y="1030186"/>
                  <a:pt x="8441760" y="977664"/>
                  <a:pt x="8441760" y="916028"/>
                </a:cubicBezTo>
                <a:cubicBezTo>
                  <a:pt x="8441760" y="854392"/>
                  <a:pt x="8448006" y="801806"/>
                  <a:pt x="8448006" y="801806"/>
                </a:cubicBezTo>
                <a:close/>
                <a:moveTo>
                  <a:pt x="9239147" y="801798"/>
                </a:moveTo>
                <a:lnTo>
                  <a:pt x="9284403" y="801798"/>
                </a:lnTo>
                <a:cubicBezTo>
                  <a:pt x="9284403" y="801798"/>
                  <a:pt x="9290649" y="854320"/>
                  <a:pt x="9290649" y="916019"/>
                </a:cubicBezTo>
                <a:cubicBezTo>
                  <a:pt x="9290649" y="977719"/>
                  <a:pt x="9284403" y="1030178"/>
                  <a:pt x="9284403" y="1030178"/>
                </a:cubicBezTo>
                <a:lnTo>
                  <a:pt x="9239147" y="1030178"/>
                </a:lnTo>
                <a:cubicBezTo>
                  <a:pt x="9239147" y="1030178"/>
                  <a:pt x="9232901" y="977656"/>
                  <a:pt x="9232901" y="916019"/>
                </a:cubicBezTo>
                <a:cubicBezTo>
                  <a:pt x="9232901" y="854384"/>
                  <a:pt x="9239147" y="801798"/>
                  <a:pt x="9239147" y="801798"/>
                </a:cubicBezTo>
                <a:close/>
                <a:moveTo>
                  <a:pt x="10030289" y="801790"/>
                </a:moveTo>
                <a:lnTo>
                  <a:pt x="10075481" y="801790"/>
                </a:lnTo>
                <a:cubicBezTo>
                  <a:pt x="10075481" y="801790"/>
                  <a:pt x="10081791" y="854311"/>
                  <a:pt x="10081791" y="916011"/>
                </a:cubicBezTo>
                <a:cubicBezTo>
                  <a:pt x="10081791" y="977711"/>
                  <a:pt x="10075481" y="1030170"/>
                  <a:pt x="10075481" y="1030170"/>
                </a:cubicBezTo>
                <a:lnTo>
                  <a:pt x="10030289" y="1030170"/>
                </a:lnTo>
                <a:cubicBezTo>
                  <a:pt x="10030289" y="1030170"/>
                  <a:pt x="10023979" y="977648"/>
                  <a:pt x="10023979" y="916011"/>
                </a:cubicBezTo>
                <a:cubicBezTo>
                  <a:pt x="10023979" y="854375"/>
                  <a:pt x="10030289" y="801790"/>
                  <a:pt x="10030289" y="801790"/>
                </a:cubicBezTo>
                <a:close/>
                <a:moveTo>
                  <a:pt x="10821367" y="801781"/>
                </a:moveTo>
                <a:lnTo>
                  <a:pt x="10866623" y="801781"/>
                </a:lnTo>
                <a:cubicBezTo>
                  <a:pt x="10866623" y="801781"/>
                  <a:pt x="10872933" y="854303"/>
                  <a:pt x="10872933" y="916003"/>
                </a:cubicBezTo>
                <a:cubicBezTo>
                  <a:pt x="10872933" y="977703"/>
                  <a:pt x="10866623" y="1030161"/>
                  <a:pt x="10866623" y="1030161"/>
                </a:cubicBezTo>
                <a:lnTo>
                  <a:pt x="10821367" y="1030161"/>
                </a:lnTo>
                <a:cubicBezTo>
                  <a:pt x="10821367" y="1030161"/>
                  <a:pt x="10815121" y="977640"/>
                  <a:pt x="10815121" y="916003"/>
                </a:cubicBezTo>
                <a:cubicBezTo>
                  <a:pt x="10815121" y="854367"/>
                  <a:pt x="10821367" y="801781"/>
                  <a:pt x="10821367" y="801781"/>
                </a:cubicBezTo>
                <a:close/>
                <a:moveTo>
                  <a:pt x="11612508" y="801773"/>
                </a:moveTo>
                <a:lnTo>
                  <a:pt x="11657764" y="801773"/>
                </a:lnTo>
                <a:cubicBezTo>
                  <a:pt x="11657764" y="801773"/>
                  <a:pt x="11664075" y="854294"/>
                  <a:pt x="11664075" y="915994"/>
                </a:cubicBezTo>
                <a:cubicBezTo>
                  <a:pt x="11664075" y="977694"/>
                  <a:pt x="11657764" y="1030153"/>
                  <a:pt x="11657764" y="1030153"/>
                </a:cubicBezTo>
                <a:lnTo>
                  <a:pt x="11612508" y="1030153"/>
                </a:lnTo>
                <a:cubicBezTo>
                  <a:pt x="11612508" y="1030153"/>
                  <a:pt x="11606262" y="977631"/>
                  <a:pt x="11606262" y="915994"/>
                </a:cubicBezTo>
                <a:cubicBezTo>
                  <a:pt x="11606262" y="854359"/>
                  <a:pt x="11612508" y="801773"/>
                  <a:pt x="11612508" y="801773"/>
                </a:cubicBezTo>
                <a:close/>
                <a:moveTo>
                  <a:pt x="0" y="788981"/>
                </a:moveTo>
                <a:lnTo>
                  <a:pt x="48559" y="819613"/>
                </a:lnTo>
                <a:cubicBezTo>
                  <a:pt x="65816" y="831389"/>
                  <a:pt x="76396" y="839308"/>
                  <a:pt x="76396" y="839308"/>
                </a:cubicBezTo>
                <a:lnTo>
                  <a:pt x="53769" y="878509"/>
                </a:lnTo>
                <a:cubicBezTo>
                  <a:pt x="53769" y="878509"/>
                  <a:pt x="41611" y="873298"/>
                  <a:pt x="22784" y="864239"/>
                </a:cubicBezTo>
                <a:lnTo>
                  <a:pt x="0" y="852250"/>
                </a:lnTo>
                <a:close/>
                <a:moveTo>
                  <a:pt x="12203753" y="783229"/>
                </a:moveTo>
                <a:lnTo>
                  <a:pt x="12203753" y="847444"/>
                </a:lnTo>
                <a:lnTo>
                  <a:pt x="12171908" y="864199"/>
                </a:lnTo>
                <a:cubicBezTo>
                  <a:pt x="12153072" y="873250"/>
                  <a:pt x="12140914" y="878445"/>
                  <a:pt x="12140914" y="878445"/>
                </a:cubicBezTo>
                <a:lnTo>
                  <a:pt x="12118286" y="839244"/>
                </a:lnTo>
                <a:cubicBezTo>
                  <a:pt x="12118286" y="839244"/>
                  <a:pt x="12128867" y="831325"/>
                  <a:pt x="12146132" y="819549"/>
                </a:cubicBezTo>
                <a:close/>
                <a:moveTo>
                  <a:pt x="449268" y="725215"/>
                </a:moveTo>
                <a:lnTo>
                  <a:pt x="471896" y="764414"/>
                </a:lnTo>
                <a:cubicBezTo>
                  <a:pt x="471896" y="764414"/>
                  <a:pt x="429574" y="796092"/>
                  <a:pt x="376162" y="826941"/>
                </a:cubicBezTo>
                <a:cubicBezTo>
                  <a:pt x="322748" y="857791"/>
                  <a:pt x="274116" y="878571"/>
                  <a:pt x="274116" y="878571"/>
                </a:cubicBezTo>
                <a:lnTo>
                  <a:pt x="251487" y="839370"/>
                </a:lnTo>
                <a:lnTo>
                  <a:pt x="251551" y="839370"/>
                </a:lnTo>
                <a:cubicBezTo>
                  <a:pt x="251551" y="839370"/>
                  <a:pt x="293874" y="807692"/>
                  <a:pt x="347288" y="776843"/>
                </a:cubicBezTo>
                <a:cubicBezTo>
                  <a:pt x="400701" y="745993"/>
                  <a:pt x="449268" y="725215"/>
                  <a:pt x="449268" y="725215"/>
                </a:cubicBezTo>
                <a:close/>
                <a:moveTo>
                  <a:pt x="1240476" y="725206"/>
                </a:moveTo>
                <a:lnTo>
                  <a:pt x="1263103" y="764405"/>
                </a:lnTo>
                <a:cubicBezTo>
                  <a:pt x="1263103" y="764405"/>
                  <a:pt x="1220781" y="796084"/>
                  <a:pt x="1167366" y="826933"/>
                </a:cubicBezTo>
                <a:cubicBezTo>
                  <a:pt x="1113950" y="857783"/>
                  <a:pt x="1065317" y="878563"/>
                  <a:pt x="1065317" y="878563"/>
                </a:cubicBezTo>
                <a:lnTo>
                  <a:pt x="1042681" y="839362"/>
                </a:lnTo>
                <a:cubicBezTo>
                  <a:pt x="1042681" y="839362"/>
                  <a:pt x="1085014" y="807684"/>
                  <a:pt x="1138427" y="776834"/>
                </a:cubicBezTo>
                <a:cubicBezTo>
                  <a:pt x="1191840" y="745985"/>
                  <a:pt x="1240476" y="725206"/>
                  <a:pt x="1240476" y="725206"/>
                </a:cubicBezTo>
                <a:close/>
                <a:moveTo>
                  <a:pt x="2031546" y="725198"/>
                </a:moveTo>
                <a:lnTo>
                  <a:pt x="2054176" y="764397"/>
                </a:lnTo>
                <a:cubicBezTo>
                  <a:pt x="2054176" y="764397"/>
                  <a:pt x="2011851" y="796075"/>
                  <a:pt x="1958440" y="826925"/>
                </a:cubicBezTo>
                <a:cubicBezTo>
                  <a:pt x="1905024" y="857774"/>
                  <a:pt x="1856390" y="878554"/>
                  <a:pt x="1856390" y="878554"/>
                </a:cubicBezTo>
                <a:lnTo>
                  <a:pt x="1833765" y="839354"/>
                </a:lnTo>
                <a:cubicBezTo>
                  <a:pt x="1833765" y="839354"/>
                  <a:pt x="1876088" y="807676"/>
                  <a:pt x="1929500" y="776826"/>
                </a:cubicBezTo>
                <a:cubicBezTo>
                  <a:pt x="1982915" y="745976"/>
                  <a:pt x="2031546" y="725198"/>
                  <a:pt x="2031546" y="725198"/>
                </a:cubicBezTo>
                <a:close/>
                <a:moveTo>
                  <a:pt x="2822677" y="725189"/>
                </a:moveTo>
                <a:lnTo>
                  <a:pt x="2845305" y="764388"/>
                </a:lnTo>
                <a:cubicBezTo>
                  <a:pt x="2845305" y="764388"/>
                  <a:pt x="2802981" y="796067"/>
                  <a:pt x="2749571" y="826916"/>
                </a:cubicBezTo>
                <a:cubicBezTo>
                  <a:pt x="2696153" y="857766"/>
                  <a:pt x="2647521" y="878546"/>
                  <a:pt x="2647521" y="878546"/>
                </a:cubicBezTo>
                <a:lnTo>
                  <a:pt x="2624892" y="839345"/>
                </a:lnTo>
                <a:cubicBezTo>
                  <a:pt x="2624892" y="839345"/>
                  <a:pt x="2667217" y="807667"/>
                  <a:pt x="2720633" y="776817"/>
                </a:cubicBezTo>
                <a:cubicBezTo>
                  <a:pt x="2774046" y="745968"/>
                  <a:pt x="2822677" y="725189"/>
                  <a:pt x="2822677" y="725189"/>
                </a:cubicBezTo>
                <a:close/>
                <a:moveTo>
                  <a:pt x="3613742" y="725180"/>
                </a:moveTo>
                <a:lnTo>
                  <a:pt x="3636372" y="764380"/>
                </a:lnTo>
                <a:cubicBezTo>
                  <a:pt x="3636372" y="764380"/>
                  <a:pt x="3594049" y="796058"/>
                  <a:pt x="3540639" y="826908"/>
                </a:cubicBezTo>
                <a:cubicBezTo>
                  <a:pt x="3487224" y="857758"/>
                  <a:pt x="3438588" y="878537"/>
                  <a:pt x="3438588" y="878537"/>
                </a:cubicBezTo>
                <a:lnTo>
                  <a:pt x="3415959" y="839337"/>
                </a:lnTo>
                <a:lnTo>
                  <a:pt x="3416027" y="839337"/>
                </a:lnTo>
                <a:cubicBezTo>
                  <a:pt x="3416027" y="839337"/>
                  <a:pt x="3458348" y="807659"/>
                  <a:pt x="3511767" y="776809"/>
                </a:cubicBezTo>
                <a:cubicBezTo>
                  <a:pt x="3565177" y="745959"/>
                  <a:pt x="3613742" y="725180"/>
                  <a:pt x="3613742" y="725180"/>
                </a:cubicBezTo>
                <a:close/>
                <a:moveTo>
                  <a:pt x="4404792" y="725172"/>
                </a:moveTo>
                <a:lnTo>
                  <a:pt x="4427424" y="764371"/>
                </a:lnTo>
                <a:cubicBezTo>
                  <a:pt x="4427424" y="764371"/>
                  <a:pt x="4385099" y="796050"/>
                  <a:pt x="4331686" y="826899"/>
                </a:cubicBezTo>
                <a:cubicBezTo>
                  <a:pt x="4278272" y="857749"/>
                  <a:pt x="4229635" y="878529"/>
                  <a:pt x="4229635" y="878529"/>
                </a:cubicBezTo>
                <a:lnTo>
                  <a:pt x="4207009" y="839328"/>
                </a:lnTo>
                <a:lnTo>
                  <a:pt x="4207074" y="839328"/>
                </a:lnTo>
                <a:cubicBezTo>
                  <a:pt x="4207074" y="839328"/>
                  <a:pt x="4249395" y="807651"/>
                  <a:pt x="4302809" y="776800"/>
                </a:cubicBezTo>
                <a:cubicBezTo>
                  <a:pt x="4356222" y="745951"/>
                  <a:pt x="4404792" y="725172"/>
                  <a:pt x="4404792" y="725172"/>
                </a:cubicBezTo>
                <a:close/>
                <a:moveTo>
                  <a:pt x="669795" y="725169"/>
                </a:moveTo>
                <a:lnTo>
                  <a:pt x="678178" y="728884"/>
                </a:lnTo>
                <a:cubicBezTo>
                  <a:pt x="694360" y="736189"/>
                  <a:pt x="731732" y="753685"/>
                  <a:pt x="771792" y="776775"/>
                </a:cubicBezTo>
                <a:cubicBezTo>
                  <a:pt x="825204" y="807624"/>
                  <a:pt x="867526" y="839302"/>
                  <a:pt x="867526" y="839302"/>
                </a:cubicBezTo>
                <a:lnTo>
                  <a:pt x="844900" y="878503"/>
                </a:lnTo>
                <a:cubicBezTo>
                  <a:pt x="844900" y="878503"/>
                  <a:pt x="796268" y="857660"/>
                  <a:pt x="742918" y="826873"/>
                </a:cubicBezTo>
                <a:cubicBezTo>
                  <a:pt x="689504" y="796024"/>
                  <a:pt x="647181" y="764346"/>
                  <a:pt x="647181" y="764346"/>
                </a:cubicBezTo>
                <a:close/>
                <a:moveTo>
                  <a:pt x="5195941" y="725163"/>
                </a:moveTo>
                <a:lnTo>
                  <a:pt x="5218566" y="764363"/>
                </a:lnTo>
                <a:cubicBezTo>
                  <a:pt x="5218566" y="764363"/>
                  <a:pt x="5176242" y="796042"/>
                  <a:pt x="5122827" y="826891"/>
                </a:cubicBezTo>
                <a:cubicBezTo>
                  <a:pt x="5069416" y="857741"/>
                  <a:pt x="5020783" y="878520"/>
                  <a:pt x="5020783" y="878520"/>
                </a:cubicBezTo>
                <a:lnTo>
                  <a:pt x="4998155" y="839320"/>
                </a:lnTo>
                <a:lnTo>
                  <a:pt x="4998215" y="839320"/>
                </a:lnTo>
                <a:cubicBezTo>
                  <a:pt x="4998215" y="839320"/>
                  <a:pt x="5040542" y="807642"/>
                  <a:pt x="5093953" y="776792"/>
                </a:cubicBezTo>
                <a:cubicBezTo>
                  <a:pt x="5147369" y="745942"/>
                  <a:pt x="5195941" y="725163"/>
                  <a:pt x="5195941" y="725163"/>
                </a:cubicBezTo>
                <a:close/>
                <a:moveTo>
                  <a:pt x="1460873" y="725161"/>
                </a:moveTo>
                <a:lnTo>
                  <a:pt x="1469257" y="728875"/>
                </a:lnTo>
                <a:cubicBezTo>
                  <a:pt x="1485439" y="736181"/>
                  <a:pt x="1522810" y="753677"/>
                  <a:pt x="1562870" y="776766"/>
                </a:cubicBezTo>
                <a:cubicBezTo>
                  <a:pt x="1616284" y="807616"/>
                  <a:pt x="1658607" y="839294"/>
                  <a:pt x="1658607" y="839294"/>
                </a:cubicBezTo>
                <a:lnTo>
                  <a:pt x="1635980" y="878494"/>
                </a:lnTo>
                <a:cubicBezTo>
                  <a:pt x="1635980" y="878494"/>
                  <a:pt x="1587348" y="857651"/>
                  <a:pt x="1533999" y="826865"/>
                </a:cubicBezTo>
                <a:cubicBezTo>
                  <a:pt x="1480583" y="796015"/>
                  <a:pt x="1438259" y="764337"/>
                  <a:pt x="1438259" y="764337"/>
                </a:cubicBezTo>
                <a:close/>
                <a:moveTo>
                  <a:pt x="5987007" y="725155"/>
                </a:moveTo>
                <a:lnTo>
                  <a:pt x="6009633" y="764354"/>
                </a:lnTo>
                <a:cubicBezTo>
                  <a:pt x="6009633" y="764354"/>
                  <a:pt x="5967311" y="796033"/>
                  <a:pt x="5913898" y="826882"/>
                </a:cubicBezTo>
                <a:cubicBezTo>
                  <a:pt x="5860482" y="857732"/>
                  <a:pt x="5811850" y="878512"/>
                  <a:pt x="5811850" y="878512"/>
                </a:cubicBezTo>
                <a:lnTo>
                  <a:pt x="5789224" y="839311"/>
                </a:lnTo>
                <a:lnTo>
                  <a:pt x="5789287" y="839311"/>
                </a:lnTo>
                <a:cubicBezTo>
                  <a:pt x="5789287" y="839311"/>
                  <a:pt x="5831610" y="807634"/>
                  <a:pt x="5885024" y="776783"/>
                </a:cubicBezTo>
                <a:cubicBezTo>
                  <a:pt x="5938437" y="745933"/>
                  <a:pt x="5987007" y="725155"/>
                  <a:pt x="5987007" y="725155"/>
                </a:cubicBezTo>
                <a:close/>
                <a:moveTo>
                  <a:pt x="2252000" y="725152"/>
                </a:moveTo>
                <a:lnTo>
                  <a:pt x="2260383" y="728867"/>
                </a:lnTo>
                <a:cubicBezTo>
                  <a:pt x="2276564" y="736172"/>
                  <a:pt x="2313933" y="753668"/>
                  <a:pt x="2353993" y="776758"/>
                </a:cubicBezTo>
                <a:cubicBezTo>
                  <a:pt x="2407411" y="807607"/>
                  <a:pt x="2449735" y="839285"/>
                  <a:pt x="2449735" y="839285"/>
                </a:cubicBezTo>
                <a:lnTo>
                  <a:pt x="2427108" y="878486"/>
                </a:lnTo>
                <a:cubicBezTo>
                  <a:pt x="2427108" y="878486"/>
                  <a:pt x="2378472" y="857643"/>
                  <a:pt x="2325122" y="826856"/>
                </a:cubicBezTo>
                <a:cubicBezTo>
                  <a:pt x="2271708" y="796007"/>
                  <a:pt x="2229387" y="764329"/>
                  <a:pt x="2229387" y="764329"/>
                </a:cubicBezTo>
                <a:close/>
                <a:moveTo>
                  <a:pt x="669744" y="725147"/>
                </a:moveTo>
                <a:lnTo>
                  <a:pt x="669808" y="725147"/>
                </a:lnTo>
                <a:lnTo>
                  <a:pt x="669795" y="725169"/>
                </a:lnTo>
                <a:close/>
                <a:moveTo>
                  <a:pt x="6778210" y="725146"/>
                </a:moveTo>
                <a:lnTo>
                  <a:pt x="6800772" y="764346"/>
                </a:lnTo>
                <a:cubicBezTo>
                  <a:pt x="6800772" y="764346"/>
                  <a:pt x="6758449" y="796024"/>
                  <a:pt x="6705035" y="826874"/>
                </a:cubicBezTo>
                <a:cubicBezTo>
                  <a:pt x="6651621" y="857724"/>
                  <a:pt x="6603052" y="878504"/>
                  <a:pt x="6603052" y="878504"/>
                </a:cubicBezTo>
                <a:lnTo>
                  <a:pt x="6580424" y="839303"/>
                </a:lnTo>
                <a:cubicBezTo>
                  <a:pt x="6580424" y="839303"/>
                  <a:pt x="6622747" y="807625"/>
                  <a:pt x="6676161" y="776775"/>
                </a:cubicBezTo>
                <a:cubicBezTo>
                  <a:pt x="6729575" y="745925"/>
                  <a:pt x="6778210" y="725146"/>
                  <a:pt x="6778210" y="725146"/>
                </a:cubicBezTo>
                <a:close/>
                <a:moveTo>
                  <a:pt x="3043144" y="725143"/>
                </a:moveTo>
                <a:lnTo>
                  <a:pt x="3051523" y="728858"/>
                </a:lnTo>
                <a:cubicBezTo>
                  <a:pt x="3067710" y="736163"/>
                  <a:pt x="3105083" y="753660"/>
                  <a:pt x="3145144" y="776749"/>
                </a:cubicBezTo>
                <a:cubicBezTo>
                  <a:pt x="3198544" y="807599"/>
                  <a:pt x="3240871" y="839277"/>
                  <a:pt x="3240871" y="839277"/>
                </a:cubicBezTo>
                <a:lnTo>
                  <a:pt x="3218243" y="878478"/>
                </a:lnTo>
                <a:cubicBezTo>
                  <a:pt x="3218243" y="878478"/>
                  <a:pt x="3169618" y="857635"/>
                  <a:pt x="3116268" y="826848"/>
                </a:cubicBezTo>
                <a:cubicBezTo>
                  <a:pt x="3062852" y="795998"/>
                  <a:pt x="3020525" y="764320"/>
                  <a:pt x="3020525" y="764320"/>
                </a:cubicBezTo>
                <a:close/>
                <a:moveTo>
                  <a:pt x="1460821" y="725138"/>
                </a:moveTo>
                <a:lnTo>
                  <a:pt x="1460890" y="725138"/>
                </a:lnTo>
                <a:lnTo>
                  <a:pt x="1460873" y="725161"/>
                </a:lnTo>
                <a:close/>
                <a:moveTo>
                  <a:pt x="7569286" y="725137"/>
                </a:moveTo>
                <a:lnTo>
                  <a:pt x="7591913" y="764337"/>
                </a:lnTo>
                <a:cubicBezTo>
                  <a:pt x="7591913" y="764337"/>
                  <a:pt x="7549590" y="796016"/>
                  <a:pt x="7496176" y="826865"/>
                </a:cubicBezTo>
                <a:cubicBezTo>
                  <a:pt x="7442762" y="857715"/>
                  <a:pt x="7394128" y="878495"/>
                  <a:pt x="7394128" y="878495"/>
                </a:cubicBezTo>
                <a:lnTo>
                  <a:pt x="7371564" y="839294"/>
                </a:lnTo>
                <a:cubicBezTo>
                  <a:pt x="7371564" y="839294"/>
                  <a:pt x="7413887" y="807616"/>
                  <a:pt x="7467302" y="776766"/>
                </a:cubicBezTo>
                <a:cubicBezTo>
                  <a:pt x="7520716" y="745916"/>
                  <a:pt x="7569286" y="725137"/>
                  <a:pt x="7569286" y="725137"/>
                </a:cubicBezTo>
                <a:close/>
                <a:moveTo>
                  <a:pt x="3834266" y="725135"/>
                </a:moveTo>
                <a:lnTo>
                  <a:pt x="3842651" y="728850"/>
                </a:lnTo>
                <a:cubicBezTo>
                  <a:pt x="3858829" y="736155"/>
                  <a:pt x="3896202" y="753651"/>
                  <a:pt x="3936263" y="776740"/>
                </a:cubicBezTo>
                <a:cubicBezTo>
                  <a:pt x="3989670" y="807591"/>
                  <a:pt x="4031992" y="839268"/>
                  <a:pt x="4031992" y="839268"/>
                </a:cubicBezTo>
                <a:lnTo>
                  <a:pt x="4009366" y="878469"/>
                </a:lnTo>
                <a:cubicBezTo>
                  <a:pt x="4009366" y="878469"/>
                  <a:pt x="3960740" y="857626"/>
                  <a:pt x="3907391" y="826839"/>
                </a:cubicBezTo>
                <a:cubicBezTo>
                  <a:pt x="3853972" y="795990"/>
                  <a:pt x="3811651" y="764311"/>
                  <a:pt x="3811651" y="764311"/>
                </a:cubicBezTo>
                <a:close/>
                <a:moveTo>
                  <a:pt x="8360428" y="725129"/>
                </a:moveTo>
                <a:lnTo>
                  <a:pt x="8383056" y="764328"/>
                </a:lnTo>
                <a:cubicBezTo>
                  <a:pt x="8383056" y="764328"/>
                  <a:pt x="8340732" y="796007"/>
                  <a:pt x="8287318" y="826857"/>
                </a:cubicBezTo>
                <a:cubicBezTo>
                  <a:pt x="8233904" y="857707"/>
                  <a:pt x="8185270" y="878487"/>
                  <a:pt x="8185270" y="878487"/>
                </a:cubicBezTo>
                <a:lnTo>
                  <a:pt x="8162642" y="839286"/>
                </a:lnTo>
                <a:cubicBezTo>
                  <a:pt x="8162642" y="839286"/>
                  <a:pt x="8204965" y="807608"/>
                  <a:pt x="8258380" y="776757"/>
                </a:cubicBezTo>
                <a:cubicBezTo>
                  <a:pt x="8311794" y="745908"/>
                  <a:pt x="8360428" y="725129"/>
                  <a:pt x="8360428" y="725129"/>
                </a:cubicBezTo>
                <a:close/>
                <a:moveTo>
                  <a:pt x="2251951" y="725129"/>
                </a:moveTo>
                <a:lnTo>
                  <a:pt x="2252012" y="725129"/>
                </a:lnTo>
                <a:lnTo>
                  <a:pt x="2252000" y="725152"/>
                </a:lnTo>
                <a:close/>
                <a:moveTo>
                  <a:pt x="4625259" y="725126"/>
                </a:moveTo>
                <a:lnTo>
                  <a:pt x="4633642" y="728841"/>
                </a:lnTo>
                <a:cubicBezTo>
                  <a:pt x="4649825" y="736146"/>
                  <a:pt x="4687193" y="753642"/>
                  <a:pt x="4727254" y="776732"/>
                </a:cubicBezTo>
                <a:cubicBezTo>
                  <a:pt x="4780668" y="807582"/>
                  <a:pt x="4822988" y="839260"/>
                  <a:pt x="4822988" y="839260"/>
                </a:cubicBezTo>
                <a:lnTo>
                  <a:pt x="4800366" y="878461"/>
                </a:lnTo>
                <a:cubicBezTo>
                  <a:pt x="4800366" y="878461"/>
                  <a:pt x="4751795" y="857618"/>
                  <a:pt x="4698380" y="826831"/>
                </a:cubicBezTo>
                <a:cubicBezTo>
                  <a:pt x="4644967" y="795982"/>
                  <a:pt x="4602649" y="764303"/>
                  <a:pt x="4602649" y="764303"/>
                </a:cubicBezTo>
                <a:close/>
                <a:moveTo>
                  <a:pt x="3043094" y="725121"/>
                </a:moveTo>
                <a:lnTo>
                  <a:pt x="3043156" y="725121"/>
                </a:lnTo>
                <a:lnTo>
                  <a:pt x="3043144" y="725143"/>
                </a:lnTo>
                <a:close/>
                <a:moveTo>
                  <a:pt x="9151570" y="725120"/>
                </a:moveTo>
                <a:lnTo>
                  <a:pt x="9174198" y="764320"/>
                </a:lnTo>
                <a:cubicBezTo>
                  <a:pt x="9174198" y="764320"/>
                  <a:pt x="9131874" y="795999"/>
                  <a:pt x="9078460" y="826848"/>
                </a:cubicBezTo>
                <a:cubicBezTo>
                  <a:pt x="9025046" y="857699"/>
                  <a:pt x="8976412" y="878478"/>
                  <a:pt x="8976412" y="878478"/>
                </a:cubicBezTo>
                <a:lnTo>
                  <a:pt x="8953784" y="839277"/>
                </a:lnTo>
                <a:cubicBezTo>
                  <a:pt x="8953784" y="839277"/>
                  <a:pt x="8996107" y="807599"/>
                  <a:pt x="9049522" y="776749"/>
                </a:cubicBezTo>
                <a:cubicBezTo>
                  <a:pt x="9102936" y="745899"/>
                  <a:pt x="9151570" y="725120"/>
                  <a:pt x="9151570" y="725120"/>
                </a:cubicBezTo>
                <a:close/>
                <a:moveTo>
                  <a:pt x="5416402" y="725117"/>
                </a:moveTo>
                <a:lnTo>
                  <a:pt x="5424781" y="728833"/>
                </a:lnTo>
                <a:cubicBezTo>
                  <a:pt x="5440965" y="736138"/>
                  <a:pt x="5478335" y="753634"/>
                  <a:pt x="5518395" y="776723"/>
                </a:cubicBezTo>
                <a:cubicBezTo>
                  <a:pt x="5571809" y="807574"/>
                  <a:pt x="5614131" y="839251"/>
                  <a:pt x="5614131" y="839251"/>
                </a:cubicBezTo>
                <a:lnTo>
                  <a:pt x="5591504" y="878452"/>
                </a:lnTo>
                <a:cubicBezTo>
                  <a:pt x="5591504" y="878452"/>
                  <a:pt x="5542935" y="857609"/>
                  <a:pt x="5489521" y="826822"/>
                </a:cubicBezTo>
                <a:cubicBezTo>
                  <a:pt x="5436110" y="795973"/>
                  <a:pt x="5393787" y="764294"/>
                  <a:pt x="5393787" y="764294"/>
                </a:cubicBezTo>
                <a:close/>
                <a:moveTo>
                  <a:pt x="9942711" y="725112"/>
                </a:moveTo>
                <a:lnTo>
                  <a:pt x="9965275" y="764311"/>
                </a:lnTo>
                <a:cubicBezTo>
                  <a:pt x="9965275" y="764311"/>
                  <a:pt x="9922951" y="795990"/>
                  <a:pt x="9869601" y="826840"/>
                </a:cubicBezTo>
                <a:cubicBezTo>
                  <a:pt x="9816123" y="857690"/>
                  <a:pt x="9767553" y="878470"/>
                  <a:pt x="9767553" y="878470"/>
                </a:cubicBezTo>
                <a:lnTo>
                  <a:pt x="9744925" y="839269"/>
                </a:lnTo>
                <a:cubicBezTo>
                  <a:pt x="9744925" y="839269"/>
                  <a:pt x="9787248" y="807591"/>
                  <a:pt x="9840663" y="776740"/>
                </a:cubicBezTo>
                <a:cubicBezTo>
                  <a:pt x="9894077" y="745891"/>
                  <a:pt x="9942711" y="725112"/>
                  <a:pt x="9942711" y="725112"/>
                </a:cubicBezTo>
                <a:close/>
                <a:moveTo>
                  <a:pt x="3834218" y="725112"/>
                </a:moveTo>
                <a:lnTo>
                  <a:pt x="3834279" y="725112"/>
                </a:lnTo>
                <a:lnTo>
                  <a:pt x="3834266" y="725135"/>
                </a:lnTo>
                <a:close/>
                <a:moveTo>
                  <a:pt x="4625211" y="725104"/>
                </a:moveTo>
                <a:lnTo>
                  <a:pt x="4625271" y="725104"/>
                </a:lnTo>
                <a:lnTo>
                  <a:pt x="4625259" y="725126"/>
                </a:lnTo>
                <a:close/>
                <a:moveTo>
                  <a:pt x="10733788" y="725103"/>
                </a:moveTo>
                <a:lnTo>
                  <a:pt x="10756416" y="764303"/>
                </a:lnTo>
                <a:cubicBezTo>
                  <a:pt x="10756416" y="764303"/>
                  <a:pt x="10714092" y="795982"/>
                  <a:pt x="10660678" y="826832"/>
                </a:cubicBezTo>
                <a:cubicBezTo>
                  <a:pt x="10607264" y="857682"/>
                  <a:pt x="10558630" y="878462"/>
                  <a:pt x="10558630" y="878462"/>
                </a:cubicBezTo>
                <a:lnTo>
                  <a:pt x="10536066" y="839261"/>
                </a:lnTo>
                <a:cubicBezTo>
                  <a:pt x="10536066" y="839261"/>
                  <a:pt x="10578389" y="807583"/>
                  <a:pt x="10631804" y="776732"/>
                </a:cubicBezTo>
                <a:cubicBezTo>
                  <a:pt x="10685218" y="745882"/>
                  <a:pt x="10733788" y="725103"/>
                  <a:pt x="10733788" y="725103"/>
                </a:cubicBezTo>
                <a:close/>
                <a:moveTo>
                  <a:pt x="5416352" y="725095"/>
                </a:moveTo>
                <a:lnTo>
                  <a:pt x="5416414" y="725095"/>
                </a:lnTo>
                <a:lnTo>
                  <a:pt x="5416402" y="725117"/>
                </a:lnTo>
                <a:close/>
                <a:moveTo>
                  <a:pt x="11524930" y="725094"/>
                </a:moveTo>
                <a:lnTo>
                  <a:pt x="11547558" y="764294"/>
                </a:lnTo>
                <a:cubicBezTo>
                  <a:pt x="11547558" y="764294"/>
                  <a:pt x="11505234" y="795973"/>
                  <a:pt x="11451820" y="826823"/>
                </a:cubicBezTo>
                <a:cubicBezTo>
                  <a:pt x="11398406" y="857673"/>
                  <a:pt x="11349772" y="878453"/>
                  <a:pt x="11349772" y="878453"/>
                </a:cubicBezTo>
                <a:lnTo>
                  <a:pt x="11327208" y="839252"/>
                </a:lnTo>
                <a:cubicBezTo>
                  <a:pt x="11327208" y="839252"/>
                  <a:pt x="11369531" y="807574"/>
                  <a:pt x="11422946" y="776723"/>
                </a:cubicBezTo>
                <a:cubicBezTo>
                  <a:pt x="11476360" y="745873"/>
                  <a:pt x="11524930" y="725094"/>
                  <a:pt x="11524930" y="725094"/>
                </a:cubicBezTo>
                <a:close/>
                <a:moveTo>
                  <a:pt x="6207480" y="725086"/>
                </a:moveTo>
                <a:cubicBezTo>
                  <a:pt x="6207480" y="725086"/>
                  <a:pt x="6256113" y="745929"/>
                  <a:pt x="6309528" y="776715"/>
                </a:cubicBezTo>
                <a:cubicBezTo>
                  <a:pt x="6362942" y="807565"/>
                  <a:pt x="6405201" y="839243"/>
                  <a:pt x="6405201" y="839243"/>
                </a:cubicBezTo>
                <a:lnTo>
                  <a:pt x="6382638" y="878444"/>
                </a:lnTo>
                <a:cubicBezTo>
                  <a:pt x="6382638" y="878444"/>
                  <a:pt x="6334004" y="857601"/>
                  <a:pt x="6280590" y="826814"/>
                </a:cubicBezTo>
                <a:cubicBezTo>
                  <a:pt x="6227176" y="795964"/>
                  <a:pt x="6184852" y="764286"/>
                  <a:pt x="6184852" y="764286"/>
                </a:cubicBezTo>
                <a:close/>
                <a:moveTo>
                  <a:pt x="6998558" y="725078"/>
                </a:moveTo>
                <a:cubicBezTo>
                  <a:pt x="6998558" y="725078"/>
                  <a:pt x="7047191" y="745920"/>
                  <a:pt x="7100606" y="776706"/>
                </a:cubicBezTo>
                <a:cubicBezTo>
                  <a:pt x="7154020" y="807557"/>
                  <a:pt x="7196344" y="839235"/>
                  <a:pt x="7196344" y="839235"/>
                </a:cubicBezTo>
                <a:lnTo>
                  <a:pt x="7173716" y="878436"/>
                </a:lnTo>
                <a:cubicBezTo>
                  <a:pt x="7173716" y="878436"/>
                  <a:pt x="7125146" y="857592"/>
                  <a:pt x="7071731" y="826806"/>
                </a:cubicBezTo>
                <a:cubicBezTo>
                  <a:pt x="7018317" y="795956"/>
                  <a:pt x="6975995" y="764277"/>
                  <a:pt x="6975995" y="764277"/>
                </a:cubicBezTo>
                <a:close/>
                <a:moveTo>
                  <a:pt x="7789699" y="725069"/>
                </a:moveTo>
                <a:cubicBezTo>
                  <a:pt x="7789699" y="725069"/>
                  <a:pt x="7838333" y="745912"/>
                  <a:pt x="7891747" y="776698"/>
                </a:cubicBezTo>
                <a:cubicBezTo>
                  <a:pt x="7945161" y="807548"/>
                  <a:pt x="7987485" y="839226"/>
                  <a:pt x="7987485" y="839226"/>
                </a:cubicBezTo>
                <a:lnTo>
                  <a:pt x="7964857" y="878427"/>
                </a:lnTo>
                <a:cubicBezTo>
                  <a:pt x="7964857" y="878427"/>
                  <a:pt x="7916223" y="857584"/>
                  <a:pt x="7862873" y="826797"/>
                </a:cubicBezTo>
                <a:cubicBezTo>
                  <a:pt x="7809395" y="795947"/>
                  <a:pt x="7767072" y="764269"/>
                  <a:pt x="7767072" y="764269"/>
                </a:cubicBezTo>
                <a:close/>
                <a:moveTo>
                  <a:pt x="8580840" y="725061"/>
                </a:moveTo>
                <a:cubicBezTo>
                  <a:pt x="8580840" y="725061"/>
                  <a:pt x="8629474" y="745903"/>
                  <a:pt x="8682888" y="776689"/>
                </a:cubicBezTo>
                <a:cubicBezTo>
                  <a:pt x="8736302" y="807540"/>
                  <a:pt x="8778626" y="839218"/>
                  <a:pt x="8778626" y="839218"/>
                </a:cubicBezTo>
                <a:lnTo>
                  <a:pt x="8755998" y="878419"/>
                </a:lnTo>
                <a:cubicBezTo>
                  <a:pt x="8755998" y="878419"/>
                  <a:pt x="8707364" y="857576"/>
                  <a:pt x="8654014" y="826789"/>
                </a:cubicBezTo>
                <a:cubicBezTo>
                  <a:pt x="8600536" y="795939"/>
                  <a:pt x="8558213" y="764260"/>
                  <a:pt x="8558213" y="764260"/>
                </a:cubicBezTo>
                <a:close/>
                <a:moveTo>
                  <a:pt x="9371982" y="725052"/>
                </a:moveTo>
                <a:cubicBezTo>
                  <a:pt x="9371982" y="725052"/>
                  <a:pt x="9420552" y="745895"/>
                  <a:pt x="9474030" y="776681"/>
                </a:cubicBezTo>
                <a:cubicBezTo>
                  <a:pt x="9527381" y="807531"/>
                  <a:pt x="9569704" y="839209"/>
                  <a:pt x="9569704" y="839209"/>
                </a:cubicBezTo>
                <a:lnTo>
                  <a:pt x="9547140" y="878410"/>
                </a:lnTo>
                <a:cubicBezTo>
                  <a:pt x="9547140" y="878410"/>
                  <a:pt x="9498507" y="857567"/>
                  <a:pt x="9445093" y="826780"/>
                </a:cubicBezTo>
                <a:cubicBezTo>
                  <a:pt x="9391678" y="795930"/>
                  <a:pt x="9349355" y="764252"/>
                  <a:pt x="9349355" y="764252"/>
                </a:cubicBezTo>
                <a:close/>
                <a:moveTo>
                  <a:pt x="10163059" y="725043"/>
                </a:moveTo>
                <a:cubicBezTo>
                  <a:pt x="10163059" y="725043"/>
                  <a:pt x="10211693" y="745886"/>
                  <a:pt x="10265107" y="776672"/>
                </a:cubicBezTo>
                <a:cubicBezTo>
                  <a:pt x="10318522" y="807523"/>
                  <a:pt x="10360845" y="839201"/>
                  <a:pt x="10360845" y="839201"/>
                </a:cubicBezTo>
                <a:lnTo>
                  <a:pt x="10338218" y="878402"/>
                </a:lnTo>
                <a:cubicBezTo>
                  <a:pt x="10338218" y="878402"/>
                  <a:pt x="10289648" y="857559"/>
                  <a:pt x="10236234" y="826772"/>
                </a:cubicBezTo>
                <a:cubicBezTo>
                  <a:pt x="10182819" y="795922"/>
                  <a:pt x="10140496" y="764243"/>
                  <a:pt x="10140496" y="764243"/>
                </a:cubicBezTo>
                <a:close/>
                <a:moveTo>
                  <a:pt x="10954201" y="725035"/>
                </a:moveTo>
                <a:cubicBezTo>
                  <a:pt x="10954201" y="725035"/>
                  <a:pt x="11002835" y="745878"/>
                  <a:pt x="11056249" y="776664"/>
                </a:cubicBezTo>
                <a:cubicBezTo>
                  <a:pt x="11109664" y="807514"/>
                  <a:pt x="11151987" y="839192"/>
                  <a:pt x="11151987" y="839192"/>
                </a:cubicBezTo>
                <a:lnTo>
                  <a:pt x="11129360" y="878393"/>
                </a:lnTo>
                <a:cubicBezTo>
                  <a:pt x="11129360" y="878393"/>
                  <a:pt x="11080790" y="857550"/>
                  <a:pt x="11027376" y="826763"/>
                </a:cubicBezTo>
                <a:cubicBezTo>
                  <a:pt x="10973961" y="795913"/>
                  <a:pt x="10931638" y="764235"/>
                  <a:pt x="10931638" y="764235"/>
                </a:cubicBezTo>
                <a:close/>
                <a:moveTo>
                  <a:pt x="11745343" y="725026"/>
                </a:moveTo>
                <a:cubicBezTo>
                  <a:pt x="11745343" y="725026"/>
                  <a:pt x="11793976" y="745869"/>
                  <a:pt x="11847390" y="776655"/>
                </a:cubicBezTo>
                <a:cubicBezTo>
                  <a:pt x="11900804" y="807506"/>
                  <a:pt x="11943128" y="839184"/>
                  <a:pt x="11943128" y="839184"/>
                </a:cubicBezTo>
                <a:lnTo>
                  <a:pt x="11920501" y="878385"/>
                </a:lnTo>
                <a:cubicBezTo>
                  <a:pt x="11920501" y="878385"/>
                  <a:pt x="11871867" y="857542"/>
                  <a:pt x="11818516" y="826755"/>
                </a:cubicBezTo>
                <a:cubicBezTo>
                  <a:pt x="11765038" y="795905"/>
                  <a:pt x="11722715" y="764226"/>
                  <a:pt x="11722715" y="764226"/>
                </a:cubicBezTo>
                <a:close/>
                <a:moveTo>
                  <a:pt x="141282" y="573518"/>
                </a:moveTo>
                <a:lnTo>
                  <a:pt x="186536" y="573518"/>
                </a:lnTo>
                <a:cubicBezTo>
                  <a:pt x="186536" y="573518"/>
                  <a:pt x="192846" y="626040"/>
                  <a:pt x="192846" y="687738"/>
                </a:cubicBezTo>
                <a:cubicBezTo>
                  <a:pt x="192846" y="749437"/>
                  <a:pt x="186536" y="801894"/>
                  <a:pt x="186536" y="801894"/>
                </a:cubicBezTo>
                <a:lnTo>
                  <a:pt x="141282" y="801894"/>
                </a:lnTo>
                <a:cubicBezTo>
                  <a:pt x="141282" y="801894"/>
                  <a:pt x="135035" y="749374"/>
                  <a:pt x="135035" y="687738"/>
                </a:cubicBezTo>
                <a:cubicBezTo>
                  <a:pt x="135035" y="626103"/>
                  <a:pt x="141282" y="573518"/>
                  <a:pt x="141282" y="573518"/>
                </a:cubicBezTo>
                <a:close/>
                <a:moveTo>
                  <a:pt x="932414" y="573511"/>
                </a:moveTo>
                <a:lnTo>
                  <a:pt x="977669" y="573511"/>
                </a:lnTo>
                <a:cubicBezTo>
                  <a:pt x="977669" y="573511"/>
                  <a:pt x="983979" y="626032"/>
                  <a:pt x="983979" y="687731"/>
                </a:cubicBezTo>
                <a:cubicBezTo>
                  <a:pt x="983979" y="749431"/>
                  <a:pt x="977669" y="801888"/>
                  <a:pt x="977669" y="801888"/>
                </a:cubicBezTo>
                <a:lnTo>
                  <a:pt x="932414" y="801888"/>
                </a:lnTo>
                <a:cubicBezTo>
                  <a:pt x="932414" y="801888"/>
                  <a:pt x="926104" y="749367"/>
                  <a:pt x="926104" y="687731"/>
                </a:cubicBezTo>
                <a:cubicBezTo>
                  <a:pt x="926104" y="626096"/>
                  <a:pt x="932414" y="573511"/>
                  <a:pt x="932414" y="573511"/>
                </a:cubicBezTo>
                <a:close/>
                <a:moveTo>
                  <a:pt x="1723556" y="573502"/>
                </a:moveTo>
                <a:lnTo>
                  <a:pt x="1768814" y="573502"/>
                </a:lnTo>
                <a:cubicBezTo>
                  <a:pt x="1768814" y="573502"/>
                  <a:pt x="1775125" y="626024"/>
                  <a:pt x="1775125" y="687722"/>
                </a:cubicBezTo>
                <a:cubicBezTo>
                  <a:pt x="1775125" y="749422"/>
                  <a:pt x="1768814" y="801879"/>
                  <a:pt x="1768814" y="801879"/>
                </a:cubicBezTo>
                <a:lnTo>
                  <a:pt x="1723556" y="801879"/>
                </a:lnTo>
                <a:cubicBezTo>
                  <a:pt x="1723556" y="801879"/>
                  <a:pt x="1717247" y="749358"/>
                  <a:pt x="1717247" y="687722"/>
                </a:cubicBezTo>
                <a:cubicBezTo>
                  <a:pt x="1717247" y="626088"/>
                  <a:pt x="1723556" y="573502"/>
                  <a:pt x="1723556" y="573502"/>
                </a:cubicBezTo>
                <a:close/>
                <a:moveTo>
                  <a:pt x="2514689" y="573493"/>
                </a:moveTo>
                <a:lnTo>
                  <a:pt x="2559944" y="573493"/>
                </a:lnTo>
                <a:cubicBezTo>
                  <a:pt x="2559944" y="573493"/>
                  <a:pt x="2566255" y="626015"/>
                  <a:pt x="2566255" y="687714"/>
                </a:cubicBezTo>
                <a:cubicBezTo>
                  <a:pt x="2566255" y="749414"/>
                  <a:pt x="2559944" y="801871"/>
                  <a:pt x="2559944" y="801871"/>
                </a:cubicBezTo>
                <a:lnTo>
                  <a:pt x="2514689" y="801871"/>
                </a:lnTo>
                <a:cubicBezTo>
                  <a:pt x="2514689" y="801871"/>
                  <a:pt x="2508444" y="749349"/>
                  <a:pt x="2508444" y="687714"/>
                </a:cubicBezTo>
                <a:cubicBezTo>
                  <a:pt x="2508444" y="626079"/>
                  <a:pt x="2514689" y="573493"/>
                  <a:pt x="2514689" y="573493"/>
                </a:cubicBezTo>
                <a:close/>
                <a:moveTo>
                  <a:pt x="3305754" y="573484"/>
                </a:moveTo>
                <a:lnTo>
                  <a:pt x="3351014" y="573484"/>
                </a:lnTo>
                <a:cubicBezTo>
                  <a:pt x="3351014" y="573484"/>
                  <a:pt x="3357323" y="626006"/>
                  <a:pt x="3357323" y="687705"/>
                </a:cubicBezTo>
                <a:cubicBezTo>
                  <a:pt x="3357323" y="749405"/>
                  <a:pt x="3351014" y="801862"/>
                  <a:pt x="3351014" y="801862"/>
                </a:cubicBezTo>
                <a:lnTo>
                  <a:pt x="3305754" y="801862"/>
                </a:lnTo>
                <a:cubicBezTo>
                  <a:pt x="3305754" y="801862"/>
                  <a:pt x="3299510" y="749341"/>
                  <a:pt x="3299510" y="687705"/>
                </a:cubicBezTo>
                <a:cubicBezTo>
                  <a:pt x="3299510" y="626070"/>
                  <a:pt x="3305754" y="573484"/>
                  <a:pt x="3305754" y="573484"/>
                </a:cubicBezTo>
                <a:close/>
                <a:moveTo>
                  <a:pt x="4096880" y="573476"/>
                </a:moveTo>
                <a:lnTo>
                  <a:pt x="4142136" y="573476"/>
                </a:lnTo>
                <a:cubicBezTo>
                  <a:pt x="4142136" y="573476"/>
                  <a:pt x="4148446" y="625997"/>
                  <a:pt x="4148446" y="687696"/>
                </a:cubicBezTo>
                <a:cubicBezTo>
                  <a:pt x="4148446" y="749397"/>
                  <a:pt x="4142136" y="801853"/>
                  <a:pt x="4142136" y="801853"/>
                </a:cubicBezTo>
                <a:lnTo>
                  <a:pt x="4096880" y="801853"/>
                </a:lnTo>
                <a:cubicBezTo>
                  <a:pt x="4096880" y="801853"/>
                  <a:pt x="4090633" y="749332"/>
                  <a:pt x="4090633" y="687696"/>
                </a:cubicBezTo>
                <a:cubicBezTo>
                  <a:pt x="4090633" y="626061"/>
                  <a:pt x="4096880" y="573476"/>
                  <a:pt x="4096880" y="573476"/>
                </a:cubicBezTo>
                <a:close/>
                <a:moveTo>
                  <a:pt x="4887944" y="573467"/>
                </a:moveTo>
                <a:lnTo>
                  <a:pt x="4933198" y="573467"/>
                </a:lnTo>
                <a:cubicBezTo>
                  <a:pt x="4933198" y="573467"/>
                  <a:pt x="4939507" y="625989"/>
                  <a:pt x="4939507" y="687688"/>
                </a:cubicBezTo>
                <a:cubicBezTo>
                  <a:pt x="4939507" y="749388"/>
                  <a:pt x="4933198" y="801845"/>
                  <a:pt x="4933198" y="801845"/>
                </a:cubicBezTo>
                <a:lnTo>
                  <a:pt x="4887944" y="801845"/>
                </a:lnTo>
                <a:cubicBezTo>
                  <a:pt x="4887944" y="801845"/>
                  <a:pt x="4881696" y="749324"/>
                  <a:pt x="4881696" y="687688"/>
                </a:cubicBezTo>
                <a:cubicBezTo>
                  <a:pt x="4881696" y="626053"/>
                  <a:pt x="4887944" y="573467"/>
                  <a:pt x="4887944" y="573467"/>
                </a:cubicBezTo>
                <a:close/>
                <a:moveTo>
                  <a:pt x="5679084" y="573458"/>
                </a:moveTo>
                <a:lnTo>
                  <a:pt x="5724338" y="573458"/>
                </a:lnTo>
                <a:cubicBezTo>
                  <a:pt x="5724338" y="573458"/>
                  <a:pt x="5730645" y="625980"/>
                  <a:pt x="5730645" y="687679"/>
                </a:cubicBezTo>
                <a:cubicBezTo>
                  <a:pt x="5730645" y="749379"/>
                  <a:pt x="5724338" y="801837"/>
                  <a:pt x="5724338" y="801837"/>
                </a:cubicBezTo>
                <a:lnTo>
                  <a:pt x="5679084" y="801837"/>
                </a:lnTo>
                <a:cubicBezTo>
                  <a:pt x="5679084" y="801837"/>
                  <a:pt x="5672835" y="749315"/>
                  <a:pt x="5672835" y="687679"/>
                </a:cubicBezTo>
                <a:cubicBezTo>
                  <a:pt x="5672835" y="626044"/>
                  <a:pt x="5679084" y="573458"/>
                  <a:pt x="5679084" y="573458"/>
                </a:cubicBezTo>
                <a:close/>
                <a:moveTo>
                  <a:pt x="6470217" y="573449"/>
                </a:moveTo>
                <a:lnTo>
                  <a:pt x="6515408" y="573449"/>
                </a:lnTo>
                <a:cubicBezTo>
                  <a:pt x="6515408" y="573449"/>
                  <a:pt x="6521719" y="625971"/>
                  <a:pt x="6521719" y="687670"/>
                </a:cubicBezTo>
                <a:cubicBezTo>
                  <a:pt x="6521719" y="749371"/>
                  <a:pt x="6515408" y="801828"/>
                  <a:pt x="6515408" y="801828"/>
                </a:cubicBezTo>
                <a:lnTo>
                  <a:pt x="6470217" y="801828"/>
                </a:lnTo>
                <a:cubicBezTo>
                  <a:pt x="6470217" y="801828"/>
                  <a:pt x="6463906" y="749307"/>
                  <a:pt x="6463906" y="687670"/>
                </a:cubicBezTo>
                <a:cubicBezTo>
                  <a:pt x="6463906" y="626035"/>
                  <a:pt x="6470217" y="573449"/>
                  <a:pt x="6470217" y="573449"/>
                </a:cubicBezTo>
                <a:close/>
                <a:moveTo>
                  <a:pt x="7261293" y="573441"/>
                </a:moveTo>
                <a:lnTo>
                  <a:pt x="7306549" y="573441"/>
                </a:lnTo>
                <a:cubicBezTo>
                  <a:pt x="7306549" y="573441"/>
                  <a:pt x="7312860" y="625962"/>
                  <a:pt x="7312860" y="687662"/>
                </a:cubicBezTo>
                <a:cubicBezTo>
                  <a:pt x="7312860" y="749362"/>
                  <a:pt x="7306549" y="801820"/>
                  <a:pt x="7306549" y="801820"/>
                </a:cubicBezTo>
                <a:lnTo>
                  <a:pt x="7261293" y="801820"/>
                </a:lnTo>
                <a:cubicBezTo>
                  <a:pt x="7261293" y="801820"/>
                  <a:pt x="7255047" y="749298"/>
                  <a:pt x="7255047" y="687662"/>
                </a:cubicBezTo>
                <a:cubicBezTo>
                  <a:pt x="7255047" y="626026"/>
                  <a:pt x="7261293" y="573441"/>
                  <a:pt x="7261293" y="573441"/>
                </a:cubicBezTo>
                <a:close/>
                <a:moveTo>
                  <a:pt x="8052435" y="573432"/>
                </a:moveTo>
                <a:lnTo>
                  <a:pt x="8097691" y="573432"/>
                </a:lnTo>
                <a:cubicBezTo>
                  <a:pt x="8097691" y="573432"/>
                  <a:pt x="8103938" y="625954"/>
                  <a:pt x="8103938" y="687653"/>
                </a:cubicBezTo>
                <a:cubicBezTo>
                  <a:pt x="8103938" y="749354"/>
                  <a:pt x="8097691" y="801811"/>
                  <a:pt x="8097691" y="801811"/>
                </a:cubicBezTo>
                <a:lnTo>
                  <a:pt x="8052435" y="801811"/>
                </a:lnTo>
                <a:cubicBezTo>
                  <a:pt x="8052435" y="801811"/>
                  <a:pt x="8046189" y="749290"/>
                  <a:pt x="8046189" y="687653"/>
                </a:cubicBezTo>
                <a:cubicBezTo>
                  <a:pt x="8046189" y="626018"/>
                  <a:pt x="8052435" y="573432"/>
                  <a:pt x="8052435" y="573432"/>
                </a:cubicBezTo>
                <a:close/>
                <a:moveTo>
                  <a:pt x="8843578" y="573423"/>
                </a:moveTo>
                <a:lnTo>
                  <a:pt x="8888833" y="573423"/>
                </a:lnTo>
                <a:cubicBezTo>
                  <a:pt x="8888833" y="573423"/>
                  <a:pt x="8895080" y="625945"/>
                  <a:pt x="8895080" y="687644"/>
                </a:cubicBezTo>
                <a:cubicBezTo>
                  <a:pt x="8895080" y="749345"/>
                  <a:pt x="8888833" y="801803"/>
                  <a:pt x="8888833" y="801803"/>
                </a:cubicBezTo>
                <a:lnTo>
                  <a:pt x="8843578" y="801803"/>
                </a:lnTo>
                <a:cubicBezTo>
                  <a:pt x="8843578" y="801803"/>
                  <a:pt x="8837267" y="749281"/>
                  <a:pt x="8837267" y="687644"/>
                </a:cubicBezTo>
                <a:cubicBezTo>
                  <a:pt x="8837267" y="626009"/>
                  <a:pt x="8843578" y="573423"/>
                  <a:pt x="8843578" y="573423"/>
                </a:cubicBezTo>
                <a:close/>
                <a:moveTo>
                  <a:pt x="9634719" y="573414"/>
                </a:moveTo>
                <a:lnTo>
                  <a:pt x="9679910" y="573414"/>
                </a:lnTo>
                <a:cubicBezTo>
                  <a:pt x="9679910" y="573414"/>
                  <a:pt x="9686221" y="625936"/>
                  <a:pt x="9686221" y="687636"/>
                </a:cubicBezTo>
                <a:cubicBezTo>
                  <a:pt x="9686221" y="749336"/>
                  <a:pt x="9679910" y="801794"/>
                  <a:pt x="9679910" y="801794"/>
                </a:cubicBezTo>
                <a:lnTo>
                  <a:pt x="9634719" y="801794"/>
                </a:lnTo>
                <a:cubicBezTo>
                  <a:pt x="9634719" y="801794"/>
                  <a:pt x="9628408" y="749272"/>
                  <a:pt x="9628408" y="687636"/>
                </a:cubicBezTo>
                <a:cubicBezTo>
                  <a:pt x="9628408" y="626000"/>
                  <a:pt x="9634719" y="573414"/>
                  <a:pt x="9634719" y="573414"/>
                </a:cubicBezTo>
                <a:close/>
                <a:moveTo>
                  <a:pt x="10425796" y="573405"/>
                </a:moveTo>
                <a:lnTo>
                  <a:pt x="10471052" y="573405"/>
                </a:lnTo>
                <a:cubicBezTo>
                  <a:pt x="10471052" y="573405"/>
                  <a:pt x="10477362" y="625927"/>
                  <a:pt x="10477362" y="687627"/>
                </a:cubicBezTo>
                <a:cubicBezTo>
                  <a:pt x="10477362" y="749328"/>
                  <a:pt x="10471052" y="801786"/>
                  <a:pt x="10471052" y="801786"/>
                </a:cubicBezTo>
                <a:lnTo>
                  <a:pt x="10425796" y="801786"/>
                </a:lnTo>
                <a:cubicBezTo>
                  <a:pt x="10425796" y="801786"/>
                  <a:pt x="10419550" y="749264"/>
                  <a:pt x="10419550" y="687627"/>
                </a:cubicBezTo>
                <a:cubicBezTo>
                  <a:pt x="10419550" y="625991"/>
                  <a:pt x="10425796" y="573405"/>
                  <a:pt x="10425796" y="573405"/>
                </a:cubicBezTo>
                <a:close/>
                <a:moveTo>
                  <a:pt x="11216938" y="573397"/>
                </a:moveTo>
                <a:lnTo>
                  <a:pt x="11262194" y="573397"/>
                </a:lnTo>
                <a:cubicBezTo>
                  <a:pt x="11262194" y="573397"/>
                  <a:pt x="11268504" y="625919"/>
                  <a:pt x="11268504" y="687618"/>
                </a:cubicBezTo>
                <a:cubicBezTo>
                  <a:pt x="11268504" y="749319"/>
                  <a:pt x="11262194" y="801777"/>
                  <a:pt x="11262194" y="801777"/>
                </a:cubicBezTo>
                <a:lnTo>
                  <a:pt x="11216938" y="801777"/>
                </a:lnTo>
                <a:cubicBezTo>
                  <a:pt x="11216938" y="801777"/>
                  <a:pt x="11210692" y="749255"/>
                  <a:pt x="11210692" y="687618"/>
                </a:cubicBezTo>
                <a:cubicBezTo>
                  <a:pt x="11210692" y="625983"/>
                  <a:pt x="11216938" y="573397"/>
                  <a:pt x="11216938" y="573397"/>
                </a:cubicBezTo>
                <a:close/>
                <a:moveTo>
                  <a:pt x="12008079" y="573388"/>
                </a:moveTo>
                <a:lnTo>
                  <a:pt x="12053335" y="573388"/>
                </a:lnTo>
                <a:cubicBezTo>
                  <a:pt x="12053335" y="573388"/>
                  <a:pt x="12059581" y="625910"/>
                  <a:pt x="12059581" y="687610"/>
                </a:cubicBezTo>
                <a:cubicBezTo>
                  <a:pt x="12059581" y="749311"/>
                  <a:pt x="12053335" y="801769"/>
                  <a:pt x="12053335" y="801769"/>
                </a:cubicBezTo>
                <a:lnTo>
                  <a:pt x="12008079" y="801769"/>
                </a:lnTo>
                <a:cubicBezTo>
                  <a:pt x="12008079" y="801769"/>
                  <a:pt x="12001833" y="749247"/>
                  <a:pt x="12001833" y="687610"/>
                </a:cubicBezTo>
                <a:cubicBezTo>
                  <a:pt x="12001833" y="625974"/>
                  <a:pt x="12008079" y="573388"/>
                  <a:pt x="12008079" y="573388"/>
                </a:cubicBezTo>
                <a:close/>
                <a:moveTo>
                  <a:pt x="274229" y="496862"/>
                </a:moveTo>
                <a:lnTo>
                  <a:pt x="282613" y="500568"/>
                </a:lnTo>
                <a:cubicBezTo>
                  <a:pt x="298794" y="507857"/>
                  <a:pt x="336166" y="525329"/>
                  <a:pt x="376224" y="548467"/>
                </a:cubicBezTo>
                <a:cubicBezTo>
                  <a:pt x="429637" y="579317"/>
                  <a:pt x="471959" y="610994"/>
                  <a:pt x="471959" y="610994"/>
                </a:cubicBezTo>
                <a:lnTo>
                  <a:pt x="449332" y="650195"/>
                </a:lnTo>
                <a:cubicBezTo>
                  <a:pt x="449332" y="650195"/>
                  <a:pt x="400701" y="629352"/>
                  <a:pt x="347352" y="598565"/>
                </a:cubicBezTo>
                <a:cubicBezTo>
                  <a:pt x="293937" y="567716"/>
                  <a:pt x="251614" y="536038"/>
                  <a:pt x="251614" y="536038"/>
                </a:cubicBezTo>
                <a:close/>
                <a:moveTo>
                  <a:pt x="1065303" y="496853"/>
                </a:moveTo>
                <a:lnTo>
                  <a:pt x="1073686" y="500559"/>
                </a:lnTo>
                <a:cubicBezTo>
                  <a:pt x="1089869" y="507849"/>
                  <a:pt x="1127240" y="525321"/>
                  <a:pt x="1167301" y="548458"/>
                </a:cubicBezTo>
                <a:cubicBezTo>
                  <a:pt x="1220715" y="579308"/>
                  <a:pt x="1263039" y="610985"/>
                  <a:pt x="1263039" y="610985"/>
                </a:cubicBezTo>
                <a:lnTo>
                  <a:pt x="1240412" y="650186"/>
                </a:lnTo>
                <a:cubicBezTo>
                  <a:pt x="1240412" y="650186"/>
                  <a:pt x="1191779" y="629343"/>
                  <a:pt x="1138427" y="598557"/>
                </a:cubicBezTo>
                <a:cubicBezTo>
                  <a:pt x="1085014" y="567707"/>
                  <a:pt x="1042681" y="536029"/>
                  <a:pt x="1042681" y="536029"/>
                </a:cubicBezTo>
                <a:close/>
                <a:moveTo>
                  <a:pt x="1856440" y="496844"/>
                </a:moveTo>
                <a:lnTo>
                  <a:pt x="1864826" y="500550"/>
                </a:lnTo>
                <a:cubicBezTo>
                  <a:pt x="1881007" y="507840"/>
                  <a:pt x="1918378" y="525312"/>
                  <a:pt x="1958439" y="548449"/>
                </a:cubicBezTo>
                <a:cubicBezTo>
                  <a:pt x="2011851" y="579299"/>
                  <a:pt x="2054174" y="610977"/>
                  <a:pt x="2054174" y="610977"/>
                </a:cubicBezTo>
                <a:lnTo>
                  <a:pt x="2031546" y="650178"/>
                </a:lnTo>
                <a:cubicBezTo>
                  <a:pt x="2031546" y="650178"/>
                  <a:pt x="1982915" y="629335"/>
                  <a:pt x="1929564" y="598548"/>
                </a:cubicBezTo>
                <a:cubicBezTo>
                  <a:pt x="1876149" y="567698"/>
                  <a:pt x="1833827" y="536020"/>
                  <a:pt x="1833827" y="536020"/>
                </a:cubicBezTo>
                <a:close/>
                <a:moveTo>
                  <a:pt x="53706" y="496842"/>
                </a:moveTo>
                <a:lnTo>
                  <a:pt x="76333" y="536040"/>
                </a:lnTo>
                <a:cubicBezTo>
                  <a:pt x="76333" y="536040"/>
                  <a:pt x="65753" y="543960"/>
                  <a:pt x="48496" y="555735"/>
                </a:cubicBezTo>
                <a:lnTo>
                  <a:pt x="0" y="586328"/>
                </a:lnTo>
                <a:lnTo>
                  <a:pt x="0" y="523059"/>
                </a:lnTo>
                <a:lnTo>
                  <a:pt x="22745" y="511087"/>
                </a:lnTo>
                <a:cubicBezTo>
                  <a:pt x="41564" y="502036"/>
                  <a:pt x="53706" y="496842"/>
                  <a:pt x="53706" y="496842"/>
                </a:cubicBezTo>
                <a:close/>
                <a:moveTo>
                  <a:pt x="274178" y="496839"/>
                </a:moveTo>
                <a:lnTo>
                  <a:pt x="274242" y="496839"/>
                </a:lnTo>
                <a:lnTo>
                  <a:pt x="274229" y="496862"/>
                </a:lnTo>
                <a:close/>
                <a:moveTo>
                  <a:pt x="2647573" y="496835"/>
                </a:moveTo>
                <a:lnTo>
                  <a:pt x="2655955" y="500541"/>
                </a:lnTo>
                <a:cubicBezTo>
                  <a:pt x="2672137" y="507831"/>
                  <a:pt x="2709510" y="525303"/>
                  <a:pt x="2749571" y="548440"/>
                </a:cubicBezTo>
                <a:cubicBezTo>
                  <a:pt x="2802981" y="579290"/>
                  <a:pt x="2845305" y="610968"/>
                  <a:pt x="2845305" y="610968"/>
                </a:cubicBezTo>
                <a:lnTo>
                  <a:pt x="2822677" y="650169"/>
                </a:lnTo>
                <a:cubicBezTo>
                  <a:pt x="2822677" y="650169"/>
                  <a:pt x="2774046" y="629326"/>
                  <a:pt x="2720696" y="598539"/>
                </a:cubicBezTo>
                <a:cubicBezTo>
                  <a:pt x="2667283" y="567689"/>
                  <a:pt x="2624959" y="536011"/>
                  <a:pt x="2624959" y="536011"/>
                </a:cubicBezTo>
                <a:close/>
                <a:moveTo>
                  <a:pt x="844900" y="496834"/>
                </a:moveTo>
                <a:lnTo>
                  <a:pt x="867526" y="536033"/>
                </a:lnTo>
                <a:cubicBezTo>
                  <a:pt x="867526" y="536033"/>
                  <a:pt x="825204" y="567711"/>
                  <a:pt x="771791" y="598561"/>
                </a:cubicBezTo>
                <a:cubicBezTo>
                  <a:pt x="718378" y="629410"/>
                  <a:pt x="669744" y="650190"/>
                  <a:pt x="669744" y="650190"/>
                </a:cubicBezTo>
                <a:lnTo>
                  <a:pt x="647116" y="610989"/>
                </a:lnTo>
                <a:cubicBezTo>
                  <a:pt x="647116" y="610989"/>
                  <a:pt x="689440" y="579312"/>
                  <a:pt x="742854" y="548462"/>
                </a:cubicBezTo>
                <a:cubicBezTo>
                  <a:pt x="796268" y="517612"/>
                  <a:pt x="844900" y="496834"/>
                  <a:pt x="844900" y="496834"/>
                </a:cubicBezTo>
                <a:close/>
                <a:moveTo>
                  <a:pt x="1065253" y="496830"/>
                </a:moveTo>
                <a:lnTo>
                  <a:pt x="1065317" y="496830"/>
                </a:lnTo>
                <a:lnTo>
                  <a:pt x="1065303" y="496853"/>
                </a:lnTo>
                <a:close/>
                <a:moveTo>
                  <a:pt x="3438701" y="496826"/>
                </a:moveTo>
                <a:lnTo>
                  <a:pt x="3447084" y="500532"/>
                </a:lnTo>
                <a:cubicBezTo>
                  <a:pt x="3463267" y="507822"/>
                  <a:pt x="3500641" y="525294"/>
                  <a:pt x="3540702" y="548431"/>
                </a:cubicBezTo>
                <a:cubicBezTo>
                  <a:pt x="3594111" y="579282"/>
                  <a:pt x="3636436" y="610959"/>
                  <a:pt x="3636436" y="610959"/>
                </a:cubicBezTo>
                <a:lnTo>
                  <a:pt x="3613807" y="650160"/>
                </a:lnTo>
                <a:cubicBezTo>
                  <a:pt x="3613807" y="650160"/>
                  <a:pt x="3565243" y="629317"/>
                  <a:pt x="3511829" y="598530"/>
                </a:cubicBezTo>
                <a:cubicBezTo>
                  <a:pt x="3458412" y="567681"/>
                  <a:pt x="3416090" y="536002"/>
                  <a:pt x="3416090" y="536002"/>
                </a:cubicBezTo>
                <a:close/>
                <a:moveTo>
                  <a:pt x="1635980" y="496825"/>
                </a:moveTo>
                <a:lnTo>
                  <a:pt x="1658607" y="536024"/>
                </a:lnTo>
                <a:cubicBezTo>
                  <a:pt x="1658607" y="536024"/>
                  <a:pt x="1616284" y="567702"/>
                  <a:pt x="1562870" y="598552"/>
                </a:cubicBezTo>
                <a:cubicBezTo>
                  <a:pt x="1509456" y="629402"/>
                  <a:pt x="1460821" y="650181"/>
                  <a:pt x="1460821" y="650181"/>
                </a:cubicBezTo>
                <a:lnTo>
                  <a:pt x="1438196" y="610981"/>
                </a:lnTo>
                <a:cubicBezTo>
                  <a:pt x="1438196" y="610981"/>
                  <a:pt x="1480518" y="579303"/>
                  <a:pt x="1533934" y="548453"/>
                </a:cubicBezTo>
                <a:cubicBezTo>
                  <a:pt x="1587348" y="517603"/>
                  <a:pt x="1635980" y="496825"/>
                  <a:pt x="1635980" y="496825"/>
                </a:cubicBezTo>
                <a:close/>
                <a:moveTo>
                  <a:pt x="1856390" y="496821"/>
                </a:moveTo>
                <a:lnTo>
                  <a:pt x="1856455" y="496821"/>
                </a:lnTo>
                <a:lnTo>
                  <a:pt x="1856440" y="496844"/>
                </a:lnTo>
                <a:close/>
                <a:moveTo>
                  <a:pt x="4229752" y="496817"/>
                </a:moveTo>
                <a:lnTo>
                  <a:pt x="4238133" y="500523"/>
                </a:lnTo>
                <a:cubicBezTo>
                  <a:pt x="4254316" y="507813"/>
                  <a:pt x="4291687" y="525285"/>
                  <a:pt x="4331748" y="548422"/>
                </a:cubicBezTo>
                <a:cubicBezTo>
                  <a:pt x="4385164" y="579273"/>
                  <a:pt x="4427491" y="610951"/>
                  <a:pt x="4427491" y="610951"/>
                </a:cubicBezTo>
                <a:lnTo>
                  <a:pt x="4404860" y="650151"/>
                </a:lnTo>
                <a:cubicBezTo>
                  <a:pt x="4404860" y="650151"/>
                  <a:pt x="4356291" y="629308"/>
                  <a:pt x="4302877" y="598522"/>
                </a:cubicBezTo>
                <a:cubicBezTo>
                  <a:pt x="4249460" y="567672"/>
                  <a:pt x="4207137" y="535994"/>
                  <a:pt x="4207137" y="535994"/>
                </a:cubicBezTo>
                <a:close/>
                <a:moveTo>
                  <a:pt x="2427105" y="496816"/>
                </a:moveTo>
                <a:lnTo>
                  <a:pt x="2449735" y="536015"/>
                </a:lnTo>
                <a:cubicBezTo>
                  <a:pt x="2449735" y="536015"/>
                  <a:pt x="2407411" y="567693"/>
                  <a:pt x="2353993" y="598543"/>
                </a:cubicBezTo>
                <a:cubicBezTo>
                  <a:pt x="2300583" y="629393"/>
                  <a:pt x="2251951" y="650173"/>
                  <a:pt x="2251951" y="650173"/>
                </a:cubicBezTo>
                <a:lnTo>
                  <a:pt x="2229324" y="610972"/>
                </a:lnTo>
                <a:cubicBezTo>
                  <a:pt x="2229324" y="610972"/>
                  <a:pt x="2271638" y="579294"/>
                  <a:pt x="2325057" y="548444"/>
                </a:cubicBezTo>
                <a:cubicBezTo>
                  <a:pt x="2378472" y="517594"/>
                  <a:pt x="2427105" y="496816"/>
                  <a:pt x="2427105" y="496816"/>
                </a:cubicBezTo>
                <a:close/>
                <a:moveTo>
                  <a:pt x="2647521" y="496812"/>
                </a:moveTo>
                <a:lnTo>
                  <a:pt x="2647585" y="496812"/>
                </a:lnTo>
                <a:lnTo>
                  <a:pt x="2647573" y="496835"/>
                </a:lnTo>
                <a:close/>
                <a:moveTo>
                  <a:pt x="5020837" y="496808"/>
                </a:moveTo>
                <a:lnTo>
                  <a:pt x="5029217" y="500514"/>
                </a:lnTo>
                <a:cubicBezTo>
                  <a:pt x="5045401" y="507804"/>
                  <a:pt x="5082770" y="525276"/>
                  <a:pt x="5122827" y="548414"/>
                </a:cubicBezTo>
                <a:cubicBezTo>
                  <a:pt x="5176242" y="579264"/>
                  <a:pt x="5218566" y="610942"/>
                  <a:pt x="5218566" y="610942"/>
                </a:cubicBezTo>
                <a:lnTo>
                  <a:pt x="5195941" y="650142"/>
                </a:lnTo>
                <a:cubicBezTo>
                  <a:pt x="5195941" y="650142"/>
                  <a:pt x="5147369" y="629300"/>
                  <a:pt x="5093953" y="598513"/>
                </a:cubicBezTo>
                <a:cubicBezTo>
                  <a:pt x="5040542" y="567663"/>
                  <a:pt x="4998215" y="535985"/>
                  <a:pt x="4998215" y="535985"/>
                </a:cubicBezTo>
                <a:close/>
                <a:moveTo>
                  <a:pt x="3218243" y="496807"/>
                </a:moveTo>
                <a:lnTo>
                  <a:pt x="3240871" y="536006"/>
                </a:lnTo>
                <a:cubicBezTo>
                  <a:pt x="3240871" y="536006"/>
                  <a:pt x="3198544" y="567684"/>
                  <a:pt x="3145144" y="598534"/>
                </a:cubicBezTo>
                <a:cubicBezTo>
                  <a:pt x="3091728" y="629384"/>
                  <a:pt x="3043094" y="650164"/>
                  <a:pt x="3043094" y="650164"/>
                </a:cubicBezTo>
                <a:lnTo>
                  <a:pt x="3020464" y="610963"/>
                </a:lnTo>
                <a:cubicBezTo>
                  <a:pt x="3020464" y="610963"/>
                  <a:pt x="3062787" y="579285"/>
                  <a:pt x="3116202" y="548435"/>
                </a:cubicBezTo>
                <a:cubicBezTo>
                  <a:pt x="3169618" y="517585"/>
                  <a:pt x="3218243" y="496807"/>
                  <a:pt x="3218243" y="496807"/>
                </a:cubicBezTo>
                <a:close/>
                <a:moveTo>
                  <a:pt x="3438650" y="496803"/>
                </a:moveTo>
                <a:lnTo>
                  <a:pt x="3438713" y="496803"/>
                </a:lnTo>
                <a:lnTo>
                  <a:pt x="3438701" y="496826"/>
                </a:lnTo>
                <a:close/>
                <a:moveTo>
                  <a:pt x="5811965" y="496799"/>
                </a:moveTo>
                <a:lnTo>
                  <a:pt x="5820348" y="500505"/>
                </a:lnTo>
                <a:cubicBezTo>
                  <a:pt x="5836528" y="507795"/>
                  <a:pt x="5873901" y="525268"/>
                  <a:pt x="5913960" y="548405"/>
                </a:cubicBezTo>
                <a:cubicBezTo>
                  <a:pt x="5967374" y="579255"/>
                  <a:pt x="6009695" y="610933"/>
                  <a:pt x="6009695" y="610933"/>
                </a:cubicBezTo>
                <a:lnTo>
                  <a:pt x="5987067" y="650134"/>
                </a:lnTo>
                <a:cubicBezTo>
                  <a:pt x="5987067" y="650134"/>
                  <a:pt x="5938437" y="629291"/>
                  <a:pt x="5885086" y="598504"/>
                </a:cubicBezTo>
                <a:cubicBezTo>
                  <a:pt x="5831672" y="567654"/>
                  <a:pt x="5789350" y="535976"/>
                  <a:pt x="5789350" y="535976"/>
                </a:cubicBezTo>
                <a:close/>
                <a:moveTo>
                  <a:pt x="4009303" y="496798"/>
                </a:moveTo>
                <a:lnTo>
                  <a:pt x="4031930" y="535997"/>
                </a:lnTo>
                <a:cubicBezTo>
                  <a:pt x="4031930" y="535997"/>
                  <a:pt x="3989607" y="567676"/>
                  <a:pt x="3936200" y="598525"/>
                </a:cubicBezTo>
                <a:cubicBezTo>
                  <a:pt x="3882785" y="629375"/>
                  <a:pt x="3834153" y="650155"/>
                  <a:pt x="3834153" y="650155"/>
                </a:cubicBezTo>
                <a:lnTo>
                  <a:pt x="3811524" y="610954"/>
                </a:lnTo>
                <a:lnTo>
                  <a:pt x="3811587" y="610954"/>
                </a:lnTo>
                <a:cubicBezTo>
                  <a:pt x="3811587" y="610954"/>
                  <a:pt x="3853909" y="579277"/>
                  <a:pt x="3907323" y="548426"/>
                </a:cubicBezTo>
                <a:cubicBezTo>
                  <a:pt x="3960740" y="517576"/>
                  <a:pt x="4009303" y="496798"/>
                  <a:pt x="4009303" y="496798"/>
                </a:cubicBezTo>
                <a:close/>
                <a:moveTo>
                  <a:pt x="4229702" y="496795"/>
                </a:moveTo>
                <a:lnTo>
                  <a:pt x="4229764" y="496795"/>
                </a:lnTo>
                <a:lnTo>
                  <a:pt x="4229752" y="496817"/>
                </a:lnTo>
                <a:close/>
                <a:moveTo>
                  <a:pt x="4800366" y="496789"/>
                </a:moveTo>
                <a:lnTo>
                  <a:pt x="4822988" y="535988"/>
                </a:lnTo>
                <a:cubicBezTo>
                  <a:pt x="4822988" y="535988"/>
                  <a:pt x="4780668" y="567667"/>
                  <a:pt x="4727254" y="598517"/>
                </a:cubicBezTo>
                <a:cubicBezTo>
                  <a:pt x="4673843" y="629366"/>
                  <a:pt x="4625211" y="650146"/>
                  <a:pt x="4625211" y="650146"/>
                </a:cubicBezTo>
                <a:lnTo>
                  <a:pt x="4602581" y="610946"/>
                </a:lnTo>
                <a:lnTo>
                  <a:pt x="4602649" y="610946"/>
                </a:lnTo>
                <a:cubicBezTo>
                  <a:pt x="4602649" y="610946"/>
                  <a:pt x="4644967" y="579268"/>
                  <a:pt x="4698380" y="548417"/>
                </a:cubicBezTo>
                <a:cubicBezTo>
                  <a:pt x="4751795" y="517568"/>
                  <a:pt x="4800366" y="496789"/>
                  <a:pt x="4800366" y="496789"/>
                </a:cubicBezTo>
                <a:close/>
                <a:moveTo>
                  <a:pt x="5020783" y="496786"/>
                </a:moveTo>
                <a:lnTo>
                  <a:pt x="5020848" y="496786"/>
                </a:lnTo>
                <a:lnTo>
                  <a:pt x="5020837" y="496808"/>
                </a:lnTo>
                <a:close/>
                <a:moveTo>
                  <a:pt x="5591444" y="496780"/>
                </a:moveTo>
                <a:lnTo>
                  <a:pt x="5614067" y="535980"/>
                </a:lnTo>
                <a:cubicBezTo>
                  <a:pt x="5614067" y="535980"/>
                  <a:pt x="5571746" y="567658"/>
                  <a:pt x="5518332" y="598508"/>
                </a:cubicBezTo>
                <a:cubicBezTo>
                  <a:pt x="5464921" y="629358"/>
                  <a:pt x="5416289" y="650137"/>
                  <a:pt x="5416289" y="650137"/>
                </a:cubicBezTo>
                <a:lnTo>
                  <a:pt x="5393662" y="610937"/>
                </a:lnTo>
                <a:lnTo>
                  <a:pt x="5393724" y="610937"/>
                </a:lnTo>
                <a:cubicBezTo>
                  <a:pt x="5393724" y="610937"/>
                  <a:pt x="5436047" y="579259"/>
                  <a:pt x="5489459" y="548409"/>
                </a:cubicBezTo>
                <a:cubicBezTo>
                  <a:pt x="5542870" y="517559"/>
                  <a:pt x="5591444" y="496780"/>
                  <a:pt x="5591444" y="496780"/>
                </a:cubicBezTo>
                <a:close/>
                <a:moveTo>
                  <a:pt x="5811914" y="496777"/>
                </a:moveTo>
                <a:lnTo>
                  <a:pt x="5811979" y="496777"/>
                </a:lnTo>
                <a:lnTo>
                  <a:pt x="5811965" y="496799"/>
                </a:lnTo>
                <a:close/>
                <a:moveTo>
                  <a:pt x="6382638" y="496771"/>
                </a:moveTo>
                <a:lnTo>
                  <a:pt x="6405201" y="535971"/>
                </a:lnTo>
                <a:cubicBezTo>
                  <a:pt x="6405201" y="535971"/>
                  <a:pt x="6362878" y="567649"/>
                  <a:pt x="6309528" y="598499"/>
                </a:cubicBezTo>
                <a:cubicBezTo>
                  <a:pt x="6256113" y="629349"/>
                  <a:pt x="6207480" y="650129"/>
                  <a:pt x="6207480" y="650129"/>
                </a:cubicBezTo>
                <a:lnTo>
                  <a:pt x="6184852" y="610928"/>
                </a:lnTo>
                <a:cubicBezTo>
                  <a:pt x="6184852" y="610928"/>
                  <a:pt x="6227176" y="579250"/>
                  <a:pt x="6280590" y="548400"/>
                </a:cubicBezTo>
                <a:cubicBezTo>
                  <a:pt x="6334004" y="517550"/>
                  <a:pt x="6382638" y="496771"/>
                  <a:pt x="6382638" y="496771"/>
                </a:cubicBezTo>
                <a:close/>
                <a:moveTo>
                  <a:pt x="6603052" y="496768"/>
                </a:moveTo>
                <a:cubicBezTo>
                  <a:pt x="6603052" y="496768"/>
                  <a:pt x="6651621" y="517546"/>
                  <a:pt x="6705100" y="548396"/>
                </a:cubicBezTo>
                <a:cubicBezTo>
                  <a:pt x="6758449" y="579246"/>
                  <a:pt x="6800772" y="610924"/>
                  <a:pt x="6800772" y="610924"/>
                </a:cubicBezTo>
                <a:lnTo>
                  <a:pt x="6778210" y="650125"/>
                </a:lnTo>
                <a:cubicBezTo>
                  <a:pt x="6778210" y="650125"/>
                  <a:pt x="6729575" y="629282"/>
                  <a:pt x="6676161" y="598495"/>
                </a:cubicBezTo>
                <a:cubicBezTo>
                  <a:pt x="6622747" y="567645"/>
                  <a:pt x="6580424" y="535967"/>
                  <a:pt x="6580424" y="535967"/>
                </a:cubicBezTo>
                <a:close/>
                <a:moveTo>
                  <a:pt x="7173716" y="496762"/>
                </a:moveTo>
                <a:lnTo>
                  <a:pt x="7196344" y="535962"/>
                </a:lnTo>
                <a:cubicBezTo>
                  <a:pt x="7196344" y="535962"/>
                  <a:pt x="7154020" y="567640"/>
                  <a:pt x="7100606" y="598490"/>
                </a:cubicBezTo>
                <a:cubicBezTo>
                  <a:pt x="7047191" y="629340"/>
                  <a:pt x="6998558" y="650120"/>
                  <a:pt x="6998558" y="650120"/>
                </a:cubicBezTo>
                <a:lnTo>
                  <a:pt x="6975995" y="610919"/>
                </a:lnTo>
                <a:cubicBezTo>
                  <a:pt x="6975995" y="610919"/>
                  <a:pt x="7018317" y="579241"/>
                  <a:pt x="7071731" y="548391"/>
                </a:cubicBezTo>
                <a:cubicBezTo>
                  <a:pt x="7125146" y="517541"/>
                  <a:pt x="7173716" y="496762"/>
                  <a:pt x="7173716" y="496762"/>
                </a:cubicBezTo>
                <a:close/>
                <a:moveTo>
                  <a:pt x="7394128" y="496759"/>
                </a:moveTo>
                <a:cubicBezTo>
                  <a:pt x="7394128" y="496759"/>
                  <a:pt x="7442762" y="517537"/>
                  <a:pt x="7496176" y="548387"/>
                </a:cubicBezTo>
                <a:cubicBezTo>
                  <a:pt x="7549590" y="579238"/>
                  <a:pt x="7591913" y="610915"/>
                  <a:pt x="7591913" y="610915"/>
                </a:cubicBezTo>
                <a:lnTo>
                  <a:pt x="7569286" y="650116"/>
                </a:lnTo>
                <a:cubicBezTo>
                  <a:pt x="7569286" y="650116"/>
                  <a:pt x="7520716" y="629273"/>
                  <a:pt x="7467302" y="598486"/>
                </a:cubicBezTo>
                <a:cubicBezTo>
                  <a:pt x="7413887" y="567637"/>
                  <a:pt x="7371564" y="535958"/>
                  <a:pt x="7371564" y="535958"/>
                </a:cubicBezTo>
                <a:close/>
                <a:moveTo>
                  <a:pt x="7964857" y="496753"/>
                </a:moveTo>
                <a:lnTo>
                  <a:pt x="7987485" y="535953"/>
                </a:lnTo>
                <a:cubicBezTo>
                  <a:pt x="7987485" y="535953"/>
                  <a:pt x="7945161" y="567632"/>
                  <a:pt x="7891747" y="598481"/>
                </a:cubicBezTo>
                <a:cubicBezTo>
                  <a:pt x="7838333" y="629331"/>
                  <a:pt x="7789699" y="650111"/>
                  <a:pt x="7789699" y="650111"/>
                </a:cubicBezTo>
                <a:lnTo>
                  <a:pt x="7767072" y="610910"/>
                </a:lnTo>
                <a:cubicBezTo>
                  <a:pt x="7767072" y="610910"/>
                  <a:pt x="7809395" y="579233"/>
                  <a:pt x="7862809" y="548382"/>
                </a:cubicBezTo>
                <a:cubicBezTo>
                  <a:pt x="7916223" y="517532"/>
                  <a:pt x="7964857" y="496753"/>
                  <a:pt x="7964857" y="496753"/>
                </a:cubicBezTo>
                <a:close/>
                <a:moveTo>
                  <a:pt x="8185270" y="496750"/>
                </a:moveTo>
                <a:cubicBezTo>
                  <a:pt x="8185270" y="496750"/>
                  <a:pt x="8233904" y="517528"/>
                  <a:pt x="8287318" y="548378"/>
                </a:cubicBezTo>
                <a:cubicBezTo>
                  <a:pt x="8340732" y="579229"/>
                  <a:pt x="8383056" y="610907"/>
                  <a:pt x="8383056" y="610907"/>
                </a:cubicBezTo>
                <a:lnTo>
                  <a:pt x="8360428" y="650108"/>
                </a:lnTo>
                <a:cubicBezTo>
                  <a:pt x="8360428" y="650108"/>
                  <a:pt x="8311794" y="629265"/>
                  <a:pt x="8258443" y="598478"/>
                </a:cubicBezTo>
                <a:cubicBezTo>
                  <a:pt x="8204965" y="567628"/>
                  <a:pt x="8162642" y="535949"/>
                  <a:pt x="8162642" y="535949"/>
                </a:cubicBezTo>
                <a:close/>
                <a:moveTo>
                  <a:pt x="8755998" y="496745"/>
                </a:moveTo>
                <a:lnTo>
                  <a:pt x="8778626" y="535944"/>
                </a:lnTo>
                <a:cubicBezTo>
                  <a:pt x="8778626" y="535944"/>
                  <a:pt x="8736302" y="567623"/>
                  <a:pt x="8682888" y="598473"/>
                </a:cubicBezTo>
                <a:cubicBezTo>
                  <a:pt x="8629474" y="629323"/>
                  <a:pt x="8580840" y="650103"/>
                  <a:pt x="8580840" y="650103"/>
                </a:cubicBezTo>
                <a:lnTo>
                  <a:pt x="8558213" y="610902"/>
                </a:lnTo>
                <a:cubicBezTo>
                  <a:pt x="8558213" y="610902"/>
                  <a:pt x="8600536" y="579224"/>
                  <a:pt x="8653951" y="548373"/>
                </a:cubicBezTo>
                <a:cubicBezTo>
                  <a:pt x="8707364" y="517523"/>
                  <a:pt x="8755998" y="496745"/>
                  <a:pt x="8755998" y="496745"/>
                </a:cubicBezTo>
                <a:close/>
                <a:moveTo>
                  <a:pt x="8976412" y="496741"/>
                </a:moveTo>
                <a:cubicBezTo>
                  <a:pt x="8976412" y="496741"/>
                  <a:pt x="9025046" y="517519"/>
                  <a:pt x="9078460" y="548369"/>
                </a:cubicBezTo>
                <a:cubicBezTo>
                  <a:pt x="9131874" y="579220"/>
                  <a:pt x="9174198" y="610898"/>
                  <a:pt x="9174198" y="610898"/>
                </a:cubicBezTo>
                <a:lnTo>
                  <a:pt x="9151570" y="650099"/>
                </a:lnTo>
                <a:cubicBezTo>
                  <a:pt x="9151570" y="650099"/>
                  <a:pt x="9102936" y="629256"/>
                  <a:pt x="9049585" y="598469"/>
                </a:cubicBezTo>
                <a:cubicBezTo>
                  <a:pt x="8996107" y="567619"/>
                  <a:pt x="8953784" y="535940"/>
                  <a:pt x="8953784" y="535940"/>
                </a:cubicBezTo>
                <a:close/>
                <a:moveTo>
                  <a:pt x="9547140" y="496736"/>
                </a:moveTo>
                <a:lnTo>
                  <a:pt x="9569704" y="535935"/>
                </a:lnTo>
                <a:cubicBezTo>
                  <a:pt x="9569704" y="535935"/>
                  <a:pt x="9527381" y="567614"/>
                  <a:pt x="9474030" y="598464"/>
                </a:cubicBezTo>
                <a:cubicBezTo>
                  <a:pt x="9420552" y="629314"/>
                  <a:pt x="9371982" y="650094"/>
                  <a:pt x="9371982" y="650094"/>
                </a:cubicBezTo>
                <a:lnTo>
                  <a:pt x="9349355" y="610893"/>
                </a:lnTo>
                <a:cubicBezTo>
                  <a:pt x="9349355" y="610893"/>
                  <a:pt x="9391678" y="579215"/>
                  <a:pt x="9445093" y="548364"/>
                </a:cubicBezTo>
                <a:cubicBezTo>
                  <a:pt x="9498507" y="517514"/>
                  <a:pt x="9547140" y="496736"/>
                  <a:pt x="9547140" y="496736"/>
                </a:cubicBezTo>
                <a:close/>
                <a:moveTo>
                  <a:pt x="9767553" y="496732"/>
                </a:moveTo>
                <a:cubicBezTo>
                  <a:pt x="9767553" y="496732"/>
                  <a:pt x="9816123" y="517511"/>
                  <a:pt x="9869601" y="548361"/>
                </a:cubicBezTo>
                <a:cubicBezTo>
                  <a:pt x="9922951" y="579211"/>
                  <a:pt x="9965275" y="610889"/>
                  <a:pt x="9965275" y="610889"/>
                </a:cubicBezTo>
                <a:lnTo>
                  <a:pt x="9942711" y="650090"/>
                </a:lnTo>
                <a:cubicBezTo>
                  <a:pt x="9942711" y="650090"/>
                  <a:pt x="9894077" y="629247"/>
                  <a:pt x="9840663" y="598460"/>
                </a:cubicBezTo>
                <a:cubicBezTo>
                  <a:pt x="9787248" y="567610"/>
                  <a:pt x="9744925" y="535932"/>
                  <a:pt x="9744925" y="535932"/>
                </a:cubicBezTo>
                <a:close/>
                <a:moveTo>
                  <a:pt x="10338218" y="496727"/>
                </a:moveTo>
                <a:lnTo>
                  <a:pt x="10360845" y="535926"/>
                </a:lnTo>
                <a:cubicBezTo>
                  <a:pt x="10360845" y="535926"/>
                  <a:pt x="10318522" y="567605"/>
                  <a:pt x="10265107" y="598455"/>
                </a:cubicBezTo>
                <a:cubicBezTo>
                  <a:pt x="10211693" y="629305"/>
                  <a:pt x="10163059" y="650085"/>
                  <a:pt x="10163059" y="650085"/>
                </a:cubicBezTo>
                <a:lnTo>
                  <a:pt x="10140496" y="610884"/>
                </a:lnTo>
                <a:cubicBezTo>
                  <a:pt x="10140496" y="610884"/>
                  <a:pt x="10182819" y="579206"/>
                  <a:pt x="10236234" y="548355"/>
                </a:cubicBezTo>
                <a:cubicBezTo>
                  <a:pt x="10289648" y="517505"/>
                  <a:pt x="10338218" y="496727"/>
                  <a:pt x="10338218" y="496727"/>
                </a:cubicBezTo>
                <a:close/>
                <a:moveTo>
                  <a:pt x="10558630" y="496723"/>
                </a:moveTo>
                <a:cubicBezTo>
                  <a:pt x="10558630" y="496723"/>
                  <a:pt x="10607264" y="517502"/>
                  <a:pt x="10660678" y="548352"/>
                </a:cubicBezTo>
                <a:cubicBezTo>
                  <a:pt x="10714092" y="579202"/>
                  <a:pt x="10756416" y="610880"/>
                  <a:pt x="10756416" y="610880"/>
                </a:cubicBezTo>
                <a:lnTo>
                  <a:pt x="10733788" y="650081"/>
                </a:lnTo>
                <a:cubicBezTo>
                  <a:pt x="10733788" y="650081"/>
                  <a:pt x="10685218" y="629238"/>
                  <a:pt x="10631804" y="598451"/>
                </a:cubicBezTo>
                <a:cubicBezTo>
                  <a:pt x="10578389" y="567602"/>
                  <a:pt x="10536066" y="535923"/>
                  <a:pt x="10536066" y="535923"/>
                </a:cubicBezTo>
                <a:close/>
                <a:moveTo>
                  <a:pt x="11129360" y="496718"/>
                </a:moveTo>
                <a:lnTo>
                  <a:pt x="11151987" y="535918"/>
                </a:lnTo>
                <a:cubicBezTo>
                  <a:pt x="11151987" y="535918"/>
                  <a:pt x="11109664" y="567597"/>
                  <a:pt x="11056249" y="598446"/>
                </a:cubicBezTo>
                <a:cubicBezTo>
                  <a:pt x="11002835" y="629296"/>
                  <a:pt x="10954201" y="650076"/>
                  <a:pt x="10954201" y="650076"/>
                </a:cubicBezTo>
                <a:lnTo>
                  <a:pt x="10931638" y="610875"/>
                </a:lnTo>
                <a:cubicBezTo>
                  <a:pt x="10931638" y="610875"/>
                  <a:pt x="10973961" y="579198"/>
                  <a:pt x="11027376" y="548347"/>
                </a:cubicBezTo>
                <a:cubicBezTo>
                  <a:pt x="11080790" y="517497"/>
                  <a:pt x="11129360" y="496718"/>
                  <a:pt x="11129360" y="496718"/>
                </a:cubicBezTo>
                <a:close/>
                <a:moveTo>
                  <a:pt x="11349772" y="496714"/>
                </a:moveTo>
                <a:cubicBezTo>
                  <a:pt x="11349772" y="496714"/>
                  <a:pt x="11398406" y="517493"/>
                  <a:pt x="11451820" y="548343"/>
                </a:cubicBezTo>
                <a:cubicBezTo>
                  <a:pt x="11505234" y="579194"/>
                  <a:pt x="11547558" y="610872"/>
                  <a:pt x="11547558" y="610872"/>
                </a:cubicBezTo>
                <a:lnTo>
                  <a:pt x="11524930" y="650073"/>
                </a:lnTo>
                <a:cubicBezTo>
                  <a:pt x="11524930" y="650073"/>
                  <a:pt x="11476360" y="629230"/>
                  <a:pt x="11422946" y="598443"/>
                </a:cubicBezTo>
                <a:cubicBezTo>
                  <a:pt x="11369531" y="567593"/>
                  <a:pt x="11327208" y="535914"/>
                  <a:pt x="11327208" y="535914"/>
                </a:cubicBezTo>
                <a:close/>
                <a:moveTo>
                  <a:pt x="11920501" y="496709"/>
                </a:moveTo>
                <a:lnTo>
                  <a:pt x="11943128" y="535909"/>
                </a:lnTo>
                <a:cubicBezTo>
                  <a:pt x="11943128" y="535909"/>
                  <a:pt x="11900804" y="567588"/>
                  <a:pt x="11847390" y="598438"/>
                </a:cubicBezTo>
                <a:cubicBezTo>
                  <a:pt x="11793976" y="629288"/>
                  <a:pt x="11745343" y="650068"/>
                  <a:pt x="11745343" y="650068"/>
                </a:cubicBezTo>
                <a:lnTo>
                  <a:pt x="11722715" y="610867"/>
                </a:lnTo>
                <a:cubicBezTo>
                  <a:pt x="11722715" y="610867"/>
                  <a:pt x="11765038" y="579189"/>
                  <a:pt x="11818516" y="548338"/>
                </a:cubicBezTo>
                <a:cubicBezTo>
                  <a:pt x="11871867" y="517488"/>
                  <a:pt x="11920501" y="496709"/>
                  <a:pt x="11920501" y="496709"/>
                </a:cubicBezTo>
                <a:close/>
                <a:moveTo>
                  <a:pt x="12140914" y="496705"/>
                </a:moveTo>
                <a:cubicBezTo>
                  <a:pt x="12140914" y="496705"/>
                  <a:pt x="12153072" y="501900"/>
                  <a:pt x="12171908" y="510951"/>
                </a:cubicBezTo>
                <a:lnTo>
                  <a:pt x="12203753" y="527705"/>
                </a:lnTo>
                <a:lnTo>
                  <a:pt x="12203753" y="591920"/>
                </a:lnTo>
                <a:lnTo>
                  <a:pt x="12146132" y="555601"/>
                </a:lnTo>
                <a:cubicBezTo>
                  <a:pt x="12128867" y="543825"/>
                  <a:pt x="12118286" y="535905"/>
                  <a:pt x="12118286" y="535905"/>
                </a:cubicBezTo>
                <a:close/>
                <a:moveTo>
                  <a:pt x="536848" y="345141"/>
                </a:moveTo>
                <a:lnTo>
                  <a:pt x="582102" y="345141"/>
                </a:lnTo>
                <a:cubicBezTo>
                  <a:pt x="582102" y="345141"/>
                  <a:pt x="588413" y="397662"/>
                  <a:pt x="588413" y="459360"/>
                </a:cubicBezTo>
                <a:cubicBezTo>
                  <a:pt x="588413" y="521060"/>
                  <a:pt x="582102" y="573517"/>
                  <a:pt x="582102" y="573517"/>
                </a:cubicBezTo>
                <a:lnTo>
                  <a:pt x="536848" y="573517"/>
                </a:lnTo>
                <a:cubicBezTo>
                  <a:pt x="536848" y="573517"/>
                  <a:pt x="530602" y="520995"/>
                  <a:pt x="530602" y="459360"/>
                </a:cubicBezTo>
                <a:cubicBezTo>
                  <a:pt x="530602" y="397726"/>
                  <a:pt x="536848" y="345141"/>
                  <a:pt x="536848" y="345141"/>
                </a:cubicBezTo>
                <a:close/>
                <a:moveTo>
                  <a:pt x="1327990" y="345132"/>
                </a:moveTo>
                <a:lnTo>
                  <a:pt x="1373245" y="345132"/>
                </a:lnTo>
                <a:cubicBezTo>
                  <a:pt x="1373245" y="345132"/>
                  <a:pt x="1379556" y="397653"/>
                  <a:pt x="1379556" y="459351"/>
                </a:cubicBezTo>
                <a:cubicBezTo>
                  <a:pt x="1379556" y="521051"/>
                  <a:pt x="1373245" y="573508"/>
                  <a:pt x="1373245" y="573508"/>
                </a:cubicBezTo>
                <a:lnTo>
                  <a:pt x="1327990" y="573508"/>
                </a:lnTo>
                <a:cubicBezTo>
                  <a:pt x="1327990" y="573508"/>
                  <a:pt x="1321744" y="520987"/>
                  <a:pt x="1321744" y="459351"/>
                </a:cubicBezTo>
                <a:cubicBezTo>
                  <a:pt x="1321744" y="397717"/>
                  <a:pt x="1327990" y="345132"/>
                  <a:pt x="1327990" y="345132"/>
                </a:cubicBezTo>
                <a:close/>
                <a:moveTo>
                  <a:pt x="2119119" y="345122"/>
                </a:moveTo>
                <a:lnTo>
                  <a:pt x="2164366" y="345122"/>
                </a:lnTo>
                <a:cubicBezTo>
                  <a:pt x="2164366" y="345122"/>
                  <a:pt x="2170679" y="397643"/>
                  <a:pt x="2170679" y="459342"/>
                </a:cubicBezTo>
                <a:cubicBezTo>
                  <a:pt x="2170679" y="521042"/>
                  <a:pt x="2164366" y="573499"/>
                  <a:pt x="2164366" y="573499"/>
                </a:cubicBezTo>
                <a:lnTo>
                  <a:pt x="2119119" y="573499"/>
                </a:lnTo>
                <a:cubicBezTo>
                  <a:pt x="2119119" y="573499"/>
                  <a:pt x="2112868" y="520978"/>
                  <a:pt x="2112868" y="459342"/>
                </a:cubicBezTo>
                <a:cubicBezTo>
                  <a:pt x="2112868" y="397708"/>
                  <a:pt x="2119119" y="345122"/>
                  <a:pt x="2119119" y="345122"/>
                </a:cubicBezTo>
                <a:close/>
                <a:moveTo>
                  <a:pt x="2910259" y="345113"/>
                </a:moveTo>
                <a:lnTo>
                  <a:pt x="2955512" y="345113"/>
                </a:lnTo>
                <a:cubicBezTo>
                  <a:pt x="2955512" y="345113"/>
                  <a:pt x="2961822" y="397635"/>
                  <a:pt x="2961822" y="459333"/>
                </a:cubicBezTo>
                <a:cubicBezTo>
                  <a:pt x="2961822" y="521033"/>
                  <a:pt x="2955512" y="573490"/>
                  <a:pt x="2955512" y="573490"/>
                </a:cubicBezTo>
                <a:lnTo>
                  <a:pt x="2910259" y="573490"/>
                </a:lnTo>
                <a:cubicBezTo>
                  <a:pt x="2910259" y="573490"/>
                  <a:pt x="2904013" y="520969"/>
                  <a:pt x="2904013" y="459333"/>
                </a:cubicBezTo>
                <a:cubicBezTo>
                  <a:pt x="2904013" y="397699"/>
                  <a:pt x="2910259" y="345113"/>
                  <a:pt x="2910259" y="345113"/>
                </a:cubicBezTo>
                <a:close/>
                <a:moveTo>
                  <a:pt x="3701387" y="345104"/>
                </a:moveTo>
                <a:lnTo>
                  <a:pt x="3746642" y="345104"/>
                </a:lnTo>
                <a:cubicBezTo>
                  <a:pt x="3746642" y="345104"/>
                  <a:pt x="3752953" y="397625"/>
                  <a:pt x="3752953" y="459324"/>
                </a:cubicBezTo>
                <a:cubicBezTo>
                  <a:pt x="3752953" y="521024"/>
                  <a:pt x="3746642" y="573482"/>
                  <a:pt x="3746642" y="573482"/>
                </a:cubicBezTo>
                <a:lnTo>
                  <a:pt x="3701387" y="573482"/>
                </a:lnTo>
                <a:cubicBezTo>
                  <a:pt x="3701387" y="573482"/>
                  <a:pt x="3695075" y="520960"/>
                  <a:pt x="3695075" y="459324"/>
                </a:cubicBezTo>
                <a:cubicBezTo>
                  <a:pt x="3695075" y="397689"/>
                  <a:pt x="3701387" y="345104"/>
                  <a:pt x="3701387" y="345104"/>
                </a:cubicBezTo>
                <a:close/>
                <a:moveTo>
                  <a:pt x="4492377" y="345095"/>
                </a:moveTo>
                <a:lnTo>
                  <a:pt x="4537632" y="345095"/>
                </a:lnTo>
                <a:cubicBezTo>
                  <a:pt x="4537632" y="345095"/>
                  <a:pt x="4543944" y="397616"/>
                  <a:pt x="4543944" y="459315"/>
                </a:cubicBezTo>
                <a:cubicBezTo>
                  <a:pt x="4543944" y="521015"/>
                  <a:pt x="4537632" y="573473"/>
                  <a:pt x="4537632" y="573473"/>
                </a:cubicBezTo>
                <a:lnTo>
                  <a:pt x="4492377" y="573473"/>
                </a:lnTo>
                <a:cubicBezTo>
                  <a:pt x="4492377" y="573473"/>
                  <a:pt x="4486066" y="520951"/>
                  <a:pt x="4486066" y="459315"/>
                </a:cubicBezTo>
                <a:cubicBezTo>
                  <a:pt x="4486066" y="397680"/>
                  <a:pt x="4492377" y="345095"/>
                  <a:pt x="4492377" y="345095"/>
                </a:cubicBezTo>
                <a:close/>
                <a:moveTo>
                  <a:pt x="5283517" y="345083"/>
                </a:moveTo>
                <a:lnTo>
                  <a:pt x="5328774" y="345083"/>
                </a:lnTo>
                <a:cubicBezTo>
                  <a:pt x="5328774" y="345083"/>
                  <a:pt x="5335085" y="397604"/>
                  <a:pt x="5335085" y="459304"/>
                </a:cubicBezTo>
                <a:cubicBezTo>
                  <a:pt x="5335085" y="521004"/>
                  <a:pt x="5328774" y="573461"/>
                  <a:pt x="5328774" y="573461"/>
                </a:cubicBezTo>
                <a:lnTo>
                  <a:pt x="5283517" y="573461"/>
                </a:lnTo>
                <a:cubicBezTo>
                  <a:pt x="5283517" y="573461"/>
                  <a:pt x="5277207" y="520940"/>
                  <a:pt x="5277207" y="459304"/>
                </a:cubicBezTo>
                <a:cubicBezTo>
                  <a:pt x="5277207" y="397668"/>
                  <a:pt x="5283517" y="345083"/>
                  <a:pt x="5283517" y="345083"/>
                </a:cubicBezTo>
                <a:close/>
                <a:moveTo>
                  <a:pt x="6074648" y="345077"/>
                </a:moveTo>
                <a:lnTo>
                  <a:pt x="6119901" y="345077"/>
                </a:lnTo>
                <a:cubicBezTo>
                  <a:pt x="6119901" y="345077"/>
                  <a:pt x="6126212" y="397598"/>
                  <a:pt x="6126212" y="459297"/>
                </a:cubicBezTo>
                <a:cubicBezTo>
                  <a:pt x="6126212" y="520998"/>
                  <a:pt x="6119901" y="573455"/>
                  <a:pt x="6119901" y="573455"/>
                </a:cubicBezTo>
                <a:lnTo>
                  <a:pt x="6074648" y="573455"/>
                </a:lnTo>
                <a:cubicBezTo>
                  <a:pt x="6074648" y="573455"/>
                  <a:pt x="6068400" y="520934"/>
                  <a:pt x="6068400" y="459297"/>
                </a:cubicBezTo>
                <a:cubicBezTo>
                  <a:pt x="6068400" y="397662"/>
                  <a:pt x="6074648" y="345077"/>
                  <a:pt x="6074648" y="345077"/>
                </a:cubicBezTo>
                <a:close/>
                <a:moveTo>
                  <a:pt x="6865787" y="345068"/>
                </a:moveTo>
                <a:lnTo>
                  <a:pt x="6910979" y="345068"/>
                </a:lnTo>
                <a:cubicBezTo>
                  <a:pt x="6910979" y="345068"/>
                  <a:pt x="6917290" y="397589"/>
                  <a:pt x="6917290" y="459288"/>
                </a:cubicBezTo>
                <a:cubicBezTo>
                  <a:pt x="6917290" y="520989"/>
                  <a:pt x="6910979" y="573446"/>
                  <a:pt x="6910979" y="573446"/>
                </a:cubicBezTo>
                <a:lnTo>
                  <a:pt x="6865787" y="573446"/>
                </a:lnTo>
                <a:cubicBezTo>
                  <a:pt x="6865787" y="573446"/>
                  <a:pt x="6859477" y="520925"/>
                  <a:pt x="6859477" y="459288"/>
                </a:cubicBezTo>
                <a:cubicBezTo>
                  <a:pt x="6859477" y="397653"/>
                  <a:pt x="6865787" y="345068"/>
                  <a:pt x="6865787" y="345068"/>
                </a:cubicBezTo>
                <a:close/>
                <a:moveTo>
                  <a:pt x="7656865" y="345059"/>
                </a:moveTo>
                <a:lnTo>
                  <a:pt x="7702121" y="345059"/>
                </a:lnTo>
                <a:cubicBezTo>
                  <a:pt x="7702121" y="345059"/>
                  <a:pt x="7708431" y="397580"/>
                  <a:pt x="7708431" y="459279"/>
                </a:cubicBezTo>
                <a:cubicBezTo>
                  <a:pt x="7708431" y="520980"/>
                  <a:pt x="7702121" y="573438"/>
                  <a:pt x="7702121" y="573438"/>
                </a:cubicBezTo>
                <a:lnTo>
                  <a:pt x="7656865" y="573438"/>
                </a:lnTo>
                <a:cubicBezTo>
                  <a:pt x="7656865" y="573438"/>
                  <a:pt x="7650619" y="520916"/>
                  <a:pt x="7650619" y="459279"/>
                </a:cubicBezTo>
                <a:cubicBezTo>
                  <a:pt x="7650619" y="397644"/>
                  <a:pt x="7656865" y="345059"/>
                  <a:pt x="7656865" y="345059"/>
                </a:cubicBezTo>
                <a:close/>
                <a:moveTo>
                  <a:pt x="8448006" y="345049"/>
                </a:moveTo>
                <a:lnTo>
                  <a:pt x="8493261" y="345049"/>
                </a:lnTo>
                <a:cubicBezTo>
                  <a:pt x="8493261" y="345049"/>
                  <a:pt x="8499508" y="397571"/>
                  <a:pt x="8499508" y="459270"/>
                </a:cubicBezTo>
                <a:cubicBezTo>
                  <a:pt x="8499508" y="520971"/>
                  <a:pt x="8493261" y="573429"/>
                  <a:pt x="8493261" y="573429"/>
                </a:cubicBezTo>
                <a:lnTo>
                  <a:pt x="8448006" y="573429"/>
                </a:lnTo>
                <a:cubicBezTo>
                  <a:pt x="8448006" y="573429"/>
                  <a:pt x="8441696" y="520907"/>
                  <a:pt x="8441696" y="459270"/>
                </a:cubicBezTo>
                <a:cubicBezTo>
                  <a:pt x="8441696" y="397635"/>
                  <a:pt x="8448006" y="345049"/>
                  <a:pt x="8448006" y="345049"/>
                </a:cubicBezTo>
                <a:close/>
                <a:moveTo>
                  <a:pt x="9239148" y="345040"/>
                </a:moveTo>
                <a:lnTo>
                  <a:pt x="9284403" y="345040"/>
                </a:lnTo>
                <a:cubicBezTo>
                  <a:pt x="9284403" y="345040"/>
                  <a:pt x="9290650" y="397562"/>
                  <a:pt x="9290650" y="459262"/>
                </a:cubicBezTo>
                <a:cubicBezTo>
                  <a:pt x="9290650" y="520962"/>
                  <a:pt x="9284403" y="573420"/>
                  <a:pt x="9284403" y="573420"/>
                </a:cubicBezTo>
                <a:lnTo>
                  <a:pt x="9239148" y="573420"/>
                </a:lnTo>
                <a:cubicBezTo>
                  <a:pt x="9239148" y="573420"/>
                  <a:pt x="9232838" y="520898"/>
                  <a:pt x="9232838" y="459262"/>
                </a:cubicBezTo>
                <a:cubicBezTo>
                  <a:pt x="9232838" y="397626"/>
                  <a:pt x="9239148" y="345040"/>
                  <a:pt x="9239148" y="345040"/>
                </a:cubicBezTo>
                <a:close/>
                <a:moveTo>
                  <a:pt x="10030289" y="345031"/>
                </a:moveTo>
                <a:lnTo>
                  <a:pt x="10075481" y="345031"/>
                </a:lnTo>
                <a:cubicBezTo>
                  <a:pt x="10075481" y="345031"/>
                  <a:pt x="10081791" y="397553"/>
                  <a:pt x="10081791" y="459253"/>
                </a:cubicBezTo>
                <a:cubicBezTo>
                  <a:pt x="10081791" y="520953"/>
                  <a:pt x="10075481" y="573411"/>
                  <a:pt x="10075481" y="573411"/>
                </a:cubicBezTo>
                <a:lnTo>
                  <a:pt x="10030289" y="573411"/>
                </a:lnTo>
                <a:cubicBezTo>
                  <a:pt x="10030289" y="573411"/>
                  <a:pt x="10023979" y="520889"/>
                  <a:pt x="10023979" y="459253"/>
                </a:cubicBezTo>
                <a:cubicBezTo>
                  <a:pt x="10023979" y="397617"/>
                  <a:pt x="10030289" y="345031"/>
                  <a:pt x="10030289" y="345031"/>
                </a:cubicBezTo>
                <a:close/>
                <a:moveTo>
                  <a:pt x="10821367" y="345022"/>
                </a:moveTo>
                <a:lnTo>
                  <a:pt x="10866623" y="345022"/>
                </a:lnTo>
                <a:cubicBezTo>
                  <a:pt x="10866623" y="345022"/>
                  <a:pt x="10872933" y="397544"/>
                  <a:pt x="10872933" y="459244"/>
                </a:cubicBezTo>
                <a:cubicBezTo>
                  <a:pt x="10872933" y="520944"/>
                  <a:pt x="10866623" y="573402"/>
                  <a:pt x="10866623" y="573402"/>
                </a:cubicBezTo>
                <a:lnTo>
                  <a:pt x="10821367" y="573402"/>
                </a:lnTo>
                <a:cubicBezTo>
                  <a:pt x="10821367" y="573402"/>
                  <a:pt x="10815121" y="520880"/>
                  <a:pt x="10815121" y="459244"/>
                </a:cubicBezTo>
                <a:cubicBezTo>
                  <a:pt x="10815121" y="397608"/>
                  <a:pt x="10821367" y="345022"/>
                  <a:pt x="10821367" y="345022"/>
                </a:cubicBezTo>
                <a:close/>
                <a:moveTo>
                  <a:pt x="11612508" y="345013"/>
                </a:moveTo>
                <a:lnTo>
                  <a:pt x="11657764" y="345013"/>
                </a:lnTo>
                <a:cubicBezTo>
                  <a:pt x="11657764" y="345013"/>
                  <a:pt x="11664075" y="397535"/>
                  <a:pt x="11664075" y="459235"/>
                </a:cubicBezTo>
                <a:cubicBezTo>
                  <a:pt x="11664075" y="520936"/>
                  <a:pt x="11657764" y="573393"/>
                  <a:pt x="11657764" y="573393"/>
                </a:cubicBezTo>
                <a:lnTo>
                  <a:pt x="11612508" y="573393"/>
                </a:lnTo>
                <a:cubicBezTo>
                  <a:pt x="11612508" y="573393"/>
                  <a:pt x="11606262" y="520872"/>
                  <a:pt x="11606262" y="459235"/>
                </a:cubicBezTo>
                <a:cubicBezTo>
                  <a:pt x="11606262" y="397599"/>
                  <a:pt x="11612508" y="345013"/>
                  <a:pt x="11612508" y="345013"/>
                </a:cubicBezTo>
                <a:close/>
                <a:moveTo>
                  <a:pt x="0" y="332294"/>
                </a:moveTo>
                <a:lnTo>
                  <a:pt x="48559" y="362926"/>
                </a:lnTo>
                <a:cubicBezTo>
                  <a:pt x="65816" y="374702"/>
                  <a:pt x="76396" y="382621"/>
                  <a:pt x="76396" y="382621"/>
                </a:cubicBezTo>
                <a:lnTo>
                  <a:pt x="53769" y="421820"/>
                </a:lnTo>
                <a:cubicBezTo>
                  <a:pt x="53769" y="421820"/>
                  <a:pt x="41611" y="416610"/>
                  <a:pt x="22784" y="407551"/>
                </a:cubicBezTo>
                <a:lnTo>
                  <a:pt x="0" y="395562"/>
                </a:lnTo>
                <a:close/>
                <a:moveTo>
                  <a:pt x="12203753" y="326467"/>
                </a:moveTo>
                <a:lnTo>
                  <a:pt x="12203753" y="390682"/>
                </a:lnTo>
                <a:lnTo>
                  <a:pt x="12171908" y="407437"/>
                </a:lnTo>
                <a:cubicBezTo>
                  <a:pt x="12153072" y="416488"/>
                  <a:pt x="12140914" y="421683"/>
                  <a:pt x="12140914" y="421683"/>
                </a:cubicBezTo>
                <a:lnTo>
                  <a:pt x="12118286" y="382482"/>
                </a:lnTo>
                <a:cubicBezTo>
                  <a:pt x="12118286" y="382482"/>
                  <a:pt x="12128867" y="374563"/>
                  <a:pt x="12146132" y="362787"/>
                </a:cubicBezTo>
                <a:close/>
                <a:moveTo>
                  <a:pt x="669795" y="268481"/>
                </a:moveTo>
                <a:lnTo>
                  <a:pt x="678178" y="272187"/>
                </a:lnTo>
                <a:cubicBezTo>
                  <a:pt x="694360" y="279476"/>
                  <a:pt x="731732" y="296948"/>
                  <a:pt x="771792" y="320086"/>
                </a:cubicBezTo>
                <a:cubicBezTo>
                  <a:pt x="825204" y="350936"/>
                  <a:pt x="867526" y="382613"/>
                  <a:pt x="867526" y="382613"/>
                </a:cubicBezTo>
                <a:lnTo>
                  <a:pt x="844900" y="421813"/>
                </a:lnTo>
                <a:cubicBezTo>
                  <a:pt x="844900" y="421813"/>
                  <a:pt x="796268" y="400971"/>
                  <a:pt x="742918" y="370184"/>
                </a:cubicBezTo>
                <a:cubicBezTo>
                  <a:pt x="689504" y="339335"/>
                  <a:pt x="647181" y="307657"/>
                  <a:pt x="647181" y="307657"/>
                </a:cubicBezTo>
                <a:close/>
                <a:moveTo>
                  <a:pt x="1460873" y="268471"/>
                </a:moveTo>
                <a:lnTo>
                  <a:pt x="1469257" y="272177"/>
                </a:lnTo>
                <a:cubicBezTo>
                  <a:pt x="1485439" y="279467"/>
                  <a:pt x="1522810" y="296939"/>
                  <a:pt x="1562870" y="320076"/>
                </a:cubicBezTo>
                <a:cubicBezTo>
                  <a:pt x="1616284" y="350927"/>
                  <a:pt x="1658607" y="382604"/>
                  <a:pt x="1658607" y="382604"/>
                </a:cubicBezTo>
                <a:lnTo>
                  <a:pt x="1635980" y="421804"/>
                </a:lnTo>
                <a:cubicBezTo>
                  <a:pt x="1635980" y="421804"/>
                  <a:pt x="1587348" y="400962"/>
                  <a:pt x="1533999" y="370175"/>
                </a:cubicBezTo>
                <a:cubicBezTo>
                  <a:pt x="1480583" y="339326"/>
                  <a:pt x="1438259" y="307647"/>
                  <a:pt x="1438259" y="307647"/>
                </a:cubicBezTo>
                <a:close/>
                <a:moveTo>
                  <a:pt x="2252000" y="268462"/>
                </a:moveTo>
                <a:lnTo>
                  <a:pt x="2260383" y="272168"/>
                </a:lnTo>
                <a:cubicBezTo>
                  <a:pt x="2276564" y="279458"/>
                  <a:pt x="2313933" y="296930"/>
                  <a:pt x="2353993" y="320067"/>
                </a:cubicBezTo>
                <a:cubicBezTo>
                  <a:pt x="2407411" y="350918"/>
                  <a:pt x="2449735" y="382595"/>
                  <a:pt x="2449735" y="382595"/>
                </a:cubicBezTo>
                <a:lnTo>
                  <a:pt x="2427108" y="421795"/>
                </a:lnTo>
                <a:cubicBezTo>
                  <a:pt x="2427108" y="421795"/>
                  <a:pt x="2378472" y="400953"/>
                  <a:pt x="2325122" y="370166"/>
                </a:cubicBezTo>
                <a:cubicBezTo>
                  <a:pt x="2271708" y="339317"/>
                  <a:pt x="2229387" y="307638"/>
                  <a:pt x="2229387" y="307638"/>
                </a:cubicBezTo>
                <a:close/>
                <a:moveTo>
                  <a:pt x="449268" y="268462"/>
                </a:moveTo>
                <a:lnTo>
                  <a:pt x="471896" y="307661"/>
                </a:lnTo>
                <a:cubicBezTo>
                  <a:pt x="471896" y="307661"/>
                  <a:pt x="429574" y="339340"/>
                  <a:pt x="376162" y="370189"/>
                </a:cubicBezTo>
                <a:cubicBezTo>
                  <a:pt x="322748" y="401038"/>
                  <a:pt x="274116" y="421818"/>
                  <a:pt x="274116" y="421818"/>
                </a:cubicBezTo>
                <a:lnTo>
                  <a:pt x="251487" y="382618"/>
                </a:lnTo>
                <a:lnTo>
                  <a:pt x="251551" y="382618"/>
                </a:lnTo>
                <a:cubicBezTo>
                  <a:pt x="251551" y="382618"/>
                  <a:pt x="293874" y="350940"/>
                  <a:pt x="347288" y="320090"/>
                </a:cubicBezTo>
                <a:cubicBezTo>
                  <a:pt x="400701" y="289240"/>
                  <a:pt x="449268" y="268462"/>
                  <a:pt x="449268" y="268462"/>
                </a:cubicBezTo>
                <a:close/>
                <a:moveTo>
                  <a:pt x="669744" y="268458"/>
                </a:moveTo>
                <a:lnTo>
                  <a:pt x="669808" y="268458"/>
                </a:lnTo>
                <a:lnTo>
                  <a:pt x="669795" y="268481"/>
                </a:lnTo>
                <a:close/>
                <a:moveTo>
                  <a:pt x="3043144" y="268453"/>
                </a:moveTo>
                <a:lnTo>
                  <a:pt x="3051523" y="272159"/>
                </a:lnTo>
                <a:cubicBezTo>
                  <a:pt x="3067710" y="279448"/>
                  <a:pt x="3105083" y="296921"/>
                  <a:pt x="3145144" y="320058"/>
                </a:cubicBezTo>
                <a:cubicBezTo>
                  <a:pt x="3198544" y="350908"/>
                  <a:pt x="3240871" y="382586"/>
                  <a:pt x="3240871" y="382586"/>
                </a:cubicBezTo>
                <a:lnTo>
                  <a:pt x="3218243" y="421786"/>
                </a:lnTo>
                <a:cubicBezTo>
                  <a:pt x="3218243" y="421786"/>
                  <a:pt x="3169618" y="400944"/>
                  <a:pt x="3116268" y="370157"/>
                </a:cubicBezTo>
                <a:cubicBezTo>
                  <a:pt x="3062852" y="339308"/>
                  <a:pt x="3020525" y="307629"/>
                  <a:pt x="3020525" y="307629"/>
                </a:cubicBezTo>
                <a:close/>
                <a:moveTo>
                  <a:pt x="1240476" y="268453"/>
                </a:moveTo>
                <a:lnTo>
                  <a:pt x="1263103" y="307652"/>
                </a:lnTo>
                <a:cubicBezTo>
                  <a:pt x="1263103" y="307652"/>
                  <a:pt x="1220781" y="339331"/>
                  <a:pt x="1167366" y="370180"/>
                </a:cubicBezTo>
                <a:cubicBezTo>
                  <a:pt x="1113950" y="401029"/>
                  <a:pt x="1065317" y="421809"/>
                  <a:pt x="1065317" y="421809"/>
                </a:cubicBezTo>
                <a:lnTo>
                  <a:pt x="1042681" y="382609"/>
                </a:lnTo>
                <a:cubicBezTo>
                  <a:pt x="1042681" y="382609"/>
                  <a:pt x="1085014" y="350931"/>
                  <a:pt x="1138427" y="320081"/>
                </a:cubicBezTo>
                <a:cubicBezTo>
                  <a:pt x="1191840" y="289231"/>
                  <a:pt x="1240476" y="268453"/>
                  <a:pt x="1240476" y="268453"/>
                </a:cubicBezTo>
                <a:close/>
                <a:moveTo>
                  <a:pt x="1460821" y="268448"/>
                </a:moveTo>
                <a:lnTo>
                  <a:pt x="1460890" y="268448"/>
                </a:lnTo>
                <a:lnTo>
                  <a:pt x="1460873" y="268471"/>
                </a:lnTo>
                <a:close/>
                <a:moveTo>
                  <a:pt x="2031546" y="268444"/>
                </a:moveTo>
                <a:lnTo>
                  <a:pt x="2054176" y="307643"/>
                </a:lnTo>
                <a:cubicBezTo>
                  <a:pt x="2054176" y="307643"/>
                  <a:pt x="2011851" y="339321"/>
                  <a:pt x="1958440" y="370171"/>
                </a:cubicBezTo>
                <a:cubicBezTo>
                  <a:pt x="1905024" y="401020"/>
                  <a:pt x="1856390" y="421800"/>
                  <a:pt x="1856390" y="421800"/>
                </a:cubicBezTo>
                <a:lnTo>
                  <a:pt x="1833765" y="382599"/>
                </a:lnTo>
                <a:cubicBezTo>
                  <a:pt x="1833765" y="382599"/>
                  <a:pt x="1876088" y="350922"/>
                  <a:pt x="1929500" y="320072"/>
                </a:cubicBezTo>
                <a:cubicBezTo>
                  <a:pt x="1982915" y="289222"/>
                  <a:pt x="2031546" y="268444"/>
                  <a:pt x="2031546" y="268444"/>
                </a:cubicBezTo>
                <a:close/>
                <a:moveTo>
                  <a:pt x="3834266" y="268443"/>
                </a:moveTo>
                <a:lnTo>
                  <a:pt x="3842651" y="272149"/>
                </a:lnTo>
                <a:cubicBezTo>
                  <a:pt x="3858829" y="279439"/>
                  <a:pt x="3896202" y="296911"/>
                  <a:pt x="3936263" y="320049"/>
                </a:cubicBezTo>
                <a:cubicBezTo>
                  <a:pt x="3989670" y="350899"/>
                  <a:pt x="4031992" y="382577"/>
                  <a:pt x="4031992" y="382577"/>
                </a:cubicBezTo>
                <a:lnTo>
                  <a:pt x="4009366" y="421777"/>
                </a:lnTo>
                <a:cubicBezTo>
                  <a:pt x="4009366" y="421777"/>
                  <a:pt x="3960740" y="400935"/>
                  <a:pt x="3907391" y="370148"/>
                </a:cubicBezTo>
                <a:cubicBezTo>
                  <a:pt x="3853972" y="339299"/>
                  <a:pt x="3811651" y="307620"/>
                  <a:pt x="3811651" y="307620"/>
                </a:cubicBezTo>
                <a:close/>
                <a:moveTo>
                  <a:pt x="2251951" y="268439"/>
                </a:moveTo>
                <a:lnTo>
                  <a:pt x="2252012" y="268439"/>
                </a:lnTo>
                <a:lnTo>
                  <a:pt x="2252000" y="268462"/>
                </a:lnTo>
                <a:close/>
                <a:moveTo>
                  <a:pt x="2822677" y="268435"/>
                </a:moveTo>
                <a:lnTo>
                  <a:pt x="2845305" y="307634"/>
                </a:lnTo>
                <a:cubicBezTo>
                  <a:pt x="2845305" y="307634"/>
                  <a:pt x="2802981" y="339312"/>
                  <a:pt x="2749571" y="370161"/>
                </a:cubicBezTo>
                <a:cubicBezTo>
                  <a:pt x="2696153" y="401011"/>
                  <a:pt x="2647521" y="421791"/>
                  <a:pt x="2647521" y="421791"/>
                </a:cubicBezTo>
                <a:lnTo>
                  <a:pt x="2624892" y="382590"/>
                </a:lnTo>
                <a:cubicBezTo>
                  <a:pt x="2624892" y="382590"/>
                  <a:pt x="2667217" y="350913"/>
                  <a:pt x="2720633" y="320063"/>
                </a:cubicBezTo>
                <a:cubicBezTo>
                  <a:pt x="2774046" y="289213"/>
                  <a:pt x="2822677" y="268435"/>
                  <a:pt x="2822677" y="268435"/>
                </a:cubicBezTo>
                <a:close/>
                <a:moveTo>
                  <a:pt x="4625259" y="268434"/>
                </a:moveTo>
                <a:lnTo>
                  <a:pt x="4633642" y="272140"/>
                </a:lnTo>
                <a:cubicBezTo>
                  <a:pt x="4649825" y="279430"/>
                  <a:pt x="4687193" y="296902"/>
                  <a:pt x="4727254" y="320040"/>
                </a:cubicBezTo>
                <a:cubicBezTo>
                  <a:pt x="4780668" y="350890"/>
                  <a:pt x="4822988" y="382568"/>
                  <a:pt x="4822988" y="382568"/>
                </a:cubicBezTo>
                <a:lnTo>
                  <a:pt x="4800366" y="421768"/>
                </a:lnTo>
                <a:cubicBezTo>
                  <a:pt x="4800366" y="421768"/>
                  <a:pt x="4751795" y="400926"/>
                  <a:pt x="4698380" y="370139"/>
                </a:cubicBezTo>
                <a:cubicBezTo>
                  <a:pt x="4644967" y="339290"/>
                  <a:pt x="4602649" y="307611"/>
                  <a:pt x="4602649" y="307611"/>
                </a:cubicBezTo>
                <a:close/>
                <a:moveTo>
                  <a:pt x="3043094" y="268430"/>
                </a:moveTo>
                <a:lnTo>
                  <a:pt x="3043156" y="268430"/>
                </a:lnTo>
                <a:lnTo>
                  <a:pt x="3043144" y="268453"/>
                </a:lnTo>
                <a:close/>
                <a:moveTo>
                  <a:pt x="5416402" y="268425"/>
                </a:moveTo>
                <a:lnTo>
                  <a:pt x="5424781" y="272131"/>
                </a:lnTo>
                <a:cubicBezTo>
                  <a:pt x="5440965" y="279421"/>
                  <a:pt x="5478335" y="296893"/>
                  <a:pt x="5518395" y="320030"/>
                </a:cubicBezTo>
                <a:cubicBezTo>
                  <a:pt x="5571809" y="350881"/>
                  <a:pt x="5614131" y="382559"/>
                  <a:pt x="5614131" y="382559"/>
                </a:cubicBezTo>
                <a:lnTo>
                  <a:pt x="5591504" y="421759"/>
                </a:lnTo>
                <a:cubicBezTo>
                  <a:pt x="5591504" y="421759"/>
                  <a:pt x="5542935" y="400916"/>
                  <a:pt x="5489521" y="370130"/>
                </a:cubicBezTo>
                <a:cubicBezTo>
                  <a:pt x="5436110" y="339280"/>
                  <a:pt x="5393787" y="307601"/>
                  <a:pt x="5393787" y="307601"/>
                </a:cubicBezTo>
                <a:close/>
                <a:moveTo>
                  <a:pt x="3613742" y="268425"/>
                </a:moveTo>
                <a:lnTo>
                  <a:pt x="3636372" y="307624"/>
                </a:lnTo>
                <a:cubicBezTo>
                  <a:pt x="3636372" y="307624"/>
                  <a:pt x="3594049" y="339303"/>
                  <a:pt x="3540639" y="370152"/>
                </a:cubicBezTo>
                <a:cubicBezTo>
                  <a:pt x="3487224" y="401002"/>
                  <a:pt x="3438588" y="421782"/>
                  <a:pt x="3438588" y="421782"/>
                </a:cubicBezTo>
                <a:lnTo>
                  <a:pt x="3415959" y="382581"/>
                </a:lnTo>
                <a:lnTo>
                  <a:pt x="3416027" y="382581"/>
                </a:lnTo>
                <a:cubicBezTo>
                  <a:pt x="3416027" y="382581"/>
                  <a:pt x="3458348" y="350904"/>
                  <a:pt x="3511767" y="320053"/>
                </a:cubicBezTo>
                <a:cubicBezTo>
                  <a:pt x="3565177" y="289204"/>
                  <a:pt x="3613742" y="268425"/>
                  <a:pt x="3613742" y="268425"/>
                </a:cubicBezTo>
                <a:close/>
                <a:moveTo>
                  <a:pt x="3834218" y="268421"/>
                </a:moveTo>
                <a:lnTo>
                  <a:pt x="3834279" y="268421"/>
                </a:lnTo>
                <a:lnTo>
                  <a:pt x="3834266" y="268443"/>
                </a:lnTo>
                <a:close/>
                <a:moveTo>
                  <a:pt x="4404792" y="268416"/>
                </a:moveTo>
                <a:lnTo>
                  <a:pt x="4427424" y="307615"/>
                </a:lnTo>
                <a:cubicBezTo>
                  <a:pt x="4427424" y="307615"/>
                  <a:pt x="4385099" y="339294"/>
                  <a:pt x="4331686" y="370143"/>
                </a:cubicBezTo>
                <a:cubicBezTo>
                  <a:pt x="4278272" y="400993"/>
                  <a:pt x="4229635" y="421773"/>
                  <a:pt x="4229635" y="421773"/>
                </a:cubicBezTo>
                <a:lnTo>
                  <a:pt x="4207009" y="382572"/>
                </a:lnTo>
                <a:lnTo>
                  <a:pt x="4207074" y="382572"/>
                </a:lnTo>
                <a:cubicBezTo>
                  <a:pt x="4207074" y="382572"/>
                  <a:pt x="4249395" y="350895"/>
                  <a:pt x="4302809" y="320044"/>
                </a:cubicBezTo>
                <a:cubicBezTo>
                  <a:pt x="4356222" y="289194"/>
                  <a:pt x="4404792" y="268416"/>
                  <a:pt x="4404792" y="268416"/>
                </a:cubicBezTo>
                <a:close/>
                <a:moveTo>
                  <a:pt x="4625211" y="268411"/>
                </a:moveTo>
                <a:lnTo>
                  <a:pt x="4625271" y="268411"/>
                </a:lnTo>
                <a:lnTo>
                  <a:pt x="4625259" y="268434"/>
                </a:lnTo>
                <a:close/>
                <a:moveTo>
                  <a:pt x="5195941" y="268407"/>
                </a:moveTo>
                <a:lnTo>
                  <a:pt x="5218566" y="307606"/>
                </a:lnTo>
                <a:cubicBezTo>
                  <a:pt x="5218566" y="307606"/>
                  <a:pt x="5176242" y="339285"/>
                  <a:pt x="5122827" y="370134"/>
                </a:cubicBezTo>
                <a:cubicBezTo>
                  <a:pt x="5069416" y="400984"/>
                  <a:pt x="5020783" y="421764"/>
                  <a:pt x="5020783" y="421764"/>
                </a:cubicBezTo>
                <a:lnTo>
                  <a:pt x="4998155" y="382563"/>
                </a:lnTo>
                <a:lnTo>
                  <a:pt x="4998215" y="382563"/>
                </a:lnTo>
                <a:cubicBezTo>
                  <a:pt x="4998215" y="382563"/>
                  <a:pt x="5040542" y="350886"/>
                  <a:pt x="5093953" y="320035"/>
                </a:cubicBezTo>
                <a:cubicBezTo>
                  <a:pt x="5147369" y="289185"/>
                  <a:pt x="5195941" y="268407"/>
                  <a:pt x="5195941" y="268407"/>
                </a:cubicBezTo>
                <a:close/>
                <a:moveTo>
                  <a:pt x="5416352" y="268402"/>
                </a:moveTo>
                <a:lnTo>
                  <a:pt x="5416414" y="268402"/>
                </a:lnTo>
                <a:lnTo>
                  <a:pt x="5416402" y="268425"/>
                </a:lnTo>
                <a:close/>
                <a:moveTo>
                  <a:pt x="5987007" y="268398"/>
                </a:moveTo>
                <a:lnTo>
                  <a:pt x="6009633" y="307597"/>
                </a:lnTo>
                <a:cubicBezTo>
                  <a:pt x="6009633" y="307597"/>
                  <a:pt x="5967311" y="339276"/>
                  <a:pt x="5913898" y="370125"/>
                </a:cubicBezTo>
                <a:cubicBezTo>
                  <a:pt x="5860482" y="400975"/>
                  <a:pt x="5811850" y="421755"/>
                  <a:pt x="5811850" y="421755"/>
                </a:cubicBezTo>
                <a:lnTo>
                  <a:pt x="5789224" y="382554"/>
                </a:lnTo>
                <a:lnTo>
                  <a:pt x="5789287" y="382554"/>
                </a:lnTo>
                <a:cubicBezTo>
                  <a:pt x="5789287" y="382554"/>
                  <a:pt x="5831610" y="350876"/>
                  <a:pt x="5885024" y="320026"/>
                </a:cubicBezTo>
                <a:cubicBezTo>
                  <a:pt x="5938437" y="289176"/>
                  <a:pt x="5987007" y="268398"/>
                  <a:pt x="5987007" y="268398"/>
                </a:cubicBezTo>
                <a:close/>
                <a:moveTo>
                  <a:pt x="6207480" y="268393"/>
                </a:moveTo>
                <a:cubicBezTo>
                  <a:pt x="6207480" y="268393"/>
                  <a:pt x="6256113" y="289171"/>
                  <a:pt x="6309528" y="320021"/>
                </a:cubicBezTo>
                <a:cubicBezTo>
                  <a:pt x="6362942" y="350872"/>
                  <a:pt x="6405201" y="382550"/>
                  <a:pt x="6405201" y="382550"/>
                </a:cubicBezTo>
                <a:lnTo>
                  <a:pt x="6382638" y="421750"/>
                </a:lnTo>
                <a:cubicBezTo>
                  <a:pt x="6382638" y="421750"/>
                  <a:pt x="6334004" y="400908"/>
                  <a:pt x="6280590" y="370121"/>
                </a:cubicBezTo>
                <a:cubicBezTo>
                  <a:pt x="6227176" y="339271"/>
                  <a:pt x="6184852" y="307592"/>
                  <a:pt x="6184852" y="307592"/>
                </a:cubicBezTo>
                <a:close/>
                <a:moveTo>
                  <a:pt x="6778210" y="268388"/>
                </a:moveTo>
                <a:lnTo>
                  <a:pt x="6800772" y="307588"/>
                </a:lnTo>
                <a:cubicBezTo>
                  <a:pt x="6800772" y="307588"/>
                  <a:pt x="6758449" y="339267"/>
                  <a:pt x="6705035" y="370116"/>
                </a:cubicBezTo>
                <a:cubicBezTo>
                  <a:pt x="6651621" y="400966"/>
                  <a:pt x="6603052" y="421746"/>
                  <a:pt x="6603052" y="421746"/>
                </a:cubicBezTo>
                <a:lnTo>
                  <a:pt x="6580424" y="382545"/>
                </a:lnTo>
                <a:cubicBezTo>
                  <a:pt x="6580424" y="382545"/>
                  <a:pt x="6622747" y="350867"/>
                  <a:pt x="6676161" y="320017"/>
                </a:cubicBezTo>
                <a:cubicBezTo>
                  <a:pt x="6729575" y="289167"/>
                  <a:pt x="6778210" y="268388"/>
                  <a:pt x="6778210" y="268388"/>
                </a:cubicBezTo>
                <a:close/>
                <a:moveTo>
                  <a:pt x="6998558" y="268384"/>
                </a:moveTo>
                <a:cubicBezTo>
                  <a:pt x="6998558" y="268384"/>
                  <a:pt x="7047191" y="289162"/>
                  <a:pt x="7100606" y="320012"/>
                </a:cubicBezTo>
                <a:cubicBezTo>
                  <a:pt x="7154020" y="350863"/>
                  <a:pt x="7196344" y="382540"/>
                  <a:pt x="7196344" y="382540"/>
                </a:cubicBezTo>
                <a:lnTo>
                  <a:pt x="7173716" y="421741"/>
                </a:lnTo>
                <a:cubicBezTo>
                  <a:pt x="7173716" y="421741"/>
                  <a:pt x="7125146" y="400898"/>
                  <a:pt x="7071731" y="370111"/>
                </a:cubicBezTo>
                <a:cubicBezTo>
                  <a:pt x="7018317" y="339262"/>
                  <a:pt x="6975995" y="307583"/>
                  <a:pt x="6975995" y="307583"/>
                </a:cubicBezTo>
                <a:close/>
                <a:moveTo>
                  <a:pt x="7569286" y="268379"/>
                </a:moveTo>
                <a:lnTo>
                  <a:pt x="7591913" y="307579"/>
                </a:lnTo>
                <a:cubicBezTo>
                  <a:pt x="7591913" y="307579"/>
                  <a:pt x="7549590" y="339258"/>
                  <a:pt x="7496176" y="370107"/>
                </a:cubicBezTo>
                <a:cubicBezTo>
                  <a:pt x="7442762" y="400957"/>
                  <a:pt x="7394128" y="421737"/>
                  <a:pt x="7394128" y="421737"/>
                </a:cubicBezTo>
                <a:lnTo>
                  <a:pt x="7371564" y="382536"/>
                </a:lnTo>
                <a:cubicBezTo>
                  <a:pt x="7371564" y="382536"/>
                  <a:pt x="7413887" y="350858"/>
                  <a:pt x="7467302" y="320008"/>
                </a:cubicBezTo>
                <a:cubicBezTo>
                  <a:pt x="7520716" y="289158"/>
                  <a:pt x="7569286" y="268379"/>
                  <a:pt x="7569286" y="268379"/>
                </a:cubicBezTo>
                <a:close/>
                <a:moveTo>
                  <a:pt x="7789699" y="268374"/>
                </a:moveTo>
                <a:cubicBezTo>
                  <a:pt x="7789699" y="268374"/>
                  <a:pt x="7838333" y="289153"/>
                  <a:pt x="7891747" y="320003"/>
                </a:cubicBezTo>
                <a:cubicBezTo>
                  <a:pt x="7945161" y="350854"/>
                  <a:pt x="7987485" y="382531"/>
                  <a:pt x="7987485" y="382531"/>
                </a:cubicBezTo>
                <a:lnTo>
                  <a:pt x="7964857" y="421732"/>
                </a:lnTo>
                <a:cubicBezTo>
                  <a:pt x="7964857" y="421732"/>
                  <a:pt x="7916223" y="400889"/>
                  <a:pt x="7862873" y="370102"/>
                </a:cubicBezTo>
                <a:cubicBezTo>
                  <a:pt x="7809395" y="339253"/>
                  <a:pt x="7767072" y="307574"/>
                  <a:pt x="7767072" y="307574"/>
                </a:cubicBezTo>
                <a:close/>
                <a:moveTo>
                  <a:pt x="8360428" y="268370"/>
                </a:moveTo>
                <a:lnTo>
                  <a:pt x="8383056" y="307569"/>
                </a:lnTo>
                <a:cubicBezTo>
                  <a:pt x="8383056" y="307569"/>
                  <a:pt x="8340732" y="339248"/>
                  <a:pt x="8287318" y="370098"/>
                </a:cubicBezTo>
                <a:cubicBezTo>
                  <a:pt x="8233904" y="400948"/>
                  <a:pt x="8185270" y="421728"/>
                  <a:pt x="8185270" y="421728"/>
                </a:cubicBezTo>
                <a:lnTo>
                  <a:pt x="8162642" y="382527"/>
                </a:lnTo>
                <a:cubicBezTo>
                  <a:pt x="8162642" y="382527"/>
                  <a:pt x="8204965" y="350849"/>
                  <a:pt x="8258380" y="319998"/>
                </a:cubicBezTo>
                <a:cubicBezTo>
                  <a:pt x="8311794" y="289148"/>
                  <a:pt x="8360428" y="268370"/>
                  <a:pt x="8360428" y="268370"/>
                </a:cubicBezTo>
                <a:close/>
                <a:moveTo>
                  <a:pt x="8580840" y="268365"/>
                </a:moveTo>
                <a:cubicBezTo>
                  <a:pt x="8580840" y="268365"/>
                  <a:pt x="8629474" y="289144"/>
                  <a:pt x="8682888" y="319994"/>
                </a:cubicBezTo>
                <a:cubicBezTo>
                  <a:pt x="8736302" y="350845"/>
                  <a:pt x="8778626" y="382522"/>
                  <a:pt x="8778626" y="382522"/>
                </a:cubicBezTo>
                <a:lnTo>
                  <a:pt x="8755998" y="421723"/>
                </a:lnTo>
                <a:cubicBezTo>
                  <a:pt x="8755998" y="421723"/>
                  <a:pt x="8707364" y="400880"/>
                  <a:pt x="8654014" y="370093"/>
                </a:cubicBezTo>
                <a:cubicBezTo>
                  <a:pt x="8600536" y="339244"/>
                  <a:pt x="8558213" y="307565"/>
                  <a:pt x="8558213" y="307565"/>
                </a:cubicBezTo>
                <a:close/>
                <a:moveTo>
                  <a:pt x="9151570" y="268361"/>
                </a:moveTo>
                <a:lnTo>
                  <a:pt x="9174198" y="307560"/>
                </a:lnTo>
                <a:cubicBezTo>
                  <a:pt x="9174198" y="307560"/>
                  <a:pt x="9131874" y="339239"/>
                  <a:pt x="9078460" y="370089"/>
                </a:cubicBezTo>
                <a:cubicBezTo>
                  <a:pt x="9025046" y="400939"/>
                  <a:pt x="8976412" y="421719"/>
                  <a:pt x="8976412" y="421719"/>
                </a:cubicBezTo>
                <a:lnTo>
                  <a:pt x="8953784" y="382518"/>
                </a:lnTo>
                <a:cubicBezTo>
                  <a:pt x="8953784" y="382518"/>
                  <a:pt x="8996107" y="350840"/>
                  <a:pt x="9049522" y="319989"/>
                </a:cubicBezTo>
                <a:cubicBezTo>
                  <a:pt x="9102936" y="289139"/>
                  <a:pt x="9151570" y="268361"/>
                  <a:pt x="9151570" y="268361"/>
                </a:cubicBezTo>
                <a:close/>
                <a:moveTo>
                  <a:pt x="9371982" y="268356"/>
                </a:moveTo>
                <a:cubicBezTo>
                  <a:pt x="9371982" y="268356"/>
                  <a:pt x="9420552" y="289135"/>
                  <a:pt x="9474030" y="319985"/>
                </a:cubicBezTo>
                <a:cubicBezTo>
                  <a:pt x="9527381" y="350835"/>
                  <a:pt x="9569704" y="382513"/>
                  <a:pt x="9569704" y="382513"/>
                </a:cubicBezTo>
                <a:lnTo>
                  <a:pt x="9547140" y="421714"/>
                </a:lnTo>
                <a:cubicBezTo>
                  <a:pt x="9547140" y="421714"/>
                  <a:pt x="9498507" y="400871"/>
                  <a:pt x="9445093" y="370084"/>
                </a:cubicBezTo>
                <a:cubicBezTo>
                  <a:pt x="9391678" y="339235"/>
                  <a:pt x="9349355" y="307556"/>
                  <a:pt x="9349355" y="307556"/>
                </a:cubicBezTo>
                <a:close/>
                <a:moveTo>
                  <a:pt x="9942711" y="268351"/>
                </a:moveTo>
                <a:lnTo>
                  <a:pt x="9965275" y="307551"/>
                </a:lnTo>
                <a:cubicBezTo>
                  <a:pt x="9965275" y="307551"/>
                  <a:pt x="9922951" y="339230"/>
                  <a:pt x="9869601" y="370080"/>
                </a:cubicBezTo>
                <a:cubicBezTo>
                  <a:pt x="9816123" y="400930"/>
                  <a:pt x="9767553" y="421710"/>
                  <a:pt x="9767553" y="421710"/>
                </a:cubicBezTo>
                <a:lnTo>
                  <a:pt x="9744925" y="382509"/>
                </a:lnTo>
                <a:cubicBezTo>
                  <a:pt x="9744925" y="382509"/>
                  <a:pt x="9787248" y="350831"/>
                  <a:pt x="9840663" y="319980"/>
                </a:cubicBezTo>
                <a:cubicBezTo>
                  <a:pt x="9894077" y="289130"/>
                  <a:pt x="9942711" y="268351"/>
                  <a:pt x="9942711" y="268351"/>
                </a:cubicBezTo>
                <a:close/>
                <a:moveTo>
                  <a:pt x="10163059" y="268347"/>
                </a:moveTo>
                <a:cubicBezTo>
                  <a:pt x="10163059" y="268347"/>
                  <a:pt x="10211693" y="289125"/>
                  <a:pt x="10265107" y="319975"/>
                </a:cubicBezTo>
                <a:cubicBezTo>
                  <a:pt x="10318522" y="350826"/>
                  <a:pt x="10360845" y="382504"/>
                  <a:pt x="10360845" y="382504"/>
                </a:cubicBezTo>
                <a:lnTo>
                  <a:pt x="10338218" y="421705"/>
                </a:lnTo>
                <a:cubicBezTo>
                  <a:pt x="10338218" y="421705"/>
                  <a:pt x="10289648" y="400862"/>
                  <a:pt x="10236234" y="370075"/>
                </a:cubicBezTo>
                <a:cubicBezTo>
                  <a:pt x="10182819" y="339225"/>
                  <a:pt x="10140496" y="307546"/>
                  <a:pt x="10140496" y="307546"/>
                </a:cubicBezTo>
                <a:close/>
                <a:moveTo>
                  <a:pt x="10733788" y="268342"/>
                </a:moveTo>
                <a:lnTo>
                  <a:pt x="10756416" y="307542"/>
                </a:lnTo>
                <a:cubicBezTo>
                  <a:pt x="10756416" y="307542"/>
                  <a:pt x="10714092" y="339221"/>
                  <a:pt x="10660678" y="370071"/>
                </a:cubicBezTo>
                <a:cubicBezTo>
                  <a:pt x="10607264" y="400921"/>
                  <a:pt x="10558630" y="421701"/>
                  <a:pt x="10558630" y="421701"/>
                </a:cubicBezTo>
                <a:lnTo>
                  <a:pt x="10536066" y="382500"/>
                </a:lnTo>
                <a:cubicBezTo>
                  <a:pt x="10536066" y="382500"/>
                  <a:pt x="10578389" y="350822"/>
                  <a:pt x="10631804" y="319971"/>
                </a:cubicBezTo>
                <a:cubicBezTo>
                  <a:pt x="10685218" y="289121"/>
                  <a:pt x="10733788" y="268342"/>
                  <a:pt x="10733788" y="268342"/>
                </a:cubicBezTo>
                <a:close/>
                <a:moveTo>
                  <a:pt x="10954201" y="268337"/>
                </a:moveTo>
                <a:cubicBezTo>
                  <a:pt x="10954201" y="268337"/>
                  <a:pt x="11002835" y="289116"/>
                  <a:pt x="11056249" y="319966"/>
                </a:cubicBezTo>
                <a:cubicBezTo>
                  <a:pt x="11109664" y="350817"/>
                  <a:pt x="11151987" y="382495"/>
                  <a:pt x="11151987" y="382495"/>
                </a:cubicBezTo>
                <a:lnTo>
                  <a:pt x="11129360" y="421696"/>
                </a:lnTo>
                <a:cubicBezTo>
                  <a:pt x="11129360" y="421696"/>
                  <a:pt x="11080790" y="400853"/>
                  <a:pt x="11027376" y="370066"/>
                </a:cubicBezTo>
                <a:cubicBezTo>
                  <a:pt x="10973961" y="339216"/>
                  <a:pt x="10931638" y="307537"/>
                  <a:pt x="10931638" y="307537"/>
                </a:cubicBezTo>
                <a:close/>
                <a:moveTo>
                  <a:pt x="11524930" y="268333"/>
                </a:moveTo>
                <a:lnTo>
                  <a:pt x="11547558" y="307533"/>
                </a:lnTo>
                <a:cubicBezTo>
                  <a:pt x="11547558" y="307533"/>
                  <a:pt x="11505234" y="339212"/>
                  <a:pt x="11451820" y="370062"/>
                </a:cubicBezTo>
                <a:cubicBezTo>
                  <a:pt x="11398406" y="400912"/>
                  <a:pt x="11349772" y="421691"/>
                  <a:pt x="11349772" y="421691"/>
                </a:cubicBezTo>
                <a:lnTo>
                  <a:pt x="11327208" y="382491"/>
                </a:lnTo>
                <a:cubicBezTo>
                  <a:pt x="11327208" y="382491"/>
                  <a:pt x="11369531" y="350813"/>
                  <a:pt x="11422946" y="319962"/>
                </a:cubicBezTo>
                <a:cubicBezTo>
                  <a:pt x="11476360" y="289112"/>
                  <a:pt x="11524930" y="268333"/>
                  <a:pt x="11524930" y="268333"/>
                </a:cubicBezTo>
                <a:close/>
                <a:moveTo>
                  <a:pt x="11745343" y="268328"/>
                </a:moveTo>
                <a:cubicBezTo>
                  <a:pt x="11745343" y="268328"/>
                  <a:pt x="11793976" y="289107"/>
                  <a:pt x="11847390" y="319957"/>
                </a:cubicBezTo>
                <a:cubicBezTo>
                  <a:pt x="11900804" y="350808"/>
                  <a:pt x="11943128" y="382486"/>
                  <a:pt x="11943128" y="382486"/>
                </a:cubicBezTo>
                <a:lnTo>
                  <a:pt x="11920501" y="421687"/>
                </a:lnTo>
                <a:cubicBezTo>
                  <a:pt x="11920501" y="421687"/>
                  <a:pt x="11871867" y="400844"/>
                  <a:pt x="11818516" y="370057"/>
                </a:cubicBezTo>
                <a:cubicBezTo>
                  <a:pt x="11765038" y="339207"/>
                  <a:pt x="11722715" y="307528"/>
                  <a:pt x="11722715" y="307528"/>
                </a:cubicBezTo>
                <a:close/>
                <a:moveTo>
                  <a:pt x="141282" y="116767"/>
                </a:moveTo>
                <a:lnTo>
                  <a:pt x="186536" y="116767"/>
                </a:lnTo>
                <a:cubicBezTo>
                  <a:pt x="186536" y="116767"/>
                  <a:pt x="192846" y="169288"/>
                  <a:pt x="192846" y="230987"/>
                </a:cubicBezTo>
                <a:cubicBezTo>
                  <a:pt x="192846" y="292686"/>
                  <a:pt x="186536" y="345144"/>
                  <a:pt x="186536" y="345144"/>
                </a:cubicBezTo>
                <a:lnTo>
                  <a:pt x="141282" y="345144"/>
                </a:lnTo>
                <a:cubicBezTo>
                  <a:pt x="141282" y="345144"/>
                  <a:pt x="135035" y="292622"/>
                  <a:pt x="135035" y="230987"/>
                </a:cubicBezTo>
                <a:cubicBezTo>
                  <a:pt x="135035" y="169352"/>
                  <a:pt x="141282" y="116767"/>
                  <a:pt x="141282" y="116767"/>
                </a:cubicBezTo>
                <a:close/>
                <a:moveTo>
                  <a:pt x="932414" y="116760"/>
                </a:moveTo>
                <a:lnTo>
                  <a:pt x="977669" y="116760"/>
                </a:lnTo>
                <a:cubicBezTo>
                  <a:pt x="977669" y="116760"/>
                  <a:pt x="983979" y="169281"/>
                  <a:pt x="983979" y="230979"/>
                </a:cubicBezTo>
                <a:cubicBezTo>
                  <a:pt x="983979" y="292679"/>
                  <a:pt x="977669" y="345136"/>
                  <a:pt x="977669" y="345136"/>
                </a:cubicBezTo>
                <a:lnTo>
                  <a:pt x="932414" y="345136"/>
                </a:lnTo>
                <a:cubicBezTo>
                  <a:pt x="932414" y="345136"/>
                  <a:pt x="926104" y="292615"/>
                  <a:pt x="926104" y="230979"/>
                </a:cubicBezTo>
                <a:cubicBezTo>
                  <a:pt x="926104" y="169345"/>
                  <a:pt x="932414" y="116760"/>
                  <a:pt x="932414" y="116760"/>
                </a:cubicBezTo>
                <a:close/>
                <a:moveTo>
                  <a:pt x="1723556" y="116750"/>
                </a:moveTo>
                <a:lnTo>
                  <a:pt x="1768814" y="116750"/>
                </a:lnTo>
                <a:cubicBezTo>
                  <a:pt x="1768814" y="116750"/>
                  <a:pt x="1775125" y="169271"/>
                  <a:pt x="1775125" y="230970"/>
                </a:cubicBezTo>
                <a:cubicBezTo>
                  <a:pt x="1775125" y="292670"/>
                  <a:pt x="1768814" y="345127"/>
                  <a:pt x="1768814" y="345127"/>
                </a:cubicBezTo>
                <a:lnTo>
                  <a:pt x="1723556" y="345127"/>
                </a:lnTo>
                <a:cubicBezTo>
                  <a:pt x="1723556" y="345127"/>
                  <a:pt x="1717247" y="292606"/>
                  <a:pt x="1717247" y="230970"/>
                </a:cubicBezTo>
                <a:cubicBezTo>
                  <a:pt x="1717247" y="169335"/>
                  <a:pt x="1723556" y="116750"/>
                  <a:pt x="1723556" y="116750"/>
                </a:cubicBezTo>
                <a:close/>
                <a:moveTo>
                  <a:pt x="2514689" y="116741"/>
                </a:moveTo>
                <a:lnTo>
                  <a:pt x="2559944" y="116741"/>
                </a:lnTo>
                <a:cubicBezTo>
                  <a:pt x="2559944" y="116741"/>
                  <a:pt x="2566255" y="169262"/>
                  <a:pt x="2566255" y="230961"/>
                </a:cubicBezTo>
                <a:cubicBezTo>
                  <a:pt x="2566255" y="292660"/>
                  <a:pt x="2559944" y="345118"/>
                  <a:pt x="2559944" y="345118"/>
                </a:cubicBezTo>
                <a:lnTo>
                  <a:pt x="2514689" y="345118"/>
                </a:lnTo>
                <a:cubicBezTo>
                  <a:pt x="2514689" y="345118"/>
                  <a:pt x="2508444" y="292596"/>
                  <a:pt x="2508444" y="230961"/>
                </a:cubicBezTo>
                <a:cubicBezTo>
                  <a:pt x="2508444" y="169326"/>
                  <a:pt x="2514689" y="116741"/>
                  <a:pt x="2514689" y="116741"/>
                </a:cubicBezTo>
                <a:close/>
                <a:moveTo>
                  <a:pt x="3305754" y="116731"/>
                </a:moveTo>
                <a:lnTo>
                  <a:pt x="3351014" y="116731"/>
                </a:lnTo>
                <a:cubicBezTo>
                  <a:pt x="3351014" y="116731"/>
                  <a:pt x="3357323" y="169253"/>
                  <a:pt x="3357323" y="230952"/>
                </a:cubicBezTo>
                <a:cubicBezTo>
                  <a:pt x="3357323" y="292651"/>
                  <a:pt x="3351014" y="345109"/>
                  <a:pt x="3351014" y="345109"/>
                </a:cubicBezTo>
                <a:lnTo>
                  <a:pt x="3305754" y="345109"/>
                </a:lnTo>
                <a:cubicBezTo>
                  <a:pt x="3305754" y="345109"/>
                  <a:pt x="3299510" y="292587"/>
                  <a:pt x="3299510" y="230952"/>
                </a:cubicBezTo>
                <a:cubicBezTo>
                  <a:pt x="3299510" y="169317"/>
                  <a:pt x="3305754" y="116731"/>
                  <a:pt x="3305754" y="116731"/>
                </a:cubicBezTo>
                <a:close/>
                <a:moveTo>
                  <a:pt x="4096880" y="116722"/>
                </a:moveTo>
                <a:lnTo>
                  <a:pt x="4142136" y="116722"/>
                </a:lnTo>
                <a:cubicBezTo>
                  <a:pt x="4142136" y="116722"/>
                  <a:pt x="4148446" y="169243"/>
                  <a:pt x="4148446" y="230942"/>
                </a:cubicBezTo>
                <a:cubicBezTo>
                  <a:pt x="4148446" y="292642"/>
                  <a:pt x="4142136" y="345099"/>
                  <a:pt x="4142136" y="345099"/>
                </a:cubicBezTo>
                <a:lnTo>
                  <a:pt x="4096880" y="345099"/>
                </a:lnTo>
                <a:cubicBezTo>
                  <a:pt x="4096880" y="345099"/>
                  <a:pt x="4090633" y="292578"/>
                  <a:pt x="4090633" y="230942"/>
                </a:cubicBezTo>
                <a:cubicBezTo>
                  <a:pt x="4090633" y="169307"/>
                  <a:pt x="4096880" y="116722"/>
                  <a:pt x="4096880" y="116722"/>
                </a:cubicBezTo>
                <a:close/>
                <a:moveTo>
                  <a:pt x="4887944" y="116712"/>
                </a:moveTo>
                <a:lnTo>
                  <a:pt x="4933198" y="116712"/>
                </a:lnTo>
                <a:cubicBezTo>
                  <a:pt x="4933198" y="116712"/>
                  <a:pt x="4939507" y="169234"/>
                  <a:pt x="4939507" y="230933"/>
                </a:cubicBezTo>
                <a:cubicBezTo>
                  <a:pt x="4939507" y="292633"/>
                  <a:pt x="4933198" y="345090"/>
                  <a:pt x="4933198" y="345090"/>
                </a:cubicBezTo>
                <a:lnTo>
                  <a:pt x="4887944" y="345090"/>
                </a:lnTo>
                <a:cubicBezTo>
                  <a:pt x="4887944" y="345090"/>
                  <a:pt x="4881696" y="292569"/>
                  <a:pt x="4881696" y="230933"/>
                </a:cubicBezTo>
                <a:cubicBezTo>
                  <a:pt x="4881696" y="169298"/>
                  <a:pt x="4887944" y="116712"/>
                  <a:pt x="4887944" y="116712"/>
                </a:cubicBezTo>
                <a:close/>
                <a:moveTo>
                  <a:pt x="5679084" y="116703"/>
                </a:moveTo>
                <a:lnTo>
                  <a:pt x="5724338" y="116703"/>
                </a:lnTo>
                <a:cubicBezTo>
                  <a:pt x="5724338" y="116703"/>
                  <a:pt x="5730645" y="169225"/>
                  <a:pt x="5730645" y="230924"/>
                </a:cubicBezTo>
                <a:cubicBezTo>
                  <a:pt x="5730645" y="292624"/>
                  <a:pt x="5724338" y="345081"/>
                  <a:pt x="5724338" y="345081"/>
                </a:cubicBezTo>
                <a:lnTo>
                  <a:pt x="5679084" y="345081"/>
                </a:lnTo>
                <a:cubicBezTo>
                  <a:pt x="5679084" y="345081"/>
                  <a:pt x="5672835" y="292560"/>
                  <a:pt x="5672835" y="230924"/>
                </a:cubicBezTo>
                <a:cubicBezTo>
                  <a:pt x="5672835" y="169288"/>
                  <a:pt x="5679084" y="116703"/>
                  <a:pt x="5679084" y="116703"/>
                </a:cubicBezTo>
                <a:close/>
                <a:moveTo>
                  <a:pt x="6470217" y="116694"/>
                </a:moveTo>
                <a:lnTo>
                  <a:pt x="6515408" y="116694"/>
                </a:lnTo>
                <a:cubicBezTo>
                  <a:pt x="6515408" y="116694"/>
                  <a:pt x="6521719" y="169215"/>
                  <a:pt x="6521719" y="230914"/>
                </a:cubicBezTo>
                <a:cubicBezTo>
                  <a:pt x="6521719" y="292615"/>
                  <a:pt x="6515408" y="345072"/>
                  <a:pt x="6515408" y="345072"/>
                </a:cubicBezTo>
                <a:lnTo>
                  <a:pt x="6470217" y="345072"/>
                </a:lnTo>
                <a:cubicBezTo>
                  <a:pt x="6470217" y="345072"/>
                  <a:pt x="6463906" y="292551"/>
                  <a:pt x="6463906" y="230914"/>
                </a:cubicBezTo>
                <a:cubicBezTo>
                  <a:pt x="6463906" y="169279"/>
                  <a:pt x="6470217" y="116694"/>
                  <a:pt x="6470217" y="116694"/>
                </a:cubicBezTo>
                <a:close/>
                <a:moveTo>
                  <a:pt x="7261293" y="116684"/>
                </a:moveTo>
                <a:lnTo>
                  <a:pt x="7306549" y="116684"/>
                </a:lnTo>
                <a:cubicBezTo>
                  <a:pt x="7306549" y="116684"/>
                  <a:pt x="7312860" y="169206"/>
                  <a:pt x="7312860" y="230905"/>
                </a:cubicBezTo>
                <a:cubicBezTo>
                  <a:pt x="7312860" y="292605"/>
                  <a:pt x="7306549" y="345063"/>
                  <a:pt x="7306549" y="345063"/>
                </a:cubicBezTo>
                <a:lnTo>
                  <a:pt x="7261293" y="345063"/>
                </a:lnTo>
                <a:cubicBezTo>
                  <a:pt x="7261293" y="345063"/>
                  <a:pt x="7255047" y="292541"/>
                  <a:pt x="7255047" y="230905"/>
                </a:cubicBezTo>
                <a:cubicBezTo>
                  <a:pt x="7255047" y="169270"/>
                  <a:pt x="7261293" y="116684"/>
                  <a:pt x="7261293" y="116684"/>
                </a:cubicBezTo>
                <a:close/>
                <a:moveTo>
                  <a:pt x="8052435" y="116675"/>
                </a:moveTo>
                <a:lnTo>
                  <a:pt x="8097691" y="116675"/>
                </a:lnTo>
                <a:cubicBezTo>
                  <a:pt x="8097691" y="116675"/>
                  <a:pt x="8103938" y="169196"/>
                  <a:pt x="8103938" y="230896"/>
                </a:cubicBezTo>
                <a:cubicBezTo>
                  <a:pt x="8103938" y="292596"/>
                  <a:pt x="8097691" y="345054"/>
                  <a:pt x="8097691" y="345054"/>
                </a:cubicBezTo>
                <a:lnTo>
                  <a:pt x="8052435" y="345054"/>
                </a:lnTo>
                <a:cubicBezTo>
                  <a:pt x="8052435" y="345054"/>
                  <a:pt x="8046189" y="292532"/>
                  <a:pt x="8046189" y="230896"/>
                </a:cubicBezTo>
                <a:cubicBezTo>
                  <a:pt x="8046189" y="169260"/>
                  <a:pt x="8052435" y="116675"/>
                  <a:pt x="8052435" y="116675"/>
                </a:cubicBezTo>
                <a:close/>
                <a:moveTo>
                  <a:pt x="8843578" y="116665"/>
                </a:moveTo>
                <a:lnTo>
                  <a:pt x="8888833" y="116665"/>
                </a:lnTo>
                <a:cubicBezTo>
                  <a:pt x="8888833" y="116665"/>
                  <a:pt x="8895080" y="169187"/>
                  <a:pt x="8895080" y="230887"/>
                </a:cubicBezTo>
                <a:cubicBezTo>
                  <a:pt x="8895080" y="292587"/>
                  <a:pt x="8888833" y="345045"/>
                  <a:pt x="8888833" y="345045"/>
                </a:cubicBezTo>
                <a:lnTo>
                  <a:pt x="8843578" y="345045"/>
                </a:lnTo>
                <a:cubicBezTo>
                  <a:pt x="8843578" y="345045"/>
                  <a:pt x="8837267" y="292523"/>
                  <a:pt x="8837267" y="230887"/>
                </a:cubicBezTo>
                <a:cubicBezTo>
                  <a:pt x="8837267" y="169251"/>
                  <a:pt x="8843578" y="116665"/>
                  <a:pt x="8843578" y="116665"/>
                </a:cubicBezTo>
                <a:close/>
                <a:moveTo>
                  <a:pt x="9634719" y="116656"/>
                </a:moveTo>
                <a:lnTo>
                  <a:pt x="9679910" y="116656"/>
                </a:lnTo>
                <a:cubicBezTo>
                  <a:pt x="9679910" y="116656"/>
                  <a:pt x="9686221" y="169178"/>
                  <a:pt x="9686221" y="230877"/>
                </a:cubicBezTo>
                <a:cubicBezTo>
                  <a:pt x="9686221" y="292578"/>
                  <a:pt x="9679910" y="345036"/>
                  <a:pt x="9679910" y="345036"/>
                </a:cubicBezTo>
                <a:lnTo>
                  <a:pt x="9634719" y="345036"/>
                </a:lnTo>
                <a:cubicBezTo>
                  <a:pt x="9634719" y="345036"/>
                  <a:pt x="9628408" y="292514"/>
                  <a:pt x="9628408" y="230877"/>
                </a:cubicBezTo>
                <a:cubicBezTo>
                  <a:pt x="9628408" y="169242"/>
                  <a:pt x="9634719" y="116656"/>
                  <a:pt x="9634719" y="116656"/>
                </a:cubicBezTo>
                <a:close/>
                <a:moveTo>
                  <a:pt x="10425796" y="116646"/>
                </a:moveTo>
                <a:lnTo>
                  <a:pt x="10471052" y="116646"/>
                </a:lnTo>
                <a:cubicBezTo>
                  <a:pt x="10471052" y="116646"/>
                  <a:pt x="10477362" y="169168"/>
                  <a:pt x="10477362" y="230868"/>
                </a:cubicBezTo>
                <a:cubicBezTo>
                  <a:pt x="10477362" y="292569"/>
                  <a:pt x="10471052" y="345026"/>
                  <a:pt x="10471052" y="345026"/>
                </a:cubicBezTo>
                <a:lnTo>
                  <a:pt x="10425796" y="345026"/>
                </a:lnTo>
                <a:cubicBezTo>
                  <a:pt x="10425796" y="345026"/>
                  <a:pt x="10419550" y="292505"/>
                  <a:pt x="10419550" y="230868"/>
                </a:cubicBezTo>
                <a:cubicBezTo>
                  <a:pt x="10419550" y="169232"/>
                  <a:pt x="10425796" y="116646"/>
                  <a:pt x="10425796" y="116646"/>
                </a:cubicBezTo>
                <a:close/>
                <a:moveTo>
                  <a:pt x="11216938" y="116637"/>
                </a:moveTo>
                <a:lnTo>
                  <a:pt x="11262194" y="116637"/>
                </a:lnTo>
                <a:cubicBezTo>
                  <a:pt x="11262194" y="116637"/>
                  <a:pt x="11268504" y="169159"/>
                  <a:pt x="11268504" y="230859"/>
                </a:cubicBezTo>
                <a:cubicBezTo>
                  <a:pt x="11268504" y="292559"/>
                  <a:pt x="11262194" y="345017"/>
                  <a:pt x="11262194" y="345017"/>
                </a:cubicBezTo>
                <a:lnTo>
                  <a:pt x="11216938" y="345017"/>
                </a:lnTo>
                <a:cubicBezTo>
                  <a:pt x="11216938" y="345017"/>
                  <a:pt x="11210692" y="292496"/>
                  <a:pt x="11210692" y="230859"/>
                </a:cubicBezTo>
                <a:cubicBezTo>
                  <a:pt x="11210692" y="169223"/>
                  <a:pt x="11216938" y="116637"/>
                  <a:pt x="11216938" y="116637"/>
                </a:cubicBezTo>
                <a:close/>
                <a:moveTo>
                  <a:pt x="12008079" y="116628"/>
                </a:moveTo>
                <a:lnTo>
                  <a:pt x="12053335" y="116628"/>
                </a:lnTo>
                <a:cubicBezTo>
                  <a:pt x="12053335" y="116628"/>
                  <a:pt x="12059581" y="169149"/>
                  <a:pt x="12059581" y="230849"/>
                </a:cubicBezTo>
                <a:cubicBezTo>
                  <a:pt x="12059581" y="292550"/>
                  <a:pt x="12053335" y="345008"/>
                  <a:pt x="12053335" y="345008"/>
                </a:cubicBezTo>
                <a:lnTo>
                  <a:pt x="12008079" y="345008"/>
                </a:lnTo>
                <a:cubicBezTo>
                  <a:pt x="12008079" y="345008"/>
                  <a:pt x="12001833" y="292486"/>
                  <a:pt x="12001833" y="230849"/>
                </a:cubicBezTo>
                <a:cubicBezTo>
                  <a:pt x="12001833" y="169213"/>
                  <a:pt x="12008079" y="116628"/>
                  <a:pt x="12008079" y="116628"/>
                </a:cubicBezTo>
                <a:close/>
                <a:moveTo>
                  <a:pt x="274229" y="40109"/>
                </a:moveTo>
                <a:lnTo>
                  <a:pt x="282613" y="43815"/>
                </a:lnTo>
                <a:cubicBezTo>
                  <a:pt x="298794" y="51105"/>
                  <a:pt x="336166" y="68578"/>
                  <a:pt x="376224" y="91715"/>
                </a:cubicBezTo>
                <a:cubicBezTo>
                  <a:pt x="429637" y="122565"/>
                  <a:pt x="471959" y="154242"/>
                  <a:pt x="471959" y="154242"/>
                </a:cubicBezTo>
                <a:lnTo>
                  <a:pt x="449332" y="193443"/>
                </a:lnTo>
                <a:cubicBezTo>
                  <a:pt x="449332" y="193443"/>
                  <a:pt x="400701" y="172600"/>
                  <a:pt x="347352" y="141814"/>
                </a:cubicBezTo>
                <a:cubicBezTo>
                  <a:pt x="293937" y="110965"/>
                  <a:pt x="251614" y="79286"/>
                  <a:pt x="251614" y="79286"/>
                </a:cubicBezTo>
                <a:close/>
                <a:moveTo>
                  <a:pt x="1065303" y="40099"/>
                </a:moveTo>
                <a:lnTo>
                  <a:pt x="1073686" y="43806"/>
                </a:lnTo>
                <a:cubicBezTo>
                  <a:pt x="1089869" y="51096"/>
                  <a:pt x="1127240" y="68568"/>
                  <a:pt x="1167301" y="91706"/>
                </a:cubicBezTo>
                <a:cubicBezTo>
                  <a:pt x="1220715" y="122555"/>
                  <a:pt x="1263039" y="154233"/>
                  <a:pt x="1263039" y="154233"/>
                </a:cubicBezTo>
                <a:lnTo>
                  <a:pt x="1240412" y="193433"/>
                </a:lnTo>
                <a:cubicBezTo>
                  <a:pt x="1240412" y="193433"/>
                  <a:pt x="1191779" y="172591"/>
                  <a:pt x="1138427" y="141804"/>
                </a:cubicBezTo>
                <a:cubicBezTo>
                  <a:pt x="1085014" y="110956"/>
                  <a:pt x="1042681" y="79277"/>
                  <a:pt x="1042681" y="79277"/>
                </a:cubicBezTo>
                <a:close/>
                <a:moveTo>
                  <a:pt x="1856440" y="40090"/>
                </a:moveTo>
                <a:lnTo>
                  <a:pt x="1864826" y="43796"/>
                </a:lnTo>
                <a:cubicBezTo>
                  <a:pt x="1881007" y="51086"/>
                  <a:pt x="1918378" y="68559"/>
                  <a:pt x="1958439" y="91696"/>
                </a:cubicBezTo>
                <a:cubicBezTo>
                  <a:pt x="2011851" y="122546"/>
                  <a:pt x="2054174" y="154224"/>
                  <a:pt x="2054174" y="154224"/>
                </a:cubicBezTo>
                <a:lnTo>
                  <a:pt x="2031546" y="193424"/>
                </a:lnTo>
                <a:cubicBezTo>
                  <a:pt x="2031546" y="193424"/>
                  <a:pt x="1982915" y="172582"/>
                  <a:pt x="1929564" y="141795"/>
                </a:cubicBezTo>
                <a:cubicBezTo>
                  <a:pt x="1876149" y="110946"/>
                  <a:pt x="1833827" y="79267"/>
                  <a:pt x="1833827" y="79267"/>
                </a:cubicBezTo>
                <a:close/>
                <a:moveTo>
                  <a:pt x="53706" y="40089"/>
                </a:moveTo>
                <a:lnTo>
                  <a:pt x="76334" y="79289"/>
                </a:lnTo>
                <a:cubicBezTo>
                  <a:pt x="76334" y="79289"/>
                  <a:pt x="65753" y="87209"/>
                  <a:pt x="48496" y="98985"/>
                </a:cubicBezTo>
                <a:lnTo>
                  <a:pt x="0" y="129578"/>
                </a:lnTo>
                <a:lnTo>
                  <a:pt x="0" y="66307"/>
                </a:lnTo>
                <a:lnTo>
                  <a:pt x="22745" y="54335"/>
                </a:lnTo>
                <a:cubicBezTo>
                  <a:pt x="41564" y="45284"/>
                  <a:pt x="53706" y="40089"/>
                  <a:pt x="53706" y="40089"/>
                </a:cubicBezTo>
                <a:close/>
                <a:moveTo>
                  <a:pt x="274178" y="40086"/>
                </a:moveTo>
                <a:lnTo>
                  <a:pt x="274242" y="40086"/>
                </a:lnTo>
                <a:lnTo>
                  <a:pt x="274229" y="40109"/>
                </a:lnTo>
                <a:close/>
                <a:moveTo>
                  <a:pt x="844900" y="40082"/>
                </a:moveTo>
                <a:lnTo>
                  <a:pt x="867526" y="79282"/>
                </a:lnTo>
                <a:cubicBezTo>
                  <a:pt x="867526" y="79282"/>
                  <a:pt x="825204" y="110961"/>
                  <a:pt x="771791" y="141809"/>
                </a:cubicBezTo>
                <a:cubicBezTo>
                  <a:pt x="718378" y="172659"/>
                  <a:pt x="669744" y="193438"/>
                  <a:pt x="669744" y="193438"/>
                </a:cubicBezTo>
                <a:lnTo>
                  <a:pt x="647116" y="154238"/>
                </a:lnTo>
                <a:cubicBezTo>
                  <a:pt x="647116" y="154238"/>
                  <a:pt x="689440" y="122560"/>
                  <a:pt x="742854" y="91711"/>
                </a:cubicBezTo>
                <a:cubicBezTo>
                  <a:pt x="796268" y="60861"/>
                  <a:pt x="844900" y="40082"/>
                  <a:pt x="844900" y="40082"/>
                </a:cubicBezTo>
                <a:close/>
                <a:moveTo>
                  <a:pt x="2647573" y="40080"/>
                </a:moveTo>
                <a:lnTo>
                  <a:pt x="2655955" y="43787"/>
                </a:lnTo>
                <a:cubicBezTo>
                  <a:pt x="2672137" y="51077"/>
                  <a:pt x="2709510" y="68549"/>
                  <a:pt x="2749571" y="91687"/>
                </a:cubicBezTo>
                <a:cubicBezTo>
                  <a:pt x="2802981" y="122536"/>
                  <a:pt x="2845305" y="154214"/>
                  <a:pt x="2845305" y="154214"/>
                </a:cubicBezTo>
                <a:lnTo>
                  <a:pt x="2822677" y="193415"/>
                </a:lnTo>
                <a:cubicBezTo>
                  <a:pt x="2822677" y="193415"/>
                  <a:pt x="2774046" y="172572"/>
                  <a:pt x="2720696" y="141785"/>
                </a:cubicBezTo>
                <a:cubicBezTo>
                  <a:pt x="2667283" y="110937"/>
                  <a:pt x="2624959" y="79258"/>
                  <a:pt x="2624959" y="79258"/>
                </a:cubicBezTo>
                <a:close/>
                <a:moveTo>
                  <a:pt x="1065253" y="40077"/>
                </a:moveTo>
                <a:lnTo>
                  <a:pt x="1065317" y="40077"/>
                </a:lnTo>
                <a:lnTo>
                  <a:pt x="1065303" y="40099"/>
                </a:lnTo>
                <a:close/>
                <a:moveTo>
                  <a:pt x="1635980" y="40072"/>
                </a:moveTo>
                <a:lnTo>
                  <a:pt x="1658607" y="79272"/>
                </a:lnTo>
                <a:cubicBezTo>
                  <a:pt x="1658607" y="79272"/>
                  <a:pt x="1616284" y="110951"/>
                  <a:pt x="1562870" y="141800"/>
                </a:cubicBezTo>
                <a:cubicBezTo>
                  <a:pt x="1509456" y="172650"/>
                  <a:pt x="1460821" y="193429"/>
                  <a:pt x="1460821" y="193429"/>
                </a:cubicBezTo>
                <a:lnTo>
                  <a:pt x="1438196" y="154229"/>
                </a:lnTo>
                <a:cubicBezTo>
                  <a:pt x="1438196" y="154229"/>
                  <a:pt x="1480518" y="122551"/>
                  <a:pt x="1533934" y="91701"/>
                </a:cubicBezTo>
                <a:cubicBezTo>
                  <a:pt x="1587348" y="60851"/>
                  <a:pt x="1635980" y="40072"/>
                  <a:pt x="1635980" y="40072"/>
                </a:cubicBezTo>
                <a:close/>
                <a:moveTo>
                  <a:pt x="3438701" y="40071"/>
                </a:moveTo>
                <a:lnTo>
                  <a:pt x="3447084" y="43777"/>
                </a:lnTo>
                <a:cubicBezTo>
                  <a:pt x="3463267" y="51067"/>
                  <a:pt x="3500641" y="68540"/>
                  <a:pt x="3540702" y="91677"/>
                </a:cubicBezTo>
                <a:cubicBezTo>
                  <a:pt x="3594111" y="122527"/>
                  <a:pt x="3636436" y="154205"/>
                  <a:pt x="3636436" y="154205"/>
                </a:cubicBezTo>
                <a:lnTo>
                  <a:pt x="3613807" y="193405"/>
                </a:lnTo>
                <a:cubicBezTo>
                  <a:pt x="3613807" y="193405"/>
                  <a:pt x="3565243" y="172563"/>
                  <a:pt x="3511829" y="141776"/>
                </a:cubicBezTo>
                <a:cubicBezTo>
                  <a:pt x="3458412" y="110927"/>
                  <a:pt x="3416090" y="79248"/>
                  <a:pt x="3416090" y="79248"/>
                </a:cubicBezTo>
                <a:close/>
                <a:moveTo>
                  <a:pt x="1856390" y="40067"/>
                </a:moveTo>
                <a:lnTo>
                  <a:pt x="1856455" y="40067"/>
                </a:lnTo>
                <a:lnTo>
                  <a:pt x="1856440" y="40090"/>
                </a:lnTo>
                <a:close/>
                <a:moveTo>
                  <a:pt x="2427043" y="40063"/>
                </a:moveTo>
                <a:lnTo>
                  <a:pt x="2449673" y="79263"/>
                </a:lnTo>
                <a:cubicBezTo>
                  <a:pt x="2449673" y="79263"/>
                  <a:pt x="2407348" y="110942"/>
                  <a:pt x="2353932" y="141790"/>
                </a:cubicBezTo>
                <a:cubicBezTo>
                  <a:pt x="2300519" y="172640"/>
                  <a:pt x="2251888" y="193420"/>
                  <a:pt x="2251888" y="193420"/>
                </a:cubicBezTo>
                <a:lnTo>
                  <a:pt x="2229258" y="154219"/>
                </a:lnTo>
                <a:lnTo>
                  <a:pt x="2229324" y="154219"/>
                </a:lnTo>
                <a:cubicBezTo>
                  <a:pt x="2229324" y="154219"/>
                  <a:pt x="2271643" y="122542"/>
                  <a:pt x="2325057" y="91692"/>
                </a:cubicBezTo>
                <a:cubicBezTo>
                  <a:pt x="2378472" y="60842"/>
                  <a:pt x="2427043" y="40063"/>
                  <a:pt x="2427043" y="40063"/>
                </a:cubicBezTo>
                <a:close/>
                <a:moveTo>
                  <a:pt x="4229752" y="40061"/>
                </a:moveTo>
                <a:lnTo>
                  <a:pt x="4238133" y="43768"/>
                </a:lnTo>
                <a:cubicBezTo>
                  <a:pt x="4254316" y="51058"/>
                  <a:pt x="4291687" y="68530"/>
                  <a:pt x="4331748" y="91668"/>
                </a:cubicBezTo>
                <a:cubicBezTo>
                  <a:pt x="4385164" y="122518"/>
                  <a:pt x="4427491" y="154196"/>
                  <a:pt x="4427491" y="154196"/>
                </a:cubicBezTo>
                <a:lnTo>
                  <a:pt x="4404860" y="193396"/>
                </a:lnTo>
                <a:cubicBezTo>
                  <a:pt x="4404860" y="193396"/>
                  <a:pt x="4356291" y="172554"/>
                  <a:pt x="4302877" y="141767"/>
                </a:cubicBezTo>
                <a:cubicBezTo>
                  <a:pt x="4249460" y="110918"/>
                  <a:pt x="4207137" y="79239"/>
                  <a:pt x="4207137" y="79239"/>
                </a:cubicBezTo>
                <a:close/>
                <a:moveTo>
                  <a:pt x="2647521" y="40058"/>
                </a:moveTo>
                <a:lnTo>
                  <a:pt x="2647585" y="40058"/>
                </a:lnTo>
                <a:lnTo>
                  <a:pt x="2647573" y="40080"/>
                </a:lnTo>
                <a:close/>
                <a:moveTo>
                  <a:pt x="3218179" y="40053"/>
                </a:moveTo>
                <a:lnTo>
                  <a:pt x="3240807" y="79253"/>
                </a:lnTo>
                <a:cubicBezTo>
                  <a:pt x="3240807" y="79253"/>
                  <a:pt x="3198481" y="110932"/>
                  <a:pt x="3145079" y="141781"/>
                </a:cubicBezTo>
                <a:cubicBezTo>
                  <a:pt x="3091661" y="172631"/>
                  <a:pt x="3043026" y="193411"/>
                  <a:pt x="3043026" y="193411"/>
                </a:cubicBezTo>
                <a:lnTo>
                  <a:pt x="3020398" y="154210"/>
                </a:lnTo>
                <a:lnTo>
                  <a:pt x="3020464" y="154210"/>
                </a:lnTo>
                <a:cubicBezTo>
                  <a:pt x="3020464" y="154210"/>
                  <a:pt x="3062787" y="122532"/>
                  <a:pt x="3116202" y="91682"/>
                </a:cubicBezTo>
                <a:cubicBezTo>
                  <a:pt x="3169618" y="60832"/>
                  <a:pt x="3218179" y="40053"/>
                  <a:pt x="3218179" y="40053"/>
                </a:cubicBezTo>
                <a:close/>
                <a:moveTo>
                  <a:pt x="5020837" y="40052"/>
                </a:moveTo>
                <a:lnTo>
                  <a:pt x="5029217" y="43758"/>
                </a:lnTo>
                <a:cubicBezTo>
                  <a:pt x="5045401" y="51048"/>
                  <a:pt x="5082770" y="68521"/>
                  <a:pt x="5122827" y="91658"/>
                </a:cubicBezTo>
                <a:cubicBezTo>
                  <a:pt x="5176242" y="122509"/>
                  <a:pt x="5218566" y="154186"/>
                  <a:pt x="5218566" y="154186"/>
                </a:cubicBezTo>
                <a:lnTo>
                  <a:pt x="5195941" y="193387"/>
                </a:lnTo>
                <a:cubicBezTo>
                  <a:pt x="5195941" y="193387"/>
                  <a:pt x="5147369" y="172544"/>
                  <a:pt x="5093953" y="141757"/>
                </a:cubicBezTo>
                <a:cubicBezTo>
                  <a:pt x="5040542" y="110908"/>
                  <a:pt x="4998215" y="79229"/>
                  <a:pt x="4998215" y="79229"/>
                </a:cubicBezTo>
                <a:close/>
                <a:moveTo>
                  <a:pt x="3438650" y="40048"/>
                </a:moveTo>
                <a:lnTo>
                  <a:pt x="3438713" y="40048"/>
                </a:lnTo>
                <a:lnTo>
                  <a:pt x="3438701" y="40071"/>
                </a:lnTo>
                <a:close/>
                <a:moveTo>
                  <a:pt x="4009303" y="40044"/>
                </a:moveTo>
                <a:lnTo>
                  <a:pt x="4031930" y="79244"/>
                </a:lnTo>
                <a:cubicBezTo>
                  <a:pt x="4031930" y="79244"/>
                  <a:pt x="3989607" y="110923"/>
                  <a:pt x="3936200" y="141772"/>
                </a:cubicBezTo>
                <a:cubicBezTo>
                  <a:pt x="3882785" y="172621"/>
                  <a:pt x="3834153" y="193401"/>
                  <a:pt x="3834153" y="193401"/>
                </a:cubicBezTo>
                <a:lnTo>
                  <a:pt x="3811524" y="154201"/>
                </a:lnTo>
                <a:lnTo>
                  <a:pt x="3811587" y="154201"/>
                </a:lnTo>
                <a:cubicBezTo>
                  <a:pt x="3811587" y="154201"/>
                  <a:pt x="3853909" y="122523"/>
                  <a:pt x="3907323" y="91673"/>
                </a:cubicBezTo>
                <a:cubicBezTo>
                  <a:pt x="3960740" y="60823"/>
                  <a:pt x="4009303" y="40044"/>
                  <a:pt x="4009303" y="40044"/>
                </a:cubicBezTo>
                <a:close/>
                <a:moveTo>
                  <a:pt x="5811965" y="40042"/>
                </a:moveTo>
                <a:lnTo>
                  <a:pt x="5820348" y="43748"/>
                </a:lnTo>
                <a:cubicBezTo>
                  <a:pt x="5836528" y="51039"/>
                  <a:pt x="5873901" y="68511"/>
                  <a:pt x="5913960" y="91649"/>
                </a:cubicBezTo>
                <a:cubicBezTo>
                  <a:pt x="5967374" y="122499"/>
                  <a:pt x="6009695" y="154177"/>
                  <a:pt x="6009695" y="154177"/>
                </a:cubicBezTo>
                <a:lnTo>
                  <a:pt x="5987067" y="193377"/>
                </a:lnTo>
                <a:cubicBezTo>
                  <a:pt x="5987067" y="193377"/>
                  <a:pt x="5938437" y="172535"/>
                  <a:pt x="5885086" y="141748"/>
                </a:cubicBezTo>
                <a:cubicBezTo>
                  <a:pt x="5831672" y="110899"/>
                  <a:pt x="5789350" y="79220"/>
                  <a:pt x="5789350" y="79220"/>
                </a:cubicBezTo>
                <a:close/>
                <a:moveTo>
                  <a:pt x="4229702" y="40039"/>
                </a:moveTo>
                <a:lnTo>
                  <a:pt x="4229764" y="40039"/>
                </a:lnTo>
                <a:lnTo>
                  <a:pt x="4229752" y="40061"/>
                </a:lnTo>
                <a:close/>
                <a:moveTo>
                  <a:pt x="4800366" y="40034"/>
                </a:moveTo>
                <a:lnTo>
                  <a:pt x="4822988" y="79234"/>
                </a:lnTo>
                <a:cubicBezTo>
                  <a:pt x="4822988" y="79234"/>
                  <a:pt x="4780668" y="110913"/>
                  <a:pt x="4727254" y="141762"/>
                </a:cubicBezTo>
                <a:cubicBezTo>
                  <a:pt x="4673843" y="172612"/>
                  <a:pt x="4625211" y="193392"/>
                  <a:pt x="4625211" y="193392"/>
                </a:cubicBezTo>
                <a:lnTo>
                  <a:pt x="4602581" y="154191"/>
                </a:lnTo>
                <a:lnTo>
                  <a:pt x="4602649" y="154191"/>
                </a:lnTo>
                <a:cubicBezTo>
                  <a:pt x="4602649" y="154191"/>
                  <a:pt x="4644967" y="122513"/>
                  <a:pt x="4698380" y="91663"/>
                </a:cubicBezTo>
                <a:cubicBezTo>
                  <a:pt x="4751795" y="60813"/>
                  <a:pt x="4800366" y="40034"/>
                  <a:pt x="4800366" y="40034"/>
                </a:cubicBezTo>
                <a:close/>
                <a:moveTo>
                  <a:pt x="5020783" y="40029"/>
                </a:moveTo>
                <a:lnTo>
                  <a:pt x="5020848" y="40029"/>
                </a:lnTo>
                <a:lnTo>
                  <a:pt x="5020837" y="40052"/>
                </a:lnTo>
                <a:close/>
                <a:moveTo>
                  <a:pt x="5591444" y="40025"/>
                </a:moveTo>
                <a:lnTo>
                  <a:pt x="5614067" y="79225"/>
                </a:lnTo>
                <a:cubicBezTo>
                  <a:pt x="5614067" y="79225"/>
                  <a:pt x="5571746" y="110904"/>
                  <a:pt x="5518332" y="141753"/>
                </a:cubicBezTo>
                <a:cubicBezTo>
                  <a:pt x="5464921" y="172603"/>
                  <a:pt x="5416289" y="193382"/>
                  <a:pt x="5416289" y="193382"/>
                </a:cubicBezTo>
                <a:lnTo>
                  <a:pt x="5393662" y="154182"/>
                </a:lnTo>
                <a:lnTo>
                  <a:pt x="5393724" y="154182"/>
                </a:lnTo>
                <a:cubicBezTo>
                  <a:pt x="5393724" y="154182"/>
                  <a:pt x="5436047" y="122504"/>
                  <a:pt x="5489459" y="91654"/>
                </a:cubicBezTo>
                <a:cubicBezTo>
                  <a:pt x="5542870" y="60804"/>
                  <a:pt x="5591444" y="40025"/>
                  <a:pt x="5591444" y="40025"/>
                </a:cubicBezTo>
                <a:close/>
                <a:moveTo>
                  <a:pt x="5811914" y="40020"/>
                </a:moveTo>
                <a:lnTo>
                  <a:pt x="5811979" y="40020"/>
                </a:lnTo>
                <a:lnTo>
                  <a:pt x="5811965" y="40042"/>
                </a:lnTo>
                <a:close/>
                <a:moveTo>
                  <a:pt x="6382638" y="40015"/>
                </a:moveTo>
                <a:lnTo>
                  <a:pt x="6405201" y="79215"/>
                </a:lnTo>
                <a:cubicBezTo>
                  <a:pt x="6405201" y="79215"/>
                  <a:pt x="6362878" y="110894"/>
                  <a:pt x="6309464" y="141743"/>
                </a:cubicBezTo>
                <a:cubicBezTo>
                  <a:pt x="6256050" y="172593"/>
                  <a:pt x="6207416" y="193373"/>
                  <a:pt x="6207416" y="193373"/>
                </a:cubicBezTo>
                <a:lnTo>
                  <a:pt x="6184788" y="154172"/>
                </a:lnTo>
                <a:lnTo>
                  <a:pt x="6184852" y="154172"/>
                </a:lnTo>
                <a:cubicBezTo>
                  <a:pt x="6184852" y="154172"/>
                  <a:pt x="6227176" y="122494"/>
                  <a:pt x="6280589" y="91644"/>
                </a:cubicBezTo>
                <a:cubicBezTo>
                  <a:pt x="6334004" y="60794"/>
                  <a:pt x="6382638" y="40015"/>
                  <a:pt x="6382638" y="40015"/>
                </a:cubicBezTo>
                <a:close/>
                <a:moveTo>
                  <a:pt x="6603052" y="40010"/>
                </a:moveTo>
                <a:cubicBezTo>
                  <a:pt x="6603052" y="40010"/>
                  <a:pt x="6651621" y="60789"/>
                  <a:pt x="6705100" y="91639"/>
                </a:cubicBezTo>
                <a:cubicBezTo>
                  <a:pt x="6758449" y="122489"/>
                  <a:pt x="6800772" y="154167"/>
                  <a:pt x="6800772" y="154167"/>
                </a:cubicBezTo>
                <a:lnTo>
                  <a:pt x="6778210" y="193368"/>
                </a:lnTo>
                <a:cubicBezTo>
                  <a:pt x="6778210" y="193368"/>
                  <a:pt x="6729575" y="172525"/>
                  <a:pt x="6676161" y="141738"/>
                </a:cubicBezTo>
                <a:cubicBezTo>
                  <a:pt x="6622747" y="110889"/>
                  <a:pt x="6580424" y="79210"/>
                  <a:pt x="6580424" y="79210"/>
                </a:cubicBezTo>
                <a:close/>
                <a:moveTo>
                  <a:pt x="7173716" y="40006"/>
                </a:moveTo>
                <a:lnTo>
                  <a:pt x="7196344" y="79206"/>
                </a:lnTo>
                <a:cubicBezTo>
                  <a:pt x="7196344" y="79206"/>
                  <a:pt x="7154020" y="110885"/>
                  <a:pt x="7100606" y="141734"/>
                </a:cubicBezTo>
                <a:cubicBezTo>
                  <a:pt x="7047191" y="172584"/>
                  <a:pt x="6998558" y="193364"/>
                  <a:pt x="6998558" y="193364"/>
                </a:cubicBezTo>
                <a:lnTo>
                  <a:pt x="6975995" y="154163"/>
                </a:lnTo>
                <a:cubicBezTo>
                  <a:pt x="6975995" y="154163"/>
                  <a:pt x="7018317" y="122485"/>
                  <a:pt x="7071731" y="91635"/>
                </a:cubicBezTo>
                <a:cubicBezTo>
                  <a:pt x="7125146" y="60785"/>
                  <a:pt x="7173716" y="40006"/>
                  <a:pt x="7173716" y="40006"/>
                </a:cubicBezTo>
                <a:close/>
                <a:moveTo>
                  <a:pt x="7394128" y="40001"/>
                </a:moveTo>
                <a:cubicBezTo>
                  <a:pt x="7394128" y="40001"/>
                  <a:pt x="7442762" y="60780"/>
                  <a:pt x="7496176" y="91630"/>
                </a:cubicBezTo>
                <a:cubicBezTo>
                  <a:pt x="7549590" y="122480"/>
                  <a:pt x="7591913" y="154158"/>
                  <a:pt x="7591913" y="154158"/>
                </a:cubicBezTo>
                <a:lnTo>
                  <a:pt x="7569286" y="193359"/>
                </a:lnTo>
                <a:cubicBezTo>
                  <a:pt x="7569286" y="193359"/>
                  <a:pt x="7520716" y="172516"/>
                  <a:pt x="7467302" y="141729"/>
                </a:cubicBezTo>
                <a:cubicBezTo>
                  <a:pt x="7413887" y="110880"/>
                  <a:pt x="7371564" y="79201"/>
                  <a:pt x="7371564" y="79201"/>
                </a:cubicBezTo>
                <a:close/>
                <a:moveTo>
                  <a:pt x="7964857" y="39996"/>
                </a:moveTo>
                <a:lnTo>
                  <a:pt x="7987485" y="79196"/>
                </a:lnTo>
                <a:cubicBezTo>
                  <a:pt x="7987485" y="79196"/>
                  <a:pt x="7945161" y="110875"/>
                  <a:pt x="7891747" y="141725"/>
                </a:cubicBezTo>
                <a:cubicBezTo>
                  <a:pt x="7838333" y="172575"/>
                  <a:pt x="7789699" y="193354"/>
                  <a:pt x="7789699" y="193354"/>
                </a:cubicBezTo>
                <a:lnTo>
                  <a:pt x="7767072" y="154154"/>
                </a:lnTo>
                <a:cubicBezTo>
                  <a:pt x="7767072" y="154154"/>
                  <a:pt x="7809395" y="122476"/>
                  <a:pt x="7862809" y="91625"/>
                </a:cubicBezTo>
                <a:cubicBezTo>
                  <a:pt x="7916223" y="60775"/>
                  <a:pt x="7964857" y="39996"/>
                  <a:pt x="7964857" y="39996"/>
                </a:cubicBezTo>
                <a:close/>
                <a:moveTo>
                  <a:pt x="8185270" y="39991"/>
                </a:moveTo>
                <a:cubicBezTo>
                  <a:pt x="8185270" y="39991"/>
                  <a:pt x="8233904" y="60770"/>
                  <a:pt x="8287318" y="91620"/>
                </a:cubicBezTo>
                <a:cubicBezTo>
                  <a:pt x="8340732" y="122471"/>
                  <a:pt x="8383056" y="154149"/>
                  <a:pt x="8383056" y="154149"/>
                </a:cubicBezTo>
                <a:lnTo>
                  <a:pt x="8360428" y="193349"/>
                </a:lnTo>
                <a:cubicBezTo>
                  <a:pt x="8360428" y="193349"/>
                  <a:pt x="8311794" y="172507"/>
                  <a:pt x="8258443" y="141720"/>
                </a:cubicBezTo>
                <a:cubicBezTo>
                  <a:pt x="8204965" y="110870"/>
                  <a:pt x="8162642" y="79191"/>
                  <a:pt x="8162642" y="79191"/>
                </a:cubicBezTo>
                <a:close/>
                <a:moveTo>
                  <a:pt x="8755998" y="39987"/>
                </a:moveTo>
                <a:lnTo>
                  <a:pt x="8778626" y="79187"/>
                </a:lnTo>
                <a:cubicBezTo>
                  <a:pt x="8778626" y="79187"/>
                  <a:pt x="8736302" y="110866"/>
                  <a:pt x="8682888" y="141715"/>
                </a:cubicBezTo>
                <a:cubicBezTo>
                  <a:pt x="8629474" y="172565"/>
                  <a:pt x="8580840" y="193345"/>
                  <a:pt x="8580840" y="193345"/>
                </a:cubicBezTo>
                <a:lnTo>
                  <a:pt x="8558213" y="154144"/>
                </a:lnTo>
                <a:cubicBezTo>
                  <a:pt x="8558213" y="154144"/>
                  <a:pt x="8600536" y="122466"/>
                  <a:pt x="8653951" y="91616"/>
                </a:cubicBezTo>
                <a:cubicBezTo>
                  <a:pt x="8707364" y="60766"/>
                  <a:pt x="8755998" y="39987"/>
                  <a:pt x="8755998" y="39987"/>
                </a:cubicBezTo>
                <a:close/>
                <a:moveTo>
                  <a:pt x="8976412" y="39982"/>
                </a:moveTo>
                <a:cubicBezTo>
                  <a:pt x="8976412" y="39982"/>
                  <a:pt x="9025046" y="60761"/>
                  <a:pt x="9078460" y="91611"/>
                </a:cubicBezTo>
                <a:cubicBezTo>
                  <a:pt x="9131874" y="122461"/>
                  <a:pt x="9174198" y="154139"/>
                  <a:pt x="9174198" y="154139"/>
                </a:cubicBezTo>
                <a:lnTo>
                  <a:pt x="9151570" y="193340"/>
                </a:lnTo>
                <a:cubicBezTo>
                  <a:pt x="9151570" y="193340"/>
                  <a:pt x="9102936" y="172497"/>
                  <a:pt x="9049585" y="141710"/>
                </a:cubicBezTo>
                <a:cubicBezTo>
                  <a:pt x="8996107" y="110861"/>
                  <a:pt x="8953784" y="79182"/>
                  <a:pt x="8953784" y="79182"/>
                </a:cubicBezTo>
                <a:close/>
                <a:moveTo>
                  <a:pt x="9547140" y="39977"/>
                </a:moveTo>
                <a:lnTo>
                  <a:pt x="9569704" y="79177"/>
                </a:lnTo>
                <a:cubicBezTo>
                  <a:pt x="9569704" y="79177"/>
                  <a:pt x="9527381" y="110856"/>
                  <a:pt x="9474030" y="141706"/>
                </a:cubicBezTo>
                <a:cubicBezTo>
                  <a:pt x="9420552" y="172556"/>
                  <a:pt x="9371982" y="193336"/>
                  <a:pt x="9371982" y="193336"/>
                </a:cubicBezTo>
                <a:lnTo>
                  <a:pt x="9349355" y="154135"/>
                </a:lnTo>
                <a:cubicBezTo>
                  <a:pt x="9349355" y="154135"/>
                  <a:pt x="9391678" y="122457"/>
                  <a:pt x="9445093" y="91606"/>
                </a:cubicBezTo>
                <a:cubicBezTo>
                  <a:pt x="9498507" y="60756"/>
                  <a:pt x="9547140" y="39977"/>
                  <a:pt x="9547140" y="39977"/>
                </a:cubicBezTo>
                <a:close/>
                <a:moveTo>
                  <a:pt x="9767553" y="39972"/>
                </a:moveTo>
                <a:cubicBezTo>
                  <a:pt x="9767553" y="39972"/>
                  <a:pt x="9816123" y="60751"/>
                  <a:pt x="9869601" y="91601"/>
                </a:cubicBezTo>
                <a:cubicBezTo>
                  <a:pt x="9922951" y="122452"/>
                  <a:pt x="9965275" y="154130"/>
                  <a:pt x="9965275" y="154130"/>
                </a:cubicBezTo>
                <a:lnTo>
                  <a:pt x="9942711" y="193331"/>
                </a:lnTo>
                <a:cubicBezTo>
                  <a:pt x="9942711" y="193331"/>
                  <a:pt x="9894077" y="172488"/>
                  <a:pt x="9840663" y="141701"/>
                </a:cubicBezTo>
                <a:cubicBezTo>
                  <a:pt x="9787248" y="110851"/>
                  <a:pt x="9744925" y="79172"/>
                  <a:pt x="9744925" y="79172"/>
                </a:cubicBezTo>
                <a:close/>
                <a:moveTo>
                  <a:pt x="10338218" y="39968"/>
                </a:moveTo>
                <a:lnTo>
                  <a:pt x="10360845" y="79168"/>
                </a:lnTo>
                <a:cubicBezTo>
                  <a:pt x="10360845" y="79168"/>
                  <a:pt x="10318522" y="110847"/>
                  <a:pt x="10265107" y="141697"/>
                </a:cubicBezTo>
                <a:cubicBezTo>
                  <a:pt x="10211693" y="172546"/>
                  <a:pt x="10163059" y="193326"/>
                  <a:pt x="10163059" y="193326"/>
                </a:cubicBezTo>
                <a:lnTo>
                  <a:pt x="10140496" y="154126"/>
                </a:lnTo>
                <a:cubicBezTo>
                  <a:pt x="10140496" y="154126"/>
                  <a:pt x="10182819" y="122448"/>
                  <a:pt x="10236234" y="91597"/>
                </a:cubicBezTo>
                <a:cubicBezTo>
                  <a:pt x="10289648" y="60747"/>
                  <a:pt x="10338218" y="39968"/>
                  <a:pt x="10338218" y="39968"/>
                </a:cubicBezTo>
                <a:close/>
                <a:moveTo>
                  <a:pt x="10558630" y="39963"/>
                </a:moveTo>
                <a:cubicBezTo>
                  <a:pt x="10558630" y="39963"/>
                  <a:pt x="10607264" y="60742"/>
                  <a:pt x="10660678" y="91592"/>
                </a:cubicBezTo>
                <a:cubicBezTo>
                  <a:pt x="10714092" y="122442"/>
                  <a:pt x="10756416" y="154120"/>
                  <a:pt x="10756416" y="154120"/>
                </a:cubicBezTo>
                <a:lnTo>
                  <a:pt x="10733788" y="193321"/>
                </a:lnTo>
                <a:cubicBezTo>
                  <a:pt x="10733788" y="193321"/>
                  <a:pt x="10685218" y="172478"/>
                  <a:pt x="10631804" y="141691"/>
                </a:cubicBezTo>
                <a:cubicBezTo>
                  <a:pt x="10578389" y="110842"/>
                  <a:pt x="10536066" y="79163"/>
                  <a:pt x="10536066" y="79163"/>
                </a:cubicBezTo>
                <a:close/>
                <a:moveTo>
                  <a:pt x="11129360" y="39958"/>
                </a:moveTo>
                <a:lnTo>
                  <a:pt x="11151987" y="79158"/>
                </a:lnTo>
                <a:cubicBezTo>
                  <a:pt x="11151987" y="79158"/>
                  <a:pt x="11109664" y="110837"/>
                  <a:pt x="11056249" y="141687"/>
                </a:cubicBezTo>
                <a:cubicBezTo>
                  <a:pt x="11002835" y="172537"/>
                  <a:pt x="10954201" y="193317"/>
                  <a:pt x="10954201" y="193317"/>
                </a:cubicBezTo>
                <a:lnTo>
                  <a:pt x="10931638" y="154116"/>
                </a:lnTo>
                <a:cubicBezTo>
                  <a:pt x="10931638" y="154116"/>
                  <a:pt x="10973961" y="122438"/>
                  <a:pt x="11027376" y="91587"/>
                </a:cubicBezTo>
                <a:cubicBezTo>
                  <a:pt x="11080790" y="60737"/>
                  <a:pt x="11129360" y="39958"/>
                  <a:pt x="11129360" y="39958"/>
                </a:cubicBezTo>
                <a:close/>
                <a:moveTo>
                  <a:pt x="11349772" y="39953"/>
                </a:moveTo>
                <a:cubicBezTo>
                  <a:pt x="11349772" y="39953"/>
                  <a:pt x="11398406" y="60732"/>
                  <a:pt x="11451820" y="91582"/>
                </a:cubicBezTo>
                <a:cubicBezTo>
                  <a:pt x="11505234" y="122433"/>
                  <a:pt x="11547558" y="154111"/>
                  <a:pt x="11547558" y="154111"/>
                </a:cubicBezTo>
                <a:lnTo>
                  <a:pt x="11524930" y="193312"/>
                </a:lnTo>
                <a:cubicBezTo>
                  <a:pt x="11524930" y="193312"/>
                  <a:pt x="11476360" y="172469"/>
                  <a:pt x="11422946" y="141682"/>
                </a:cubicBezTo>
                <a:cubicBezTo>
                  <a:pt x="11369531" y="110832"/>
                  <a:pt x="11327208" y="79153"/>
                  <a:pt x="11327208" y="79153"/>
                </a:cubicBezTo>
                <a:close/>
                <a:moveTo>
                  <a:pt x="11920501" y="39949"/>
                </a:moveTo>
                <a:lnTo>
                  <a:pt x="11943128" y="79149"/>
                </a:lnTo>
                <a:cubicBezTo>
                  <a:pt x="11943128" y="79149"/>
                  <a:pt x="11900804" y="110828"/>
                  <a:pt x="11847390" y="141678"/>
                </a:cubicBezTo>
                <a:cubicBezTo>
                  <a:pt x="11793976" y="172528"/>
                  <a:pt x="11745343" y="193308"/>
                  <a:pt x="11745343" y="193308"/>
                </a:cubicBezTo>
                <a:lnTo>
                  <a:pt x="11722715" y="154107"/>
                </a:lnTo>
                <a:cubicBezTo>
                  <a:pt x="11722715" y="154107"/>
                  <a:pt x="11765038" y="122429"/>
                  <a:pt x="11818516" y="91578"/>
                </a:cubicBezTo>
                <a:cubicBezTo>
                  <a:pt x="11871867" y="60728"/>
                  <a:pt x="11920501" y="39949"/>
                  <a:pt x="11920501" y="39949"/>
                </a:cubicBezTo>
                <a:close/>
                <a:moveTo>
                  <a:pt x="12140914" y="39944"/>
                </a:moveTo>
                <a:cubicBezTo>
                  <a:pt x="12140914" y="39944"/>
                  <a:pt x="12153072" y="45139"/>
                  <a:pt x="12171908" y="54190"/>
                </a:cubicBezTo>
                <a:lnTo>
                  <a:pt x="12203753" y="70944"/>
                </a:lnTo>
                <a:lnTo>
                  <a:pt x="12203753" y="135159"/>
                </a:lnTo>
                <a:lnTo>
                  <a:pt x="12146132" y="98840"/>
                </a:lnTo>
                <a:cubicBezTo>
                  <a:pt x="12128867" y="87064"/>
                  <a:pt x="12118286" y="79144"/>
                  <a:pt x="12118286" y="79144"/>
                </a:cubicBezTo>
                <a:close/>
                <a:moveTo>
                  <a:pt x="11606317" y="0"/>
                </a:moveTo>
                <a:lnTo>
                  <a:pt x="11664019" y="0"/>
                </a:lnTo>
                <a:lnTo>
                  <a:pt x="11664075" y="2475"/>
                </a:lnTo>
                <a:cubicBezTo>
                  <a:pt x="11664075" y="64175"/>
                  <a:pt x="11657764" y="116633"/>
                  <a:pt x="11657764" y="116633"/>
                </a:cubicBezTo>
                <a:lnTo>
                  <a:pt x="11612508" y="116633"/>
                </a:lnTo>
                <a:cubicBezTo>
                  <a:pt x="11612508" y="116633"/>
                  <a:pt x="11606262" y="64111"/>
                  <a:pt x="11606262" y="2475"/>
                </a:cubicBezTo>
                <a:close/>
                <a:moveTo>
                  <a:pt x="10815176" y="0"/>
                </a:moveTo>
                <a:lnTo>
                  <a:pt x="10872877" y="0"/>
                </a:lnTo>
                <a:lnTo>
                  <a:pt x="10872933" y="2484"/>
                </a:lnTo>
                <a:cubicBezTo>
                  <a:pt x="10872933" y="64185"/>
                  <a:pt x="10866623" y="116643"/>
                  <a:pt x="10866623" y="116643"/>
                </a:cubicBezTo>
                <a:lnTo>
                  <a:pt x="10821367" y="116643"/>
                </a:lnTo>
                <a:cubicBezTo>
                  <a:pt x="10821367" y="116643"/>
                  <a:pt x="10815121" y="64121"/>
                  <a:pt x="10815121" y="2484"/>
                </a:cubicBezTo>
                <a:close/>
                <a:moveTo>
                  <a:pt x="10024035" y="0"/>
                </a:moveTo>
                <a:lnTo>
                  <a:pt x="10081735" y="0"/>
                </a:lnTo>
                <a:lnTo>
                  <a:pt x="10081791" y="2494"/>
                </a:lnTo>
                <a:cubicBezTo>
                  <a:pt x="10081791" y="64194"/>
                  <a:pt x="10075481" y="116652"/>
                  <a:pt x="10075481" y="116652"/>
                </a:cubicBezTo>
                <a:lnTo>
                  <a:pt x="10030289" y="116652"/>
                </a:lnTo>
                <a:cubicBezTo>
                  <a:pt x="10030289" y="116652"/>
                  <a:pt x="10023979" y="64130"/>
                  <a:pt x="10023979" y="2494"/>
                </a:cubicBezTo>
                <a:close/>
                <a:moveTo>
                  <a:pt x="9232894" y="0"/>
                </a:moveTo>
                <a:lnTo>
                  <a:pt x="9290594" y="0"/>
                </a:lnTo>
                <a:lnTo>
                  <a:pt x="9290650" y="2503"/>
                </a:lnTo>
                <a:cubicBezTo>
                  <a:pt x="9290650" y="64204"/>
                  <a:pt x="9284403" y="116662"/>
                  <a:pt x="9284403" y="116662"/>
                </a:cubicBezTo>
                <a:lnTo>
                  <a:pt x="9239148" y="116662"/>
                </a:lnTo>
                <a:cubicBezTo>
                  <a:pt x="9239148" y="116662"/>
                  <a:pt x="9232838" y="64140"/>
                  <a:pt x="9232838" y="2503"/>
                </a:cubicBezTo>
                <a:close/>
                <a:moveTo>
                  <a:pt x="8441752" y="0"/>
                </a:moveTo>
                <a:lnTo>
                  <a:pt x="8499452" y="0"/>
                </a:lnTo>
                <a:lnTo>
                  <a:pt x="8499508" y="2513"/>
                </a:lnTo>
                <a:cubicBezTo>
                  <a:pt x="8499508" y="64213"/>
                  <a:pt x="8493261" y="116671"/>
                  <a:pt x="8493261" y="116671"/>
                </a:cubicBezTo>
                <a:lnTo>
                  <a:pt x="8448006" y="116671"/>
                </a:lnTo>
                <a:cubicBezTo>
                  <a:pt x="8448006" y="116671"/>
                  <a:pt x="8441696" y="64149"/>
                  <a:pt x="8441696" y="2513"/>
                </a:cubicBezTo>
                <a:close/>
                <a:moveTo>
                  <a:pt x="7650675" y="0"/>
                </a:moveTo>
                <a:lnTo>
                  <a:pt x="7708375" y="0"/>
                </a:lnTo>
                <a:lnTo>
                  <a:pt x="7708431" y="2523"/>
                </a:lnTo>
                <a:cubicBezTo>
                  <a:pt x="7708431" y="64223"/>
                  <a:pt x="7702121" y="116681"/>
                  <a:pt x="7702121" y="116681"/>
                </a:cubicBezTo>
                <a:lnTo>
                  <a:pt x="7656865" y="116681"/>
                </a:lnTo>
                <a:cubicBezTo>
                  <a:pt x="7656865" y="116681"/>
                  <a:pt x="7650619" y="64159"/>
                  <a:pt x="7650619" y="2523"/>
                </a:cubicBezTo>
                <a:close/>
                <a:moveTo>
                  <a:pt x="6859534" y="0"/>
                </a:moveTo>
                <a:lnTo>
                  <a:pt x="6917232" y="0"/>
                </a:lnTo>
                <a:lnTo>
                  <a:pt x="6917290" y="2532"/>
                </a:lnTo>
                <a:cubicBezTo>
                  <a:pt x="6917290" y="64232"/>
                  <a:pt x="6910979" y="116690"/>
                  <a:pt x="6910979" y="116690"/>
                </a:cubicBezTo>
                <a:lnTo>
                  <a:pt x="6865787" y="116690"/>
                </a:lnTo>
                <a:cubicBezTo>
                  <a:pt x="6865787" y="116690"/>
                  <a:pt x="6859477" y="64168"/>
                  <a:pt x="6859477" y="2532"/>
                </a:cubicBezTo>
                <a:close/>
                <a:moveTo>
                  <a:pt x="6068457" y="0"/>
                </a:moveTo>
                <a:lnTo>
                  <a:pt x="6126154" y="0"/>
                </a:lnTo>
                <a:lnTo>
                  <a:pt x="6126212" y="2542"/>
                </a:lnTo>
                <a:cubicBezTo>
                  <a:pt x="6126212" y="64242"/>
                  <a:pt x="6119901" y="116699"/>
                  <a:pt x="6119901" y="116699"/>
                </a:cubicBezTo>
                <a:lnTo>
                  <a:pt x="6074648" y="116699"/>
                </a:lnTo>
                <a:cubicBezTo>
                  <a:pt x="6074648" y="116699"/>
                  <a:pt x="6068400" y="64178"/>
                  <a:pt x="6068400" y="2542"/>
                </a:cubicBezTo>
                <a:close/>
                <a:moveTo>
                  <a:pt x="5277265" y="0"/>
                </a:moveTo>
                <a:lnTo>
                  <a:pt x="5335028" y="0"/>
                </a:lnTo>
                <a:lnTo>
                  <a:pt x="5335085" y="2548"/>
                </a:lnTo>
                <a:cubicBezTo>
                  <a:pt x="5335085" y="64248"/>
                  <a:pt x="5328774" y="116706"/>
                  <a:pt x="5328774" y="116706"/>
                </a:cubicBezTo>
                <a:lnTo>
                  <a:pt x="5283517" y="116706"/>
                </a:lnTo>
                <a:cubicBezTo>
                  <a:pt x="5283517" y="116706"/>
                  <a:pt x="5277207" y="64184"/>
                  <a:pt x="5277207" y="2548"/>
                </a:cubicBezTo>
                <a:close/>
                <a:moveTo>
                  <a:pt x="4486122" y="0"/>
                </a:moveTo>
                <a:lnTo>
                  <a:pt x="4543887" y="0"/>
                </a:lnTo>
                <a:lnTo>
                  <a:pt x="4543944" y="2561"/>
                </a:lnTo>
                <a:cubicBezTo>
                  <a:pt x="4543944" y="64261"/>
                  <a:pt x="4537632" y="116718"/>
                  <a:pt x="4537632" y="116718"/>
                </a:cubicBezTo>
                <a:lnTo>
                  <a:pt x="4492377" y="116718"/>
                </a:lnTo>
                <a:cubicBezTo>
                  <a:pt x="4492377" y="116718"/>
                  <a:pt x="4486066" y="64197"/>
                  <a:pt x="4486066" y="2561"/>
                </a:cubicBezTo>
                <a:close/>
                <a:moveTo>
                  <a:pt x="3695133" y="0"/>
                </a:moveTo>
                <a:lnTo>
                  <a:pt x="3752896" y="0"/>
                </a:lnTo>
                <a:lnTo>
                  <a:pt x="3752953" y="2571"/>
                </a:lnTo>
                <a:cubicBezTo>
                  <a:pt x="3752953" y="64270"/>
                  <a:pt x="3746642" y="116728"/>
                  <a:pt x="3746642" y="116728"/>
                </a:cubicBezTo>
                <a:lnTo>
                  <a:pt x="3701387" y="116728"/>
                </a:lnTo>
                <a:cubicBezTo>
                  <a:pt x="3701387" y="116728"/>
                  <a:pt x="3695075" y="64206"/>
                  <a:pt x="3695075" y="2571"/>
                </a:cubicBezTo>
                <a:close/>
                <a:moveTo>
                  <a:pt x="2904071" y="0"/>
                </a:moveTo>
                <a:lnTo>
                  <a:pt x="2961764" y="0"/>
                </a:lnTo>
                <a:lnTo>
                  <a:pt x="2961822" y="2580"/>
                </a:lnTo>
                <a:cubicBezTo>
                  <a:pt x="2961822" y="64280"/>
                  <a:pt x="2955512" y="116737"/>
                  <a:pt x="2955512" y="116737"/>
                </a:cubicBezTo>
                <a:lnTo>
                  <a:pt x="2910259" y="116737"/>
                </a:lnTo>
                <a:cubicBezTo>
                  <a:pt x="2910259" y="116737"/>
                  <a:pt x="2904013" y="64216"/>
                  <a:pt x="2904013" y="2580"/>
                </a:cubicBezTo>
                <a:close/>
                <a:moveTo>
                  <a:pt x="2112926" y="0"/>
                </a:moveTo>
                <a:lnTo>
                  <a:pt x="2170621" y="0"/>
                </a:lnTo>
                <a:lnTo>
                  <a:pt x="2170679" y="2590"/>
                </a:lnTo>
                <a:cubicBezTo>
                  <a:pt x="2170679" y="64289"/>
                  <a:pt x="2164366" y="116747"/>
                  <a:pt x="2164366" y="116747"/>
                </a:cubicBezTo>
                <a:lnTo>
                  <a:pt x="2119119" y="116747"/>
                </a:lnTo>
                <a:cubicBezTo>
                  <a:pt x="2119119" y="116747"/>
                  <a:pt x="2112868" y="64225"/>
                  <a:pt x="2112868" y="2590"/>
                </a:cubicBezTo>
                <a:close/>
                <a:moveTo>
                  <a:pt x="1321802" y="0"/>
                </a:moveTo>
                <a:lnTo>
                  <a:pt x="1379498" y="0"/>
                </a:lnTo>
                <a:lnTo>
                  <a:pt x="1379556" y="2599"/>
                </a:lnTo>
                <a:cubicBezTo>
                  <a:pt x="1379556" y="64299"/>
                  <a:pt x="1373245" y="116756"/>
                  <a:pt x="1373245" y="116756"/>
                </a:cubicBezTo>
                <a:lnTo>
                  <a:pt x="1327990" y="116756"/>
                </a:lnTo>
                <a:cubicBezTo>
                  <a:pt x="1327990" y="116756"/>
                  <a:pt x="1321744" y="64235"/>
                  <a:pt x="1321744" y="2599"/>
                </a:cubicBezTo>
                <a:close/>
                <a:moveTo>
                  <a:pt x="530660" y="0"/>
                </a:moveTo>
                <a:lnTo>
                  <a:pt x="588355" y="0"/>
                </a:lnTo>
                <a:lnTo>
                  <a:pt x="588413" y="2609"/>
                </a:lnTo>
                <a:cubicBezTo>
                  <a:pt x="588413" y="64308"/>
                  <a:pt x="582102" y="116765"/>
                  <a:pt x="582102" y="116765"/>
                </a:cubicBezTo>
                <a:lnTo>
                  <a:pt x="536848" y="116765"/>
                </a:lnTo>
                <a:cubicBezTo>
                  <a:pt x="536848" y="116765"/>
                  <a:pt x="530602" y="64244"/>
                  <a:pt x="530602" y="2609"/>
                </a:cubicBezTo>
                <a:close/>
              </a:path>
            </a:pathLst>
          </a:custGeom>
          <a:solidFill>
            <a:schemeClr val="bg2"/>
          </a:solidFill>
          <a:ln w="637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38066E6-BF7C-1151-0A6E-B62D68A2E1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920" y="819152"/>
            <a:ext cx="5760720" cy="4625975"/>
          </a:xfrm>
        </p:spPr>
        <p:txBody>
          <a:bodyPr/>
          <a:lstStyle>
            <a:lvl1pPr marL="0" indent="0">
              <a:lnSpc>
                <a:spcPts val="5775"/>
              </a:lnSpc>
              <a:spcBef>
                <a:spcPts val="0"/>
              </a:spcBef>
              <a:spcAft>
                <a:spcPts val="0"/>
              </a:spcAft>
              <a:buNone/>
              <a:defRPr sz="5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Quote max 4 regels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55565-C146-8C09-7C89-D103C57ED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89651"/>
            <a:ext cx="10972800" cy="282971"/>
          </a:xfrm>
        </p:spPr>
        <p:txBody>
          <a:bodyPr/>
          <a:lstStyle>
            <a:lvl1pPr>
              <a:tabLst>
                <a:tab pos="1745456" algn="l"/>
              </a:tabLst>
              <a:defRPr sz="1200"/>
            </a:lvl1pPr>
          </a:lstStyle>
          <a:p>
            <a:r>
              <a:rPr lang="nl-NL" dirty="0"/>
              <a:t>Quote slide #2</a:t>
            </a:r>
          </a:p>
        </p:txBody>
      </p:sp>
    </p:spTree>
    <p:extLst>
      <p:ext uri="{BB962C8B-B14F-4D97-AF65-F5344CB8AC3E}">
        <p14:creationId xmlns:p14="http://schemas.microsoft.com/office/powerpoint/2010/main" val="58606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75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062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4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553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09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35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82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969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6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angepaste indel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D298AFC-EBB6-E09C-75A6-BC1C9C8F4344}"/>
              </a:ext>
            </a:extLst>
          </p:cNvPr>
          <p:cNvSpPr/>
          <p:nvPr userDrawn="1"/>
        </p:nvSpPr>
        <p:spPr>
          <a:xfrm>
            <a:off x="0" y="5049997"/>
            <a:ext cx="12192000" cy="1808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69" name="Groep 68">
            <a:extLst>
              <a:ext uri="{FF2B5EF4-FFF2-40B4-BE49-F238E27FC236}">
                <a16:creationId xmlns:a16="http://schemas.microsoft.com/office/drawing/2014/main" id="{9253008D-CC38-3571-B0CD-B840120B8E01}"/>
              </a:ext>
            </a:extLst>
          </p:cNvPr>
          <p:cNvGrpSpPr/>
          <p:nvPr userDrawn="1"/>
        </p:nvGrpSpPr>
        <p:grpSpPr>
          <a:xfrm>
            <a:off x="4063471" y="2524869"/>
            <a:ext cx="2088136" cy="284300"/>
            <a:chOff x="4063471" y="2524869"/>
            <a:chExt cx="2088136" cy="284300"/>
          </a:xfrm>
        </p:grpSpPr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0D07DDD6-4E01-2027-7D79-94E864F9282B}"/>
                </a:ext>
              </a:extLst>
            </p:cNvPr>
            <p:cNvSpPr/>
            <p:nvPr/>
          </p:nvSpPr>
          <p:spPr>
            <a:xfrm>
              <a:off x="4063471" y="2524869"/>
              <a:ext cx="404810" cy="277436"/>
            </a:xfrm>
            <a:custGeom>
              <a:avLst/>
              <a:gdLst>
                <a:gd name="connsiteX0" fmla="*/ 0 w 404810"/>
                <a:gd name="connsiteY0" fmla="*/ 6864 h 277436"/>
                <a:gd name="connsiteX1" fmla="*/ 52669 w 404810"/>
                <a:gd name="connsiteY1" fmla="*/ 6864 h 277436"/>
                <a:gd name="connsiteX2" fmla="*/ 52669 w 404810"/>
                <a:gd name="connsiteY2" fmla="*/ 55270 h 277436"/>
                <a:gd name="connsiteX3" fmla="*/ 63218 w 404810"/>
                <a:gd name="connsiteY3" fmla="*/ 55270 h 277436"/>
                <a:gd name="connsiteX4" fmla="*/ 139007 w 404810"/>
                <a:gd name="connsiteY4" fmla="*/ 0 h 277436"/>
                <a:gd name="connsiteX5" fmla="*/ 222165 w 404810"/>
                <a:gd name="connsiteY5" fmla="*/ 55270 h 277436"/>
                <a:gd name="connsiteX6" fmla="*/ 233725 w 404810"/>
                <a:gd name="connsiteY6" fmla="*/ 55270 h 277436"/>
                <a:gd name="connsiteX7" fmla="*/ 310598 w 404810"/>
                <a:gd name="connsiteY7" fmla="*/ 0 h 277436"/>
                <a:gd name="connsiteX8" fmla="*/ 404811 w 404810"/>
                <a:gd name="connsiteY8" fmla="*/ 98403 h 277436"/>
                <a:gd name="connsiteX9" fmla="*/ 404811 w 404810"/>
                <a:gd name="connsiteY9" fmla="*/ 277364 h 277436"/>
                <a:gd name="connsiteX10" fmla="*/ 352141 w 404810"/>
                <a:gd name="connsiteY10" fmla="*/ 277364 h 277436"/>
                <a:gd name="connsiteX11" fmla="*/ 352141 w 404810"/>
                <a:gd name="connsiteY11" fmla="*/ 113648 h 277436"/>
                <a:gd name="connsiteX12" fmla="*/ 291597 w 404810"/>
                <a:gd name="connsiteY12" fmla="*/ 49924 h 277436"/>
                <a:gd name="connsiteX13" fmla="*/ 228957 w 404810"/>
                <a:gd name="connsiteY13" fmla="*/ 119428 h 277436"/>
                <a:gd name="connsiteX14" fmla="*/ 228957 w 404810"/>
                <a:gd name="connsiteY14" fmla="*/ 277364 h 277436"/>
                <a:gd name="connsiteX15" fmla="*/ 176287 w 404810"/>
                <a:gd name="connsiteY15" fmla="*/ 277364 h 277436"/>
                <a:gd name="connsiteX16" fmla="*/ 176287 w 404810"/>
                <a:gd name="connsiteY16" fmla="*/ 113142 h 277436"/>
                <a:gd name="connsiteX17" fmla="*/ 114731 w 404810"/>
                <a:gd name="connsiteY17" fmla="*/ 49996 h 277436"/>
                <a:gd name="connsiteX18" fmla="*/ 52597 w 404810"/>
                <a:gd name="connsiteY18" fmla="*/ 119500 h 277436"/>
                <a:gd name="connsiteX19" fmla="*/ 52597 w 404810"/>
                <a:gd name="connsiteY19" fmla="*/ 277436 h 277436"/>
                <a:gd name="connsiteX20" fmla="*/ 0 w 404810"/>
                <a:gd name="connsiteY20" fmla="*/ 277436 h 277436"/>
                <a:gd name="connsiteX21" fmla="*/ 0 w 404810"/>
                <a:gd name="connsiteY21" fmla="*/ 6864 h 27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4810" h="277436">
                  <a:moveTo>
                    <a:pt x="0" y="6864"/>
                  </a:moveTo>
                  <a:lnTo>
                    <a:pt x="52669" y="6864"/>
                  </a:lnTo>
                  <a:lnTo>
                    <a:pt x="52669" y="55270"/>
                  </a:lnTo>
                  <a:lnTo>
                    <a:pt x="63218" y="55270"/>
                  </a:lnTo>
                  <a:cubicBezTo>
                    <a:pt x="71093" y="26299"/>
                    <a:pt x="97464" y="0"/>
                    <a:pt x="139007" y="0"/>
                  </a:cubicBezTo>
                  <a:cubicBezTo>
                    <a:pt x="183729" y="0"/>
                    <a:pt x="211617" y="25287"/>
                    <a:pt x="222165" y="55270"/>
                  </a:cubicBezTo>
                  <a:lnTo>
                    <a:pt x="233725" y="55270"/>
                  </a:lnTo>
                  <a:cubicBezTo>
                    <a:pt x="243696" y="25793"/>
                    <a:pt x="268983" y="0"/>
                    <a:pt x="310598" y="0"/>
                  </a:cubicBezTo>
                  <a:cubicBezTo>
                    <a:pt x="371143" y="0"/>
                    <a:pt x="404811" y="45806"/>
                    <a:pt x="404811" y="98403"/>
                  </a:cubicBezTo>
                  <a:lnTo>
                    <a:pt x="404811" y="277364"/>
                  </a:lnTo>
                  <a:lnTo>
                    <a:pt x="352141" y="277364"/>
                  </a:lnTo>
                  <a:lnTo>
                    <a:pt x="352141" y="113648"/>
                  </a:lnTo>
                  <a:cubicBezTo>
                    <a:pt x="352141" y="74705"/>
                    <a:pt x="328443" y="49924"/>
                    <a:pt x="291597" y="49924"/>
                  </a:cubicBezTo>
                  <a:cubicBezTo>
                    <a:pt x="254750" y="49924"/>
                    <a:pt x="228957" y="75211"/>
                    <a:pt x="228957" y="119428"/>
                  </a:cubicBezTo>
                  <a:lnTo>
                    <a:pt x="228957" y="277364"/>
                  </a:lnTo>
                  <a:lnTo>
                    <a:pt x="176287" y="277364"/>
                  </a:lnTo>
                  <a:lnTo>
                    <a:pt x="176287" y="113142"/>
                  </a:lnTo>
                  <a:cubicBezTo>
                    <a:pt x="176287" y="74705"/>
                    <a:pt x="149989" y="49996"/>
                    <a:pt x="114731" y="49996"/>
                  </a:cubicBezTo>
                  <a:cubicBezTo>
                    <a:pt x="79474" y="49996"/>
                    <a:pt x="52597" y="78968"/>
                    <a:pt x="52597" y="119500"/>
                  </a:cubicBezTo>
                  <a:lnTo>
                    <a:pt x="52597" y="277436"/>
                  </a:lnTo>
                  <a:lnTo>
                    <a:pt x="0" y="277436"/>
                  </a:lnTo>
                  <a:lnTo>
                    <a:pt x="0" y="6864"/>
                  </a:ln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4DEB7F83-D0EC-005C-A2A7-CF469E6801D5}"/>
                </a:ext>
              </a:extLst>
            </p:cNvPr>
            <p:cNvSpPr/>
            <p:nvPr/>
          </p:nvSpPr>
          <p:spPr>
            <a:xfrm>
              <a:off x="4520878" y="2524869"/>
              <a:ext cx="285238" cy="284227"/>
            </a:xfrm>
            <a:custGeom>
              <a:avLst/>
              <a:gdLst>
                <a:gd name="connsiteX0" fmla="*/ 0 w 285238"/>
                <a:gd name="connsiteY0" fmla="*/ 142114 h 284227"/>
                <a:gd name="connsiteX1" fmla="*/ 142619 w 285238"/>
                <a:gd name="connsiteY1" fmla="*/ 0 h 284227"/>
                <a:gd name="connsiteX2" fmla="*/ 285239 w 285238"/>
                <a:gd name="connsiteY2" fmla="*/ 142114 h 284227"/>
                <a:gd name="connsiteX3" fmla="*/ 142619 w 285238"/>
                <a:gd name="connsiteY3" fmla="*/ 284228 h 284227"/>
                <a:gd name="connsiteX4" fmla="*/ 0 w 285238"/>
                <a:gd name="connsiteY4" fmla="*/ 142114 h 284227"/>
                <a:gd name="connsiteX5" fmla="*/ 142692 w 285238"/>
                <a:gd name="connsiteY5" fmla="*/ 236327 h 284227"/>
                <a:gd name="connsiteX6" fmla="*/ 231630 w 285238"/>
                <a:gd name="connsiteY6" fmla="*/ 142114 h 284227"/>
                <a:gd name="connsiteX7" fmla="*/ 142692 w 285238"/>
                <a:gd name="connsiteY7" fmla="*/ 47901 h 284227"/>
                <a:gd name="connsiteX8" fmla="*/ 53753 w 285238"/>
                <a:gd name="connsiteY8" fmla="*/ 142114 h 284227"/>
                <a:gd name="connsiteX9" fmla="*/ 142692 w 285238"/>
                <a:gd name="connsiteY9" fmla="*/ 236327 h 28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238" h="284227">
                  <a:moveTo>
                    <a:pt x="0" y="142114"/>
                  </a:moveTo>
                  <a:cubicBezTo>
                    <a:pt x="0" y="59461"/>
                    <a:pt x="60039" y="0"/>
                    <a:pt x="142619" y="0"/>
                  </a:cubicBezTo>
                  <a:cubicBezTo>
                    <a:pt x="225200" y="0"/>
                    <a:pt x="285239" y="59461"/>
                    <a:pt x="285239" y="142114"/>
                  </a:cubicBezTo>
                  <a:cubicBezTo>
                    <a:pt x="285239" y="224767"/>
                    <a:pt x="223683" y="284228"/>
                    <a:pt x="142619" y="284228"/>
                  </a:cubicBezTo>
                  <a:cubicBezTo>
                    <a:pt x="61556" y="284228"/>
                    <a:pt x="0" y="225272"/>
                    <a:pt x="0" y="142114"/>
                  </a:cubicBezTo>
                  <a:close/>
                  <a:moveTo>
                    <a:pt x="142692" y="236327"/>
                  </a:moveTo>
                  <a:cubicBezTo>
                    <a:pt x="193771" y="236327"/>
                    <a:pt x="231630" y="198974"/>
                    <a:pt x="231630" y="142114"/>
                  </a:cubicBezTo>
                  <a:cubicBezTo>
                    <a:pt x="231630" y="85254"/>
                    <a:pt x="193699" y="47901"/>
                    <a:pt x="142692" y="47901"/>
                  </a:cubicBezTo>
                  <a:cubicBezTo>
                    <a:pt x="91684" y="47901"/>
                    <a:pt x="53753" y="86843"/>
                    <a:pt x="53753" y="142114"/>
                  </a:cubicBezTo>
                  <a:cubicBezTo>
                    <a:pt x="53753" y="197384"/>
                    <a:pt x="91684" y="236327"/>
                    <a:pt x="142692" y="236327"/>
                  </a:cubicBez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CE57D5BE-DE9F-8D47-567E-0EDA4ADD4FB3}"/>
                </a:ext>
              </a:extLst>
            </p:cNvPr>
            <p:cNvSpPr/>
            <p:nvPr/>
          </p:nvSpPr>
          <p:spPr>
            <a:xfrm>
              <a:off x="4829814" y="2531661"/>
              <a:ext cx="269560" cy="270572"/>
            </a:xfrm>
            <a:custGeom>
              <a:avLst/>
              <a:gdLst>
                <a:gd name="connsiteX0" fmla="*/ 72 w 269560"/>
                <a:gd name="connsiteY0" fmla="*/ 6864 h 270572"/>
                <a:gd name="connsiteX1" fmla="*/ 72 w 269560"/>
                <a:gd name="connsiteY1" fmla="*/ 0 h 270572"/>
                <a:gd name="connsiteX2" fmla="*/ 54259 w 269560"/>
                <a:gd name="connsiteY2" fmla="*/ 0 h 270572"/>
                <a:gd name="connsiteX3" fmla="*/ 130048 w 269560"/>
                <a:gd name="connsiteY3" fmla="*/ 224261 h 270572"/>
                <a:gd name="connsiteX4" fmla="*/ 141102 w 269560"/>
                <a:gd name="connsiteY4" fmla="*/ 224261 h 270572"/>
                <a:gd name="connsiteX5" fmla="*/ 214290 w 269560"/>
                <a:gd name="connsiteY5" fmla="*/ 0 h 270572"/>
                <a:gd name="connsiteX6" fmla="*/ 269561 w 269560"/>
                <a:gd name="connsiteY6" fmla="*/ 0 h 270572"/>
                <a:gd name="connsiteX7" fmla="*/ 269561 w 269560"/>
                <a:gd name="connsiteY7" fmla="*/ 6864 h 270572"/>
                <a:gd name="connsiteX8" fmla="*/ 177949 w 269560"/>
                <a:gd name="connsiteY8" fmla="*/ 270573 h 270572"/>
                <a:gd name="connsiteX9" fmla="*/ 91612 w 269560"/>
                <a:gd name="connsiteY9" fmla="*/ 270573 h 270572"/>
                <a:gd name="connsiteX10" fmla="*/ 0 w 269560"/>
                <a:gd name="connsiteY10" fmla="*/ 6864 h 27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60" h="270572">
                  <a:moveTo>
                    <a:pt x="72" y="6864"/>
                  </a:moveTo>
                  <a:lnTo>
                    <a:pt x="72" y="0"/>
                  </a:lnTo>
                  <a:lnTo>
                    <a:pt x="54259" y="0"/>
                  </a:lnTo>
                  <a:lnTo>
                    <a:pt x="130048" y="224261"/>
                  </a:lnTo>
                  <a:lnTo>
                    <a:pt x="141102" y="224261"/>
                  </a:lnTo>
                  <a:lnTo>
                    <a:pt x="214290" y="0"/>
                  </a:lnTo>
                  <a:lnTo>
                    <a:pt x="269561" y="0"/>
                  </a:lnTo>
                  <a:lnTo>
                    <a:pt x="269561" y="6864"/>
                  </a:lnTo>
                  <a:lnTo>
                    <a:pt x="177949" y="270573"/>
                  </a:lnTo>
                  <a:lnTo>
                    <a:pt x="91612" y="270573"/>
                  </a:lnTo>
                  <a:lnTo>
                    <a:pt x="0" y="6864"/>
                  </a:ln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560ED7FA-67FB-4295-A247-7A4AE90827F6}"/>
                </a:ext>
              </a:extLst>
            </p:cNvPr>
            <p:cNvSpPr/>
            <p:nvPr/>
          </p:nvSpPr>
          <p:spPr>
            <a:xfrm>
              <a:off x="5130442" y="2524869"/>
              <a:ext cx="257495" cy="284227"/>
            </a:xfrm>
            <a:custGeom>
              <a:avLst/>
              <a:gdLst>
                <a:gd name="connsiteX0" fmla="*/ 0 w 257495"/>
                <a:gd name="connsiteY0" fmla="*/ 197384 h 284227"/>
                <a:gd name="connsiteX1" fmla="*/ 98981 w 257495"/>
                <a:gd name="connsiteY1" fmla="*/ 112636 h 284227"/>
                <a:gd name="connsiteX2" fmla="*/ 183729 w 257495"/>
                <a:gd name="connsiteY2" fmla="*/ 112636 h 284227"/>
                <a:gd name="connsiteX3" fmla="*/ 183729 w 257495"/>
                <a:gd name="connsiteY3" fmla="*/ 105267 h 284227"/>
                <a:gd name="connsiteX4" fmla="*/ 120005 w 257495"/>
                <a:gd name="connsiteY4" fmla="*/ 45806 h 284227"/>
                <a:gd name="connsiteX5" fmla="*/ 58449 w 257495"/>
                <a:gd name="connsiteY5" fmla="*/ 91612 h 284227"/>
                <a:gd name="connsiteX6" fmla="*/ 11632 w 257495"/>
                <a:gd name="connsiteY6" fmla="*/ 78462 h 284227"/>
                <a:gd name="connsiteX7" fmla="*/ 120078 w 257495"/>
                <a:gd name="connsiteY7" fmla="*/ 0 h 284227"/>
                <a:gd name="connsiteX8" fmla="*/ 235387 w 257495"/>
                <a:gd name="connsiteY8" fmla="*/ 105267 h 284227"/>
                <a:gd name="connsiteX9" fmla="*/ 235387 w 257495"/>
                <a:gd name="connsiteY9" fmla="*/ 221588 h 284227"/>
                <a:gd name="connsiteX10" fmla="*/ 249042 w 257495"/>
                <a:gd name="connsiteY10" fmla="*/ 234231 h 284227"/>
                <a:gd name="connsiteX11" fmla="*/ 257495 w 257495"/>
                <a:gd name="connsiteY11" fmla="*/ 234231 h 284227"/>
                <a:gd name="connsiteX12" fmla="*/ 257495 w 257495"/>
                <a:gd name="connsiteY12" fmla="*/ 277364 h 284227"/>
                <a:gd name="connsiteX13" fmla="*/ 231196 w 257495"/>
                <a:gd name="connsiteY13" fmla="*/ 277364 h 284227"/>
                <a:gd name="connsiteX14" fmla="*/ 189075 w 257495"/>
                <a:gd name="connsiteY14" fmla="*/ 237916 h 284227"/>
                <a:gd name="connsiteX15" fmla="*/ 189075 w 257495"/>
                <a:gd name="connsiteY15" fmla="*/ 226862 h 284227"/>
                <a:gd name="connsiteX16" fmla="*/ 178527 w 257495"/>
                <a:gd name="connsiteY16" fmla="*/ 226862 h 284227"/>
                <a:gd name="connsiteX17" fmla="*/ 96958 w 257495"/>
                <a:gd name="connsiteY17" fmla="*/ 284228 h 284227"/>
                <a:gd name="connsiteX18" fmla="*/ 72 w 257495"/>
                <a:gd name="connsiteY18" fmla="*/ 197384 h 284227"/>
                <a:gd name="connsiteX19" fmla="*/ 106856 w 257495"/>
                <a:gd name="connsiteY19" fmla="*/ 240011 h 284227"/>
                <a:gd name="connsiteX20" fmla="*/ 183729 w 257495"/>
                <a:gd name="connsiteY20" fmla="*/ 161549 h 284227"/>
                <a:gd name="connsiteX21" fmla="*/ 183729 w 257495"/>
                <a:gd name="connsiteY21" fmla="*/ 154179 h 284227"/>
                <a:gd name="connsiteX22" fmla="*/ 104761 w 257495"/>
                <a:gd name="connsiteY22" fmla="*/ 154179 h 284227"/>
                <a:gd name="connsiteX23" fmla="*/ 53175 w 257495"/>
                <a:gd name="connsiteY23" fmla="*/ 196301 h 284227"/>
                <a:gd name="connsiteX24" fmla="*/ 106856 w 257495"/>
                <a:gd name="connsiteY24" fmla="*/ 240011 h 28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7495" h="284227">
                  <a:moveTo>
                    <a:pt x="0" y="197384"/>
                  </a:moveTo>
                  <a:cubicBezTo>
                    <a:pt x="0" y="146882"/>
                    <a:pt x="39448" y="112636"/>
                    <a:pt x="98981" y="112636"/>
                  </a:cubicBezTo>
                  <a:lnTo>
                    <a:pt x="183729" y="112636"/>
                  </a:lnTo>
                  <a:lnTo>
                    <a:pt x="183729" y="105267"/>
                  </a:lnTo>
                  <a:cubicBezTo>
                    <a:pt x="183729" y="72105"/>
                    <a:pt x="160031" y="45806"/>
                    <a:pt x="120005" y="45806"/>
                  </a:cubicBezTo>
                  <a:cubicBezTo>
                    <a:pt x="79980" y="45806"/>
                    <a:pt x="62134" y="69504"/>
                    <a:pt x="58449" y="91612"/>
                  </a:cubicBezTo>
                  <a:lnTo>
                    <a:pt x="11632" y="78462"/>
                  </a:lnTo>
                  <a:cubicBezTo>
                    <a:pt x="23192" y="30561"/>
                    <a:pt x="63724" y="0"/>
                    <a:pt x="120078" y="0"/>
                  </a:cubicBezTo>
                  <a:cubicBezTo>
                    <a:pt x="196373" y="0"/>
                    <a:pt x="235387" y="51080"/>
                    <a:pt x="235387" y="105267"/>
                  </a:cubicBezTo>
                  <a:lnTo>
                    <a:pt x="235387" y="221588"/>
                  </a:lnTo>
                  <a:cubicBezTo>
                    <a:pt x="235387" y="231052"/>
                    <a:pt x="240661" y="234231"/>
                    <a:pt x="249042" y="234231"/>
                  </a:cubicBezTo>
                  <a:lnTo>
                    <a:pt x="257495" y="234231"/>
                  </a:lnTo>
                  <a:lnTo>
                    <a:pt x="257495" y="277364"/>
                  </a:lnTo>
                  <a:lnTo>
                    <a:pt x="231196" y="277364"/>
                  </a:lnTo>
                  <a:cubicBezTo>
                    <a:pt x="203308" y="277364"/>
                    <a:pt x="189075" y="260530"/>
                    <a:pt x="189075" y="237916"/>
                  </a:cubicBezTo>
                  <a:lnTo>
                    <a:pt x="189075" y="226862"/>
                  </a:lnTo>
                  <a:lnTo>
                    <a:pt x="178527" y="226862"/>
                  </a:lnTo>
                  <a:cubicBezTo>
                    <a:pt x="171158" y="261614"/>
                    <a:pt x="141174" y="284228"/>
                    <a:pt x="96958" y="284228"/>
                  </a:cubicBezTo>
                  <a:cubicBezTo>
                    <a:pt x="40098" y="284228"/>
                    <a:pt x="72" y="248970"/>
                    <a:pt x="72" y="197384"/>
                  </a:cubicBezTo>
                  <a:close/>
                  <a:moveTo>
                    <a:pt x="106856" y="240011"/>
                  </a:moveTo>
                  <a:cubicBezTo>
                    <a:pt x="162127" y="240011"/>
                    <a:pt x="183729" y="199985"/>
                    <a:pt x="183729" y="161549"/>
                  </a:cubicBezTo>
                  <a:lnTo>
                    <a:pt x="183729" y="154179"/>
                  </a:lnTo>
                  <a:lnTo>
                    <a:pt x="104761" y="154179"/>
                  </a:lnTo>
                  <a:cubicBezTo>
                    <a:pt x="71599" y="154179"/>
                    <a:pt x="53175" y="171013"/>
                    <a:pt x="53175" y="196301"/>
                  </a:cubicBezTo>
                  <a:cubicBezTo>
                    <a:pt x="53175" y="223683"/>
                    <a:pt x="77379" y="240011"/>
                    <a:pt x="106856" y="240011"/>
                  </a:cubicBez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C26FC665-9B44-991E-7EF0-D2BB6EF2C150}"/>
                </a:ext>
              </a:extLst>
            </p:cNvPr>
            <p:cNvSpPr/>
            <p:nvPr/>
          </p:nvSpPr>
          <p:spPr>
            <a:xfrm>
              <a:off x="5440462" y="2526965"/>
              <a:ext cx="151144" cy="275341"/>
            </a:xfrm>
            <a:custGeom>
              <a:avLst/>
              <a:gdLst>
                <a:gd name="connsiteX0" fmla="*/ 72 w 151144"/>
                <a:gd name="connsiteY0" fmla="*/ 4768 h 275341"/>
                <a:gd name="connsiteX1" fmla="*/ 52164 w 151144"/>
                <a:gd name="connsiteY1" fmla="*/ 4768 h 275341"/>
                <a:gd name="connsiteX2" fmla="*/ 52164 w 151144"/>
                <a:gd name="connsiteY2" fmla="*/ 62134 h 275341"/>
                <a:gd name="connsiteX3" fmla="*/ 63218 w 151144"/>
                <a:gd name="connsiteY3" fmla="*/ 62134 h 275341"/>
                <a:gd name="connsiteX4" fmla="*/ 151145 w 151144"/>
                <a:gd name="connsiteY4" fmla="*/ 0 h 275341"/>
                <a:gd name="connsiteX5" fmla="*/ 151145 w 151144"/>
                <a:gd name="connsiteY5" fmla="*/ 56354 h 275341"/>
                <a:gd name="connsiteX6" fmla="*/ 133227 w 151144"/>
                <a:gd name="connsiteY6" fmla="*/ 56354 h 275341"/>
                <a:gd name="connsiteX7" fmla="*/ 52670 w 151144"/>
                <a:gd name="connsiteY7" fmla="*/ 139007 h 275341"/>
                <a:gd name="connsiteX8" fmla="*/ 52670 w 151144"/>
                <a:gd name="connsiteY8" fmla="*/ 275341 h 275341"/>
                <a:gd name="connsiteX9" fmla="*/ 0 w 151144"/>
                <a:gd name="connsiteY9" fmla="*/ 275341 h 275341"/>
                <a:gd name="connsiteX10" fmla="*/ 0 w 151144"/>
                <a:gd name="connsiteY10" fmla="*/ 4768 h 2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144" h="275341">
                  <a:moveTo>
                    <a:pt x="72" y="4768"/>
                  </a:moveTo>
                  <a:lnTo>
                    <a:pt x="52164" y="4768"/>
                  </a:lnTo>
                  <a:lnTo>
                    <a:pt x="52164" y="62134"/>
                  </a:lnTo>
                  <a:lnTo>
                    <a:pt x="63218" y="62134"/>
                  </a:lnTo>
                  <a:cubicBezTo>
                    <a:pt x="71093" y="35836"/>
                    <a:pt x="96380" y="0"/>
                    <a:pt x="151145" y="0"/>
                  </a:cubicBezTo>
                  <a:lnTo>
                    <a:pt x="151145" y="56354"/>
                  </a:lnTo>
                  <a:lnTo>
                    <a:pt x="133227" y="56354"/>
                  </a:lnTo>
                  <a:cubicBezTo>
                    <a:pt x="78462" y="56354"/>
                    <a:pt x="52670" y="95296"/>
                    <a:pt x="52670" y="139007"/>
                  </a:cubicBezTo>
                  <a:lnTo>
                    <a:pt x="52670" y="275341"/>
                  </a:lnTo>
                  <a:lnTo>
                    <a:pt x="0" y="275341"/>
                  </a:lnTo>
                  <a:lnTo>
                    <a:pt x="0" y="4768"/>
                  </a:ln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6E7D700C-059A-5FBB-7125-ED47702D624D}"/>
                </a:ext>
              </a:extLst>
            </p:cNvPr>
            <p:cNvSpPr/>
            <p:nvPr/>
          </p:nvSpPr>
          <p:spPr>
            <a:xfrm>
              <a:off x="5619423" y="2524869"/>
              <a:ext cx="263307" cy="284299"/>
            </a:xfrm>
            <a:custGeom>
              <a:avLst/>
              <a:gdLst>
                <a:gd name="connsiteX0" fmla="*/ 72 w 263307"/>
                <a:gd name="connsiteY0" fmla="*/ 140524 h 284299"/>
                <a:gd name="connsiteX1" fmla="*/ 135322 w 263307"/>
                <a:gd name="connsiteY1" fmla="*/ 0 h 284299"/>
                <a:gd name="connsiteX2" fmla="*/ 263203 w 263307"/>
                <a:gd name="connsiteY2" fmla="*/ 134239 h 284299"/>
                <a:gd name="connsiteX3" fmla="*/ 262119 w 263307"/>
                <a:gd name="connsiteY3" fmla="*/ 159526 h 284299"/>
                <a:gd name="connsiteX4" fmla="*/ 52091 w 263307"/>
                <a:gd name="connsiteY4" fmla="*/ 159526 h 284299"/>
                <a:gd name="connsiteX5" fmla="*/ 136334 w 263307"/>
                <a:gd name="connsiteY5" fmla="*/ 237988 h 284299"/>
                <a:gd name="connsiteX6" fmla="*/ 212123 w 263307"/>
                <a:gd name="connsiteY6" fmla="*/ 197962 h 284299"/>
                <a:gd name="connsiteX7" fmla="*/ 251065 w 263307"/>
                <a:gd name="connsiteY7" fmla="*/ 223249 h 284299"/>
                <a:gd name="connsiteX8" fmla="*/ 136334 w 263307"/>
                <a:gd name="connsiteY8" fmla="*/ 284300 h 284299"/>
                <a:gd name="connsiteX9" fmla="*/ 0 w 263307"/>
                <a:gd name="connsiteY9" fmla="*/ 140597 h 284299"/>
                <a:gd name="connsiteX10" fmla="*/ 212195 w 263307"/>
                <a:gd name="connsiteY10" fmla="*/ 115237 h 284299"/>
                <a:gd name="connsiteX11" fmla="*/ 135322 w 263307"/>
                <a:gd name="connsiteY11" fmla="*/ 44722 h 284299"/>
                <a:gd name="connsiteX12" fmla="*/ 53175 w 263307"/>
                <a:gd name="connsiteY12" fmla="*/ 115237 h 284299"/>
                <a:gd name="connsiteX13" fmla="*/ 212123 w 263307"/>
                <a:gd name="connsiteY13" fmla="*/ 115237 h 28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3307" h="284299">
                  <a:moveTo>
                    <a:pt x="72" y="140524"/>
                  </a:moveTo>
                  <a:cubicBezTo>
                    <a:pt x="72" y="55776"/>
                    <a:pt x="59533" y="0"/>
                    <a:pt x="135322" y="0"/>
                  </a:cubicBezTo>
                  <a:cubicBezTo>
                    <a:pt x="217469" y="0"/>
                    <a:pt x="265876" y="62640"/>
                    <a:pt x="263203" y="134239"/>
                  </a:cubicBezTo>
                  <a:lnTo>
                    <a:pt x="262119" y="159526"/>
                  </a:lnTo>
                  <a:lnTo>
                    <a:pt x="52091" y="159526"/>
                  </a:lnTo>
                  <a:cubicBezTo>
                    <a:pt x="58377" y="207427"/>
                    <a:pt x="87855" y="237988"/>
                    <a:pt x="136334" y="237988"/>
                  </a:cubicBezTo>
                  <a:cubicBezTo>
                    <a:pt x="169496" y="237988"/>
                    <a:pt x="196372" y="222744"/>
                    <a:pt x="212123" y="197962"/>
                  </a:cubicBezTo>
                  <a:lnTo>
                    <a:pt x="251065" y="223249"/>
                  </a:lnTo>
                  <a:cubicBezTo>
                    <a:pt x="229462" y="259591"/>
                    <a:pt x="189509" y="284300"/>
                    <a:pt x="136334" y="284300"/>
                  </a:cubicBezTo>
                  <a:cubicBezTo>
                    <a:pt x="55270" y="284300"/>
                    <a:pt x="0" y="224839"/>
                    <a:pt x="0" y="140597"/>
                  </a:cubicBezTo>
                  <a:close/>
                  <a:moveTo>
                    <a:pt x="212195" y="115237"/>
                  </a:moveTo>
                  <a:cubicBezTo>
                    <a:pt x="211111" y="76295"/>
                    <a:pt x="179539" y="44722"/>
                    <a:pt x="135322" y="44722"/>
                  </a:cubicBezTo>
                  <a:cubicBezTo>
                    <a:pt x="91106" y="44722"/>
                    <a:pt x="61628" y="73694"/>
                    <a:pt x="53175" y="115237"/>
                  </a:cubicBezTo>
                  <a:lnTo>
                    <a:pt x="212123" y="115237"/>
                  </a:ln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069517C0-E238-DA02-8EC5-6C98C32704DD}"/>
                </a:ext>
              </a:extLst>
            </p:cNvPr>
            <p:cNvSpPr/>
            <p:nvPr/>
          </p:nvSpPr>
          <p:spPr>
            <a:xfrm>
              <a:off x="5923735" y="2524942"/>
              <a:ext cx="227872" cy="284227"/>
            </a:xfrm>
            <a:custGeom>
              <a:avLst/>
              <a:gdLst>
                <a:gd name="connsiteX0" fmla="*/ 0 w 227872"/>
                <a:gd name="connsiteY0" fmla="*/ 202081 h 284227"/>
                <a:gd name="connsiteX1" fmla="*/ 47901 w 227872"/>
                <a:gd name="connsiteY1" fmla="*/ 189437 h 284227"/>
                <a:gd name="connsiteX2" fmla="*/ 116321 w 227872"/>
                <a:gd name="connsiteY2" fmla="*/ 238422 h 284227"/>
                <a:gd name="connsiteX3" fmla="*/ 176865 w 227872"/>
                <a:gd name="connsiteY3" fmla="*/ 201069 h 284227"/>
                <a:gd name="connsiteX4" fmla="*/ 138429 w 227872"/>
                <a:gd name="connsiteY4" fmla="*/ 166317 h 284227"/>
                <a:gd name="connsiteX5" fmla="*/ 91612 w 227872"/>
                <a:gd name="connsiteY5" fmla="*/ 156347 h 284227"/>
                <a:gd name="connsiteX6" fmla="*/ 16834 w 227872"/>
                <a:gd name="connsiteY6" fmla="*/ 78968 h 284227"/>
                <a:gd name="connsiteX7" fmla="*/ 120005 w 227872"/>
                <a:gd name="connsiteY7" fmla="*/ 0 h 284227"/>
                <a:gd name="connsiteX8" fmla="*/ 227367 w 227872"/>
                <a:gd name="connsiteY8" fmla="*/ 77884 h 284227"/>
                <a:gd name="connsiteX9" fmla="*/ 180550 w 227872"/>
                <a:gd name="connsiteY9" fmla="*/ 90528 h 284227"/>
                <a:gd name="connsiteX10" fmla="*/ 120005 w 227872"/>
                <a:gd name="connsiteY10" fmla="*/ 44722 h 284227"/>
                <a:gd name="connsiteX11" fmla="*/ 67336 w 227872"/>
                <a:gd name="connsiteY11" fmla="*/ 78968 h 284227"/>
                <a:gd name="connsiteX12" fmla="*/ 105772 w 227872"/>
                <a:gd name="connsiteY12" fmla="*/ 112130 h 284227"/>
                <a:gd name="connsiteX13" fmla="*/ 151578 w 227872"/>
                <a:gd name="connsiteY13" fmla="*/ 122101 h 284227"/>
                <a:gd name="connsiteX14" fmla="*/ 227873 w 227872"/>
                <a:gd name="connsiteY14" fmla="*/ 201069 h 284227"/>
                <a:gd name="connsiteX15" fmla="*/ 114731 w 227872"/>
                <a:gd name="connsiteY15" fmla="*/ 284228 h 284227"/>
                <a:gd name="connsiteX16" fmla="*/ 0 w 227872"/>
                <a:gd name="connsiteY16" fmla="*/ 202081 h 28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7872" h="284227">
                  <a:moveTo>
                    <a:pt x="0" y="202081"/>
                  </a:moveTo>
                  <a:lnTo>
                    <a:pt x="47901" y="189437"/>
                  </a:lnTo>
                  <a:cubicBezTo>
                    <a:pt x="55270" y="222599"/>
                    <a:pt x="83158" y="238422"/>
                    <a:pt x="116321" y="238422"/>
                  </a:cubicBezTo>
                  <a:cubicBezTo>
                    <a:pt x="156346" y="238422"/>
                    <a:pt x="176865" y="222094"/>
                    <a:pt x="176865" y="201069"/>
                  </a:cubicBezTo>
                  <a:cubicBezTo>
                    <a:pt x="176865" y="183151"/>
                    <a:pt x="164727" y="172097"/>
                    <a:pt x="138429" y="166317"/>
                  </a:cubicBezTo>
                  <a:lnTo>
                    <a:pt x="91612" y="156347"/>
                  </a:lnTo>
                  <a:cubicBezTo>
                    <a:pt x="52669" y="147894"/>
                    <a:pt x="16834" y="127953"/>
                    <a:pt x="16834" y="78968"/>
                  </a:cubicBezTo>
                  <a:cubicBezTo>
                    <a:pt x="16834" y="35258"/>
                    <a:pt x="55776" y="0"/>
                    <a:pt x="120005" y="0"/>
                  </a:cubicBezTo>
                  <a:cubicBezTo>
                    <a:pt x="175276" y="0"/>
                    <a:pt x="216891" y="29983"/>
                    <a:pt x="227367" y="77884"/>
                  </a:cubicBezTo>
                  <a:lnTo>
                    <a:pt x="180550" y="90528"/>
                  </a:lnTo>
                  <a:cubicBezTo>
                    <a:pt x="175781" y="63146"/>
                    <a:pt x="152156" y="44722"/>
                    <a:pt x="120005" y="44722"/>
                  </a:cubicBezTo>
                  <a:cubicBezTo>
                    <a:pt x="87855" y="44722"/>
                    <a:pt x="67336" y="59967"/>
                    <a:pt x="67336" y="78968"/>
                  </a:cubicBezTo>
                  <a:cubicBezTo>
                    <a:pt x="67336" y="96886"/>
                    <a:pt x="80485" y="106856"/>
                    <a:pt x="105772" y="112130"/>
                  </a:cubicBezTo>
                  <a:lnTo>
                    <a:pt x="151578" y="122101"/>
                  </a:lnTo>
                  <a:cubicBezTo>
                    <a:pt x="197890" y="132071"/>
                    <a:pt x="227873" y="156347"/>
                    <a:pt x="227873" y="201069"/>
                  </a:cubicBezTo>
                  <a:cubicBezTo>
                    <a:pt x="227873" y="251065"/>
                    <a:pt x="183657" y="284228"/>
                    <a:pt x="114731" y="284228"/>
                  </a:cubicBezTo>
                  <a:cubicBezTo>
                    <a:pt x="52091" y="284228"/>
                    <a:pt x="11560" y="251065"/>
                    <a:pt x="0" y="202081"/>
                  </a:cubicBez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CF4D0EDE-9D8C-E16B-6C4B-9E145F90ACE3}"/>
              </a:ext>
            </a:extLst>
          </p:cNvPr>
          <p:cNvGrpSpPr/>
          <p:nvPr userDrawn="1"/>
        </p:nvGrpSpPr>
        <p:grpSpPr>
          <a:xfrm>
            <a:off x="6929802" y="2309640"/>
            <a:ext cx="1229748" cy="738890"/>
            <a:chOff x="6929801" y="2309640"/>
            <a:chExt cx="1229748" cy="738890"/>
          </a:xfrm>
        </p:grpSpPr>
        <p:grpSp>
          <p:nvGrpSpPr>
            <p:cNvPr id="37" name="Graphic 3">
              <a:extLst>
                <a:ext uri="{FF2B5EF4-FFF2-40B4-BE49-F238E27FC236}">
                  <a16:creationId xmlns:a16="http://schemas.microsoft.com/office/drawing/2014/main" id="{F8874548-8969-FAB2-3D54-5A80F331E5D1}"/>
                </a:ext>
              </a:extLst>
            </p:cNvPr>
            <p:cNvGrpSpPr/>
            <p:nvPr/>
          </p:nvGrpSpPr>
          <p:grpSpPr>
            <a:xfrm>
              <a:off x="6929873" y="2309640"/>
              <a:ext cx="617583" cy="145870"/>
              <a:chOff x="6929873" y="2309640"/>
              <a:chExt cx="617583" cy="145870"/>
            </a:xfrm>
            <a:solidFill>
              <a:srgbClr val="17443A"/>
            </a:solidFill>
          </p:grpSpPr>
          <p:sp>
            <p:nvSpPr>
              <p:cNvPr id="38" name="Vrije vorm: vorm 37">
                <a:extLst>
                  <a:ext uri="{FF2B5EF4-FFF2-40B4-BE49-F238E27FC236}">
                    <a16:creationId xmlns:a16="http://schemas.microsoft.com/office/drawing/2014/main" id="{C5365199-CE85-25BC-35E2-E3D2F7E5F14E}"/>
                  </a:ext>
                </a:extLst>
              </p:cNvPr>
              <p:cNvSpPr/>
              <p:nvPr/>
            </p:nvSpPr>
            <p:spPr>
              <a:xfrm>
                <a:off x="6929873" y="2332976"/>
                <a:ext cx="98258" cy="122534"/>
              </a:xfrm>
              <a:custGeom>
                <a:avLst/>
                <a:gdLst>
                  <a:gd name="connsiteX0" fmla="*/ 0 w 98258"/>
                  <a:gd name="connsiteY0" fmla="*/ 87132 h 122534"/>
                  <a:gd name="connsiteX1" fmla="*/ 20663 w 98258"/>
                  <a:gd name="connsiteY1" fmla="*/ 81714 h 122534"/>
                  <a:gd name="connsiteX2" fmla="*/ 50141 w 98258"/>
                  <a:gd name="connsiteY2" fmla="*/ 102810 h 122534"/>
                  <a:gd name="connsiteX3" fmla="*/ 76223 w 98258"/>
                  <a:gd name="connsiteY3" fmla="*/ 86699 h 122534"/>
                  <a:gd name="connsiteX4" fmla="*/ 59678 w 98258"/>
                  <a:gd name="connsiteY4" fmla="*/ 71743 h 122534"/>
                  <a:gd name="connsiteX5" fmla="*/ 39520 w 98258"/>
                  <a:gd name="connsiteY5" fmla="*/ 67408 h 122534"/>
                  <a:gd name="connsiteX6" fmla="*/ 7297 w 98258"/>
                  <a:gd name="connsiteY6" fmla="*/ 34029 h 122534"/>
                  <a:gd name="connsiteX7" fmla="*/ 51730 w 98258"/>
                  <a:gd name="connsiteY7" fmla="*/ 0 h 122534"/>
                  <a:gd name="connsiteX8" fmla="*/ 98042 w 98258"/>
                  <a:gd name="connsiteY8" fmla="*/ 33596 h 122534"/>
                  <a:gd name="connsiteX9" fmla="*/ 77884 w 98258"/>
                  <a:gd name="connsiteY9" fmla="*/ 39014 h 122534"/>
                  <a:gd name="connsiteX10" fmla="*/ 51803 w 98258"/>
                  <a:gd name="connsiteY10" fmla="*/ 19290 h 122534"/>
                  <a:gd name="connsiteX11" fmla="*/ 29116 w 98258"/>
                  <a:gd name="connsiteY11" fmla="*/ 34029 h 122534"/>
                  <a:gd name="connsiteX12" fmla="*/ 45661 w 98258"/>
                  <a:gd name="connsiteY12" fmla="*/ 48335 h 122534"/>
                  <a:gd name="connsiteX13" fmla="*/ 65385 w 98258"/>
                  <a:gd name="connsiteY13" fmla="*/ 52670 h 122534"/>
                  <a:gd name="connsiteX14" fmla="*/ 98259 w 98258"/>
                  <a:gd name="connsiteY14" fmla="*/ 86699 h 122534"/>
                  <a:gd name="connsiteX15" fmla="*/ 49491 w 98258"/>
                  <a:gd name="connsiteY15" fmla="*/ 122534 h 122534"/>
                  <a:gd name="connsiteX16" fmla="*/ 0 w 98258"/>
                  <a:gd name="connsiteY16" fmla="*/ 87132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8258" h="122534">
                    <a:moveTo>
                      <a:pt x="0" y="87132"/>
                    </a:moveTo>
                    <a:lnTo>
                      <a:pt x="20663" y="81714"/>
                    </a:lnTo>
                    <a:cubicBezTo>
                      <a:pt x="23842" y="96019"/>
                      <a:pt x="35836" y="102810"/>
                      <a:pt x="50141" y="102810"/>
                    </a:cubicBezTo>
                    <a:cubicBezTo>
                      <a:pt x="67408" y="102810"/>
                      <a:pt x="76223" y="95802"/>
                      <a:pt x="76223" y="86699"/>
                    </a:cubicBezTo>
                    <a:cubicBezTo>
                      <a:pt x="76223" y="78968"/>
                      <a:pt x="71021" y="74200"/>
                      <a:pt x="59678" y="71743"/>
                    </a:cubicBezTo>
                    <a:lnTo>
                      <a:pt x="39520" y="67408"/>
                    </a:lnTo>
                    <a:cubicBezTo>
                      <a:pt x="22759" y="63796"/>
                      <a:pt x="7297" y="55126"/>
                      <a:pt x="7297" y="34029"/>
                    </a:cubicBezTo>
                    <a:cubicBezTo>
                      <a:pt x="7297" y="15172"/>
                      <a:pt x="24059" y="0"/>
                      <a:pt x="51730" y="0"/>
                    </a:cubicBezTo>
                    <a:cubicBezTo>
                      <a:pt x="75573" y="0"/>
                      <a:pt x="93490" y="12933"/>
                      <a:pt x="98042" y="33596"/>
                    </a:cubicBezTo>
                    <a:lnTo>
                      <a:pt x="77884" y="39014"/>
                    </a:lnTo>
                    <a:cubicBezTo>
                      <a:pt x="75861" y="27238"/>
                      <a:pt x="65602" y="19290"/>
                      <a:pt x="51803" y="19290"/>
                    </a:cubicBezTo>
                    <a:cubicBezTo>
                      <a:pt x="38003" y="19290"/>
                      <a:pt x="29116" y="25865"/>
                      <a:pt x="29116" y="34029"/>
                    </a:cubicBezTo>
                    <a:cubicBezTo>
                      <a:pt x="29116" y="41760"/>
                      <a:pt x="34824" y="46023"/>
                      <a:pt x="45661" y="48335"/>
                    </a:cubicBezTo>
                    <a:lnTo>
                      <a:pt x="65385" y="52670"/>
                    </a:lnTo>
                    <a:cubicBezTo>
                      <a:pt x="85326" y="57004"/>
                      <a:pt x="98259" y="67408"/>
                      <a:pt x="98259" y="86699"/>
                    </a:cubicBezTo>
                    <a:cubicBezTo>
                      <a:pt x="98259" y="108229"/>
                      <a:pt x="79185" y="122534"/>
                      <a:pt x="49491" y="122534"/>
                    </a:cubicBezTo>
                    <a:cubicBezTo>
                      <a:pt x="22470" y="122534"/>
                      <a:pt x="5058" y="108229"/>
                      <a:pt x="0" y="87132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39" name="Vrije vorm: vorm 38">
                <a:extLst>
                  <a:ext uri="{FF2B5EF4-FFF2-40B4-BE49-F238E27FC236}">
                    <a16:creationId xmlns:a16="http://schemas.microsoft.com/office/drawing/2014/main" id="{3784F7D0-5C0F-B7CB-E614-E0B4007253B3}"/>
                  </a:ext>
                </a:extLst>
              </p:cNvPr>
              <p:cNvSpPr/>
              <p:nvPr/>
            </p:nvSpPr>
            <p:spPr>
              <a:xfrm>
                <a:off x="7057537" y="2332976"/>
                <a:ext cx="174481" cy="119572"/>
              </a:xfrm>
              <a:custGeom>
                <a:avLst/>
                <a:gdLst>
                  <a:gd name="connsiteX0" fmla="*/ 72 w 174481"/>
                  <a:gd name="connsiteY0" fmla="*/ 2962 h 119572"/>
                  <a:gd name="connsiteX1" fmla="*/ 22758 w 174481"/>
                  <a:gd name="connsiteY1" fmla="*/ 2962 h 119572"/>
                  <a:gd name="connsiteX2" fmla="*/ 22758 w 174481"/>
                  <a:gd name="connsiteY2" fmla="*/ 23842 h 119572"/>
                  <a:gd name="connsiteX3" fmla="*/ 27310 w 174481"/>
                  <a:gd name="connsiteY3" fmla="*/ 23842 h 119572"/>
                  <a:gd name="connsiteX4" fmla="*/ 59966 w 174481"/>
                  <a:gd name="connsiteY4" fmla="*/ 0 h 119572"/>
                  <a:gd name="connsiteX5" fmla="*/ 95802 w 174481"/>
                  <a:gd name="connsiteY5" fmla="*/ 23842 h 119572"/>
                  <a:gd name="connsiteX6" fmla="*/ 100787 w 174481"/>
                  <a:gd name="connsiteY6" fmla="*/ 23842 h 119572"/>
                  <a:gd name="connsiteX7" fmla="*/ 133877 w 174481"/>
                  <a:gd name="connsiteY7" fmla="*/ 0 h 119572"/>
                  <a:gd name="connsiteX8" fmla="*/ 174481 w 174481"/>
                  <a:gd name="connsiteY8" fmla="*/ 42410 h 119572"/>
                  <a:gd name="connsiteX9" fmla="*/ 174481 w 174481"/>
                  <a:gd name="connsiteY9" fmla="*/ 119572 h 119572"/>
                  <a:gd name="connsiteX10" fmla="*/ 151795 w 174481"/>
                  <a:gd name="connsiteY10" fmla="*/ 119572 h 119572"/>
                  <a:gd name="connsiteX11" fmla="*/ 151795 w 174481"/>
                  <a:gd name="connsiteY11" fmla="*/ 48985 h 119572"/>
                  <a:gd name="connsiteX12" fmla="*/ 125713 w 174481"/>
                  <a:gd name="connsiteY12" fmla="*/ 21530 h 119572"/>
                  <a:gd name="connsiteX13" fmla="*/ 98692 w 174481"/>
                  <a:gd name="connsiteY13" fmla="*/ 51441 h 119572"/>
                  <a:gd name="connsiteX14" fmla="*/ 98692 w 174481"/>
                  <a:gd name="connsiteY14" fmla="*/ 119500 h 119572"/>
                  <a:gd name="connsiteX15" fmla="*/ 76006 w 174481"/>
                  <a:gd name="connsiteY15" fmla="*/ 119500 h 119572"/>
                  <a:gd name="connsiteX16" fmla="*/ 76006 w 174481"/>
                  <a:gd name="connsiteY16" fmla="*/ 48696 h 119572"/>
                  <a:gd name="connsiteX17" fmla="*/ 49491 w 174481"/>
                  <a:gd name="connsiteY17" fmla="*/ 21458 h 119572"/>
                  <a:gd name="connsiteX18" fmla="*/ 22686 w 174481"/>
                  <a:gd name="connsiteY18" fmla="*/ 51369 h 119572"/>
                  <a:gd name="connsiteX19" fmla="*/ 22686 w 174481"/>
                  <a:gd name="connsiteY19" fmla="*/ 119428 h 119572"/>
                  <a:gd name="connsiteX20" fmla="*/ 0 w 174481"/>
                  <a:gd name="connsiteY20" fmla="*/ 119428 h 119572"/>
                  <a:gd name="connsiteX21" fmla="*/ 0 w 174481"/>
                  <a:gd name="connsiteY21" fmla="*/ 2962 h 11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4481" h="119572">
                    <a:moveTo>
                      <a:pt x="72" y="2962"/>
                    </a:moveTo>
                    <a:lnTo>
                      <a:pt x="22758" y="2962"/>
                    </a:lnTo>
                    <a:lnTo>
                      <a:pt x="22758" y="23842"/>
                    </a:lnTo>
                    <a:lnTo>
                      <a:pt x="27310" y="23842"/>
                    </a:lnTo>
                    <a:cubicBezTo>
                      <a:pt x="30706" y="11343"/>
                      <a:pt x="42049" y="0"/>
                      <a:pt x="59966" y="0"/>
                    </a:cubicBezTo>
                    <a:cubicBezTo>
                      <a:pt x="79257" y="0"/>
                      <a:pt x="91250" y="10910"/>
                      <a:pt x="95802" y="23842"/>
                    </a:cubicBezTo>
                    <a:lnTo>
                      <a:pt x="100787" y="23842"/>
                    </a:lnTo>
                    <a:cubicBezTo>
                      <a:pt x="105122" y="11126"/>
                      <a:pt x="115959" y="0"/>
                      <a:pt x="133877" y="0"/>
                    </a:cubicBezTo>
                    <a:cubicBezTo>
                      <a:pt x="159959" y="0"/>
                      <a:pt x="174481" y="19724"/>
                      <a:pt x="174481" y="42410"/>
                    </a:cubicBezTo>
                    <a:lnTo>
                      <a:pt x="174481" y="119572"/>
                    </a:lnTo>
                    <a:lnTo>
                      <a:pt x="151795" y="119572"/>
                    </a:lnTo>
                    <a:lnTo>
                      <a:pt x="151795" y="48985"/>
                    </a:lnTo>
                    <a:cubicBezTo>
                      <a:pt x="151795" y="32223"/>
                      <a:pt x="141608" y="21530"/>
                      <a:pt x="125713" y="21530"/>
                    </a:cubicBezTo>
                    <a:cubicBezTo>
                      <a:pt x="109818" y="21530"/>
                      <a:pt x="98692" y="32440"/>
                      <a:pt x="98692" y="51441"/>
                    </a:cubicBezTo>
                    <a:lnTo>
                      <a:pt x="98692" y="119500"/>
                    </a:lnTo>
                    <a:lnTo>
                      <a:pt x="76006" y="119500"/>
                    </a:lnTo>
                    <a:lnTo>
                      <a:pt x="76006" y="48696"/>
                    </a:lnTo>
                    <a:cubicBezTo>
                      <a:pt x="76006" y="32151"/>
                      <a:pt x="64663" y="21458"/>
                      <a:pt x="49491" y="21458"/>
                    </a:cubicBezTo>
                    <a:cubicBezTo>
                      <a:pt x="34318" y="21458"/>
                      <a:pt x="22686" y="33957"/>
                      <a:pt x="22686" y="51369"/>
                    </a:cubicBezTo>
                    <a:lnTo>
                      <a:pt x="22686" y="119428"/>
                    </a:lnTo>
                    <a:lnTo>
                      <a:pt x="0" y="119428"/>
                    </a:lnTo>
                    <a:lnTo>
                      <a:pt x="0" y="2962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EFBC9E7C-DB6E-DE77-39C4-7F169FA86857}"/>
                  </a:ext>
                </a:extLst>
              </p:cNvPr>
              <p:cNvSpPr/>
              <p:nvPr/>
            </p:nvSpPr>
            <p:spPr>
              <a:xfrm>
                <a:off x="7258244" y="2332904"/>
                <a:ext cx="111046" cy="122534"/>
              </a:xfrm>
              <a:custGeom>
                <a:avLst/>
                <a:gdLst>
                  <a:gd name="connsiteX0" fmla="*/ 0 w 111046"/>
                  <a:gd name="connsiteY0" fmla="*/ 85182 h 122534"/>
                  <a:gd name="connsiteX1" fmla="*/ 42627 w 111046"/>
                  <a:gd name="connsiteY1" fmla="*/ 48624 h 122534"/>
                  <a:gd name="connsiteX2" fmla="*/ 79185 w 111046"/>
                  <a:gd name="connsiteY2" fmla="*/ 48624 h 122534"/>
                  <a:gd name="connsiteX3" fmla="*/ 79185 w 111046"/>
                  <a:gd name="connsiteY3" fmla="*/ 45445 h 122534"/>
                  <a:gd name="connsiteX4" fmla="*/ 51730 w 111046"/>
                  <a:gd name="connsiteY4" fmla="*/ 19796 h 122534"/>
                  <a:gd name="connsiteX5" fmla="*/ 25215 w 111046"/>
                  <a:gd name="connsiteY5" fmla="*/ 39520 h 122534"/>
                  <a:gd name="connsiteX6" fmla="*/ 5058 w 111046"/>
                  <a:gd name="connsiteY6" fmla="*/ 33813 h 122534"/>
                  <a:gd name="connsiteX7" fmla="*/ 51802 w 111046"/>
                  <a:gd name="connsiteY7" fmla="*/ 0 h 122534"/>
                  <a:gd name="connsiteX8" fmla="*/ 101510 w 111046"/>
                  <a:gd name="connsiteY8" fmla="*/ 45372 h 122534"/>
                  <a:gd name="connsiteX9" fmla="*/ 101510 w 111046"/>
                  <a:gd name="connsiteY9" fmla="*/ 95513 h 122534"/>
                  <a:gd name="connsiteX10" fmla="*/ 107434 w 111046"/>
                  <a:gd name="connsiteY10" fmla="*/ 100932 h 122534"/>
                  <a:gd name="connsiteX11" fmla="*/ 111047 w 111046"/>
                  <a:gd name="connsiteY11" fmla="*/ 100932 h 122534"/>
                  <a:gd name="connsiteX12" fmla="*/ 111047 w 111046"/>
                  <a:gd name="connsiteY12" fmla="*/ 119572 h 122534"/>
                  <a:gd name="connsiteX13" fmla="*/ 99703 w 111046"/>
                  <a:gd name="connsiteY13" fmla="*/ 119572 h 122534"/>
                  <a:gd name="connsiteX14" fmla="*/ 81569 w 111046"/>
                  <a:gd name="connsiteY14" fmla="*/ 102594 h 122534"/>
                  <a:gd name="connsiteX15" fmla="*/ 81569 w 111046"/>
                  <a:gd name="connsiteY15" fmla="*/ 97825 h 122534"/>
                  <a:gd name="connsiteX16" fmla="*/ 77017 w 111046"/>
                  <a:gd name="connsiteY16" fmla="*/ 97825 h 122534"/>
                  <a:gd name="connsiteX17" fmla="*/ 41832 w 111046"/>
                  <a:gd name="connsiteY17" fmla="*/ 122534 h 122534"/>
                  <a:gd name="connsiteX18" fmla="*/ 72 w 111046"/>
                  <a:gd name="connsiteY18" fmla="*/ 85109 h 122534"/>
                  <a:gd name="connsiteX19" fmla="*/ 46023 w 111046"/>
                  <a:gd name="connsiteY19" fmla="*/ 103533 h 122534"/>
                  <a:gd name="connsiteX20" fmla="*/ 79113 w 111046"/>
                  <a:gd name="connsiteY20" fmla="*/ 69720 h 122534"/>
                  <a:gd name="connsiteX21" fmla="*/ 79113 w 111046"/>
                  <a:gd name="connsiteY21" fmla="*/ 66541 h 122534"/>
                  <a:gd name="connsiteX22" fmla="*/ 45083 w 111046"/>
                  <a:gd name="connsiteY22" fmla="*/ 66541 h 122534"/>
                  <a:gd name="connsiteX23" fmla="*/ 22831 w 111046"/>
                  <a:gd name="connsiteY23" fmla="*/ 84676 h 122534"/>
                  <a:gd name="connsiteX24" fmla="*/ 45950 w 111046"/>
                  <a:gd name="connsiteY24" fmla="*/ 103533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1046" h="122534">
                    <a:moveTo>
                      <a:pt x="0" y="85182"/>
                    </a:moveTo>
                    <a:cubicBezTo>
                      <a:pt x="0" y="63435"/>
                      <a:pt x="17051" y="48624"/>
                      <a:pt x="42627" y="48624"/>
                    </a:cubicBezTo>
                    <a:lnTo>
                      <a:pt x="79185" y="48624"/>
                    </a:lnTo>
                    <a:lnTo>
                      <a:pt x="79185" y="45445"/>
                    </a:lnTo>
                    <a:cubicBezTo>
                      <a:pt x="79185" y="31139"/>
                      <a:pt x="68998" y="19796"/>
                      <a:pt x="51730" y="19796"/>
                    </a:cubicBezTo>
                    <a:cubicBezTo>
                      <a:pt x="34463" y="19796"/>
                      <a:pt x="26804" y="29983"/>
                      <a:pt x="25215" y="39520"/>
                    </a:cubicBezTo>
                    <a:lnTo>
                      <a:pt x="5058" y="33813"/>
                    </a:lnTo>
                    <a:cubicBezTo>
                      <a:pt x="10042" y="13149"/>
                      <a:pt x="27527" y="0"/>
                      <a:pt x="51802" y="0"/>
                    </a:cubicBezTo>
                    <a:cubicBezTo>
                      <a:pt x="84676" y="0"/>
                      <a:pt x="101510" y="22036"/>
                      <a:pt x="101510" y="45372"/>
                    </a:cubicBezTo>
                    <a:lnTo>
                      <a:pt x="101510" y="95513"/>
                    </a:lnTo>
                    <a:cubicBezTo>
                      <a:pt x="101510" y="99559"/>
                      <a:pt x="103749" y="100932"/>
                      <a:pt x="107434" y="100932"/>
                    </a:cubicBezTo>
                    <a:lnTo>
                      <a:pt x="111047" y="100932"/>
                    </a:lnTo>
                    <a:lnTo>
                      <a:pt x="111047" y="119572"/>
                    </a:lnTo>
                    <a:lnTo>
                      <a:pt x="99703" y="119572"/>
                    </a:lnTo>
                    <a:cubicBezTo>
                      <a:pt x="87710" y="119572"/>
                      <a:pt x="81569" y="112347"/>
                      <a:pt x="81569" y="102594"/>
                    </a:cubicBezTo>
                    <a:lnTo>
                      <a:pt x="81569" y="97825"/>
                    </a:lnTo>
                    <a:lnTo>
                      <a:pt x="77017" y="97825"/>
                    </a:lnTo>
                    <a:cubicBezTo>
                      <a:pt x="73838" y="112781"/>
                      <a:pt x="60906" y="122534"/>
                      <a:pt x="41832" y="122534"/>
                    </a:cubicBezTo>
                    <a:cubicBezTo>
                      <a:pt x="17340" y="122534"/>
                      <a:pt x="72" y="107362"/>
                      <a:pt x="72" y="85109"/>
                    </a:cubicBezTo>
                    <a:close/>
                    <a:moveTo>
                      <a:pt x="46023" y="103533"/>
                    </a:moveTo>
                    <a:cubicBezTo>
                      <a:pt x="69865" y="103533"/>
                      <a:pt x="79113" y="86265"/>
                      <a:pt x="79113" y="69720"/>
                    </a:cubicBezTo>
                    <a:lnTo>
                      <a:pt x="79113" y="66541"/>
                    </a:lnTo>
                    <a:lnTo>
                      <a:pt x="45083" y="66541"/>
                    </a:lnTo>
                    <a:cubicBezTo>
                      <a:pt x="30778" y="66541"/>
                      <a:pt x="22831" y="73766"/>
                      <a:pt x="22831" y="84676"/>
                    </a:cubicBezTo>
                    <a:cubicBezTo>
                      <a:pt x="22831" y="96452"/>
                      <a:pt x="33235" y="103533"/>
                      <a:pt x="45950" y="103533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902665B2-C61C-D78B-84B2-7D4651E271DA}"/>
                  </a:ext>
                </a:extLst>
              </p:cNvPr>
              <p:cNvSpPr/>
              <p:nvPr/>
            </p:nvSpPr>
            <p:spPr>
              <a:xfrm>
                <a:off x="7391832" y="2333915"/>
                <a:ext cx="65096" cy="118632"/>
              </a:xfrm>
              <a:custGeom>
                <a:avLst/>
                <a:gdLst>
                  <a:gd name="connsiteX0" fmla="*/ 0 w 65096"/>
                  <a:gd name="connsiteY0" fmla="*/ 2023 h 118632"/>
                  <a:gd name="connsiteX1" fmla="*/ 22470 w 65096"/>
                  <a:gd name="connsiteY1" fmla="*/ 2023 h 118632"/>
                  <a:gd name="connsiteX2" fmla="*/ 22470 w 65096"/>
                  <a:gd name="connsiteY2" fmla="*/ 26732 h 118632"/>
                  <a:gd name="connsiteX3" fmla="*/ 27238 w 65096"/>
                  <a:gd name="connsiteY3" fmla="*/ 26732 h 118632"/>
                  <a:gd name="connsiteX4" fmla="*/ 65096 w 65096"/>
                  <a:gd name="connsiteY4" fmla="*/ 0 h 118632"/>
                  <a:gd name="connsiteX5" fmla="*/ 65096 w 65096"/>
                  <a:gd name="connsiteY5" fmla="*/ 24276 h 118632"/>
                  <a:gd name="connsiteX6" fmla="*/ 57366 w 65096"/>
                  <a:gd name="connsiteY6" fmla="*/ 24276 h 118632"/>
                  <a:gd name="connsiteX7" fmla="*/ 22686 w 65096"/>
                  <a:gd name="connsiteY7" fmla="*/ 59894 h 118632"/>
                  <a:gd name="connsiteX8" fmla="*/ 22686 w 65096"/>
                  <a:gd name="connsiteY8" fmla="*/ 118633 h 118632"/>
                  <a:gd name="connsiteX9" fmla="*/ 0 w 65096"/>
                  <a:gd name="connsiteY9" fmla="*/ 118633 h 118632"/>
                  <a:gd name="connsiteX10" fmla="*/ 0 w 65096"/>
                  <a:gd name="connsiteY10" fmla="*/ 2023 h 11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096" h="118632">
                    <a:moveTo>
                      <a:pt x="0" y="2023"/>
                    </a:moveTo>
                    <a:lnTo>
                      <a:pt x="22470" y="2023"/>
                    </a:lnTo>
                    <a:lnTo>
                      <a:pt x="22470" y="26732"/>
                    </a:lnTo>
                    <a:lnTo>
                      <a:pt x="27238" y="26732"/>
                    </a:lnTo>
                    <a:cubicBezTo>
                      <a:pt x="30634" y="15389"/>
                      <a:pt x="41543" y="0"/>
                      <a:pt x="65096" y="0"/>
                    </a:cubicBezTo>
                    <a:lnTo>
                      <a:pt x="65096" y="24276"/>
                    </a:lnTo>
                    <a:lnTo>
                      <a:pt x="57366" y="24276"/>
                    </a:lnTo>
                    <a:cubicBezTo>
                      <a:pt x="33740" y="24276"/>
                      <a:pt x="22686" y="41037"/>
                      <a:pt x="22686" y="59894"/>
                    </a:cubicBezTo>
                    <a:lnTo>
                      <a:pt x="22686" y="118633"/>
                    </a:lnTo>
                    <a:lnTo>
                      <a:pt x="0" y="118633"/>
                    </a:lnTo>
                    <a:lnTo>
                      <a:pt x="0" y="2023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2" name="Vrije vorm: vorm 41">
                <a:extLst>
                  <a:ext uri="{FF2B5EF4-FFF2-40B4-BE49-F238E27FC236}">
                    <a16:creationId xmlns:a16="http://schemas.microsoft.com/office/drawing/2014/main" id="{F9961195-DA03-0DB0-4F4B-72F5D12B8E5F}"/>
                  </a:ext>
                </a:extLst>
              </p:cNvPr>
              <p:cNvSpPr/>
              <p:nvPr/>
            </p:nvSpPr>
            <p:spPr>
              <a:xfrm>
                <a:off x="7469644" y="2309640"/>
                <a:ext cx="77811" cy="142908"/>
              </a:xfrm>
              <a:custGeom>
                <a:avLst/>
                <a:gdLst>
                  <a:gd name="connsiteX0" fmla="*/ 20446 w 77811"/>
                  <a:gd name="connsiteY0" fmla="*/ 111408 h 142908"/>
                  <a:gd name="connsiteX1" fmla="*/ 20446 w 77811"/>
                  <a:gd name="connsiteY1" fmla="*/ 45589 h 142908"/>
                  <a:gd name="connsiteX2" fmla="*/ 0 w 77811"/>
                  <a:gd name="connsiteY2" fmla="*/ 45589 h 142908"/>
                  <a:gd name="connsiteX3" fmla="*/ 0 w 77811"/>
                  <a:gd name="connsiteY3" fmla="*/ 26299 h 142908"/>
                  <a:gd name="connsiteX4" fmla="*/ 20880 w 77811"/>
                  <a:gd name="connsiteY4" fmla="*/ 26299 h 142908"/>
                  <a:gd name="connsiteX5" fmla="*/ 20880 w 77811"/>
                  <a:gd name="connsiteY5" fmla="*/ 0 h 142908"/>
                  <a:gd name="connsiteX6" fmla="*/ 43133 w 77811"/>
                  <a:gd name="connsiteY6" fmla="*/ 0 h 142908"/>
                  <a:gd name="connsiteX7" fmla="*/ 43133 w 77811"/>
                  <a:gd name="connsiteY7" fmla="*/ 26299 h 142908"/>
                  <a:gd name="connsiteX8" fmla="*/ 77812 w 77811"/>
                  <a:gd name="connsiteY8" fmla="*/ 26299 h 142908"/>
                  <a:gd name="connsiteX9" fmla="*/ 77812 w 77811"/>
                  <a:gd name="connsiteY9" fmla="*/ 45589 h 142908"/>
                  <a:gd name="connsiteX10" fmla="*/ 43133 w 77811"/>
                  <a:gd name="connsiteY10" fmla="*/ 45589 h 142908"/>
                  <a:gd name="connsiteX11" fmla="*/ 43133 w 77811"/>
                  <a:gd name="connsiteY11" fmla="*/ 110252 h 142908"/>
                  <a:gd name="connsiteX12" fmla="*/ 55126 w 77811"/>
                  <a:gd name="connsiteY12" fmla="*/ 122751 h 142908"/>
                  <a:gd name="connsiteX13" fmla="*/ 76222 w 77811"/>
                  <a:gd name="connsiteY13" fmla="*/ 122751 h 142908"/>
                  <a:gd name="connsiteX14" fmla="*/ 76222 w 77811"/>
                  <a:gd name="connsiteY14" fmla="*/ 142909 h 142908"/>
                  <a:gd name="connsiteX15" fmla="*/ 52164 w 77811"/>
                  <a:gd name="connsiteY15" fmla="*/ 142909 h 142908"/>
                  <a:gd name="connsiteX16" fmla="*/ 20374 w 77811"/>
                  <a:gd name="connsiteY16" fmla="*/ 111408 h 14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7811" h="142908">
                    <a:moveTo>
                      <a:pt x="20446" y="111408"/>
                    </a:moveTo>
                    <a:lnTo>
                      <a:pt x="20446" y="45589"/>
                    </a:lnTo>
                    <a:lnTo>
                      <a:pt x="0" y="45589"/>
                    </a:lnTo>
                    <a:lnTo>
                      <a:pt x="0" y="26299"/>
                    </a:lnTo>
                    <a:lnTo>
                      <a:pt x="20880" y="26299"/>
                    </a:lnTo>
                    <a:lnTo>
                      <a:pt x="20880" y="0"/>
                    </a:lnTo>
                    <a:lnTo>
                      <a:pt x="43133" y="0"/>
                    </a:lnTo>
                    <a:lnTo>
                      <a:pt x="43133" y="26299"/>
                    </a:lnTo>
                    <a:lnTo>
                      <a:pt x="77812" y="26299"/>
                    </a:lnTo>
                    <a:lnTo>
                      <a:pt x="77812" y="45589"/>
                    </a:lnTo>
                    <a:lnTo>
                      <a:pt x="43133" y="45589"/>
                    </a:lnTo>
                    <a:lnTo>
                      <a:pt x="43133" y="110252"/>
                    </a:lnTo>
                    <a:cubicBezTo>
                      <a:pt x="43133" y="119355"/>
                      <a:pt x="48118" y="122751"/>
                      <a:pt x="55126" y="122751"/>
                    </a:cubicBezTo>
                    <a:lnTo>
                      <a:pt x="76222" y="122751"/>
                    </a:lnTo>
                    <a:lnTo>
                      <a:pt x="76222" y="142909"/>
                    </a:lnTo>
                    <a:lnTo>
                      <a:pt x="52164" y="142909"/>
                    </a:lnTo>
                    <a:cubicBezTo>
                      <a:pt x="34463" y="142909"/>
                      <a:pt x="20374" y="133372"/>
                      <a:pt x="20374" y="111408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3">
              <a:extLst>
                <a:ext uri="{FF2B5EF4-FFF2-40B4-BE49-F238E27FC236}">
                  <a16:creationId xmlns:a16="http://schemas.microsoft.com/office/drawing/2014/main" id="{15285421-4788-A0F2-FFBD-C3003D409697}"/>
                </a:ext>
              </a:extLst>
            </p:cNvPr>
            <p:cNvGrpSpPr/>
            <p:nvPr/>
          </p:nvGrpSpPr>
          <p:grpSpPr>
            <a:xfrm>
              <a:off x="6929873" y="2555142"/>
              <a:ext cx="594752" cy="173180"/>
              <a:chOff x="6929873" y="2555142"/>
              <a:chExt cx="594752" cy="173180"/>
            </a:xfrm>
            <a:solidFill>
              <a:srgbClr val="17443A"/>
            </a:solidFill>
          </p:grpSpPr>
          <p:sp>
            <p:nvSpPr>
              <p:cNvPr id="44" name="Vrije vorm: vorm 43">
                <a:extLst>
                  <a:ext uri="{FF2B5EF4-FFF2-40B4-BE49-F238E27FC236}">
                    <a16:creationId xmlns:a16="http://schemas.microsoft.com/office/drawing/2014/main" id="{7923E949-4764-887D-F6DE-7EC1C7539009}"/>
                  </a:ext>
                </a:extLst>
              </p:cNvPr>
              <p:cNvSpPr/>
              <p:nvPr/>
            </p:nvSpPr>
            <p:spPr>
              <a:xfrm>
                <a:off x="6929873" y="2608678"/>
                <a:ext cx="101870" cy="119644"/>
              </a:xfrm>
              <a:custGeom>
                <a:avLst/>
                <a:gdLst>
                  <a:gd name="connsiteX0" fmla="*/ 0 w 101870"/>
                  <a:gd name="connsiteY0" fmla="*/ 77162 h 119644"/>
                  <a:gd name="connsiteX1" fmla="*/ 0 w 101870"/>
                  <a:gd name="connsiteY1" fmla="*/ 0 h 119644"/>
                  <a:gd name="connsiteX2" fmla="*/ 22686 w 101870"/>
                  <a:gd name="connsiteY2" fmla="*/ 0 h 119644"/>
                  <a:gd name="connsiteX3" fmla="*/ 22686 w 101870"/>
                  <a:gd name="connsiteY3" fmla="*/ 70587 h 119644"/>
                  <a:gd name="connsiteX4" fmla="*/ 49924 w 101870"/>
                  <a:gd name="connsiteY4" fmla="*/ 98042 h 119644"/>
                  <a:gd name="connsiteX5" fmla="*/ 79185 w 101870"/>
                  <a:gd name="connsiteY5" fmla="*/ 68348 h 119644"/>
                  <a:gd name="connsiteX6" fmla="*/ 79185 w 101870"/>
                  <a:gd name="connsiteY6" fmla="*/ 72 h 119644"/>
                  <a:gd name="connsiteX7" fmla="*/ 101871 w 101870"/>
                  <a:gd name="connsiteY7" fmla="*/ 72 h 119644"/>
                  <a:gd name="connsiteX8" fmla="*/ 101871 w 101870"/>
                  <a:gd name="connsiteY8" fmla="*/ 116682 h 119644"/>
                  <a:gd name="connsiteX9" fmla="*/ 79185 w 101870"/>
                  <a:gd name="connsiteY9" fmla="*/ 116682 h 119644"/>
                  <a:gd name="connsiteX10" fmla="*/ 79185 w 101870"/>
                  <a:gd name="connsiteY10" fmla="*/ 95802 h 119644"/>
                  <a:gd name="connsiteX11" fmla="*/ 74633 w 101870"/>
                  <a:gd name="connsiteY11" fmla="*/ 95802 h 119644"/>
                  <a:gd name="connsiteX12" fmla="*/ 41038 w 101870"/>
                  <a:gd name="connsiteY12" fmla="*/ 119644 h 119644"/>
                  <a:gd name="connsiteX13" fmla="*/ 0 w 101870"/>
                  <a:gd name="connsiteY13" fmla="*/ 77234 h 11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70" h="119644">
                    <a:moveTo>
                      <a:pt x="0" y="77162"/>
                    </a:moveTo>
                    <a:lnTo>
                      <a:pt x="0" y="0"/>
                    </a:lnTo>
                    <a:lnTo>
                      <a:pt x="22686" y="0"/>
                    </a:lnTo>
                    <a:lnTo>
                      <a:pt x="22686" y="70587"/>
                    </a:lnTo>
                    <a:cubicBezTo>
                      <a:pt x="22686" y="88072"/>
                      <a:pt x="34680" y="98042"/>
                      <a:pt x="49924" y="98042"/>
                    </a:cubicBezTo>
                    <a:cubicBezTo>
                      <a:pt x="67408" y="98042"/>
                      <a:pt x="79185" y="85326"/>
                      <a:pt x="79185" y="68348"/>
                    </a:cubicBezTo>
                    <a:lnTo>
                      <a:pt x="79185" y="72"/>
                    </a:lnTo>
                    <a:lnTo>
                      <a:pt x="101871" y="72"/>
                    </a:lnTo>
                    <a:lnTo>
                      <a:pt x="101871" y="116682"/>
                    </a:lnTo>
                    <a:lnTo>
                      <a:pt x="79185" y="116682"/>
                    </a:lnTo>
                    <a:lnTo>
                      <a:pt x="79185" y="95802"/>
                    </a:lnTo>
                    <a:lnTo>
                      <a:pt x="74633" y="95802"/>
                    </a:lnTo>
                    <a:cubicBezTo>
                      <a:pt x="70082" y="110108"/>
                      <a:pt x="58955" y="119644"/>
                      <a:pt x="41038" y="119644"/>
                    </a:cubicBezTo>
                    <a:cubicBezTo>
                      <a:pt x="14233" y="119644"/>
                      <a:pt x="0" y="99704"/>
                      <a:pt x="0" y="77234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5" name="Vrije vorm: vorm 44">
                <a:extLst>
                  <a:ext uri="{FF2B5EF4-FFF2-40B4-BE49-F238E27FC236}">
                    <a16:creationId xmlns:a16="http://schemas.microsoft.com/office/drawing/2014/main" id="{1B9B0767-B09C-634B-9CD7-865BA3EF6581}"/>
                  </a:ext>
                </a:extLst>
              </p:cNvPr>
              <p:cNvSpPr/>
              <p:nvPr/>
            </p:nvSpPr>
            <p:spPr>
              <a:xfrm>
                <a:off x="7063100" y="2606655"/>
                <a:ext cx="65096" cy="118632"/>
              </a:xfrm>
              <a:custGeom>
                <a:avLst/>
                <a:gdLst>
                  <a:gd name="connsiteX0" fmla="*/ 0 w 65096"/>
                  <a:gd name="connsiteY0" fmla="*/ 2023 h 118632"/>
                  <a:gd name="connsiteX1" fmla="*/ 22470 w 65096"/>
                  <a:gd name="connsiteY1" fmla="*/ 2023 h 118632"/>
                  <a:gd name="connsiteX2" fmla="*/ 22470 w 65096"/>
                  <a:gd name="connsiteY2" fmla="*/ 26732 h 118632"/>
                  <a:gd name="connsiteX3" fmla="*/ 27238 w 65096"/>
                  <a:gd name="connsiteY3" fmla="*/ 26732 h 118632"/>
                  <a:gd name="connsiteX4" fmla="*/ 65096 w 65096"/>
                  <a:gd name="connsiteY4" fmla="*/ 0 h 118632"/>
                  <a:gd name="connsiteX5" fmla="*/ 65096 w 65096"/>
                  <a:gd name="connsiteY5" fmla="*/ 24276 h 118632"/>
                  <a:gd name="connsiteX6" fmla="*/ 57366 w 65096"/>
                  <a:gd name="connsiteY6" fmla="*/ 24276 h 118632"/>
                  <a:gd name="connsiteX7" fmla="*/ 22686 w 65096"/>
                  <a:gd name="connsiteY7" fmla="*/ 59894 h 118632"/>
                  <a:gd name="connsiteX8" fmla="*/ 22686 w 65096"/>
                  <a:gd name="connsiteY8" fmla="*/ 118633 h 118632"/>
                  <a:gd name="connsiteX9" fmla="*/ 0 w 65096"/>
                  <a:gd name="connsiteY9" fmla="*/ 118633 h 118632"/>
                  <a:gd name="connsiteX10" fmla="*/ 0 w 65096"/>
                  <a:gd name="connsiteY10" fmla="*/ 2023 h 11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096" h="118632">
                    <a:moveTo>
                      <a:pt x="0" y="2023"/>
                    </a:moveTo>
                    <a:lnTo>
                      <a:pt x="22470" y="2023"/>
                    </a:lnTo>
                    <a:lnTo>
                      <a:pt x="22470" y="26732"/>
                    </a:lnTo>
                    <a:lnTo>
                      <a:pt x="27238" y="26732"/>
                    </a:lnTo>
                    <a:cubicBezTo>
                      <a:pt x="30634" y="15389"/>
                      <a:pt x="41543" y="0"/>
                      <a:pt x="65096" y="0"/>
                    </a:cubicBezTo>
                    <a:lnTo>
                      <a:pt x="65096" y="24276"/>
                    </a:lnTo>
                    <a:lnTo>
                      <a:pt x="57366" y="24276"/>
                    </a:lnTo>
                    <a:cubicBezTo>
                      <a:pt x="33740" y="24276"/>
                      <a:pt x="22686" y="41037"/>
                      <a:pt x="22686" y="59894"/>
                    </a:cubicBezTo>
                    <a:lnTo>
                      <a:pt x="22686" y="118633"/>
                    </a:lnTo>
                    <a:lnTo>
                      <a:pt x="0" y="118633"/>
                    </a:lnTo>
                    <a:lnTo>
                      <a:pt x="0" y="2023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6" name="Vrije vorm: vorm 45">
                <a:extLst>
                  <a:ext uri="{FF2B5EF4-FFF2-40B4-BE49-F238E27FC236}">
                    <a16:creationId xmlns:a16="http://schemas.microsoft.com/office/drawing/2014/main" id="{0E6173CD-5C54-30AA-515B-11AB678BD5DB}"/>
                  </a:ext>
                </a:extLst>
              </p:cNvPr>
              <p:cNvSpPr/>
              <p:nvPr/>
            </p:nvSpPr>
            <p:spPr>
              <a:xfrm>
                <a:off x="7151533" y="2555142"/>
                <a:ext cx="118704" cy="173108"/>
              </a:xfrm>
              <a:custGeom>
                <a:avLst/>
                <a:gdLst>
                  <a:gd name="connsiteX0" fmla="*/ 27238 w 118704"/>
                  <a:gd name="connsiteY0" fmla="*/ 149266 h 173108"/>
                  <a:gd name="connsiteX1" fmla="*/ 22469 w 118704"/>
                  <a:gd name="connsiteY1" fmla="*/ 149266 h 173108"/>
                  <a:gd name="connsiteX2" fmla="*/ 22469 w 118704"/>
                  <a:gd name="connsiteY2" fmla="*/ 170146 h 173108"/>
                  <a:gd name="connsiteX3" fmla="*/ 0 w 118704"/>
                  <a:gd name="connsiteY3" fmla="*/ 170146 h 173108"/>
                  <a:gd name="connsiteX4" fmla="*/ 0 w 118704"/>
                  <a:gd name="connsiteY4" fmla="*/ 0 h 173108"/>
                  <a:gd name="connsiteX5" fmla="*/ 22469 w 118704"/>
                  <a:gd name="connsiteY5" fmla="*/ 0 h 173108"/>
                  <a:gd name="connsiteX6" fmla="*/ 22469 w 118704"/>
                  <a:gd name="connsiteY6" fmla="*/ 74416 h 173108"/>
                  <a:gd name="connsiteX7" fmla="*/ 27021 w 118704"/>
                  <a:gd name="connsiteY7" fmla="*/ 74416 h 173108"/>
                  <a:gd name="connsiteX8" fmla="*/ 65819 w 118704"/>
                  <a:gd name="connsiteY8" fmla="*/ 50574 h 173108"/>
                  <a:gd name="connsiteX9" fmla="*/ 118705 w 118704"/>
                  <a:gd name="connsiteY9" fmla="*/ 112058 h 173108"/>
                  <a:gd name="connsiteX10" fmla="*/ 65819 w 118704"/>
                  <a:gd name="connsiteY10" fmla="*/ 173109 h 173108"/>
                  <a:gd name="connsiteX11" fmla="*/ 27238 w 118704"/>
                  <a:gd name="connsiteY11" fmla="*/ 149266 h 173108"/>
                  <a:gd name="connsiteX12" fmla="*/ 58377 w 118704"/>
                  <a:gd name="connsiteY12" fmla="*/ 152445 h 173108"/>
                  <a:gd name="connsiteX13" fmla="*/ 95585 w 118704"/>
                  <a:gd name="connsiteY13" fmla="*/ 112058 h 173108"/>
                  <a:gd name="connsiteX14" fmla="*/ 58810 w 118704"/>
                  <a:gd name="connsiteY14" fmla="*/ 71238 h 173108"/>
                  <a:gd name="connsiteX15" fmla="*/ 21602 w 118704"/>
                  <a:gd name="connsiteY15" fmla="*/ 112058 h 173108"/>
                  <a:gd name="connsiteX16" fmla="*/ 58377 w 118704"/>
                  <a:gd name="connsiteY16" fmla="*/ 152445 h 17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8704" h="173108">
                    <a:moveTo>
                      <a:pt x="27238" y="149266"/>
                    </a:moveTo>
                    <a:lnTo>
                      <a:pt x="22469" y="149266"/>
                    </a:lnTo>
                    <a:lnTo>
                      <a:pt x="22469" y="170146"/>
                    </a:lnTo>
                    <a:lnTo>
                      <a:pt x="0" y="170146"/>
                    </a:lnTo>
                    <a:lnTo>
                      <a:pt x="0" y="0"/>
                    </a:lnTo>
                    <a:lnTo>
                      <a:pt x="22469" y="0"/>
                    </a:lnTo>
                    <a:lnTo>
                      <a:pt x="22469" y="74416"/>
                    </a:lnTo>
                    <a:lnTo>
                      <a:pt x="27021" y="74416"/>
                    </a:lnTo>
                    <a:cubicBezTo>
                      <a:pt x="32223" y="61267"/>
                      <a:pt x="46311" y="50574"/>
                      <a:pt x="65819" y="50574"/>
                    </a:cubicBezTo>
                    <a:cubicBezTo>
                      <a:pt x="96669" y="50574"/>
                      <a:pt x="118705" y="76873"/>
                      <a:pt x="118705" y="112058"/>
                    </a:cubicBezTo>
                    <a:cubicBezTo>
                      <a:pt x="118705" y="147244"/>
                      <a:pt x="97175" y="173109"/>
                      <a:pt x="65819" y="173109"/>
                    </a:cubicBezTo>
                    <a:cubicBezTo>
                      <a:pt x="46095" y="173109"/>
                      <a:pt x="32223" y="163355"/>
                      <a:pt x="27238" y="149266"/>
                    </a:cubicBezTo>
                    <a:close/>
                    <a:moveTo>
                      <a:pt x="58377" y="152445"/>
                    </a:moveTo>
                    <a:cubicBezTo>
                      <a:pt x="79691" y="152445"/>
                      <a:pt x="95585" y="136767"/>
                      <a:pt x="95585" y="112058"/>
                    </a:cubicBezTo>
                    <a:cubicBezTo>
                      <a:pt x="95585" y="87349"/>
                      <a:pt x="79691" y="71238"/>
                      <a:pt x="58810" y="71238"/>
                    </a:cubicBezTo>
                    <a:cubicBezTo>
                      <a:pt x="37931" y="71238"/>
                      <a:pt x="21602" y="86193"/>
                      <a:pt x="21602" y="112058"/>
                    </a:cubicBezTo>
                    <a:cubicBezTo>
                      <a:pt x="21602" y="134744"/>
                      <a:pt x="36558" y="152445"/>
                      <a:pt x="58377" y="152445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7" name="Vrije vorm: vorm 46">
                <a:extLst>
                  <a:ext uri="{FF2B5EF4-FFF2-40B4-BE49-F238E27FC236}">
                    <a16:creationId xmlns:a16="http://schemas.microsoft.com/office/drawing/2014/main" id="{C88C69AB-28D7-4314-496E-624BDCF28F47}"/>
                  </a:ext>
                </a:extLst>
              </p:cNvPr>
              <p:cNvSpPr/>
              <p:nvPr/>
            </p:nvSpPr>
            <p:spPr>
              <a:xfrm>
                <a:off x="7289094" y="2605644"/>
                <a:ext cx="111046" cy="122534"/>
              </a:xfrm>
              <a:custGeom>
                <a:avLst/>
                <a:gdLst>
                  <a:gd name="connsiteX0" fmla="*/ 0 w 111046"/>
                  <a:gd name="connsiteY0" fmla="*/ 85182 h 122534"/>
                  <a:gd name="connsiteX1" fmla="*/ 42627 w 111046"/>
                  <a:gd name="connsiteY1" fmla="*/ 48624 h 122534"/>
                  <a:gd name="connsiteX2" fmla="*/ 79185 w 111046"/>
                  <a:gd name="connsiteY2" fmla="*/ 48624 h 122534"/>
                  <a:gd name="connsiteX3" fmla="*/ 79185 w 111046"/>
                  <a:gd name="connsiteY3" fmla="*/ 45445 h 122534"/>
                  <a:gd name="connsiteX4" fmla="*/ 51730 w 111046"/>
                  <a:gd name="connsiteY4" fmla="*/ 19796 h 122534"/>
                  <a:gd name="connsiteX5" fmla="*/ 25215 w 111046"/>
                  <a:gd name="connsiteY5" fmla="*/ 39520 h 122534"/>
                  <a:gd name="connsiteX6" fmla="*/ 5058 w 111046"/>
                  <a:gd name="connsiteY6" fmla="*/ 33813 h 122534"/>
                  <a:gd name="connsiteX7" fmla="*/ 51803 w 111046"/>
                  <a:gd name="connsiteY7" fmla="*/ 0 h 122534"/>
                  <a:gd name="connsiteX8" fmla="*/ 101510 w 111046"/>
                  <a:gd name="connsiteY8" fmla="*/ 45372 h 122534"/>
                  <a:gd name="connsiteX9" fmla="*/ 101510 w 111046"/>
                  <a:gd name="connsiteY9" fmla="*/ 95513 h 122534"/>
                  <a:gd name="connsiteX10" fmla="*/ 107434 w 111046"/>
                  <a:gd name="connsiteY10" fmla="*/ 100932 h 122534"/>
                  <a:gd name="connsiteX11" fmla="*/ 111047 w 111046"/>
                  <a:gd name="connsiteY11" fmla="*/ 100932 h 122534"/>
                  <a:gd name="connsiteX12" fmla="*/ 111047 w 111046"/>
                  <a:gd name="connsiteY12" fmla="*/ 119572 h 122534"/>
                  <a:gd name="connsiteX13" fmla="*/ 99704 w 111046"/>
                  <a:gd name="connsiteY13" fmla="*/ 119572 h 122534"/>
                  <a:gd name="connsiteX14" fmla="*/ 81569 w 111046"/>
                  <a:gd name="connsiteY14" fmla="*/ 102594 h 122534"/>
                  <a:gd name="connsiteX15" fmla="*/ 81569 w 111046"/>
                  <a:gd name="connsiteY15" fmla="*/ 97825 h 122534"/>
                  <a:gd name="connsiteX16" fmla="*/ 77017 w 111046"/>
                  <a:gd name="connsiteY16" fmla="*/ 97825 h 122534"/>
                  <a:gd name="connsiteX17" fmla="*/ 41832 w 111046"/>
                  <a:gd name="connsiteY17" fmla="*/ 122534 h 122534"/>
                  <a:gd name="connsiteX18" fmla="*/ 72 w 111046"/>
                  <a:gd name="connsiteY18" fmla="*/ 85109 h 122534"/>
                  <a:gd name="connsiteX19" fmla="*/ 46023 w 111046"/>
                  <a:gd name="connsiteY19" fmla="*/ 103533 h 122534"/>
                  <a:gd name="connsiteX20" fmla="*/ 79113 w 111046"/>
                  <a:gd name="connsiteY20" fmla="*/ 69720 h 122534"/>
                  <a:gd name="connsiteX21" fmla="*/ 79113 w 111046"/>
                  <a:gd name="connsiteY21" fmla="*/ 66541 h 122534"/>
                  <a:gd name="connsiteX22" fmla="*/ 45083 w 111046"/>
                  <a:gd name="connsiteY22" fmla="*/ 66541 h 122534"/>
                  <a:gd name="connsiteX23" fmla="*/ 22831 w 111046"/>
                  <a:gd name="connsiteY23" fmla="*/ 84676 h 122534"/>
                  <a:gd name="connsiteX24" fmla="*/ 45950 w 111046"/>
                  <a:gd name="connsiteY24" fmla="*/ 103533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1046" h="122534">
                    <a:moveTo>
                      <a:pt x="0" y="85182"/>
                    </a:moveTo>
                    <a:cubicBezTo>
                      <a:pt x="0" y="63435"/>
                      <a:pt x="17051" y="48624"/>
                      <a:pt x="42627" y="48624"/>
                    </a:cubicBezTo>
                    <a:lnTo>
                      <a:pt x="79185" y="48624"/>
                    </a:lnTo>
                    <a:lnTo>
                      <a:pt x="79185" y="45445"/>
                    </a:lnTo>
                    <a:cubicBezTo>
                      <a:pt x="79185" y="31139"/>
                      <a:pt x="68998" y="19796"/>
                      <a:pt x="51730" y="19796"/>
                    </a:cubicBezTo>
                    <a:cubicBezTo>
                      <a:pt x="34463" y="19796"/>
                      <a:pt x="26804" y="29983"/>
                      <a:pt x="25215" y="39520"/>
                    </a:cubicBezTo>
                    <a:lnTo>
                      <a:pt x="5058" y="33813"/>
                    </a:lnTo>
                    <a:cubicBezTo>
                      <a:pt x="10043" y="13149"/>
                      <a:pt x="27527" y="0"/>
                      <a:pt x="51803" y="0"/>
                    </a:cubicBezTo>
                    <a:cubicBezTo>
                      <a:pt x="84676" y="0"/>
                      <a:pt x="101510" y="22036"/>
                      <a:pt x="101510" y="45372"/>
                    </a:cubicBezTo>
                    <a:lnTo>
                      <a:pt x="101510" y="95513"/>
                    </a:lnTo>
                    <a:cubicBezTo>
                      <a:pt x="101510" y="99631"/>
                      <a:pt x="103750" y="100932"/>
                      <a:pt x="107434" y="100932"/>
                    </a:cubicBezTo>
                    <a:lnTo>
                      <a:pt x="111047" y="100932"/>
                    </a:lnTo>
                    <a:lnTo>
                      <a:pt x="111047" y="119572"/>
                    </a:lnTo>
                    <a:lnTo>
                      <a:pt x="99704" y="119572"/>
                    </a:lnTo>
                    <a:cubicBezTo>
                      <a:pt x="87710" y="119572"/>
                      <a:pt x="81569" y="112347"/>
                      <a:pt x="81569" y="102594"/>
                    </a:cubicBezTo>
                    <a:lnTo>
                      <a:pt x="81569" y="97825"/>
                    </a:lnTo>
                    <a:lnTo>
                      <a:pt x="77017" y="97825"/>
                    </a:lnTo>
                    <a:cubicBezTo>
                      <a:pt x="73838" y="112781"/>
                      <a:pt x="60906" y="122534"/>
                      <a:pt x="41832" y="122534"/>
                    </a:cubicBezTo>
                    <a:cubicBezTo>
                      <a:pt x="17340" y="122534"/>
                      <a:pt x="72" y="107362"/>
                      <a:pt x="72" y="85109"/>
                    </a:cubicBezTo>
                    <a:close/>
                    <a:moveTo>
                      <a:pt x="46023" y="103533"/>
                    </a:moveTo>
                    <a:cubicBezTo>
                      <a:pt x="69865" y="103533"/>
                      <a:pt x="79113" y="86265"/>
                      <a:pt x="79113" y="69720"/>
                    </a:cubicBezTo>
                    <a:lnTo>
                      <a:pt x="79113" y="66541"/>
                    </a:lnTo>
                    <a:lnTo>
                      <a:pt x="45083" y="66541"/>
                    </a:lnTo>
                    <a:cubicBezTo>
                      <a:pt x="30778" y="66541"/>
                      <a:pt x="22831" y="73766"/>
                      <a:pt x="22831" y="84676"/>
                    </a:cubicBezTo>
                    <a:cubicBezTo>
                      <a:pt x="22831" y="96452"/>
                      <a:pt x="33235" y="103533"/>
                      <a:pt x="45950" y="103533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8" name="Vrije vorm: vorm 47">
                <a:extLst>
                  <a:ext uri="{FF2B5EF4-FFF2-40B4-BE49-F238E27FC236}">
                    <a16:creationId xmlns:a16="http://schemas.microsoft.com/office/drawing/2014/main" id="{146A805A-BAA3-9850-7A70-71A32C2D9707}"/>
                  </a:ext>
                </a:extLst>
              </p:cNvPr>
              <p:cNvSpPr/>
              <p:nvPr/>
            </p:nvSpPr>
            <p:spPr>
              <a:xfrm>
                <a:off x="7422755" y="2605716"/>
                <a:ext cx="101870" cy="119572"/>
              </a:xfrm>
              <a:custGeom>
                <a:avLst/>
                <a:gdLst>
                  <a:gd name="connsiteX0" fmla="*/ 0 w 101870"/>
                  <a:gd name="connsiteY0" fmla="*/ 2962 h 119572"/>
                  <a:gd name="connsiteX1" fmla="*/ 22686 w 101870"/>
                  <a:gd name="connsiteY1" fmla="*/ 2962 h 119572"/>
                  <a:gd name="connsiteX2" fmla="*/ 22686 w 101870"/>
                  <a:gd name="connsiteY2" fmla="*/ 23842 h 119572"/>
                  <a:gd name="connsiteX3" fmla="*/ 27238 w 101870"/>
                  <a:gd name="connsiteY3" fmla="*/ 23842 h 119572"/>
                  <a:gd name="connsiteX4" fmla="*/ 60617 w 101870"/>
                  <a:gd name="connsiteY4" fmla="*/ 0 h 119572"/>
                  <a:gd name="connsiteX5" fmla="*/ 101871 w 101870"/>
                  <a:gd name="connsiteY5" fmla="*/ 42410 h 119572"/>
                  <a:gd name="connsiteX6" fmla="*/ 101871 w 101870"/>
                  <a:gd name="connsiteY6" fmla="*/ 119572 h 119572"/>
                  <a:gd name="connsiteX7" fmla="*/ 79185 w 101870"/>
                  <a:gd name="connsiteY7" fmla="*/ 119572 h 119572"/>
                  <a:gd name="connsiteX8" fmla="*/ 79185 w 101870"/>
                  <a:gd name="connsiteY8" fmla="*/ 48985 h 119572"/>
                  <a:gd name="connsiteX9" fmla="*/ 51947 w 101870"/>
                  <a:gd name="connsiteY9" fmla="*/ 21530 h 119572"/>
                  <a:gd name="connsiteX10" fmla="*/ 22686 w 101870"/>
                  <a:gd name="connsiteY10" fmla="*/ 51441 h 119572"/>
                  <a:gd name="connsiteX11" fmla="*/ 22686 w 101870"/>
                  <a:gd name="connsiteY11" fmla="*/ 119500 h 119572"/>
                  <a:gd name="connsiteX12" fmla="*/ 0 w 101870"/>
                  <a:gd name="connsiteY12" fmla="*/ 119500 h 119572"/>
                  <a:gd name="connsiteX13" fmla="*/ 0 w 101870"/>
                  <a:gd name="connsiteY13" fmla="*/ 2890 h 11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70" h="119572">
                    <a:moveTo>
                      <a:pt x="0" y="2962"/>
                    </a:moveTo>
                    <a:lnTo>
                      <a:pt x="22686" y="2962"/>
                    </a:lnTo>
                    <a:lnTo>
                      <a:pt x="22686" y="23842"/>
                    </a:lnTo>
                    <a:lnTo>
                      <a:pt x="27238" y="23842"/>
                    </a:lnTo>
                    <a:cubicBezTo>
                      <a:pt x="30850" y="11343"/>
                      <a:pt x="42699" y="0"/>
                      <a:pt x="60617" y="0"/>
                    </a:cubicBezTo>
                    <a:cubicBezTo>
                      <a:pt x="87638" y="0"/>
                      <a:pt x="101871" y="20157"/>
                      <a:pt x="101871" y="42410"/>
                    </a:cubicBezTo>
                    <a:lnTo>
                      <a:pt x="101871" y="119572"/>
                    </a:lnTo>
                    <a:lnTo>
                      <a:pt x="79185" y="119572"/>
                    </a:lnTo>
                    <a:lnTo>
                      <a:pt x="79185" y="48985"/>
                    </a:lnTo>
                    <a:cubicBezTo>
                      <a:pt x="79185" y="32873"/>
                      <a:pt x="67192" y="21530"/>
                      <a:pt x="51947" y="21530"/>
                    </a:cubicBezTo>
                    <a:cubicBezTo>
                      <a:pt x="34463" y="21530"/>
                      <a:pt x="22686" y="34246"/>
                      <a:pt x="22686" y="51441"/>
                    </a:cubicBezTo>
                    <a:lnTo>
                      <a:pt x="22686" y="119500"/>
                    </a:lnTo>
                    <a:lnTo>
                      <a:pt x="0" y="119500"/>
                    </a:lnTo>
                    <a:lnTo>
                      <a:pt x="0" y="2890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aphic 3">
              <a:extLst>
                <a:ext uri="{FF2B5EF4-FFF2-40B4-BE49-F238E27FC236}">
                  <a16:creationId xmlns:a16="http://schemas.microsoft.com/office/drawing/2014/main" id="{EFB12A06-CA29-8CFC-018A-84CA6E65C173}"/>
                </a:ext>
              </a:extLst>
            </p:cNvPr>
            <p:cNvGrpSpPr/>
            <p:nvPr/>
          </p:nvGrpSpPr>
          <p:grpSpPr>
            <a:xfrm>
              <a:off x="6929801" y="2834240"/>
              <a:ext cx="1229748" cy="214290"/>
              <a:chOff x="6929801" y="2834240"/>
              <a:chExt cx="1229748" cy="214290"/>
            </a:xfrm>
            <a:solidFill>
              <a:srgbClr val="17443A"/>
            </a:solidFill>
          </p:grpSpPr>
          <p:sp>
            <p:nvSpPr>
              <p:cNvPr id="50" name="Vrije vorm: vorm 49">
                <a:extLst>
                  <a:ext uri="{FF2B5EF4-FFF2-40B4-BE49-F238E27FC236}">
                    <a16:creationId xmlns:a16="http://schemas.microsoft.com/office/drawing/2014/main" id="{BA950034-B99D-2CE1-A2FE-FFC2D8A3BD5C}"/>
                  </a:ext>
                </a:extLst>
              </p:cNvPr>
              <p:cNvSpPr/>
              <p:nvPr/>
            </p:nvSpPr>
            <p:spPr>
              <a:xfrm>
                <a:off x="7864629" y="2834240"/>
                <a:ext cx="22902" cy="163788"/>
              </a:xfrm>
              <a:custGeom>
                <a:avLst/>
                <a:gdLst>
                  <a:gd name="connsiteX0" fmla="*/ 0 w 22902"/>
                  <a:gd name="connsiteY0" fmla="*/ 0 h 163788"/>
                  <a:gd name="connsiteX1" fmla="*/ 22903 w 22902"/>
                  <a:gd name="connsiteY1" fmla="*/ 0 h 163788"/>
                  <a:gd name="connsiteX2" fmla="*/ 22903 w 22902"/>
                  <a:gd name="connsiteY2" fmla="*/ 26804 h 163788"/>
                  <a:gd name="connsiteX3" fmla="*/ 0 w 22902"/>
                  <a:gd name="connsiteY3" fmla="*/ 26804 h 163788"/>
                  <a:gd name="connsiteX4" fmla="*/ 0 w 22902"/>
                  <a:gd name="connsiteY4" fmla="*/ 0 h 163788"/>
                  <a:gd name="connsiteX5" fmla="*/ 217 w 22902"/>
                  <a:gd name="connsiteY5" fmla="*/ 47179 h 163788"/>
                  <a:gd name="connsiteX6" fmla="*/ 22903 w 22902"/>
                  <a:gd name="connsiteY6" fmla="*/ 47179 h 163788"/>
                  <a:gd name="connsiteX7" fmla="*/ 22903 w 22902"/>
                  <a:gd name="connsiteY7" fmla="*/ 163789 h 163788"/>
                  <a:gd name="connsiteX8" fmla="*/ 217 w 22902"/>
                  <a:gd name="connsiteY8" fmla="*/ 163789 h 163788"/>
                  <a:gd name="connsiteX9" fmla="*/ 217 w 22902"/>
                  <a:gd name="connsiteY9" fmla="*/ 47179 h 163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02" h="163788">
                    <a:moveTo>
                      <a:pt x="0" y="0"/>
                    </a:moveTo>
                    <a:lnTo>
                      <a:pt x="22903" y="0"/>
                    </a:lnTo>
                    <a:lnTo>
                      <a:pt x="22903" y="26804"/>
                    </a:lnTo>
                    <a:lnTo>
                      <a:pt x="0" y="26804"/>
                    </a:lnTo>
                    <a:lnTo>
                      <a:pt x="0" y="0"/>
                    </a:lnTo>
                    <a:close/>
                    <a:moveTo>
                      <a:pt x="217" y="47179"/>
                    </a:moveTo>
                    <a:lnTo>
                      <a:pt x="22903" y="47179"/>
                    </a:lnTo>
                    <a:lnTo>
                      <a:pt x="22903" y="163789"/>
                    </a:lnTo>
                    <a:lnTo>
                      <a:pt x="217" y="163789"/>
                    </a:lnTo>
                    <a:lnTo>
                      <a:pt x="217" y="47179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1" name="Vrije vorm: vorm 50">
                <a:extLst>
                  <a:ext uri="{FF2B5EF4-FFF2-40B4-BE49-F238E27FC236}">
                    <a16:creationId xmlns:a16="http://schemas.microsoft.com/office/drawing/2014/main" id="{88416207-098F-477B-9380-2F6F3A8334F7}"/>
                  </a:ext>
                </a:extLst>
              </p:cNvPr>
              <p:cNvSpPr/>
              <p:nvPr/>
            </p:nvSpPr>
            <p:spPr>
              <a:xfrm>
                <a:off x="7330710" y="2834240"/>
                <a:ext cx="22902" cy="163788"/>
              </a:xfrm>
              <a:custGeom>
                <a:avLst/>
                <a:gdLst>
                  <a:gd name="connsiteX0" fmla="*/ 0 w 22902"/>
                  <a:gd name="connsiteY0" fmla="*/ 0 h 163788"/>
                  <a:gd name="connsiteX1" fmla="*/ 22903 w 22902"/>
                  <a:gd name="connsiteY1" fmla="*/ 0 h 163788"/>
                  <a:gd name="connsiteX2" fmla="*/ 22903 w 22902"/>
                  <a:gd name="connsiteY2" fmla="*/ 26804 h 163788"/>
                  <a:gd name="connsiteX3" fmla="*/ 0 w 22902"/>
                  <a:gd name="connsiteY3" fmla="*/ 26804 h 163788"/>
                  <a:gd name="connsiteX4" fmla="*/ 0 w 22902"/>
                  <a:gd name="connsiteY4" fmla="*/ 0 h 163788"/>
                  <a:gd name="connsiteX5" fmla="*/ 217 w 22902"/>
                  <a:gd name="connsiteY5" fmla="*/ 47179 h 163788"/>
                  <a:gd name="connsiteX6" fmla="*/ 22903 w 22902"/>
                  <a:gd name="connsiteY6" fmla="*/ 47179 h 163788"/>
                  <a:gd name="connsiteX7" fmla="*/ 22903 w 22902"/>
                  <a:gd name="connsiteY7" fmla="*/ 163789 h 163788"/>
                  <a:gd name="connsiteX8" fmla="*/ 217 w 22902"/>
                  <a:gd name="connsiteY8" fmla="*/ 163789 h 163788"/>
                  <a:gd name="connsiteX9" fmla="*/ 217 w 22902"/>
                  <a:gd name="connsiteY9" fmla="*/ 47179 h 163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02" h="163788">
                    <a:moveTo>
                      <a:pt x="0" y="0"/>
                    </a:moveTo>
                    <a:lnTo>
                      <a:pt x="22903" y="0"/>
                    </a:lnTo>
                    <a:lnTo>
                      <a:pt x="22903" y="26804"/>
                    </a:lnTo>
                    <a:lnTo>
                      <a:pt x="0" y="26804"/>
                    </a:lnTo>
                    <a:lnTo>
                      <a:pt x="0" y="0"/>
                    </a:lnTo>
                    <a:close/>
                    <a:moveTo>
                      <a:pt x="217" y="47179"/>
                    </a:moveTo>
                    <a:lnTo>
                      <a:pt x="22903" y="47179"/>
                    </a:lnTo>
                    <a:lnTo>
                      <a:pt x="22903" y="163789"/>
                    </a:lnTo>
                    <a:lnTo>
                      <a:pt x="217" y="163789"/>
                    </a:lnTo>
                    <a:lnTo>
                      <a:pt x="217" y="47179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2" name="Vrije vorm: vorm 51">
                <a:extLst>
                  <a:ext uri="{FF2B5EF4-FFF2-40B4-BE49-F238E27FC236}">
                    <a16:creationId xmlns:a16="http://schemas.microsoft.com/office/drawing/2014/main" id="{49C2982A-EA3B-8D3B-1B94-4728D38FCFC4}"/>
                  </a:ext>
                </a:extLst>
              </p:cNvPr>
              <p:cNvSpPr/>
              <p:nvPr/>
            </p:nvSpPr>
            <p:spPr>
              <a:xfrm>
                <a:off x="6929801" y="2878456"/>
                <a:ext cx="113548" cy="122534"/>
              </a:xfrm>
              <a:custGeom>
                <a:avLst/>
                <a:gdLst>
                  <a:gd name="connsiteX0" fmla="*/ 72 w 113548"/>
                  <a:gd name="connsiteY0" fmla="*/ 60545 h 122534"/>
                  <a:gd name="connsiteX1" fmla="*/ 58377 w 113548"/>
                  <a:gd name="connsiteY1" fmla="*/ 0 h 122534"/>
                  <a:gd name="connsiteX2" fmla="*/ 113503 w 113548"/>
                  <a:gd name="connsiteY2" fmla="*/ 57871 h 122534"/>
                  <a:gd name="connsiteX3" fmla="*/ 113069 w 113548"/>
                  <a:gd name="connsiteY3" fmla="*/ 68781 h 122534"/>
                  <a:gd name="connsiteX4" fmla="*/ 22542 w 113548"/>
                  <a:gd name="connsiteY4" fmla="*/ 68781 h 122534"/>
                  <a:gd name="connsiteX5" fmla="*/ 58810 w 113548"/>
                  <a:gd name="connsiteY5" fmla="*/ 102594 h 122534"/>
                  <a:gd name="connsiteX6" fmla="*/ 91467 w 113548"/>
                  <a:gd name="connsiteY6" fmla="*/ 85326 h 122534"/>
                  <a:gd name="connsiteX7" fmla="*/ 108229 w 113548"/>
                  <a:gd name="connsiteY7" fmla="*/ 96236 h 122534"/>
                  <a:gd name="connsiteX8" fmla="*/ 58738 w 113548"/>
                  <a:gd name="connsiteY8" fmla="*/ 122534 h 122534"/>
                  <a:gd name="connsiteX9" fmla="*/ 0 w 113548"/>
                  <a:gd name="connsiteY9" fmla="*/ 60617 h 122534"/>
                  <a:gd name="connsiteX10" fmla="*/ 91539 w 113548"/>
                  <a:gd name="connsiteY10" fmla="*/ 49707 h 122534"/>
                  <a:gd name="connsiteX11" fmla="*/ 58449 w 113548"/>
                  <a:gd name="connsiteY11" fmla="*/ 19290 h 122534"/>
                  <a:gd name="connsiteX12" fmla="*/ 23047 w 113548"/>
                  <a:gd name="connsiteY12" fmla="*/ 49707 h 122534"/>
                  <a:gd name="connsiteX13" fmla="*/ 91539 w 113548"/>
                  <a:gd name="connsiteY13" fmla="*/ 49707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548" h="122534">
                    <a:moveTo>
                      <a:pt x="72" y="60545"/>
                    </a:moveTo>
                    <a:cubicBezTo>
                      <a:pt x="72" y="23987"/>
                      <a:pt x="25721" y="0"/>
                      <a:pt x="58377" y="0"/>
                    </a:cubicBezTo>
                    <a:cubicBezTo>
                      <a:pt x="93779" y="0"/>
                      <a:pt x="114659" y="27021"/>
                      <a:pt x="113503" y="57871"/>
                    </a:cubicBezTo>
                    <a:lnTo>
                      <a:pt x="113069" y="68781"/>
                    </a:lnTo>
                    <a:lnTo>
                      <a:pt x="22542" y="68781"/>
                    </a:lnTo>
                    <a:cubicBezTo>
                      <a:pt x="25287" y="89444"/>
                      <a:pt x="38003" y="102594"/>
                      <a:pt x="58810" y="102594"/>
                    </a:cubicBezTo>
                    <a:cubicBezTo>
                      <a:pt x="73116" y="102594"/>
                      <a:pt x="84676" y="96019"/>
                      <a:pt x="91467" y="85326"/>
                    </a:cubicBezTo>
                    <a:lnTo>
                      <a:pt x="108229" y="96236"/>
                    </a:lnTo>
                    <a:cubicBezTo>
                      <a:pt x="98909" y="111914"/>
                      <a:pt x="81713" y="122534"/>
                      <a:pt x="58738" y="122534"/>
                    </a:cubicBezTo>
                    <a:cubicBezTo>
                      <a:pt x="23770" y="122534"/>
                      <a:pt x="0" y="96886"/>
                      <a:pt x="0" y="60617"/>
                    </a:cubicBezTo>
                    <a:close/>
                    <a:moveTo>
                      <a:pt x="91539" y="49707"/>
                    </a:moveTo>
                    <a:cubicBezTo>
                      <a:pt x="91106" y="32946"/>
                      <a:pt x="77451" y="19290"/>
                      <a:pt x="58449" y="19290"/>
                    </a:cubicBezTo>
                    <a:cubicBezTo>
                      <a:pt x="39448" y="19290"/>
                      <a:pt x="26660" y="31790"/>
                      <a:pt x="23047" y="49707"/>
                    </a:cubicBezTo>
                    <a:lnTo>
                      <a:pt x="91539" y="49707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3" name="Vrije vorm: vorm 52">
                <a:extLst>
                  <a:ext uri="{FF2B5EF4-FFF2-40B4-BE49-F238E27FC236}">
                    <a16:creationId xmlns:a16="http://schemas.microsoft.com/office/drawing/2014/main" id="{8C8FE736-E98C-05E9-9BA4-BF57601E5227}"/>
                  </a:ext>
                </a:extLst>
              </p:cNvPr>
              <p:cNvSpPr/>
              <p:nvPr/>
            </p:nvSpPr>
            <p:spPr>
              <a:xfrm>
                <a:off x="7067868" y="2878456"/>
                <a:ext cx="101870" cy="119572"/>
              </a:xfrm>
              <a:custGeom>
                <a:avLst/>
                <a:gdLst>
                  <a:gd name="connsiteX0" fmla="*/ 0 w 101870"/>
                  <a:gd name="connsiteY0" fmla="*/ 2962 h 119572"/>
                  <a:gd name="connsiteX1" fmla="*/ 22686 w 101870"/>
                  <a:gd name="connsiteY1" fmla="*/ 2962 h 119572"/>
                  <a:gd name="connsiteX2" fmla="*/ 22686 w 101870"/>
                  <a:gd name="connsiteY2" fmla="*/ 23842 h 119572"/>
                  <a:gd name="connsiteX3" fmla="*/ 27238 w 101870"/>
                  <a:gd name="connsiteY3" fmla="*/ 23842 h 119572"/>
                  <a:gd name="connsiteX4" fmla="*/ 60617 w 101870"/>
                  <a:gd name="connsiteY4" fmla="*/ 0 h 119572"/>
                  <a:gd name="connsiteX5" fmla="*/ 101871 w 101870"/>
                  <a:gd name="connsiteY5" fmla="*/ 42410 h 119572"/>
                  <a:gd name="connsiteX6" fmla="*/ 101871 w 101870"/>
                  <a:gd name="connsiteY6" fmla="*/ 119572 h 119572"/>
                  <a:gd name="connsiteX7" fmla="*/ 79185 w 101870"/>
                  <a:gd name="connsiteY7" fmla="*/ 119572 h 119572"/>
                  <a:gd name="connsiteX8" fmla="*/ 79185 w 101870"/>
                  <a:gd name="connsiteY8" fmla="*/ 48985 h 119572"/>
                  <a:gd name="connsiteX9" fmla="*/ 51947 w 101870"/>
                  <a:gd name="connsiteY9" fmla="*/ 21530 h 119572"/>
                  <a:gd name="connsiteX10" fmla="*/ 22686 w 101870"/>
                  <a:gd name="connsiteY10" fmla="*/ 51441 h 119572"/>
                  <a:gd name="connsiteX11" fmla="*/ 22686 w 101870"/>
                  <a:gd name="connsiteY11" fmla="*/ 119500 h 119572"/>
                  <a:gd name="connsiteX12" fmla="*/ 0 w 101870"/>
                  <a:gd name="connsiteY12" fmla="*/ 119500 h 119572"/>
                  <a:gd name="connsiteX13" fmla="*/ 0 w 101870"/>
                  <a:gd name="connsiteY13" fmla="*/ 2890 h 11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70" h="119572">
                    <a:moveTo>
                      <a:pt x="0" y="2962"/>
                    </a:moveTo>
                    <a:lnTo>
                      <a:pt x="22686" y="2962"/>
                    </a:lnTo>
                    <a:lnTo>
                      <a:pt x="22686" y="23842"/>
                    </a:lnTo>
                    <a:lnTo>
                      <a:pt x="27238" y="23842"/>
                    </a:lnTo>
                    <a:cubicBezTo>
                      <a:pt x="30850" y="11343"/>
                      <a:pt x="42699" y="0"/>
                      <a:pt x="60617" y="0"/>
                    </a:cubicBezTo>
                    <a:cubicBezTo>
                      <a:pt x="87638" y="0"/>
                      <a:pt x="101871" y="20157"/>
                      <a:pt x="101871" y="42410"/>
                    </a:cubicBezTo>
                    <a:lnTo>
                      <a:pt x="101871" y="119572"/>
                    </a:lnTo>
                    <a:lnTo>
                      <a:pt x="79185" y="119572"/>
                    </a:lnTo>
                    <a:lnTo>
                      <a:pt x="79185" y="48985"/>
                    </a:lnTo>
                    <a:cubicBezTo>
                      <a:pt x="79185" y="32873"/>
                      <a:pt x="67192" y="21530"/>
                      <a:pt x="51947" y="21530"/>
                    </a:cubicBezTo>
                    <a:cubicBezTo>
                      <a:pt x="34463" y="21530"/>
                      <a:pt x="22686" y="34246"/>
                      <a:pt x="22686" y="51441"/>
                    </a:cubicBezTo>
                    <a:lnTo>
                      <a:pt x="22686" y="119500"/>
                    </a:lnTo>
                    <a:lnTo>
                      <a:pt x="0" y="119500"/>
                    </a:lnTo>
                    <a:lnTo>
                      <a:pt x="0" y="2890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4" name="Vrije vorm: vorm 53">
                <a:extLst>
                  <a:ext uri="{FF2B5EF4-FFF2-40B4-BE49-F238E27FC236}">
                    <a16:creationId xmlns:a16="http://schemas.microsoft.com/office/drawing/2014/main" id="{472C6FAF-C5BD-779B-D528-63C337A407FB}"/>
                  </a:ext>
                </a:extLst>
              </p:cNvPr>
              <p:cNvSpPr/>
              <p:nvPr/>
            </p:nvSpPr>
            <p:spPr>
              <a:xfrm>
                <a:off x="7189030" y="2878384"/>
                <a:ext cx="118488" cy="170146"/>
              </a:xfrm>
              <a:custGeom>
                <a:avLst/>
                <a:gdLst>
                  <a:gd name="connsiteX0" fmla="*/ 0 w 118488"/>
                  <a:gd name="connsiteY0" fmla="*/ 135033 h 170146"/>
                  <a:gd name="connsiteX1" fmla="*/ 25432 w 118488"/>
                  <a:gd name="connsiteY1" fmla="*/ 110975 h 170146"/>
                  <a:gd name="connsiteX2" fmla="*/ 28611 w 118488"/>
                  <a:gd name="connsiteY2" fmla="*/ 110975 h 170146"/>
                  <a:gd name="connsiteX3" fmla="*/ 28611 w 118488"/>
                  <a:gd name="connsiteY3" fmla="*/ 106423 h 170146"/>
                  <a:gd name="connsiteX4" fmla="*/ 13655 w 118488"/>
                  <a:gd name="connsiteY4" fmla="*/ 88722 h 170146"/>
                  <a:gd name="connsiteX5" fmla="*/ 23409 w 118488"/>
                  <a:gd name="connsiteY5" fmla="*/ 72177 h 170146"/>
                  <a:gd name="connsiteX6" fmla="*/ 10259 w 118488"/>
                  <a:gd name="connsiteY6" fmla="*/ 42193 h 170146"/>
                  <a:gd name="connsiteX7" fmla="*/ 56788 w 118488"/>
                  <a:gd name="connsiteY7" fmla="*/ 0 h 170146"/>
                  <a:gd name="connsiteX8" fmla="*/ 72899 w 118488"/>
                  <a:gd name="connsiteY8" fmla="*/ 2745 h 170146"/>
                  <a:gd name="connsiteX9" fmla="*/ 116682 w 118488"/>
                  <a:gd name="connsiteY9" fmla="*/ 722 h 170146"/>
                  <a:gd name="connsiteX10" fmla="*/ 116682 w 118488"/>
                  <a:gd name="connsiteY10" fmla="*/ 20230 h 170146"/>
                  <a:gd name="connsiteX11" fmla="*/ 85398 w 118488"/>
                  <a:gd name="connsiteY11" fmla="*/ 20230 h 170146"/>
                  <a:gd name="connsiteX12" fmla="*/ 85398 w 118488"/>
                  <a:gd name="connsiteY12" fmla="*/ 24781 h 170146"/>
                  <a:gd name="connsiteX13" fmla="*/ 102377 w 118488"/>
                  <a:gd name="connsiteY13" fmla="*/ 47251 h 170146"/>
                  <a:gd name="connsiteX14" fmla="*/ 56788 w 118488"/>
                  <a:gd name="connsiteY14" fmla="*/ 83520 h 170146"/>
                  <a:gd name="connsiteX15" fmla="*/ 40676 w 118488"/>
                  <a:gd name="connsiteY15" fmla="*/ 80991 h 170146"/>
                  <a:gd name="connsiteX16" fmla="*/ 35691 w 118488"/>
                  <a:gd name="connsiteY16" fmla="*/ 88505 h 170146"/>
                  <a:gd name="connsiteX17" fmla="*/ 47034 w 118488"/>
                  <a:gd name="connsiteY17" fmla="*/ 96886 h 170146"/>
                  <a:gd name="connsiteX18" fmla="*/ 80630 w 118488"/>
                  <a:gd name="connsiteY18" fmla="*/ 96886 h 170146"/>
                  <a:gd name="connsiteX19" fmla="*/ 118488 w 118488"/>
                  <a:gd name="connsiteY19" fmla="*/ 130698 h 170146"/>
                  <a:gd name="connsiteX20" fmla="*/ 57438 w 118488"/>
                  <a:gd name="connsiteY20" fmla="*/ 170146 h 170146"/>
                  <a:gd name="connsiteX21" fmla="*/ 72 w 118488"/>
                  <a:gd name="connsiteY21" fmla="*/ 134961 h 170146"/>
                  <a:gd name="connsiteX22" fmla="*/ 57366 w 118488"/>
                  <a:gd name="connsiteY22" fmla="*/ 150495 h 170146"/>
                  <a:gd name="connsiteX23" fmla="*/ 95513 w 118488"/>
                  <a:gd name="connsiteY23" fmla="*/ 131421 h 170146"/>
                  <a:gd name="connsiteX24" fmla="*/ 76223 w 118488"/>
                  <a:gd name="connsiteY24" fmla="*/ 116465 h 170146"/>
                  <a:gd name="connsiteX25" fmla="*/ 41038 w 118488"/>
                  <a:gd name="connsiteY25" fmla="*/ 116465 h 170146"/>
                  <a:gd name="connsiteX26" fmla="*/ 22903 w 118488"/>
                  <a:gd name="connsiteY26" fmla="*/ 131638 h 170146"/>
                  <a:gd name="connsiteX27" fmla="*/ 57366 w 118488"/>
                  <a:gd name="connsiteY27" fmla="*/ 150495 h 170146"/>
                  <a:gd name="connsiteX28" fmla="*/ 56715 w 118488"/>
                  <a:gd name="connsiteY28" fmla="*/ 66325 h 170146"/>
                  <a:gd name="connsiteX29" fmla="*/ 81208 w 118488"/>
                  <a:gd name="connsiteY29" fmla="*/ 42266 h 170146"/>
                  <a:gd name="connsiteX30" fmla="*/ 56715 w 118488"/>
                  <a:gd name="connsiteY30" fmla="*/ 18929 h 170146"/>
                  <a:gd name="connsiteX31" fmla="*/ 32440 w 118488"/>
                  <a:gd name="connsiteY31" fmla="*/ 42266 h 170146"/>
                  <a:gd name="connsiteX32" fmla="*/ 56715 w 118488"/>
                  <a:gd name="connsiteY32" fmla="*/ 66325 h 17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8488" h="170146">
                    <a:moveTo>
                      <a:pt x="0" y="135033"/>
                    </a:moveTo>
                    <a:cubicBezTo>
                      <a:pt x="0" y="122318"/>
                      <a:pt x="9754" y="110975"/>
                      <a:pt x="25432" y="110975"/>
                    </a:cubicBezTo>
                    <a:lnTo>
                      <a:pt x="28611" y="110975"/>
                    </a:lnTo>
                    <a:lnTo>
                      <a:pt x="28611" y="106423"/>
                    </a:lnTo>
                    <a:cubicBezTo>
                      <a:pt x="19291" y="104400"/>
                      <a:pt x="13655" y="97608"/>
                      <a:pt x="13655" y="88722"/>
                    </a:cubicBezTo>
                    <a:cubicBezTo>
                      <a:pt x="13655" y="80558"/>
                      <a:pt x="18640" y="74850"/>
                      <a:pt x="23409" y="72177"/>
                    </a:cubicBezTo>
                    <a:cubicBezTo>
                      <a:pt x="15245" y="65385"/>
                      <a:pt x="10259" y="54909"/>
                      <a:pt x="10259" y="42193"/>
                    </a:cubicBezTo>
                    <a:cubicBezTo>
                      <a:pt x="10259" y="16545"/>
                      <a:pt x="29767" y="0"/>
                      <a:pt x="56788" y="0"/>
                    </a:cubicBezTo>
                    <a:cubicBezTo>
                      <a:pt x="62206" y="0"/>
                      <a:pt x="67697" y="939"/>
                      <a:pt x="72899" y="2745"/>
                    </a:cubicBezTo>
                    <a:lnTo>
                      <a:pt x="116682" y="722"/>
                    </a:lnTo>
                    <a:lnTo>
                      <a:pt x="116682" y="20230"/>
                    </a:lnTo>
                    <a:lnTo>
                      <a:pt x="85398" y="20230"/>
                    </a:lnTo>
                    <a:lnTo>
                      <a:pt x="85398" y="24781"/>
                    </a:lnTo>
                    <a:cubicBezTo>
                      <a:pt x="95802" y="27310"/>
                      <a:pt x="102377" y="36558"/>
                      <a:pt x="102377" y="47251"/>
                    </a:cubicBezTo>
                    <a:cubicBezTo>
                      <a:pt x="102377" y="70587"/>
                      <a:pt x="81063" y="83520"/>
                      <a:pt x="56788" y="83520"/>
                    </a:cubicBezTo>
                    <a:cubicBezTo>
                      <a:pt x="51369" y="83520"/>
                      <a:pt x="45661" y="82870"/>
                      <a:pt x="40676" y="80991"/>
                    </a:cubicBezTo>
                    <a:cubicBezTo>
                      <a:pt x="38436" y="81930"/>
                      <a:pt x="35691" y="84604"/>
                      <a:pt x="35691" y="88505"/>
                    </a:cubicBezTo>
                    <a:cubicBezTo>
                      <a:pt x="35691" y="94429"/>
                      <a:pt x="41110" y="96886"/>
                      <a:pt x="47034" y="96886"/>
                    </a:cubicBezTo>
                    <a:lnTo>
                      <a:pt x="80630" y="96886"/>
                    </a:lnTo>
                    <a:cubicBezTo>
                      <a:pt x="103750" y="96886"/>
                      <a:pt x="118488" y="110252"/>
                      <a:pt x="118488" y="130698"/>
                    </a:cubicBezTo>
                    <a:cubicBezTo>
                      <a:pt x="118488" y="161982"/>
                      <a:pt x="84892" y="170146"/>
                      <a:pt x="57438" y="170146"/>
                    </a:cubicBezTo>
                    <a:cubicBezTo>
                      <a:pt x="25215" y="170146"/>
                      <a:pt x="72" y="159237"/>
                      <a:pt x="72" y="134961"/>
                    </a:cubicBezTo>
                    <a:close/>
                    <a:moveTo>
                      <a:pt x="57366" y="150495"/>
                    </a:moveTo>
                    <a:cubicBezTo>
                      <a:pt x="78246" y="150495"/>
                      <a:pt x="95513" y="145726"/>
                      <a:pt x="95513" y="131421"/>
                    </a:cubicBezTo>
                    <a:cubicBezTo>
                      <a:pt x="95513" y="122823"/>
                      <a:pt x="88939" y="116465"/>
                      <a:pt x="76223" y="116465"/>
                    </a:cubicBezTo>
                    <a:lnTo>
                      <a:pt x="41038" y="116465"/>
                    </a:lnTo>
                    <a:cubicBezTo>
                      <a:pt x="30128" y="116465"/>
                      <a:pt x="22903" y="122823"/>
                      <a:pt x="22903" y="131638"/>
                    </a:cubicBezTo>
                    <a:cubicBezTo>
                      <a:pt x="22903" y="146377"/>
                      <a:pt x="39231" y="150495"/>
                      <a:pt x="57366" y="150495"/>
                    </a:cubicBezTo>
                    <a:close/>
                    <a:moveTo>
                      <a:pt x="56715" y="66325"/>
                    </a:moveTo>
                    <a:cubicBezTo>
                      <a:pt x="71671" y="66325"/>
                      <a:pt x="81208" y="56571"/>
                      <a:pt x="81208" y="42266"/>
                    </a:cubicBezTo>
                    <a:cubicBezTo>
                      <a:pt x="81208" y="29116"/>
                      <a:pt x="71671" y="18929"/>
                      <a:pt x="56715" y="18929"/>
                    </a:cubicBezTo>
                    <a:cubicBezTo>
                      <a:pt x="41760" y="18929"/>
                      <a:pt x="32440" y="29116"/>
                      <a:pt x="32440" y="42266"/>
                    </a:cubicBezTo>
                    <a:cubicBezTo>
                      <a:pt x="32440" y="56571"/>
                      <a:pt x="41977" y="66325"/>
                      <a:pt x="56715" y="66325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5" name="Vrije vorm: vorm 54">
                <a:extLst>
                  <a:ext uri="{FF2B5EF4-FFF2-40B4-BE49-F238E27FC236}">
                    <a16:creationId xmlns:a16="http://schemas.microsoft.com/office/drawing/2014/main" id="{21637839-C2C7-BB66-6E44-33C059209BDD}"/>
                  </a:ext>
                </a:extLst>
              </p:cNvPr>
              <p:cNvSpPr/>
              <p:nvPr/>
            </p:nvSpPr>
            <p:spPr>
              <a:xfrm>
                <a:off x="7385980" y="2878456"/>
                <a:ext cx="101870" cy="119572"/>
              </a:xfrm>
              <a:custGeom>
                <a:avLst/>
                <a:gdLst>
                  <a:gd name="connsiteX0" fmla="*/ 0 w 101870"/>
                  <a:gd name="connsiteY0" fmla="*/ 2962 h 119572"/>
                  <a:gd name="connsiteX1" fmla="*/ 22686 w 101870"/>
                  <a:gd name="connsiteY1" fmla="*/ 2962 h 119572"/>
                  <a:gd name="connsiteX2" fmla="*/ 22686 w 101870"/>
                  <a:gd name="connsiteY2" fmla="*/ 23842 h 119572"/>
                  <a:gd name="connsiteX3" fmla="*/ 27238 w 101870"/>
                  <a:gd name="connsiteY3" fmla="*/ 23842 h 119572"/>
                  <a:gd name="connsiteX4" fmla="*/ 60617 w 101870"/>
                  <a:gd name="connsiteY4" fmla="*/ 0 h 119572"/>
                  <a:gd name="connsiteX5" fmla="*/ 101871 w 101870"/>
                  <a:gd name="connsiteY5" fmla="*/ 42410 h 119572"/>
                  <a:gd name="connsiteX6" fmla="*/ 101871 w 101870"/>
                  <a:gd name="connsiteY6" fmla="*/ 119572 h 119572"/>
                  <a:gd name="connsiteX7" fmla="*/ 79185 w 101870"/>
                  <a:gd name="connsiteY7" fmla="*/ 119572 h 119572"/>
                  <a:gd name="connsiteX8" fmla="*/ 79185 w 101870"/>
                  <a:gd name="connsiteY8" fmla="*/ 48985 h 119572"/>
                  <a:gd name="connsiteX9" fmla="*/ 51947 w 101870"/>
                  <a:gd name="connsiteY9" fmla="*/ 21530 h 119572"/>
                  <a:gd name="connsiteX10" fmla="*/ 22686 w 101870"/>
                  <a:gd name="connsiteY10" fmla="*/ 51441 h 119572"/>
                  <a:gd name="connsiteX11" fmla="*/ 22686 w 101870"/>
                  <a:gd name="connsiteY11" fmla="*/ 119500 h 119572"/>
                  <a:gd name="connsiteX12" fmla="*/ 0 w 101870"/>
                  <a:gd name="connsiteY12" fmla="*/ 119500 h 119572"/>
                  <a:gd name="connsiteX13" fmla="*/ 0 w 101870"/>
                  <a:gd name="connsiteY13" fmla="*/ 2890 h 11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70" h="119572">
                    <a:moveTo>
                      <a:pt x="0" y="2962"/>
                    </a:moveTo>
                    <a:lnTo>
                      <a:pt x="22686" y="2962"/>
                    </a:lnTo>
                    <a:lnTo>
                      <a:pt x="22686" y="23842"/>
                    </a:lnTo>
                    <a:lnTo>
                      <a:pt x="27238" y="23842"/>
                    </a:lnTo>
                    <a:cubicBezTo>
                      <a:pt x="30850" y="11343"/>
                      <a:pt x="42699" y="0"/>
                      <a:pt x="60617" y="0"/>
                    </a:cubicBezTo>
                    <a:cubicBezTo>
                      <a:pt x="87638" y="0"/>
                      <a:pt x="101871" y="20157"/>
                      <a:pt x="101871" y="42410"/>
                    </a:cubicBezTo>
                    <a:lnTo>
                      <a:pt x="101871" y="119572"/>
                    </a:lnTo>
                    <a:lnTo>
                      <a:pt x="79185" y="119572"/>
                    </a:lnTo>
                    <a:lnTo>
                      <a:pt x="79185" y="48985"/>
                    </a:lnTo>
                    <a:cubicBezTo>
                      <a:pt x="79185" y="32873"/>
                      <a:pt x="67192" y="21530"/>
                      <a:pt x="51947" y="21530"/>
                    </a:cubicBezTo>
                    <a:cubicBezTo>
                      <a:pt x="34463" y="21530"/>
                      <a:pt x="22686" y="34246"/>
                      <a:pt x="22686" y="51441"/>
                    </a:cubicBezTo>
                    <a:lnTo>
                      <a:pt x="22686" y="119500"/>
                    </a:lnTo>
                    <a:lnTo>
                      <a:pt x="0" y="119500"/>
                    </a:lnTo>
                    <a:lnTo>
                      <a:pt x="0" y="2890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6" name="Vrije vorm: vorm 55">
                <a:extLst>
                  <a:ext uri="{FF2B5EF4-FFF2-40B4-BE49-F238E27FC236}">
                    <a16:creationId xmlns:a16="http://schemas.microsoft.com/office/drawing/2014/main" id="{9B1601D0-7C38-A2A2-3B7E-3A0EFDFC19A8}"/>
                  </a:ext>
                </a:extLst>
              </p:cNvPr>
              <p:cNvSpPr/>
              <p:nvPr/>
            </p:nvSpPr>
            <p:spPr>
              <a:xfrm>
                <a:off x="7510248" y="2878456"/>
                <a:ext cx="113548" cy="122534"/>
              </a:xfrm>
              <a:custGeom>
                <a:avLst/>
                <a:gdLst>
                  <a:gd name="connsiteX0" fmla="*/ 72 w 113548"/>
                  <a:gd name="connsiteY0" fmla="*/ 60545 h 122534"/>
                  <a:gd name="connsiteX1" fmla="*/ 58377 w 113548"/>
                  <a:gd name="connsiteY1" fmla="*/ 0 h 122534"/>
                  <a:gd name="connsiteX2" fmla="*/ 113503 w 113548"/>
                  <a:gd name="connsiteY2" fmla="*/ 57871 h 122534"/>
                  <a:gd name="connsiteX3" fmla="*/ 113069 w 113548"/>
                  <a:gd name="connsiteY3" fmla="*/ 68781 h 122534"/>
                  <a:gd name="connsiteX4" fmla="*/ 22542 w 113548"/>
                  <a:gd name="connsiteY4" fmla="*/ 68781 h 122534"/>
                  <a:gd name="connsiteX5" fmla="*/ 58810 w 113548"/>
                  <a:gd name="connsiteY5" fmla="*/ 102594 h 122534"/>
                  <a:gd name="connsiteX6" fmla="*/ 91467 w 113548"/>
                  <a:gd name="connsiteY6" fmla="*/ 85326 h 122534"/>
                  <a:gd name="connsiteX7" fmla="*/ 108229 w 113548"/>
                  <a:gd name="connsiteY7" fmla="*/ 96236 h 122534"/>
                  <a:gd name="connsiteX8" fmla="*/ 58738 w 113548"/>
                  <a:gd name="connsiteY8" fmla="*/ 122534 h 122534"/>
                  <a:gd name="connsiteX9" fmla="*/ 0 w 113548"/>
                  <a:gd name="connsiteY9" fmla="*/ 60617 h 122534"/>
                  <a:gd name="connsiteX10" fmla="*/ 91467 w 113548"/>
                  <a:gd name="connsiteY10" fmla="*/ 49707 h 122534"/>
                  <a:gd name="connsiteX11" fmla="*/ 58377 w 113548"/>
                  <a:gd name="connsiteY11" fmla="*/ 19290 h 122534"/>
                  <a:gd name="connsiteX12" fmla="*/ 22975 w 113548"/>
                  <a:gd name="connsiteY12" fmla="*/ 49707 h 122534"/>
                  <a:gd name="connsiteX13" fmla="*/ 91467 w 113548"/>
                  <a:gd name="connsiteY13" fmla="*/ 49707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548" h="122534">
                    <a:moveTo>
                      <a:pt x="72" y="60545"/>
                    </a:moveTo>
                    <a:cubicBezTo>
                      <a:pt x="72" y="23987"/>
                      <a:pt x="25721" y="0"/>
                      <a:pt x="58377" y="0"/>
                    </a:cubicBezTo>
                    <a:cubicBezTo>
                      <a:pt x="93779" y="0"/>
                      <a:pt x="114659" y="27021"/>
                      <a:pt x="113503" y="57871"/>
                    </a:cubicBezTo>
                    <a:lnTo>
                      <a:pt x="113069" y="68781"/>
                    </a:lnTo>
                    <a:lnTo>
                      <a:pt x="22542" y="68781"/>
                    </a:lnTo>
                    <a:cubicBezTo>
                      <a:pt x="25287" y="89444"/>
                      <a:pt x="38003" y="102594"/>
                      <a:pt x="58810" y="102594"/>
                    </a:cubicBezTo>
                    <a:cubicBezTo>
                      <a:pt x="73116" y="102594"/>
                      <a:pt x="84676" y="96019"/>
                      <a:pt x="91467" y="85326"/>
                    </a:cubicBezTo>
                    <a:lnTo>
                      <a:pt x="108229" y="96236"/>
                    </a:lnTo>
                    <a:cubicBezTo>
                      <a:pt x="98909" y="111914"/>
                      <a:pt x="81713" y="122534"/>
                      <a:pt x="58738" y="122534"/>
                    </a:cubicBezTo>
                    <a:cubicBezTo>
                      <a:pt x="23770" y="122534"/>
                      <a:pt x="0" y="96886"/>
                      <a:pt x="0" y="60617"/>
                    </a:cubicBezTo>
                    <a:close/>
                    <a:moveTo>
                      <a:pt x="91467" y="49707"/>
                    </a:moveTo>
                    <a:cubicBezTo>
                      <a:pt x="91034" y="32946"/>
                      <a:pt x="77379" y="19290"/>
                      <a:pt x="58377" y="19290"/>
                    </a:cubicBezTo>
                    <a:cubicBezTo>
                      <a:pt x="39376" y="19290"/>
                      <a:pt x="26588" y="31790"/>
                      <a:pt x="22975" y="49707"/>
                    </a:cubicBezTo>
                    <a:lnTo>
                      <a:pt x="91467" y="49707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8165B505-19D4-BCF6-D354-F5ED8AD64C20}"/>
                  </a:ext>
                </a:extLst>
              </p:cNvPr>
              <p:cNvSpPr/>
              <p:nvPr/>
            </p:nvSpPr>
            <p:spPr>
              <a:xfrm>
                <a:off x="7639140" y="2878456"/>
                <a:ext cx="113548" cy="122534"/>
              </a:xfrm>
              <a:custGeom>
                <a:avLst/>
                <a:gdLst>
                  <a:gd name="connsiteX0" fmla="*/ 72 w 113548"/>
                  <a:gd name="connsiteY0" fmla="*/ 60545 h 122534"/>
                  <a:gd name="connsiteX1" fmla="*/ 58377 w 113548"/>
                  <a:gd name="connsiteY1" fmla="*/ 0 h 122534"/>
                  <a:gd name="connsiteX2" fmla="*/ 113503 w 113548"/>
                  <a:gd name="connsiteY2" fmla="*/ 57871 h 122534"/>
                  <a:gd name="connsiteX3" fmla="*/ 113069 w 113548"/>
                  <a:gd name="connsiteY3" fmla="*/ 68781 h 122534"/>
                  <a:gd name="connsiteX4" fmla="*/ 22542 w 113548"/>
                  <a:gd name="connsiteY4" fmla="*/ 68781 h 122534"/>
                  <a:gd name="connsiteX5" fmla="*/ 58810 w 113548"/>
                  <a:gd name="connsiteY5" fmla="*/ 102594 h 122534"/>
                  <a:gd name="connsiteX6" fmla="*/ 91467 w 113548"/>
                  <a:gd name="connsiteY6" fmla="*/ 85326 h 122534"/>
                  <a:gd name="connsiteX7" fmla="*/ 108229 w 113548"/>
                  <a:gd name="connsiteY7" fmla="*/ 96236 h 122534"/>
                  <a:gd name="connsiteX8" fmla="*/ 58738 w 113548"/>
                  <a:gd name="connsiteY8" fmla="*/ 122534 h 122534"/>
                  <a:gd name="connsiteX9" fmla="*/ 0 w 113548"/>
                  <a:gd name="connsiteY9" fmla="*/ 60617 h 122534"/>
                  <a:gd name="connsiteX10" fmla="*/ 91467 w 113548"/>
                  <a:gd name="connsiteY10" fmla="*/ 49707 h 122534"/>
                  <a:gd name="connsiteX11" fmla="*/ 58377 w 113548"/>
                  <a:gd name="connsiteY11" fmla="*/ 19290 h 122534"/>
                  <a:gd name="connsiteX12" fmla="*/ 22975 w 113548"/>
                  <a:gd name="connsiteY12" fmla="*/ 49707 h 122534"/>
                  <a:gd name="connsiteX13" fmla="*/ 91467 w 113548"/>
                  <a:gd name="connsiteY13" fmla="*/ 49707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548" h="122534">
                    <a:moveTo>
                      <a:pt x="72" y="60545"/>
                    </a:moveTo>
                    <a:cubicBezTo>
                      <a:pt x="72" y="23987"/>
                      <a:pt x="25721" y="0"/>
                      <a:pt x="58377" y="0"/>
                    </a:cubicBezTo>
                    <a:cubicBezTo>
                      <a:pt x="93779" y="0"/>
                      <a:pt x="114659" y="27021"/>
                      <a:pt x="113503" y="57871"/>
                    </a:cubicBezTo>
                    <a:lnTo>
                      <a:pt x="113069" y="68781"/>
                    </a:lnTo>
                    <a:lnTo>
                      <a:pt x="22542" y="68781"/>
                    </a:lnTo>
                    <a:cubicBezTo>
                      <a:pt x="25287" y="89444"/>
                      <a:pt x="38003" y="102594"/>
                      <a:pt x="58810" y="102594"/>
                    </a:cubicBezTo>
                    <a:cubicBezTo>
                      <a:pt x="73116" y="102594"/>
                      <a:pt x="84676" y="96019"/>
                      <a:pt x="91467" y="85326"/>
                    </a:cubicBezTo>
                    <a:lnTo>
                      <a:pt x="108229" y="96236"/>
                    </a:lnTo>
                    <a:cubicBezTo>
                      <a:pt x="98909" y="111914"/>
                      <a:pt x="81713" y="122534"/>
                      <a:pt x="58738" y="122534"/>
                    </a:cubicBezTo>
                    <a:cubicBezTo>
                      <a:pt x="23770" y="122534"/>
                      <a:pt x="0" y="96886"/>
                      <a:pt x="0" y="60617"/>
                    </a:cubicBezTo>
                    <a:close/>
                    <a:moveTo>
                      <a:pt x="91467" y="49707"/>
                    </a:moveTo>
                    <a:cubicBezTo>
                      <a:pt x="91034" y="32946"/>
                      <a:pt x="77379" y="19290"/>
                      <a:pt x="58377" y="19290"/>
                    </a:cubicBezTo>
                    <a:cubicBezTo>
                      <a:pt x="39376" y="19290"/>
                      <a:pt x="26588" y="31790"/>
                      <a:pt x="22975" y="49707"/>
                    </a:cubicBezTo>
                    <a:lnTo>
                      <a:pt x="91467" y="49707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8" name="Vrije vorm: vorm 57">
                <a:extLst>
                  <a:ext uri="{FF2B5EF4-FFF2-40B4-BE49-F238E27FC236}">
                    <a16:creationId xmlns:a16="http://schemas.microsoft.com/office/drawing/2014/main" id="{3DDE74A6-A72A-74D8-2ADA-814FC43FF1BF}"/>
                  </a:ext>
                </a:extLst>
              </p:cNvPr>
              <p:cNvSpPr/>
              <p:nvPr/>
            </p:nvSpPr>
            <p:spPr>
              <a:xfrm>
                <a:off x="7777136" y="2879395"/>
                <a:ext cx="65096" cy="118632"/>
              </a:xfrm>
              <a:custGeom>
                <a:avLst/>
                <a:gdLst>
                  <a:gd name="connsiteX0" fmla="*/ 0 w 65096"/>
                  <a:gd name="connsiteY0" fmla="*/ 2023 h 118632"/>
                  <a:gd name="connsiteX1" fmla="*/ 22469 w 65096"/>
                  <a:gd name="connsiteY1" fmla="*/ 2023 h 118632"/>
                  <a:gd name="connsiteX2" fmla="*/ 22469 w 65096"/>
                  <a:gd name="connsiteY2" fmla="*/ 26732 h 118632"/>
                  <a:gd name="connsiteX3" fmla="*/ 27238 w 65096"/>
                  <a:gd name="connsiteY3" fmla="*/ 26732 h 118632"/>
                  <a:gd name="connsiteX4" fmla="*/ 65096 w 65096"/>
                  <a:gd name="connsiteY4" fmla="*/ 0 h 118632"/>
                  <a:gd name="connsiteX5" fmla="*/ 65096 w 65096"/>
                  <a:gd name="connsiteY5" fmla="*/ 24276 h 118632"/>
                  <a:gd name="connsiteX6" fmla="*/ 57366 w 65096"/>
                  <a:gd name="connsiteY6" fmla="*/ 24276 h 118632"/>
                  <a:gd name="connsiteX7" fmla="*/ 22686 w 65096"/>
                  <a:gd name="connsiteY7" fmla="*/ 59894 h 118632"/>
                  <a:gd name="connsiteX8" fmla="*/ 22686 w 65096"/>
                  <a:gd name="connsiteY8" fmla="*/ 118633 h 118632"/>
                  <a:gd name="connsiteX9" fmla="*/ 0 w 65096"/>
                  <a:gd name="connsiteY9" fmla="*/ 118633 h 118632"/>
                  <a:gd name="connsiteX10" fmla="*/ 0 w 65096"/>
                  <a:gd name="connsiteY10" fmla="*/ 2023 h 11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096" h="118632">
                    <a:moveTo>
                      <a:pt x="0" y="2023"/>
                    </a:moveTo>
                    <a:lnTo>
                      <a:pt x="22469" y="2023"/>
                    </a:lnTo>
                    <a:lnTo>
                      <a:pt x="22469" y="26732"/>
                    </a:lnTo>
                    <a:lnTo>
                      <a:pt x="27238" y="26732"/>
                    </a:lnTo>
                    <a:cubicBezTo>
                      <a:pt x="30633" y="15389"/>
                      <a:pt x="41543" y="0"/>
                      <a:pt x="65096" y="0"/>
                    </a:cubicBezTo>
                    <a:lnTo>
                      <a:pt x="65096" y="24276"/>
                    </a:lnTo>
                    <a:lnTo>
                      <a:pt x="57366" y="24276"/>
                    </a:lnTo>
                    <a:cubicBezTo>
                      <a:pt x="33740" y="24276"/>
                      <a:pt x="22686" y="41037"/>
                      <a:pt x="22686" y="59894"/>
                    </a:cubicBezTo>
                    <a:lnTo>
                      <a:pt x="22686" y="118633"/>
                    </a:lnTo>
                    <a:lnTo>
                      <a:pt x="0" y="118633"/>
                    </a:lnTo>
                    <a:lnTo>
                      <a:pt x="0" y="2023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9" name="Vrije vorm: vorm 58">
                <a:extLst>
                  <a:ext uri="{FF2B5EF4-FFF2-40B4-BE49-F238E27FC236}">
                    <a16:creationId xmlns:a16="http://schemas.microsoft.com/office/drawing/2014/main" id="{62AEBF01-833E-C1F9-5762-17A9E0171A14}"/>
                  </a:ext>
                </a:extLst>
              </p:cNvPr>
              <p:cNvSpPr/>
              <p:nvPr/>
            </p:nvSpPr>
            <p:spPr>
              <a:xfrm>
                <a:off x="7919900" y="2878456"/>
                <a:ext cx="101870" cy="119572"/>
              </a:xfrm>
              <a:custGeom>
                <a:avLst/>
                <a:gdLst>
                  <a:gd name="connsiteX0" fmla="*/ 0 w 101870"/>
                  <a:gd name="connsiteY0" fmla="*/ 2962 h 119572"/>
                  <a:gd name="connsiteX1" fmla="*/ 22686 w 101870"/>
                  <a:gd name="connsiteY1" fmla="*/ 2962 h 119572"/>
                  <a:gd name="connsiteX2" fmla="*/ 22686 w 101870"/>
                  <a:gd name="connsiteY2" fmla="*/ 23842 h 119572"/>
                  <a:gd name="connsiteX3" fmla="*/ 27238 w 101870"/>
                  <a:gd name="connsiteY3" fmla="*/ 23842 h 119572"/>
                  <a:gd name="connsiteX4" fmla="*/ 60616 w 101870"/>
                  <a:gd name="connsiteY4" fmla="*/ 0 h 119572"/>
                  <a:gd name="connsiteX5" fmla="*/ 101871 w 101870"/>
                  <a:gd name="connsiteY5" fmla="*/ 42410 h 119572"/>
                  <a:gd name="connsiteX6" fmla="*/ 101871 w 101870"/>
                  <a:gd name="connsiteY6" fmla="*/ 119572 h 119572"/>
                  <a:gd name="connsiteX7" fmla="*/ 79185 w 101870"/>
                  <a:gd name="connsiteY7" fmla="*/ 119572 h 119572"/>
                  <a:gd name="connsiteX8" fmla="*/ 79185 w 101870"/>
                  <a:gd name="connsiteY8" fmla="*/ 48985 h 119572"/>
                  <a:gd name="connsiteX9" fmla="*/ 51947 w 101870"/>
                  <a:gd name="connsiteY9" fmla="*/ 21530 h 119572"/>
                  <a:gd name="connsiteX10" fmla="*/ 22686 w 101870"/>
                  <a:gd name="connsiteY10" fmla="*/ 51441 h 119572"/>
                  <a:gd name="connsiteX11" fmla="*/ 22686 w 101870"/>
                  <a:gd name="connsiteY11" fmla="*/ 119500 h 119572"/>
                  <a:gd name="connsiteX12" fmla="*/ 0 w 101870"/>
                  <a:gd name="connsiteY12" fmla="*/ 119500 h 119572"/>
                  <a:gd name="connsiteX13" fmla="*/ 0 w 101870"/>
                  <a:gd name="connsiteY13" fmla="*/ 2890 h 11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70" h="119572">
                    <a:moveTo>
                      <a:pt x="0" y="2962"/>
                    </a:moveTo>
                    <a:lnTo>
                      <a:pt x="22686" y="2962"/>
                    </a:lnTo>
                    <a:lnTo>
                      <a:pt x="22686" y="23842"/>
                    </a:lnTo>
                    <a:lnTo>
                      <a:pt x="27238" y="23842"/>
                    </a:lnTo>
                    <a:cubicBezTo>
                      <a:pt x="30850" y="11343"/>
                      <a:pt x="42699" y="0"/>
                      <a:pt x="60616" y="0"/>
                    </a:cubicBezTo>
                    <a:cubicBezTo>
                      <a:pt x="87638" y="0"/>
                      <a:pt x="101871" y="20157"/>
                      <a:pt x="101871" y="42410"/>
                    </a:cubicBezTo>
                    <a:lnTo>
                      <a:pt x="101871" y="119572"/>
                    </a:lnTo>
                    <a:lnTo>
                      <a:pt x="79185" y="119572"/>
                    </a:lnTo>
                    <a:lnTo>
                      <a:pt x="79185" y="48985"/>
                    </a:lnTo>
                    <a:cubicBezTo>
                      <a:pt x="79185" y="32873"/>
                      <a:pt x="67191" y="21530"/>
                      <a:pt x="51947" y="21530"/>
                    </a:cubicBezTo>
                    <a:cubicBezTo>
                      <a:pt x="34462" y="21530"/>
                      <a:pt x="22686" y="34246"/>
                      <a:pt x="22686" y="51441"/>
                    </a:cubicBezTo>
                    <a:lnTo>
                      <a:pt x="22686" y="119500"/>
                    </a:lnTo>
                    <a:lnTo>
                      <a:pt x="0" y="119500"/>
                    </a:lnTo>
                    <a:lnTo>
                      <a:pt x="0" y="2890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0007E6B3-7469-B62D-EA36-14921D43DC53}"/>
                  </a:ext>
                </a:extLst>
              </p:cNvPr>
              <p:cNvSpPr/>
              <p:nvPr/>
            </p:nvSpPr>
            <p:spPr>
              <a:xfrm>
                <a:off x="8041061" y="2878384"/>
                <a:ext cx="118488" cy="170146"/>
              </a:xfrm>
              <a:custGeom>
                <a:avLst/>
                <a:gdLst>
                  <a:gd name="connsiteX0" fmla="*/ 0 w 118488"/>
                  <a:gd name="connsiteY0" fmla="*/ 135033 h 170146"/>
                  <a:gd name="connsiteX1" fmla="*/ 25432 w 118488"/>
                  <a:gd name="connsiteY1" fmla="*/ 110975 h 170146"/>
                  <a:gd name="connsiteX2" fmla="*/ 28611 w 118488"/>
                  <a:gd name="connsiteY2" fmla="*/ 110975 h 170146"/>
                  <a:gd name="connsiteX3" fmla="*/ 28611 w 118488"/>
                  <a:gd name="connsiteY3" fmla="*/ 106423 h 170146"/>
                  <a:gd name="connsiteX4" fmla="*/ 13655 w 118488"/>
                  <a:gd name="connsiteY4" fmla="*/ 88722 h 170146"/>
                  <a:gd name="connsiteX5" fmla="*/ 23409 w 118488"/>
                  <a:gd name="connsiteY5" fmla="*/ 72177 h 170146"/>
                  <a:gd name="connsiteX6" fmla="*/ 10260 w 118488"/>
                  <a:gd name="connsiteY6" fmla="*/ 42193 h 170146"/>
                  <a:gd name="connsiteX7" fmla="*/ 56788 w 118488"/>
                  <a:gd name="connsiteY7" fmla="*/ 0 h 170146"/>
                  <a:gd name="connsiteX8" fmla="*/ 72899 w 118488"/>
                  <a:gd name="connsiteY8" fmla="*/ 2745 h 170146"/>
                  <a:gd name="connsiteX9" fmla="*/ 116682 w 118488"/>
                  <a:gd name="connsiteY9" fmla="*/ 722 h 170146"/>
                  <a:gd name="connsiteX10" fmla="*/ 116682 w 118488"/>
                  <a:gd name="connsiteY10" fmla="*/ 20230 h 170146"/>
                  <a:gd name="connsiteX11" fmla="*/ 85398 w 118488"/>
                  <a:gd name="connsiteY11" fmla="*/ 20230 h 170146"/>
                  <a:gd name="connsiteX12" fmla="*/ 85398 w 118488"/>
                  <a:gd name="connsiteY12" fmla="*/ 24781 h 170146"/>
                  <a:gd name="connsiteX13" fmla="*/ 102377 w 118488"/>
                  <a:gd name="connsiteY13" fmla="*/ 47251 h 170146"/>
                  <a:gd name="connsiteX14" fmla="*/ 56788 w 118488"/>
                  <a:gd name="connsiteY14" fmla="*/ 83520 h 170146"/>
                  <a:gd name="connsiteX15" fmla="*/ 40676 w 118488"/>
                  <a:gd name="connsiteY15" fmla="*/ 80991 h 170146"/>
                  <a:gd name="connsiteX16" fmla="*/ 35691 w 118488"/>
                  <a:gd name="connsiteY16" fmla="*/ 88505 h 170146"/>
                  <a:gd name="connsiteX17" fmla="*/ 47034 w 118488"/>
                  <a:gd name="connsiteY17" fmla="*/ 96886 h 170146"/>
                  <a:gd name="connsiteX18" fmla="*/ 80630 w 118488"/>
                  <a:gd name="connsiteY18" fmla="*/ 96886 h 170146"/>
                  <a:gd name="connsiteX19" fmla="*/ 118488 w 118488"/>
                  <a:gd name="connsiteY19" fmla="*/ 130698 h 170146"/>
                  <a:gd name="connsiteX20" fmla="*/ 57438 w 118488"/>
                  <a:gd name="connsiteY20" fmla="*/ 170146 h 170146"/>
                  <a:gd name="connsiteX21" fmla="*/ 72 w 118488"/>
                  <a:gd name="connsiteY21" fmla="*/ 134961 h 170146"/>
                  <a:gd name="connsiteX22" fmla="*/ 57366 w 118488"/>
                  <a:gd name="connsiteY22" fmla="*/ 150495 h 170146"/>
                  <a:gd name="connsiteX23" fmla="*/ 95513 w 118488"/>
                  <a:gd name="connsiteY23" fmla="*/ 131421 h 170146"/>
                  <a:gd name="connsiteX24" fmla="*/ 76223 w 118488"/>
                  <a:gd name="connsiteY24" fmla="*/ 116465 h 170146"/>
                  <a:gd name="connsiteX25" fmla="*/ 41037 w 118488"/>
                  <a:gd name="connsiteY25" fmla="*/ 116465 h 170146"/>
                  <a:gd name="connsiteX26" fmla="*/ 22903 w 118488"/>
                  <a:gd name="connsiteY26" fmla="*/ 131638 h 170146"/>
                  <a:gd name="connsiteX27" fmla="*/ 57366 w 118488"/>
                  <a:gd name="connsiteY27" fmla="*/ 150495 h 170146"/>
                  <a:gd name="connsiteX28" fmla="*/ 56716 w 118488"/>
                  <a:gd name="connsiteY28" fmla="*/ 66325 h 170146"/>
                  <a:gd name="connsiteX29" fmla="*/ 81208 w 118488"/>
                  <a:gd name="connsiteY29" fmla="*/ 42266 h 170146"/>
                  <a:gd name="connsiteX30" fmla="*/ 56716 w 118488"/>
                  <a:gd name="connsiteY30" fmla="*/ 18929 h 170146"/>
                  <a:gd name="connsiteX31" fmla="*/ 32440 w 118488"/>
                  <a:gd name="connsiteY31" fmla="*/ 42266 h 170146"/>
                  <a:gd name="connsiteX32" fmla="*/ 56716 w 118488"/>
                  <a:gd name="connsiteY32" fmla="*/ 66325 h 17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8488" h="170146">
                    <a:moveTo>
                      <a:pt x="0" y="135033"/>
                    </a:moveTo>
                    <a:cubicBezTo>
                      <a:pt x="0" y="122318"/>
                      <a:pt x="9754" y="110975"/>
                      <a:pt x="25432" y="110975"/>
                    </a:cubicBezTo>
                    <a:lnTo>
                      <a:pt x="28611" y="110975"/>
                    </a:lnTo>
                    <a:lnTo>
                      <a:pt x="28611" y="106423"/>
                    </a:lnTo>
                    <a:cubicBezTo>
                      <a:pt x="19291" y="104400"/>
                      <a:pt x="13655" y="97608"/>
                      <a:pt x="13655" y="88722"/>
                    </a:cubicBezTo>
                    <a:cubicBezTo>
                      <a:pt x="13655" y="80558"/>
                      <a:pt x="18640" y="74850"/>
                      <a:pt x="23409" y="72177"/>
                    </a:cubicBezTo>
                    <a:cubicBezTo>
                      <a:pt x="15245" y="65385"/>
                      <a:pt x="10260" y="54909"/>
                      <a:pt x="10260" y="42193"/>
                    </a:cubicBezTo>
                    <a:cubicBezTo>
                      <a:pt x="10260" y="16545"/>
                      <a:pt x="29767" y="0"/>
                      <a:pt x="56788" y="0"/>
                    </a:cubicBezTo>
                    <a:cubicBezTo>
                      <a:pt x="62207" y="0"/>
                      <a:pt x="67697" y="939"/>
                      <a:pt x="72899" y="2745"/>
                    </a:cubicBezTo>
                    <a:lnTo>
                      <a:pt x="116682" y="722"/>
                    </a:lnTo>
                    <a:lnTo>
                      <a:pt x="116682" y="20230"/>
                    </a:lnTo>
                    <a:lnTo>
                      <a:pt x="85398" y="20230"/>
                    </a:lnTo>
                    <a:lnTo>
                      <a:pt x="85398" y="24781"/>
                    </a:lnTo>
                    <a:cubicBezTo>
                      <a:pt x="95802" y="27310"/>
                      <a:pt x="102377" y="36558"/>
                      <a:pt x="102377" y="47251"/>
                    </a:cubicBezTo>
                    <a:cubicBezTo>
                      <a:pt x="102377" y="70587"/>
                      <a:pt x="81063" y="83520"/>
                      <a:pt x="56788" y="83520"/>
                    </a:cubicBezTo>
                    <a:cubicBezTo>
                      <a:pt x="51369" y="83520"/>
                      <a:pt x="45661" y="82870"/>
                      <a:pt x="40676" y="80991"/>
                    </a:cubicBezTo>
                    <a:cubicBezTo>
                      <a:pt x="38436" y="81930"/>
                      <a:pt x="35691" y="84604"/>
                      <a:pt x="35691" y="88505"/>
                    </a:cubicBezTo>
                    <a:cubicBezTo>
                      <a:pt x="35691" y="94429"/>
                      <a:pt x="41110" y="96886"/>
                      <a:pt x="47034" y="96886"/>
                    </a:cubicBezTo>
                    <a:lnTo>
                      <a:pt x="80630" y="96886"/>
                    </a:lnTo>
                    <a:cubicBezTo>
                      <a:pt x="103750" y="96886"/>
                      <a:pt x="118488" y="110252"/>
                      <a:pt x="118488" y="130698"/>
                    </a:cubicBezTo>
                    <a:cubicBezTo>
                      <a:pt x="118488" y="161982"/>
                      <a:pt x="84892" y="170146"/>
                      <a:pt x="57438" y="170146"/>
                    </a:cubicBezTo>
                    <a:cubicBezTo>
                      <a:pt x="25215" y="170146"/>
                      <a:pt x="72" y="159237"/>
                      <a:pt x="72" y="134961"/>
                    </a:cubicBezTo>
                    <a:close/>
                    <a:moveTo>
                      <a:pt x="57366" y="150495"/>
                    </a:moveTo>
                    <a:cubicBezTo>
                      <a:pt x="78246" y="150495"/>
                      <a:pt x="95513" y="145726"/>
                      <a:pt x="95513" y="131421"/>
                    </a:cubicBezTo>
                    <a:cubicBezTo>
                      <a:pt x="95513" y="122823"/>
                      <a:pt x="88938" y="116465"/>
                      <a:pt x="76223" y="116465"/>
                    </a:cubicBezTo>
                    <a:lnTo>
                      <a:pt x="41037" y="116465"/>
                    </a:lnTo>
                    <a:cubicBezTo>
                      <a:pt x="30128" y="116465"/>
                      <a:pt x="22903" y="122823"/>
                      <a:pt x="22903" y="131638"/>
                    </a:cubicBezTo>
                    <a:cubicBezTo>
                      <a:pt x="22903" y="146377"/>
                      <a:pt x="39231" y="150495"/>
                      <a:pt x="57366" y="150495"/>
                    </a:cubicBezTo>
                    <a:close/>
                    <a:moveTo>
                      <a:pt x="56716" y="66325"/>
                    </a:moveTo>
                    <a:cubicBezTo>
                      <a:pt x="71671" y="66325"/>
                      <a:pt x="81208" y="56571"/>
                      <a:pt x="81208" y="42266"/>
                    </a:cubicBezTo>
                    <a:cubicBezTo>
                      <a:pt x="81208" y="29116"/>
                      <a:pt x="71671" y="18929"/>
                      <a:pt x="56716" y="18929"/>
                    </a:cubicBezTo>
                    <a:cubicBezTo>
                      <a:pt x="41760" y="18929"/>
                      <a:pt x="32440" y="29116"/>
                      <a:pt x="32440" y="42266"/>
                    </a:cubicBezTo>
                    <a:cubicBezTo>
                      <a:pt x="32440" y="56571"/>
                      <a:pt x="41977" y="66325"/>
                      <a:pt x="56716" y="66325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Vrije vorm: vorm 60">
            <a:extLst>
              <a:ext uri="{FF2B5EF4-FFF2-40B4-BE49-F238E27FC236}">
                <a16:creationId xmlns:a16="http://schemas.microsoft.com/office/drawing/2014/main" id="{5BACFEA2-9C39-F737-CDFD-8525318AFE86}"/>
              </a:ext>
            </a:extLst>
          </p:cNvPr>
          <p:cNvSpPr/>
          <p:nvPr/>
        </p:nvSpPr>
        <p:spPr>
          <a:xfrm>
            <a:off x="6595505" y="2547556"/>
            <a:ext cx="137995" cy="95946"/>
          </a:xfrm>
          <a:custGeom>
            <a:avLst/>
            <a:gdLst>
              <a:gd name="connsiteX0" fmla="*/ 14233 w 137995"/>
              <a:gd name="connsiteY0" fmla="*/ 0 h 95946"/>
              <a:gd name="connsiteX1" fmla="*/ 78101 w 137995"/>
              <a:gd name="connsiteY1" fmla="*/ 32295 h 95946"/>
              <a:gd name="connsiteX2" fmla="*/ 137995 w 137995"/>
              <a:gd name="connsiteY2" fmla="*/ 71454 h 95946"/>
              <a:gd name="connsiteX3" fmla="*/ 123835 w 137995"/>
              <a:gd name="connsiteY3" fmla="*/ 95947 h 95946"/>
              <a:gd name="connsiteX4" fmla="*/ 59967 w 137995"/>
              <a:gd name="connsiteY4" fmla="*/ 63651 h 95946"/>
              <a:gd name="connsiteX5" fmla="*/ 0 w 137995"/>
              <a:gd name="connsiteY5" fmla="*/ 24492 h 95946"/>
              <a:gd name="connsiteX6" fmla="*/ 14161 w 137995"/>
              <a:gd name="connsiteY6" fmla="*/ 0 h 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95" h="95946">
                <a:moveTo>
                  <a:pt x="14233" y="0"/>
                </a:moveTo>
                <a:cubicBezTo>
                  <a:pt x="14233" y="0"/>
                  <a:pt x="44650" y="13005"/>
                  <a:pt x="78101" y="32295"/>
                </a:cubicBezTo>
                <a:cubicBezTo>
                  <a:pt x="111552" y="51586"/>
                  <a:pt x="137995" y="71454"/>
                  <a:pt x="137995" y="71454"/>
                </a:cubicBezTo>
                <a:lnTo>
                  <a:pt x="123835" y="95947"/>
                </a:lnTo>
                <a:cubicBezTo>
                  <a:pt x="123835" y="95947"/>
                  <a:pt x="93418" y="82942"/>
                  <a:pt x="59967" y="63651"/>
                </a:cubicBezTo>
                <a:cubicBezTo>
                  <a:pt x="26515" y="44361"/>
                  <a:pt x="0" y="24492"/>
                  <a:pt x="0" y="24492"/>
                </a:cubicBezTo>
                <a:lnTo>
                  <a:pt x="14161" y="0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3" name="Vrije vorm: vorm 62">
            <a:extLst>
              <a:ext uri="{FF2B5EF4-FFF2-40B4-BE49-F238E27FC236}">
                <a16:creationId xmlns:a16="http://schemas.microsoft.com/office/drawing/2014/main" id="{71481753-805B-AFA6-D364-0C83F66084F4}"/>
              </a:ext>
            </a:extLst>
          </p:cNvPr>
          <p:cNvSpPr/>
          <p:nvPr/>
        </p:nvSpPr>
        <p:spPr>
          <a:xfrm>
            <a:off x="6347981" y="2690464"/>
            <a:ext cx="137995" cy="95946"/>
          </a:xfrm>
          <a:custGeom>
            <a:avLst/>
            <a:gdLst>
              <a:gd name="connsiteX0" fmla="*/ 14233 w 137995"/>
              <a:gd name="connsiteY0" fmla="*/ 0 h 95946"/>
              <a:gd name="connsiteX1" fmla="*/ 78101 w 137995"/>
              <a:gd name="connsiteY1" fmla="*/ 32295 h 95946"/>
              <a:gd name="connsiteX2" fmla="*/ 137995 w 137995"/>
              <a:gd name="connsiteY2" fmla="*/ 71454 h 95946"/>
              <a:gd name="connsiteX3" fmla="*/ 123834 w 137995"/>
              <a:gd name="connsiteY3" fmla="*/ 95947 h 95946"/>
              <a:gd name="connsiteX4" fmla="*/ 59966 w 137995"/>
              <a:gd name="connsiteY4" fmla="*/ 63651 h 95946"/>
              <a:gd name="connsiteX5" fmla="*/ 0 w 137995"/>
              <a:gd name="connsiteY5" fmla="*/ 24492 h 95946"/>
              <a:gd name="connsiteX6" fmla="*/ 14161 w 137995"/>
              <a:gd name="connsiteY6" fmla="*/ 0 h 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95" h="95946">
                <a:moveTo>
                  <a:pt x="14233" y="0"/>
                </a:moveTo>
                <a:cubicBezTo>
                  <a:pt x="14233" y="0"/>
                  <a:pt x="44650" y="13005"/>
                  <a:pt x="78101" y="32295"/>
                </a:cubicBezTo>
                <a:cubicBezTo>
                  <a:pt x="111552" y="51586"/>
                  <a:pt x="137995" y="71454"/>
                  <a:pt x="137995" y="71454"/>
                </a:cubicBezTo>
                <a:lnTo>
                  <a:pt x="123834" y="95947"/>
                </a:lnTo>
                <a:cubicBezTo>
                  <a:pt x="123834" y="95947"/>
                  <a:pt x="93418" y="82942"/>
                  <a:pt x="59966" y="63651"/>
                </a:cubicBezTo>
                <a:cubicBezTo>
                  <a:pt x="26515" y="44361"/>
                  <a:pt x="0" y="24492"/>
                  <a:pt x="0" y="24492"/>
                </a:cubicBezTo>
                <a:lnTo>
                  <a:pt x="14161" y="0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4" name="Vrije vorm: vorm 63">
            <a:extLst>
              <a:ext uri="{FF2B5EF4-FFF2-40B4-BE49-F238E27FC236}">
                <a16:creationId xmlns:a16="http://schemas.microsoft.com/office/drawing/2014/main" id="{736B41D3-B045-412E-B9C8-09731015E133}"/>
              </a:ext>
            </a:extLst>
          </p:cNvPr>
          <p:cNvSpPr/>
          <p:nvPr/>
        </p:nvSpPr>
        <p:spPr>
          <a:xfrm>
            <a:off x="6348053" y="2833445"/>
            <a:ext cx="137995" cy="96018"/>
          </a:xfrm>
          <a:custGeom>
            <a:avLst/>
            <a:gdLst>
              <a:gd name="connsiteX0" fmla="*/ 0 w 137995"/>
              <a:gd name="connsiteY0" fmla="*/ 71454 h 96018"/>
              <a:gd name="connsiteX1" fmla="*/ 59967 w 137995"/>
              <a:gd name="connsiteY1" fmla="*/ 32295 h 96018"/>
              <a:gd name="connsiteX2" fmla="*/ 123835 w 137995"/>
              <a:gd name="connsiteY2" fmla="*/ 0 h 96018"/>
              <a:gd name="connsiteX3" fmla="*/ 137995 w 137995"/>
              <a:gd name="connsiteY3" fmla="*/ 24492 h 96018"/>
              <a:gd name="connsiteX4" fmla="*/ 78101 w 137995"/>
              <a:gd name="connsiteY4" fmla="*/ 63651 h 96018"/>
              <a:gd name="connsiteX5" fmla="*/ 14233 w 137995"/>
              <a:gd name="connsiteY5" fmla="*/ 96019 h 96018"/>
              <a:gd name="connsiteX6" fmla="*/ 72 w 137995"/>
              <a:gd name="connsiteY6" fmla="*/ 71527 h 9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95" h="96018">
                <a:moveTo>
                  <a:pt x="0" y="71454"/>
                </a:moveTo>
                <a:cubicBezTo>
                  <a:pt x="0" y="71454"/>
                  <a:pt x="26515" y="51586"/>
                  <a:pt x="59967" y="32295"/>
                </a:cubicBezTo>
                <a:cubicBezTo>
                  <a:pt x="93418" y="13005"/>
                  <a:pt x="123835" y="0"/>
                  <a:pt x="123835" y="0"/>
                </a:cubicBezTo>
                <a:lnTo>
                  <a:pt x="137995" y="24492"/>
                </a:lnTo>
                <a:cubicBezTo>
                  <a:pt x="137995" y="24492"/>
                  <a:pt x="111480" y="44361"/>
                  <a:pt x="78101" y="63651"/>
                </a:cubicBezTo>
                <a:cubicBezTo>
                  <a:pt x="44650" y="82942"/>
                  <a:pt x="14233" y="96019"/>
                  <a:pt x="14233" y="96019"/>
                </a:cubicBezTo>
                <a:lnTo>
                  <a:pt x="72" y="71527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ECB2EC3F-BFE8-5217-068E-E2EC285B6EB8}"/>
              </a:ext>
            </a:extLst>
          </p:cNvPr>
          <p:cNvSpPr/>
          <p:nvPr/>
        </p:nvSpPr>
        <p:spPr>
          <a:xfrm>
            <a:off x="6595577" y="2404575"/>
            <a:ext cx="137995" cy="96018"/>
          </a:xfrm>
          <a:custGeom>
            <a:avLst/>
            <a:gdLst>
              <a:gd name="connsiteX0" fmla="*/ 0 w 137995"/>
              <a:gd name="connsiteY0" fmla="*/ 71454 h 96018"/>
              <a:gd name="connsiteX1" fmla="*/ 59966 w 137995"/>
              <a:gd name="connsiteY1" fmla="*/ 32295 h 96018"/>
              <a:gd name="connsiteX2" fmla="*/ 123834 w 137995"/>
              <a:gd name="connsiteY2" fmla="*/ 0 h 96018"/>
              <a:gd name="connsiteX3" fmla="*/ 137995 w 137995"/>
              <a:gd name="connsiteY3" fmla="*/ 24492 h 96018"/>
              <a:gd name="connsiteX4" fmla="*/ 78101 w 137995"/>
              <a:gd name="connsiteY4" fmla="*/ 63651 h 96018"/>
              <a:gd name="connsiteX5" fmla="*/ 14233 w 137995"/>
              <a:gd name="connsiteY5" fmla="*/ 96019 h 96018"/>
              <a:gd name="connsiteX6" fmla="*/ 72 w 137995"/>
              <a:gd name="connsiteY6" fmla="*/ 71527 h 9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95" h="96018">
                <a:moveTo>
                  <a:pt x="0" y="71454"/>
                </a:moveTo>
                <a:cubicBezTo>
                  <a:pt x="0" y="71454"/>
                  <a:pt x="26515" y="51586"/>
                  <a:pt x="59966" y="32295"/>
                </a:cubicBezTo>
                <a:cubicBezTo>
                  <a:pt x="93418" y="13005"/>
                  <a:pt x="123834" y="0"/>
                  <a:pt x="123834" y="0"/>
                </a:cubicBezTo>
                <a:lnTo>
                  <a:pt x="137995" y="24492"/>
                </a:lnTo>
                <a:cubicBezTo>
                  <a:pt x="137995" y="24492"/>
                  <a:pt x="111480" y="44361"/>
                  <a:pt x="78101" y="63651"/>
                </a:cubicBezTo>
                <a:cubicBezTo>
                  <a:pt x="44722" y="82942"/>
                  <a:pt x="14233" y="96019"/>
                  <a:pt x="14233" y="96019"/>
                </a:cubicBezTo>
                <a:lnTo>
                  <a:pt x="72" y="71527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5EC8DC2C-0C21-9D4F-B673-20CF909B002E}"/>
              </a:ext>
            </a:extLst>
          </p:cNvPr>
          <p:cNvSpPr/>
          <p:nvPr/>
        </p:nvSpPr>
        <p:spPr>
          <a:xfrm>
            <a:off x="6522679" y="2309640"/>
            <a:ext cx="36124" cy="142908"/>
          </a:xfrm>
          <a:custGeom>
            <a:avLst/>
            <a:gdLst>
              <a:gd name="connsiteX0" fmla="*/ 32223 w 36124"/>
              <a:gd name="connsiteY0" fmla="*/ 0 h 142908"/>
              <a:gd name="connsiteX1" fmla="*/ 36124 w 36124"/>
              <a:gd name="connsiteY1" fmla="*/ 71454 h 142908"/>
              <a:gd name="connsiteX2" fmla="*/ 32223 w 36124"/>
              <a:gd name="connsiteY2" fmla="*/ 142909 h 142908"/>
              <a:gd name="connsiteX3" fmla="*/ 3902 w 36124"/>
              <a:gd name="connsiteY3" fmla="*/ 142909 h 142908"/>
              <a:gd name="connsiteX4" fmla="*/ 0 w 36124"/>
              <a:gd name="connsiteY4" fmla="*/ 71454 h 142908"/>
              <a:gd name="connsiteX5" fmla="*/ 3902 w 36124"/>
              <a:gd name="connsiteY5" fmla="*/ 0 h 142908"/>
              <a:gd name="connsiteX6" fmla="*/ 32223 w 36124"/>
              <a:gd name="connsiteY6" fmla="*/ 0 h 14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24" h="142908">
                <a:moveTo>
                  <a:pt x="32223" y="0"/>
                </a:moveTo>
                <a:cubicBezTo>
                  <a:pt x="32223" y="0"/>
                  <a:pt x="36124" y="32873"/>
                  <a:pt x="36124" y="71454"/>
                </a:cubicBezTo>
                <a:cubicBezTo>
                  <a:pt x="36124" y="110035"/>
                  <a:pt x="32223" y="142909"/>
                  <a:pt x="32223" y="142909"/>
                </a:cubicBezTo>
                <a:lnTo>
                  <a:pt x="3902" y="142909"/>
                </a:lnTo>
                <a:cubicBezTo>
                  <a:pt x="3902" y="142909"/>
                  <a:pt x="0" y="110035"/>
                  <a:pt x="0" y="71454"/>
                </a:cubicBezTo>
                <a:cubicBezTo>
                  <a:pt x="0" y="32873"/>
                  <a:pt x="3902" y="0"/>
                  <a:pt x="3902" y="0"/>
                </a:cubicBezTo>
                <a:lnTo>
                  <a:pt x="32223" y="0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7" name="Vrije vorm: vorm 66">
            <a:extLst>
              <a:ext uri="{FF2B5EF4-FFF2-40B4-BE49-F238E27FC236}">
                <a16:creationId xmlns:a16="http://schemas.microsoft.com/office/drawing/2014/main" id="{AEF535B7-00EF-781E-D777-86C49511CBC9}"/>
              </a:ext>
            </a:extLst>
          </p:cNvPr>
          <p:cNvSpPr/>
          <p:nvPr/>
        </p:nvSpPr>
        <p:spPr>
          <a:xfrm>
            <a:off x="6522679" y="2595529"/>
            <a:ext cx="36124" cy="142908"/>
          </a:xfrm>
          <a:custGeom>
            <a:avLst/>
            <a:gdLst>
              <a:gd name="connsiteX0" fmla="*/ 32223 w 36124"/>
              <a:gd name="connsiteY0" fmla="*/ 0 h 142908"/>
              <a:gd name="connsiteX1" fmla="*/ 36124 w 36124"/>
              <a:gd name="connsiteY1" fmla="*/ 71454 h 142908"/>
              <a:gd name="connsiteX2" fmla="*/ 32223 w 36124"/>
              <a:gd name="connsiteY2" fmla="*/ 142909 h 142908"/>
              <a:gd name="connsiteX3" fmla="*/ 3902 w 36124"/>
              <a:gd name="connsiteY3" fmla="*/ 142909 h 142908"/>
              <a:gd name="connsiteX4" fmla="*/ 0 w 36124"/>
              <a:gd name="connsiteY4" fmla="*/ 71454 h 142908"/>
              <a:gd name="connsiteX5" fmla="*/ 3902 w 36124"/>
              <a:gd name="connsiteY5" fmla="*/ 0 h 142908"/>
              <a:gd name="connsiteX6" fmla="*/ 32223 w 36124"/>
              <a:gd name="connsiteY6" fmla="*/ 0 h 14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24" h="142908">
                <a:moveTo>
                  <a:pt x="32223" y="0"/>
                </a:moveTo>
                <a:cubicBezTo>
                  <a:pt x="32223" y="0"/>
                  <a:pt x="36124" y="32873"/>
                  <a:pt x="36124" y="71454"/>
                </a:cubicBezTo>
                <a:cubicBezTo>
                  <a:pt x="36124" y="110035"/>
                  <a:pt x="32223" y="142909"/>
                  <a:pt x="32223" y="142909"/>
                </a:cubicBezTo>
                <a:lnTo>
                  <a:pt x="3902" y="142909"/>
                </a:lnTo>
                <a:cubicBezTo>
                  <a:pt x="3902" y="142909"/>
                  <a:pt x="0" y="110035"/>
                  <a:pt x="0" y="71454"/>
                </a:cubicBezTo>
                <a:cubicBezTo>
                  <a:pt x="0" y="32873"/>
                  <a:pt x="3902" y="0"/>
                  <a:pt x="3902" y="0"/>
                </a:cubicBezTo>
                <a:lnTo>
                  <a:pt x="32223" y="0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567F5294-1C9A-B96D-1F25-FCCA4D677508}"/>
              </a:ext>
            </a:extLst>
          </p:cNvPr>
          <p:cNvSpPr/>
          <p:nvPr/>
        </p:nvSpPr>
        <p:spPr>
          <a:xfrm>
            <a:off x="6522679" y="2881418"/>
            <a:ext cx="36124" cy="142908"/>
          </a:xfrm>
          <a:custGeom>
            <a:avLst/>
            <a:gdLst>
              <a:gd name="connsiteX0" fmla="*/ 32223 w 36124"/>
              <a:gd name="connsiteY0" fmla="*/ 0 h 142908"/>
              <a:gd name="connsiteX1" fmla="*/ 36124 w 36124"/>
              <a:gd name="connsiteY1" fmla="*/ 71454 h 142908"/>
              <a:gd name="connsiteX2" fmla="*/ 32223 w 36124"/>
              <a:gd name="connsiteY2" fmla="*/ 142909 h 142908"/>
              <a:gd name="connsiteX3" fmla="*/ 3902 w 36124"/>
              <a:gd name="connsiteY3" fmla="*/ 142909 h 142908"/>
              <a:gd name="connsiteX4" fmla="*/ 0 w 36124"/>
              <a:gd name="connsiteY4" fmla="*/ 71454 h 142908"/>
              <a:gd name="connsiteX5" fmla="*/ 3902 w 36124"/>
              <a:gd name="connsiteY5" fmla="*/ 0 h 142908"/>
              <a:gd name="connsiteX6" fmla="*/ 32223 w 36124"/>
              <a:gd name="connsiteY6" fmla="*/ 0 h 14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24" h="142908">
                <a:moveTo>
                  <a:pt x="32223" y="0"/>
                </a:moveTo>
                <a:cubicBezTo>
                  <a:pt x="32223" y="0"/>
                  <a:pt x="36124" y="32873"/>
                  <a:pt x="36124" y="71454"/>
                </a:cubicBezTo>
                <a:cubicBezTo>
                  <a:pt x="36124" y="110035"/>
                  <a:pt x="32223" y="142909"/>
                  <a:pt x="32223" y="142909"/>
                </a:cubicBezTo>
                <a:lnTo>
                  <a:pt x="3902" y="142909"/>
                </a:lnTo>
                <a:cubicBezTo>
                  <a:pt x="3902" y="142909"/>
                  <a:pt x="0" y="110035"/>
                  <a:pt x="0" y="71454"/>
                </a:cubicBezTo>
                <a:cubicBezTo>
                  <a:pt x="0" y="32873"/>
                  <a:pt x="3902" y="0"/>
                  <a:pt x="3902" y="0"/>
                </a:cubicBezTo>
                <a:lnTo>
                  <a:pt x="32223" y="0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E56DFAF-7C99-6D30-9A5A-B3D993EBE2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6571" y="5659438"/>
            <a:ext cx="2454275" cy="722312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Adres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A293BC63-8850-FC3E-7E29-595C6D5BAD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3571" y="5659438"/>
            <a:ext cx="2454275" cy="187642"/>
          </a:xfrm>
        </p:spPr>
        <p:txBody>
          <a:bodyPr anchor="ctr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Tel.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36971B6F-DDAA-175D-E82A-2D3770080A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3571" y="5886133"/>
            <a:ext cx="2454275" cy="187642"/>
          </a:xfrm>
        </p:spPr>
        <p:txBody>
          <a:bodyPr anchor="ctr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E-mail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5119EFDE-9229-C538-EFFE-740F867AA2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3571" y="6112828"/>
            <a:ext cx="2454275" cy="187642"/>
          </a:xfrm>
        </p:spPr>
        <p:txBody>
          <a:bodyPr anchor="ctr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690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19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617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79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848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18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56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237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94003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10780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17591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en 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INSTRUCTIE">
            <a:extLst>
              <a:ext uri="{FF2B5EF4-FFF2-40B4-BE49-F238E27FC236}">
                <a16:creationId xmlns:a16="http://schemas.microsoft.com/office/drawing/2014/main" id="{67C22E60-EAC7-959F-FC07-F37A4871A4E9}"/>
              </a:ext>
            </a:extLst>
          </p:cNvPr>
          <p:cNvGrpSpPr/>
          <p:nvPr userDrawn="1"/>
        </p:nvGrpSpPr>
        <p:grpSpPr>
          <a:xfrm>
            <a:off x="-3786437" y="0"/>
            <a:ext cx="3693113" cy="5247148"/>
            <a:chOff x="-3786164" y="0"/>
            <a:chExt cx="3693113" cy="5247148"/>
          </a:xfrm>
        </p:grpSpPr>
        <p:sp>
          <p:nvSpPr>
            <p:cNvPr id="417" name="Rechthoek 416">
              <a:extLst>
                <a:ext uri="{FF2B5EF4-FFF2-40B4-BE49-F238E27FC236}">
                  <a16:creationId xmlns:a16="http://schemas.microsoft.com/office/drawing/2014/main" id="{9B79EA6E-5E2E-6069-6659-53B7A255481A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1D803781-8EC5-0398-736D-E032FA28B1DD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419" name="Ovaal 418">
              <a:extLst>
                <a:ext uri="{FF2B5EF4-FFF2-40B4-BE49-F238E27FC236}">
                  <a16:creationId xmlns:a16="http://schemas.microsoft.com/office/drawing/2014/main" id="{CEA151D3-4370-9216-733A-4FD6C6FB79C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20" name="Rechthoek 419">
              <a:extLst>
                <a:ext uri="{FF2B5EF4-FFF2-40B4-BE49-F238E27FC236}">
                  <a16:creationId xmlns:a16="http://schemas.microsoft.com/office/drawing/2014/main" id="{71B1B213-06E4-2A0E-9D3D-8443CB41E2AB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1" name="Ovaal 420">
              <a:extLst>
                <a:ext uri="{FF2B5EF4-FFF2-40B4-BE49-F238E27FC236}">
                  <a16:creationId xmlns:a16="http://schemas.microsoft.com/office/drawing/2014/main" id="{2E252377-D97F-249D-9066-619C9C50FCF8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2" name="Rechthoek 421">
              <a:extLst>
                <a:ext uri="{FF2B5EF4-FFF2-40B4-BE49-F238E27FC236}">
                  <a16:creationId xmlns:a16="http://schemas.microsoft.com/office/drawing/2014/main" id="{1BA4657C-B10B-B827-ECA9-DBBBA07C1B6F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3" name="Rechthoek 422">
              <a:extLst>
                <a:ext uri="{FF2B5EF4-FFF2-40B4-BE49-F238E27FC236}">
                  <a16:creationId xmlns:a16="http://schemas.microsoft.com/office/drawing/2014/main" id="{9A55DDF0-4ADE-32AD-85E5-6BEDBCCC8A4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424" name="Ovaal 423">
              <a:extLst>
                <a:ext uri="{FF2B5EF4-FFF2-40B4-BE49-F238E27FC236}">
                  <a16:creationId xmlns:a16="http://schemas.microsoft.com/office/drawing/2014/main" id="{3E569EA8-0C37-001C-CE30-48A0A66B17BC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5" name="Rechthoek 424">
              <a:extLst>
                <a:ext uri="{FF2B5EF4-FFF2-40B4-BE49-F238E27FC236}">
                  <a16:creationId xmlns:a16="http://schemas.microsoft.com/office/drawing/2014/main" id="{1629246E-4629-6589-2E52-94C0BE39577F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426" name="Groep 425">
              <a:extLst>
                <a:ext uri="{FF2B5EF4-FFF2-40B4-BE49-F238E27FC236}">
                  <a16:creationId xmlns:a16="http://schemas.microsoft.com/office/drawing/2014/main" id="{6F410069-B1DE-57B2-0322-D81BB7BF605A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443" name="Groep 442">
                <a:extLst>
                  <a:ext uri="{FF2B5EF4-FFF2-40B4-BE49-F238E27FC236}">
                    <a16:creationId xmlns:a16="http://schemas.microsoft.com/office/drawing/2014/main" id="{F8985390-B0D9-0D48-E880-317731C9836C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46" name="Groep 445">
                  <a:extLst>
                    <a:ext uri="{FF2B5EF4-FFF2-40B4-BE49-F238E27FC236}">
                      <a16:creationId xmlns:a16="http://schemas.microsoft.com/office/drawing/2014/main" id="{CB4743AD-CE65-991F-4792-75A8012E483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53" name="Groep 452">
                    <a:extLst>
                      <a:ext uri="{FF2B5EF4-FFF2-40B4-BE49-F238E27FC236}">
                        <a16:creationId xmlns:a16="http://schemas.microsoft.com/office/drawing/2014/main" id="{98077400-BEE2-CED5-8F70-C1707D1124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56" name="Rechthoek 455">
                      <a:extLst>
                        <a:ext uri="{FF2B5EF4-FFF2-40B4-BE49-F238E27FC236}">
                          <a16:creationId xmlns:a16="http://schemas.microsoft.com/office/drawing/2014/main" id="{656A014B-67D9-DAF5-4031-00E25ED94F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7" name="Rechthoek 456">
                      <a:extLst>
                        <a:ext uri="{FF2B5EF4-FFF2-40B4-BE49-F238E27FC236}">
                          <a16:creationId xmlns:a16="http://schemas.microsoft.com/office/drawing/2014/main" id="{C2923722-D224-78F1-1310-D4998380B2B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8" name="Ovaal 457">
                      <a:extLst>
                        <a:ext uri="{FF2B5EF4-FFF2-40B4-BE49-F238E27FC236}">
                          <a16:creationId xmlns:a16="http://schemas.microsoft.com/office/drawing/2014/main" id="{E88CC7BA-86BF-96E3-226C-D3CC6A8E00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54" name="Afbeelding 453">
                    <a:extLst>
                      <a:ext uri="{FF2B5EF4-FFF2-40B4-BE49-F238E27FC236}">
                        <a16:creationId xmlns:a16="http://schemas.microsoft.com/office/drawing/2014/main" id="{6E782B6A-8689-CDEA-1AD7-068AF4F6B0C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55" name="Afbeelding 454">
                    <a:extLst>
                      <a:ext uri="{FF2B5EF4-FFF2-40B4-BE49-F238E27FC236}">
                        <a16:creationId xmlns:a16="http://schemas.microsoft.com/office/drawing/2014/main" id="{91A0FD3A-C41E-B21A-7045-EFFA5075301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7" name="Groep 446">
                  <a:extLst>
                    <a:ext uri="{FF2B5EF4-FFF2-40B4-BE49-F238E27FC236}">
                      <a16:creationId xmlns:a16="http://schemas.microsoft.com/office/drawing/2014/main" id="{13FC82B2-3D1B-EE11-C574-8C0822748FC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51" name="Rechthoek 450">
                    <a:extLst>
                      <a:ext uri="{FF2B5EF4-FFF2-40B4-BE49-F238E27FC236}">
                        <a16:creationId xmlns:a16="http://schemas.microsoft.com/office/drawing/2014/main" id="{3D540158-0B72-9088-0631-9A16305D0B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2" name="Rechthoek 451">
                    <a:extLst>
                      <a:ext uri="{FF2B5EF4-FFF2-40B4-BE49-F238E27FC236}">
                        <a16:creationId xmlns:a16="http://schemas.microsoft.com/office/drawing/2014/main" id="{EE169568-487D-7944-4EFF-3907AA38992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8" name="Groep 447">
                  <a:extLst>
                    <a:ext uri="{FF2B5EF4-FFF2-40B4-BE49-F238E27FC236}">
                      <a16:creationId xmlns:a16="http://schemas.microsoft.com/office/drawing/2014/main" id="{7D22D72D-BF96-416F-5CBF-A7036B0EFDB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49" name="Rechthoek 448">
                    <a:extLst>
                      <a:ext uri="{FF2B5EF4-FFF2-40B4-BE49-F238E27FC236}">
                        <a16:creationId xmlns:a16="http://schemas.microsoft.com/office/drawing/2014/main" id="{C3069825-0EE5-37DC-B529-C1D240FD16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0" name="Rechthoek 449">
                    <a:extLst>
                      <a:ext uri="{FF2B5EF4-FFF2-40B4-BE49-F238E27FC236}">
                        <a16:creationId xmlns:a16="http://schemas.microsoft.com/office/drawing/2014/main" id="{7E3879F7-A091-31A0-5E2B-51145772C60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44" name="Rechthoek 443">
                <a:extLst>
                  <a:ext uri="{FF2B5EF4-FFF2-40B4-BE49-F238E27FC236}">
                    <a16:creationId xmlns:a16="http://schemas.microsoft.com/office/drawing/2014/main" id="{985CB460-B6BA-79AA-286D-5B6819917EE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45" name="Gelijkbenige driehoek 444">
                <a:extLst>
                  <a:ext uri="{FF2B5EF4-FFF2-40B4-BE49-F238E27FC236}">
                    <a16:creationId xmlns:a16="http://schemas.microsoft.com/office/drawing/2014/main" id="{69795FB8-26A3-0CAC-0C4B-4FB64318922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7" name="ICOON_info">
              <a:extLst>
                <a:ext uri="{FF2B5EF4-FFF2-40B4-BE49-F238E27FC236}">
                  <a16:creationId xmlns:a16="http://schemas.microsoft.com/office/drawing/2014/main" id="{4DF75B5B-F248-9F51-942E-6E008A1F2A55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441" name="Ovaal 440">
                <a:extLst>
                  <a:ext uri="{FF2B5EF4-FFF2-40B4-BE49-F238E27FC236}">
                    <a16:creationId xmlns:a16="http://schemas.microsoft.com/office/drawing/2014/main" id="{5DE93119-5008-3C74-E8D3-EACDAA65711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42" name="Graphic 163" descr="Informatie">
                <a:extLst>
                  <a:ext uri="{FF2B5EF4-FFF2-40B4-BE49-F238E27FC236}">
                    <a16:creationId xmlns:a16="http://schemas.microsoft.com/office/drawing/2014/main" id="{DDA2557E-F906-B778-EFE4-0426C71F0C6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8" name="Groep 427">
              <a:extLst>
                <a:ext uri="{FF2B5EF4-FFF2-40B4-BE49-F238E27FC236}">
                  <a16:creationId xmlns:a16="http://schemas.microsoft.com/office/drawing/2014/main" id="{4F07FB5E-85AB-AE1B-89EA-B12DDA65C871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436" name="Inspireren">
                <a:extLst>
                  <a:ext uri="{FF2B5EF4-FFF2-40B4-BE49-F238E27FC236}">
                    <a16:creationId xmlns:a16="http://schemas.microsoft.com/office/drawing/2014/main" id="{50EB57D2-0E24-A055-F51B-600E0FADDCB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38" name="Freeform 12">
                  <a:extLst>
                    <a:ext uri="{FF2B5EF4-FFF2-40B4-BE49-F238E27FC236}">
                      <a16:creationId xmlns:a16="http://schemas.microsoft.com/office/drawing/2014/main" id="{20A8A769-9EF7-24D4-AD3B-11E50056A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13">
                  <a:extLst>
                    <a:ext uri="{FF2B5EF4-FFF2-40B4-BE49-F238E27FC236}">
                      <a16:creationId xmlns:a16="http://schemas.microsoft.com/office/drawing/2014/main" id="{FA47FF81-24C3-E5DD-E718-CC153A289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14">
                  <a:extLst>
                    <a:ext uri="{FF2B5EF4-FFF2-40B4-BE49-F238E27FC236}">
                      <a16:creationId xmlns:a16="http://schemas.microsoft.com/office/drawing/2014/main" id="{CBF3D77F-1B61-D834-0AD1-A12BC7481C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7" name="Tekstvak 436">
                <a:extLst>
                  <a:ext uri="{FF2B5EF4-FFF2-40B4-BE49-F238E27FC236}">
                    <a16:creationId xmlns:a16="http://schemas.microsoft.com/office/drawing/2014/main" id="{A19E860F-50AA-48E8-A666-2D674B15895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429" name="Groep 428">
              <a:extLst>
                <a:ext uri="{FF2B5EF4-FFF2-40B4-BE49-F238E27FC236}">
                  <a16:creationId xmlns:a16="http://schemas.microsoft.com/office/drawing/2014/main" id="{9884C335-7A2A-0250-7B87-AC119DF11054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430" name="Groep 429">
                <a:extLst>
                  <a:ext uri="{FF2B5EF4-FFF2-40B4-BE49-F238E27FC236}">
                    <a16:creationId xmlns:a16="http://schemas.microsoft.com/office/drawing/2014/main" id="{263D3500-BCF9-B811-E048-1812BAC3812D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432" name="Vrije vorm: vorm 431">
                  <a:extLst>
                    <a:ext uri="{FF2B5EF4-FFF2-40B4-BE49-F238E27FC236}">
                      <a16:creationId xmlns:a16="http://schemas.microsoft.com/office/drawing/2014/main" id="{3079B725-A0FE-2803-79B1-812CA9C9E119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3" name="Groep 432">
                  <a:extLst>
                    <a:ext uri="{FF2B5EF4-FFF2-40B4-BE49-F238E27FC236}">
                      <a16:creationId xmlns:a16="http://schemas.microsoft.com/office/drawing/2014/main" id="{DEB38D6C-523F-599B-8F3E-39773F38EB7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34" name="Vrije vorm: vorm 433">
                    <a:extLst>
                      <a:ext uri="{FF2B5EF4-FFF2-40B4-BE49-F238E27FC236}">
                        <a16:creationId xmlns:a16="http://schemas.microsoft.com/office/drawing/2014/main" id="{6F178B71-9A38-90F3-2EFE-07D5AA11750C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" name="Vrije vorm: vorm 434">
                    <a:extLst>
                      <a:ext uri="{FF2B5EF4-FFF2-40B4-BE49-F238E27FC236}">
                        <a16:creationId xmlns:a16="http://schemas.microsoft.com/office/drawing/2014/main" id="{628CB666-73AF-5E94-410C-90394F2F3565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31" name="Tekstvak 430">
                <a:extLst>
                  <a:ext uri="{FF2B5EF4-FFF2-40B4-BE49-F238E27FC236}">
                    <a16:creationId xmlns:a16="http://schemas.microsoft.com/office/drawing/2014/main" id="{6115AC4F-50CC-ECB3-A342-8635011EE02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062D7016-08DC-F3B2-E5E5-7AF952A527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447" r="7107" b="1422"/>
          <a:stretch/>
        </p:blipFill>
        <p:spPr>
          <a:xfrm>
            <a:off x="10537162" y="0"/>
            <a:ext cx="1652839" cy="6858000"/>
          </a:xfrm>
          <a:prstGeom prst="rect">
            <a:avLst/>
          </a:prstGeom>
        </p:spPr>
      </p:pic>
      <p:sp>
        <p:nvSpPr>
          <p:cNvPr id="60" name="Vrije vorm: vorm 59">
            <a:extLst>
              <a:ext uri="{FF2B5EF4-FFF2-40B4-BE49-F238E27FC236}">
                <a16:creationId xmlns:a16="http://schemas.microsoft.com/office/drawing/2014/main" id="{80F442F8-8935-2B0E-99DC-37F3C1DF5FB6}"/>
              </a:ext>
            </a:extLst>
          </p:cNvPr>
          <p:cNvSpPr/>
          <p:nvPr/>
        </p:nvSpPr>
        <p:spPr>
          <a:xfrm>
            <a:off x="10569056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50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E96D576B-27B8-BB59-305C-024659B3A543}"/>
              </a:ext>
            </a:extLst>
          </p:cNvPr>
          <p:cNvSpPr/>
          <p:nvPr/>
        </p:nvSpPr>
        <p:spPr>
          <a:xfrm>
            <a:off x="10836414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7DCD85D2-6957-A7A0-3F86-0C69141418B4}"/>
              </a:ext>
            </a:extLst>
          </p:cNvPr>
          <p:cNvSpPr/>
          <p:nvPr/>
        </p:nvSpPr>
        <p:spPr>
          <a:xfrm>
            <a:off x="11594396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7" name="Vrije vorm: vorm 66">
            <a:extLst>
              <a:ext uri="{FF2B5EF4-FFF2-40B4-BE49-F238E27FC236}">
                <a16:creationId xmlns:a16="http://schemas.microsoft.com/office/drawing/2014/main" id="{B368D2B6-3A5D-A391-F5FD-ABC3AA766332}"/>
              </a:ext>
            </a:extLst>
          </p:cNvPr>
          <p:cNvSpPr/>
          <p:nvPr/>
        </p:nvSpPr>
        <p:spPr>
          <a:xfrm>
            <a:off x="10569056" y="6709422"/>
            <a:ext cx="211113" cy="146869"/>
          </a:xfrm>
          <a:custGeom>
            <a:avLst/>
            <a:gdLst>
              <a:gd name="connsiteX0" fmla="*/ 21679 w 211113"/>
              <a:gd name="connsiteY0" fmla="*/ 0 h 146869"/>
              <a:gd name="connsiteX1" fmla="*/ 119389 w 211113"/>
              <a:gd name="connsiteY1" fmla="*/ 49465 h 146869"/>
              <a:gd name="connsiteX2" fmla="*/ 211114 w 211113"/>
              <a:gd name="connsiteY2" fmla="*/ 109373 h 146869"/>
              <a:gd name="connsiteX3" fmla="*/ 189435 w 211113"/>
              <a:gd name="connsiteY3" fmla="*/ 146869 h 146869"/>
              <a:gd name="connsiteX4" fmla="*/ 91725 w 211113"/>
              <a:gd name="connsiteY4" fmla="*/ 97404 h 146869"/>
              <a:gd name="connsiteX5" fmla="*/ 0 w 211113"/>
              <a:gd name="connsiteY5" fmla="*/ 37496 h 146869"/>
              <a:gd name="connsiteX6" fmla="*/ 21679 w 211113"/>
              <a:gd name="connsiteY6" fmla="*/ 0 h 146869"/>
              <a:gd name="connsiteX7" fmla="*/ 21679 w 211113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C322E5BE-FA87-B400-4F08-161076336E3C}"/>
              </a:ext>
            </a:extLst>
          </p:cNvPr>
          <p:cNvSpPr/>
          <p:nvPr/>
        </p:nvSpPr>
        <p:spPr>
          <a:xfrm>
            <a:off x="11334793" y="6709422"/>
            <a:ext cx="211115" cy="146869"/>
          </a:xfrm>
          <a:custGeom>
            <a:avLst/>
            <a:gdLst>
              <a:gd name="connsiteX0" fmla="*/ 21679 w 211114"/>
              <a:gd name="connsiteY0" fmla="*/ 0 h 146869"/>
              <a:gd name="connsiteX1" fmla="*/ 119389 w 211114"/>
              <a:gd name="connsiteY1" fmla="*/ 49465 h 146869"/>
              <a:gd name="connsiteX2" fmla="*/ 211114 w 211114"/>
              <a:gd name="connsiteY2" fmla="*/ 109373 h 146869"/>
              <a:gd name="connsiteX3" fmla="*/ 189435 w 211114"/>
              <a:gd name="connsiteY3" fmla="*/ 146869 h 146869"/>
              <a:gd name="connsiteX4" fmla="*/ 91725 w 211114"/>
              <a:gd name="connsiteY4" fmla="*/ 97404 h 146869"/>
              <a:gd name="connsiteX5" fmla="*/ 0 w 211114"/>
              <a:gd name="connsiteY5" fmla="*/ 37496 h 146869"/>
              <a:gd name="connsiteX6" fmla="*/ 21679 w 211114"/>
              <a:gd name="connsiteY6" fmla="*/ 0 h 146869"/>
              <a:gd name="connsiteX7" fmla="*/ 21679 w 211114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9" name="Vrije vorm: vorm 108">
            <a:extLst>
              <a:ext uri="{FF2B5EF4-FFF2-40B4-BE49-F238E27FC236}">
                <a16:creationId xmlns:a16="http://schemas.microsoft.com/office/drawing/2014/main" id="{1934DC5B-5A8D-7C19-2C0D-B86021336972}"/>
              </a:ext>
            </a:extLst>
          </p:cNvPr>
          <p:cNvSpPr/>
          <p:nvPr/>
        </p:nvSpPr>
        <p:spPr>
          <a:xfrm>
            <a:off x="10948048" y="6490613"/>
            <a:ext cx="211113" cy="146931"/>
          </a:xfrm>
          <a:custGeom>
            <a:avLst/>
            <a:gdLst>
              <a:gd name="connsiteX0" fmla="*/ 21679 w 211113"/>
              <a:gd name="connsiteY0" fmla="*/ 0 h 146931"/>
              <a:gd name="connsiteX1" fmla="*/ 119389 w 211113"/>
              <a:gd name="connsiteY1" fmla="*/ 49465 h 146931"/>
              <a:gd name="connsiteX2" fmla="*/ 211114 w 211113"/>
              <a:gd name="connsiteY2" fmla="*/ 109374 h 146931"/>
              <a:gd name="connsiteX3" fmla="*/ 189435 w 211113"/>
              <a:gd name="connsiteY3" fmla="*/ 146931 h 146931"/>
              <a:gd name="connsiteX4" fmla="*/ 91725 w 211113"/>
              <a:gd name="connsiteY4" fmla="*/ 97405 h 146931"/>
              <a:gd name="connsiteX5" fmla="*/ 0 w 211113"/>
              <a:gd name="connsiteY5" fmla="*/ 37496 h 146931"/>
              <a:gd name="connsiteX6" fmla="*/ 21679 w 211113"/>
              <a:gd name="connsiteY6" fmla="*/ 0 h 146931"/>
              <a:gd name="connsiteX7" fmla="*/ 21679 w 211113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49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0" name="Vrije vorm: vorm 109">
            <a:extLst>
              <a:ext uri="{FF2B5EF4-FFF2-40B4-BE49-F238E27FC236}">
                <a16:creationId xmlns:a16="http://schemas.microsoft.com/office/drawing/2014/main" id="{CFCF2D7A-E397-3551-9172-D24144B5B76A}"/>
              </a:ext>
            </a:extLst>
          </p:cNvPr>
          <p:cNvSpPr/>
          <p:nvPr/>
        </p:nvSpPr>
        <p:spPr>
          <a:xfrm>
            <a:off x="11705968" y="6490613"/>
            <a:ext cx="211115" cy="146931"/>
          </a:xfrm>
          <a:custGeom>
            <a:avLst/>
            <a:gdLst>
              <a:gd name="connsiteX0" fmla="*/ 21679 w 211114"/>
              <a:gd name="connsiteY0" fmla="*/ 0 h 146931"/>
              <a:gd name="connsiteX1" fmla="*/ 119389 w 211114"/>
              <a:gd name="connsiteY1" fmla="*/ 49465 h 146931"/>
              <a:gd name="connsiteX2" fmla="*/ 211114 w 211114"/>
              <a:gd name="connsiteY2" fmla="*/ 109374 h 146931"/>
              <a:gd name="connsiteX3" fmla="*/ 189435 w 211114"/>
              <a:gd name="connsiteY3" fmla="*/ 146931 h 146931"/>
              <a:gd name="connsiteX4" fmla="*/ 91725 w 211114"/>
              <a:gd name="connsiteY4" fmla="*/ 97405 h 146931"/>
              <a:gd name="connsiteX5" fmla="*/ 0 w 211114"/>
              <a:gd name="connsiteY5" fmla="*/ 37496 h 146931"/>
              <a:gd name="connsiteX6" fmla="*/ 21679 w 211114"/>
              <a:gd name="connsiteY6" fmla="*/ 0 h 146931"/>
              <a:gd name="connsiteX7" fmla="*/ 21679 w 211114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1" name="Vrije vorm: vorm 110">
            <a:extLst>
              <a:ext uri="{FF2B5EF4-FFF2-40B4-BE49-F238E27FC236}">
                <a16:creationId xmlns:a16="http://schemas.microsoft.com/office/drawing/2014/main" id="{C6DA3CCA-6007-B9B1-E9D9-2F10CBB38653}"/>
              </a:ext>
            </a:extLst>
          </p:cNvPr>
          <p:cNvSpPr/>
          <p:nvPr/>
        </p:nvSpPr>
        <p:spPr>
          <a:xfrm>
            <a:off x="10948048" y="6709422"/>
            <a:ext cx="211113" cy="146869"/>
          </a:xfrm>
          <a:custGeom>
            <a:avLst/>
            <a:gdLst>
              <a:gd name="connsiteX0" fmla="*/ 0 w 211113"/>
              <a:gd name="connsiteY0" fmla="*/ 109373 h 146869"/>
              <a:gd name="connsiteX1" fmla="*/ 91725 w 211113"/>
              <a:gd name="connsiteY1" fmla="*/ 49465 h 146869"/>
              <a:gd name="connsiteX2" fmla="*/ 189435 w 211113"/>
              <a:gd name="connsiteY2" fmla="*/ 0 h 146869"/>
              <a:gd name="connsiteX3" fmla="*/ 211114 w 211113"/>
              <a:gd name="connsiteY3" fmla="*/ 37496 h 146869"/>
              <a:gd name="connsiteX4" fmla="*/ 119389 w 211113"/>
              <a:gd name="connsiteY4" fmla="*/ 97404 h 146869"/>
              <a:gd name="connsiteX5" fmla="*/ 21679 w 211113"/>
              <a:gd name="connsiteY5" fmla="*/ 146869 h 146869"/>
              <a:gd name="connsiteX6" fmla="*/ 0 w 211113"/>
              <a:gd name="connsiteY6" fmla="*/ 109373 h 146869"/>
              <a:gd name="connsiteX7" fmla="*/ 0 w 211113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0" y="109373"/>
                </a:moveTo>
                <a:cubicBezTo>
                  <a:pt x="0" y="109373"/>
                  <a:pt x="40549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2" name="Vrije vorm: vorm 111">
            <a:extLst>
              <a:ext uri="{FF2B5EF4-FFF2-40B4-BE49-F238E27FC236}">
                <a16:creationId xmlns:a16="http://schemas.microsoft.com/office/drawing/2014/main" id="{C36F089E-130F-CF6E-0A72-73590615A0B2}"/>
              </a:ext>
            </a:extLst>
          </p:cNvPr>
          <p:cNvSpPr/>
          <p:nvPr/>
        </p:nvSpPr>
        <p:spPr>
          <a:xfrm>
            <a:off x="11706029" y="6709422"/>
            <a:ext cx="211115" cy="146869"/>
          </a:xfrm>
          <a:custGeom>
            <a:avLst/>
            <a:gdLst>
              <a:gd name="connsiteX0" fmla="*/ 0 w 211114"/>
              <a:gd name="connsiteY0" fmla="*/ 109373 h 146869"/>
              <a:gd name="connsiteX1" fmla="*/ 91725 w 211114"/>
              <a:gd name="connsiteY1" fmla="*/ 49465 h 146869"/>
              <a:gd name="connsiteX2" fmla="*/ 189435 w 211114"/>
              <a:gd name="connsiteY2" fmla="*/ 0 h 146869"/>
              <a:gd name="connsiteX3" fmla="*/ 211114 w 211114"/>
              <a:gd name="connsiteY3" fmla="*/ 37496 h 146869"/>
              <a:gd name="connsiteX4" fmla="*/ 119389 w 211114"/>
              <a:gd name="connsiteY4" fmla="*/ 97404 h 146869"/>
              <a:gd name="connsiteX5" fmla="*/ 21679 w 211114"/>
              <a:gd name="connsiteY5" fmla="*/ 146869 h 146869"/>
              <a:gd name="connsiteX6" fmla="*/ 0 w 211114"/>
              <a:gd name="connsiteY6" fmla="*/ 109373 h 146869"/>
              <a:gd name="connsiteX7" fmla="*/ 0 w 211114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0" y="109373"/>
                </a:moveTo>
                <a:cubicBezTo>
                  <a:pt x="0" y="109373"/>
                  <a:pt x="40550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5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4" name="Vrije vorm: vorm 113">
            <a:extLst>
              <a:ext uri="{FF2B5EF4-FFF2-40B4-BE49-F238E27FC236}">
                <a16:creationId xmlns:a16="http://schemas.microsoft.com/office/drawing/2014/main" id="{DF14DD5D-C13C-BF8D-79AD-A8EB42B1B0D9}"/>
              </a:ext>
            </a:extLst>
          </p:cNvPr>
          <p:cNvSpPr/>
          <p:nvPr/>
        </p:nvSpPr>
        <p:spPr>
          <a:xfrm>
            <a:off x="11215404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3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3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8" name="Vrije vorm: vorm 157">
            <a:extLst>
              <a:ext uri="{FF2B5EF4-FFF2-40B4-BE49-F238E27FC236}">
                <a16:creationId xmlns:a16="http://schemas.microsoft.com/office/drawing/2014/main" id="{E62DEEFA-9676-849E-0A16-DEDCCA40B3C5}"/>
              </a:ext>
            </a:extLst>
          </p:cNvPr>
          <p:cNvSpPr/>
          <p:nvPr/>
        </p:nvSpPr>
        <p:spPr>
          <a:xfrm>
            <a:off x="11327038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49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BE908DF-7301-53FD-120E-DF2F1C86BBAD}"/>
              </a:ext>
            </a:extLst>
          </p:cNvPr>
          <p:cNvSpPr/>
          <p:nvPr/>
        </p:nvSpPr>
        <p:spPr>
          <a:xfrm>
            <a:off x="11973388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5985 w 55389"/>
              <a:gd name="connsiteY3" fmla="*/ 218747 h 218747"/>
              <a:gd name="connsiteX4" fmla="*/ 0 w 55389"/>
              <a:gd name="connsiteY4" fmla="*/ 109373 h 218747"/>
              <a:gd name="connsiteX5" fmla="*/ 5985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5985" y="218747"/>
                </a:lnTo>
                <a:cubicBezTo>
                  <a:pt x="5985" y="218747"/>
                  <a:pt x="0" y="168488"/>
                  <a:pt x="0" y="109373"/>
                </a:cubicBezTo>
                <a:cubicBezTo>
                  <a:pt x="0" y="50259"/>
                  <a:pt x="5985" y="0"/>
                  <a:pt x="5985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F64921B-9895-1EB3-D78C-DD5E3451E08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8476" y="623176"/>
            <a:ext cx="9792769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CD78CC0-F2C2-0A63-04FE-2093287A95E3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" name="Logo sky blue">
            <a:extLst>
              <a:ext uri="{FF2B5EF4-FFF2-40B4-BE49-F238E27FC236}">
                <a16:creationId xmlns:a16="http://schemas.microsoft.com/office/drawing/2014/main" id="{A1E2274C-CD97-E345-D5AD-90FFAA488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14F2BFC-917C-B651-2EB9-3015F30237A9}"/>
              </a:ext>
            </a:extLst>
          </p:cNvPr>
          <p:cNvSpPr/>
          <p:nvPr userDrawn="1"/>
        </p:nvSpPr>
        <p:spPr>
          <a:xfrm>
            <a:off x="2" y="-395164"/>
            <a:ext cx="105843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Afbeeldingen 6x</a:t>
            </a:r>
          </a:p>
        </p:txBody>
      </p:sp>
      <p:sp>
        <p:nvSpPr>
          <p:cNvPr id="3" name="Tijdelijke aanduiding voor afbeelding 13">
            <a:extLst>
              <a:ext uri="{FF2B5EF4-FFF2-40B4-BE49-F238E27FC236}">
                <a16:creationId xmlns:a16="http://schemas.microsoft.com/office/drawing/2014/main" id="{2D82F539-4AD3-A5ED-7901-476422EBC6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9599" y="1417732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9" name="Tijdelijke aanduiding voor afbeelding 13">
            <a:extLst>
              <a:ext uri="{FF2B5EF4-FFF2-40B4-BE49-F238E27FC236}">
                <a16:creationId xmlns:a16="http://schemas.microsoft.com/office/drawing/2014/main" id="{BCBB9818-B30F-C1C7-0836-DE3DAEC6849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45856" y="1417732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0" name="Tijdelijke aanduiding voor afbeelding 13">
            <a:extLst>
              <a:ext uri="{FF2B5EF4-FFF2-40B4-BE49-F238E27FC236}">
                <a16:creationId xmlns:a16="http://schemas.microsoft.com/office/drawing/2014/main" id="{715E9453-1C2A-7F3C-9758-E23B9E3EC4B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60767" y="1417732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1985F0BF-611D-147D-2864-40614CCE460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9599" y="3603335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1C6F0684-5C5C-C603-71F7-B36D0816AC5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45856" y="3603335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8" name="Tijdelijke aanduiding voor afbeelding 13">
            <a:extLst>
              <a:ext uri="{FF2B5EF4-FFF2-40B4-BE49-F238E27FC236}">
                <a16:creationId xmlns:a16="http://schemas.microsoft.com/office/drawing/2014/main" id="{87A25658-673C-D423-F9E1-0D4843CEA8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665731" y="3603335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</p:spTree>
    <p:extLst>
      <p:ext uri="{BB962C8B-B14F-4D97-AF65-F5344CB8AC3E}">
        <p14:creationId xmlns:p14="http://schemas.microsoft.com/office/powerpoint/2010/main" val="36106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07652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315574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49495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72572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00956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846080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88119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34078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ssen dia #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6F94F487-F28D-56DE-661A-FCC17C33B2E8}"/>
              </a:ext>
            </a:extLst>
          </p:cNvPr>
          <p:cNvSpPr/>
          <p:nvPr userDrawn="1"/>
        </p:nvSpPr>
        <p:spPr>
          <a:xfrm>
            <a:off x="0" y="5049838"/>
            <a:ext cx="12192000" cy="18081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2" y="-395164"/>
            <a:ext cx="90672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Tussen dia #1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92802361-24B4-128D-9602-9136BE681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152" y="558800"/>
            <a:ext cx="7355232" cy="2496915"/>
          </a:xfrm>
        </p:spPr>
        <p:txBody>
          <a:bodyPr/>
          <a:lstStyle>
            <a:lvl1pPr>
              <a:lnSpc>
                <a:spcPts val="4275"/>
              </a:lnSpc>
              <a:tabLst>
                <a:tab pos="2490788" algn="l"/>
              </a:tabLst>
              <a:defRPr sz="375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82D92224-B3A7-CE12-328F-6D2A622B9C5F}"/>
              </a:ext>
            </a:extLst>
          </p:cNvPr>
          <p:cNvSpPr/>
          <p:nvPr userDrawn="1"/>
        </p:nvSpPr>
        <p:spPr>
          <a:xfrm>
            <a:off x="10727974" y="3177525"/>
            <a:ext cx="1002351" cy="696918"/>
          </a:xfrm>
          <a:custGeom>
            <a:avLst/>
            <a:gdLst>
              <a:gd name="connsiteX0" fmla="*/ 18764 w 181927"/>
              <a:gd name="connsiteY0" fmla="*/ 0 h 126491"/>
              <a:gd name="connsiteX1" fmla="*/ 102965 w 181927"/>
              <a:gd name="connsiteY1" fmla="*/ 42577 h 126491"/>
              <a:gd name="connsiteX2" fmla="*/ 181928 w 181927"/>
              <a:gd name="connsiteY2" fmla="*/ 94202 h 126491"/>
              <a:gd name="connsiteX3" fmla="*/ 163259 w 181927"/>
              <a:gd name="connsiteY3" fmla="*/ 126492 h 126491"/>
              <a:gd name="connsiteX4" fmla="*/ 79058 w 181927"/>
              <a:gd name="connsiteY4" fmla="*/ 83915 h 126491"/>
              <a:gd name="connsiteX5" fmla="*/ 0 w 181927"/>
              <a:gd name="connsiteY5" fmla="*/ 32290 h 126491"/>
              <a:gd name="connsiteX6" fmla="*/ 18669 w 181927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491">
                <a:moveTo>
                  <a:pt x="18764" y="0"/>
                </a:moveTo>
                <a:cubicBezTo>
                  <a:pt x="18764" y="0"/>
                  <a:pt x="58865" y="17145"/>
                  <a:pt x="102965" y="42577"/>
                </a:cubicBezTo>
                <a:cubicBezTo>
                  <a:pt x="147066" y="68008"/>
                  <a:pt x="181928" y="94202"/>
                  <a:pt x="181928" y="94202"/>
                </a:cubicBezTo>
                <a:lnTo>
                  <a:pt x="163259" y="126492"/>
                </a:lnTo>
                <a:cubicBezTo>
                  <a:pt x="163259" y="126492"/>
                  <a:pt x="123158" y="109347"/>
                  <a:pt x="79058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A21C006C-E5E5-B931-3921-3BC2DF756A7B}"/>
              </a:ext>
            </a:extLst>
          </p:cNvPr>
          <p:cNvSpPr/>
          <p:nvPr userDrawn="1"/>
        </p:nvSpPr>
        <p:spPr>
          <a:xfrm>
            <a:off x="8930039" y="4215562"/>
            <a:ext cx="1001827" cy="696917"/>
          </a:xfrm>
          <a:custGeom>
            <a:avLst/>
            <a:gdLst>
              <a:gd name="connsiteX0" fmla="*/ 18669 w 181832"/>
              <a:gd name="connsiteY0" fmla="*/ 0 h 126491"/>
              <a:gd name="connsiteX1" fmla="*/ 102870 w 181832"/>
              <a:gd name="connsiteY1" fmla="*/ 42577 h 126491"/>
              <a:gd name="connsiteX2" fmla="*/ 181832 w 181832"/>
              <a:gd name="connsiteY2" fmla="*/ 94202 h 126491"/>
              <a:gd name="connsiteX3" fmla="*/ 163163 w 181832"/>
              <a:gd name="connsiteY3" fmla="*/ 126492 h 126491"/>
              <a:gd name="connsiteX4" fmla="*/ 78962 w 181832"/>
              <a:gd name="connsiteY4" fmla="*/ 83915 h 126491"/>
              <a:gd name="connsiteX5" fmla="*/ 0 w 181832"/>
              <a:gd name="connsiteY5" fmla="*/ 32290 h 126491"/>
              <a:gd name="connsiteX6" fmla="*/ 18669 w 181832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832" h="126491">
                <a:moveTo>
                  <a:pt x="18669" y="0"/>
                </a:moveTo>
                <a:cubicBezTo>
                  <a:pt x="18669" y="0"/>
                  <a:pt x="58769" y="17145"/>
                  <a:pt x="102870" y="42577"/>
                </a:cubicBezTo>
                <a:cubicBezTo>
                  <a:pt x="146971" y="68008"/>
                  <a:pt x="181832" y="94202"/>
                  <a:pt x="181832" y="94202"/>
                </a:cubicBezTo>
                <a:lnTo>
                  <a:pt x="163163" y="126492"/>
                </a:lnTo>
                <a:cubicBezTo>
                  <a:pt x="163163" y="126492"/>
                  <a:pt x="123063" y="109347"/>
                  <a:pt x="78962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CA90A1EB-9AF0-BAB0-22A1-44F0B235E55B}"/>
              </a:ext>
            </a:extLst>
          </p:cNvPr>
          <p:cNvSpPr/>
          <p:nvPr userDrawn="1"/>
        </p:nvSpPr>
        <p:spPr>
          <a:xfrm>
            <a:off x="8930038" y="5254124"/>
            <a:ext cx="1002351" cy="697446"/>
          </a:xfrm>
          <a:custGeom>
            <a:avLst/>
            <a:gdLst>
              <a:gd name="connsiteX0" fmla="*/ 0 w 181927"/>
              <a:gd name="connsiteY0" fmla="*/ 94202 h 126587"/>
              <a:gd name="connsiteX1" fmla="*/ 79058 w 181927"/>
              <a:gd name="connsiteY1" fmla="*/ 42577 h 126587"/>
              <a:gd name="connsiteX2" fmla="*/ 163259 w 181927"/>
              <a:gd name="connsiteY2" fmla="*/ 0 h 126587"/>
              <a:gd name="connsiteX3" fmla="*/ 181928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8"/>
                  <a:pt x="79058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8" y="32290"/>
                </a:lnTo>
                <a:cubicBezTo>
                  <a:pt x="181928" y="32290"/>
                  <a:pt x="146971" y="58483"/>
                  <a:pt x="102965" y="83915"/>
                </a:cubicBezTo>
                <a:cubicBezTo>
                  <a:pt x="58865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C5A8D655-29A0-9CF0-6AEA-9B67C686DD07}"/>
              </a:ext>
            </a:extLst>
          </p:cNvPr>
          <p:cNvSpPr/>
          <p:nvPr userDrawn="1"/>
        </p:nvSpPr>
        <p:spPr>
          <a:xfrm>
            <a:off x="10728498" y="2138963"/>
            <a:ext cx="1002351" cy="697447"/>
          </a:xfrm>
          <a:custGeom>
            <a:avLst/>
            <a:gdLst>
              <a:gd name="connsiteX0" fmla="*/ 0 w 181927"/>
              <a:gd name="connsiteY0" fmla="*/ 94202 h 126587"/>
              <a:gd name="connsiteX1" fmla="*/ 79057 w 181927"/>
              <a:gd name="connsiteY1" fmla="*/ 42577 h 126587"/>
              <a:gd name="connsiteX2" fmla="*/ 163259 w 181927"/>
              <a:gd name="connsiteY2" fmla="*/ 0 h 126587"/>
              <a:gd name="connsiteX3" fmla="*/ 181927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9"/>
                  <a:pt x="79057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7" y="32290"/>
                </a:lnTo>
                <a:cubicBezTo>
                  <a:pt x="181927" y="32290"/>
                  <a:pt x="146971" y="58484"/>
                  <a:pt x="102965" y="83915"/>
                </a:cubicBezTo>
                <a:cubicBezTo>
                  <a:pt x="58960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62A9C6D1-B023-DA3D-41FE-2AB70C765304}"/>
              </a:ext>
            </a:extLst>
          </p:cNvPr>
          <p:cNvSpPr/>
          <p:nvPr userDrawn="1"/>
        </p:nvSpPr>
        <p:spPr>
          <a:xfrm>
            <a:off x="10198983" y="1449390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5 h 188404"/>
              <a:gd name="connsiteX3" fmla="*/ 5143 w 47625"/>
              <a:gd name="connsiteY3" fmla="*/ 188405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5"/>
                  <a:pt x="42481" y="188405"/>
                </a:cubicBezTo>
                <a:lnTo>
                  <a:pt x="5143" y="188405"/>
                </a:lnTo>
                <a:cubicBezTo>
                  <a:pt x="5143" y="188405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4" name="Vrije vorm: vorm 63">
            <a:extLst>
              <a:ext uri="{FF2B5EF4-FFF2-40B4-BE49-F238E27FC236}">
                <a16:creationId xmlns:a16="http://schemas.microsoft.com/office/drawing/2014/main" id="{EA6ED719-1111-EDD4-8305-67E42FC9BB53}"/>
              </a:ext>
            </a:extLst>
          </p:cNvPr>
          <p:cNvSpPr/>
          <p:nvPr userDrawn="1"/>
        </p:nvSpPr>
        <p:spPr>
          <a:xfrm>
            <a:off x="10198983" y="3525989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2" name="Vrije vorm: vorm 71">
            <a:extLst>
              <a:ext uri="{FF2B5EF4-FFF2-40B4-BE49-F238E27FC236}">
                <a16:creationId xmlns:a16="http://schemas.microsoft.com/office/drawing/2014/main" id="{2EDC2CC4-1378-05B0-3731-111048336B30}"/>
              </a:ext>
            </a:extLst>
          </p:cNvPr>
          <p:cNvSpPr/>
          <p:nvPr userDrawn="1"/>
        </p:nvSpPr>
        <p:spPr>
          <a:xfrm>
            <a:off x="10198983" y="5602587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62" grpId="0" animBg="1"/>
      <p:bldP spid="62" grpId="1" animBg="1"/>
      <p:bldP spid="64" grpId="0" animBg="1"/>
      <p:bldP spid="64" grpId="1" animBg="1"/>
      <p:bldP spid="72" grpId="0" animBg="1"/>
      <p:bldP spid="72" grpId="1" animBg="1"/>
    </p:bldLst>
  </p:timing>
  <p:extLst>
    <p:ext uri="{DCECCB84-F9BA-43D5-87BE-67443E8EF086}">
      <p15:sldGuideLst xmlns:p15="http://schemas.microsoft.com/office/powerpoint/2012/main">
        <p15:guide id="2" orient="horz" pos="318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6F94F487-F28D-56DE-661A-FCC17C33B2E8}"/>
              </a:ext>
            </a:extLst>
          </p:cNvPr>
          <p:cNvSpPr/>
          <p:nvPr userDrawn="1"/>
        </p:nvSpPr>
        <p:spPr>
          <a:xfrm>
            <a:off x="0" y="5049838"/>
            <a:ext cx="12192000" cy="18081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1" name="Logo sky blue">
            <a:extLst>
              <a:ext uri="{FF2B5EF4-FFF2-40B4-BE49-F238E27FC236}">
                <a16:creationId xmlns:a16="http://schemas.microsoft.com/office/drawing/2014/main" id="{F8775A11-8094-9F56-2014-79ED34C63F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8950" y="5721827"/>
            <a:ext cx="2952751" cy="53118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2" y="-395164"/>
            <a:ext cx="48654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Titeldia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92802361-24B4-128D-9602-9136BE681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152" y="558801"/>
            <a:ext cx="4741181" cy="1428750"/>
          </a:xfrm>
        </p:spPr>
        <p:txBody>
          <a:bodyPr/>
          <a:lstStyle>
            <a:lvl1pPr>
              <a:lnSpc>
                <a:spcPts val="4275"/>
              </a:lnSpc>
              <a:tabLst>
                <a:tab pos="2490788" algn="l"/>
              </a:tabLst>
              <a:defRPr sz="375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242B73D6-19EF-8365-0C6C-3E11B47AC084}"/>
              </a:ext>
            </a:extLst>
          </p:cNvPr>
          <p:cNvSpPr/>
          <p:nvPr userDrawn="1"/>
        </p:nvSpPr>
        <p:spPr>
          <a:xfrm>
            <a:off x="10727974" y="3177525"/>
            <a:ext cx="1002351" cy="696918"/>
          </a:xfrm>
          <a:custGeom>
            <a:avLst/>
            <a:gdLst>
              <a:gd name="connsiteX0" fmla="*/ 18764 w 181927"/>
              <a:gd name="connsiteY0" fmla="*/ 0 h 126491"/>
              <a:gd name="connsiteX1" fmla="*/ 102965 w 181927"/>
              <a:gd name="connsiteY1" fmla="*/ 42577 h 126491"/>
              <a:gd name="connsiteX2" fmla="*/ 181928 w 181927"/>
              <a:gd name="connsiteY2" fmla="*/ 94202 h 126491"/>
              <a:gd name="connsiteX3" fmla="*/ 163259 w 181927"/>
              <a:gd name="connsiteY3" fmla="*/ 126492 h 126491"/>
              <a:gd name="connsiteX4" fmla="*/ 79058 w 181927"/>
              <a:gd name="connsiteY4" fmla="*/ 83915 h 126491"/>
              <a:gd name="connsiteX5" fmla="*/ 0 w 181927"/>
              <a:gd name="connsiteY5" fmla="*/ 32290 h 126491"/>
              <a:gd name="connsiteX6" fmla="*/ 18669 w 181927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491">
                <a:moveTo>
                  <a:pt x="18764" y="0"/>
                </a:moveTo>
                <a:cubicBezTo>
                  <a:pt x="18764" y="0"/>
                  <a:pt x="58865" y="17145"/>
                  <a:pt x="102965" y="42577"/>
                </a:cubicBezTo>
                <a:cubicBezTo>
                  <a:pt x="147066" y="68008"/>
                  <a:pt x="181928" y="94202"/>
                  <a:pt x="181928" y="94202"/>
                </a:cubicBezTo>
                <a:lnTo>
                  <a:pt x="163259" y="126492"/>
                </a:lnTo>
                <a:cubicBezTo>
                  <a:pt x="163259" y="126492"/>
                  <a:pt x="123158" y="109347"/>
                  <a:pt x="79058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31BFB822-90C4-8EA6-D887-C7AEF9EDF90B}"/>
              </a:ext>
            </a:extLst>
          </p:cNvPr>
          <p:cNvSpPr/>
          <p:nvPr userDrawn="1"/>
        </p:nvSpPr>
        <p:spPr>
          <a:xfrm>
            <a:off x="8930039" y="4215562"/>
            <a:ext cx="1001827" cy="696917"/>
          </a:xfrm>
          <a:custGeom>
            <a:avLst/>
            <a:gdLst>
              <a:gd name="connsiteX0" fmla="*/ 18669 w 181832"/>
              <a:gd name="connsiteY0" fmla="*/ 0 h 126491"/>
              <a:gd name="connsiteX1" fmla="*/ 102870 w 181832"/>
              <a:gd name="connsiteY1" fmla="*/ 42577 h 126491"/>
              <a:gd name="connsiteX2" fmla="*/ 181832 w 181832"/>
              <a:gd name="connsiteY2" fmla="*/ 94202 h 126491"/>
              <a:gd name="connsiteX3" fmla="*/ 163163 w 181832"/>
              <a:gd name="connsiteY3" fmla="*/ 126492 h 126491"/>
              <a:gd name="connsiteX4" fmla="*/ 78962 w 181832"/>
              <a:gd name="connsiteY4" fmla="*/ 83915 h 126491"/>
              <a:gd name="connsiteX5" fmla="*/ 0 w 181832"/>
              <a:gd name="connsiteY5" fmla="*/ 32290 h 126491"/>
              <a:gd name="connsiteX6" fmla="*/ 18669 w 181832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832" h="126491">
                <a:moveTo>
                  <a:pt x="18669" y="0"/>
                </a:moveTo>
                <a:cubicBezTo>
                  <a:pt x="18669" y="0"/>
                  <a:pt x="58769" y="17145"/>
                  <a:pt x="102870" y="42577"/>
                </a:cubicBezTo>
                <a:cubicBezTo>
                  <a:pt x="146971" y="68008"/>
                  <a:pt x="181832" y="94202"/>
                  <a:pt x="181832" y="94202"/>
                </a:cubicBezTo>
                <a:lnTo>
                  <a:pt x="163163" y="126492"/>
                </a:lnTo>
                <a:cubicBezTo>
                  <a:pt x="163163" y="126492"/>
                  <a:pt x="123063" y="109347"/>
                  <a:pt x="78962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D39E7814-2EC5-CEF2-E6BD-FB3FC13A8874}"/>
              </a:ext>
            </a:extLst>
          </p:cNvPr>
          <p:cNvSpPr/>
          <p:nvPr userDrawn="1"/>
        </p:nvSpPr>
        <p:spPr>
          <a:xfrm>
            <a:off x="8930038" y="5254124"/>
            <a:ext cx="1002351" cy="697446"/>
          </a:xfrm>
          <a:custGeom>
            <a:avLst/>
            <a:gdLst>
              <a:gd name="connsiteX0" fmla="*/ 0 w 181927"/>
              <a:gd name="connsiteY0" fmla="*/ 94202 h 126587"/>
              <a:gd name="connsiteX1" fmla="*/ 79058 w 181927"/>
              <a:gd name="connsiteY1" fmla="*/ 42577 h 126587"/>
              <a:gd name="connsiteX2" fmla="*/ 163259 w 181927"/>
              <a:gd name="connsiteY2" fmla="*/ 0 h 126587"/>
              <a:gd name="connsiteX3" fmla="*/ 181928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8"/>
                  <a:pt x="79058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8" y="32290"/>
                </a:lnTo>
                <a:cubicBezTo>
                  <a:pt x="181928" y="32290"/>
                  <a:pt x="146971" y="58483"/>
                  <a:pt x="102965" y="83915"/>
                </a:cubicBezTo>
                <a:cubicBezTo>
                  <a:pt x="58865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4E794514-6061-1AA1-33E6-98748FC6BADB}"/>
              </a:ext>
            </a:extLst>
          </p:cNvPr>
          <p:cNvSpPr/>
          <p:nvPr userDrawn="1"/>
        </p:nvSpPr>
        <p:spPr>
          <a:xfrm>
            <a:off x="10728498" y="2138963"/>
            <a:ext cx="1002351" cy="697447"/>
          </a:xfrm>
          <a:custGeom>
            <a:avLst/>
            <a:gdLst>
              <a:gd name="connsiteX0" fmla="*/ 0 w 181927"/>
              <a:gd name="connsiteY0" fmla="*/ 94202 h 126587"/>
              <a:gd name="connsiteX1" fmla="*/ 79057 w 181927"/>
              <a:gd name="connsiteY1" fmla="*/ 42577 h 126587"/>
              <a:gd name="connsiteX2" fmla="*/ 163259 w 181927"/>
              <a:gd name="connsiteY2" fmla="*/ 0 h 126587"/>
              <a:gd name="connsiteX3" fmla="*/ 181927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9"/>
                  <a:pt x="79057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7" y="32290"/>
                </a:lnTo>
                <a:cubicBezTo>
                  <a:pt x="181927" y="32290"/>
                  <a:pt x="146971" y="58484"/>
                  <a:pt x="102965" y="83915"/>
                </a:cubicBezTo>
                <a:cubicBezTo>
                  <a:pt x="58960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8AB75AF-1753-B6EF-E51E-2399429F3819}"/>
              </a:ext>
            </a:extLst>
          </p:cNvPr>
          <p:cNvSpPr/>
          <p:nvPr userDrawn="1"/>
        </p:nvSpPr>
        <p:spPr>
          <a:xfrm>
            <a:off x="10198983" y="1449390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5 h 188404"/>
              <a:gd name="connsiteX3" fmla="*/ 5143 w 47625"/>
              <a:gd name="connsiteY3" fmla="*/ 188405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5"/>
                  <a:pt x="42481" y="188405"/>
                </a:cubicBezTo>
                <a:lnTo>
                  <a:pt x="5143" y="188405"/>
                </a:lnTo>
                <a:cubicBezTo>
                  <a:pt x="5143" y="188405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6BBF73E3-BAE3-2FB0-E6D5-DC8C8F2681D8}"/>
              </a:ext>
            </a:extLst>
          </p:cNvPr>
          <p:cNvSpPr/>
          <p:nvPr userDrawn="1"/>
        </p:nvSpPr>
        <p:spPr>
          <a:xfrm>
            <a:off x="10198983" y="3525989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5D98561E-46B3-F43D-6F1F-8A12B9237A1E}"/>
              </a:ext>
            </a:extLst>
          </p:cNvPr>
          <p:cNvSpPr/>
          <p:nvPr userDrawn="1"/>
        </p:nvSpPr>
        <p:spPr>
          <a:xfrm>
            <a:off x="10198983" y="5602587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Tijdelijke aanduiding voor tekst 13">
            <a:extLst>
              <a:ext uri="{FF2B5EF4-FFF2-40B4-BE49-F238E27FC236}">
                <a16:creationId xmlns:a16="http://schemas.microsoft.com/office/drawing/2014/main" id="{8A1054E0-ED70-A6AC-8AC6-E2DAFEA74F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6" y="3448005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fld id="{0B256E86-B2EF-409B-A3BD-26894C0B04A9}" type="datetime4">
              <a:rPr lang="nl-NL" smtClean="0"/>
              <a:t>28 oktober 2024</a:t>
            </a:fld>
            <a:endParaRPr lang="nl-NL" dirty="0"/>
          </a:p>
        </p:txBody>
      </p:sp>
      <p:sp>
        <p:nvSpPr>
          <p:cNvPr id="11" name="Tijdelijke aanduiding voor tekst 13">
            <a:extLst>
              <a:ext uri="{FF2B5EF4-FFF2-40B4-BE49-F238E27FC236}">
                <a16:creationId xmlns:a16="http://schemas.microsoft.com/office/drawing/2014/main" id="{5D07B8D2-9EE9-6404-F587-F0DAC475F1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6" y="3826663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</a:p>
        </p:txBody>
      </p:sp>
      <p:sp>
        <p:nvSpPr>
          <p:cNvPr id="13" name="Tijdelijke aanduiding voor tekst 13">
            <a:extLst>
              <a:ext uri="{FF2B5EF4-FFF2-40B4-BE49-F238E27FC236}">
                <a16:creationId xmlns:a16="http://schemas.microsoft.com/office/drawing/2014/main" id="{BA12BBE8-1C8A-F8A7-8F8C-92AD3C49D1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4211908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Naam van de spreker</a:t>
            </a:r>
          </a:p>
        </p:txBody>
      </p:sp>
    </p:spTree>
    <p:extLst>
      <p:ext uri="{BB962C8B-B14F-4D97-AF65-F5344CB8AC3E}">
        <p14:creationId xmlns:p14="http://schemas.microsoft.com/office/powerpoint/2010/main" val="7033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/>
      <p:bldP spid="12" grpId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2" orient="horz" pos="318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| doc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D978FE5-0088-E56E-62C5-1FF55A7A8B24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395164"/>
            <a:ext cx="340542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6" y="1437642"/>
            <a:ext cx="8581460" cy="400748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800"/>
            </a:lvl5pPr>
            <a:lvl6pPr>
              <a:defRPr sz="1800"/>
            </a:lvl6pPr>
            <a:lvl7pPr>
              <a:defRPr sz="1500"/>
            </a:lvl7pPr>
            <a:lvl8pPr>
              <a:defRPr sz="1500"/>
            </a:lvl8pPr>
            <a:lvl9pPr>
              <a:defRPr sz="1200"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4E6C774-A8E3-3BAD-E121-6B21E5397E8B}"/>
              </a:ext>
            </a:extLst>
          </p:cNvPr>
          <p:cNvSpPr/>
          <p:nvPr userDrawn="1"/>
        </p:nvSpPr>
        <p:spPr>
          <a:xfrm>
            <a:off x="9779000" y="0"/>
            <a:ext cx="2413000" cy="6129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2" name="Logo sky blue">
            <a:extLst>
              <a:ext uri="{FF2B5EF4-FFF2-40B4-BE49-F238E27FC236}">
                <a16:creationId xmlns:a16="http://schemas.microsoft.com/office/drawing/2014/main" id="{36AFA65C-ACB1-E57B-CAE9-A5D9A25E10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grpSp>
        <p:nvGrpSpPr>
          <p:cNvPr id="26" name="beeldmerk">
            <a:extLst>
              <a:ext uri="{FF2B5EF4-FFF2-40B4-BE49-F238E27FC236}">
                <a16:creationId xmlns:a16="http://schemas.microsoft.com/office/drawing/2014/main" id="{4F76CE8F-713C-9841-F08E-2F164392DD07}"/>
              </a:ext>
            </a:extLst>
          </p:cNvPr>
          <p:cNvGrpSpPr/>
          <p:nvPr userDrawn="1"/>
        </p:nvGrpSpPr>
        <p:grpSpPr>
          <a:xfrm>
            <a:off x="9371522" y="1326582"/>
            <a:ext cx="1855175" cy="3438525"/>
            <a:chOff x="5843587" y="2957512"/>
            <a:chExt cx="508348" cy="942212"/>
          </a:xfrm>
          <a:solidFill>
            <a:schemeClr val="tx2"/>
          </a:solidFill>
        </p:grpSpPr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CBD8E7CE-2E1E-9E22-488A-7D0122DE5557}"/>
                </a:ext>
              </a:extLst>
            </p:cNvPr>
            <p:cNvSpPr/>
            <p:nvPr/>
          </p:nvSpPr>
          <p:spPr>
            <a:xfrm>
              <a:off x="6169913" y="3271170"/>
              <a:ext cx="181927" cy="126491"/>
            </a:xfrm>
            <a:custGeom>
              <a:avLst/>
              <a:gdLst>
                <a:gd name="connsiteX0" fmla="*/ 18764 w 181927"/>
                <a:gd name="connsiteY0" fmla="*/ 0 h 126491"/>
                <a:gd name="connsiteX1" fmla="*/ 102965 w 181927"/>
                <a:gd name="connsiteY1" fmla="*/ 42577 h 126491"/>
                <a:gd name="connsiteX2" fmla="*/ 181928 w 181927"/>
                <a:gd name="connsiteY2" fmla="*/ 94202 h 126491"/>
                <a:gd name="connsiteX3" fmla="*/ 163259 w 181927"/>
                <a:gd name="connsiteY3" fmla="*/ 126492 h 126491"/>
                <a:gd name="connsiteX4" fmla="*/ 79058 w 181927"/>
                <a:gd name="connsiteY4" fmla="*/ 83915 h 126491"/>
                <a:gd name="connsiteX5" fmla="*/ 0 w 181927"/>
                <a:gd name="connsiteY5" fmla="*/ 32290 h 126491"/>
                <a:gd name="connsiteX6" fmla="*/ 18669 w 181927"/>
                <a:gd name="connsiteY6" fmla="*/ 0 h 12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927" h="126491">
                  <a:moveTo>
                    <a:pt x="18764" y="0"/>
                  </a:moveTo>
                  <a:cubicBezTo>
                    <a:pt x="18764" y="0"/>
                    <a:pt x="58865" y="17145"/>
                    <a:pt x="102965" y="42577"/>
                  </a:cubicBezTo>
                  <a:cubicBezTo>
                    <a:pt x="147066" y="68008"/>
                    <a:pt x="181928" y="94202"/>
                    <a:pt x="181928" y="94202"/>
                  </a:cubicBezTo>
                  <a:lnTo>
                    <a:pt x="163259" y="126492"/>
                  </a:lnTo>
                  <a:cubicBezTo>
                    <a:pt x="163259" y="126492"/>
                    <a:pt x="123158" y="109347"/>
                    <a:pt x="79058" y="83915"/>
                  </a:cubicBezTo>
                  <a:cubicBezTo>
                    <a:pt x="34957" y="58483"/>
                    <a:pt x="0" y="32290"/>
                    <a:pt x="0" y="32290"/>
                  </a:cubicBezTo>
                  <a:lnTo>
                    <a:pt x="1866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grpSp>
          <p:nvGrpSpPr>
            <p:cNvPr id="18" name="Graphic 14">
              <a:extLst>
                <a:ext uri="{FF2B5EF4-FFF2-40B4-BE49-F238E27FC236}">
                  <a16:creationId xmlns:a16="http://schemas.microsoft.com/office/drawing/2014/main" id="{9529C12E-9DCC-32AC-B143-4ED70FD94C58}"/>
                </a:ext>
              </a:extLst>
            </p:cNvPr>
            <p:cNvGrpSpPr/>
            <p:nvPr/>
          </p:nvGrpSpPr>
          <p:grpSpPr>
            <a:xfrm>
              <a:off x="5843587" y="3459574"/>
              <a:ext cx="181927" cy="315087"/>
              <a:chOff x="5843587" y="3459574"/>
              <a:chExt cx="181927" cy="315087"/>
            </a:xfrm>
            <a:grpFill/>
          </p:grpSpPr>
          <p:sp>
            <p:nvSpPr>
              <p:cNvPr id="19" name="Vrije vorm: vorm 18">
                <a:extLst>
                  <a:ext uri="{FF2B5EF4-FFF2-40B4-BE49-F238E27FC236}">
                    <a16:creationId xmlns:a16="http://schemas.microsoft.com/office/drawing/2014/main" id="{C4027DA1-BB5E-308F-2F2A-6BFBFAA93826}"/>
                  </a:ext>
                </a:extLst>
              </p:cNvPr>
              <p:cNvSpPr/>
              <p:nvPr/>
            </p:nvSpPr>
            <p:spPr>
              <a:xfrm>
                <a:off x="5843587" y="3459574"/>
                <a:ext cx="181832" cy="126491"/>
              </a:xfrm>
              <a:custGeom>
                <a:avLst/>
                <a:gdLst>
                  <a:gd name="connsiteX0" fmla="*/ 18669 w 181832"/>
                  <a:gd name="connsiteY0" fmla="*/ 0 h 126491"/>
                  <a:gd name="connsiteX1" fmla="*/ 102870 w 181832"/>
                  <a:gd name="connsiteY1" fmla="*/ 42577 h 126491"/>
                  <a:gd name="connsiteX2" fmla="*/ 181832 w 181832"/>
                  <a:gd name="connsiteY2" fmla="*/ 94202 h 126491"/>
                  <a:gd name="connsiteX3" fmla="*/ 163163 w 181832"/>
                  <a:gd name="connsiteY3" fmla="*/ 126492 h 126491"/>
                  <a:gd name="connsiteX4" fmla="*/ 78962 w 181832"/>
                  <a:gd name="connsiteY4" fmla="*/ 83915 h 126491"/>
                  <a:gd name="connsiteX5" fmla="*/ 0 w 181832"/>
                  <a:gd name="connsiteY5" fmla="*/ 32290 h 126491"/>
                  <a:gd name="connsiteX6" fmla="*/ 18669 w 181832"/>
                  <a:gd name="connsiteY6" fmla="*/ 0 h 126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832" h="126491">
                    <a:moveTo>
                      <a:pt x="18669" y="0"/>
                    </a:moveTo>
                    <a:cubicBezTo>
                      <a:pt x="18669" y="0"/>
                      <a:pt x="58769" y="17145"/>
                      <a:pt x="102870" y="42577"/>
                    </a:cubicBezTo>
                    <a:cubicBezTo>
                      <a:pt x="146971" y="68008"/>
                      <a:pt x="181832" y="94202"/>
                      <a:pt x="181832" y="94202"/>
                    </a:cubicBezTo>
                    <a:lnTo>
                      <a:pt x="163163" y="126492"/>
                    </a:lnTo>
                    <a:cubicBezTo>
                      <a:pt x="163163" y="126492"/>
                      <a:pt x="123063" y="109347"/>
                      <a:pt x="78962" y="83915"/>
                    </a:cubicBezTo>
                    <a:cubicBezTo>
                      <a:pt x="34957" y="58483"/>
                      <a:pt x="0" y="32290"/>
                      <a:pt x="0" y="32290"/>
                    </a:cubicBezTo>
                    <a:lnTo>
                      <a:pt x="1866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20" name="Vrije vorm: vorm 19">
                <a:extLst>
                  <a:ext uri="{FF2B5EF4-FFF2-40B4-BE49-F238E27FC236}">
                    <a16:creationId xmlns:a16="http://schemas.microsoft.com/office/drawing/2014/main" id="{CD54C643-8C25-E3CF-6915-9B22C061C92C}"/>
                  </a:ext>
                </a:extLst>
              </p:cNvPr>
              <p:cNvSpPr/>
              <p:nvPr/>
            </p:nvSpPr>
            <p:spPr>
              <a:xfrm>
                <a:off x="5843587" y="3648074"/>
                <a:ext cx="181927" cy="126587"/>
              </a:xfrm>
              <a:custGeom>
                <a:avLst/>
                <a:gdLst>
                  <a:gd name="connsiteX0" fmla="*/ 0 w 181927"/>
                  <a:gd name="connsiteY0" fmla="*/ 94202 h 126587"/>
                  <a:gd name="connsiteX1" fmla="*/ 79058 w 181927"/>
                  <a:gd name="connsiteY1" fmla="*/ 42577 h 126587"/>
                  <a:gd name="connsiteX2" fmla="*/ 163259 w 181927"/>
                  <a:gd name="connsiteY2" fmla="*/ 0 h 126587"/>
                  <a:gd name="connsiteX3" fmla="*/ 181928 w 181927"/>
                  <a:gd name="connsiteY3" fmla="*/ 32290 h 126587"/>
                  <a:gd name="connsiteX4" fmla="*/ 102965 w 181927"/>
                  <a:gd name="connsiteY4" fmla="*/ 83915 h 126587"/>
                  <a:gd name="connsiteX5" fmla="*/ 18764 w 181927"/>
                  <a:gd name="connsiteY5" fmla="*/ 126587 h 126587"/>
                  <a:gd name="connsiteX6" fmla="*/ 95 w 181927"/>
                  <a:gd name="connsiteY6" fmla="*/ 94298 h 12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927" h="126587">
                    <a:moveTo>
                      <a:pt x="0" y="94202"/>
                    </a:moveTo>
                    <a:cubicBezTo>
                      <a:pt x="0" y="94202"/>
                      <a:pt x="34957" y="68008"/>
                      <a:pt x="79058" y="42577"/>
                    </a:cubicBezTo>
                    <a:cubicBezTo>
                      <a:pt x="123158" y="17145"/>
                      <a:pt x="163259" y="0"/>
                      <a:pt x="163259" y="0"/>
                    </a:cubicBezTo>
                    <a:lnTo>
                      <a:pt x="181928" y="32290"/>
                    </a:lnTo>
                    <a:cubicBezTo>
                      <a:pt x="181928" y="32290"/>
                      <a:pt x="146971" y="58483"/>
                      <a:pt x="102965" y="83915"/>
                    </a:cubicBezTo>
                    <a:cubicBezTo>
                      <a:pt x="58865" y="109347"/>
                      <a:pt x="18764" y="126587"/>
                      <a:pt x="18764" y="126587"/>
                    </a:cubicBezTo>
                    <a:lnTo>
                      <a:pt x="95" y="9429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E1E33D31-362D-857C-2B33-33AF8CBEE461}"/>
                </a:ext>
              </a:extLst>
            </p:cNvPr>
            <p:cNvSpPr/>
            <p:nvPr/>
          </p:nvSpPr>
          <p:spPr>
            <a:xfrm>
              <a:off x="6170008" y="3082670"/>
              <a:ext cx="181927" cy="126587"/>
            </a:xfrm>
            <a:custGeom>
              <a:avLst/>
              <a:gdLst>
                <a:gd name="connsiteX0" fmla="*/ 0 w 181927"/>
                <a:gd name="connsiteY0" fmla="*/ 94202 h 126587"/>
                <a:gd name="connsiteX1" fmla="*/ 79057 w 181927"/>
                <a:gd name="connsiteY1" fmla="*/ 42577 h 126587"/>
                <a:gd name="connsiteX2" fmla="*/ 163259 w 181927"/>
                <a:gd name="connsiteY2" fmla="*/ 0 h 126587"/>
                <a:gd name="connsiteX3" fmla="*/ 181927 w 181927"/>
                <a:gd name="connsiteY3" fmla="*/ 32290 h 126587"/>
                <a:gd name="connsiteX4" fmla="*/ 102965 w 181927"/>
                <a:gd name="connsiteY4" fmla="*/ 83915 h 126587"/>
                <a:gd name="connsiteX5" fmla="*/ 18764 w 181927"/>
                <a:gd name="connsiteY5" fmla="*/ 126587 h 126587"/>
                <a:gd name="connsiteX6" fmla="*/ 95 w 181927"/>
                <a:gd name="connsiteY6" fmla="*/ 94298 h 12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927" h="126587">
                  <a:moveTo>
                    <a:pt x="0" y="94202"/>
                  </a:moveTo>
                  <a:cubicBezTo>
                    <a:pt x="0" y="94202"/>
                    <a:pt x="34957" y="68009"/>
                    <a:pt x="79057" y="42577"/>
                  </a:cubicBezTo>
                  <a:cubicBezTo>
                    <a:pt x="123158" y="17145"/>
                    <a:pt x="163259" y="0"/>
                    <a:pt x="163259" y="0"/>
                  </a:cubicBezTo>
                  <a:lnTo>
                    <a:pt x="181927" y="32290"/>
                  </a:lnTo>
                  <a:cubicBezTo>
                    <a:pt x="181927" y="32290"/>
                    <a:pt x="146971" y="58484"/>
                    <a:pt x="102965" y="83915"/>
                  </a:cubicBezTo>
                  <a:cubicBezTo>
                    <a:pt x="58960" y="109347"/>
                    <a:pt x="18764" y="126587"/>
                    <a:pt x="18764" y="126587"/>
                  </a:cubicBezTo>
                  <a:lnTo>
                    <a:pt x="95" y="942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7952CB63-42B7-B102-19D1-6101A4EC8697}"/>
                </a:ext>
              </a:extLst>
            </p:cNvPr>
            <p:cNvSpPr/>
            <p:nvPr/>
          </p:nvSpPr>
          <p:spPr>
            <a:xfrm>
              <a:off x="6073901" y="2957512"/>
              <a:ext cx="47625" cy="188404"/>
            </a:xfrm>
            <a:custGeom>
              <a:avLst/>
              <a:gdLst>
                <a:gd name="connsiteX0" fmla="*/ 42481 w 47625"/>
                <a:gd name="connsiteY0" fmla="*/ 0 h 188404"/>
                <a:gd name="connsiteX1" fmla="*/ 47625 w 47625"/>
                <a:gd name="connsiteY1" fmla="*/ 94202 h 188404"/>
                <a:gd name="connsiteX2" fmla="*/ 42481 w 47625"/>
                <a:gd name="connsiteY2" fmla="*/ 188405 h 188404"/>
                <a:gd name="connsiteX3" fmla="*/ 5143 w 47625"/>
                <a:gd name="connsiteY3" fmla="*/ 188405 h 188404"/>
                <a:gd name="connsiteX4" fmla="*/ 0 w 47625"/>
                <a:gd name="connsiteY4" fmla="*/ 94202 h 188404"/>
                <a:gd name="connsiteX5" fmla="*/ 5143 w 47625"/>
                <a:gd name="connsiteY5" fmla="*/ 0 h 188404"/>
                <a:gd name="connsiteX6" fmla="*/ 42481 w 47625"/>
                <a:gd name="connsiteY6" fmla="*/ 0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188404">
                  <a:moveTo>
                    <a:pt x="42481" y="0"/>
                  </a:moveTo>
                  <a:cubicBezTo>
                    <a:pt x="42481" y="0"/>
                    <a:pt x="47625" y="43339"/>
                    <a:pt x="47625" y="94202"/>
                  </a:cubicBezTo>
                  <a:cubicBezTo>
                    <a:pt x="47625" y="145066"/>
                    <a:pt x="42481" y="188405"/>
                    <a:pt x="42481" y="188405"/>
                  </a:cubicBezTo>
                  <a:lnTo>
                    <a:pt x="5143" y="188405"/>
                  </a:lnTo>
                  <a:cubicBezTo>
                    <a:pt x="5143" y="188405"/>
                    <a:pt x="0" y="145066"/>
                    <a:pt x="0" y="94202"/>
                  </a:cubicBezTo>
                  <a:cubicBezTo>
                    <a:pt x="0" y="43339"/>
                    <a:pt x="5143" y="0"/>
                    <a:pt x="5143" y="0"/>
                  </a:cubicBezTo>
                  <a:lnTo>
                    <a:pt x="424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2660C49A-9AAD-BC73-31C0-0D39AA4AC6B5}"/>
                </a:ext>
              </a:extLst>
            </p:cNvPr>
            <p:cNvSpPr/>
            <p:nvPr/>
          </p:nvSpPr>
          <p:spPr>
            <a:xfrm>
              <a:off x="6073901" y="3334416"/>
              <a:ext cx="47625" cy="188404"/>
            </a:xfrm>
            <a:custGeom>
              <a:avLst/>
              <a:gdLst>
                <a:gd name="connsiteX0" fmla="*/ 42481 w 47625"/>
                <a:gd name="connsiteY0" fmla="*/ 0 h 188404"/>
                <a:gd name="connsiteX1" fmla="*/ 47625 w 47625"/>
                <a:gd name="connsiteY1" fmla="*/ 94202 h 188404"/>
                <a:gd name="connsiteX2" fmla="*/ 42481 w 47625"/>
                <a:gd name="connsiteY2" fmla="*/ 188404 h 188404"/>
                <a:gd name="connsiteX3" fmla="*/ 5143 w 47625"/>
                <a:gd name="connsiteY3" fmla="*/ 188404 h 188404"/>
                <a:gd name="connsiteX4" fmla="*/ 0 w 47625"/>
                <a:gd name="connsiteY4" fmla="*/ 94202 h 188404"/>
                <a:gd name="connsiteX5" fmla="*/ 5143 w 47625"/>
                <a:gd name="connsiteY5" fmla="*/ 0 h 188404"/>
                <a:gd name="connsiteX6" fmla="*/ 42481 w 47625"/>
                <a:gd name="connsiteY6" fmla="*/ 0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188404">
                  <a:moveTo>
                    <a:pt x="42481" y="0"/>
                  </a:moveTo>
                  <a:cubicBezTo>
                    <a:pt x="42481" y="0"/>
                    <a:pt x="47625" y="43339"/>
                    <a:pt x="47625" y="94202"/>
                  </a:cubicBezTo>
                  <a:cubicBezTo>
                    <a:pt x="47625" y="145066"/>
                    <a:pt x="42481" y="188404"/>
                    <a:pt x="42481" y="188404"/>
                  </a:cubicBezTo>
                  <a:lnTo>
                    <a:pt x="5143" y="188404"/>
                  </a:lnTo>
                  <a:cubicBezTo>
                    <a:pt x="5143" y="188404"/>
                    <a:pt x="0" y="145066"/>
                    <a:pt x="0" y="94202"/>
                  </a:cubicBezTo>
                  <a:cubicBezTo>
                    <a:pt x="0" y="43339"/>
                    <a:pt x="5143" y="0"/>
                    <a:pt x="5143" y="0"/>
                  </a:cubicBezTo>
                  <a:lnTo>
                    <a:pt x="424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826259E6-B176-0C65-CE5A-AC5936C0491E}"/>
                </a:ext>
              </a:extLst>
            </p:cNvPr>
            <p:cNvSpPr/>
            <p:nvPr/>
          </p:nvSpPr>
          <p:spPr>
            <a:xfrm>
              <a:off x="6073901" y="3711320"/>
              <a:ext cx="47625" cy="188404"/>
            </a:xfrm>
            <a:custGeom>
              <a:avLst/>
              <a:gdLst>
                <a:gd name="connsiteX0" fmla="*/ 42481 w 47625"/>
                <a:gd name="connsiteY0" fmla="*/ 0 h 188404"/>
                <a:gd name="connsiteX1" fmla="*/ 47625 w 47625"/>
                <a:gd name="connsiteY1" fmla="*/ 94202 h 188404"/>
                <a:gd name="connsiteX2" fmla="*/ 42481 w 47625"/>
                <a:gd name="connsiteY2" fmla="*/ 188404 h 188404"/>
                <a:gd name="connsiteX3" fmla="*/ 5143 w 47625"/>
                <a:gd name="connsiteY3" fmla="*/ 188404 h 188404"/>
                <a:gd name="connsiteX4" fmla="*/ 0 w 47625"/>
                <a:gd name="connsiteY4" fmla="*/ 94202 h 188404"/>
                <a:gd name="connsiteX5" fmla="*/ 5143 w 47625"/>
                <a:gd name="connsiteY5" fmla="*/ 0 h 188404"/>
                <a:gd name="connsiteX6" fmla="*/ 42481 w 47625"/>
                <a:gd name="connsiteY6" fmla="*/ 0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188404">
                  <a:moveTo>
                    <a:pt x="42481" y="0"/>
                  </a:moveTo>
                  <a:cubicBezTo>
                    <a:pt x="42481" y="0"/>
                    <a:pt x="47625" y="43339"/>
                    <a:pt x="47625" y="94202"/>
                  </a:cubicBezTo>
                  <a:cubicBezTo>
                    <a:pt x="47625" y="145066"/>
                    <a:pt x="42481" y="188404"/>
                    <a:pt x="42481" y="188404"/>
                  </a:cubicBezTo>
                  <a:lnTo>
                    <a:pt x="5143" y="188404"/>
                  </a:lnTo>
                  <a:cubicBezTo>
                    <a:pt x="5143" y="188404"/>
                    <a:pt x="0" y="145066"/>
                    <a:pt x="0" y="94202"/>
                  </a:cubicBezTo>
                  <a:cubicBezTo>
                    <a:pt x="0" y="43339"/>
                    <a:pt x="5143" y="0"/>
                    <a:pt x="5143" y="0"/>
                  </a:cubicBezTo>
                  <a:lnTo>
                    <a:pt x="424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E485F3AB-F737-A404-9DCA-8FE7A7388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728" y="623176"/>
            <a:ext cx="8297181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AA85C36B-A105-1530-EA66-D4D7658EF54B}"/>
              </a:ext>
            </a:extLst>
          </p:cNvPr>
          <p:cNvGrpSpPr/>
          <p:nvPr userDrawn="1"/>
        </p:nvGrpSpPr>
        <p:grpSpPr>
          <a:xfrm>
            <a:off x="-3786438" y="2"/>
            <a:ext cx="3693387" cy="5359349"/>
            <a:chOff x="-3786437" y="0"/>
            <a:chExt cx="3693386" cy="53593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66C3D38-AF3C-E338-6FA8-D65213E0F97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470BB1E0-C4C1-B93A-3EA2-F3B7A1AB746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5F29355-7F3A-E271-CB77-25ADEA7A27D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B525B130-B87E-2ED2-2D62-B5497176C36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315D3C5-D6E2-6EFE-DD02-8D830371AB2F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A0464BC6-FCA8-9BCD-A20B-FC50067DAEE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8B78A740-A239-635E-4D15-F7429F5A012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7CC46F89-FB9B-E683-D6E5-99CA0966F74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064664A9-3F83-EA68-1182-A5EFB91E5A3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8769CE5-6A7B-543D-3DEF-860A8538CE09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9F93FCFB-76B9-99BB-82D0-A765E9F0A835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C8CA08C2-A0D8-2AFC-95C3-37087136AF4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BAE3F905-FCD6-494C-FDF2-37FE1F311483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8BADD85-4413-A9C5-2EDC-FBBB9458771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4DEFEE8B-2FD5-D17F-A355-6B54BC28C3D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23D5525-83D6-DF89-4CBA-054615CF8B1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07EFB126-142C-F014-5EF1-6AB016881E1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2D22B27F-BBAA-464A-3627-3A66D6AA64E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A7E288F-69F0-9F4E-0133-E5126399B17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9D9D4FE-800D-C669-B022-4DFB4E3D28B7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41" name="ICOON_info">
              <a:extLst>
                <a:ext uri="{FF2B5EF4-FFF2-40B4-BE49-F238E27FC236}">
                  <a16:creationId xmlns:a16="http://schemas.microsoft.com/office/drawing/2014/main" id="{317BB227-979A-CA68-AC31-48265BB3DB2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89800884-CF1F-75E0-A6CC-8FC075450E2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Graphic 163" descr="Informatie">
                <a:extLst>
                  <a:ext uri="{FF2B5EF4-FFF2-40B4-BE49-F238E27FC236}">
                    <a16:creationId xmlns:a16="http://schemas.microsoft.com/office/drawing/2014/main" id="{25B486B3-EDBD-A03D-93E9-2CC52C44D54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VOORBEELD">
              <a:extLst>
                <a:ext uri="{FF2B5EF4-FFF2-40B4-BE49-F238E27FC236}">
                  <a16:creationId xmlns:a16="http://schemas.microsoft.com/office/drawing/2014/main" id="{879C7B37-1B3E-6303-A888-6C6573547E9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B395A977-C82A-8B93-E474-09BB01553E3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7FDAF425-A0AD-4DF7-4ABA-93C997EF1DF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304EE7F9-51AB-8748-45F8-CACB0D7A1D4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3" name="Groep 82">
                  <a:extLst>
                    <a:ext uri="{FF2B5EF4-FFF2-40B4-BE49-F238E27FC236}">
                      <a16:creationId xmlns:a16="http://schemas.microsoft.com/office/drawing/2014/main" id="{E541AE05-E292-E576-87D8-42695B9DC76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25B4CB9E-EB64-267A-02BC-CAFBB0062A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5E090A8-6293-ADED-5A6B-2CEB7B859C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1BB7A0B4-C1FD-C906-CAFA-005B5C2163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08E5AF8E-0EB1-AC82-34C0-C3D74E803B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9" name="Rechte verbindingslijn 88">
                    <a:extLst>
                      <a:ext uri="{FF2B5EF4-FFF2-40B4-BE49-F238E27FC236}">
                        <a16:creationId xmlns:a16="http://schemas.microsoft.com/office/drawing/2014/main" id="{9C3DFC2F-4AA9-8959-A417-7A93379CC4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4" name="Pijl: rechts 83">
                  <a:extLst>
                    <a:ext uri="{FF2B5EF4-FFF2-40B4-BE49-F238E27FC236}">
                      <a16:creationId xmlns:a16="http://schemas.microsoft.com/office/drawing/2014/main" id="{C2E000C0-A2C7-0F7C-13FB-C16381FAB49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ABCD0F47-7EBB-2F77-A201-97F09D88822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574F220F-3019-E5C2-A76E-0E1C253D704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9C433441-FA86-19F0-8F11-A949DCC3FF9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7E3A3355-0836-684B-1B66-6D43D1E287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BBB976B3-9752-9A32-31AD-74516B124B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E4516FD0-688B-F88E-421F-551F5946E7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6EA32CA4-DD34-7C96-8A83-C83E217DF3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7" name="Pijl: rechts 76">
                  <a:extLst>
                    <a:ext uri="{FF2B5EF4-FFF2-40B4-BE49-F238E27FC236}">
                      <a16:creationId xmlns:a16="http://schemas.microsoft.com/office/drawing/2014/main" id="{80CE2F2F-BBF9-EA85-520C-A0BEFFEFBF4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49DBE4E-83F1-F9EC-E634-3363E91DC3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A7520F66-E881-C976-A418-988157250E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4579DCAB-BA5E-70C2-B406-89C3B6D0879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9F55D403-3925-026C-C4B0-2A2C8DBE3C6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5286DFE4-7B17-856F-D252-DB259A94FCC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A3BD9085-6436-36BA-075C-C73081CFA31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365D0FBE-4299-AF05-A2C2-2D1FE568152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F797AFBF-4D61-0E1A-06EF-E4E494AE7B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3AC9DAC8-E025-909A-9AAC-2B9C96B247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A651162E-5F99-BAA8-E197-F7B7428C32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8D8A8A95-9E17-AFA4-512D-1D067DA7CD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0AC7ABA4-1750-6217-D670-077EEF2527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0" name="Pijl: rechts 69">
                  <a:extLst>
                    <a:ext uri="{FF2B5EF4-FFF2-40B4-BE49-F238E27FC236}">
                      <a16:creationId xmlns:a16="http://schemas.microsoft.com/office/drawing/2014/main" id="{87DF29FD-880B-BC33-0499-6AAA80AECA4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2C5FFCF2-05D3-7A59-A66E-E6E1806D8FB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EC052ECA-C80E-576C-FAC4-EBCE1EFBECDF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0F9476C0-A40C-EFA6-A1A5-A9BC1CE634D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75D379AC-B6F2-8AFA-AEB2-C14DFC2092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918C3A14-BC07-3CD2-9E61-0820300F12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71C2C942-1363-F95D-1B41-9D2F4630DD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011CA59C-DEDF-28C4-60C8-6152293261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B7677DE0-1872-41CA-013D-8C825F1B4E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61">
                  <a:extLst>
                    <a:ext uri="{FF2B5EF4-FFF2-40B4-BE49-F238E27FC236}">
                      <a16:creationId xmlns:a16="http://schemas.microsoft.com/office/drawing/2014/main" id="{B933C25C-9A4E-35EE-68E0-62EDEA8EB5B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9726558E-41B3-58D0-55B1-DE919FD9ABDE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45" name="Inspireren">
                <a:extLst>
                  <a:ext uri="{FF2B5EF4-FFF2-40B4-BE49-F238E27FC236}">
                    <a16:creationId xmlns:a16="http://schemas.microsoft.com/office/drawing/2014/main" id="{0D560E83-A575-39D6-E765-275D20BBFAF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7" name="Freeform 12">
                  <a:extLst>
                    <a:ext uri="{FF2B5EF4-FFF2-40B4-BE49-F238E27FC236}">
                      <a16:creationId xmlns:a16="http://schemas.microsoft.com/office/drawing/2014/main" id="{CA428C49-4875-6A33-AB7B-7D0CBD67F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13">
                  <a:extLst>
                    <a:ext uri="{FF2B5EF4-FFF2-40B4-BE49-F238E27FC236}">
                      <a16:creationId xmlns:a16="http://schemas.microsoft.com/office/drawing/2014/main" id="{35A4132C-2075-FA85-091D-B92961624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14">
                  <a:extLst>
                    <a:ext uri="{FF2B5EF4-FFF2-40B4-BE49-F238E27FC236}">
                      <a16:creationId xmlns:a16="http://schemas.microsoft.com/office/drawing/2014/main" id="{4110F1B3-FAFD-DD20-3BBA-EE9C4C6782D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13A4F174-CE63-49EF-7901-54E04BABCB54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4A304639-032D-D96F-B36F-C684E8ADC932}"/>
                </a:ext>
              </a:extLst>
            </p:cNvPr>
            <p:cNvSpPr/>
            <p:nvPr userDrawn="1"/>
          </p:nvSpPr>
          <p:spPr>
            <a:xfrm>
              <a:off x="-3319415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9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stellen 1 pers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4E4988-42E3-8CD7-CE02-66F5C6966A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447" r="7107" b="1422"/>
          <a:stretch/>
        </p:blipFill>
        <p:spPr>
          <a:xfrm>
            <a:off x="10537162" y="0"/>
            <a:ext cx="1652839" cy="6858000"/>
          </a:xfrm>
          <a:prstGeom prst="rect">
            <a:avLst/>
          </a:prstGeom>
        </p:spPr>
      </p:pic>
      <p:sp>
        <p:nvSpPr>
          <p:cNvPr id="60" name="Vrije vorm: vorm 59">
            <a:extLst>
              <a:ext uri="{FF2B5EF4-FFF2-40B4-BE49-F238E27FC236}">
                <a16:creationId xmlns:a16="http://schemas.microsoft.com/office/drawing/2014/main" id="{80F442F8-8935-2B0E-99DC-37F3C1DF5FB6}"/>
              </a:ext>
            </a:extLst>
          </p:cNvPr>
          <p:cNvSpPr/>
          <p:nvPr/>
        </p:nvSpPr>
        <p:spPr>
          <a:xfrm>
            <a:off x="10569056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50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E96D576B-27B8-BB59-305C-024659B3A543}"/>
              </a:ext>
            </a:extLst>
          </p:cNvPr>
          <p:cNvSpPr/>
          <p:nvPr/>
        </p:nvSpPr>
        <p:spPr>
          <a:xfrm>
            <a:off x="10836414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7DCD85D2-6957-A7A0-3F86-0C69141418B4}"/>
              </a:ext>
            </a:extLst>
          </p:cNvPr>
          <p:cNvSpPr/>
          <p:nvPr/>
        </p:nvSpPr>
        <p:spPr>
          <a:xfrm>
            <a:off x="11594396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7" name="Vrije vorm: vorm 66">
            <a:extLst>
              <a:ext uri="{FF2B5EF4-FFF2-40B4-BE49-F238E27FC236}">
                <a16:creationId xmlns:a16="http://schemas.microsoft.com/office/drawing/2014/main" id="{B368D2B6-3A5D-A391-F5FD-ABC3AA766332}"/>
              </a:ext>
            </a:extLst>
          </p:cNvPr>
          <p:cNvSpPr/>
          <p:nvPr/>
        </p:nvSpPr>
        <p:spPr>
          <a:xfrm>
            <a:off x="10569056" y="6709422"/>
            <a:ext cx="211113" cy="146869"/>
          </a:xfrm>
          <a:custGeom>
            <a:avLst/>
            <a:gdLst>
              <a:gd name="connsiteX0" fmla="*/ 21679 w 211113"/>
              <a:gd name="connsiteY0" fmla="*/ 0 h 146869"/>
              <a:gd name="connsiteX1" fmla="*/ 119389 w 211113"/>
              <a:gd name="connsiteY1" fmla="*/ 49465 h 146869"/>
              <a:gd name="connsiteX2" fmla="*/ 211114 w 211113"/>
              <a:gd name="connsiteY2" fmla="*/ 109373 h 146869"/>
              <a:gd name="connsiteX3" fmla="*/ 189435 w 211113"/>
              <a:gd name="connsiteY3" fmla="*/ 146869 h 146869"/>
              <a:gd name="connsiteX4" fmla="*/ 91725 w 211113"/>
              <a:gd name="connsiteY4" fmla="*/ 97404 h 146869"/>
              <a:gd name="connsiteX5" fmla="*/ 0 w 211113"/>
              <a:gd name="connsiteY5" fmla="*/ 37496 h 146869"/>
              <a:gd name="connsiteX6" fmla="*/ 21679 w 211113"/>
              <a:gd name="connsiteY6" fmla="*/ 0 h 146869"/>
              <a:gd name="connsiteX7" fmla="*/ 21679 w 211113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C322E5BE-FA87-B400-4F08-161076336E3C}"/>
              </a:ext>
            </a:extLst>
          </p:cNvPr>
          <p:cNvSpPr/>
          <p:nvPr/>
        </p:nvSpPr>
        <p:spPr>
          <a:xfrm>
            <a:off x="11334793" y="6709422"/>
            <a:ext cx="211115" cy="146869"/>
          </a:xfrm>
          <a:custGeom>
            <a:avLst/>
            <a:gdLst>
              <a:gd name="connsiteX0" fmla="*/ 21679 w 211114"/>
              <a:gd name="connsiteY0" fmla="*/ 0 h 146869"/>
              <a:gd name="connsiteX1" fmla="*/ 119389 w 211114"/>
              <a:gd name="connsiteY1" fmla="*/ 49465 h 146869"/>
              <a:gd name="connsiteX2" fmla="*/ 211114 w 211114"/>
              <a:gd name="connsiteY2" fmla="*/ 109373 h 146869"/>
              <a:gd name="connsiteX3" fmla="*/ 189435 w 211114"/>
              <a:gd name="connsiteY3" fmla="*/ 146869 h 146869"/>
              <a:gd name="connsiteX4" fmla="*/ 91725 w 211114"/>
              <a:gd name="connsiteY4" fmla="*/ 97404 h 146869"/>
              <a:gd name="connsiteX5" fmla="*/ 0 w 211114"/>
              <a:gd name="connsiteY5" fmla="*/ 37496 h 146869"/>
              <a:gd name="connsiteX6" fmla="*/ 21679 w 211114"/>
              <a:gd name="connsiteY6" fmla="*/ 0 h 146869"/>
              <a:gd name="connsiteX7" fmla="*/ 21679 w 211114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9" name="Vrije vorm: vorm 108">
            <a:extLst>
              <a:ext uri="{FF2B5EF4-FFF2-40B4-BE49-F238E27FC236}">
                <a16:creationId xmlns:a16="http://schemas.microsoft.com/office/drawing/2014/main" id="{1934DC5B-5A8D-7C19-2C0D-B86021336972}"/>
              </a:ext>
            </a:extLst>
          </p:cNvPr>
          <p:cNvSpPr/>
          <p:nvPr/>
        </p:nvSpPr>
        <p:spPr>
          <a:xfrm>
            <a:off x="10948048" y="6490613"/>
            <a:ext cx="211113" cy="146931"/>
          </a:xfrm>
          <a:custGeom>
            <a:avLst/>
            <a:gdLst>
              <a:gd name="connsiteX0" fmla="*/ 21679 w 211113"/>
              <a:gd name="connsiteY0" fmla="*/ 0 h 146931"/>
              <a:gd name="connsiteX1" fmla="*/ 119389 w 211113"/>
              <a:gd name="connsiteY1" fmla="*/ 49465 h 146931"/>
              <a:gd name="connsiteX2" fmla="*/ 211114 w 211113"/>
              <a:gd name="connsiteY2" fmla="*/ 109374 h 146931"/>
              <a:gd name="connsiteX3" fmla="*/ 189435 w 211113"/>
              <a:gd name="connsiteY3" fmla="*/ 146931 h 146931"/>
              <a:gd name="connsiteX4" fmla="*/ 91725 w 211113"/>
              <a:gd name="connsiteY4" fmla="*/ 97405 h 146931"/>
              <a:gd name="connsiteX5" fmla="*/ 0 w 211113"/>
              <a:gd name="connsiteY5" fmla="*/ 37496 h 146931"/>
              <a:gd name="connsiteX6" fmla="*/ 21679 w 211113"/>
              <a:gd name="connsiteY6" fmla="*/ 0 h 146931"/>
              <a:gd name="connsiteX7" fmla="*/ 21679 w 211113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49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0" name="Vrije vorm: vorm 109">
            <a:extLst>
              <a:ext uri="{FF2B5EF4-FFF2-40B4-BE49-F238E27FC236}">
                <a16:creationId xmlns:a16="http://schemas.microsoft.com/office/drawing/2014/main" id="{CFCF2D7A-E397-3551-9172-D24144B5B76A}"/>
              </a:ext>
            </a:extLst>
          </p:cNvPr>
          <p:cNvSpPr/>
          <p:nvPr/>
        </p:nvSpPr>
        <p:spPr>
          <a:xfrm>
            <a:off x="11705968" y="6490613"/>
            <a:ext cx="211115" cy="146931"/>
          </a:xfrm>
          <a:custGeom>
            <a:avLst/>
            <a:gdLst>
              <a:gd name="connsiteX0" fmla="*/ 21679 w 211114"/>
              <a:gd name="connsiteY0" fmla="*/ 0 h 146931"/>
              <a:gd name="connsiteX1" fmla="*/ 119389 w 211114"/>
              <a:gd name="connsiteY1" fmla="*/ 49465 h 146931"/>
              <a:gd name="connsiteX2" fmla="*/ 211114 w 211114"/>
              <a:gd name="connsiteY2" fmla="*/ 109374 h 146931"/>
              <a:gd name="connsiteX3" fmla="*/ 189435 w 211114"/>
              <a:gd name="connsiteY3" fmla="*/ 146931 h 146931"/>
              <a:gd name="connsiteX4" fmla="*/ 91725 w 211114"/>
              <a:gd name="connsiteY4" fmla="*/ 97405 h 146931"/>
              <a:gd name="connsiteX5" fmla="*/ 0 w 211114"/>
              <a:gd name="connsiteY5" fmla="*/ 37496 h 146931"/>
              <a:gd name="connsiteX6" fmla="*/ 21679 w 211114"/>
              <a:gd name="connsiteY6" fmla="*/ 0 h 146931"/>
              <a:gd name="connsiteX7" fmla="*/ 21679 w 211114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1" name="Vrije vorm: vorm 110">
            <a:extLst>
              <a:ext uri="{FF2B5EF4-FFF2-40B4-BE49-F238E27FC236}">
                <a16:creationId xmlns:a16="http://schemas.microsoft.com/office/drawing/2014/main" id="{C6DA3CCA-6007-B9B1-E9D9-2F10CBB38653}"/>
              </a:ext>
            </a:extLst>
          </p:cNvPr>
          <p:cNvSpPr/>
          <p:nvPr/>
        </p:nvSpPr>
        <p:spPr>
          <a:xfrm>
            <a:off x="10948048" y="6709422"/>
            <a:ext cx="211113" cy="146869"/>
          </a:xfrm>
          <a:custGeom>
            <a:avLst/>
            <a:gdLst>
              <a:gd name="connsiteX0" fmla="*/ 0 w 211113"/>
              <a:gd name="connsiteY0" fmla="*/ 109373 h 146869"/>
              <a:gd name="connsiteX1" fmla="*/ 91725 w 211113"/>
              <a:gd name="connsiteY1" fmla="*/ 49465 h 146869"/>
              <a:gd name="connsiteX2" fmla="*/ 189435 w 211113"/>
              <a:gd name="connsiteY2" fmla="*/ 0 h 146869"/>
              <a:gd name="connsiteX3" fmla="*/ 211114 w 211113"/>
              <a:gd name="connsiteY3" fmla="*/ 37496 h 146869"/>
              <a:gd name="connsiteX4" fmla="*/ 119389 w 211113"/>
              <a:gd name="connsiteY4" fmla="*/ 97404 h 146869"/>
              <a:gd name="connsiteX5" fmla="*/ 21679 w 211113"/>
              <a:gd name="connsiteY5" fmla="*/ 146869 h 146869"/>
              <a:gd name="connsiteX6" fmla="*/ 0 w 211113"/>
              <a:gd name="connsiteY6" fmla="*/ 109373 h 146869"/>
              <a:gd name="connsiteX7" fmla="*/ 0 w 211113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0" y="109373"/>
                </a:moveTo>
                <a:cubicBezTo>
                  <a:pt x="0" y="109373"/>
                  <a:pt x="40549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2" name="Vrije vorm: vorm 111">
            <a:extLst>
              <a:ext uri="{FF2B5EF4-FFF2-40B4-BE49-F238E27FC236}">
                <a16:creationId xmlns:a16="http://schemas.microsoft.com/office/drawing/2014/main" id="{C36F089E-130F-CF6E-0A72-73590615A0B2}"/>
              </a:ext>
            </a:extLst>
          </p:cNvPr>
          <p:cNvSpPr/>
          <p:nvPr/>
        </p:nvSpPr>
        <p:spPr>
          <a:xfrm>
            <a:off x="11706029" y="6709422"/>
            <a:ext cx="211115" cy="146869"/>
          </a:xfrm>
          <a:custGeom>
            <a:avLst/>
            <a:gdLst>
              <a:gd name="connsiteX0" fmla="*/ 0 w 211114"/>
              <a:gd name="connsiteY0" fmla="*/ 109373 h 146869"/>
              <a:gd name="connsiteX1" fmla="*/ 91725 w 211114"/>
              <a:gd name="connsiteY1" fmla="*/ 49465 h 146869"/>
              <a:gd name="connsiteX2" fmla="*/ 189435 w 211114"/>
              <a:gd name="connsiteY2" fmla="*/ 0 h 146869"/>
              <a:gd name="connsiteX3" fmla="*/ 211114 w 211114"/>
              <a:gd name="connsiteY3" fmla="*/ 37496 h 146869"/>
              <a:gd name="connsiteX4" fmla="*/ 119389 w 211114"/>
              <a:gd name="connsiteY4" fmla="*/ 97404 h 146869"/>
              <a:gd name="connsiteX5" fmla="*/ 21679 w 211114"/>
              <a:gd name="connsiteY5" fmla="*/ 146869 h 146869"/>
              <a:gd name="connsiteX6" fmla="*/ 0 w 211114"/>
              <a:gd name="connsiteY6" fmla="*/ 109373 h 146869"/>
              <a:gd name="connsiteX7" fmla="*/ 0 w 211114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0" y="109373"/>
                </a:moveTo>
                <a:cubicBezTo>
                  <a:pt x="0" y="109373"/>
                  <a:pt x="40550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5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4" name="Vrije vorm: vorm 113">
            <a:extLst>
              <a:ext uri="{FF2B5EF4-FFF2-40B4-BE49-F238E27FC236}">
                <a16:creationId xmlns:a16="http://schemas.microsoft.com/office/drawing/2014/main" id="{DF14DD5D-C13C-BF8D-79AD-A8EB42B1B0D9}"/>
              </a:ext>
            </a:extLst>
          </p:cNvPr>
          <p:cNvSpPr/>
          <p:nvPr/>
        </p:nvSpPr>
        <p:spPr>
          <a:xfrm>
            <a:off x="11215404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3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3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8" name="Vrije vorm: vorm 157">
            <a:extLst>
              <a:ext uri="{FF2B5EF4-FFF2-40B4-BE49-F238E27FC236}">
                <a16:creationId xmlns:a16="http://schemas.microsoft.com/office/drawing/2014/main" id="{E62DEEFA-9676-849E-0A16-DEDCCA40B3C5}"/>
              </a:ext>
            </a:extLst>
          </p:cNvPr>
          <p:cNvSpPr/>
          <p:nvPr/>
        </p:nvSpPr>
        <p:spPr>
          <a:xfrm>
            <a:off x="11327038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49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BE908DF-7301-53FD-120E-DF2F1C86BBAD}"/>
              </a:ext>
            </a:extLst>
          </p:cNvPr>
          <p:cNvSpPr/>
          <p:nvPr/>
        </p:nvSpPr>
        <p:spPr>
          <a:xfrm>
            <a:off x="11973388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5985 w 55389"/>
              <a:gd name="connsiteY3" fmla="*/ 218747 h 218747"/>
              <a:gd name="connsiteX4" fmla="*/ 0 w 55389"/>
              <a:gd name="connsiteY4" fmla="*/ 109373 h 218747"/>
              <a:gd name="connsiteX5" fmla="*/ 5985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5985" y="218747"/>
                </a:lnTo>
                <a:cubicBezTo>
                  <a:pt x="5985" y="218747"/>
                  <a:pt x="0" y="168488"/>
                  <a:pt x="0" y="109373"/>
                </a:cubicBezTo>
                <a:cubicBezTo>
                  <a:pt x="0" y="50259"/>
                  <a:pt x="5985" y="0"/>
                  <a:pt x="5985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F64921B-9895-1EB3-D78C-DD5E3451E08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8477" y="623176"/>
            <a:ext cx="6172879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391638A-D129-72DE-80CF-C3A843626C1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5714" y="1212850"/>
            <a:ext cx="6172879" cy="3050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F69EEBFD-4114-C994-3A51-1C2B40709DA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5714" y="1584707"/>
            <a:ext cx="6172879" cy="3050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5EC4409-BE97-B695-598C-12274B3D3E6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9426" y="2560322"/>
            <a:ext cx="6199167" cy="2306955"/>
          </a:xfrm>
        </p:spPr>
        <p:txBody>
          <a:bodyPr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2E24D4A-A4D1-9DDF-ECE3-9C5E407F7607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870826" y="1212852"/>
            <a:ext cx="3101975" cy="4022725"/>
          </a:xfrm>
          <a:solidFill>
            <a:schemeClr val="bg1">
              <a:lumMod val="20000"/>
              <a:lumOff val="80000"/>
            </a:schemeClr>
          </a:solidFill>
        </p:spPr>
        <p:txBody>
          <a:bodyPr tIns="1188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CD78CC0-F2C2-0A63-04FE-2093287A95E3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" name="Logo sky blue">
            <a:extLst>
              <a:ext uri="{FF2B5EF4-FFF2-40B4-BE49-F238E27FC236}">
                <a16:creationId xmlns:a16="http://schemas.microsoft.com/office/drawing/2014/main" id="{A1E2274C-CD97-E345-D5AD-90FFAA488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grpSp>
        <p:nvGrpSpPr>
          <p:cNvPr id="300" name="INSTRUCTIE">
            <a:extLst>
              <a:ext uri="{FF2B5EF4-FFF2-40B4-BE49-F238E27FC236}">
                <a16:creationId xmlns:a16="http://schemas.microsoft.com/office/drawing/2014/main" id="{D50AE56F-E667-5FB6-1CCF-FC27F6D709B9}"/>
              </a:ext>
            </a:extLst>
          </p:cNvPr>
          <p:cNvGrpSpPr/>
          <p:nvPr userDrawn="1"/>
        </p:nvGrpSpPr>
        <p:grpSpPr>
          <a:xfrm>
            <a:off x="-3786438" y="2"/>
            <a:ext cx="3693387" cy="5359349"/>
            <a:chOff x="-3786437" y="0"/>
            <a:chExt cx="3693386" cy="5359349"/>
          </a:xfrm>
        </p:grpSpPr>
        <p:sp>
          <p:nvSpPr>
            <p:cNvPr id="301" name="Rechthoek 300">
              <a:extLst>
                <a:ext uri="{FF2B5EF4-FFF2-40B4-BE49-F238E27FC236}">
                  <a16:creationId xmlns:a16="http://schemas.microsoft.com/office/drawing/2014/main" id="{AD3A6303-8A5D-4217-1E91-4B0F1793F02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FB5D66D-9CDE-0369-9814-114348EE72A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B54FFB22-0C73-69B5-9E0D-BAA1940F303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4" name="Ovaal 303">
              <a:extLst>
                <a:ext uri="{FF2B5EF4-FFF2-40B4-BE49-F238E27FC236}">
                  <a16:creationId xmlns:a16="http://schemas.microsoft.com/office/drawing/2014/main" id="{D35CE129-FA78-7610-7539-75EB0398A14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5" name="Rechthoek 304">
              <a:extLst>
                <a:ext uri="{FF2B5EF4-FFF2-40B4-BE49-F238E27FC236}">
                  <a16:creationId xmlns:a16="http://schemas.microsoft.com/office/drawing/2014/main" id="{7F7F7A35-103D-7BC3-0237-003AF7A810C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7BF92D85-CCD3-A129-5E98-98A1CC37004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6FFC7C63-5FB1-01E5-4513-F2A69CB873FF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73AB4D90-EE31-060A-9FE2-1A36200D18E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309" name="Ovaal 308">
              <a:extLst>
                <a:ext uri="{FF2B5EF4-FFF2-40B4-BE49-F238E27FC236}">
                  <a16:creationId xmlns:a16="http://schemas.microsoft.com/office/drawing/2014/main" id="{1B1A52C7-8194-B2A4-5B26-2FAE48E8E0A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0" name="Rechthoek 309">
              <a:extLst>
                <a:ext uri="{FF2B5EF4-FFF2-40B4-BE49-F238E27FC236}">
                  <a16:creationId xmlns:a16="http://schemas.microsoft.com/office/drawing/2014/main" id="{195EC0DA-C0C4-9E33-EFC4-F55DE4EFD10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311" name="Ovaal 310">
              <a:extLst>
                <a:ext uri="{FF2B5EF4-FFF2-40B4-BE49-F238E27FC236}">
                  <a16:creationId xmlns:a16="http://schemas.microsoft.com/office/drawing/2014/main" id="{E4A994B1-C889-7D12-A45A-90BBF73A982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12" name="Rechthoek 311">
              <a:extLst>
                <a:ext uri="{FF2B5EF4-FFF2-40B4-BE49-F238E27FC236}">
                  <a16:creationId xmlns:a16="http://schemas.microsoft.com/office/drawing/2014/main" id="{41F7E9E1-1166-EF28-E6E4-EE45E989472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589CD20D-AFC1-4B0C-1D74-64D9E61B77B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35D27EE7-68A8-5AD5-58BB-326043A095A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901CF250-9C87-FBF4-B612-FF9122574EA3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5778B2C9-655E-C21F-FDBB-C415CD60DC4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7" name="Ovaal 316">
              <a:extLst>
                <a:ext uri="{FF2B5EF4-FFF2-40B4-BE49-F238E27FC236}">
                  <a16:creationId xmlns:a16="http://schemas.microsoft.com/office/drawing/2014/main" id="{7C864AFB-FA6A-E981-90D5-EBCBE3981A5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19" name="Ovaal 318">
              <a:extLst>
                <a:ext uri="{FF2B5EF4-FFF2-40B4-BE49-F238E27FC236}">
                  <a16:creationId xmlns:a16="http://schemas.microsoft.com/office/drawing/2014/main" id="{913B542D-DC40-3A95-9538-328973E45242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0" name="Rechthoek 319">
              <a:extLst>
                <a:ext uri="{FF2B5EF4-FFF2-40B4-BE49-F238E27FC236}">
                  <a16:creationId xmlns:a16="http://schemas.microsoft.com/office/drawing/2014/main" id="{25EB1303-F18B-1EAE-0677-D4FEC6F9607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321" name="Rechthoek 320">
              <a:extLst>
                <a:ext uri="{FF2B5EF4-FFF2-40B4-BE49-F238E27FC236}">
                  <a16:creationId xmlns:a16="http://schemas.microsoft.com/office/drawing/2014/main" id="{9D6B8025-B60B-04BD-7F1F-566C76517894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322" name="ICOON_info">
              <a:extLst>
                <a:ext uri="{FF2B5EF4-FFF2-40B4-BE49-F238E27FC236}">
                  <a16:creationId xmlns:a16="http://schemas.microsoft.com/office/drawing/2014/main" id="{DC792E52-71F2-9474-0FA1-2124BFA06EE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70" name="Ovaal 369">
                <a:extLst>
                  <a:ext uri="{FF2B5EF4-FFF2-40B4-BE49-F238E27FC236}">
                    <a16:creationId xmlns:a16="http://schemas.microsoft.com/office/drawing/2014/main" id="{A6B193C0-D8DE-06FA-7447-11C00E70898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71" name="Graphic 163" descr="Informatie">
                <a:extLst>
                  <a:ext uri="{FF2B5EF4-FFF2-40B4-BE49-F238E27FC236}">
                    <a16:creationId xmlns:a16="http://schemas.microsoft.com/office/drawing/2014/main" id="{B6B55B87-5B33-BF6C-22AB-5C7AD0D9462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3" name="VOORBEELD">
              <a:extLst>
                <a:ext uri="{FF2B5EF4-FFF2-40B4-BE49-F238E27FC236}">
                  <a16:creationId xmlns:a16="http://schemas.microsoft.com/office/drawing/2014/main" id="{284729F9-B720-D6F9-03D0-DEA23F189A0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0" name="Rechthoek 329">
                <a:extLst>
                  <a:ext uri="{FF2B5EF4-FFF2-40B4-BE49-F238E27FC236}">
                    <a16:creationId xmlns:a16="http://schemas.microsoft.com/office/drawing/2014/main" id="{72C18C2C-1239-F3F2-0352-1134686B745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31" name="Rechthoek 330">
                <a:extLst>
                  <a:ext uri="{FF2B5EF4-FFF2-40B4-BE49-F238E27FC236}">
                    <a16:creationId xmlns:a16="http://schemas.microsoft.com/office/drawing/2014/main" id="{C47D4515-6CC6-63FA-13A9-4EF5D8228C7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32" name="Groep 331">
                <a:extLst>
                  <a:ext uri="{FF2B5EF4-FFF2-40B4-BE49-F238E27FC236}">
                    <a16:creationId xmlns:a16="http://schemas.microsoft.com/office/drawing/2014/main" id="{049100A8-D177-F10D-65E1-78BEAB95503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63" name="Groep 362">
                  <a:extLst>
                    <a:ext uri="{FF2B5EF4-FFF2-40B4-BE49-F238E27FC236}">
                      <a16:creationId xmlns:a16="http://schemas.microsoft.com/office/drawing/2014/main" id="{67C04B56-9DA9-CC1B-03C6-6B9C93ADAFA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5" name="Rechte verbindingslijn 364">
                    <a:extLst>
                      <a:ext uri="{FF2B5EF4-FFF2-40B4-BE49-F238E27FC236}">
                        <a16:creationId xmlns:a16="http://schemas.microsoft.com/office/drawing/2014/main" id="{D002F440-3059-917F-A20D-332A41F8D7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6" name="Rechte verbindingslijn 365">
                    <a:extLst>
                      <a:ext uri="{FF2B5EF4-FFF2-40B4-BE49-F238E27FC236}">
                        <a16:creationId xmlns:a16="http://schemas.microsoft.com/office/drawing/2014/main" id="{BB597521-D981-2983-9A26-4478A8092D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7" name="Rechte verbindingslijn 366">
                    <a:extLst>
                      <a:ext uri="{FF2B5EF4-FFF2-40B4-BE49-F238E27FC236}">
                        <a16:creationId xmlns:a16="http://schemas.microsoft.com/office/drawing/2014/main" id="{90434DB2-132C-F3BF-4C13-6F6D712208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8" name="Rechte verbindingslijn 367">
                    <a:extLst>
                      <a:ext uri="{FF2B5EF4-FFF2-40B4-BE49-F238E27FC236}">
                        <a16:creationId xmlns:a16="http://schemas.microsoft.com/office/drawing/2014/main" id="{D42A2285-B5E1-4D9C-CC35-F1195AACFD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9" name="Rechte verbindingslijn 368">
                    <a:extLst>
                      <a:ext uri="{FF2B5EF4-FFF2-40B4-BE49-F238E27FC236}">
                        <a16:creationId xmlns:a16="http://schemas.microsoft.com/office/drawing/2014/main" id="{99A793C8-08EA-1B74-EB4E-87A4DAE392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64" name="Pijl: rechts 363">
                  <a:extLst>
                    <a:ext uri="{FF2B5EF4-FFF2-40B4-BE49-F238E27FC236}">
                      <a16:creationId xmlns:a16="http://schemas.microsoft.com/office/drawing/2014/main" id="{5C50DF15-F7C9-6B60-2393-BEAEE91507A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3" name="Groep 332">
                <a:extLst>
                  <a:ext uri="{FF2B5EF4-FFF2-40B4-BE49-F238E27FC236}">
                    <a16:creationId xmlns:a16="http://schemas.microsoft.com/office/drawing/2014/main" id="{BCDA4129-F0F2-1757-125B-33D7BC284E6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56" name="Groep 355">
                  <a:extLst>
                    <a:ext uri="{FF2B5EF4-FFF2-40B4-BE49-F238E27FC236}">
                      <a16:creationId xmlns:a16="http://schemas.microsoft.com/office/drawing/2014/main" id="{91218752-AA12-002C-EA81-6332053FF72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8" name="Rechte verbindingslijn 357">
                    <a:extLst>
                      <a:ext uri="{FF2B5EF4-FFF2-40B4-BE49-F238E27FC236}">
                        <a16:creationId xmlns:a16="http://schemas.microsoft.com/office/drawing/2014/main" id="{15EA194C-3382-A326-2EE0-631C9CFDC6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9" name="Rechte verbindingslijn 358">
                    <a:extLst>
                      <a:ext uri="{FF2B5EF4-FFF2-40B4-BE49-F238E27FC236}">
                        <a16:creationId xmlns:a16="http://schemas.microsoft.com/office/drawing/2014/main" id="{ADDEA756-53A4-4580-2EAC-82AD45083E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0" name="Rechte verbindingslijn 359">
                    <a:extLst>
                      <a:ext uri="{FF2B5EF4-FFF2-40B4-BE49-F238E27FC236}">
                        <a16:creationId xmlns:a16="http://schemas.microsoft.com/office/drawing/2014/main" id="{C8468995-D720-97BB-5109-9B2D3DCB88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1" name="Rechte verbindingslijn 360">
                    <a:extLst>
                      <a:ext uri="{FF2B5EF4-FFF2-40B4-BE49-F238E27FC236}">
                        <a16:creationId xmlns:a16="http://schemas.microsoft.com/office/drawing/2014/main" id="{5C15DAD5-E7C0-5A7F-E99E-986070431C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2" name="Rechte verbindingslijn 361">
                    <a:extLst>
                      <a:ext uri="{FF2B5EF4-FFF2-40B4-BE49-F238E27FC236}">
                        <a16:creationId xmlns:a16="http://schemas.microsoft.com/office/drawing/2014/main" id="{C9145DC8-F69C-8CB2-DF5C-20A6EB4B02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57" name="Pijl: rechts 356">
                  <a:extLst>
                    <a:ext uri="{FF2B5EF4-FFF2-40B4-BE49-F238E27FC236}">
                      <a16:creationId xmlns:a16="http://schemas.microsoft.com/office/drawing/2014/main" id="{90283BEA-A135-75A7-44AA-7D722200A37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34" name="Rechte verbindingslijn 333">
                <a:extLst>
                  <a:ext uri="{FF2B5EF4-FFF2-40B4-BE49-F238E27FC236}">
                    <a16:creationId xmlns:a16="http://schemas.microsoft.com/office/drawing/2014/main" id="{3EC5A170-4C8A-9D79-0367-56F5321D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35" name="Rechte verbindingslijn 334">
                <a:extLst>
                  <a:ext uri="{FF2B5EF4-FFF2-40B4-BE49-F238E27FC236}">
                    <a16:creationId xmlns:a16="http://schemas.microsoft.com/office/drawing/2014/main" id="{454DE12B-2AA4-FF5E-5830-83AE84FDC59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36" name="Rechthoek 335">
                <a:extLst>
                  <a:ext uri="{FF2B5EF4-FFF2-40B4-BE49-F238E27FC236}">
                    <a16:creationId xmlns:a16="http://schemas.microsoft.com/office/drawing/2014/main" id="{ECC4B5B1-3BA8-D357-619E-E16C95B28BA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419A826A-DF54-9920-3DEA-4F9F7537424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338" name="Groep 337">
                <a:extLst>
                  <a:ext uri="{FF2B5EF4-FFF2-40B4-BE49-F238E27FC236}">
                    <a16:creationId xmlns:a16="http://schemas.microsoft.com/office/drawing/2014/main" id="{BD575A2E-058C-F2BF-F8EA-0061F9CB4EA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48" name="Rechthoek 347">
                  <a:extLst>
                    <a:ext uri="{FF2B5EF4-FFF2-40B4-BE49-F238E27FC236}">
                      <a16:creationId xmlns:a16="http://schemas.microsoft.com/office/drawing/2014/main" id="{151417A7-C666-C0E2-2E9C-1EB30FE1FA7E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9" name="Groep 348">
                  <a:extLst>
                    <a:ext uri="{FF2B5EF4-FFF2-40B4-BE49-F238E27FC236}">
                      <a16:creationId xmlns:a16="http://schemas.microsoft.com/office/drawing/2014/main" id="{CEDABDA8-6BD2-08FE-D6D0-569C6A025C1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51" name="Rechte verbindingslijn 350">
                    <a:extLst>
                      <a:ext uri="{FF2B5EF4-FFF2-40B4-BE49-F238E27FC236}">
                        <a16:creationId xmlns:a16="http://schemas.microsoft.com/office/drawing/2014/main" id="{5AA92033-88EA-E02B-6083-0B4F290E61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2" name="Rechte verbindingslijn 351">
                    <a:extLst>
                      <a:ext uri="{FF2B5EF4-FFF2-40B4-BE49-F238E27FC236}">
                        <a16:creationId xmlns:a16="http://schemas.microsoft.com/office/drawing/2014/main" id="{CD98CD43-D275-93A8-FF80-F0D188E2E0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3" name="Rechte verbindingslijn 352">
                    <a:extLst>
                      <a:ext uri="{FF2B5EF4-FFF2-40B4-BE49-F238E27FC236}">
                        <a16:creationId xmlns:a16="http://schemas.microsoft.com/office/drawing/2014/main" id="{C6FAA09E-B548-61D9-BDC0-0EAADD295D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4" name="Rechte verbindingslijn 353">
                    <a:extLst>
                      <a:ext uri="{FF2B5EF4-FFF2-40B4-BE49-F238E27FC236}">
                        <a16:creationId xmlns:a16="http://schemas.microsoft.com/office/drawing/2014/main" id="{40AD175A-9E6C-46D4-2125-8F0B1EDE98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5" name="Rechte verbindingslijn 354">
                    <a:extLst>
                      <a:ext uri="{FF2B5EF4-FFF2-40B4-BE49-F238E27FC236}">
                        <a16:creationId xmlns:a16="http://schemas.microsoft.com/office/drawing/2014/main" id="{23312DBC-CEEA-7C87-A0B3-2859A3BF0D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50" name="Pijl: rechts 349">
                  <a:extLst>
                    <a:ext uri="{FF2B5EF4-FFF2-40B4-BE49-F238E27FC236}">
                      <a16:creationId xmlns:a16="http://schemas.microsoft.com/office/drawing/2014/main" id="{86862740-2752-27A8-790D-9C3FFC5D159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7CA14AFD-18D2-1E50-7A0F-6E6B75C8891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2FC004B6-8999-F5A2-D570-B720ADDF257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04D4251C-82E5-46FC-AB79-106E49938D6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43" name="Rechte verbindingslijn 342">
                    <a:extLst>
                      <a:ext uri="{FF2B5EF4-FFF2-40B4-BE49-F238E27FC236}">
                        <a16:creationId xmlns:a16="http://schemas.microsoft.com/office/drawing/2014/main" id="{4E833FE3-F981-55C8-70DC-605AB9C603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4" name="Rechte verbindingslijn 343">
                    <a:extLst>
                      <a:ext uri="{FF2B5EF4-FFF2-40B4-BE49-F238E27FC236}">
                        <a16:creationId xmlns:a16="http://schemas.microsoft.com/office/drawing/2014/main" id="{3FF9C609-461C-2327-7CFD-FAA4DFE080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5" name="Rechte verbindingslijn 344">
                    <a:extLst>
                      <a:ext uri="{FF2B5EF4-FFF2-40B4-BE49-F238E27FC236}">
                        <a16:creationId xmlns:a16="http://schemas.microsoft.com/office/drawing/2014/main" id="{D76FCD5A-C3E0-0C7B-FE69-54183B2881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6" name="Rechte verbindingslijn 345">
                    <a:extLst>
                      <a:ext uri="{FF2B5EF4-FFF2-40B4-BE49-F238E27FC236}">
                        <a16:creationId xmlns:a16="http://schemas.microsoft.com/office/drawing/2014/main" id="{1CFE334E-4BE9-FBFA-3754-4031A7F86F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7" name="Rechte verbindingslijn 346">
                    <a:extLst>
                      <a:ext uri="{FF2B5EF4-FFF2-40B4-BE49-F238E27FC236}">
                        <a16:creationId xmlns:a16="http://schemas.microsoft.com/office/drawing/2014/main" id="{4D80B579-EFA1-4DEF-B655-A94A7A103F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42" name="Pijl: rechts 341">
                  <a:extLst>
                    <a:ext uri="{FF2B5EF4-FFF2-40B4-BE49-F238E27FC236}">
                      <a16:creationId xmlns:a16="http://schemas.microsoft.com/office/drawing/2014/main" id="{1CEB6169-78B0-B62C-9431-251051A21AD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24" name="Groep 323">
              <a:extLst>
                <a:ext uri="{FF2B5EF4-FFF2-40B4-BE49-F238E27FC236}">
                  <a16:creationId xmlns:a16="http://schemas.microsoft.com/office/drawing/2014/main" id="{AD38339A-07CD-9F15-0526-08C2694328DE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325" name="Inspireren">
                <a:extLst>
                  <a:ext uri="{FF2B5EF4-FFF2-40B4-BE49-F238E27FC236}">
                    <a16:creationId xmlns:a16="http://schemas.microsoft.com/office/drawing/2014/main" id="{BAABDC99-8A53-F385-1196-E7BF041CC4C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27" name="Freeform 12">
                  <a:extLst>
                    <a:ext uri="{FF2B5EF4-FFF2-40B4-BE49-F238E27FC236}">
                      <a16:creationId xmlns:a16="http://schemas.microsoft.com/office/drawing/2014/main" id="{F034B485-7CA4-9103-22D2-BA9C9DDBF3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13">
                  <a:extLst>
                    <a:ext uri="{FF2B5EF4-FFF2-40B4-BE49-F238E27FC236}">
                      <a16:creationId xmlns:a16="http://schemas.microsoft.com/office/drawing/2014/main" id="{4234B19E-80C8-ADD8-D74E-199D11E7F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14">
                  <a:extLst>
                    <a:ext uri="{FF2B5EF4-FFF2-40B4-BE49-F238E27FC236}">
                      <a16:creationId xmlns:a16="http://schemas.microsoft.com/office/drawing/2014/main" id="{5250D549-E042-3406-4E5B-FFE8113CA3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6" name="Tekstvak 325">
                <a:extLst>
                  <a:ext uri="{FF2B5EF4-FFF2-40B4-BE49-F238E27FC236}">
                    <a16:creationId xmlns:a16="http://schemas.microsoft.com/office/drawing/2014/main" id="{E124A0D1-1135-69B7-6EE3-A4557DAA0FC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372" name="Rechthoek 371">
              <a:extLst>
                <a:ext uri="{FF2B5EF4-FFF2-40B4-BE49-F238E27FC236}">
                  <a16:creationId xmlns:a16="http://schemas.microsoft.com/office/drawing/2014/main" id="{DBCDB084-46C6-D3F9-DFFF-99657CFE8A59}"/>
                </a:ext>
              </a:extLst>
            </p:cNvPr>
            <p:cNvSpPr/>
            <p:nvPr userDrawn="1"/>
          </p:nvSpPr>
          <p:spPr>
            <a:xfrm>
              <a:off x="-3319415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grpSp>
        <p:nvGrpSpPr>
          <p:cNvPr id="416" name="INSTRUCTIE">
            <a:extLst>
              <a:ext uri="{FF2B5EF4-FFF2-40B4-BE49-F238E27FC236}">
                <a16:creationId xmlns:a16="http://schemas.microsoft.com/office/drawing/2014/main" id="{67C22E60-EAC7-959F-FC07-F37A4871A4E9}"/>
              </a:ext>
            </a:extLst>
          </p:cNvPr>
          <p:cNvGrpSpPr/>
          <p:nvPr userDrawn="1"/>
        </p:nvGrpSpPr>
        <p:grpSpPr>
          <a:xfrm>
            <a:off x="12377597" y="0"/>
            <a:ext cx="3693113" cy="5247148"/>
            <a:chOff x="-3786164" y="0"/>
            <a:chExt cx="3693113" cy="5247148"/>
          </a:xfrm>
        </p:grpSpPr>
        <p:sp>
          <p:nvSpPr>
            <p:cNvPr id="417" name="Rechthoek 416">
              <a:extLst>
                <a:ext uri="{FF2B5EF4-FFF2-40B4-BE49-F238E27FC236}">
                  <a16:creationId xmlns:a16="http://schemas.microsoft.com/office/drawing/2014/main" id="{9B79EA6E-5E2E-6069-6659-53B7A255481A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1D803781-8EC5-0398-736D-E032FA28B1DD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419" name="Ovaal 418">
              <a:extLst>
                <a:ext uri="{FF2B5EF4-FFF2-40B4-BE49-F238E27FC236}">
                  <a16:creationId xmlns:a16="http://schemas.microsoft.com/office/drawing/2014/main" id="{CEA151D3-4370-9216-733A-4FD6C6FB79C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20" name="Rechthoek 419">
              <a:extLst>
                <a:ext uri="{FF2B5EF4-FFF2-40B4-BE49-F238E27FC236}">
                  <a16:creationId xmlns:a16="http://schemas.microsoft.com/office/drawing/2014/main" id="{71B1B213-06E4-2A0E-9D3D-8443CB41E2AB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1" name="Ovaal 420">
              <a:extLst>
                <a:ext uri="{FF2B5EF4-FFF2-40B4-BE49-F238E27FC236}">
                  <a16:creationId xmlns:a16="http://schemas.microsoft.com/office/drawing/2014/main" id="{2E252377-D97F-249D-9066-619C9C50FCF8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2" name="Rechthoek 421">
              <a:extLst>
                <a:ext uri="{FF2B5EF4-FFF2-40B4-BE49-F238E27FC236}">
                  <a16:creationId xmlns:a16="http://schemas.microsoft.com/office/drawing/2014/main" id="{1BA4657C-B10B-B827-ECA9-DBBBA07C1B6F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3" name="Rechthoek 422">
              <a:extLst>
                <a:ext uri="{FF2B5EF4-FFF2-40B4-BE49-F238E27FC236}">
                  <a16:creationId xmlns:a16="http://schemas.microsoft.com/office/drawing/2014/main" id="{9A55DDF0-4ADE-32AD-85E5-6BEDBCCC8A4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424" name="Ovaal 423">
              <a:extLst>
                <a:ext uri="{FF2B5EF4-FFF2-40B4-BE49-F238E27FC236}">
                  <a16:creationId xmlns:a16="http://schemas.microsoft.com/office/drawing/2014/main" id="{3E569EA8-0C37-001C-CE30-48A0A66B17BC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5" name="Rechthoek 424">
              <a:extLst>
                <a:ext uri="{FF2B5EF4-FFF2-40B4-BE49-F238E27FC236}">
                  <a16:creationId xmlns:a16="http://schemas.microsoft.com/office/drawing/2014/main" id="{1629246E-4629-6589-2E52-94C0BE39577F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426" name="Groep 425">
              <a:extLst>
                <a:ext uri="{FF2B5EF4-FFF2-40B4-BE49-F238E27FC236}">
                  <a16:creationId xmlns:a16="http://schemas.microsoft.com/office/drawing/2014/main" id="{6F410069-B1DE-57B2-0322-D81BB7BF605A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443" name="Groep 442">
                <a:extLst>
                  <a:ext uri="{FF2B5EF4-FFF2-40B4-BE49-F238E27FC236}">
                    <a16:creationId xmlns:a16="http://schemas.microsoft.com/office/drawing/2014/main" id="{F8985390-B0D9-0D48-E880-317731C9836C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46" name="Groep 445">
                  <a:extLst>
                    <a:ext uri="{FF2B5EF4-FFF2-40B4-BE49-F238E27FC236}">
                      <a16:creationId xmlns:a16="http://schemas.microsoft.com/office/drawing/2014/main" id="{CB4743AD-CE65-991F-4792-75A8012E483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53" name="Groep 452">
                    <a:extLst>
                      <a:ext uri="{FF2B5EF4-FFF2-40B4-BE49-F238E27FC236}">
                        <a16:creationId xmlns:a16="http://schemas.microsoft.com/office/drawing/2014/main" id="{98077400-BEE2-CED5-8F70-C1707D1124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56" name="Rechthoek 455">
                      <a:extLst>
                        <a:ext uri="{FF2B5EF4-FFF2-40B4-BE49-F238E27FC236}">
                          <a16:creationId xmlns:a16="http://schemas.microsoft.com/office/drawing/2014/main" id="{656A014B-67D9-DAF5-4031-00E25ED94F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7" name="Rechthoek 456">
                      <a:extLst>
                        <a:ext uri="{FF2B5EF4-FFF2-40B4-BE49-F238E27FC236}">
                          <a16:creationId xmlns:a16="http://schemas.microsoft.com/office/drawing/2014/main" id="{C2923722-D224-78F1-1310-D4998380B2B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8" name="Ovaal 457">
                      <a:extLst>
                        <a:ext uri="{FF2B5EF4-FFF2-40B4-BE49-F238E27FC236}">
                          <a16:creationId xmlns:a16="http://schemas.microsoft.com/office/drawing/2014/main" id="{E88CC7BA-86BF-96E3-226C-D3CC6A8E00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54" name="Afbeelding 453">
                    <a:extLst>
                      <a:ext uri="{FF2B5EF4-FFF2-40B4-BE49-F238E27FC236}">
                        <a16:creationId xmlns:a16="http://schemas.microsoft.com/office/drawing/2014/main" id="{6E782B6A-8689-CDEA-1AD7-068AF4F6B0C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55" name="Afbeelding 454">
                    <a:extLst>
                      <a:ext uri="{FF2B5EF4-FFF2-40B4-BE49-F238E27FC236}">
                        <a16:creationId xmlns:a16="http://schemas.microsoft.com/office/drawing/2014/main" id="{91A0FD3A-C41E-B21A-7045-EFFA5075301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7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7" name="Groep 446">
                  <a:extLst>
                    <a:ext uri="{FF2B5EF4-FFF2-40B4-BE49-F238E27FC236}">
                      <a16:creationId xmlns:a16="http://schemas.microsoft.com/office/drawing/2014/main" id="{13FC82B2-3D1B-EE11-C574-8C0822748FC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51" name="Rechthoek 450">
                    <a:extLst>
                      <a:ext uri="{FF2B5EF4-FFF2-40B4-BE49-F238E27FC236}">
                        <a16:creationId xmlns:a16="http://schemas.microsoft.com/office/drawing/2014/main" id="{3D540158-0B72-9088-0631-9A16305D0B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2" name="Rechthoek 451">
                    <a:extLst>
                      <a:ext uri="{FF2B5EF4-FFF2-40B4-BE49-F238E27FC236}">
                        <a16:creationId xmlns:a16="http://schemas.microsoft.com/office/drawing/2014/main" id="{EE169568-487D-7944-4EFF-3907AA38992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8" name="Groep 447">
                  <a:extLst>
                    <a:ext uri="{FF2B5EF4-FFF2-40B4-BE49-F238E27FC236}">
                      <a16:creationId xmlns:a16="http://schemas.microsoft.com/office/drawing/2014/main" id="{7D22D72D-BF96-416F-5CBF-A7036B0EFDB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49" name="Rechthoek 448">
                    <a:extLst>
                      <a:ext uri="{FF2B5EF4-FFF2-40B4-BE49-F238E27FC236}">
                        <a16:creationId xmlns:a16="http://schemas.microsoft.com/office/drawing/2014/main" id="{C3069825-0EE5-37DC-B529-C1D240FD16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0" name="Rechthoek 449">
                    <a:extLst>
                      <a:ext uri="{FF2B5EF4-FFF2-40B4-BE49-F238E27FC236}">
                        <a16:creationId xmlns:a16="http://schemas.microsoft.com/office/drawing/2014/main" id="{7E3879F7-A091-31A0-5E2B-51145772C60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44" name="Rechthoek 443">
                <a:extLst>
                  <a:ext uri="{FF2B5EF4-FFF2-40B4-BE49-F238E27FC236}">
                    <a16:creationId xmlns:a16="http://schemas.microsoft.com/office/drawing/2014/main" id="{985CB460-B6BA-79AA-286D-5B6819917EE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45" name="Gelijkbenige driehoek 444">
                <a:extLst>
                  <a:ext uri="{FF2B5EF4-FFF2-40B4-BE49-F238E27FC236}">
                    <a16:creationId xmlns:a16="http://schemas.microsoft.com/office/drawing/2014/main" id="{69795FB8-26A3-0CAC-0C4B-4FB64318922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7" name="ICOON_info">
              <a:extLst>
                <a:ext uri="{FF2B5EF4-FFF2-40B4-BE49-F238E27FC236}">
                  <a16:creationId xmlns:a16="http://schemas.microsoft.com/office/drawing/2014/main" id="{4DF75B5B-F248-9F51-942E-6E008A1F2A55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441" name="Ovaal 440">
                <a:extLst>
                  <a:ext uri="{FF2B5EF4-FFF2-40B4-BE49-F238E27FC236}">
                    <a16:creationId xmlns:a16="http://schemas.microsoft.com/office/drawing/2014/main" id="{5DE93119-5008-3C74-E8D3-EACDAA65711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42" name="Graphic 163" descr="Informatie">
                <a:extLst>
                  <a:ext uri="{FF2B5EF4-FFF2-40B4-BE49-F238E27FC236}">
                    <a16:creationId xmlns:a16="http://schemas.microsoft.com/office/drawing/2014/main" id="{DDA2557E-F906-B778-EFE4-0426C71F0C6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8" name="Groep 427">
              <a:extLst>
                <a:ext uri="{FF2B5EF4-FFF2-40B4-BE49-F238E27FC236}">
                  <a16:creationId xmlns:a16="http://schemas.microsoft.com/office/drawing/2014/main" id="{4F07FB5E-85AB-AE1B-89EA-B12DDA65C871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436" name="Inspireren">
                <a:extLst>
                  <a:ext uri="{FF2B5EF4-FFF2-40B4-BE49-F238E27FC236}">
                    <a16:creationId xmlns:a16="http://schemas.microsoft.com/office/drawing/2014/main" id="{50EB57D2-0E24-A055-F51B-600E0FADDCB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38" name="Freeform 12">
                  <a:extLst>
                    <a:ext uri="{FF2B5EF4-FFF2-40B4-BE49-F238E27FC236}">
                      <a16:creationId xmlns:a16="http://schemas.microsoft.com/office/drawing/2014/main" id="{20A8A769-9EF7-24D4-AD3B-11E50056A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13">
                  <a:extLst>
                    <a:ext uri="{FF2B5EF4-FFF2-40B4-BE49-F238E27FC236}">
                      <a16:creationId xmlns:a16="http://schemas.microsoft.com/office/drawing/2014/main" id="{FA47FF81-24C3-E5DD-E718-CC153A289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14">
                  <a:extLst>
                    <a:ext uri="{FF2B5EF4-FFF2-40B4-BE49-F238E27FC236}">
                      <a16:creationId xmlns:a16="http://schemas.microsoft.com/office/drawing/2014/main" id="{CBF3D77F-1B61-D834-0AD1-A12BC7481C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7" name="Tekstvak 436">
                <a:extLst>
                  <a:ext uri="{FF2B5EF4-FFF2-40B4-BE49-F238E27FC236}">
                    <a16:creationId xmlns:a16="http://schemas.microsoft.com/office/drawing/2014/main" id="{A19E860F-50AA-48E8-A666-2D674B15895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429" name="Groep 428">
              <a:extLst>
                <a:ext uri="{FF2B5EF4-FFF2-40B4-BE49-F238E27FC236}">
                  <a16:creationId xmlns:a16="http://schemas.microsoft.com/office/drawing/2014/main" id="{9884C335-7A2A-0250-7B87-AC119DF11054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430" name="Groep 429">
                <a:extLst>
                  <a:ext uri="{FF2B5EF4-FFF2-40B4-BE49-F238E27FC236}">
                    <a16:creationId xmlns:a16="http://schemas.microsoft.com/office/drawing/2014/main" id="{263D3500-BCF9-B811-E048-1812BAC3812D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432" name="Vrije vorm: vorm 431">
                  <a:extLst>
                    <a:ext uri="{FF2B5EF4-FFF2-40B4-BE49-F238E27FC236}">
                      <a16:creationId xmlns:a16="http://schemas.microsoft.com/office/drawing/2014/main" id="{3079B725-A0FE-2803-79B1-812CA9C9E119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3" name="Groep 432">
                  <a:extLst>
                    <a:ext uri="{FF2B5EF4-FFF2-40B4-BE49-F238E27FC236}">
                      <a16:creationId xmlns:a16="http://schemas.microsoft.com/office/drawing/2014/main" id="{DEB38D6C-523F-599B-8F3E-39773F38EB7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34" name="Vrije vorm: vorm 433">
                    <a:extLst>
                      <a:ext uri="{FF2B5EF4-FFF2-40B4-BE49-F238E27FC236}">
                        <a16:creationId xmlns:a16="http://schemas.microsoft.com/office/drawing/2014/main" id="{6F178B71-9A38-90F3-2EFE-07D5AA11750C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" name="Vrije vorm: vorm 434">
                    <a:extLst>
                      <a:ext uri="{FF2B5EF4-FFF2-40B4-BE49-F238E27FC236}">
                        <a16:creationId xmlns:a16="http://schemas.microsoft.com/office/drawing/2014/main" id="{628CB666-73AF-5E94-410C-90394F2F3565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31" name="Tekstvak 430">
                <a:extLst>
                  <a:ext uri="{FF2B5EF4-FFF2-40B4-BE49-F238E27FC236}">
                    <a16:creationId xmlns:a16="http://schemas.microsoft.com/office/drawing/2014/main" id="{6115AC4F-50CC-ECB3-A342-8635011EE02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914F2BFC-917C-B651-2EB9-3015F30237A9}"/>
              </a:ext>
            </a:extLst>
          </p:cNvPr>
          <p:cNvSpPr/>
          <p:nvPr userDrawn="1"/>
        </p:nvSpPr>
        <p:spPr>
          <a:xfrm>
            <a:off x="2" y="-395164"/>
            <a:ext cx="144917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Voorstellen 1 persoon</a:t>
            </a:r>
          </a:p>
        </p:txBody>
      </p:sp>
    </p:spTree>
    <p:extLst>
      <p:ext uri="{BB962C8B-B14F-4D97-AF65-F5344CB8AC3E}">
        <p14:creationId xmlns:p14="http://schemas.microsoft.com/office/powerpoint/2010/main" val="36133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stellen 4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INSTRUCTIE">
            <a:extLst>
              <a:ext uri="{FF2B5EF4-FFF2-40B4-BE49-F238E27FC236}">
                <a16:creationId xmlns:a16="http://schemas.microsoft.com/office/drawing/2014/main" id="{67C22E60-EAC7-959F-FC07-F37A4871A4E9}"/>
              </a:ext>
            </a:extLst>
          </p:cNvPr>
          <p:cNvGrpSpPr/>
          <p:nvPr userDrawn="1"/>
        </p:nvGrpSpPr>
        <p:grpSpPr>
          <a:xfrm>
            <a:off x="-3786437" y="0"/>
            <a:ext cx="3693113" cy="5247148"/>
            <a:chOff x="-3786164" y="0"/>
            <a:chExt cx="3693113" cy="5247148"/>
          </a:xfrm>
        </p:grpSpPr>
        <p:sp>
          <p:nvSpPr>
            <p:cNvPr id="417" name="Rechthoek 416">
              <a:extLst>
                <a:ext uri="{FF2B5EF4-FFF2-40B4-BE49-F238E27FC236}">
                  <a16:creationId xmlns:a16="http://schemas.microsoft.com/office/drawing/2014/main" id="{9B79EA6E-5E2E-6069-6659-53B7A255481A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1D803781-8EC5-0398-736D-E032FA28B1DD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419" name="Ovaal 418">
              <a:extLst>
                <a:ext uri="{FF2B5EF4-FFF2-40B4-BE49-F238E27FC236}">
                  <a16:creationId xmlns:a16="http://schemas.microsoft.com/office/drawing/2014/main" id="{CEA151D3-4370-9216-733A-4FD6C6FB79C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20" name="Rechthoek 419">
              <a:extLst>
                <a:ext uri="{FF2B5EF4-FFF2-40B4-BE49-F238E27FC236}">
                  <a16:creationId xmlns:a16="http://schemas.microsoft.com/office/drawing/2014/main" id="{71B1B213-06E4-2A0E-9D3D-8443CB41E2AB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1" name="Ovaal 420">
              <a:extLst>
                <a:ext uri="{FF2B5EF4-FFF2-40B4-BE49-F238E27FC236}">
                  <a16:creationId xmlns:a16="http://schemas.microsoft.com/office/drawing/2014/main" id="{2E252377-D97F-249D-9066-619C9C50FCF8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2" name="Rechthoek 421">
              <a:extLst>
                <a:ext uri="{FF2B5EF4-FFF2-40B4-BE49-F238E27FC236}">
                  <a16:creationId xmlns:a16="http://schemas.microsoft.com/office/drawing/2014/main" id="{1BA4657C-B10B-B827-ECA9-DBBBA07C1B6F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3" name="Rechthoek 422">
              <a:extLst>
                <a:ext uri="{FF2B5EF4-FFF2-40B4-BE49-F238E27FC236}">
                  <a16:creationId xmlns:a16="http://schemas.microsoft.com/office/drawing/2014/main" id="{9A55DDF0-4ADE-32AD-85E5-6BEDBCCC8A4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424" name="Ovaal 423">
              <a:extLst>
                <a:ext uri="{FF2B5EF4-FFF2-40B4-BE49-F238E27FC236}">
                  <a16:creationId xmlns:a16="http://schemas.microsoft.com/office/drawing/2014/main" id="{3E569EA8-0C37-001C-CE30-48A0A66B17BC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5" name="Rechthoek 424">
              <a:extLst>
                <a:ext uri="{FF2B5EF4-FFF2-40B4-BE49-F238E27FC236}">
                  <a16:creationId xmlns:a16="http://schemas.microsoft.com/office/drawing/2014/main" id="{1629246E-4629-6589-2E52-94C0BE39577F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426" name="Groep 425">
              <a:extLst>
                <a:ext uri="{FF2B5EF4-FFF2-40B4-BE49-F238E27FC236}">
                  <a16:creationId xmlns:a16="http://schemas.microsoft.com/office/drawing/2014/main" id="{6F410069-B1DE-57B2-0322-D81BB7BF605A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443" name="Groep 442">
                <a:extLst>
                  <a:ext uri="{FF2B5EF4-FFF2-40B4-BE49-F238E27FC236}">
                    <a16:creationId xmlns:a16="http://schemas.microsoft.com/office/drawing/2014/main" id="{F8985390-B0D9-0D48-E880-317731C9836C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46" name="Groep 445">
                  <a:extLst>
                    <a:ext uri="{FF2B5EF4-FFF2-40B4-BE49-F238E27FC236}">
                      <a16:creationId xmlns:a16="http://schemas.microsoft.com/office/drawing/2014/main" id="{CB4743AD-CE65-991F-4792-75A8012E483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53" name="Groep 452">
                    <a:extLst>
                      <a:ext uri="{FF2B5EF4-FFF2-40B4-BE49-F238E27FC236}">
                        <a16:creationId xmlns:a16="http://schemas.microsoft.com/office/drawing/2014/main" id="{98077400-BEE2-CED5-8F70-C1707D1124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56" name="Rechthoek 455">
                      <a:extLst>
                        <a:ext uri="{FF2B5EF4-FFF2-40B4-BE49-F238E27FC236}">
                          <a16:creationId xmlns:a16="http://schemas.microsoft.com/office/drawing/2014/main" id="{656A014B-67D9-DAF5-4031-00E25ED94F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7" name="Rechthoek 456">
                      <a:extLst>
                        <a:ext uri="{FF2B5EF4-FFF2-40B4-BE49-F238E27FC236}">
                          <a16:creationId xmlns:a16="http://schemas.microsoft.com/office/drawing/2014/main" id="{C2923722-D224-78F1-1310-D4998380B2B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8" name="Ovaal 457">
                      <a:extLst>
                        <a:ext uri="{FF2B5EF4-FFF2-40B4-BE49-F238E27FC236}">
                          <a16:creationId xmlns:a16="http://schemas.microsoft.com/office/drawing/2014/main" id="{E88CC7BA-86BF-96E3-226C-D3CC6A8E00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54" name="Afbeelding 453">
                    <a:extLst>
                      <a:ext uri="{FF2B5EF4-FFF2-40B4-BE49-F238E27FC236}">
                        <a16:creationId xmlns:a16="http://schemas.microsoft.com/office/drawing/2014/main" id="{6E782B6A-8689-CDEA-1AD7-068AF4F6B0C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55" name="Afbeelding 454">
                    <a:extLst>
                      <a:ext uri="{FF2B5EF4-FFF2-40B4-BE49-F238E27FC236}">
                        <a16:creationId xmlns:a16="http://schemas.microsoft.com/office/drawing/2014/main" id="{91A0FD3A-C41E-B21A-7045-EFFA5075301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7" name="Groep 446">
                  <a:extLst>
                    <a:ext uri="{FF2B5EF4-FFF2-40B4-BE49-F238E27FC236}">
                      <a16:creationId xmlns:a16="http://schemas.microsoft.com/office/drawing/2014/main" id="{13FC82B2-3D1B-EE11-C574-8C0822748FC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51" name="Rechthoek 450">
                    <a:extLst>
                      <a:ext uri="{FF2B5EF4-FFF2-40B4-BE49-F238E27FC236}">
                        <a16:creationId xmlns:a16="http://schemas.microsoft.com/office/drawing/2014/main" id="{3D540158-0B72-9088-0631-9A16305D0B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2" name="Rechthoek 451">
                    <a:extLst>
                      <a:ext uri="{FF2B5EF4-FFF2-40B4-BE49-F238E27FC236}">
                        <a16:creationId xmlns:a16="http://schemas.microsoft.com/office/drawing/2014/main" id="{EE169568-487D-7944-4EFF-3907AA38992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8" name="Groep 447">
                  <a:extLst>
                    <a:ext uri="{FF2B5EF4-FFF2-40B4-BE49-F238E27FC236}">
                      <a16:creationId xmlns:a16="http://schemas.microsoft.com/office/drawing/2014/main" id="{7D22D72D-BF96-416F-5CBF-A7036B0EFDB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49" name="Rechthoek 448">
                    <a:extLst>
                      <a:ext uri="{FF2B5EF4-FFF2-40B4-BE49-F238E27FC236}">
                        <a16:creationId xmlns:a16="http://schemas.microsoft.com/office/drawing/2014/main" id="{C3069825-0EE5-37DC-B529-C1D240FD16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0" name="Rechthoek 449">
                    <a:extLst>
                      <a:ext uri="{FF2B5EF4-FFF2-40B4-BE49-F238E27FC236}">
                        <a16:creationId xmlns:a16="http://schemas.microsoft.com/office/drawing/2014/main" id="{7E3879F7-A091-31A0-5E2B-51145772C60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44" name="Rechthoek 443">
                <a:extLst>
                  <a:ext uri="{FF2B5EF4-FFF2-40B4-BE49-F238E27FC236}">
                    <a16:creationId xmlns:a16="http://schemas.microsoft.com/office/drawing/2014/main" id="{985CB460-B6BA-79AA-286D-5B6819917EE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45" name="Gelijkbenige driehoek 444">
                <a:extLst>
                  <a:ext uri="{FF2B5EF4-FFF2-40B4-BE49-F238E27FC236}">
                    <a16:creationId xmlns:a16="http://schemas.microsoft.com/office/drawing/2014/main" id="{69795FB8-26A3-0CAC-0C4B-4FB64318922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7" name="ICOON_info">
              <a:extLst>
                <a:ext uri="{FF2B5EF4-FFF2-40B4-BE49-F238E27FC236}">
                  <a16:creationId xmlns:a16="http://schemas.microsoft.com/office/drawing/2014/main" id="{4DF75B5B-F248-9F51-942E-6E008A1F2A55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441" name="Ovaal 440">
                <a:extLst>
                  <a:ext uri="{FF2B5EF4-FFF2-40B4-BE49-F238E27FC236}">
                    <a16:creationId xmlns:a16="http://schemas.microsoft.com/office/drawing/2014/main" id="{5DE93119-5008-3C74-E8D3-EACDAA65711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42" name="Graphic 163" descr="Informatie">
                <a:extLst>
                  <a:ext uri="{FF2B5EF4-FFF2-40B4-BE49-F238E27FC236}">
                    <a16:creationId xmlns:a16="http://schemas.microsoft.com/office/drawing/2014/main" id="{DDA2557E-F906-B778-EFE4-0426C71F0C6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8" name="Groep 427">
              <a:extLst>
                <a:ext uri="{FF2B5EF4-FFF2-40B4-BE49-F238E27FC236}">
                  <a16:creationId xmlns:a16="http://schemas.microsoft.com/office/drawing/2014/main" id="{4F07FB5E-85AB-AE1B-89EA-B12DDA65C871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436" name="Inspireren">
                <a:extLst>
                  <a:ext uri="{FF2B5EF4-FFF2-40B4-BE49-F238E27FC236}">
                    <a16:creationId xmlns:a16="http://schemas.microsoft.com/office/drawing/2014/main" id="{50EB57D2-0E24-A055-F51B-600E0FADDCB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38" name="Freeform 12">
                  <a:extLst>
                    <a:ext uri="{FF2B5EF4-FFF2-40B4-BE49-F238E27FC236}">
                      <a16:creationId xmlns:a16="http://schemas.microsoft.com/office/drawing/2014/main" id="{20A8A769-9EF7-24D4-AD3B-11E50056A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13">
                  <a:extLst>
                    <a:ext uri="{FF2B5EF4-FFF2-40B4-BE49-F238E27FC236}">
                      <a16:creationId xmlns:a16="http://schemas.microsoft.com/office/drawing/2014/main" id="{FA47FF81-24C3-E5DD-E718-CC153A289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14">
                  <a:extLst>
                    <a:ext uri="{FF2B5EF4-FFF2-40B4-BE49-F238E27FC236}">
                      <a16:creationId xmlns:a16="http://schemas.microsoft.com/office/drawing/2014/main" id="{CBF3D77F-1B61-D834-0AD1-A12BC7481C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7" name="Tekstvak 436">
                <a:extLst>
                  <a:ext uri="{FF2B5EF4-FFF2-40B4-BE49-F238E27FC236}">
                    <a16:creationId xmlns:a16="http://schemas.microsoft.com/office/drawing/2014/main" id="{A19E860F-50AA-48E8-A666-2D674B15895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429" name="Groep 428">
              <a:extLst>
                <a:ext uri="{FF2B5EF4-FFF2-40B4-BE49-F238E27FC236}">
                  <a16:creationId xmlns:a16="http://schemas.microsoft.com/office/drawing/2014/main" id="{9884C335-7A2A-0250-7B87-AC119DF11054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430" name="Groep 429">
                <a:extLst>
                  <a:ext uri="{FF2B5EF4-FFF2-40B4-BE49-F238E27FC236}">
                    <a16:creationId xmlns:a16="http://schemas.microsoft.com/office/drawing/2014/main" id="{263D3500-BCF9-B811-E048-1812BAC3812D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432" name="Vrije vorm: vorm 431">
                  <a:extLst>
                    <a:ext uri="{FF2B5EF4-FFF2-40B4-BE49-F238E27FC236}">
                      <a16:creationId xmlns:a16="http://schemas.microsoft.com/office/drawing/2014/main" id="{3079B725-A0FE-2803-79B1-812CA9C9E119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3" name="Groep 432">
                  <a:extLst>
                    <a:ext uri="{FF2B5EF4-FFF2-40B4-BE49-F238E27FC236}">
                      <a16:creationId xmlns:a16="http://schemas.microsoft.com/office/drawing/2014/main" id="{DEB38D6C-523F-599B-8F3E-39773F38EB7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34" name="Vrije vorm: vorm 433">
                    <a:extLst>
                      <a:ext uri="{FF2B5EF4-FFF2-40B4-BE49-F238E27FC236}">
                        <a16:creationId xmlns:a16="http://schemas.microsoft.com/office/drawing/2014/main" id="{6F178B71-9A38-90F3-2EFE-07D5AA11750C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" name="Vrije vorm: vorm 434">
                    <a:extLst>
                      <a:ext uri="{FF2B5EF4-FFF2-40B4-BE49-F238E27FC236}">
                        <a16:creationId xmlns:a16="http://schemas.microsoft.com/office/drawing/2014/main" id="{628CB666-73AF-5E94-410C-90394F2F3565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31" name="Tekstvak 430">
                <a:extLst>
                  <a:ext uri="{FF2B5EF4-FFF2-40B4-BE49-F238E27FC236}">
                    <a16:creationId xmlns:a16="http://schemas.microsoft.com/office/drawing/2014/main" id="{6115AC4F-50CC-ECB3-A342-8635011EE02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15615E1C-9BC2-0EAF-E9B3-CA9D86BA7F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447" r="7107" b="1422"/>
          <a:stretch/>
        </p:blipFill>
        <p:spPr>
          <a:xfrm>
            <a:off x="10537162" y="0"/>
            <a:ext cx="1652839" cy="6858000"/>
          </a:xfrm>
          <a:prstGeom prst="rect">
            <a:avLst/>
          </a:prstGeom>
        </p:spPr>
      </p:pic>
      <p:sp>
        <p:nvSpPr>
          <p:cNvPr id="60" name="Vrije vorm: vorm 59">
            <a:extLst>
              <a:ext uri="{FF2B5EF4-FFF2-40B4-BE49-F238E27FC236}">
                <a16:creationId xmlns:a16="http://schemas.microsoft.com/office/drawing/2014/main" id="{80F442F8-8935-2B0E-99DC-37F3C1DF5FB6}"/>
              </a:ext>
            </a:extLst>
          </p:cNvPr>
          <p:cNvSpPr/>
          <p:nvPr/>
        </p:nvSpPr>
        <p:spPr>
          <a:xfrm>
            <a:off x="10569056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50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E96D576B-27B8-BB59-305C-024659B3A543}"/>
              </a:ext>
            </a:extLst>
          </p:cNvPr>
          <p:cNvSpPr/>
          <p:nvPr/>
        </p:nvSpPr>
        <p:spPr>
          <a:xfrm>
            <a:off x="10836414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7DCD85D2-6957-A7A0-3F86-0C69141418B4}"/>
              </a:ext>
            </a:extLst>
          </p:cNvPr>
          <p:cNvSpPr/>
          <p:nvPr/>
        </p:nvSpPr>
        <p:spPr>
          <a:xfrm>
            <a:off x="11594396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7" name="Vrije vorm: vorm 66">
            <a:extLst>
              <a:ext uri="{FF2B5EF4-FFF2-40B4-BE49-F238E27FC236}">
                <a16:creationId xmlns:a16="http://schemas.microsoft.com/office/drawing/2014/main" id="{B368D2B6-3A5D-A391-F5FD-ABC3AA766332}"/>
              </a:ext>
            </a:extLst>
          </p:cNvPr>
          <p:cNvSpPr/>
          <p:nvPr/>
        </p:nvSpPr>
        <p:spPr>
          <a:xfrm>
            <a:off x="10569056" y="6709422"/>
            <a:ext cx="211113" cy="146869"/>
          </a:xfrm>
          <a:custGeom>
            <a:avLst/>
            <a:gdLst>
              <a:gd name="connsiteX0" fmla="*/ 21679 w 211113"/>
              <a:gd name="connsiteY0" fmla="*/ 0 h 146869"/>
              <a:gd name="connsiteX1" fmla="*/ 119389 w 211113"/>
              <a:gd name="connsiteY1" fmla="*/ 49465 h 146869"/>
              <a:gd name="connsiteX2" fmla="*/ 211114 w 211113"/>
              <a:gd name="connsiteY2" fmla="*/ 109373 h 146869"/>
              <a:gd name="connsiteX3" fmla="*/ 189435 w 211113"/>
              <a:gd name="connsiteY3" fmla="*/ 146869 h 146869"/>
              <a:gd name="connsiteX4" fmla="*/ 91725 w 211113"/>
              <a:gd name="connsiteY4" fmla="*/ 97404 h 146869"/>
              <a:gd name="connsiteX5" fmla="*/ 0 w 211113"/>
              <a:gd name="connsiteY5" fmla="*/ 37496 h 146869"/>
              <a:gd name="connsiteX6" fmla="*/ 21679 w 211113"/>
              <a:gd name="connsiteY6" fmla="*/ 0 h 146869"/>
              <a:gd name="connsiteX7" fmla="*/ 21679 w 211113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C322E5BE-FA87-B400-4F08-161076336E3C}"/>
              </a:ext>
            </a:extLst>
          </p:cNvPr>
          <p:cNvSpPr/>
          <p:nvPr/>
        </p:nvSpPr>
        <p:spPr>
          <a:xfrm>
            <a:off x="11334793" y="6709422"/>
            <a:ext cx="211115" cy="146869"/>
          </a:xfrm>
          <a:custGeom>
            <a:avLst/>
            <a:gdLst>
              <a:gd name="connsiteX0" fmla="*/ 21679 w 211114"/>
              <a:gd name="connsiteY0" fmla="*/ 0 h 146869"/>
              <a:gd name="connsiteX1" fmla="*/ 119389 w 211114"/>
              <a:gd name="connsiteY1" fmla="*/ 49465 h 146869"/>
              <a:gd name="connsiteX2" fmla="*/ 211114 w 211114"/>
              <a:gd name="connsiteY2" fmla="*/ 109373 h 146869"/>
              <a:gd name="connsiteX3" fmla="*/ 189435 w 211114"/>
              <a:gd name="connsiteY3" fmla="*/ 146869 h 146869"/>
              <a:gd name="connsiteX4" fmla="*/ 91725 w 211114"/>
              <a:gd name="connsiteY4" fmla="*/ 97404 h 146869"/>
              <a:gd name="connsiteX5" fmla="*/ 0 w 211114"/>
              <a:gd name="connsiteY5" fmla="*/ 37496 h 146869"/>
              <a:gd name="connsiteX6" fmla="*/ 21679 w 211114"/>
              <a:gd name="connsiteY6" fmla="*/ 0 h 146869"/>
              <a:gd name="connsiteX7" fmla="*/ 21679 w 211114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9" name="Vrije vorm: vorm 108">
            <a:extLst>
              <a:ext uri="{FF2B5EF4-FFF2-40B4-BE49-F238E27FC236}">
                <a16:creationId xmlns:a16="http://schemas.microsoft.com/office/drawing/2014/main" id="{1934DC5B-5A8D-7C19-2C0D-B86021336972}"/>
              </a:ext>
            </a:extLst>
          </p:cNvPr>
          <p:cNvSpPr/>
          <p:nvPr/>
        </p:nvSpPr>
        <p:spPr>
          <a:xfrm>
            <a:off x="10948048" y="6490613"/>
            <a:ext cx="211113" cy="146931"/>
          </a:xfrm>
          <a:custGeom>
            <a:avLst/>
            <a:gdLst>
              <a:gd name="connsiteX0" fmla="*/ 21679 w 211113"/>
              <a:gd name="connsiteY0" fmla="*/ 0 h 146931"/>
              <a:gd name="connsiteX1" fmla="*/ 119389 w 211113"/>
              <a:gd name="connsiteY1" fmla="*/ 49465 h 146931"/>
              <a:gd name="connsiteX2" fmla="*/ 211114 w 211113"/>
              <a:gd name="connsiteY2" fmla="*/ 109374 h 146931"/>
              <a:gd name="connsiteX3" fmla="*/ 189435 w 211113"/>
              <a:gd name="connsiteY3" fmla="*/ 146931 h 146931"/>
              <a:gd name="connsiteX4" fmla="*/ 91725 w 211113"/>
              <a:gd name="connsiteY4" fmla="*/ 97405 h 146931"/>
              <a:gd name="connsiteX5" fmla="*/ 0 w 211113"/>
              <a:gd name="connsiteY5" fmla="*/ 37496 h 146931"/>
              <a:gd name="connsiteX6" fmla="*/ 21679 w 211113"/>
              <a:gd name="connsiteY6" fmla="*/ 0 h 146931"/>
              <a:gd name="connsiteX7" fmla="*/ 21679 w 211113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49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0" name="Vrije vorm: vorm 109">
            <a:extLst>
              <a:ext uri="{FF2B5EF4-FFF2-40B4-BE49-F238E27FC236}">
                <a16:creationId xmlns:a16="http://schemas.microsoft.com/office/drawing/2014/main" id="{CFCF2D7A-E397-3551-9172-D24144B5B76A}"/>
              </a:ext>
            </a:extLst>
          </p:cNvPr>
          <p:cNvSpPr/>
          <p:nvPr/>
        </p:nvSpPr>
        <p:spPr>
          <a:xfrm>
            <a:off x="11705968" y="6490613"/>
            <a:ext cx="211115" cy="146931"/>
          </a:xfrm>
          <a:custGeom>
            <a:avLst/>
            <a:gdLst>
              <a:gd name="connsiteX0" fmla="*/ 21679 w 211114"/>
              <a:gd name="connsiteY0" fmla="*/ 0 h 146931"/>
              <a:gd name="connsiteX1" fmla="*/ 119389 w 211114"/>
              <a:gd name="connsiteY1" fmla="*/ 49465 h 146931"/>
              <a:gd name="connsiteX2" fmla="*/ 211114 w 211114"/>
              <a:gd name="connsiteY2" fmla="*/ 109374 h 146931"/>
              <a:gd name="connsiteX3" fmla="*/ 189435 w 211114"/>
              <a:gd name="connsiteY3" fmla="*/ 146931 h 146931"/>
              <a:gd name="connsiteX4" fmla="*/ 91725 w 211114"/>
              <a:gd name="connsiteY4" fmla="*/ 97405 h 146931"/>
              <a:gd name="connsiteX5" fmla="*/ 0 w 211114"/>
              <a:gd name="connsiteY5" fmla="*/ 37496 h 146931"/>
              <a:gd name="connsiteX6" fmla="*/ 21679 w 211114"/>
              <a:gd name="connsiteY6" fmla="*/ 0 h 146931"/>
              <a:gd name="connsiteX7" fmla="*/ 21679 w 211114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1" name="Vrije vorm: vorm 110">
            <a:extLst>
              <a:ext uri="{FF2B5EF4-FFF2-40B4-BE49-F238E27FC236}">
                <a16:creationId xmlns:a16="http://schemas.microsoft.com/office/drawing/2014/main" id="{C6DA3CCA-6007-B9B1-E9D9-2F10CBB38653}"/>
              </a:ext>
            </a:extLst>
          </p:cNvPr>
          <p:cNvSpPr/>
          <p:nvPr/>
        </p:nvSpPr>
        <p:spPr>
          <a:xfrm>
            <a:off x="10948048" y="6709422"/>
            <a:ext cx="211113" cy="146869"/>
          </a:xfrm>
          <a:custGeom>
            <a:avLst/>
            <a:gdLst>
              <a:gd name="connsiteX0" fmla="*/ 0 w 211113"/>
              <a:gd name="connsiteY0" fmla="*/ 109373 h 146869"/>
              <a:gd name="connsiteX1" fmla="*/ 91725 w 211113"/>
              <a:gd name="connsiteY1" fmla="*/ 49465 h 146869"/>
              <a:gd name="connsiteX2" fmla="*/ 189435 w 211113"/>
              <a:gd name="connsiteY2" fmla="*/ 0 h 146869"/>
              <a:gd name="connsiteX3" fmla="*/ 211114 w 211113"/>
              <a:gd name="connsiteY3" fmla="*/ 37496 h 146869"/>
              <a:gd name="connsiteX4" fmla="*/ 119389 w 211113"/>
              <a:gd name="connsiteY4" fmla="*/ 97404 h 146869"/>
              <a:gd name="connsiteX5" fmla="*/ 21679 w 211113"/>
              <a:gd name="connsiteY5" fmla="*/ 146869 h 146869"/>
              <a:gd name="connsiteX6" fmla="*/ 0 w 211113"/>
              <a:gd name="connsiteY6" fmla="*/ 109373 h 146869"/>
              <a:gd name="connsiteX7" fmla="*/ 0 w 211113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0" y="109373"/>
                </a:moveTo>
                <a:cubicBezTo>
                  <a:pt x="0" y="109373"/>
                  <a:pt x="40549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2" name="Vrije vorm: vorm 111">
            <a:extLst>
              <a:ext uri="{FF2B5EF4-FFF2-40B4-BE49-F238E27FC236}">
                <a16:creationId xmlns:a16="http://schemas.microsoft.com/office/drawing/2014/main" id="{C36F089E-130F-CF6E-0A72-73590615A0B2}"/>
              </a:ext>
            </a:extLst>
          </p:cNvPr>
          <p:cNvSpPr/>
          <p:nvPr/>
        </p:nvSpPr>
        <p:spPr>
          <a:xfrm>
            <a:off x="11706029" y="6709422"/>
            <a:ext cx="211115" cy="146869"/>
          </a:xfrm>
          <a:custGeom>
            <a:avLst/>
            <a:gdLst>
              <a:gd name="connsiteX0" fmla="*/ 0 w 211114"/>
              <a:gd name="connsiteY0" fmla="*/ 109373 h 146869"/>
              <a:gd name="connsiteX1" fmla="*/ 91725 w 211114"/>
              <a:gd name="connsiteY1" fmla="*/ 49465 h 146869"/>
              <a:gd name="connsiteX2" fmla="*/ 189435 w 211114"/>
              <a:gd name="connsiteY2" fmla="*/ 0 h 146869"/>
              <a:gd name="connsiteX3" fmla="*/ 211114 w 211114"/>
              <a:gd name="connsiteY3" fmla="*/ 37496 h 146869"/>
              <a:gd name="connsiteX4" fmla="*/ 119389 w 211114"/>
              <a:gd name="connsiteY4" fmla="*/ 97404 h 146869"/>
              <a:gd name="connsiteX5" fmla="*/ 21679 w 211114"/>
              <a:gd name="connsiteY5" fmla="*/ 146869 h 146869"/>
              <a:gd name="connsiteX6" fmla="*/ 0 w 211114"/>
              <a:gd name="connsiteY6" fmla="*/ 109373 h 146869"/>
              <a:gd name="connsiteX7" fmla="*/ 0 w 211114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0" y="109373"/>
                </a:moveTo>
                <a:cubicBezTo>
                  <a:pt x="0" y="109373"/>
                  <a:pt x="40550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5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4" name="Vrije vorm: vorm 113">
            <a:extLst>
              <a:ext uri="{FF2B5EF4-FFF2-40B4-BE49-F238E27FC236}">
                <a16:creationId xmlns:a16="http://schemas.microsoft.com/office/drawing/2014/main" id="{DF14DD5D-C13C-BF8D-79AD-A8EB42B1B0D9}"/>
              </a:ext>
            </a:extLst>
          </p:cNvPr>
          <p:cNvSpPr/>
          <p:nvPr/>
        </p:nvSpPr>
        <p:spPr>
          <a:xfrm>
            <a:off x="11215404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3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3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8" name="Vrije vorm: vorm 157">
            <a:extLst>
              <a:ext uri="{FF2B5EF4-FFF2-40B4-BE49-F238E27FC236}">
                <a16:creationId xmlns:a16="http://schemas.microsoft.com/office/drawing/2014/main" id="{E62DEEFA-9676-849E-0A16-DEDCCA40B3C5}"/>
              </a:ext>
            </a:extLst>
          </p:cNvPr>
          <p:cNvSpPr/>
          <p:nvPr/>
        </p:nvSpPr>
        <p:spPr>
          <a:xfrm>
            <a:off x="11327038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49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BE908DF-7301-53FD-120E-DF2F1C86BBAD}"/>
              </a:ext>
            </a:extLst>
          </p:cNvPr>
          <p:cNvSpPr/>
          <p:nvPr/>
        </p:nvSpPr>
        <p:spPr>
          <a:xfrm>
            <a:off x="11973388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5985 w 55389"/>
              <a:gd name="connsiteY3" fmla="*/ 218747 h 218747"/>
              <a:gd name="connsiteX4" fmla="*/ 0 w 55389"/>
              <a:gd name="connsiteY4" fmla="*/ 109373 h 218747"/>
              <a:gd name="connsiteX5" fmla="*/ 5985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5985" y="218747"/>
                </a:lnTo>
                <a:cubicBezTo>
                  <a:pt x="5985" y="218747"/>
                  <a:pt x="0" y="168488"/>
                  <a:pt x="0" y="109373"/>
                </a:cubicBezTo>
                <a:cubicBezTo>
                  <a:pt x="0" y="50259"/>
                  <a:pt x="5985" y="0"/>
                  <a:pt x="5985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F64921B-9895-1EB3-D78C-DD5E3451E08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8476" y="623176"/>
            <a:ext cx="9792769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CD78CC0-F2C2-0A63-04FE-2093287A95E3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" name="Logo sky blue">
            <a:extLst>
              <a:ext uri="{FF2B5EF4-FFF2-40B4-BE49-F238E27FC236}">
                <a16:creationId xmlns:a16="http://schemas.microsoft.com/office/drawing/2014/main" id="{A1E2274C-CD97-E345-D5AD-90FFAA488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14F2BFC-917C-B651-2EB9-3015F30237A9}"/>
              </a:ext>
            </a:extLst>
          </p:cNvPr>
          <p:cNvSpPr/>
          <p:nvPr userDrawn="1"/>
        </p:nvSpPr>
        <p:spPr>
          <a:xfrm>
            <a:off x="0" y="-395164"/>
            <a:ext cx="1530932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Voorstellen 4 personen</a:t>
            </a:r>
          </a:p>
        </p:txBody>
      </p:sp>
      <p:sp>
        <p:nvSpPr>
          <p:cNvPr id="3" name="Tijdelijke aanduiding voor afbeelding 13">
            <a:extLst>
              <a:ext uri="{FF2B5EF4-FFF2-40B4-BE49-F238E27FC236}">
                <a16:creationId xmlns:a16="http://schemas.microsoft.com/office/drawing/2014/main" id="{2D82F539-4AD3-A5ED-7901-476422EBC6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9426" y="1388398"/>
            <a:ext cx="2433223" cy="3176168"/>
          </a:xfrm>
          <a:solidFill>
            <a:schemeClr val="bg1">
              <a:lumMod val="20000"/>
              <a:lumOff val="80000"/>
            </a:schemeClr>
          </a:solidFill>
        </p:spPr>
        <p:txBody>
          <a:bodyPr tIns="1188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2" name="Tijdelijke aanduiding voor afbeelding 13">
            <a:extLst>
              <a:ext uri="{FF2B5EF4-FFF2-40B4-BE49-F238E27FC236}">
                <a16:creationId xmlns:a16="http://schemas.microsoft.com/office/drawing/2014/main" id="{5392AD87-8BA7-1D30-C171-A95FBB074F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66143" y="1399312"/>
            <a:ext cx="2433223" cy="3176168"/>
          </a:xfrm>
          <a:solidFill>
            <a:schemeClr val="bg1">
              <a:lumMod val="20000"/>
              <a:lumOff val="80000"/>
            </a:schemeClr>
          </a:solidFill>
        </p:spPr>
        <p:txBody>
          <a:bodyPr tIns="1188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3" name="Tijdelijke aanduiding voor afbeelding 13">
            <a:extLst>
              <a:ext uri="{FF2B5EF4-FFF2-40B4-BE49-F238E27FC236}">
                <a16:creationId xmlns:a16="http://schemas.microsoft.com/office/drawing/2014/main" id="{66025811-D7E4-9727-0081-2572AB9B0AA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852860" y="1399312"/>
            <a:ext cx="2433223" cy="3176168"/>
          </a:xfrm>
          <a:solidFill>
            <a:schemeClr val="bg1">
              <a:lumMod val="20000"/>
              <a:lumOff val="80000"/>
            </a:schemeClr>
          </a:solidFill>
        </p:spPr>
        <p:txBody>
          <a:bodyPr tIns="1188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7" name="Tijdelijke aanduiding voor afbeelding 13">
            <a:extLst>
              <a:ext uri="{FF2B5EF4-FFF2-40B4-BE49-F238E27FC236}">
                <a16:creationId xmlns:a16="http://schemas.microsoft.com/office/drawing/2014/main" id="{10184EDC-A70D-0D08-0700-8AC3BB4DF1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539578" y="1399312"/>
            <a:ext cx="2433223" cy="3176168"/>
          </a:xfrm>
          <a:solidFill>
            <a:schemeClr val="bg1">
              <a:lumMod val="20000"/>
              <a:lumOff val="80000"/>
            </a:schemeClr>
          </a:solidFill>
        </p:spPr>
        <p:txBody>
          <a:bodyPr tIns="1188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BD64BC18-F5B6-8D34-A980-31B0E3CCCE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4801038"/>
            <a:ext cx="2452275" cy="21925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A36B09D1-34C8-EA7A-4959-F8C04D253B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5022170"/>
            <a:ext cx="2452275" cy="21925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359C2054-75B3-16B4-3821-A333A02D9C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6389" y="4803797"/>
            <a:ext cx="2452275" cy="21925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24" name="Tijdelijke aanduiding voor tekst 18">
            <a:extLst>
              <a:ext uri="{FF2B5EF4-FFF2-40B4-BE49-F238E27FC236}">
                <a16:creationId xmlns:a16="http://schemas.microsoft.com/office/drawing/2014/main" id="{DEEA292B-33B5-CF92-A319-84A59A9BFF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66389" y="5024929"/>
            <a:ext cx="2452275" cy="21925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5" name="Tijdelijke aanduiding voor tekst 18">
            <a:extLst>
              <a:ext uri="{FF2B5EF4-FFF2-40B4-BE49-F238E27FC236}">
                <a16:creationId xmlns:a16="http://schemas.microsoft.com/office/drawing/2014/main" id="{558FF493-56EF-15E7-0ADA-3EDAA5F560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52612" y="4801038"/>
            <a:ext cx="2452275" cy="21925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26" name="Tijdelijke aanduiding voor tekst 18">
            <a:extLst>
              <a:ext uri="{FF2B5EF4-FFF2-40B4-BE49-F238E27FC236}">
                <a16:creationId xmlns:a16="http://schemas.microsoft.com/office/drawing/2014/main" id="{AFF92777-2C2A-0294-71C1-A7D0CBF06E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52612" y="5022170"/>
            <a:ext cx="2452275" cy="21925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7" name="Tijdelijke aanduiding voor tekst 18">
            <a:extLst>
              <a:ext uri="{FF2B5EF4-FFF2-40B4-BE49-F238E27FC236}">
                <a16:creationId xmlns:a16="http://schemas.microsoft.com/office/drawing/2014/main" id="{12F583C7-6D77-094A-CFB0-26C0FB29AC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38833" y="4801038"/>
            <a:ext cx="2452275" cy="21925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28" name="Tijdelijke aanduiding voor tekst 18">
            <a:extLst>
              <a:ext uri="{FF2B5EF4-FFF2-40B4-BE49-F238E27FC236}">
                <a16:creationId xmlns:a16="http://schemas.microsoft.com/office/drawing/2014/main" id="{092D900A-6CAF-1ECD-2DE6-2700ACB8EF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8833" y="5022170"/>
            <a:ext cx="2452275" cy="21925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l-NL" dirty="0"/>
              <a:t>Functie</a:t>
            </a:r>
          </a:p>
        </p:txBody>
      </p:sp>
    </p:spTree>
    <p:extLst>
      <p:ext uri="{BB962C8B-B14F-4D97-AF65-F5344CB8AC3E}">
        <p14:creationId xmlns:p14="http://schemas.microsoft.com/office/powerpoint/2010/main" val="426126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angepaste indel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D298AFC-EBB6-E09C-75A6-BC1C9C8F4344}"/>
              </a:ext>
            </a:extLst>
          </p:cNvPr>
          <p:cNvSpPr/>
          <p:nvPr userDrawn="1"/>
        </p:nvSpPr>
        <p:spPr>
          <a:xfrm>
            <a:off x="0" y="5049997"/>
            <a:ext cx="12192000" cy="1808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69" name="Groep 68">
            <a:extLst>
              <a:ext uri="{FF2B5EF4-FFF2-40B4-BE49-F238E27FC236}">
                <a16:creationId xmlns:a16="http://schemas.microsoft.com/office/drawing/2014/main" id="{9253008D-CC38-3571-B0CD-B840120B8E01}"/>
              </a:ext>
            </a:extLst>
          </p:cNvPr>
          <p:cNvGrpSpPr/>
          <p:nvPr userDrawn="1"/>
        </p:nvGrpSpPr>
        <p:grpSpPr>
          <a:xfrm>
            <a:off x="4063471" y="2524869"/>
            <a:ext cx="2088136" cy="284300"/>
            <a:chOff x="4063471" y="2524869"/>
            <a:chExt cx="2088136" cy="284300"/>
          </a:xfrm>
        </p:grpSpPr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0D07DDD6-4E01-2027-7D79-94E864F9282B}"/>
                </a:ext>
              </a:extLst>
            </p:cNvPr>
            <p:cNvSpPr/>
            <p:nvPr/>
          </p:nvSpPr>
          <p:spPr>
            <a:xfrm>
              <a:off x="4063471" y="2524869"/>
              <a:ext cx="404810" cy="277436"/>
            </a:xfrm>
            <a:custGeom>
              <a:avLst/>
              <a:gdLst>
                <a:gd name="connsiteX0" fmla="*/ 0 w 404810"/>
                <a:gd name="connsiteY0" fmla="*/ 6864 h 277436"/>
                <a:gd name="connsiteX1" fmla="*/ 52669 w 404810"/>
                <a:gd name="connsiteY1" fmla="*/ 6864 h 277436"/>
                <a:gd name="connsiteX2" fmla="*/ 52669 w 404810"/>
                <a:gd name="connsiteY2" fmla="*/ 55270 h 277436"/>
                <a:gd name="connsiteX3" fmla="*/ 63218 w 404810"/>
                <a:gd name="connsiteY3" fmla="*/ 55270 h 277436"/>
                <a:gd name="connsiteX4" fmla="*/ 139007 w 404810"/>
                <a:gd name="connsiteY4" fmla="*/ 0 h 277436"/>
                <a:gd name="connsiteX5" fmla="*/ 222165 w 404810"/>
                <a:gd name="connsiteY5" fmla="*/ 55270 h 277436"/>
                <a:gd name="connsiteX6" fmla="*/ 233725 w 404810"/>
                <a:gd name="connsiteY6" fmla="*/ 55270 h 277436"/>
                <a:gd name="connsiteX7" fmla="*/ 310598 w 404810"/>
                <a:gd name="connsiteY7" fmla="*/ 0 h 277436"/>
                <a:gd name="connsiteX8" fmla="*/ 404811 w 404810"/>
                <a:gd name="connsiteY8" fmla="*/ 98403 h 277436"/>
                <a:gd name="connsiteX9" fmla="*/ 404811 w 404810"/>
                <a:gd name="connsiteY9" fmla="*/ 277364 h 277436"/>
                <a:gd name="connsiteX10" fmla="*/ 352141 w 404810"/>
                <a:gd name="connsiteY10" fmla="*/ 277364 h 277436"/>
                <a:gd name="connsiteX11" fmla="*/ 352141 w 404810"/>
                <a:gd name="connsiteY11" fmla="*/ 113648 h 277436"/>
                <a:gd name="connsiteX12" fmla="*/ 291597 w 404810"/>
                <a:gd name="connsiteY12" fmla="*/ 49924 h 277436"/>
                <a:gd name="connsiteX13" fmla="*/ 228957 w 404810"/>
                <a:gd name="connsiteY13" fmla="*/ 119428 h 277436"/>
                <a:gd name="connsiteX14" fmla="*/ 228957 w 404810"/>
                <a:gd name="connsiteY14" fmla="*/ 277364 h 277436"/>
                <a:gd name="connsiteX15" fmla="*/ 176287 w 404810"/>
                <a:gd name="connsiteY15" fmla="*/ 277364 h 277436"/>
                <a:gd name="connsiteX16" fmla="*/ 176287 w 404810"/>
                <a:gd name="connsiteY16" fmla="*/ 113142 h 277436"/>
                <a:gd name="connsiteX17" fmla="*/ 114731 w 404810"/>
                <a:gd name="connsiteY17" fmla="*/ 49996 h 277436"/>
                <a:gd name="connsiteX18" fmla="*/ 52597 w 404810"/>
                <a:gd name="connsiteY18" fmla="*/ 119500 h 277436"/>
                <a:gd name="connsiteX19" fmla="*/ 52597 w 404810"/>
                <a:gd name="connsiteY19" fmla="*/ 277436 h 277436"/>
                <a:gd name="connsiteX20" fmla="*/ 0 w 404810"/>
                <a:gd name="connsiteY20" fmla="*/ 277436 h 277436"/>
                <a:gd name="connsiteX21" fmla="*/ 0 w 404810"/>
                <a:gd name="connsiteY21" fmla="*/ 6864 h 27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4810" h="277436">
                  <a:moveTo>
                    <a:pt x="0" y="6864"/>
                  </a:moveTo>
                  <a:lnTo>
                    <a:pt x="52669" y="6864"/>
                  </a:lnTo>
                  <a:lnTo>
                    <a:pt x="52669" y="55270"/>
                  </a:lnTo>
                  <a:lnTo>
                    <a:pt x="63218" y="55270"/>
                  </a:lnTo>
                  <a:cubicBezTo>
                    <a:pt x="71093" y="26299"/>
                    <a:pt x="97464" y="0"/>
                    <a:pt x="139007" y="0"/>
                  </a:cubicBezTo>
                  <a:cubicBezTo>
                    <a:pt x="183729" y="0"/>
                    <a:pt x="211617" y="25287"/>
                    <a:pt x="222165" y="55270"/>
                  </a:cubicBezTo>
                  <a:lnTo>
                    <a:pt x="233725" y="55270"/>
                  </a:lnTo>
                  <a:cubicBezTo>
                    <a:pt x="243696" y="25793"/>
                    <a:pt x="268983" y="0"/>
                    <a:pt x="310598" y="0"/>
                  </a:cubicBezTo>
                  <a:cubicBezTo>
                    <a:pt x="371143" y="0"/>
                    <a:pt x="404811" y="45806"/>
                    <a:pt x="404811" y="98403"/>
                  </a:cubicBezTo>
                  <a:lnTo>
                    <a:pt x="404811" y="277364"/>
                  </a:lnTo>
                  <a:lnTo>
                    <a:pt x="352141" y="277364"/>
                  </a:lnTo>
                  <a:lnTo>
                    <a:pt x="352141" y="113648"/>
                  </a:lnTo>
                  <a:cubicBezTo>
                    <a:pt x="352141" y="74705"/>
                    <a:pt x="328443" y="49924"/>
                    <a:pt x="291597" y="49924"/>
                  </a:cubicBezTo>
                  <a:cubicBezTo>
                    <a:pt x="254750" y="49924"/>
                    <a:pt x="228957" y="75211"/>
                    <a:pt x="228957" y="119428"/>
                  </a:cubicBezTo>
                  <a:lnTo>
                    <a:pt x="228957" y="277364"/>
                  </a:lnTo>
                  <a:lnTo>
                    <a:pt x="176287" y="277364"/>
                  </a:lnTo>
                  <a:lnTo>
                    <a:pt x="176287" y="113142"/>
                  </a:lnTo>
                  <a:cubicBezTo>
                    <a:pt x="176287" y="74705"/>
                    <a:pt x="149989" y="49996"/>
                    <a:pt x="114731" y="49996"/>
                  </a:cubicBezTo>
                  <a:cubicBezTo>
                    <a:pt x="79474" y="49996"/>
                    <a:pt x="52597" y="78968"/>
                    <a:pt x="52597" y="119500"/>
                  </a:cubicBezTo>
                  <a:lnTo>
                    <a:pt x="52597" y="277436"/>
                  </a:lnTo>
                  <a:lnTo>
                    <a:pt x="0" y="277436"/>
                  </a:lnTo>
                  <a:lnTo>
                    <a:pt x="0" y="6864"/>
                  </a:ln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4DEB7F83-D0EC-005C-A2A7-CF469E6801D5}"/>
                </a:ext>
              </a:extLst>
            </p:cNvPr>
            <p:cNvSpPr/>
            <p:nvPr/>
          </p:nvSpPr>
          <p:spPr>
            <a:xfrm>
              <a:off x="4520878" y="2524869"/>
              <a:ext cx="285238" cy="284227"/>
            </a:xfrm>
            <a:custGeom>
              <a:avLst/>
              <a:gdLst>
                <a:gd name="connsiteX0" fmla="*/ 0 w 285238"/>
                <a:gd name="connsiteY0" fmla="*/ 142114 h 284227"/>
                <a:gd name="connsiteX1" fmla="*/ 142619 w 285238"/>
                <a:gd name="connsiteY1" fmla="*/ 0 h 284227"/>
                <a:gd name="connsiteX2" fmla="*/ 285239 w 285238"/>
                <a:gd name="connsiteY2" fmla="*/ 142114 h 284227"/>
                <a:gd name="connsiteX3" fmla="*/ 142619 w 285238"/>
                <a:gd name="connsiteY3" fmla="*/ 284228 h 284227"/>
                <a:gd name="connsiteX4" fmla="*/ 0 w 285238"/>
                <a:gd name="connsiteY4" fmla="*/ 142114 h 284227"/>
                <a:gd name="connsiteX5" fmla="*/ 142692 w 285238"/>
                <a:gd name="connsiteY5" fmla="*/ 236327 h 284227"/>
                <a:gd name="connsiteX6" fmla="*/ 231630 w 285238"/>
                <a:gd name="connsiteY6" fmla="*/ 142114 h 284227"/>
                <a:gd name="connsiteX7" fmla="*/ 142692 w 285238"/>
                <a:gd name="connsiteY7" fmla="*/ 47901 h 284227"/>
                <a:gd name="connsiteX8" fmla="*/ 53753 w 285238"/>
                <a:gd name="connsiteY8" fmla="*/ 142114 h 284227"/>
                <a:gd name="connsiteX9" fmla="*/ 142692 w 285238"/>
                <a:gd name="connsiteY9" fmla="*/ 236327 h 28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5238" h="284227">
                  <a:moveTo>
                    <a:pt x="0" y="142114"/>
                  </a:moveTo>
                  <a:cubicBezTo>
                    <a:pt x="0" y="59461"/>
                    <a:pt x="60039" y="0"/>
                    <a:pt x="142619" y="0"/>
                  </a:cubicBezTo>
                  <a:cubicBezTo>
                    <a:pt x="225200" y="0"/>
                    <a:pt x="285239" y="59461"/>
                    <a:pt x="285239" y="142114"/>
                  </a:cubicBezTo>
                  <a:cubicBezTo>
                    <a:pt x="285239" y="224767"/>
                    <a:pt x="223683" y="284228"/>
                    <a:pt x="142619" y="284228"/>
                  </a:cubicBezTo>
                  <a:cubicBezTo>
                    <a:pt x="61556" y="284228"/>
                    <a:pt x="0" y="225272"/>
                    <a:pt x="0" y="142114"/>
                  </a:cubicBezTo>
                  <a:close/>
                  <a:moveTo>
                    <a:pt x="142692" y="236327"/>
                  </a:moveTo>
                  <a:cubicBezTo>
                    <a:pt x="193771" y="236327"/>
                    <a:pt x="231630" y="198974"/>
                    <a:pt x="231630" y="142114"/>
                  </a:cubicBezTo>
                  <a:cubicBezTo>
                    <a:pt x="231630" y="85254"/>
                    <a:pt x="193699" y="47901"/>
                    <a:pt x="142692" y="47901"/>
                  </a:cubicBezTo>
                  <a:cubicBezTo>
                    <a:pt x="91684" y="47901"/>
                    <a:pt x="53753" y="86843"/>
                    <a:pt x="53753" y="142114"/>
                  </a:cubicBezTo>
                  <a:cubicBezTo>
                    <a:pt x="53753" y="197384"/>
                    <a:pt x="91684" y="236327"/>
                    <a:pt x="142692" y="236327"/>
                  </a:cubicBez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CE57D5BE-DE9F-8D47-567E-0EDA4ADD4FB3}"/>
                </a:ext>
              </a:extLst>
            </p:cNvPr>
            <p:cNvSpPr/>
            <p:nvPr/>
          </p:nvSpPr>
          <p:spPr>
            <a:xfrm>
              <a:off x="4829814" y="2531661"/>
              <a:ext cx="269560" cy="270572"/>
            </a:xfrm>
            <a:custGeom>
              <a:avLst/>
              <a:gdLst>
                <a:gd name="connsiteX0" fmla="*/ 72 w 269560"/>
                <a:gd name="connsiteY0" fmla="*/ 6864 h 270572"/>
                <a:gd name="connsiteX1" fmla="*/ 72 w 269560"/>
                <a:gd name="connsiteY1" fmla="*/ 0 h 270572"/>
                <a:gd name="connsiteX2" fmla="*/ 54259 w 269560"/>
                <a:gd name="connsiteY2" fmla="*/ 0 h 270572"/>
                <a:gd name="connsiteX3" fmla="*/ 130048 w 269560"/>
                <a:gd name="connsiteY3" fmla="*/ 224261 h 270572"/>
                <a:gd name="connsiteX4" fmla="*/ 141102 w 269560"/>
                <a:gd name="connsiteY4" fmla="*/ 224261 h 270572"/>
                <a:gd name="connsiteX5" fmla="*/ 214290 w 269560"/>
                <a:gd name="connsiteY5" fmla="*/ 0 h 270572"/>
                <a:gd name="connsiteX6" fmla="*/ 269561 w 269560"/>
                <a:gd name="connsiteY6" fmla="*/ 0 h 270572"/>
                <a:gd name="connsiteX7" fmla="*/ 269561 w 269560"/>
                <a:gd name="connsiteY7" fmla="*/ 6864 h 270572"/>
                <a:gd name="connsiteX8" fmla="*/ 177949 w 269560"/>
                <a:gd name="connsiteY8" fmla="*/ 270573 h 270572"/>
                <a:gd name="connsiteX9" fmla="*/ 91612 w 269560"/>
                <a:gd name="connsiteY9" fmla="*/ 270573 h 270572"/>
                <a:gd name="connsiteX10" fmla="*/ 0 w 269560"/>
                <a:gd name="connsiteY10" fmla="*/ 6864 h 27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60" h="270572">
                  <a:moveTo>
                    <a:pt x="72" y="6864"/>
                  </a:moveTo>
                  <a:lnTo>
                    <a:pt x="72" y="0"/>
                  </a:lnTo>
                  <a:lnTo>
                    <a:pt x="54259" y="0"/>
                  </a:lnTo>
                  <a:lnTo>
                    <a:pt x="130048" y="224261"/>
                  </a:lnTo>
                  <a:lnTo>
                    <a:pt x="141102" y="224261"/>
                  </a:lnTo>
                  <a:lnTo>
                    <a:pt x="214290" y="0"/>
                  </a:lnTo>
                  <a:lnTo>
                    <a:pt x="269561" y="0"/>
                  </a:lnTo>
                  <a:lnTo>
                    <a:pt x="269561" y="6864"/>
                  </a:lnTo>
                  <a:lnTo>
                    <a:pt x="177949" y="270573"/>
                  </a:lnTo>
                  <a:lnTo>
                    <a:pt x="91612" y="270573"/>
                  </a:lnTo>
                  <a:lnTo>
                    <a:pt x="0" y="6864"/>
                  </a:ln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560ED7FA-67FB-4295-A247-7A4AE90827F6}"/>
                </a:ext>
              </a:extLst>
            </p:cNvPr>
            <p:cNvSpPr/>
            <p:nvPr/>
          </p:nvSpPr>
          <p:spPr>
            <a:xfrm>
              <a:off x="5130442" y="2524869"/>
              <a:ext cx="257495" cy="284227"/>
            </a:xfrm>
            <a:custGeom>
              <a:avLst/>
              <a:gdLst>
                <a:gd name="connsiteX0" fmla="*/ 0 w 257495"/>
                <a:gd name="connsiteY0" fmla="*/ 197384 h 284227"/>
                <a:gd name="connsiteX1" fmla="*/ 98981 w 257495"/>
                <a:gd name="connsiteY1" fmla="*/ 112636 h 284227"/>
                <a:gd name="connsiteX2" fmla="*/ 183729 w 257495"/>
                <a:gd name="connsiteY2" fmla="*/ 112636 h 284227"/>
                <a:gd name="connsiteX3" fmla="*/ 183729 w 257495"/>
                <a:gd name="connsiteY3" fmla="*/ 105267 h 284227"/>
                <a:gd name="connsiteX4" fmla="*/ 120005 w 257495"/>
                <a:gd name="connsiteY4" fmla="*/ 45806 h 284227"/>
                <a:gd name="connsiteX5" fmla="*/ 58449 w 257495"/>
                <a:gd name="connsiteY5" fmla="*/ 91612 h 284227"/>
                <a:gd name="connsiteX6" fmla="*/ 11632 w 257495"/>
                <a:gd name="connsiteY6" fmla="*/ 78462 h 284227"/>
                <a:gd name="connsiteX7" fmla="*/ 120078 w 257495"/>
                <a:gd name="connsiteY7" fmla="*/ 0 h 284227"/>
                <a:gd name="connsiteX8" fmla="*/ 235387 w 257495"/>
                <a:gd name="connsiteY8" fmla="*/ 105267 h 284227"/>
                <a:gd name="connsiteX9" fmla="*/ 235387 w 257495"/>
                <a:gd name="connsiteY9" fmla="*/ 221588 h 284227"/>
                <a:gd name="connsiteX10" fmla="*/ 249042 w 257495"/>
                <a:gd name="connsiteY10" fmla="*/ 234231 h 284227"/>
                <a:gd name="connsiteX11" fmla="*/ 257495 w 257495"/>
                <a:gd name="connsiteY11" fmla="*/ 234231 h 284227"/>
                <a:gd name="connsiteX12" fmla="*/ 257495 w 257495"/>
                <a:gd name="connsiteY12" fmla="*/ 277364 h 284227"/>
                <a:gd name="connsiteX13" fmla="*/ 231196 w 257495"/>
                <a:gd name="connsiteY13" fmla="*/ 277364 h 284227"/>
                <a:gd name="connsiteX14" fmla="*/ 189075 w 257495"/>
                <a:gd name="connsiteY14" fmla="*/ 237916 h 284227"/>
                <a:gd name="connsiteX15" fmla="*/ 189075 w 257495"/>
                <a:gd name="connsiteY15" fmla="*/ 226862 h 284227"/>
                <a:gd name="connsiteX16" fmla="*/ 178527 w 257495"/>
                <a:gd name="connsiteY16" fmla="*/ 226862 h 284227"/>
                <a:gd name="connsiteX17" fmla="*/ 96958 w 257495"/>
                <a:gd name="connsiteY17" fmla="*/ 284228 h 284227"/>
                <a:gd name="connsiteX18" fmla="*/ 72 w 257495"/>
                <a:gd name="connsiteY18" fmla="*/ 197384 h 284227"/>
                <a:gd name="connsiteX19" fmla="*/ 106856 w 257495"/>
                <a:gd name="connsiteY19" fmla="*/ 240011 h 284227"/>
                <a:gd name="connsiteX20" fmla="*/ 183729 w 257495"/>
                <a:gd name="connsiteY20" fmla="*/ 161549 h 284227"/>
                <a:gd name="connsiteX21" fmla="*/ 183729 w 257495"/>
                <a:gd name="connsiteY21" fmla="*/ 154179 h 284227"/>
                <a:gd name="connsiteX22" fmla="*/ 104761 w 257495"/>
                <a:gd name="connsiteY22" fmla="*/ 154179 h 284227"/>
                <a:gd name="connsiteX23" fmla="*/ 53175 w 257495"/>
                <a:gd name="connsiteY23" fmla="*/ 196301 h 284227"/>
                <a:gd name="connsiteX24" fmla="*/ 106856 w 257495"/>
                <a:gd name="connsiteY24" fmla="*/ 240011 h 28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7495" h="284227">
                  <a:moveTo>
                    <a:pt x="0" y="197384"/>
                  </a:moveTo>
                  <a:cubicBezTo>
                    <a:pt x="0" y="146882"/>
                    <a:pt x="39448" y="112636"/>
                    <a:pt x="98981" y="112636"/>
                  </a:cubicBezTo>
                  <a:lnTo>
                    <a:pt x="183729" y="112636"/>
                  </a:lnTo>
                  <a:lnTo>
                    <a:pt x="183729" y="105267"/>
                  </a:lnTo>
                  <a:cubicBezTo>
                    <a:pt x="183729" y="72105"/>
                    <a:pt x="160031" y="45806"/>
                    <a:pt x="120005" y="45806"/>
                  </a:cubicBezTo>
                  <a:cubicBezTo>
                    <a:pt x="79980" y="45806"/>
                    <a:pt x="62134" y="69504"/>
                    <a:pt x="58449" y="91612"/>
                  </a:cubicBezTo>
                  <a:lnTo>
                    <a:pt x="11632" y="78462"/>
                  </a:lnTo>
                  <a:cubicBezTo>
                    <a:pt x="23192" y="30561"/>
                    <a:pt x="63724" y="0"/>
                    <a:pt x="120078" y="0"/>
                  </a:cubicBezTo>
                  <a:cubicBezTo>
                    <a:pt x="196373" y="0"/>
                    <a:pt x="235387" y="51080"/>
                    <a:pt x="235387" y="105267"/>
                  </a:cubicBezTo>
                  <a:lnTo>
                    <a:pt x="235387" y="221588"/>
                  </a:lnTo>
                  <a:cubicBezTo>
                    <a:pt x="235387" y="231052"/>
                    <a:pt x="240661" y="234231"/>
                    <a:pt x="249042" y="234231"/>
                  </a:cubicBezTo>
                  <a:lnTo>
                    <a:pt x="257495" y="234231"/>
                  </a:lnTo>
                  <a:lnTo>
                    <a:pt x="257495" y="277364"/>
                  </a:lnTo>
                  <a:lnTo>
                    <a:pt x="231196" y="277364"/>
                  </a:lnTo>
                  <a:cubicBezTo>
                    <a:pt x="203308" y="277364"/>
                    <a:pt x="189075" y="260530"/>
                    <a:pt x="189075" y="237916"/>
                  </a:cubicBezTo>
                  <a:lnTo>
                    <a:pt x="189075" y="226862"/>
                  </a:lnTo>
                  <a:lnTo>
                    <a:pt x="178527" y="226862"/>
                  </a:lnTo>
                  <a:cubicBezTo>
                    <a:pt x="171158" y="261614"/>
                    <a:pt x="141174" y="284228"/>
                    <a:pt x="96958" y="284228"/>
                  </a:cubicBezTo>
                  <a:cubicBezTo>
                    <a:pt x="40098" y="284228"/>
                    <a:pt x="72" y="248970"/>
                    <a:pt x="72" y="197384"/>
                  </a:cubicBezTo>
                  <a:close/>
                  <a:moveTo>
                    <a:pt x="106856" y="240011"/>
                  </a:moveTo>
                  <a:cubicBezTo>
                    <a:pt x="162127" y="240011"/>
                    <a:pt x="183729" y="199985"/>
                    <a:pt x="183729" y="161549"/>
                  </a:cubicBezTo>
                  <a:lnTo>
                    <a:pt x="183729" y="154179"/>
                  </a:lnTo>
                  <a:lnTo>
                    <a:pt x="104761" y="154179"/>
                  </a:lnTo>
                  <a:cubicBezTo>
                    <a:pt x="71599" y="154179"/>
                    <a:pt x="53175" y="171013"/>
                    <a:pt x="53175" y="196301"/>
                  </a:cubicBezTo>
                  <a:cubicBezTo>
                    <a:pt x="53175" y="223683"/>
                    <a:pt x="77379" y="240011"/>
                    <a:pt x="106856" y="240011"/>
                  </a:cubicBez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C26FC665-9B44-991E-7EF0-D2BB6EF2C150}"/>
                </a:ext>
              </a:extLst>
            </p:cNvPr>
            <p:cNvSpPr/>
            <p:nvPr/>
          </p:nvSpPr>
          <p:spPr>
            <a:xfrm>
              <a:off x="5440462" y="2526965"/>
              <a:ext cx="151144" cy="275341"/>
            </a:xfrm>
            <a:custGeom>
              <a:avLst/>
              <a:gdLst>
                <a:gd name="connsiteX0" fmla="*/ 72 w 151144"/>
                <a:gd name="connsiteY0" fmla="*/ 4768 h 275341"/>
                <a:gd name="connsiteX1" fmla="*/ 52164 w 151144"/>
                <a:gd name="connsiteY1" fmla="*/ 4768 h 275341"/>
                <a:gd name="connsiteX2" fmla="*/ 52164 w 151144"/>
                <a:gd name="connsiteY2" fmla="*/ 62134 h 275341"/>
                <a:gd name="connsiteX3" fmla="*/ 63218 w 151144"/>
                <a:gd name="connsiteY3" fmla="*/ 62134 h 275341"/>
                <a:gd name="connsiteX4" fmla="*/ 151145 w 151144"/>
                <a:gd name="connsiteY4" fmla="*/ 0 h 275341"/>
                <a:gd name="connsiteX5" fmla="*/ 151145 w 151144"/>
                <a:gd name="connsiteY5" fmla="*/ 56354 h 275341"/>
                <a:gd name="connsiteX6" fmla="*/ 133227 w 151144"/>
                <a:gd name="connsiteY6" fmla="*/ 56354 h 275341"/>
                <a:gd name="connsiteX7" fmla="*/ 52670 w 151144"/>
                <a:gd name="connsiteY7" fmla="*/ 139007 h 275341"/>
                <a:gd name="connsiteX8" fmla="*/ 52670 w 151144"/>
                <a:gd name="connsiteY8" fmla="*/ 275341 h 275341"/>
                <a:gd name="connsiteX9" fmla="*/ 0 w 151144"/>
                <a:gd name="connsiteY9" fmla="*/ 275341 h 275341"/>
                <a:gd name="connsiteX10" fmla="*/ 0 w 151144"/>
                <a:gd name="connsiteY10" fmla="*/ 4768 h 2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144" h="275341">
                  <a:moveTo>
                    <a:pt x="72" y="4768"/>
                  </a:moveTo>
                  <a:lnTo>
                    <a:pt x="52164" y="4768"/>
                  </a:lnTo>
                  <a:lnTo>
                    <a:pt x="52164" y="62134"/>
                  </a:lnTo>
                  <a:lnTo>
                    <a:pt x="63218" y="62134"/>
                  </a:lnTo>
                  <a:cubicBezTo>
                    <a:pt x="71093" y="35836"/>
                    <a:pt x="96380" y="0"/>
                    <a:pt x="151145" y="0"/>
                  </a:cubicBezTo>
                  <a:lnTo>
                    <a:pt x="151145" y="56354"/>
                  </a:lnTo>
                  <a:lnTo>
                    <a:pt x="133227" y="56354"/>
                  </a:lnTo>
                  <a:cubicBezTo>
                    <a:pt x="78462" y="56354"/>
                    <a:pt x="52670" y="95296"/>
                    <a:pt x="52670" y="139007"/>
                  </a:cubicBezTo>
                  <a:lnTo>
                    <a:pt x="52670" y="275341"/>
                  </a:lnTo>
                  <a:lnTo>
                    <a:pt x="0" y="275341"/>
                  </a:lnTo>
                  <a:lnTo>
                    <a:pt x="0" y="4768"/>
                  </a:ln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6E7D700C-059A-5FBB-7125-ED47702D624D}"/>
                </a:ext>
              </a:extLst>
            </p:cNvPr>
            <p:cNvSpPr/>
            <p:nvPr/>
          </p:nvSpPr>
          <p:spPr>
            <a:xfrm>
              <a:off x="5619423" y="2524869"/>
              <a:ext cx="263307" cy="284299"/>
            </a:xfrm>
            <a:custGeom>
              <a:avLst/>
              <a:gdLst>
                <a:gd name="connsiteX0" fmla="*/ 72 w 263307"/>
                <a:gd name="connsiteY0" fmla="*/ 140524 h 284299"/>
                <a:gd name="connsiteX1" fmla="*/ 135322 w 263307"/>
                <a:gd name="connsiteY1" fmla="*/ 0 h 284299"/>
                <a:gd name="connsiteX2" fmla="*/ 263203 w 263307"/>
                <a:gd name="connsiteY2" fmla="*/ 134239 h 284299"/>
                <a:gd name="connsiteX3" fmla="*/ 262119 w 263307"/>
                <a:gd name="connsiteY3" fmla="*/ 159526 h 284299"/>
                <a:gd name="connsiteX4" fmla="*/ 52091 w 263307"/>
                <a:gd name="connsiteY4" fmla="*/ 159526 h 284299"/>
                <a:gd name="connsiteX5" fmla="*/ 136334 w 263307"/>
                <a:gd name="connsiteY5" fmla="*/ 237988 h 284299"/>
                <a:gd name="connsiteX6" fmla="*/ 212123 w 263307"/>
                <a:gd name="connsiteY6" fmla="*/ 197962 h 284299"/>
                <a:gd name="connsiteX7" fmla="*/ 251065 w 263307"/>
                <a:gd name="connsiteY7" fmla="*/ 223249 h 284299"/>
                <a:gd name="connsiteX8" fmla="*/ 136334 w 263307"/>
                <a:gd name="connsiteY8" fmla="*/ 284300 h 284299"/>
                <a:gd name="connsiteX9" fmla="*/ 0 w 263307"/>
                <a:gd name="connsiteY9" fmla="*/ 140597 h 284299"/>
                <a:gd name="connsiteX10" fmla="*/ 212195 w 263307"/>
                <a:gd name="connsiteY10" fmla="*/ 115237 h 284299"/>
                <a:gd name="connsiteX11" fmla="*/ 135322 w 263307"/>
                <a:gd name="connsiteY11" fmla="*/ 44722 h 284299"/>
                <a:gd name="connsiteX12" fmla="*/ 53175 w 263307"/>
                <a:gd name="connsiteY12" fmla="*/ 115237 h 284299"/>
                <a:gd name="connsiteX13" fmla="*/ 212123 w 263307"/>
                <a:gd name="connsiteY13" fmla="*/ 115237 h 28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3307" h="284299">
                  <a:moveTo>
                    <a:pt x="72" y="140524"/>
                  </a:moveTo>
                  <a:cubicBezTo>
                    <a:pt x="72" y="55776"/>
                    <a:pt x="59533" y="0"/>
                    <a:pt x="135322" y="0"/>
                  </a:cubicBezTo>
                  <a:cubicBezTo>
                    <a:pt x="217469" y="0"/>
                    <a:pt x="265876" y="62640"/>
                    <a:pt x="263203" y="134239"/>
                  </a:cubicBezTo>
                  <a:lnTo>
                    <a:pt x="262119" y="159526"/>
                  </a:lnTo>
                  <a:lnTo>
                    <a:pt x="52091" y="159526"/>
                  </a:lnTo>
                  <a:cubicBezTo>
                    <a:pt x="58377" y="207427"/>
                    <a:pt x="87855" y="237988"/>
                    <a:pt x="136334" y="237988"/>
                  </a:cubicBezTo>
                  <a:cubicBezTo>
                    <a:pt x="169496" y="237988"/>
                    <a:pt x="196372" y="222744"/>
                    <a:pt x="212123" y="197962"/>
                  </a:cubicBezTo>
                  <a:lnTo>
                    <a:pt x="251065" y="223249"/>
                  </a:lnTo>
                  <a:cubicBezTo>
                    <a:pt x="229462" y="259591"/>
                    <a:pt x="189509" y="284300"/>
                    <a:pt x="136334" y="284300"/>
                  </a:cubicBezTo>
                  <a:cubicBezTo>
                    <a:pt x="55270" y="284300"/>
                    <a:pt x="0" y="224839"/>
                    <a:pt x="0" y="140597"/>
                  </a:cubicBezTo>
                  <a:close/>
                  <a:moveTo>
                    <a:pt x="212195" y="115237"/>
                  </a:moveTo>
                  <a:cubicBezTo>
                    <a:pt x="211111" y="76295"/>
                    <a:pt x="179539" y="44722"/>
                    <a:pt x="135322" y="44722"/>
                  </a:cubicBezTo>
                  <a:cubicBezTo>
                    <a:pt x="91106" y="44722"/>
                    <a:pt x="61628" y="73694"/>
                    <a:pt x="53175" y="115237"/>
                  </a:cubicBezTo>
                  <a:lnTo>
                    <a:pt x="212123" y="115237"/>
                  </a:ln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069517C0-E238-DA02-8EC5-6C98C32704DD}"/>
                </a:ext>
              </a:extLst>
            </p:cNvPr>
            <p:cNvSpPr/>
            <p:nvPr/>
          </p:nvSpPr>
          <p:spPr>
            <a:xfrm>
              <a:off x="5923735" y="2524942"/>
              <a:ext cx="227872" cy="284227"/>
            </a:xfrm>
            <a:custGeom>
              <a:avLst/>
              <a:gdLst>
                <a:gd name="connsiteX0" fmla="*/ 0 w 227872"/>
                <a:gd name="connsiteY0" fmla="*/ 202081 h 284227"/>
                <a:gd name="connsiteX1" fmla="*/ 47901 w 227872"/>
                <a:gd name="connsiteY1" fmla="*/ 189437 h 284227"/>
                <a:gd name="connsiteX2" fmla="*/ 116321 w 227872"/>
                <a:gd name="connsiteY2" fmla="*/ 238422 h 284227"/>
                <a:gd name="connsiteX3" fmla="*/ 176865 w 227872"/>
                <a:gd name="connsiteY3" fmla="*/ 201069 h 284227"/>
                <a:gd name="connsiteX4" fmla="*/ 138429 w 227872"/>
                <a:gd name="connsiteY4" fmla="*/ 166317 h 284227"/>
                <a:gd name="connsiteX5" fmla="*/ 91612 w 227872"/>
                <a:gd name="connsiteY5" fmla="*/ 156347 h 284227"/>
                <a:gd name="connsiteX6" fmla="*/ 16834 w 227872"/>
                <a:gd name="connsiteY6" fmla="*/ 78968 h 284227"/>
                <a:gd name="connsiteX7" fmla="*/ 120005 w 227872"/>
                <a:gd name="connsiteY7" fmla="*/ 0 h 284227"/>
                <a:gd name="connsiteX8" fmla="*/ 227367 w 227872"/>
                <a:gd name="connsiteY8" fmla="*/ 77884 h 284227"/>
                <a:gd name="connsiteX9" fmla="*/ 180550 w 227872"/>
                <a:gd name="connsiteY9" fmla="*/ 90528 h 284227"/>
                <a:gd name="connsiteX10" fmla="*/ 120005 w 227872"/>
                <a:gd name="connsiteY10" fmla="*/ 44722 h 284227"/>
                <a:gd name="connsiteX11" fmla="*/ 67336 w 227872"/>
                <a:gd name="connsiteY11" fmla="*/ 78968 h 284227"/>
                <a:gd name="connsiteX12" fmla="*/ 105772 w 227872"/>
                <a:gd name="connsiteY12" fmla="*/ 112130 h 284227"/>
                <a:gd name="connsiteX13" fmla="*/ 151578 w 227872"/>
                <a:gd name="connsiteY13" fmla="*/ 122101 h 284227"/>
                <a:gd name="connsiteX14" fmla="*/ 227873 w 227872"/>
                <a:gd name="connsiteY14" fmla="*/ 201069 h 284227"/>
                <a:gd name="connsiteX15" fmla="*/ 114731 w 227872"/>
                <a:gd name="connsiteY15" fmla="*/ 284228 h 284227"/>
                <a:gd name="connsiteX16" fmla="*/ 0 w 227872"/>
                <a:gd name="connsiteY16" fmla="*/ 202081 h 28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7872" h="284227">
                  <a:moveTo>
                    <a:pt x="0" y="202081"/>
                  </a:moveTo>
                  <a:lnTo>
                    <a:pt x="47901" y="189437"/>
                  </a:lnTo>
                  <a:cubicBezTo>
                    <a:pt x="55270" y="222599"/>
                    <a:pt x="83158" y="238422"/>
                    <a:pt x="116321" y="238422"/>
                  </a:cubicBezTo>
                  <a:cubicBezTo>
                    <a:pt x="156346" y="238422"/>
                    <a:pt x="176865" y="222094"/>
                    <a:pt x="176865" y="201069"/>
                  </a:cubicBezTo>
                  <a:cubicBezTo>
                    <a:pt x="176865" y="183151"/>
                    <a:pt x="164727" y="172097"/>
                    <a:pt x="138429" y="166317"/>
                  </a:cubicBezTo>
                  <a:lnTo>
                    <a:pt x="91612" y="156347"/>
                  </a:lnTo>
                  <a:cubicBezTo>
                    <a:pt x="52669" y="147894"/>
                    <a:pt x="16834" y="127953"/>
                    <a:pt x="16834" y="78968"/>
                  </a:cubicBezTo>
                  <a:cubicBezTo>
                    <a:pt x="16834" y="35258"/>
                    <a:pt x="55776" y="0"/>
                    <a:pt x="120005" y="0"/>
                  </a:cubicBezTo>
                  <a:cubicBezTo>
                    <a:pt x="175276" y="0"/>
                    <a:pt x="216891" y="29983"/>
                    <a:pt x="227367" y="77884"/>
                  </a:cubicBezTo>
                  <a:lnTo>
                    <a:pt x="180550" y="90528"/>
                  </a:lnTo>
                  <a:cubicBezTo>
                    <a:pt x="175781" y="63146"/>
                    <a:pt x="152156" y="44722"/>
                    <a:pt x="120005" y="44722"/>
                  </a:cubicBezTo>
                  <a:cubicBezTo>
                    <a:pt x="87855" y="44722"/>
                    <a:pt x="67336" y="59967"/>
                    <a:pt x="67336" y="78968"/>
                  </a:cubicBezTo>
                  <a:cubicBezTo>
                    <a:pt x="67336" y="96886"/>
                    <a:pt x="80485" y="106856"/>
                    <a:pt x="105772" y="112130"/>
                  </a:cubicBezTo>
                  <a:lnTo>
                    <a:pt x="151578" y="122101"/>
                  </a:lnTo>
                  <a:cubicBezTo>
                    <a:pt x="197890" y="132071"/>
                    <a:pt x="227873" y="156347"/>
                    <a:pt x="227873" y="201069"/>
                  </a:cubicBezTo>
                  <a:cubicBezTo>
                    <a:pt x="227873" y="251065"/>
                    <a:pt x="183657" y="284228"/>
                    <a:pt x="114731" y="284228"/>
                  </a:cubicBezTo>
                  <a:cubicBezTo>
                    <a:pt x="52091" y="284228"/>
                    <a:pt x="11560" y="251065"/>
                    <a:pt x="0" y="202081"/>
                  </a:cubicBezTo>
                  <a:close/>
                </a:path>
              </a:pathLst>
            </a:custGeom>
            <a:solidFill>
              <a:srgbClr val="17443A"/>
            </a:solidFill>
            <a:ln w="72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CF4D0EDE-9D8C-E16B-6C4B-9E145F90ACE3}"/>
              </a:ext>
            </a:extLst>
          </p:cNvPr>
          <p:cNvGrpSpPr/>
          <p:nvPr userDrawn="1"/>
        </p:nvGrpSpPr>
        <p:grpSpPr>
          <a:xfrm>
            <a:off x="6929802" y="2309640"/>
            <a:ext cx="1229748" cy="738890"/>
            <a:chOff x="6929801" y="2309640"/>
            <a:chExt cx="1229748" cy="738890"/>
          </a:xfrm>
        </p:grpSpPr>
        <p:grpSp>
          <p:nvGrpSpPr>
            <p:cNvPr id="37" name="Graphic 3">
              <a:extLst>
                <a:ext uri="{FF2B5EF4-FFF2-40B4-BE49-F238E27FC236}">
                  <a16:creationId xmlns:a16="http://schemas.microsoft.com/office/drawing/2014/main" id="{F8874548-8969-FAB2-3D54-5A80F331E5D1}"/>
                </a:ext>
              </a:extLst>
            </p:cNvPr>
            <p:cNvGrpSpPr/>
            <p:nvPr/>
          </p:nvGrpSpPr>
          <p:grpSpPr>
            <a:xfrm>
              <a:off x="6929873" y="2309640"/>
              <a:ext cx="617583" cy="145870"/>
              <a:chOff x="6929873" y="2309640"/>
              <a:chExt cx="617583" cy="145870"/>
            </a:xfrm>
            <a:solidFill>
              <a:srgbClr val="17443A"/>
            </a:solidFill>
          </p:grpSpPr>
          <p:sp>
            <p:nvSpPr>
              <p:cNvPr id="38" name="Vrije vorm: vorm 37">
                <a:extLst>
                  <a:ext uri="{FF2B5EF4-FFF2-40B4-BE49-F238E27FC236}">
                    <a16:creationId xmlns:a16="http://schemas.microsoft.com/office/drawing/2014/main" id="{C5365199-CE85-25BC-35E2-E3D2F7E5F14E}"/>
                  </a:ext>
                </a:extLst>
              </p:cNvPr>
              <p:cNvSpPr/>
              <p:nvPr/>
            </p:nvSpPr>
            <p:spPr>
              <a:xfrm>
                <a:off x="6929873" y="2332976"/>
                <a:ext cx="98258" cy="122534"/>
              </a:xfrm>
              <a:custGeom>
                <a:avLst/>
                <a:gdLst>
                  <a:gd name="connsiteX0" fmla="*/ 0 w 98258"/>
                  <a:gd name="connsiteY0" fmla="*/ 87132 h 122534"/>
                  <a:gd name="connsiteX1" fmla="*/ 20663 w 98258"/>
                  <a:gd name="connsiteY1" fmla="*/ 81714 h 122534"/>
                  <a:gd name="connsiteX2" fmla="*/ 50141 w 98258"/>
                  <a:gd name="connsiteY2" fmla="*/ 102810 h 122534"/>
                  <a:gd name="connsiteX3" fmla="*/ 76223 w 98258"/>
                  <a:gd name="connsiteY3" fmla="*/ 86699 h 122534"/>
                  <a:gd name="connsiteX4" fmla="*/ 59678 w 98258"/>
                  <a:gd name="connsiteY4" fmla="*/ 71743 h 122534"/>
                  <a:gd name="connsiteX5" fmla="*/ 39520 w 98258"/>
                  <a:gd name="connsiteY5" fmla="*/ 67408 h 122534"/>
                  <a:gd name="connsiteX6" fmla="*/ 7297 w 98258"/>
                  <a:gd name="connsiteY6" fmla="*/ 34029 h 122534"/>
                  <a:gd name="connsiteX7" fmla="*/ 51730 w 98258"/>
                  <a:gd name="connsiteY7" fmla="*/ 0 h 122534"/>
                  <a:gd name="connsiteX8" fmla="*/ 98042 w 98258"/>
                  <a:gd name="connsiteY8" fmla="*/ 33596 h 122534"/>
                  <a:gd name="connsiteX9" fmla="*/ 77884 w 98258"/>
                  <a:gd name="connsiteY9" fmla="*/ 39014 h 122534"/>
                  <a:gd name="connsiteX10" fmla="*/ 51803 w 98258"/>
                  <a:gd name="connsiteY10" fmla="*/ 19290 h 122534"/>
                  <a:gd name="connsiteX11" fmla="*/ 29116 w 98258"/>
                  <a:gd name="connsiteY11" fmla="*/ 34029 h 122534"/>
                  <a:gd name="connsiteX12" fmla="*/ 45661 w 98258"/>
                  <a:gd name="connsiteY12" fmla="*/ 48335 h 122534"/>
                  <a:gd name="connsiteX13" fmla="*/ 65385 w 98258"/>
                  <a:gd name="connsiteY13" fmla="*/ 52670 h 122534"/>
                  <a:gd name="connsiteX14" fmla="*/ 98259 w 98258"/>
                  <a:gd name="connsiteY14" fmla="*/ 86699 h 122534"/>
                  <a:gd name="connsiteX15" fmla="*/ 49491 w 98258"/>
                  <a:gd name="connsiteY15" fmla="*/ 122534 h 122534"/>
                  <a:gd name="connsiteX16" fmla="*/ 0 w 98258"/>
                  <a:gd name="connsiteY16" fmla="*/ 87132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8258" h="122534">
                    <a:moveTo>
                      <a:pt x="0" y="87132"/>
                    </a:moveTo>
                    <a:lnTo>
                      <a:pt x="20663" y="81714"/>
                    </a:lnTo>
                    <a:cubicBezTo>
                      <a:pt x="23842" y="96019"/>
                      <a:pt x="35836" y="102810"/>
                      <a:pt x="50141" y="102810"/>
                    </a:cubicBezTo>
                    <a:cubicBezTo>
                      <a:pt x="67408" y="102810"/>
                      <a:pt x="76223" y="95802"/>
                      <a:pt x="76223" y="86699"/>
                    </a:cubicBezTo>
                    <a:cubicBezTo>
                      <a:pt x="76223" y="78968"/>
                      <a:pt x="71021" y="74200"/>
                      <a:pt x="59678" y="71743"/>
                    </a:cubicBezTo>
                    <a:lnTo>
                      <a:pt x="39520" y="67408"/>
                    </a:lnTo>
                    <a:cubicBezTo>
                      <a:pt x="22759" y="63796"/>
                      <a:pt x="7297" y="55126"/>
                      <a:pt x="7297" y="34029"/>
                    </a:cubicBezTo>
                    <a:cubicBezTo>
                      <a:pt x="7297" y="15172"/>
                      <a:pt x="24059" y="0"/>
                      <a:pt x="51730" y="0"/>
                    </a:cubicBezTo>
                    <a:cubicBezTo>
                      <a:pt x="75573" y="0"/>
                      <a:pt x="93490" y="12933"/>
                      <a:pt x="98042" y="33596"/>
                    </a:cubicBezTo>
                    <a:lnTo>
                      <a:pt x="77884" y="39014"/>
                    </a:lnTo>
                    <a:cubicBezTo>
                      <a:pt x="75861" y="27238"/>
                      <a:pt x="65602" y="19290"/>
                      <a:pt x="51803" y="19290"/>
                    </a:cubicBezTo>
                    <a:cubicBezTo>
                      <a:pt x="38003" y="19290"/>
                      <a:pt x="29116" y="25865"/>
                      <a:pt x="29116" y="34029"/>
                    </a:cubicBezTo>
                    <a:cubicBezTo>
                      <a:pt x="29116" y="41760"/>
                      <a:pt x="34824" y="46023"/>
                      <a:pt x="45661" y="48335"/>
                    </a:cubicBezTo>
                    <a:lnTo>
                      <a:pt x="65385" y="52670"/>
                    </a:lnTo>
                    <a:cubicBezTo>
                      <a:pt x="85326" y="57004"/>
                      <a:pt x="98259" y="67408"/>
                      <a:pt x="98259" y="86699"/>
                    </a:cubicBezTo>
                    <a:cubicBezTo>
                      <a:pt x="98259" y="108229"/>
                      <a:pt x="79185" y="122534"/>
                      <a:pt x="49491" y="122534"/>
                    </a:cubicBezTo>
                    <a:cubicBezTo>
                      <a:pt x="22470" y="122534"/>
                      <a:pt x="5058" y="108229"/>
                      <a:pt x="0" y="87132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39" name="Vrije vorm: vorm 38">
                <a:extLst>
                  <a:ext uri="{FF2B5EF4-FFF2-40B4-BE49-F238E27FC236}">
                    <a16:creationId xmlns:a16="http://schemas.microsoft.com/office/drawing/2014/main" id="{3784F7D0-5C0F-B7CB-E614-E0B4007253B3}"/>
                  </a:ext>
                </a:extLst>
              </p:cNvPr>
              <p:cNvSpPr/>
              <p:nvPr/>
            </p:nvSpPr>
            <p:spPr>
              <a:xfrm>
                <a:off x="7057537" y="2332976"/>
                <a:ext cx="174481" cy="119572"/>
              </a:xfrm>
              <a:custGeom>
                <a:avLst/>
                <a:gdLst>
                  <a:gd name="connsiteX0" fmla="*/ 72 w 174481"/>
                  <a:gd name="connsiteY0" fmla="*/ 2962 h 119572"/>
                  <a:gd name="connsiteX1" fmla="*/ 22758 w 174481"/>
                  <a:gd name="connsiteY1" fmla="*/ 2962 h 119572"/>
                  <a:gd name="connsiteX2" fmla="*/ 22758 w 174481"/>
                  <a:gd name="connsiteY2" fmla="*/ 23842 h 119572"/>
                  <a:gd name="connsiteX3" fmla="*/ 27310 w 174481"/>
                  <a:gd name="connsiteY3" fmla="*/ 23842 h 119572"/>
                  <a:gd name="connsiteX4" fmla="*/ 59966 w 174481"/>
                  <a:gd name="connsiteY4" fmla="*/ 0 h 119572"/>
                  <a:gd name="connsiteX5" fmla="*/ 95802 w 174481"/>
                  <a:gd name="connsiteY5" fmla="*/ 23842 h 119572"/>
                  <a:gd name="connsiteX6" fmla="*/ 100787 w 174481"/>
                  <a:gd name="connsiteY6" fmla="*/ 23842 h 119572"/>
                  <a:gd name="connsiteX7" fmla="*/ 133877 w 174481"/>
                  <a:gd name="connsiteY7" fmla="*/ 0 h 119572"/>
                  <a:gd name="connsiteX8" fmla="*/ 174481 w 174481"/>
                  <a:gd name="connsiteY8" fmla="*/ 42410 h 119572"/>
                  <a:gd name="connsiteX9" fmla="*/ 174481 w 174481"/>
                  <a:gd name="connsiteY9" fmla="*/ 119572 h 119572"/>
                  <a:gd name="connsiteX10" fmla="*/ 151795 w 174481"/>
                  <a:gd name="connsiteY10" fmla="*/ 119572 h 119572"/>
                  <a:gd name="connsiteX11" fmla="*/ 151795 w 174481"/>
                  <a:gd name="connsiteY11" fmla="*/ 48985 h 119572"/>
                  <a:gd name="connsiteX12" fmla="*/ 125713 w 174481"/>
                  <a:gd name="connsiteY12" fmla="*/ 21530 h 119572"/>
                  <a:gd name="connsiteX13" fmla="*/ 98692 w 174481"/>
                  <a:gd name="connsiteY13" fmla="*/ 51441 h 119572"/>
                  <a:gd name="connsiteX14" fmla="*/ 98692 w 174481"/>
                  <a:gd name="connsiteY14" fmla="*/ 119500 h 119572"/>
                  <a:gd name="connsiteX15" fmla="*/ 76006 w 174481"/>
                  <a:gd name="connsiteY15" fmla="*/ 119500 h 119572"/>
                  <a:gd name="connsiteX16" fmla="*/ 76006 w 174481"/>
                  <a:gd name="connsiteY16" fmla="*/ 48696 h 119572"/>
                  <a:gd name="connsiteX17" fmla="*/ 49491 w 174481"/>
                  <a:gd name="connsiteY17" fmla="*/ 21458 h 119572"/>
                  <a:gd name="connsiteX18" fmla="*/ 22686 w 174481"/>
                  <a:gd name="connsiteY18" fmla="*/ 51369 h 119572"/>
                  <a:gd name="connsiteX19" fmla="*/ 22686 w 174481"/>
                  <a:gd name="connsiteY19" fmla="*/ 119428 h 119572"/>
                  <a:gd name="connsiteX20" fmla="*/ 0 w 174481"/>
                  <a:gd name="connsiteY20" fmla="*/ 119428 h 119572"/>
                  <a:gd name="connsiteX21" fmla="*/ 0 w 174481"/>
                  <a:gd name="connsiteY21" fmla="*/ 2962 h 11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4481" h="119572">
                    <a:moveTo>
                      <a:pt x="72" y="2962"/>
                    </a:moveTo>
                    <a:lnTo>
                      <a:pt x="22758" y="2962"/>
                    </a:lnTo>
                    <a:lnTo>
                      <a:pt x="22758" y="23842"/>
                    </a:lnTo>
                    <a:lnTo>
                      <a:pt x="27310" y="23842"/>
                    </a:lnTo>
                    <a:cubicBezTo>
                      <a:pt x="30706" y="11343"/>
                      <a:pt x="42049" y="0"/>
                      <a:pt x="59966" y="0"/>
                    </a:cubicBezTo>
                    <a:cubicBezTo>
                      <a:pt x="79257" y="0"/>
                      <a:pt x="91250" y="10910"/>
                      <a:pt x="95802" y="23842"/>
                    </a:cubicBezTo>
                    <a:lnTo>
                      <a:pt x="100787" y="23842"/>
                    </a:lnTo>
                    <a:cubicBezTo>
                      <a:pt x="105122" y="11126"/>
                      <a:pt x="115959" y="0"/>
                      <a:pt x="133877" y="0"/>
                    </a:cubicBezTo>
                    <a:cubicBezTo>
                      <a:pt x="159959" y="0"/>
                      <a:pt x="174481" y="19724"/>
                      <a:pt x="174481" y="42410"/>
                    </a:cubicBezTo>
                    <a:lnTo>
                      <a:pt x="174481" y="119572"/>
                    </a:lnTo>
                    <a:lnTo>
                      <a:pt x="151795" y="119572"/>
                    </a:lnTo>
                    <a:lnTo>
                      <a:pt x="151795" y="48985"/>
                    </a:lnTo>
                    <a:cubicBezTo>
                      <a:pt x="151795" y="32223"/>
                      <a:pt x="141608" y="21530"/>
                      <a:pt x="125713" y="21530"/>
                    </a:cubicBezTo>
                    <a:cubicBezTo>
                      <a:pt x="109818" y="21530"/>
                      <a:pt x="98692" y="32440"/>
                      <a:pt x="98692" y="51441"/>
                    </a:cubicBezTo>
                    <a:lnTo>
                      <a:pt x="98692" y="119500"/>
                    </a:lnTo>
                    <a:lnTo>
                      <a:pt x="76006" y="119500"/>
                    </a:lnTo>
                    <a:lnTo>
                      <a:pt x="76006" y="48696"/>
                    </a:lnTo>
                    <a:cubicBezTo>
                      <a:pt x="76006" y="32151"/>
                      <a:pt x="64663" y="21458"/>
                      <a:pt x="49491" y="21458"/>
                    </a:cubicBezTo>
                    <a:cubicBezTo>
                      <a:pt x="34318" y="21458"/>
                      <a:pt x="22686" y="33957"/>
                      <a:pt x="22686" y="51369"/>
                    </a:cubicBezTo>
                    <a:lnTo>
                      <a:pt x="22686" y="119428"/>
                    </a:lnTo>
                    <a:lnTo>
                      <a:pt x="0" y="119428"/>
                    </a:lnTo>
                    <a:lnTo>
                      <a:pt x="0" y="2962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EFBC9E7C-DB6E-DE77-39C4-7F169FA86857}"/>
                  </a:ext>
                </a:extLst>
              </p:cNvPr>
              <p:cNvSpPr/>
              <p:nvPr/>
            </p:nvSpPr>
            <p:spPr>
              <a:xfrm>
                <a:off x="7258244" y="2332904"/>
                <a:ext cx="111046" cy="122534"/>
              </a:xfrm>
              <a:custGeom>
                <a:avLst/>
                <a:gdLst>
                  <a:gd name="connsiteX0" fmla="*/ 0 w 111046"/>
                  <a:gd name="connsiteY0" fmla="*/ 85182 h 122534"/>
                  <a:gd name="connsiteX1" fmla="*/ 42627 w 111046"/>
                  <a:gd name="connsiteY1" fmla="*/ 48624 h 122534"/>
                  <a:gd name="connsiteX2" fmla="*/ 79185 w 111046"/>
                  <a:gd name="connsiteY2" fmla="*/ 48624 h 122534"/>
                  <a:gd name="connsiteX3" fmla="*/ 79185 w 111046"/>
                  <a:gd name="connsiteY3" fmla="*/ 45445 h 122534"/>
                  <a:gd name="connsiteX4" fmla="*/ 51730 w 111046"/>
                  <a:gd name="connsiteY4" fmla="*/ 19796 h 122534"/>
                  <a:gd name="connsiteX5" fmla="*/ 25215 w 111046"/>
                  <a:gd name="connsiteY5" fmla="*/ 39520 h 122534"/>
                  <a:gd name="connsiteX6" fmla="*/ 5058 w 111046"/>
                  <a:gd name="connsiteY6" fmla="*/ 33813 h 122534"/>
                  <a:gd name="connsiteX7" fmla="*/ 51802 w 111046"/>
                  <a:gd name="connsiteY7" fmla="*/ 0 h 122534"/>
                  <a:gd name="connsiteX8" fmla="*/ 101510 w 111046"/>
                  <a:gd name="connsiteY8" fmla="*/ 45372 h 122534"/>
                  <a:gd name="connsiteX9" fmla="*/ 101510 w 111046"/>
                  <a:gd name="connsiteY9" fmla="*/ 95513 h 122534"/>
                  <a:gd name="connsiteX10" fmla="*/ 107434 w 111046"/>
                  <a:gd name="connsiteY10" fmla="*/ 100932 h 122534"/>
                  <a:gd name="connsiteX11" fmla="*/ 111047 w 111046"/>
                  <a:gd name="connsiteY11" fmla="*/ 100932 h 122534"/>
                  <a:gd name="connsiteX12" fmla="*/ 111047 w 111046"/>
                  <a:gd name="connsiteY12" fmla="*/ 119572 h 122534"/>
                  <a:gd name="connsiteX13" fmla="*/ 99703 w 111046"/>
                  <a:gd name="connsiteY13" fmla="*/ 119572 h 122534"/>
                  <a:gd name="connsiteX14" fmla="*/ 81569 w 111046"/>
                  <a:gd name="connsiteY14" fmla="*/ 102594 h 122534"/>
                  <a:gd name="connsiteX15" fmla="*/ 81569 w 111046"/>
                  <a:gd name="connsiteY15" fmla="*/ 97825 h 122534"/>
                  <a:gd name="connsiteX16" fmla="*/ 77017 w 111046"/>
                  <a:gd name="connsiteY16" fmla="*/ 97825 h 122534"/>
                  <a:gd name="connsiteX17" fmla="*/ 41832 w 111046"/>
                  <a:gd name="connsiteY17" fmla="*/ 122534 h 122534"/>
                  <a:gd name="connsiteX18" fmla="*/ 72 w 111046"/>
                  <a:gd name="connsiteY18" fmla="*/ 85109 h 122534"/>
                  <a:gd name="connsiteX19" fmla="*/ 46023 w 111046"/>
                  <a:gd name="connsiteY19" fmla="*/ 103533 h 122534"/>
                  <a:gd name="connsiteX20" fmla="*/ 79113 w 111046"/>
                  <a:gd name="connsiteY20" fmla="*/ 69720 h 122534"/>
                  <a:gd name="connsiteX21" fmla="*/ 79113 w 111046"/>
                  <a:gd name="connsiteY21" fmla="*/ 66541 h 122534"/>
                  <a:gd name="connsiteX22" fmla="*/ 45083 w 111046"/>
                  <a:gd name="connsiteY22" fmla="*/ 66541 h 122534"/>
                  <a:gd name="connsiteX23" fmla="*/ 22831 w 111046"/>
                  <a:gd name="connsiteY23" fmla="*/ 84676 h 122534"/>
                  <a:gd name="connsiteX24" fmla="*/ 45950 w 111046"/>
                  <a:gd name="connsiteY24" fmla="*/ 103533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1046" h="122534">
                    <a:moveTo>
                      <a:pt x="0" y="85182"/>
                    </a:moveTo>
                    <a:cubicBezTo>
                      <a:pt x="0" y="63435"/>
                      <a:pt x="17051" y="48624"/>
                      <a:pt x="42627" y="48624"/>
                    </a:cubicBezTo>
                    <a:lnTo>
                      <a:pt x="79185" y="48624"/>
                    </a:lnTo>
                    <a:lnTo>
                      <a:pt x="79185" y="45445"/>
                    </a:lnTo>
                    <a:cubicBezTo>
                      <a:pt x="79185" y="31139"/>
                      <a:pt x="68998" y="19796"/>
                      <a:pt x="51730" y="19796"/>
                    </a:cubicBezTo>
                    <a:cubicBezTo>
                      <a:pt x="34463" y="19796"/>
                      <a:pt x="26804" y="29983"/>
                      <a:pt x="25215" y="39520"/>
                    </a:cubicBezTo>
                    <a:lnTo>
                      <a:pt x="5058" y="33813"/>
                    </a:lnTo>
                    <a:cubicBezTo>
                      <a:pt x="10042" y="13149"/>
                      <a:pt x="27527" y="0"/>
                      <a:pt x="51802" y="0"/>
                    </a:cubicBezTo>
                    <a:cubicBezTo>
                      <a:pt x="84676" y="0"/>
                      <a:pt x="101510" y="22036"/>
                      <a:pt x="101510" y="45372"/>
                    </a:cubicBezTo>
                    <a:lnTo>
                      <a:pt x="101510" y="95513"/>
                    </a:lnTo>
                    <a:cubicBezTo>
                      <a:pt x="101510" y="99559"/>
                      <a:pt x="103749" y="100932"/>
                      <a:pt x="107434" y="100932"/>
                    </a:cubicBezTo>
                    <a:lnTo>
                      <a:pt x="111047" y="100932"/>
                    </a:lnTo>
                    <a:lnTo>
                      <a:pt x="111047" y="119572"/>
                    </a:lnTo>
                    <a:lnTo>
                      <a:pt x="99703" y="119572"/>
                    </a:lnTo>
                    <a:cubicBezTo>
                      <a:pt x="87710" y="119572"/>
                      <a:pt x="81569" y="112347"/>
                      <a:pt x="81569" y="102594"/>
                    </a:cubicBezTo>
                    <a:lnTo>
                      <a:pt x="81569" y="97825"/>
                    </a:lnTo>
                    <a:lnTo>
                      <a:pt x="77017" y="97825"/>
                    </a:lnTo>
                    <a:cubicBezTo>
                      <a:pt x="73838" y="112781"/>
                      <a:pt x="60906" y="122534"/>
                      <a:pt x="41832" y="122534"/>
                    </a:cubicBezTo>
                    <a:cubicBezTo>
                      <a:pt x="17340" y="122534"/>
                      <a:pt x="72" y="107362"/>
                      <a:pt x="72" y="85109"/>
                    </a:cubicBezTo>
                    <a:close/>
                    <a:moveTo>
                      <a:pt x="46023" y="103533"/>
                    </a:moveTo>
                    <a:cubicBezTo>
                      <a:pt x="69865" y="103533"/>
                      <a:pt x="79113" y="86265"/>
                      <a:pt x="79113" y="69720"/>
                    </a:cubicBezTo>
                    <a:lnTo>
                      <a:pt x="79113" y="66541"/>
                    </a:lnTo>
                    <a:lnTo>
                      <a:pt x="45083" y="66541"/>
                    </a:lnTo>
                    <a:cubicBezTo>
                      <a:pt x="30778" y="66541"/>
                      <a:pt x="22831" y="73766"/>
                      <a:pt x="22831" y="84676"/>
                    </a:cubicBezTo>
                    <a:cubicBezTo>
                      <a:pt x="22831" y="96452"/>
                      <a:pt x="33235" y="103533"/>
                      <a:pt x="45950" y="103533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902665B2-C61C-D78B-84B2-7D4651E271DA}"/>
                  </a:ext>
                </a:extLst>
              </p:cNvPr>
              <p:cNvSpPr/>
              <p:nvPr/>
            </p:nvSpPr>
            <p:spPr>
              <a:xfrm>
                <a:off x="7391832" y="2333915"/>
                <a:ext cx="65096" cy="118632"/>
              </a:xfrm>
              <a:custGeom>
                <a:avLst/>
                <a:gdLst>
                  <a:gd name="connsiteX0" fmla="*/ 0 w 65096"/>
                  <a:gd name="connsiteY0" fmla="*/ 2023 h 118632"/>
                  <a:gd name="connsiteX1" fmla="*/ 22470 w 65096"/>
                  <a:gd name="connsiteY1" fmla="*/ 2023 h 118632"/>
                  <a:gd name="connsiteX2" fmla="*/ 22470 w 65096"/>
                  <a:gd name="connsiteY2" fmla="*/ 26732 h 118632"/>
                  <a:gd name="connsiteX3" fmla="*/ 27238 w 65096"/>
                  <a:gd name="connsiteY3" fmla="*/ 26732 h 118632"/>
                  <a:gd name="connsiteX4" fmla="*/ 65096 w 65096"/>
                  <a:gd name="connsiteY4" fmla="*/ 0 h 118632"/>
                  <a:gd name="connsiteX5" fmla="*/ 65096 w 65096"/>
                  <a:gd name="connsiteY5" fmla="*/ 24276 h 118632"/>
                  <a:gd name="connsiteX6" fmla="*/ 57366 w 65096"/>
                  <a:gd name="connsiteY6" fmla="*/ 24276 h 118632"/>
                  <a:gd name="connsiteX7" fmla="*/ 22686 w 65096"/>
                  <a:gd name="connsiteY7" fmla="*/ 59894 h 118632"/>
                  <a:gd name="connsiteX8" fmla="*/ 22686 w 65096"/>
                  <a:gd name="connsiteY8" fmla="*/ 118633 h 118632"/>
                  <a:gd name="connsiteX9" fmla="*/ 0 w 65096"/>
                  <a:gd name="connsiteY9" fmla="*/ 118633 h 118632"/>
                  <a:gd name="connsiteX10" fmla="*/ 0 w 65096"/>
                  <a:gd name="connsiteY10" fmla="*/ 2023 h 11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096" h="118632">
                    <a:moveTo>
                      <a:pt x="0" y="2023"/>
                    </a:moveTo>
                    <a:lnTo>
                      <a:pt x="22470" y="2023"/>
                    </a:lnTo>
                    <a:lnTo>
                      <a:pt x="22470" y="26732"/>
                    </a:lnTo>
                    <a:lnTo>
                      <a:pt x="27238" y="26732"/>
                    </a:lnTo>
                    <a:cubicBezTo>
                      <a:pt x="30634" y="15389"/>
                      <a:pt x="41543" y="0"/>
                      <a:pt x="65096" y="0"/>
                    </a:cubicBezTo>
                    <a:lnTo>
                      <a:pt x="65096" y="24276"/>
                    </a:lnTo>
                    <a:lnTo>
                      <a:pt x="57366" y="24276"/>
                    </a:lnTo>
                    <a:cubicBezTo>
                      <a:pt x="33740" y="24276"/>
                      <a:pt x="22686" y="41037"/>
                      <a:pt x="22686" y="59894"/>
                    </a:cubicBezTo>
                    <a:lnTo>
                      <a:pt x="22686" y="118633"/>
                    </a:lnTo>
                    <a:lnTo>
                      <a:pt x="0" y="118633"/>
                    </a:lnTo>
                    <a:lnTo>
                      <a:pt x="0" y="2023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2" name="Vrije vorm: vorm 41">
                <a:extLst>
                  <a:ext uri="{FF2B5EF4-FFF2-40B4-BE49-F238E27FC236}">
                    <a16:creationId xmlns:a16="http://schemas.microsoft.com/office/drawing/2014/main" id="{F9961195-DA03-0DB0-4F4B-72F5D12B8E5F}"/>
                  </a:ext>
                </a:extLst>
              </p:cNvPr>
              <p:cNvSpPr/>
              <p:nvPr/>
            </p:nvSpPr>
            <p:spPr>
              <a:xfrm>
                <a:off x="7469644" y="2309640"/>
                <a:ext cx="77811" cy="142908"/>
              </a:xfrm>
              <a:custGeom>
                <a:avLst/>
                <a:gdLst>
                  <a:gd name="connsiteX0" fmla="*/ 20446 w 77811"/>
                  <a:gd name="connsiteY0" fmla="*/ 111408 h 142908"/>
                  <a:gd name="connsiteX1" fmla="*/ 20446 w 77811"/>
                  <a:gd name="connsiteY1" fmla="*/ 45589 h 142908"/>
                  <a:gd name="connsiteX2" fmla="*/ 0 w 77811"/>
                  <a:gd name="connsiteY2" fmla="*/ 45589 h 142908"/>
                  <a:gd name="connsiteX3" fmla="*/ 0 w 77811"/>
                  <a:gd name="connsiteY3" fmla="*/ 26299 h 142908"/>
                  <a:gd name="connsiteX4" fmla="*/ 20880 w 77811"/>
                  <a:gd name="connsiteY4" fmla="*/ 26299 h 142908"/>
                  <a:gd name="connsiteX5" fmla="*/ 20880 w 77811"/>
                  <a:gd name="connsiteY5" fmla="*/ 0 h 142908"/>
                  <a:gd name="connsiteX6" fmla="*/ 43133 w 77811"/>
                  <a:gd name="connsiteY6" fmla="*/ 0 h 142908"/>
                  <a:gd name="connsiteX7" fmla="*/ 43133 w 77811"/>
                  <a:gd name="connsiteY7" fmla="*/ 26299 h 142908"/>
                  <a:gd name="connsiteX8" fmla="*/ 77812 w 77811"/>
                  <a:gd name="connsiteY8" fmla="*/ 26299 h 142908"/>
                  <a:gd name="connsiteX9" fmla="*/ 77812 w 77811"/>
                  <a:gd name="connsiteY9" fmla="*/ 45589 h 142908"/>
                  <a:gd name="connsiteX10" fmla="*/ 43133 w 77811"/>
                  <a:gd name="connsiteY10" fmla="*/ 45589 h 142908"/>
                  <a:gd name="connsiteX11" fmla="*/ 43133 w 77811"/>
                  <a:gd name="connsiteY11" fmla="*/ 110252 h 142908"/>
                  <a:gd name="connsiteX12" fmla="*/ 55126 w 77811"/>
                  <a:gd name="connsiteY12" fmla="*/ 122751 h 142908"/>
                  <a:gd name="connsiteX13" fmla="*/ 76222 w 77811"/>
                  <a:gd name="connsiteY13" fmla="*/ 122751 h 142908"/>
                  <a:gd name="connsiteX14" fmla="*/ 76222 w 77811"/>
                  <a:gd name="connsiteY14" fmla="*/ 142909 h 142908"/>
                  <a:gd name="connsiteX15" fmla="*/ 52164 w 77811"/>
                  <a:gd name="connsiteY15" fmla="*/ 142909 h 142908"/>
                  <a:gd name="connsiteX16" fmla="*/ 20374 w 77811"/>
                  <a:gd name="connsiteY16" fmla="*/ 111408 h 14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7811" h="142908">
                    <a:moveTo>
                      <a:pt x="20446" y="111408"/>
                    </a:moveTo>
                    <a:lnTo>
                      <a:pt x="20446" y="45589"/>
                    </a:lnTo>
                    <a:lnTo>
                      <a:pt x="0" y="45589"/>
                    </a:lnTo>
                    <a:lnTo>
                      <a:pt x="0" y="26299"/>
                    </a:lnTo>
                    <a:lnTo>
                      <a:pt x="20880" y="26299"/>
                    </a:lnTo>
                    <a:lnTo>
                      <a:pt x="20880" y="0"/>
                    </a:lnTo>
                    <a:lnTo>
                      <a:pt x="43133" y="0"/>
                    </a:lnTo>
                    <a:lnTo>
                      <a:pt x="43133" y="26299"/>
                    </a:lnTo>
                    <a:lnTo>
                      <a:pt x="77812" y="26299"/>
                    </a:lnTo>
                    <a:lnTo>
                      <a:pt x="77812" y="45589"/>
                    </a:lnTo>
                    <a:lnTo>
                      <a:pt x="43133" y="45589"/>
                    </a:lnTo>
                    <a:lnTo>
                      <a:pt x="43133" y="110252"/>
                    </a:lnTo>
                    <a:cubicBezTo>
                      <a:pt x="43133" y="119355"/>
                      <a:pt x="48118" y="122751"/>
                      <a:pt x="55126" y="122751"/>
                    </a:cubicBezTo>
                    <a:lnTo>
                      <a:pt x="76222" y="122751"/>
                    </a:lnTo>
                    <a:lnTo>
                      <a:pt x="76222" y="142909"/>
                    </a:lnTo>
                    <a:lnTo>
                      <a:pt x="52164" y="142909"/>
                    </a:lnTo>
                    <a:cubicBezTo>
                      <a:pt x="34463" y="142909"/>
                      <a:pt x="20374" y="133372"/>
                      <a:pt x="20374" y="111408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3">
              <a:extLst>
                <a:ext uri="{FF2B5EF4-FFF2-40B4-BE49-F238E27FC236}">
                  <a16:creationId xmlns:a16="http://schemas.microsoft.com/office/drawing/2014/main" id="{15285421-4788-A0F2-FFBD-C3003D409697}"/>
                </a:ext>
              </a:extLst>
            </p:cNvPr>
            <p:cNvGrpSpPr/>
            <p:nvPr/>
          </p:nvGrpSpPr>
          <p:grpSpPr>
            <a:xfrm>
              <a:off x="6929873" y="2555142"/>
              <a:ext cx="594752" cy="173180"/>
              <a:chOff x="6929873" y="2555142"/>
              <a:chExt cx="594752" cy="173180"/>
            </a:xfrm>
            <a:solidFill>
              <a:srgbClr val="17443A"/>
            </a:solidFill>
          </p:grpSpPr>
          <p:sp>
            <p:nvSpPr>
              <p:cNvPr id="44" name="Vrije vorm: vorm 43">
                <a:extLst>
                  <a:ext uri="{FF2B5EF4-FFF2-40B4-BE49-F238E27FC236}">
                    <a16:creationId xmlns:a16="http://schemas.microsoft.com/office/drawing/2014/main" id="{7923E949-4764-887D-F6DE-7EC1C7539009}"/>
                  </a:ext>
                </a:extLst>
              </p:cNvPr>
              <p:cNvSpPr/>
              <p:nvPr/>
            </p:nvSpPr>
            <p:spPr>
              <a:xfrm>
                <a:off x="6929873" y="2608678"/>
                <a:ext cx="101870" cy="119644"/>
              </a:xfrm>
              <a:custGeom>
                <a:avLst/>
                <a:gdLst>
                  <a:gd name="connsiteX0" fmla="*/ 0 w 101870"/>
                  <a:gd name="connsiteY0" fmla="*/ 77162 h 119644"/>
                  <a:gd name="connsiteX1" fmla="*/ 0 w 101870"/>
                  <a:gd name="connsiteY1" fmla="*/ 0 h 119644"/>
                  <a:gd name="connsiteX2" fmla="*/ 22686 w 101870"/>
                  <a:gd name="connsiteY2" fmla="*/ 0 h 119644"/>
                  <a:gd name="connsiteX3" fmla="*/ 22686 w 101870"/>
                  <a:gd name="connsiteY3" fmla="*/ 70587 h 119644"/>
                  <a:gd name="connsiteX4" fmla="*/ 49924 w 101870"/>
                  <a:gd name="connsiteY4" fmla="*/ 98042 h 119644"/>
                  <a:gd name="connsiteX5" fmla="*/ 79185 w 101870"/>
                  <a:gd name="connsiteY5" fmla="*/ 68348 h 119644"/>
                  <a:gd name="connsiteX6" fmla="*/ 79185 w 101870"/>
                  <a:gd name="connsiteY6" fmla="*/ 72 h 119644"/>
                  <a:gd name="connsiteX7" fmla="*/ 101871 w 101870"/>
                  <a:gd name="connsiteY7" fmla="*/ 72 h 119644"/>
                  <a:gd name="connsiteX8" fmla="*/ 101871 w 101870"/>
                  <a:gd name="connsiteY8" fmla="*/ 116682 h 119644"/>
                  <a:gd name="connsiteX9" fmla="*/ 79185 w 101870"/>
                  <a:gd name="connsiteY9" fmla="*/ 116682 h 119644"/>
                  <a:gd name="connsiteX10" fmla="*/ 79185 w 101870"/>
                  <a:gd name="connsiteY10" fmla="*/ 95802 h 119644"/>
                  <a:gd name="connsiteX11" fmla="*/ 74633 w 101870"/>
                  <a:gd name="connsiteY11" fmla="*/ 95802 h 119644"/>
                  <a:gd name="connsiteX12" fmla="*/ 41038 w 101870"/>
                  <a:gd name="connsiteY12" fmla="*/ 119644 h 119644"/>
                  <a:gd name="connsiteX13" fmla="*/ 0 w 101870"/>
                  <a:gd name="connsiteY13" fmla="*/ 77234 h 11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70" h="119644">
                    <a:moveTo>
                      <a:pt x="0" y="77162"/>
                    </a:moveTo>
                    <a:lnTo>
                      <a:pt x="0" y="0"/>
                    </a:lnTo>
                    <a:lnTo>
                      <a:pt x="22686" y="0"/>
                    </a:lnTo>
                    <a:lnTo>
                      <a:pt x="22686" y="70587"/>
                    </a:lnTo>
                    <a:cubicBezTo>
                      <a:pt x="22686" y="88072"/>
                      <a:pt x="34680" y="98042"/>
                      <a:pt x="49924" y="98042"/>
                    </a:cubicBezTo>
                    <a:cubicBezTo>
                      <a:pt x="67408" y="98042"/>
                      <a:pt x="79185" y="85326"/>
                      <a:pt x="79185" y="68348"/>
                    </a:cubicBezTo>
                    <a:lnTo>
                      <a:pt x="79185" y="72"/>
                    </a:lnTo>
                    <a:lnTo>
                      <a:pt x="101871" y="72"/>
                    </a:lnTo>
                    <a:lnTo>
                      <a:pt x="101871" y="116682"/>
                    </a:lnTo>
                    <a:lnTo>
                      <a:pt x="79185" y="116682"/>
                    </a:lnTo>
                    <a:lnTo>
                      <a:pt x="79185" y="95802"/>
                    </a:lnTo>
                    <a:lnTo>
                      <a:pt x="74633" y="95802"/>
                    </a:lnTo>
                    <a:cubicBezTo>
                      <a:pt x="70082" y="110108"/>
                      <a:pt x="58955" y="119644"/>
                      <a:pt x="41038" y="119644"/>
                    </a:cubicBezTo>
                    <a:cubicBezTo>
                      <a:pt x="14233" y="119644"/>
                      <a:pt x="0" y="99704"/>
                      <a:pt x="0" y="77234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5" name="Vrije vorm: vorm 44">
                <a:extLst>
                  <a:ext uri="{FF2B5EF4-FFF2-40B4-BE49-F238E27FC236}">
                    <a16:creationId xmlns:a16="http://schemas.microsoft.com/office/drawing/2014/main" id="{1B9B0767-B09C-634B-9CD7-865BA3EF6581}"/>
                  </a:ext>
                </a:extLst>
              </p:cNvPr>
              <p:cNvSpPr/>
              <p:nvPr/>
            </p:nvSpPr>
            <p:spPr>
              <a:xfrm>
                <a:off x="7063100" y="2606655"/>
                <a:ext cx="65096" cy="118632"/>
              </a:xfrm>
              <a:custGeom>
                <a:avLst/>
                <a:gdLst>
                  <a:gd name="connsiteX0" fmla="*/ 0 w 65096"/>
                  <a:gd name="connsiteY0" fmla="*/ 2023 h 118632"/>
                  <a:gd name="connsiteX1" fmla="*/ 22470 w 65096"/>
                  <a:gd name="connsiteY1" fmla="*/ 2023 h 118632"/>
                  <a:gd name="connsiteX2" fmla="*/ 22470 w 65096"/>
                  <a:gd name="connsiteY2" fmla="*/ 26732 h 118632"/>
                  <a:gd name="connsiteX3" fmla="*/ 27238 w 65096"/>
                  <a:gd name="connsiteY3" fmla="*/ 26732 h 118632"/>
                  <a:gd name="connsiteX4" fmla="*/ 65096 w 65096"/>
                  <a:gd name="connsiteY4" fmla="*/ 0 h 118632"/>
                  <a:gd name="connsiteX5" fmla="*/ 65096 w 65096"/>
                  <a:gd name="connsiteY5" fmla="*/ 24276 h 118632"/>
                  <a:gd name="connsiteX6" fmla="*/ 57366 w 65096"/>
                  <a:gd name="connsiteY6" fmla="*/ 24276 h 118632"/>
                  <a:gd name="connsiteX7" fmla="*/ 22686 w 65096"/>
                  <a:gd name="connsiteY7" fmla="*/ 59894 h 118632"/>
                  <a:gd name="connsiteX8" fmla="*/ 22686 w 65096"/>
                  <a:gd name="connsiteY8" fmla="*/ 118633 h 118632"/>
                  <a:gd name="connsiteX9" fmla="*/ 0 w 65096"/>
                  <a:gd name="connsiteY9" fmla="*/ 118633 h 118632"/>
                  <a:gd name="connsiteX10" fmla="*/ 0 w 65096"/>
                  <a:gd name="connsiteY10" fmla="*/ 2023 h 11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096" h="118632">
                    <a:moveTo>
                      <a:pt x="0" y="2023"/>
                    </a:moveTo>
                    <a:lnTo>
                      <a:pt x="22470" y="2023"/>
                    </a:lnTo>
                    <a:lnTo>
                      <a:pt x="22470" y="26732"/>
                    </a:lnTo>
                    <a:lnTo>
                      <a:pt x="27238" y="26732"/>
                    </a:lnTo>
                    <a:cubicBezTo>
                      <a:pt x="30634" y="15389"/>
                      <a:pt x="41543" y="0"/>
                      <a:pt x="65096" y="0"/>
                    </a:cubicBezTo>
                    <a:lnTo>
                      <a:pt x="65096" y="24276"/>
                    </a:lnTo>
                    <a:lnTo>
                      <a:pt x="57366" y="24276"/>
                    </a:lnTo>
                    <a:cubicBezTo>
                      <a:pt x="33740" y="24276"/>
                      <a:pt x="22686" y="41037"/>
                      <a:pt x="22686" y="59894"/>
                    </a:cubicBezTo>
                    <a:lnTo>
                      <a:pt x="22686" y="118633"/>
                    </a:lnTo>
                    <a:lnTo>
                      <a:pt x="0" y="118633"/>
                    </a:lnTo>
                    <a:lnTo>
                      <a:pt x="0" y="2023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6" name="Vrije vorm: vorm 45">
                <a:extLst>
                  <a:ext uri="{FF2B5EF4-FFF2-40B4-BE49-F238E27FC236}">
                    <a16:creationId xmlns:a16="http://schemas.microsoft.com/office/drawing/2014/main" id="{0E6173CD-5C54-30AA-515B-11AB678BD5DB}"/>
                  </a:ext>
                </a:extLst>
              </p:cNvPr>
              <p:cNvSpPr/>
              <p:nvPr/>
            </p:nvSpPr>
            <p:spPr>
              <a:xfrm>
                <a:off x="7151533" y="2555142"/>
                <a:ext cx="118704" cy="173108"/>
              </a:xfrm>
              <a:custGeom>
                <a:avLst/>
                <a:gdLst>
                  <a:gd name="connsiteX0" fmla="*/ 27238 w 118704"/>
                  <a:gd name="connsiteY0" fmla="*/ 149266 h 173108"/>
                  <a:gd name="connsiteX1" fmla="*/ 22469 w 118704"/>
                  <a:gd name="connsiteY1" fmla="*/ 149266 h 173108"/>
                  <a:gd name="connsiteX2" fmla="*/ 22469 w 118704"/>
                  <a:gd name="connsiteY2" fmla="*/ 170146 h 173108"/>
                  <a:gd name="connsiteX3" fmla="*/ 0 w 118704"/>
                  <a:gd name="connsiteY3" fmla="*/ 170146 h 173108"/>
                  <a:gd name="connsiteX4" fmla="*/ 0 w 118704"/>
                  <a:gd name="connsiteY4" fmla="*/ 0 h 173108"/>
                  <a:gd name="connsiteX5" fmla="*/ 22469 w 118704"/>
                  <a:gd name="connsiteY5" fmla="*/ 0 h 173108"/>
                  <a:gd name="connsiteX6" fmla="*/ 22469 w 118704"/>
                  <a:gd name="connsiteY6" fmla="*/ 74416 h 173108"/>
                  <a:gd name="connsiteX7" fmla="*/ 27021 w 118704"/>
                  <a:gd name="connsiteY7" fmla="*/ 74416 h 173108"/>
                  <a:gd name="connsiteX8" fmla="*/ 65819 w 118704"/>
                  <a:gd name="connsiteY8" fmla="*/ 50574 h 173108"/>
                  <a:gd name="connsiteX9" fmla="*/ 118705 w 118704"/>
                  <a:gd name="connsiteY9" fmla="*/ 112058 h 173108"/>
                  <a:gd name="connsiteX10" fmla="*/ 65819 w 118704"/>
                  <a:gd name="connsiteY10" fmla="*/ 173109 h 173108"/>
                  <a:gd name="connsiteX11" fmla="*/ 27238 w 118704"/>
                  <a:gd name="connsiteY11" fmla="*/ 149266 h 173108"/>
                  <a:gd name="connsiteX12" fmla="*/ 58377 w 118704"/>
                  <a:gd name="connsiteY12" fmla="*/ 152445 h 173108"/>
                  <a:gd name="connsiteX13" fmla="*/ 95585 w 118704"/>
                  <a:gd name="connsiteY13" fmla="*/ 112058 h 173108"/>
                  <a:gd name="connsiteX14" fmla="*/ 58810 w 118704"/>
                  <a:gd name="connsiteY14" fmla="*/ 71238 h 173108"/>
                  <a:gd name="connsiteX15" fmla="*/ 21602 w 118704"/>
                  <a:gd name="connsiteY15" fmla="*/ 112058 h 173108"/>
                  <a:gd name="connsiteX16" fmla="*/ 58377 w 118704"/>
                  <a:gd name="connsiteY16" fmla="*/ 152445 h 17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8704" h="173108">
                    <a:moveTo>
                      <a:pt x="27238" y="149266"/>
                    </a:moveTo>
                    <a:lnTo>
                      <a:pt x="22469" y="149266"/>
                    </a:lnTo>
                    <a:lnTo>
                      <a:pt x="22469" y="170146"/>
                    </a:lnTo>
                    <a:lnTo>
                      <a:pt x="0" y="170146"/>
                    </a:lnTo>
                    <a:lnTo>
                      <a:pt x="0" y="0"/>
                    </a:lnTo>
                    <a:lnTo>
                      <a:pt x="22469" y="0"/>
                    </a:lnTo>
                    <a:lnTo>
                      <a:pt x="22469" y="74416"/>
                    </a:lnTo>
                    <a:lnTo>
                      <a:pt x="27021" y="74416"/>
                    </a:lnTo>
                    <a:cubicBezTo>
                      <a:pt x="32223" y="61267"/>
                      <a:pt x="46311" y="50574"/>
                      <a:pt x="65819" y="50574"/>
                    </a:cubicBezTo>
                    <a:cubicBezTo>
                      <a:pt x="96669" y="50574"/>
                      <a:pt x="118705" y="76873"/>
                      <a:pt x="118705" y="112058"/>
                    </a:cubicBezTo>
                    <a:cubicBezTo>
                      <a:pt x="118705" y="147244"/>
                      <a:pt x="97175" y="173109"/>
                      <a:pt x="65819" y="173109"/>
                    </a:cubicBezTo>
                    <a:cubicBezTo>
                      <a:pt x="46095" y="173109"/>
                      <a:pt x="32223" y="163355"/>
                      <a:pt x="27238" y="149266"/>
                    </a:cubicBezTo>
                    <a:close/>
                    <a:moveTo>
                      <a:pt x="58377" y="152445"/>
                    </a:moveTo>
                    <a:cubicBezTo>
                      <a:pt x="79691" y="152445"/>
                      <a:pt x="95585" y="136767"/>
                      <a:pt x="95585" y="112058"/>
                    </a:cubicBezTo>
                    <a:cubicBezTo>
                      <a:pt x="95585" y="87349"/>
                      <a:pt x="79691" y="71238"/>
                      <a:pt x="58810" y="71238"/>
                    </a:cubicBezTo>
                    <a:cubicBezTo>
                      <a:pt x="37931" y="71238"/>
                      <a:pt x="21602" y="86193"/>
                      <a:pt x="21602" y="112058"/>
                    </a:cubicBezTo>
                    <a:cubicBezTo>
                      <a:pt x="21602" y="134744"/>
                      <a:pt x="36558" y="152445"/>
                      <a:pt x="58377" y="152445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7" name="Vrije vorm: vorm 46">
                <a:extLst>
                  <a:ext uri="{FF2B5EF4-FFF2-40B4-BE49-F238E27FC236}">
                    <a16:creationId xmlns:a16="http://schemas.microsoft.com/office/drawing/2014/main" id="{C88C69AB-28D7-4314-496E-624BDCF28F47}"/>
                  </a:ext>
                </a:extLst>
              </p:cNvPr>
              <p:cNvSpPr/>
              <p:nvPr/>
            </p:nvSpPr>
            <p:spPr>
              <a:xfrm>
                <a:off x="7289094" y="2605644"/>
                <a:ext cx="111046" cy="122534"/>
              </a:xfrm>
              <a:custGeom>
                <a:avLst/>
                <a:gdLst>
                  <a:gd name="connsiteX0" fmla="*/ 0 w 111046"/>
                  <a:gd name="connsiteY0" fmla="*/ 85182 h 122534"/>
                  <a:gd name="connsiteX1" fmla="*/ 42627 w 111046"/>
                  <a:gd name="connsiteY1" fmla="*/ 48624 h 122534"/>
                  <a:gd name="connsiteX2" fmla="*/ 79185 w 111046"/>
                  <a:gd name="connsiteY2" fmla="*/ 48624 h 122534"/>
                  <a:gd name="connsiteX3" fmla="*/ 79185 w 111046"/>
                  <a:gd name="connsiteY3" fmla="*/ 45445 h 122534"/>
                  <a:gd name="connsiteX4" fmla="*/ 51730 w 111046"/>
                  <a:gd name="connsiteY4" fmla="*/ 19796 h 122534"/>
                  <a:gd name="connsiteX5" fmla="*/ 25215 w 111046"/>
                  <a:gd name="connsiteY5" fmla="*/ 39520 h 122534"/>
                  <a:gd name="connsiteX6" fmla="*/ 5058 w 111046"/>
                  <a:gd name="connsiteY6" fmla="*/ 33813 h 122534"/>
                  <a:gd name="connsiteX7" fmla="*/ 51803 w 111046"/>
                  <a:gd name="connsiteY7" fmla="*/ 0 h 122534"/>
                  <a:gd name="connsiteX8" fmla="*/ 101510 w 111046"/>
                  <a:gd name="connsiteY8" fmla="*/ 45372 h 122534"/>
                  <a:gd name="connsiteX9" fmla="*/ 101510 w 111046"/>
                  <a:gd name="connsiteY9" fmla="*/ 95513 h 122534"/>
                  <a:gd name="connsiteX10" fmla="*/ 107434 w 111046"/>
                  <a:gd name="connsiteY10" fmla="*/ 100932 h 122534"/>
                  <a:gd name="connsiteX11" fmla="*/ 111047 w 111046"/>
                  <a:gd name="connsiteY11" fmla="*/ 100932 h 122534"/>
                  <a:gd name="connsiteX12" fmla="*/ 111047 w 111046"/>
                  <a:gd name="connsiteY12" fmla="*/ 119572 h 122534"/>
                  <a:gd name="connsiteX13" fmla="*/ 99704 w 111046"/>
                  <a:gd name="connsiteY13" fmla="*/ 119572 h 122534"/>
                  <a:gd name="connsiteX14" fmla="*/ 81569 w 111046"/>
                  <a:gd name="connsiteY14" fmla="*/ 102594 h 122534"/>
                  <a:gd name="connsiteX15" fmla="*/ 81569 w 111046"/>
                  <a:gd name="connsiteY15" fmla="*/ 97825 h 122534"/>
                  <a:gd name="connsiteX16" fmla="*/ 77017 w 111046"/>
                  <a:gd name="connsiteY16" fmla="*/ 97825 h 122534"/>
                  <a:gd name="connsiteX17" fmla="*/ 41832 w 111046"/>
                  <a:gd name="connsiteY17" fmla="*/ 122534 h 122534"/>
                  <a:gd name="connsiteX18" fmla="*/ 72 w 111046"/>
                  <a:gd name="connsiteY18" fmla="*/ 85109 h 122534"/>
                  <a:gd name="connsiteX19" fmla="*/ 46023 w 111046"/>
                  <a:gd name="connsiteY19" fmla="*/ 103533 h 122534"/>
                  <a:gd name="connsiteX20" fmla="*/ 79113 w 111046"/>
                  <a:gd name="connsiteY20" fmla="*/ 69720 h 122534"/>
                  <a:gd name="connsiteX21" fmla="*/ 79113 w 111046"/>
                  <a:gd name="connsiteY21" fmla="*/ 66541 h 122534"/>
                  <a:gd name="connsiteX22" fmla="*/ 45083 w 111046"/>
                  <a:gd name="connsiteY22" fmla="*/ 66541 h 122534"/>
                  <a:gd name="connsiteX23" fmla="*/ 22831 w 111046"/>
                  <a:gd name="connsiteY23" fmla="*/ 84676 h 122534"/>
                  <a:gd name="connsiteX24" fmla="*/ 45950 w 111046"/>
                  <a:gd name="connsiteY24" fmla="*/ 103533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1046" h="122534">
                    <a:moveTo>
                      <a:pt x="0" y="85182"/>
                    </a:moveTo>
                    <a:cubicBezTo>
                      <a:pt x="0" y="63435"/>
                      <a:pt x="17051" y="48624"/>
                      <a:pt x="42627" y="48624"/>
                    </a:cubicBezTo>
                    <a:lnTo>
                      <a:pt x="79185" y="48624"/>
                    </a:lnTo>
                    <a:lnTo>
                      <a:pt x="79185" y="45445"/>
                    </a:lnTo>
                    <a:cubicBezTo>
                      <a:pt x="79185" y="31139"/>
                      <a:pt x="68998" y="19796"/>
                      <a:pt x="51730" y="19796"/>
                    </a:cubicBezTo>
                    <a:cubicBezTo>
                      <a:pt x="34463" y="19796"/>
                      <a:pt x="26804" y="29983"/>
                      <a:pt x="25215" y="39520"/>
                    </a:cubicBezTo>
                    <a:lnTo>
                      <a:pt x="5058" y="33813"/>
                    </a:lnTo>
                    <a:cubicBezTo>
                      <a:pt x="10043" y="13149"/>
                      <a:pt x="27527" y="0"/>
                      <a:pt x="51803" y="0"/>
                    </a:cubicBezTo>
                    <a:cubicBezTo>
                      <a:pt x="84676" y="0"/>
                      <a:pt x="101510" y="22036"/>
                      <a:pt x="101510" y="45372"/>
                    </a:cubicBezTo>
                    <a:lnTo>
                      <a:pt x="101510" y="95513"/>
                    </a:lnTo>
                    <a:cubicBezTo>
                      <a:pt x="101510" y="99631"/>
                      <a:pt x="103750" y="100932"/>
                      <a:pt x="107434" y="100932"/>
                    </a:cubicBezTo>
                    <a:lnTo>
                      <a:pt x="111047" y="100932"/>
                    </a:lnTo>
                    <a:lnTo>
                      <a:pt x="111047" y="119572"/>
                    </a:lnTo>
                    <a:lnTo>
                      <a:pt x="99704" y="119572"/>
                    </a:lnTo>
                    <a:cubicBezTo>
                      <a:pt x="87710" y="119572"/>
                      <a:pt x="81569" y="112347"/>
                      <a:pt x="81569" y="102594"/>
                    </a:cubicBezTo>
                    <a:lnTo>
                      <a:pt x="81569" y="97825"/>
                    </a:lnTo>
                    <a:lnTo>
                      <a:pt x="77017" y="97825"/>
                    </a:lnTo>
                    <a:cubicBezTo>
                      <a:pt x="73838" y="112781"/>
                      <a:pt x="60906" y="122534"/>
                      <a:pt x="41832" y="122534"/>
                    </a:cubicBezTo>
                    <a:cubicBezTo>
                      <a:pt x="17340" y="122534"/>
                      <a:pt x="72" y="107362"/>
                      <a:pt x="72" y="85109"/>
                    </a:cubicBezTo>
                    <a:close/>
                    <a:moveTo>
                      <a:pt x="46023" y="103533"/>
                    </a:moveTo>
                    <a:cubicBezTo>
                      <a:pt x="69865" y="103533"/>
                      <a:pt x="79113" y="86265"/>
                      <a:pt x="79113" y="69720"/>
                    </a:cubicBezTo>
                    <a:lnTo>
                      <a:pt x="79113" y="66541"/>
                    </a:lnTo>
                    <a:lnTo>
                      <a:pt x="45083" y="66541"/>
                    </a:lnTo>
                    <a:cubicBezTo>
                      <a:pt x="30778" y="66541"/>
                      <a:pt x="22831" y="73766"/>
                      <a:pt x="22831" y="84676"/>
                    </a:cubicBezTo>
                    <a:cubicBezTo>
                      <a:pt x="22831" y="96452"/>
                      <a:pt x="33235" y="103533"/>
                      <a:pt x="45950" y="103533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48" name="Vrije vorm: vorm 47">
                <a:extLst>
                  <a:ext uri="{FF2B5EF4-FFF2-40B4-BE49-F238E27FC236}">
                    <a16:creationId xmlns:a16="http://schemas.microsoft.com/office/drawing/2014/main" id="{146A805A-BAA3-9850-7A70-71A32C2D9707}"/>
                  </a:ext>
                </a:extLst>
              </p:cNvPr>
              <p:cNvSpPr/>
              <p:nvPr/>
            </p:nvSpPr>
            <p:spPr>
              <a:xfrm>
                <a:off x="7422755" y="2605716"/>
                <a:ext cx="101870" cy="119572"/>
              </a:xfrm>
              <a:custGeom>
                <a:avLst/>
                <a:gdLst>
                  <a:gd name="connsiteX0" fmla="*/ 0 w 101870"/>
                  <a:gd name="connsiteY0" fmla="*/ 2962 h 119572"/>
                  <a:gd name="connsiteX1" fmla="*/ 22686 w 101870"/>
                  <a:gd name="connsiteY1" fmla="*/ 2962 h 119572"/>
                  <a:gd name="connsiteX2" fmla="*/ 22686 w 101870"/>
                  <a:gd name="connsiteY2" fmla="*/ 23842 h 119572"/>
                  <a:gd name="connsiteX3" fmla="*/ 27238 w 101870"/>
                  <a:gd name="connsiteY3" fmla="*/ 23842 h 119572"/>
                  <a:gd name="connsiteX4" fmla="*/ 60617 w 101870"/>
                  <a:gd name="connsiteY4" fmla="*/ 0 h 119572"/>
                  <a:gd name="connsiteX5" fmla="*/ 101871 w 101870"/>
                  <a:gd name="connsiteY5" fmla="*/ 42410 h 119572"/>
                  <a:gd name="connsiteX6" fmla="*/ 101871 w 101870"/>
                  <a:gd name="connsiteY6" fmla="*/ 119572 h 119572"/>
                  <a:gd name="connsiteX7" fmla="*/ 79185 w 101870"/>
                  <a:gd name="connsiteY7" fmla="*/ 119572 h 119572"/>
                  <a:gd name="connsiteX8" fmla="*/ 79185 w 101870"/>
                  <a:gd name="connsiteY8" fmla="*/ 48985 h 119572"/>
                  <a:gd name="connsiteX9" fmla="*/ 51947 w 101870"/>
                  <a:gd name="connsiteY9" fmla="*/ 21530 h 119572"/>
                  <a:gd name="connsiteX10" fmla="*/ 22686 w 101870"/>
                  <a:gd name="connsiteY10" fmla="*/ 51441 h 119572"/>
                  <a:gd name="connsiteX11" fmla="*/ 22686 w 101870"/>
                  <a:gd name="connsiteY11" fmla="*/ 119500 h 119572"/>
                  <a:gd name="connsiteX12" fmla="*/ 0 w 101870"/>
                  <a:gd name="connsiteY12" fmla="*/ 119500 h 119572"/>
                  <a:gd name="connsiteX13" fmla="*/ 0 w 101870"/>
                  <a:gd name="connsiteY13" fmla="*/ 2890 h 11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70" h="119572">
                    <a:moveTo>
                      <a:pt x="0" y="2962"/>
                    </a:moveTo>
                    <a:lnTo>
                      <a:pt x="22686" y="2962"/>
                    </a:lnTo>
                    <a:lnTo>
                      <a:pt x="22686" y="23842"/>
                    </a:lnTo>
                    <a:lnTo>
                      <a:pt x="27238" y="23842"/>
                    </a:lnTo>
                    <a:cubicBezTo>
                      <a:pt x="30850" y="11343"/>
                      <a:pt x="42699" y="0"/>
                      <a:pt x="60617" y="0"/>
                    </a:cubicBezTo>
                    <a:cubicBezTo>
                      <a:pt x="87638" y="0"/>
                      <a:pt x="101871" y="20157"/>
                      <a:pt x="101871" y="42410"/>
                    </a:cubicBezTo>
                    <a:lnTo>
                      <a:pt x="101871" y="119572"/>
                    </a:lnTo>
                    <a:lnTo>
                      <a:pt x="79185" y="119572"/>
                    </a:lnTo>
                    <a:lnTo>
                      <a:pt x="79185" y="48985"/>
                    </a:lnTo>
                    <a:cubicBezTo>
                      <a:pt x="79185" y="32873"/>
                      <a:pt x="67192" y="21530"/>
                      <a:pt x="51947" y="21530"/>
                    </a:cubicBezTo>
                    <a:cubicBezTo>
                      <a:pt x="34463" y="21530"/>
                      <a:pt x="22686" y="34246"/>
                      <a:pt x="22686" y="51441"/>
                    </a:cubicBezTo>
                    <a:lnTo>
                      <a:pt x="22686" y="119500"/>
                    </a:lnTo>
                    <a:lnTo>
                      <a:pt x="0" y="119500"/>
                    </a:lnTo>
                    <a:lnTo>
                      <a:pt x="0" y="2890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aphic 3">
              <a:extLst>
                <a:ext uri="{FF2B5EF4-FFF2-40B4-BE49-F238E27FC236}">
                  <a16:creationId xmlns:a16="http://schemas.microsoft.com/office/drawing/2014/main" id="{EFB12A06-CA29-8CFC-018A-84CA6E65C173}"/>
                </a:ext>
              </a:extLst>
            </p:cNvPr>
            <p:cNvGrpSpPr/>
            <p:nvPr/>
          </p:nvGrpSpPr>
          <p:grpSpPr>
            <a:xfrm>
              <a:off x="6929801" y="2834240"/>
              <a:ext cx="1229748" cy="214290"/>
              <a:chOff x="6929801" y="2834240"/>
              <a:chExt cx="1229748" cy="214290"/>
            </a:xfrm>
            <a:solidFill>
              <a:srgbClr val="17443A"/>
            </a:solidFill>
          </p:grpSpPr>
          <p:sp>
            <p:nvSpPr>
              <p:cNvPr id="50" name="Vrije vorm: vorm 49">
                <a:extLst>
                  <a:ext uri="{FF2B5EF4-FFF2-40B4-BE49-F238E27FC236}">
                    <a16:creationId xmlns:a16="http://schemas.microsoft.com/office/drawing/2014/main" id="{BA950034-B99D-2CE1-A2FE-FFC2D8A3BD5C}"/>
                  </a:ext>
                </a:extLst>
              </p:cNvPr>
              <p:cNvSpPr/>
              <p:nvPr/>
            </p:nvSpPr>
            <p:spPr>
              <a:xfrm>
                <a:off x="7864629" y="2834240"/>
                <a:ext cx="22902" cy="163788"/>
              </a:xfrm>
              <a:custGeom>
                <a:avLst/>
                <a:gdLst>
                  <a:gd name="connsiteX0" fmla="*/ 0 w 22902"/>
                  <a:gd name="connsiteY0" fmla="*/ 0 h 163788"/>
                  <a:gd name="connsiteX1" fmla="*/ 22903 w 22902"/>
                  <a:gd name="connsiteY1" fmla="*/ 0 h 163788"/>
                  <a:gd name="connsiteX2" fmla="*/ 22903 w 22902"/>
                  <a:gd name="connsiteY2" fmla="*/ 26804 h 163788"/>
                  <a:gd name="connsiteX3" fmla="*/ 0 w 22902"/>
                  <a:gd name="connsiteY3" fmla="*/ 26804 h 163788"/>
                  <a:gd name="connsiteX4" fmla="*/ 0 w 22902"/>
                  <a:gd name="connsiteY4" fmla="*/ 0 h 163788"/>
                  <a:gd name="connsiteX5" fmla="*/ 217 w 22902"/>
                  <a:gd name="connsiteY5" fmla="*/ 47179 h 163788"/>
                  <a:gd name="connsiteX6" fmla="*/ 22903 w 22902"/>
                  <a:gd name="connsiteY6" fmla="*/ 47179 h 163788"/>
                  <a:gd name="connsiteX7" fmla="*/ 22903 w 22902"/>
                  <a:gd name="connsiteY7" fmla="*/ 163789 h 163788"/>
                  <a:gd name="connsiteX8" fmla="*/ 217 w 22902"/>
                  <a:gd name="connsiteY8" fmla="*/ 163789 h 163788"/>
                  <a:gd name="connsiteX9" fmla="*/ 217 w 22902"/>
                  <a:gd name="connsiteY9" fmla="*/ 47179 h 163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02" h="163788">
                    <a:moveTo>
                      <a:pt x="0" y="0"/>
                    </a:moveTo>
                    <a:lnTo>
                      <a:pt x="22903" y="0"/>
                    </a:lnTo>
                    <a:lnTo>
                      <a:pt x="22903" y="26804"/>
                    </a:lnTo>
                    <a:lnTo>
                      <a:pt x="0" y="26804"/>
                    </a:lnTo>
                    <a:lnTo>
                      <a:pt x="0" y="0"/>
                    </a:lnTo>
                    <a:close/>
                    <a:moveTo>
                      <a:pt x="217" y="47179"/>
                    </a:moveTo>
                    <a:lnTo>
                      <a:pt x="22903" y="47179"/>
                    </a:lnTo>
                    <a:lnTo>
                      <a:pt x="22903" y="163789"/>
                    </a:lnTo>
                    <a:lnTo>
                      <a:pt x="217" y="163789"/>
                    </a:lnTo>
                    <a:lnTo>
                      <a:pt x="217" y="47179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1" name="Vrije vorm: vorm 50">
                <a:extLst>
                  <a:ext uri="{FF2B5EF4-FFF2-40B4-BE49-F238E27FC236}">
                    <a16:creationId xmlns:a16="http://schemas.microsoft.com/office/drawing/2014/main" id="{88416207-098F-477B-9380-2F6F3A8334F7}"/>
                  </a:ext>
                </a:extLst>
              </p:cNvPr>
              <p:cNvSpPr/>
              <p:nvPr/>
            </p:nvSpPr>
            <p:spPr>
              <a:xfrm>
                <a:off x="7330710" y="2834240"/>
                <a:ext cx="22902" cy="163788"/>
              </a:xfrm>
              <a:custGeom>
                <a:avLst/>
                <a:gdLst>
                  <a:gd name="connsiteX0" fmla="*/ 0 w 22902"/>
                  <a:gd name="connsiteY0" fmla="*/ 0 h 163788"/>
                  <a:gd name="connsiteX1" fmla="*/ 22903 w 22902"/>
                  <a:gd name="connsiteY1" fmla="*/ 0 h 163788"/>
                  <a:gd name="connsiteX2" fmla="*/ 22903 w 22902"/>
                  <a:gd name="connsiteY2" fmla="*/ 26804 h 163788"/>
                  <a:gd name="connsiteX3" fmla="*/ 0 w 22902"/>
                  <a:gd name="connsiteY3" fmla="*/ 26804 h 163788"/>
                  <a:gd name="connsiteX4" fmla="*/ 0 w 22902"/>
                  <a:gd name="connsiteY4" fmla="*/ 0 h 163788"/>
                  <a:gd name="connsiteX5" fmla="*/ 217 w 22902"/>
                  <a:gd name="connsiteY5" fmla="*/ 47179 h 163788"/>
                  <a:gd name="connsiteX6" fmla="*/ 22903 w 22902"/>
                  <a:gd name="connsiteY6" fmla="*/ 47179 h 163788"/>
                  <a:gd name="connsiteX7" fmla="*/ 22903 w 22902"/>
                  <a:gd name="connsiteY7" fmla="*/ 163789 h 163788"/>
                  <a:gd name="connsiteX8" fmla="*/ 217 w 22902"/>
                  <a:gd name="connsiteY8" fmla="*/ 163789 h 163788"/>
                  <a:gd name="connsiteX9" fmla="*/ 217 w 22902"/>
                  <a:gd name="connsiteY9" fmla="*/ 47179 h 163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02" h="163788">
                    <a:moveTo>
                      <a:pt x="0" y="0"/>
                    </a:moveTo>
                    <a:lnTo>
                      <a:pt x="22903" y="0"/>
                    </a:lnTo>
                    <a:lnTo>
                      <a:pt x="22903" y="26804"/>
                    </a:lnTo>
                    <a:lnTo>
                      <a:pt x="0" y="26804"/>
                    </a:lnTo>
                    <a:lnTo>
                      <a:pt x="0" y="0"/>
                    </a:lnTo>
                    <a:close/>
                    <a:moveTo>
                      <a:pt x="217" y="47179"/>
                    </a:moveTo>
                    <a:lnTo>
                      <a:pt x="22903" y="47179"/>
                    </a:lnTo>
                    <a:lnTo>
                      <a:pt x="22903" y="163789"/>
                    </a:lnTo>
                    <a:lnTo>
                      <a:pt x="217" y="163789"/>
                    </a:lnTo>
                    <a:lnTo>
                      <a:pt x="217" y="47179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2" name="Vrije vorm: vorm 51">
                <a:extLst>
                  <a:ext uri="{FF2B5EF4-FFF2-40B4-BE49-F238E27FC236}">
                    <a16:creationId xmlns:a16="http://schemas.microsoft.com/office/drawing/2014/main" id="{49C2982A-EA3B-8D3B-1B94-4728D38FCFC4}"/>
                  </a:ext>
                </a:extLst>
              </p:cNvPr>
              <p:cNvSpPr/>
              <p:nvPr/>
            </p:nvSpPr>
            <p:spPr>
              <a:xfrm>
                <a:off x="6929801" y="2878456"/>
                <a:ext cx="113548" cy="122534"/>
              </a:xfrm>
              <a:custGeom>
                <a:avLst/>
                <a:gdLst>
                  <a:gd name="connsiteX0" fmla="*/ 72 w 113548"/>
                  <a:gd name="connsiteY0" fmla="*/ 60545 h 122534"/>
                  <a:gd name="connsiteX1" fmla="*/ 58377 w 113548"/>
                  <a:gd name="connsiteY1" fmla="*/ 0 h 122534"/>
                  <a:gd name="connsiteX2" fmla="*/ 113503 w 113548"/>
                  <a:gd name="connsiteY2" fmla="*/ 57871 h 122534"/>
                  <a:gd name="connsiteX3" fmla="*/ 113069 w 113548"/>
                  <a:gd name="connsiteY3" fmla="*/ 68781 h 122534"/>
                  <a:gd name="connsiteX4" fmla="*/ 22542 w 113548"/>
                  <a:gd name="connsiteY4" fmla="*/ 68781 h 122534"/>
                  <a:gd name="connsiteX5" fmla="*/ 58810 w 113548"/>
                  <a:gd name="connsiteY5" fmla="*/ 102594 h 122534"/>
                  <a:gd name="connsiteX6" fmla="*/ 91467 w 113548"/>
                  <a:gd name="connsiteY6" fmla="*/ 85326 h 122534"/>
                  <a:gd name="connsiteX7" fmla="*/ 108229 w 113548"/>
                  <a:gd name="connsiteY7" fmla="*/ 96236 h 122534"/>
                  <a:gd name="connsiteX8" fmla="*/ 58738 w 113548"/>
                  <a:gd name="connsiteY8" fmla="*/ 122534 h 122534"/>
                  <a:gd name="connsiteX9" fmla="*/ 0 w 113548"/>
                  <a:gd name="connsiteY9" fmla="*/ 60617 h 122534"/>
                  <a:gd name="connsiteX10" fmla="*/ 91539 w 113548"/>
                  <a:gd name="connsiteY10" fmla="*/ 49707 h 122534"/>
                  <a:gd name="connsiteX11" fmla="*/ 58449 w 113548"/>
                  <a:gd name="connsiteY11" fmla="*/ 19290 h 122534"/>
                  <a:gd name="connsiteX12" fmla="*/ 23047 w 113548"/>
                  <a:gd name="connsiteY12" fmla="*/ 49707 h 122534"/>
                  <a:gd name="connsiteX13" fmla="*/ 91539 w 113548"/>
                  <a:gd name="connsiteY13" fmla="*/ 49707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548" h="122534">
                    <a:moveTo>
                      <a:pt x="72" y="60545"/>
                    </a:moveTo>
                    <a:cubicBezTo>
                      <a:pt x="72" y="23987"/>
                      <a:pt x="25721" y="0"/>
                      <a:pt x="58377" y="0"/>
                    </a:cubicBezTo>
                    <a:cubicBezTo>
                      <a:pt x="93779" y="0"/>
                      <a:pt x="114659" y="27021"/>
                      <a:pt x="113503" y="57871"/>
                    </a:cubicBezTo>
                    <a:lnTo>
                      <a:pt x="113069" y="68781"/>
                    </a:lnTo>
                    <a:lnTo>
                      <a:pt x="22542" y="68781"/>
                    </a:lnTo>
                    <a:cubicBezTo>
                      <a:pt x="25287" y="89444"/>
                      <a:pt x="38003" y="102594"/>
                      <a:pt x="58810" y="102594"/>
                    </a:cubicBezTo>
                    <a:cubicBezTo>
                      <a:pt x="73116" y="102594"/>
                      <a:pt x="84676" y="96019"/>
                      <a:pt x="91467" y="85326"/>
                    </a:cubicBezTo>
                    <a:lnTo>
                      <a:pt x="108229" y="96236"/>
                    </a:lnTo>
                    <a:cubicBezTo>
                      <a:pt x="98909" y="111914"/>
                      <a:pt x="81713" y="122534"/>
                      <a:pt x="58738" y="122534"/>
                    </a:cubicBezTo>
                    <a:cubicBezTo>
                      <a:pt x="23770" y="122534"/>
                      <a:pt x="0" y="96886"/>
                      <a:pt x="0" y="60617"/>
                    </a:cubicBezTo>
                    <a:close/>
                    <a:moveTo>
                      <a:pt x="91539" y="49707"/>
                    </a:moveTo>
                    <a:cubicBezTo>
                      <a:pt x="91106" y="32946"/>
                      <a:pt x="77451" y="19290"/>
                      <a:pt x="58449" y="19290"/>
                    </a:cubicBezTo>
                    <a:cubicBezTo>
                      <a:pt x="39448" y="19290"/>
                      <a:pt x="26660" y="31790"/>
                      <a:pt x="23047" y="49707"/>
                    </a:cubicBezTo>
                    <a:lnTo>
                      <a:pt x="91539" y="49707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3" name="Vrije vorm: vorm 52">
                <a:extLst>
                  <a:ext uri="{FF2B5EF4-FFF2-40B4-BE49-F238E27FC236}">
                    <a16:creationId xmlns:a16="http://schemas.microsoft.com/office/drawing/2014/main" id="{8C8FE736-E98C-05E9-9BA4-BF57601E5227}"/>
                  </a:ext>
                </a:extLst>
              </p:cNvPr>
              <p:cNvSpPr/>
              <p:nvPr/>
            </p:nvSpPr>
            <p:spPr>
              <a:xfrm>
                <a:off x="7067868" y="2878456"/>
                <a:ext cx="101870" cy="119572"/>
              </a:xfrm>
              <a:custGeom>
                <a:avLst/>
                <a:gdLst>
                  <a:gd name="connsiteX0" fmla="*/ 0 w 101870"/>
                  <a:gd name="connsiteY0" fmla="*/ 2962 h 119572"/>
                  <a:gd name="connsiteX1" fmla="*/ 22686 w 101870"/>
                  <a:gd name="connsiteY1" fmla="*/ 2962 h 119572"/>
                  <a:gd name="connsiteX2" fmla="*/ 22686 w 101870"/>
                  <a:gd name="connsiteY2" fmla="*/ 23842 h 119572"/>
                  <a:gd name="connsiteX3" fmla="*/ 27238 w 101870"/>
                  <a:gd name="connsiteY3" fmla="*/ 23842 h 119572"/>
                  <a:gd name="connsiteX4" fmla="*/ 60617 w 101870"/>
                  <a:gd name="connsiteY4" fmla="*/ 0 h 119572"/>
                  <a:gd name="connsiteX5" fmla="*/ 101871 w 101870"/>
                  <a:gd name="connsiteY5" fmla="*/ 42410 h 119572"/>
                  <a:gd name="connsiteX6" fmla="*/ 101871 w 101870"/>
                  <a:gd name="connsiteY6" fmla="*/ 119572 h 119572"/>
                  <a:gd name="connsiteX7" fmla="*/ 79185 w 101870"/>
                  <a:gd name="connsiteY7" fmla="*/ 119572 h 119572"/>
                  <a:gd name="connsiteX8" fmla="*/ 79185 w 101870"/>
                  <a:gd name="connsiteY8" fmla="*/ 48985 h 119572"/>
                  <a:gd name="connsiteX9" fmla="*/ 51947 w 101870"/>
                  <a:gd name="connsiteY9" fmla="*/ 21530 h 119572"/>
                  <a:gd name="connsiteX10" fmla="*/ 22686 w 101870"/>
                  <a:gd name="connsiteY10" fmla="*/ 51441 h 119572"/>
                  <a:gd name="connsiteX11" fmla="*/ 22686 w 101870"/>
                  <a:gd name="connsiteY11" fmla="*/ 119500 h 119572"/>
                  <a:gd name="connsiteX12" fmla="*/ 0 w 101870"/>
                  <a:gd name="connsiteY12" fmla="*/ 119500 h 119572"/>
                  <a:gd name="connsiteX13" fmla="*/ 0 w 101870"/>
                  <a:gd name="connsiteY13" fmla="*/ 2890 h 11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70" h="119572">
                    <a:moveTo>
                      <a:pt x="0" y="2962"/>
                    </a:moveTo>
                    <a:lnTo>
                      <a:pt x="22686" y="2962"/>
                    </a:lnTo>
                    <a:lnTo>
                      <a:pt x="22686" y="23842"/>
                    </a:lnTo>
                    <a:lnTo>
                      <a:pt x="27238" y="23842"/>
                    </a:lnTo>
                    <a:cubicBezTo>
                      <a:pt x="30850" y="11343"/>
                      <a:pt x="42699" y="0"/>
                      <a:pt x="60617" y="0"/>
                    </a:cubicBezTo>
                    <a:cubicBezTo>
                      <a:pt x="87638" y="0"/>
                      <a:pt x="101871" y="20157"/>
                      <a:pt x="101871" y="42410"/>
                    </a:cubicBezTo>
                    <a:lnTo>
                      <a:pt x="101871" y="119572"/>
                    </a:lnTo>
                    <a:lnTo>
                      <a:pt x="79185" y="119572"/>
                    </a:lnTo>
                    <a:lnTo>
                      <a:pt x="79185" y="48985"/>
                    </a:lnTo>
                    <a:cubicBezTo>
                      <a:pt x="79185" y="32873"/>
                      <a:pt x="67192" y="21530"/>
                      <a:pt x="51947" y="21530"/>
                    </a:cubicBezTo>
                    <a:cubicBezTo>
                      <a:pt x="34463" y="21530"/>
                      <a:pt x="22686" y="34246"/>
                      <a:pt x="22686" y="51441"/>
                    </a:cubicBezTo>
                    <a:lnTo>
                      <a:pt x="22686" y="119500"/>
                    </a:lnTo>
                    <a:lnTo>
                      <a:pt x="0" y="119500"/>
                    </a:lnTo>
                    <a:lnTo>
                      <a:pt x="0" y="2890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4" name="Vrije vorm: vorm 53">
                <a:extLst>
                  <a:ext uri="{FF2B5EF4-FFF2-40B4-BE49-F238E27FC236}">
                    <a16:creationId xmlns:a16="http://schemas.microsoft.com/office/drawing/2014/main" id="{472C6FAF-C5BD-779B-D528-63C337A407FB}"/>
                  </a:ext>
                </a:extLst>
              </p:cNvPr>
              <p:cNvSpPr/>
              <p:nvPr/>
            </p:nvSpPr>
            <p:spPr>
              <a:xfrm>
                <a:off x="7189030" y="2878384"/>
                <a:ext cx="118488" cy="170146"/>
              </a:xfrm>
              <a:custGeom>
                <a:avLst/>
                <a:gdLst>
                  <a:gd name="connsiteX0" fmla="*/ 0 w 118488"/>
                  <a:gd name="connsiteY0" fmla="*/ 135033 h 170146"/>
                  <a:gd name="connsiteX1" fmla="*/ 25432 w 118488"/>
                  <a:gd name="connsiteY1" fmla="*/ 110975 h 170146"/>
                  <a:gd name="connsiteX2" fmla="*/ 28611 w 118488"/>
                  <a:gd name="connsiteY2" fmla="*/ 110975 h 170146"/>
                  <a:gd name="connsiteX3" fmla="*/ 28611 w 118488"/>
                  <a:gd name="connsiteY3" fmla="*/ 106423 h 170146"/>
                  <a:gd name="connsiteX4" fmla="*/ 13655 w 118488"/>
                  <a:gd name="connsiteY4" fmla="*/ 88722 h 170146"/>
                  <a:gd name="connsiteX5" fmla="*/ 23409 w 118488"/>
                  <a:gd name="connsiteY5" fmla="*/ 72177 h 170146"/>
                  <a:gd name="connsiteX6" fmla="*/ 10259 w 118488"/>
                  <a:gd name="connsiteY6" fmla="*/ 42193 h 170146"/>
                  <a:gd name="connsiteX7" fmla="*/ 56788 w 118488"/>
                  <a:gd name="connsiteY7" fmla="*/ 0 h 170146"/>
                  <a:gd name="connsiteX8" fmla="*/ 72899 w 118488"/>
                  <a:gd name="connsiteY8" fmla="*/ 2745 h 170146"/>
                  <a:gd name="connsiteX9" fmla="*/ 116682 w 118488"/>
                  <a:gd name="connsiteY9" fmla="*/ 722 h 170146"/>
                  <a:gd name="connsiteX10" fmla="*/ 116682 w 118488"/>
                  <a:gd name="connsiteY10" fmla="*/ 20230 h 170146"/>
                  <a:gd name="connsiteX11" fmla="*/ 85398 w 118488"/>
                  <a:gd name="connsiteY11" fmla="*/ 20230 h 170146"/>
                  <a:gd name="connsiteX12" fmla="*/ 85398 w 118488"/>
                  <a:gd name="connsiteY12" fmla="*/ 24781 h 170146"/>
                  <a:gd name="connsiteX13" fmla="*/ 102377 w 118488"/>
                  <a:gd name="connsiteY13" fmla="*/ 47251 h 170146"/>
                  <a:gd name="connsiteX14" fmla="*/ 56788 w 118488"/>
                  <a:gd name="connsiteY14" fmla="*/ 83520 h 170146"/>
                  <a:gd name="connsiteX15" fmla="*/ 40676 w 118488"/>
                  <a:gd name="connsiteY15" fmla="*/ 80991 h 170146"/>
                  <a:gd name="connsiteX16" fmla="*/ 35691 w 118488"/>
                  <a:gd name="connsiteY16" fmla="*/ 88505 h 170146"/>
                  <a:gd name="connsiteX17" fmla="*/ 47034 w 118488"/>
                  <a:gd name="connsiteY17" fmla="*/ 96886 h 170146"/>
                  <a:gd name="connsiteX18" fmla="*/ 80630 w 118488"/>
                  <a:gd name="connsiteY18" fmla="*/ 96886 h 170146"/>
                  <a:gd name="connsiteX19" fmla="*/ 118488 w 118488"/>
                  <a:gd name="connsiteY19" fmla="*/ 130698 h 170146"/>
                  <a:gd name="connsiteX20" fmla="*/ 57438 w 118488"/>
                  <a:gd name="connsiteY20" fmla="*/ 170146 h 170146"/>
                  <a:gd name="connsiteX21" fmla="*/ 72 w 118488"/>
                  <a:gd name="connsiteY21" fmla="*/ 134961 h 170146"/>
                  <a:gd name="connsiteX22" fmla="*/ 57366 w 118488"/>
                  <a:gd name="connsiteY22" fmla="*/ 150495 h 170146"/>
                  <a:gd name="connsiteX23" fmla="*/ 95513 w 118488"/>
                  <a:gd name="connsiteY23" fmla="*/ 131421 h 170146"/>
                  <a:gd name="connsiteX24" fmla="*/ 76223 w 118488"/>
                  <a:gd name="connsiteY24" fmla="*/ 116465 h 170146"/>
                  <a:gd name="connsiteX25" fmla="*/ 41038 w 118488"/>
                  <a:gd name="connsiteY25" fmla="*/ 116465 h 170146"/>
                  <a:gd name="connsiteX26" fmla="*/ 22903 w 118488"/>
                  <a:gd name="connsiteY26" fmla="*/ 131638 h 170146"/>
                  <a:gd name="connsiteX27" fmla="*/ 57366 w 118488"/>
                  <a:gd name="connsiteY27" fmla="*/ 150495 h 170146"/>
                  <a:gd name="connsiteX28" fmla="*/ 56715 w 118488"/>
                  <a:gd name="connsiteY28" fmla="*/ 66325 h 170146"/>
                  <a:gd name="connsiteX29" fmla="*/ 81208 w 118488"/>
                  <a:gd name="connsiteY29" fmla="*/ 42266 h 170146"/>
                  <a:gd name="connsiteX30" fmla="*/ 56715 w 118488"/>
                  <a:gd name="connsiteY30" fmla="*/ 18929 h 170146"/>
                  <a:gd name="connsiteX31" fmla="*/ 32440 w 118488"/>
                  <a:gd name="connsiteY31" fmla="*/ 42266 h 170146"/>
                  <a:gd name="connsiteX32" fmla="*/ 56715 w 118488"/>
                  <a:gd name="connsiteY32" fmla="*/ 66325 h 17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8488" h="170146">
                    <a:moveTo>
                      <a:pt x="0" y="135033"/>
                    </a:moveTo>
                    <a:cubicBezTo>
                      <a:pt x="0" y="122318"/>
                      <a:pt x="9754" y="110975"/>
                      <a:pt x="25432" y="110975"/>
                    </a:cubicBezTo>
                    <a:lnTo>
                      <a:pt x="28611" y="110975"/>
                    </a:lnTo>
                    <a:lnTo>
                      <a:pt x="28611" y="106423"/>
                    </a:lnTo>
                    <a:cubicBezTo>
                      <a:pt x="19291" y="104400"/>
                      <a:pt x="13655" y="97608"/>
                      <a:pt x="13655" y="88722"/>
                    </a:cubicBezTo>
                    <a:cubicBezTo>
                      <a:pt x="13655" y="80558"/>
                      <a:pt x="18640" y="74850"/>
                      <a:pt x="23409" y="72177"/>
                    </a:cubicBezTo>
                    <a:cubicBezTo>
                      <a:pt x="15245" y="65385"/>
                      <a:pt x="10259" y="54909"/>
                      <a:pt x="10259" y="42193"/>
                    </a:cubicBezTo>
                    <a:cubicBezTo>
                      <a:pt x="10259" y="16545"/>
                      <a:pt x="29767" y="0"/>
                      <a:pt x="56788" y="0"/>
                    </a:cubicBezTo>
                    <a:cubicBezTo>
                      <a:pt x="62206" y="0"/>
                      <a:pt x="67697" y="939"/>
                      <a:pt x="72899" y="2745"/>
                    </a:cubicBezTo>
                    <a:lnTo>
                      <a:pt x="116682" y="722"/>
                    </a:lnTo>
                    <a:lnTo>
                      <a:pt x="116682" y="20230"/>
                    </a:lnTo>
                    <a:lnTo>
                      <a:pt x="85398" y="20230"/>
                    </a:lnTo>
                    <a:lnTo>
                      <a:pt x="85398" y="24781"/>
                    </a:lnTo>
                    <a:cubicBezTo>
                      <a:pt x="95802" y="27310"/>
                      <a:pt x="102377" y="36558"/>
                      <a:pt x="102377" y="47251"/>
                    </a:cubicBezTo>
                    <a:cubicBezTo>
                      <a:pt x="102377" y="70587"/>
                      <a:pt x="81063" y="83520"/>
                      <a:pt x="56788" y="83520"/>
                    </a:cubicBezTo>
                    <a:cubicBezTo>
                      <a:pt x="51369" y="83520"/>
                      <a:pt x="45661" y="82870"/>
                      <a:pt x="40676" y="80991"/>
                    </a:cubicBezTo>
                    <a:cubicBezTo>
                      <a:pt x="38436" y="81930"/>
                      <a:pt x="35691" y="84604"/>
                      <a:pt x="35691" y="88505"/>
                    </a:cubicBezTo>
                    <a:cubicBezTo>
                      <a:pt x="35691" y="94429"/>
                      <a:pt x="41110" y="96886"/>
                      <a:pt x="47034" y="96886"/>
                    </a:cubicBezTo>
                    <a:lnTo>
                      <a:pt x="80630" y="96886"/>
                    </a:lnTo>
                    <a:cubicBezTo>
                      <a:pt x="103750" y="96886"/>
                      <a:pt x="118488" y="110252"/>
                      <a:pt x="118488" y="130698"/>
                    </a:cubicBezTo>
                    <a:cubicBezTo>
                      <a:pt x="118488" y="161982"/>
                      <a:pt x="84892" y="170146"/>
                      <a:pt x="57438" y="170146"/>
                    </a:cubicBezTo>
                    <a:cubicBezTo>
                      <a:pt x="25215" y="170146"/>
                      <a:pt x="72" y="159237"/>
                      <a:pt x="72" y="134961"/>
                    </a:cubicBezTo>
                    <a:close/>
                    <a:moveTo>
                      <a:pt x="57366" y="150495"/>
                    </a:moveTo>
                    <a:cubicBezTo>
                      <a:pt x="78246" y="150495"/>
                      <a:pt x="95513" y="145726"/>
                      <a:pt x="95513" y="131421"/>
                    </a:cubicBezTo>
                    <a:cubicBezTo>
                      <a:pt x="95513" y="122823"/>
                      <a:pt x="88939" y="116465"/>
                      <a:pt x="76223" y="116465"/>
                    </a:cubicBezTo>
                    <a:lnTo>
                      <a:pt x="41038" y="116465"/>
                    </a:lnTo>
                    <a:cubicBezTo>
                      <a:pt x="30128" y="116465"/>
                      <a:pt x="22903" y="122823"/>
                      <a:pt x="22903" y="131638"/>
                    </a:cubicBezTo>
                    <a:cubicBezTo>
                      <a:pt x="22903" y="146377"/>
                      <a:pt x="39231" y="150495"/>
                      <a:pt x="57366" y="150495"/>
                    </a:cubicBezTo>
                    <a:close/>
                    <a:moveTo>
                      <a:pt x="56715" y="66325"/>
                    </a:moveTo>
                    <a:cubicBezTo>
                      <a:pt x="71671" y="66325"/>
                      <a:pt x="81208" y="56571"/>
                      <a:pt x="81208" y="42266"/>
                    </a:cubicBezTo>
                    <a:cubicBezTo>
                      <a:pt x="81208" y="29116"/>
                      <a:pt x="71671" y="18929"/>
                      <a:pt x="56715" y="18929"/>
                    </a:cubicBezTo>
                    <a:cubicBezTo>
                      <a:pt x="41760" y="18929"/>
                      <a:pt x="32440" y="29116"/>
                      <a:pt x="32440" y="42266"/>
                    </a:cubicBezTo>
                    <a:cubicBezTo>
                      <a:pt x="32440" y="56571"/>
                      <a:pt x="41977" y="66325"/>
                      <a:pt x="56715" y="66325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5" name="Vrije vorm: vorm 54">
                <a:extLst>
                  <a:ext uri="{FF2B5EF4-FFF2-40B4-BE49-F238E27FC236}">
                    <a16:creationId xmlns:a16="http://schemas.microsoft.com/office/drawing/2014/main" id="{21637839-C2C7-BB66-6E44-33C059209BDD}"/>
                  </a:ext>
                </a:extLst>
              </p:cNvPr>
              <p:cNvSpPr/>
              <p:nvPr/>
            </p:nvSpPr>
            <p:spPr>
              <a:xfrm>
                <a:off x="7385980" y="2878456"/>
                <a:ext cx="101870" cy="119572"/>
              </a:xfrm>
              <a:custGeom>
                <a:avLst/>
                <a:gdLst>
                  <a:gd name="connsiteX0" fmla="*/ 0 w 101870"/>
                  <a:gd name="connsiteY0" fmla="*/ 2962 h 119572"/>
                  <a:gd name="connsiteX1" fmla="*/ 22686 w 101870"/>
                  <a:gd name="connsiteY1" fmla="*/ 2962 h 119572"/>
                  <a:gd name="connsiteX2" fmla="*/ 22686 w 101870"/>
                  <a:gd name="connsiteY2" fmla="*/ 23842 h 119572"/>
                  <a:gd name="connsiteX3" fmla="*/ 27238 w 101870"/>
                  <a:gd name="connsiteY3" fmla="*/ 23842 h 119572"/>
                  <a:gd name="connsiteX4" fmla="*/ 60617 w 101870"/>
                  <a:gd name="connsiteY4" fmla="*/ 0 h 119572"/>
                  <a:gd name="connsiteX5" fmla="*/ 101871 w 101870"/>
                  <a:gd name="connsiteY5" fmla="*/ 42410 h 119572"/>
                  <a:gd name="connsiteX6" fmla="*/ 101871 w 101870"/>
                  <a:gd name="connsiteY6" fmla="*/ 119572 h 119572"/>
                  <a:gd name="connsiteX7" fmla="*/ 79185 w 101870"/>
                  <a:gd name="connsiteY7" fmla="*/ 119572 h 119572"/>
                  <a:gd name="connsiteX8" fmla="*/ 79185 w 101870"/>
                  <a:gd name="connsiteY8" fmla="*/ 48985 h 119572"/>
                  <a:gd name="connsiteX9" fmla="*/ 51947 w 101870"/>
                  <a:gd name="connsiteY9" fmla="*/ 21530 h 119572"/>
                  <a:gd name="connsiteX10" fmla="*/ 22686 w 101870"/>
                  <a:gd name="connsiteY10" fmla="*/ 51441 h 119572"/>
                  <a:gd name="connsiteX11" fmla="*/ 22686 w 101870"/>
                  <a:gd name="connsiteY11" fmla="*/ 119500 h 119572"/>
                  <a:gd name="connsiteX12" fmla="*/ 0 w 101870"/>
                  <a:gd name="connsiteY12" fmla="*/ 119500 h 119572"/>
                  <a:gd name="connsiteX13" fmla="*/ 0 w 101870"/>
                  <a:gd name="connsiteY13" fmla="*/ 2890 h 11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70" h="119572">
                    <a:moveTo>
                      <a:pt x="0" y="2962"/>
                    </a:moveTo>
                    <a:lnTo>
                      <a:pt x="22686" y="2962"/>
                    </a:lnTo>
                    <a:lnTo>
                      <a:pt x="22686" y="23842"/>
                    </a:lnTo>
                    <a:lnTo>
                      <a:pt x="27238" y="23842"/>
                    </a:lnTo>
                    <a:cubicBezTo>
                      <a:pt x="30850" y="11343"/>
                      <a:pt x="42699" y="0"/>
                      <a:pt x="60617" y="0"/>
                    </a:cubicBezTo>
                    <a:cubicBezTo>
                      <a:pt x="87638" y="0"/>
                      <a:pt x="101871" y="20157"/>
                      <a:pt x="101871" y="42410"/>
                    </a:cubicBezTo>
                    <a:lnTo>
                      <a:pt x="101871" y="119572"/>
                    </a:lnTo>
                    <a:lnTo>
                      <a:pt x="79185" y="119572"/>
                    </a:lnTo>
                    <a:lnTo>
                      <a:pt x="79185" y="48985"/>
                    </a:lnTo>
                    <a:cubicBezTo>
                      <a:pt x="79185" y="32873"/>
                      <a:pt x="67192" y="21530"/>
                      <a:pt x="51947" y="21530"/>
                    </a:cubicBezTo>
                    <a:cubicBezTo>
                      <a:pt x="34463" y="21530"/>
                      <a:pt x="22686" y="34246"/>
                      <a:pt x="22686" y="51441"/>
                    </a:cubicBezTo>
                    <a:lnTo>
                      <a:pt x="22686" y="119500"/>
                    </a:lnTo>
                    <a:lnTo>
                      <a:pt x="0" y="119500"/>
                    </a:lnTo>
                    <a:lnTo>
                      <a:pt x="0" y="2890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6" name="Vrije vorm: vorm 55">
                <a:extLst>
                  <a:ext uri="{FF2B5EF4-FFF2-40B4-BE49-F238E27FC236}">
                    <a16:creationId xmlns:a16="http://schemas.microsoft.com/office/drawing/2014/main" id="{9B1601D0-7C38-A2A2-3B7E-3A0EFDFC19A8}"/>
                  </a:ext>
                </a:extLst>
              </p:cNvPr>
              <p:cNvSpPr/>
              <p:nvPr/>
            </p:nvSpPr>
            <p:spPr>
              <a:xfrm>
                <a:off x="7510248" y="2878456"/>
                <a:ext cx="113548" cy="122534"/>
              </a:xfrm>
              <a:custGeom>
                <a:avLst/>
                <a:gdLst>
                  <a:gd name="connsiteX0" fmla="*/ 72 w 113548"/>
                  <a:gd name="connsiteY0" fmla="*/ 60545 h 122534"/>
                  <a:gd name="connsiteX1" fmla="*/ 58377 w 113548"/>
                  <a:gd name="connsiteY1" fmla="*/ 0 h 122534"/>
                  <a:gd name="connsiteX2" fmla="*/ 113503 w 113548"/>
                  <a:gd name="connsiteY2" fmla="*/ 57871 h 122534"/>
                  <a:gd name="connsiteX3" fmla="*/ 113069 w 113548"/>
                  <a:gd name="connsiteY3" fmla="*/ 68781 h 122534"/>
                  <a:gd name="connsiteX4" fmla="*/ 22542 w 113548"/>
                  <a:gd name="connsiteY4" fmla="*/ 68781 h 122534"/>
                  <a:gd name="connsiteX5" fmla="*/ 58810 w 113548"/>
                  <a:gd name="connsiteY5" fmla="*/ 102594 h 122534"/>
                  <a:gd name="connsiteX6" fmla="*/ 91467 w 113548"/>
                  <a:gd name="connsiteY6" fmla="*/ 85326 h 122534"/>
                  <a:gd name="connsiteX7" fmla="*/ 108229 w 113548"/>
                  <a:gd name="connsiteY7" fmla="*/ 96236 h 122534"/>
                  <a:gd name="connsiteX8" fmla="*/ 58738 w 113548"/>
                  <a:gd name="connsiteY8" fmla="*/ 122534 h 122534"/>
                  <a:gd name="connsiteX9" fmla="*/ 0 w 113548"/>
                  <a:gd name="connsiteY9" fmla="*/ 60617 h 122534"/>
                  <a:gd name="connsiteX10" fmla="*/ 91467 w 113548"/>
                  <a:gd name="connsiteY10" fmla="*/ 49707 h 122534"/>
                  <a:gd name="connsiteX11" fmla="*/ 58377 w 113548"/>
                  <a:gd name="connsiteY11" fmla="*/ 19290 h 122534"/>
                  <a:gd name="connsiteX12" fmla="*/ 22975 w 113548"/>
                  <a:gd name="connsiteY12" fmla="*/ 49707 h 122534"/>
                  <a:gd name="connsiteX13" fmla="*/ 91467 w 113548"/>
                  <a:gd name="connsiteY13" fmla="*/ 49707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548" h="122534">
                    <a:moveTo>
                      <a:pt x="72" y="60545"/>
                    </a:moveTo>
                    <a:cubicBezTo>
                      <a:pt x="72" y="23987"/>
                      <a:pt x="25721" y="0"/>
                      <a:pt x="58377" y="0"/>
                    </a:cubicBezTo>
                    <a:cubicBezTo>
                      <a:pt x="93779" y="0"/>
                      <a:pt x="114659" y="27021"/>
                      <a:pt x="113503" y="57871"/>
                    </a:cubicBezTo>
                    <a:lnTo>
                      <a:pt x="113069" y="68781"/>
                    </a:lnTo>
                    <a:lnTo>
                      <a:pt x="22542" y="68781"/>
                    </a:lnTo>
                    <a:cubicBezTo>
                      <a:pt x="25287" y="89444"/>
                      <a:pt x="38003" y="102594"/>
                      <a:pt x="58810" y="102594"/>
                    </a:cubicBezTo>
                    <a:cubicBezTo>
                      <a:pt x="73116" y="102594"/>
                      <a:pt x="84676" y="96019"/>
                      <a:pt x="91467" y="85326"/>
                    </a:cubicBezTo>
                    <a:lnTo>
                      <a:pt x="108229" y="96236"/>
                    </a:lnTo>
                    <a:cubicBezTo>
                      <a:pt x="98909" y="111914"/>
                      <a:pt x="81713" y="122534"/>
                      <a:pt x="58738" y="122534"/>
                    </a:cubicBezTo>
                    <a:cubicBezTo>
                      <a:pt x="23770" y="122534"/>
                      <a:pt x="0" y="96886"/>
                      <a:pt x="0" y="60617"/>
                    </a:cubicBezTo>
                    <a:close/>
                    <a:moveTo>
                      <a:pt x="91467" y="49707"/>
                    </a:moveTo>
                    <a:cubicBezTo>
                      <a:pt x="91034" y="32946"/>
                      <a:pt x="77379" y="19290"/>
                      <a:pt x="58377" y="19290"/>
                    </a:cubicBezTo>
                    <a:cubicBezTo>
                      <a:pt x="39376" y="19290"/>
                      <a:pt x="26588" y="31790"/>
                      <a:pt x="22975" y="49707"/>
                    </a:cubicBezTo>
                    <a:lnTo>
                      <a:pt x="91467" y="49707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8165B505-19D4-BCF6-D354-F5ED8AD64C20}"/>
                  </a:ext>
                </a:extLst>
              </p:cNvPr>
              <p:cNvSpPr/>
              <p:nvPr/>
            </p:nvSpPr>
            <p:spPr>
              <a:xfrm>
                <a:off x="7639140" y="2878456"/>
                <a:ext cx="113548" cy="122534"/>
              </a:xfrm>
              <a:custGeom>
                <a:avLst/>
                <a:gdLst>
                  <a:gd name="connsiteX0" fmla="*/ 72 w 113548"/>
                  <a:gd name="connsiteY0" fmla="*/ 60545 h 122534"/>
                  <a:gd name="connsiteX1" fmla="*/ 58377 w 113548"/>
                  <a:gd name="connsiteY1" fmla="*/ 0 h 122534"/>
                  <a:gd name="connsiteX2" fmla="*/ 113503 w 113548"/>
                  <a:gd name="connsiteY2" fmla="*/ 57871 h 122534"/>
                  <a:gd name="connsiteX3" fmla="*/ 113069 w 113548"/>
                  <a:gd name="connsiteY3" fmla="*/ 68781 h 122534"/>
                  <a:gd name="connsiteX4" fmla="*/ 22542 w 113548"/>
                  <a:gd name="connsiteY4" fmla="*/ 68781 h 122534"/>
                  <a:gd name="connsiteX5" fmla="*/ 58810 w 113548"/>
                  <a:gd name="connsiteY5" fmla="*/ 102594 h 122534"/>
                  <a:gd name="connsiteX6" fmla="*/ 91467 w 113548"/>
                  <a:gd name="connsiteY6" fmla="*/ 85326 h 122534"/>
                  <a:gd name="connsiteX7" fmla="*/ 108229 w 113548"/>
                  <a:gd name="connsiteY7" fmla="*/ 96236 h 122534"/>
                  <a:gd name="connsiteX8" fmla="*/ 58738 w 113548"/>
                  <a:gd name="connsiteY8" fmla="*/ 122534 h 122534"/>
                  <a:gd name="connsiteX9" fmla="*/ 0 w 113548"/>
                  <a:gd name="connsiteY9" fmla="*/ 60617 h 122534"/>
                  <a:gd name="connsiteX10" fmla="*/ 91467 w 113548"/>
                  <a:gd name="connsiteY10" fmla="*/ 49707 h 122534"/>
                  <a:gd name="connsiteX11" fmla="*/ 58377 w 113548"/>
                  <a:gd name="connsiteY11" fmla="*/ 19290 h 122534"/>
                  <a:gd name="connsiteX12" fmla="*/ 22975 w 113548"/>
                  <a:gd name="connsiteY12" fmla="*/ 49707 h 122534"/>
                  <a:gd name="connsiteX13" fmla="*/ 91467 w 113548"/>
                  <a:gd name="connsiteY13" fmla="*/ 49707 h 1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548" h="122534">
                    <a:moveTo>
                      <a:pt x="72" y="60545"/>
                    </a:moveTo>
                    <a:cubicBezTo>
                      <a:pt x="72" y="23987"/>
                      <a:pt x="25721" y="0"/>
                      <a:pt x="58377" y="0"/>
                    </a:cubicBezTo>
                    <a:cubicBezTo>
                      <a:pt x="93779" y="0"/>
                      <a:pt x="114659" y="27021"/>
                      <a:pt x="113503" y="57871"/>
                    </a:cubicBezTo>
                    <a:lnTo>
                      <a:pt x="113069" y="68781"/>
                    </a:lnTo>
                    <a:lnTo>
                      <a:pt x="22542" y="68781"/>
                    </a:lnTo>
                    <a:cubicBezTo>
                      <a:pt x="25287" y="89444"/>
                      <a:pt x="38003" y="102594"/>
                      <a:pt x="58810" y="102594"/>
                    </a:cubicBezTo>
                    <a:cubicBezTo>
                      <a:pt x="73116" y="102594"/>
                      <a:pt x="84676" y="96019"/>
                      <a:pt x="91467" y="85326"/>
                    </a:cubicBezTo>
                    <a:lnTo>
                      <a:pt x="108229" y="96236"/>
                    </a:lnTo>
                    <a:cubicBezTo>
                      <a:pt x="98909" y="111914"/>
                      <a:pt x="81713" y="122534"/>
                      <a:pt x="58738" y="122534"/>
                    </a:cubicBezTo>
                    <a:cubicBezTo>
                      <a:pt x="23770" y="122534"/>
                      <a:pt x="0" y="96886"/>
                      <a:pt x="0" y="60617"/>
                    </a:cubicBezTo>
                    <a:close/>
                    <a:moveTo>
                      <a:pt x="91467" y="49707"/>
                    </a:moveTo>
                    <a:cubicBezTo>
                      <a:pt x="91034" y="32946"/>
                      <a:pt x="77379" y="19290"/>
                      <a:pt x="58377" y="19290"/>
                    </a:cubicBezTo>
                    <a:cubicBezTo>
                      <a:pt x="39376" y="19290"/>
                      <a:pt x="26588" y="31790"/>
                      <a:pt x="22975" y="49707"/>
                    </a:cubicBezTo>
                    <a:lnTo>
                      <a:pt x="91467" y="49707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8" name="Vrije vorm: vorm 57">
                <a:extLst>
                  <a:ext uri="{FF2B5EF4-FFF2-40B4-BE49-F238E27FC236}">
                    <a16:creationId xmlns:a16="http://schemas.microsoft.com/office/drawing/2014/main" id="{3DDE74A6-A72A-74D8-2ADA-814FC43FF1BF}"/>
                  </a:ext>
                </a:extLst>
              </p:cNvPr>
              <p:cNvSpPr/>
              <p:nvPr/>
            </p:nvSpPr>
            <p:spPr>
              <a:xfrm>
                <a:off x="7777136" y="2879395"/>
                <a:ext cx="65096" cy="118632"/>
              </a:xfrm>
              <a:custGeom>
                <a:avLst/>
                <a:gdLst>
                  <a:gd name="connsiteX0" fmla="*/ 0 w 65096"/>
                  <a:gd name="connsiteY0" fmla="*/ 2023 h 118632"/>
                  <a:gd name="connsiteX1" fmla="*/ 22469 w 65096"/>
                  <a:gd name="connsiteY1" fmla="*/ 2023 h 118632"/>
                  <a:gd name="connsiteX2" fmla="*/ 22469 w 65096"/>
                  <a:gd name="connsiteY2" fmla="*/ 26732 h 118632"/>
                  <a:gd name="connsiteX3" fmla="*/ 27238 w 65096"/>
                  <a:gd name="connsiteY3" fmla="*/ 26732 h 118632"/>
                  <a:gd name="connsiteX4" fmla="*/ 65096 w 65096"/>
                  <a:gd name="connsiteY4" fmla="*/ 0 h 118632"/>
                  <a:gd name="connsiteX5" fmla="*/ 65096 w 65096"/>
                  <a:gd name="connsiteY5" fmla="*/ 24276 h 118632"/>
                  <a:gd name="connsiteX6" fmla="*/ 57366 w 65096"/>
                  <a:gd name="connsiteY6" fmla="*/ 24276 h 118632"/>
                  <a:gd name="connsiteX7" fmla="*/ 22686 w 65096"/>
                  <a:gd name="connsiteY7" fmla="*/ 59894 h 118632"/>
                  <a:gd name="connsiteX8" fmla="*/ 22686 w 65096"/>
                  <a:gd name="connsiteY8" fmla="*/ 118633 h 118632"/>
                  <a:gd name="connsiteX9" fmla="*/ 0 w 65096"/>
                  <a:gd name="connsiteY9" fmla="*/ 118633 h 118632"/>
                  <a:gd name="connsiteX10" fmla="*/ 0 w 65096"/>
                  <a:gd name="connsiteY10" fmla="*/ 2023 h 11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096" h="118632">
                    <a:moveTo>
                      <a:pt x="0" y="2023"/>
                    </a:moveTo>
                    <a:lnTo>
                      <a:pt x="22469" y="2023"/>
                    </a:lnTo>
                    <a:lnTo>
                      <a:pt x="22469" y="26732"/>
                    </a:lnTo>
                    <a:lnTo>
                      <a:pt x="27238" y="26732"/>
                    </a:lnTo>
                    <a:cubicBezTo>
                      <a:pt x="30633" y="15389"/>
                      <a:pt x="41543" y="0"/>
                      <a:pt x="65096" y="0"/>
                    </a:cubicBezTo>
                    <a:lnTo>
                      <a:pt x="65096" y="24276"/>
                    </a:lnTo>
                    <a:lnTo>
                      <a:pt x="57366" y="24276"/>
                    </a:lnTo>
                    <a:cubicBezTo>
                      <a:pt x="33740" y="24276"/>
                      <a:pt x="22686" y="41037"/>
                      <a:pt x="22686" y="59894"/>
                    </a:cubicBezTo>
                    <a:lnTo>
                      <a:pt x="22686" y="118633"/>
                    </a:lnTo>
                    <a:lnTo>
                      <a:pt x="0" y="118633"/>
                    </a:lnTo>
                    <a:lnTo>
                      <a:pt x="0" y="2023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59" name="Vrije vorm: vorm 58">
                <a:extLst>
                  <a:ext uri="{FF2B5EF4-FFF2-40B4-BE49-F238E27FC236}">
                    <a16:creationId xmlns:a16="http://schemas.microsoft.com/office/drawing/2014/main" id="{62AEBF01-833E-C1F9-5762-17A9E0171A14}"/>
                  </a:ext>
                </a:extLst>
              </p:cNvPr>
              <p:cNvSpPr/>
              <p:nvPr/>
            </p:nvSpPr>
            <p:spPr>
              <a:xfrm>
                <a:off x="7919900" y="2878456"/>
                <a:ext cx="101870" cy="119572"/>
              </a:xfrm>
              <a:custGeom>
                <a:avLst/>
                <a:gdLst>
                  <a:gd name="connsiteX0" fmla="*/ 0 w 101870"/>
                  <a:gd name="connsiteY0" fmla="*/ 2962 h 119572"/>
                  <a:gd name="connsiteX1" fmla="*/ 22686 w 101870"/>
                  <a:gd name="connsiteY1" fmla="*/ 2962 h 119572"/>
                  <a:gd name="connsiteX2" fmla="*/ 22686 w 101870"/>
                  <a:gd name="connsiteY2" fmla="*/ 23842 h 119572"/>
                  <a:gd name="connsiteX3" fmla="*/ 27238 w 101870"/>
                  <a:gd name="connsiteY3" fmla="*/ 23842 h 119572"/>
                  <a:gd name="connsiteX4" fmla="*/ 60616 w 101870"/>
                  <a:gd name="connsiteY4" fmla="*/ 0 h 119572"/>
                  <a:gd name="connsiteX5" fmla="*/ 101871 w 101870"/>
                  <a:gd name="connsiteY5" fmla="*/ 42410 h 119572"/>
                  <a:gd name="connsiteX6" fmla="*/ 101871 w 101870"/>
                  <a:gd name="connsiteY6" fmla="*/ 119572 h 119572"/>
                  <a:gd name="connsiteX7" fmla="*/ 79185 w 101870"/>
                  <a:gd name="connsiteY7" fmla="*/ 119572 h 119572"/>
                  <a:gd name="connsiteX8" fmla="*/ 79185 w 101870"/>
                  <a:gd name="connsiteY8" fmla="*/ 48985 h 119572"/>
                  <a:gd name="connsiteX9" fmla="*/ 51947 w 101870"/>
                  <a:gd name="connsiteY9" fmla="*/ 21530 h 119572"/>
                  <a:gd name="connsiteX10" fmla="*/ 22686 w 101870"/>
                  <a:gd name="connsiteY10" fmla="*/ 51441 h 119572"/>
                  <a:gd name="connsiteX11" fmla="*/ 22686 w 101870"/>
                  <a:gd name="connsiteY11" fmla="*/ 119500 h 119572"/>
                  <a:gd name="connsiteX12" fmla="*/ 0 w 101870"/>
                  <a:gd name="connsiteY12" fmla="*/ 119500 h 119572"/>
                  <a:gd name="connsiteX13" fmla="*/ 0 w 101870"/>
                  <a:gd name="connsiteY13" fmla="*/ 2890 h 11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70" h="119572">
                    <a:moveTo>
                      <a:pt x="0" y="2962"/>
                    </a:moveTo>
                    <a:lnTo>
                      <a:pt x="22686" y="2962"/>
                    </a:lnTo>
                    <a:lnTo>
                      <a:pt x="22686" y="23842"/>
                    </a:lnTo>
                    <a:lnTo>
                      <a:pt x="27238" y="23842"/>
                    </a:lnTo>
                    <a:cubicBezTo>
                      <a:pt x="30850" y="11343"/>
                      <a:pt x="42699" y="0"/>
                      <a:pt x="60616" y="0"/>
                    </a:cubicBezTo>
                    <a:cubicBezTo>
                      <a:pt x="87638" y="0"/>
                      <a:pt x="101871" y="20157"/>
                      <a:pt x="101871" y="42410"/>
                    </a:cubicBezTo>
                    <a:lnTo>
                      <a:pt x="101871" y="119572"/>
                    </a:lnTo>
                    <a:lnTo>
                      <a:pt x="79185" y="119572"/>
                    </a:lnTo>
                    <a:lnTo>
                      <a:pt x="79185" y="48985"/>
                    </a:lnTo>
                    <a:cubicBezTo>
                      <a:pt x="79185" y="32873"/>
                      <a:pt x="67191" y="21530"/>
                      <a:pt x="51947" y="21530"/>
                    </a:cubicBezTo>
                    <a:cubicBezTo>
                      <a:pt x="34462" y="21530"/>
                      <a:pt x="22686" y="34246"/>
                      <a:pt x="22686" y="51441"/>
                    </a:cubicBezTo>
                    <a:lnTo>
                      <a:pt x="22686" y="119500"/>
                    </a:lnTo>
                    <a:lnTo>
                      <a:pt x="0" y="119500"/>
                    </a:lnTo>
                    <a:lnTo>
                      <a:pt x="0" y="2890"/>
                    </a:ln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0007E6B3-7469-B62D-EA36-14921D43DC53}"/>
                  </a:ext>
                </a:extLst>
              </p:cNvPr>
              <p:cNvSpPr/>
              <p:nvPr/>
            </p:nvSpPr>
            <p:spPr>
              <a:xfrm>
                <a:off x="8041061" y="2878384"/>
                <a:ext cx="118488" cy="170146"/>
              </a:xfrm>
              <a:custGeom>
                <a:avLst/>
                <a:gdLst>
                  <a:gd name="connsiteX0" fmla="*/ 0 w 118488"/>
                  <a:gd name="connsiteY0" fmla="*/ 135033 h 170146"/>
                  <a:gd name="connsiteX1" fmla="*/ 25432 w 118488"/>
                  <a:gd name="connsiteY1" fmla="*/ 110975 h 170146"/>
                  <a:gd name="connsiteX2" fmla="*/ 28611 w 118488"/>
                  <a:gd name="connsiteY2" fmla="*/ 110975 h 170146"/>
                  <a:gd name="connsiteX3" fmla="*/ 28611 w 118488"/>
                  <a:gd name="connsiteY3" fmla="*/ 106423 h 170146"/>
                  <a:gd name="connsiteX4" fmla="*/ 13655 w 118488"/>
                  <a:gd name="connsiteY4" fmla="*/ 88722 h 170146"/>
                  <a:gd name="connsiteX5" fmla="*/ 23409 w 118488"/>
                  <a:gd name="connsiteY5" fmla="*/ 72177 h 170146"/>
                  <a:gd name="connsiteX6" fmla="*/ 10260 w 118488"/>
                  <a:gd name="connsiteY6" fmla="*/ 42193 h 170146"/>
                  <a:gd name="connsiteX7" fmla="*/ 56788 w 118488"/>
                  <a:gd name="connsiteY7" fmla="*/ 0 h 170146"/>
                  <a:gd name="connsiteX8" fmla="*/ 72899 w 118488"/>
                  <a:gd name="connsiteY8" fmla="*/ 2745 h 170146"/>
                  <a:gd name="connsiteX9" fmla="*/ 116682 w 118488"/>
                  <a:gd name="connsiteY9" fmla="*/ 722 h 170146"/>
                  <a:gd name="connsiteX10" fmla="*/ 116682 w 118488"/>
                  <a:gd name="connsiteY10" fmla="*/ 20230 h 170146"/>
                  <a:gd name="connsiteX11" fmla="*/ 85398 w 118488"/>
                  <a:gd name="connsiteY11" fmla="*/ 20230 h 170146"/>
                  <a:gd name="connsiteX12" fmla="*/ 85398 w 118488"/>
                  <a:gd name="connsiteY12" fmla="*/ 24781 h 170146"/>
                  <a:gd name="connsiteX13" fmla="*/ 102377 w 118488"/>
                  <a:gd name="connsiteY13" fmla="*/ 47251 h 170146"/>
                  <a:gd name="connsiteX14" fmla="*/ 56788 w 118488"/>
                  <a:gd name="connsiteY14" fmla="*/ 83520 h 170146"/>
                  <a:gd name="connsiteX15" fmla="*/ 40676 w 118488"/>
                  <a:gd name="connsiteY15" fmla="*/ 80991 h 170146"/>
                  <a:gd name="connsiteX16" fmla="*/ 35691 w 118488"/>
                  <a:gd name="connsiteY16" fmla="*/ 88505 h 170146"/>
                  <a:gd name="connsiteX17" fmla="*/ 47034 w 118488"/>
                  <a:gd name="connsiteY17" fmla="*/ 96886 h 170146"/>
                  <a:gd name="connsiteX18" fmla="*/ 80630 w 118488"/>
                  <a:gd name="connsiteY18" fmla="*/ 96886 h 170146"/>
                  <a:gd name="connsiteX19" fmla="*/ 118488 w 118488"/>
                  <a:gd name="connsiteY19" fmla="*/ 130698 h 170146"/>
                  <a:gd name="connsiteX20" fmla="*/ 57438 w 118488"/>
                  <a:gd name="connsiteY20" fmla="*/ 170146 h 170146"/>
                  <a:gd name="connsiteX21" fmla="*/ 72 w 118488"/>
                  <a:gd name="connsiteY21" fmla="*/ 134961 h 170146"/>
                  <a:gd name="connsiteX22" fmla="*/ 57366 w 118488"/>
                  <a:gd name="connsiteY22" fmla="*/ 150495 h 170146"/>
                  <a:gd name="connsiteX23" fmla="*/ 95513 w 118488"/>
                  <a:gd name="connsiteY23" fmla="*/ 131421 h 170146"/>
                  <a:gd name="connsiteX24" fmla="*/ 76223 w 118488"/>
                  <a:gd name="connsiteY24" fmla="*/ 116465 h 170146"/>
                  <a:gd name="connsiteX25" fmla="*/ 41037 w 118488"/>
                  <a:gd name="connsiteY25" fmla="*/ 116465 h 170146"/>
                  <a:gd name="connsiteX26" fmla="*/ 22903 w 118488"/>
                  <a:gd name="connsiteY26" fmla="*/ 131638 h 170146"/>
                  <a:gd name="connsiteX27" fmla="*/ 57366 w 118488"/>
                  <a:gd name="connsiteY27" fmla="*/ 150495 h 170146"/>
                  <a:gd name="connsiteX28" fmla="*/ 56716 w 118488"/>
                  <a:gd name="connsiteY28" fmla="*/ 66325 h 170146"/>
                  <a:gd name="connsiteX29" fmla="*/ 81208 w 118488"/>
                  <a:gd name="connsiteY29" fmla="*/ 42266 h 170146"/>
                  <a:gd name="connsiteX30" fmla="*/ 56716 w 118488"/>
                  <a:gd name="connsiteY30" fmla="*/ 18929 h 170146"/>
                  <a:gd name="connsiteX31" fmla="*/ 32440 w 118488"/>
                  <a:gd name="connsiteY31" fmla="*/ 42266 h 170146"/>
                  <a:gd name="connsiteX32" fmla="*/ 56716 w 118488"/>
                  <a:gd name="connsiteY32" fmla="*/ 66325 h 17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8488" h="170146">
                    <a:moveTo>
                      <a:pt x="0" y="135033"/>
                    </a:moveTo>
                    <a:cubicBezTo>
                      <a:pt x="0" y="122318"/>
                      <a:pt x="9754" y="110975"/>
                      <a:pt x="25432" y="110975"/>
                    </a:cubicBezTo>
                    <a:lnTo>
                      <a:pt x="28611" y="110975"/>
                    </a:lnTo>
                    <a:lnTo>
                      <a:pt x="28611" y="106423"/>
                    </a:lnTo>
                    <a:cubicBezTo>
                      <a:pt x="19291" y="104400"/>
                      <a:pt x="13655" y="97608"/>
                      <a:pt x="13655" y="88722"/>
                    </a:cubicBezTo>
                    <a:cubicBezTo>
                      <a:pt x="13655" y="80558"/>
                      <a:pt x="18640" y="74850"/>
                      <a:pt x="23409" y="72177"/>
                    </a:cubicBezTo>
                    <a:cubicBezTo>
                      <a:pt x="15245" y="65385"/>
                      <a:pt x="10260" y="54909"/>
                      <a:pt x="10260" y="42193"/>
                    </a:cubicBezTo>
                    <a:cubicBezTo>
                      <a:pt x="10260" y="16545"/>
                      <a:pt x="29767" y="0"/>
                      <a:pt x="56788" y="0"/>
                    </a:cubicBezTo>
                    <a:cubicBezTo>
                      <a:pt x="62207" y="0"/>
                      <a:pt x="67697" y="939"/>
                      <a:pt x="72899" y="2745"/>
                    </a:cubicBezTo>
                    <a:lnTo>
                      <a:pt x="116682" y="722"/>
                    </a:lnTo>
                    <a:lnTo>
                      <a:pt x="116682" y="20230"/>
                    </a:lnTo>
                    <a:lnTo>
                      <a:pt x="85398" y="20230"/>
                    </a:lnTo>
                    <a:lnTo>
                      <a:pt x="85398" y="24781"/>
                    </a:lnTo>
                    <a:cubicBezTo>
                      <a:pt x="95802" y="27310"/>
                      <a:pt x="102377" y="36558"/>
                      <a:pt x="102377" y="47251"/>
                    </a:cubicBezTo>
                    <a:cubicBezTo>
                      <a:pt x="102377" y="70587"/>
                      <a:pt x="81063" y="83520"/>
                      <a:pt x="56788" y="83520"/>
                    </a:cubicBezTo>
                    <a:cubicBezTo>
                      <a:pt x="51369" y="83520"/>
                      <a:pt x="45661" y="82870"/>
                      <a:pt x="40676" y="80991"/>
                    </a:cubicBezTo>
                    <a:cubicBezTo>
                      <a:pt x="38436" y="81930"/>
                      <a:pt x="35691" y="84604"/>
                      <a:pt x="35691" y="88505"/>
                    </a:cubicBezTo>
                    <a:cubicBezTo>
                      <a:pt x="35691" y="94429"/>
                      <a:pt x="41110" y="96886"/>
                      <a:pt x="47034" y="96886"/>
                    </a:cubicBezTo>
                    <a:lnTo>
                      <a:pt x="80630" y="96886"/>
                    </a:lnTo>
                    <a:cubicBezTo>
                      <a:pt x="103750" y="96886"/>
                      <a:pt x="118488" y="110252"/>
                      <a:pt x="118488" y="130698"/>
                    </a:cubicBezTo>
                    <a:cubicBezTo>
                      <a:pt x="118488" y="161982"/>
                      <a:pt x="84892" y="170146"/>
                      <a:pt x="57438" y="170146"/>
                    </a:cubicBezTo>
                    <a:cubicBezTo>
                      <a:pt x="25215" y="170146"/>
                      <a:pt x="72" y="159237"/>
                      <a:pt x="72" y="134961"/>
                    </a:cubicBezTo>
                    <a:close/>
                    <a:moveTo>
                      <a:pt x="57366" y="150495"/>
                    </a:moveTo>
                    <a:cubicBezTo>
                      <a:pt x="78246" y="150495"/>
                      <a:pt x="95513" y="145726"/>
                      <a:pt x="95513" y="131421"/>
                    </a:cubicBezTo>
                    <a:cubicBezTo>
                      <a:pt x="95513" y="122823"/>
                      <a:pt x="88938" y="116465"/>
                      <a:pt x="76223" y="116465"/>
                    </a:cubicBezTo>
                    <a:lnTo>
                      <a:pt x="41037" y="116465"/>
                    </a:lnTo>
                    <a:cubicBezTo>
                      <a:pt x="30128" y="116465"/>
                      <a:pt x="22903" y="122823"/>
                      <a:pt x="22903" y="131638"/>
                    </a:cubicBezTo>
                    <a:cubicBezTo>
                      <a:pt x="22903" y="146377"/>
                      <a:pt x="39231" y="150495"/>
                      <a:pt x="57366" y="150495"/>
                    </a:cubicBezTo>
                    <a:close/>
                    <a:moveTo>
                      <a:pt x="56716" y="66325"/>
                    </a:moveTo>
                    <a:cubicBezTo>
                      <a:pt x="71671" y="66325"/>
                      <a:pt x="81208" y="56571"/>
                      <a:pt x="81208" y="42266"/>
                    </a:cubicBezTo>
                    <a:cubicBezTo>
                      <a:pt x="81208" y="29116"/>
                      <a:pt x="71671" y="18929"/>
                      <a:pt x="56716" y="18929"/>
                    </a:cubicBezTo>
                    <a:cubicBezTo>
                      <a:pt x="41760" y="18929"/>
                      <a:pt x="32440" y="29116"/>
                      <a:pt x="32440" y="42266"/>
                    </a:cubicBezTo>
                    <a:cubicBezTo>
                      <a:pt x="32440" y="56571"/>
                      <a:pt x="41977" y="66325"/>
                      <a:pt x="56716" y="66325"/>
                    </a:cubicBezTo>
                    <a:close/>
                  </a:path>
                </a:pathLst>
              </a:custGeom>
              <a:solidFill>
                <a:srgbClr val="17443A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Vrije vorm: vorm 60">
            <a:extLst>
              <a:ext uri="{FF2B5EF4-FFF2-40B4-BE49-F238E27FC236}">
                <a16:creationId xmlns:a16="http://schemas.microsoft.com/office/drawing/2014/main" id="{5BACFEA2-9C39-F737-CDFD-8525318AFE86}"/>
              </a:ext>
            </a:extLst>
          </p:cNvPr>
          <p:cNvSpPr/>
          <p:nvPr/>
        </p:nvSpPr>
        <p:spPr>
          <a:xfrm>
            <a:off x="6595505" y="2547556"/>
            <a:ext cx="137995" cy="95946"/>
          </a:xfrm>
          <a:custGeom>
            <a:avLst/>
            <a:gdLst>
              <a:gd name="connsiteX0" fmla="*/ 14233 w 137995"/>
              <a:gd name="connsiteY0" fmla="*/ 0 h 95946"/>
              <a:gd name="connsiteX1" fmla="*/ 78101 w 137995"/>
              <a:gd name="connsiteY1" fmla="*/ 32295 h 95946"/>
              <a:gd name="connsiteX2" fmla="*/ 137995 w 137995"/>
              <a:gd name="connsiteY2" fmla="*/ 71454 h 95946"/>
              <a:gd name="connsiteX3" fmla="*/ 123835 w 137995"/>
              <a:gd name="connsiteY3" fmla="*/ 95947 h 95946"/>
              <a:gd name="connsiteX4" fmla="*/ 59967 w 137995"/>
              <a:gd name="connsiteY4" fmla="*/ 63651 h 95946"/>
              <a:gd name="connsiteX5" fmla="*/ 0 w 137995"/>
              <a:gd name="connsiteY5" fmla="*/ 24492 h 95946"/>
              <a:gd name="connsiteX6" fmla="*/ 14161 w 137995"/>
              <a:gd name="connsiteY6" fmla="*/ 0 h 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95" h="95946">
                <a:moveTo>
                  <a:pt x="14233" y="0"/>
                </a:moveTo>
                <a:cubicBezTo>
                  <a:pt x="14233" y="0"/>
                  <a:pt x="44650" y="13005"/>
                  <a:pt x="78101" y="32295"/>
                </a:cubicBezTo>
                <a:cubicBezTo>
                  <a:pt x="111552" y="51586"/>
                  <a:pt x="137995" y="71454"/>
                  <a:pt x="137995" y="71454"/>
                </a:cubicBezTo>
                <a:lnTo>
                  <a:pt x="123835" y="95947"/>
                </a:lnTo>
                <a:cubicBezTo>
                  <a:pt x="123835" y="95947"/>
                  <a:pt x="93418" y="82942"/>
                  <a:pt x="59967" y="63651"/>
                </a:cubicBezTo>
                <a:cubicBezTo>
                  <a:pt x="26515" y="44361"/>
                  <a:pt x="0" y="24492"/>
                  <a:pt x="0" y="24492"/>
                </a:cubicBezTo>
                <a:lnTo>
                  <a:pt x="14161" y="0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3" name="Vrije vorm: vorm 62">
            <a:extLst>
              <a:ext uri="{FF2B5EF4-FFF2-40B4-BE49-F238E27FC236}">
                <a16:creationId xmlns:a16="http://schemas.microsoft.com/office/drawing/2014/main" id="{71481753-805B-AFA6-D364-0C83F66084F4}"/>
              </a:ext>
            </a:extLst>
          </p:cNvPr>
          <p:cNvSpPr/>
          <p:nvPr/>
        </p:nvSpPr>
        <p:spPr>
          <a:xfrm>
            <a:off x="6347981" y="2690464"/>
            <a:ext cx="137995" cy="95946"/>
          </a:xfrm>
          <a:custGeom>
            <a:avLst/>
            <a:gdLst>
              <a:gd name="connsiteX0" fmla="*/ 14233 w 137995"/>
              <a:gd name="connsiteY0" fmla="*/ 0 h 95946"/>
              <a:gd name="connsiteX1" fmla="*/ 78101 w 137995"/>
              <a:gd name="connsiteY1" fmla="*/ 32295 h 95946"/>
              <a:gd name="connsiteX2" fmla="*/ 137995 w 137995"/>
              <a:gd name="connsiteY2" fmla="*/ 71454 h 95946"/>
              <a:gd name="connsiteX3" fmla="*/ 123834 w 137995"/>
              <a:gd name="connsiteY3" fmla="*/ 95947 h 95946"/>
              <a:gd name="connsiteX4" fmla="*/ 59966 w 137995"/>
              <a:gd name="connsiteY4" fmla="*/ 63651 h 95946"/>
              <a:gd name="connsiteX5" fmla="*/ 0 w 137995"/>
              <a:gd name="connsiteY5" fmla="*/ 24492 h 95946"/>
              <a:gd name="connsiteX6" fmla="*/ 14161 w 137995"/>
              <a:gd name="connsiteY6" fmla="*/ 0 h 9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95" h="95946">
                <a:moveTo>
                  <a:pt x="14233" y="0"/>
                </a:moveTo>
                <a:cubicBezTo>
                  <a:pt x="14233" y="0"/>
                  <a:pt x="44650" y="13005"/>
                  <a:pt x="78101" y="32295"/>
                </a:cubicBezTo>
                <a:cubicBezTo>
                  <a:pt x="111552" y="51586"/>
                  <a:pt x="137995" y="71454"/>
                  <a:pt x="137995" y="71454"/>
                </a:cubicBezTo>
                <a:lnTo>
                  <a:pt x="123834" y="95947"/>
                </a:lnTo>
                <a:cubicBezTo>
                  <a:pt x="123834" y="95947"/>
                  <a:pt x="93418" y="82942"/>
                  <a:pt x="59966" y="63651"/>
                </a:cubicBezTo>
                <a:cubicBezTo>
                  <a:pt x="26515" y="44361"/>
                  <a:pt x="0" y="24492"/>
                  <a:pt x="0" y="24492"/>
                </a:cubicBezTo>
                <a:lnTo>
                  <a:pt x="14161" y="0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4" name="Vrije vorm: vorm 63">
            <a:extLst>
              <a:ext uri="{FF2B5EF4-FFF2-40B4-BE49-F238E27FC236}">
                <a16:creationId xmlns:a16="http://schemas.microsoft.com/office/drawing/2014/main" id="{736B41D3-B045-412E-B9C8-09731015E133}"/>
              </a:ext>
            </a:extLst>
          </p:cNvPr>
          <p:cNvSpPr/>
          <p:nvPr/>
        </p:nvSpPr>
        <p:spPr>
          <a:xfrm>
            <a:off x="6348053" y="2833445"/>
            <a:ext cx="137995" cy="96018"/>
          </a:xfrm>
          <a:custGeom>
            <a:avLst/>
            <a:gdLst>
              <a:gd name="connsiteX0" fmla="*/ 0 w 137995"/>
              <a:gd name="connsiteY0" fmla="*/ 71454 h 96018"/>
              <a:gd name="connsiteX1" fmla="*/ 59967 w 137995"/>
              <a:gd name="connsiteY1" fmla="*/ 32295 h 96018"/>
              <a:gd name="connsiteX2" fmla="*/ 123835 w 137995"/>
              <a:gd name="connsiteY2" fmla="*/ 0 h 96018"/>
              <a:gd name="connsiteX3" fmla="*/ 137995 w 137995"/>
              <a:gd name="connsiteY3" fmla="*/ 24492 h 96018"/>
              <a:gd name="connsiteX4" fmla="*/ 78101 w 137995"/>
              <a:gd name="connsiteY4" fmla="*/ 63651 h 96018"/>
              <a:gd name="connsiteX5" fmla="*/ 14233 w 137995"/>
              <a:gd name="connsiteY5" fmla="*/ 96019 h 96018"/>
              <a:gd name="connsiteX6" fmla="*/ 72 w 137995"/>
              <a:gd name="connsiteY6" fmla="*/ 71527 h 9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95" h="96018">
                <a:moveTo>
                  <a:pt x="0" y="71454"/>
                </a:moveTo>
                <a:cubicBezTo>
                  <a:pt x="0" y="71454"/>
                  <a:pt x="26515" y="51586"/>
                  <a:pt x="59967" y="32295"/>
                </a:cubicBezTo>
                <a:cubicBezTo>
                  <a:pt x="93418" y="13005"/>
                  <a:pt x="123835" y="0"/>
                  <a:pt x="123835" y="0"/>
                </a:cubicBezTo>
                <a:lnTo>
                  <a:pt x="137995" y="24492"/>
                </a:lnTo>
                <a:cubicBezTo>
                  <a:pt x="137995" y="24492"/>
                  <a:pt x="111480" y="44361"/>
                  <a:pt x="78101" y="63651"/>
                </a:cubicBezTo>
                <a:cubicBezTo>
                  <a:pt x="44650" y="82942"/>
                  <a:pt x="14233" y="96019"/>
                  <a:pt x="14233" y="96019"/>
                </a:cubicBezTo>
                <a:lnTo>
                  <a:pt x="72" y="71527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ECB2EC3F-BFE8-5217-068E-E2EC285B6EB8}"/>
              </a:ext>
            </a:extLst>
          </p:cNvPr>
          <p:cNvSpPr/>
          <p:nvPr/>
        </p:nvSpPr>
        <p:spPr>
          <a:xfrm>
            <a:off x="6595577" y="2404575"/>
            <a:ext cx="137995" cy="96018"/>
          </a:xfrm>
          <a:custGeom>
            <a:avLst/>
            <a:gdLst>
              <a:gd name="connsiteX0" fmla="*/ 0 w 137995"/>
              <a:gd name="connsiteY0" fmla="*/ 71454 h 96018"/>
              <a:gd name="connsiteX1" fmla="*/ 59966 w 137995"/>
              <a:gd name="connsiteY1" fmla="*/ 32295 h 96018"/>
              <a:gd name="connsiteX2" fmla="*/ 123834 w 137995"/>
              <a:gd name="connsiteY2" fmla="*/ 0 h 96018"/>
              <a:gd name="connsiteX3" fmla="*/ 137995 w 137995"/>
              <a:gd name="connsiteY3" fmla="*/ 24492 h 96018"/>
              <a:gd name="connsiteX4" fmla="*/ 78101 w 137995"/>
              <a:gd name="connsiteY4" fmla="*/ 63651 h 96018"/>
              <a:gd name="connsiteX5" fmla="*/ 14233 w 137995"/>
              <a:gd name="connsiteY5" fmla="*/ 96019 h 96018"/>
              <a:gd name="connsiteX6" fmla="*/ 72 w 137995"/>
              <a:gd name="connsiteY6" fmla="*/ 71527 h 9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95" h="96018">
                <a:moveTo>
                  <a:pt x="0" y="71454"/>
                </a:moveTo>
                <a:cubicBezTo>
                  <a:pt x="0" y="71454"/>
                  <a:pt x="26515" y="51586"/>
                  <a:pt x="59966" y="32295"/>
                </a:cubicBezTo>
                <a:cubicBezTo>
                  <a:pt x="93418" y="13005"/>
                  <a:pt x="123834" y="0"/>
                  <a:pt x="123834" y="0"/>
                </a:cubicBezTo>
                <a:lnTo>
                  <a:pt x="137995" y="24492"/>
                </a:lnTo>
                <a:cubicBezTo>
                  <a:pt x="137995" y="24492"/>
                  <a:pt x="111480" y="44361"/>
                  <a:pt x="78101" y="63651"/>
                </a:cubicBezTo>
                <a:cubicBezTo>
                  <a:pt x="44722" y="82942"/>
                  <a:pt x="14233" y="96019"/>
                  <a:pt x="14233" y="96019"/>
                </a:cubicBezTo>
                <a:lnTo>
                  <a:pt x="72" y="71527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5EC8DC2C-0C21-9D4F-B673-20CF909B002E}"/>
              </a:ext>
            </a:extLst>
          </p:cNvPr>
          <p:cNvSpPr/>
          <p:nvPr/>
        </p:nvSpPr>
        <p:spPr>
          <a:xfrm>
            <a:off x="6522679" y="2309640"/>
            <a:ext cx="36124" cy="142908"/>
          </a:xfrm>
          <a:custGeom>
            <a:avLst/>
            <a:gdLst>
              <a:gd name="connsiteX0" fmla="*/ 32223 w 36124"/>
              <a:gd name="connsiteY0" fmla="*/ 0 h 142908"/>
              <a:gd name="connsiteX1" fmla="*/ 36124 w 36124"/>
              <a:gd name="connsiteY1" fmla="*/ 71454 h 142908"/>
              <a:gd name="connsiteX2" fmla="*/ 32223 w 36124"/>
              <a:gd name="connsiteY2" fmla="*/ 142909 h 142908"/>
              <a:gd name="connsiteX3" fmla="*/ 3902 w 36124"/>
              <a:gd name="connsiteY3" fmla="*/ 142909 h 142908"/>
              <a:gd name="connsiteX4" fmla="*/ 0 w 36124"/>
              <a:gd name="connsiteY4" fmla="*/ 71454 h 142908"/>
              <a:gd name="connsiteX5" fmla="*/ 3902 w 36124"/>
              <a:gd name="connsiteY5" fmla="*/ 0 h 142908"/>
              <a:gd name="connsiteX6" fmla="*/ 32223 w 36124"/>
              <a:gd name="connsiteY6" fmla="*/ 0 h 14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24" h="142908">
                <a:moveTo>
                  <a:pt x="32223" y="0"/>
                </a:moveTo>
                <a:cubicBezTo>
                  <a:pt x="32223" y="0"/>
                  <a:pt x="36124" y="32873"/>
                  <a:pt x="36124" y="71454"/>
                </a:cubicBezTo>
                <a:cubicBezTo>
                  <a:pt x="36124" y="110035"/>
                  <a:pt x="32223" y="142909"/>
                  <a:pt x="32223" y="142909"/>
                </a:cubicBezTo>
                <a:lnTo>
                  <a:pt x="3902" y="142909"/>
                </a:lnTo>
                <a:cubicBezTo>
                  <a:pt x="3902" y="142909"/>
                  <a:pt x="0" y="110035"/>
                  <a:pt x="0" y="71454"/>
                </a:cubicBezTo>
                <a:cubicBezTo>
                  <a:pt x="0" y="32873"/>
                  <a:pt x="3902" y="0"/>
                  <a:pt x="3902" y="0"/>
                </a:cubicBezTo>
                <a:lnTo>
                  <a:pt x="32223" y="0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7" name="Vrije vorm: vorm 66">
            <a:extLst>
              <a:ext uri="{FF2B5EF4-FFF2-40B4-BE49-F238E27FC236}">
                <a16:creationId xmlns:a16="http://schemas.microsoft.com/office/drawing/2014/main" id="{AEF535B7-00EF-781E-D777-86C49511CBC9}"/>
              </a:ext>
            </a:extLst>
          </p:cNvPr>
          <p:cNvSpPr/>
          <p:nvPr/>
        </p:nvSpPr>
        <p:spPr>
          <a:xfrm>
            <a:off x="6522679" y="2595529"/>
            <a:ext cx="36124" cy="142908"/>
          </a:xfrm>
          <a:custGeom>
            <a:avLst/>
            <a:gdLst>
              <a:gd name="connsiteX0" fmla="*/ 32223 w 36124"/>
              <a:gd name="connsiteY0" fmla="*/ 0 h 142908"/>
              <a:gd name="connsiteX1" fmla="*/ 36124 w 36124"/>
              <a:gd name="connsiteY1" fmla="*/ 71454 h 142908"/>
              <a:gd name="connsiteX2" fmla="*/ 32223 w 36124"/>
              <a:gd name="connsiteY2" fmla="*/ 142909 h 142908"/>
              <a:gd name="connsiteX3" fmla="*/ 3902 w 36124"/>
              <a:gd name="connsiteY3" fmla="*/ 142909 h 142908"/>
              <a:gd name="connsiteX4" fmla="*/ 0 w 36124"/>
              <a:gd name="connsiteY4" fmla="*/ 71454 h 142908"/>
              <a:gd name="connsiteX5" fmla="*/ 3902 w 36124"/>
              <a:gd name="connsiteY5" fmla="*/ 0 h 142908"/>
              <a:gd name="connsiteX6" fmla="*/ 32223 w 36124"/>
              <a:gd name="connsiteY6" fmla="*/ 0 h 14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24" h="142908">
                <a:moveTo>
                  <a:pt x="32223" y="0"/>
                </a:moveTo>
                <a:cubicBezTo>
                  <a:pt x="32223" y="0"/>
                  <a:pt x="36124" y="32873"/>
                  <a:pt x="36124" y="71454"/>
                </a:cubicBezTo>
                <a:cubicBezTo>
                  <a:pt x="36124" y="110035"/>
                  <a:pt x="32223" y="142909"/>
                  <a:pt x="32223" y="142909"/>
                </a:cubicBezTo>
                <a:lnTo>
                  <a:pt x="3902" y="142909"/>
                </a:lnTo>
                <a:cubicBezTo>
                  <a:pt x="3902" y="142909"/>
                  <a:pt x="0" y="110035"/>
                  <a:pt x="0" y="71454"/>
                </a:cubicBezTo>
                <a:cubicBezTo>
                  <a:pt x="0" y="32873"/>
                  <a:pt x="3902" y="0"/>
                  <a:pt x="3902" y="0"/>
                </a:cubicBezTo>
                <a:lnTo>
                  <a:pt x="32223" y="0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567F5294-1C9A-B96D-1F25-FCCA4D677508}"/>
              </a:ext>
            </a:extLst>
          </p:cNvPr>
          <p:cNvSpPr/>
          <p:nvPr/>
        </p:nvSpPr>
        <p:spPr>
          <a:xfrm>
            <a:off x="6522679" y="2881418"/>
            <a:ext cx="36124" cy="142908"/>
          </a:xfrm>
          <a:custGeom>
            <a:avLst/>
            <a:gdLst>
              <a:gd name="connsiteX0" fmla="*/ 32223 w 36124"/>
              <a:gd name="connsiteY0" fmla="*/ 0 h 142908"/>
              <a:gd name="connsiteX1" fmla="*/ 36124 w 36124"/>
              <a:gd name="connsiteY1" fmla="*/ 71454 h 142908"/>
              <a:gd name="connsiteX2" fmla="*/ 32223 w 36124"/>
              <a:gd name="connsiteY2" fmla="*/ 142909 h 142908"/>
              <a:gd name="connsiteX3" fmla="*/ 3902 w 36124"/>
              <a:gd name="connsiteY3" fmla="*/ 142909 h 142908"/>
              <a:gd name="connsiteX4" fmla="*/ 0 w 36124"/>
              <a:gd name="connsiteY4" fmla="*/ 71454 h 142908"/>
              <a:gd name="connsiteX5" fmla="*/ 3902 w 36124"/>
              <a:gd name="connsiteY5" fmla="*/ 0 h 142908"/>
              <a:gd name="connsiteX6" fmla="*/ 32223 w 36124"/>
              <a:gd name="connsiteY6" fmla="*/ 0 h 14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24" h="142908">
                <a:moveTo>
                  <a:pt x="32223" y="0"/>
                </a:moveTo>
                <a:cubicBezTo>
                  <a:pt x="32223" y="0"/>
                  <a:pt x="36124" y="32873"/>
                  <a:pt x="36124" y="71454"/>
                </a:cubicBezTo>
                <a:cubicBezTo>
                  <a:pt x="36124" y="110035"/>
                  <a:pt x="32223" y="142909"/>
                  <a:pt x="32223" y="142909"/>
                </a:cubicBezTo>
                <a:lnTo>
                  <a:pt x="3902" y="142909"/>
                </a:lnTo>
                <a:cubicBezTo>
                  <a:pt x="3902" y="142909"/>
                  <a:pt x="0" y="110035"/>
                  <a:pt x="0" y="71454"/>
                </a:cubicBezTo>
                <a:cubicBezTo>
                  <a:pt x="0" y="32873"/>
                  <a:pt x="3902" y="0"/>
                  <a:pt x="3902" y="0"/>
                </a:cubicBezTo>
                <a:lnTo>
                  <a:pt x="32223" y="0"/>
                </a:lnTo>
                <a:close/>
              </a:path>
            </a:pathLst>
          </a:custGeom>
          <a:solidFill>
            <a:srgbClr val="17443A"/>
          </a:solidFill>
          <a:ln w="72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E56DFAF-7C99-6D30-9A5A-B3D993EBE2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6571" y="5659438"/>
            <a:ext cx="2454275" cy="722312"/>
          </a:xfrm>
        </p:spPr>
        <p:txBody>
          <a:bodyPr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Adres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A293BC63-8850-FC3E-7E29-595C6D5BAD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3571" y="5659438"/>
            <a:ext cx="2454275" cy="187642"/>
          </a:xfrm>
        </p:spPr>
        <p:txBody>
          <a:bodyPr anchor="ctr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Tel.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36971B6F-DDAA-175D-E82A-2D3770080A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3571" y="5886133"/>
            <a:ext cx="2454275" cy="187642"/>
          </a:xfrm>
        </p:spPr>
        <p:txBody>
          <a:bodyPr anchor="ctr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E-mail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5119EFDE-9229-C538-EFFE-740F867AA2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63571" y="6112828"/>
            <a:ext cx="2454275" cy="187642"/>
          </a:xfrm>
        </p:spPr>
        <p:txBody>
          <a:bodyPr anchor="ctr" anchorCtr="0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6755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fbeeldingen 1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73FAF924-A2CD-81FD-3012-DA2DB0F9B2A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447" r="7107" b="1422"/>
          <a:stretch/>
        </p:blipFill>
        <p:spPr>
          <a:xfrm>
            <a:off x="10537162" y="0"/>
            <a:ext cx="1652839" cy="6858000"/>
          </a:xfrm>
          <a:prstGeom prst="rect">
            <a:avLst/>
          </a:prstGeom>
        </p:spPr>
      </p:pic>
      <p:sp>
        <p:nvSpPr>
          <p:cNvPr id="60" name="Vrije vorm: vorm 59">
            <a:extLst>
              <a:ext uri="{FF2B5EF4-FFF2-40B4-BE49-F238E27FC236}">
                <a16:creationId xmlns:a16="http://schemas.microsoft.com/office/drawing/2014/main" id="{80F442F8-8935-2B0E-99DC-37F3C1DF5FB6}"/>
              </a:ext>
            </a:extLst>
          </p:cNvPr>
          <p:cNvSpPr/>
          <p:nvPr/>
        </p:nvSpPr>
        <p:spPr>
          <a:xfrm>
            <a:off x="10569056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50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E96D576B-27B8-BB59-305C-024659B3A543}"/>
              </a:ext>
            </a:extLst>
          </p:cNvPr>
          <p:cNvSpPr/>
          <p:nvPr/>
        </p:nvSpPr>
        <p:spPr>
          <a:xfrm>
            <a:off x="10836414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7DCD85D2-6957-A7A0-3F86-0C69141418B4}"/>
              </a:ext>
            </a:extLst>
          </p:cNvPr>
          <p:cNvSpPr/>
          <p:nvPr/>
        </p:nvSpPr>
        <p:spPr>
          <a:xfrm>
            <a:off x="11594396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7" name="Vrije vorm: vorm 66">
            <a:extLst>
              <a:ext uri="{FF2B5EF4-FFF2-40B4-BE49-F238E27FC236}">
                <a16:creationId xmlns:a16="http://schemas.microsoft.com/office/drawing/2014/main" id="{B368D2B6-3A5D-A391-F5FD-ABC3AA766332}"/>
              </a:ext>
            </a:extLst>
          </p:cNvPr>
          <p:cNvSpPr/>
          <p:nvPr/>
        </p:nvSpPr>
        <p:spPr>
          <a:xfrm>
            <a:off x="10569056" y="6709422"/>
            <a:ext cx="211113" cy="146869"/>
          </a:xfrm>
          <a:custGeom>
            <a:avLst/>
            <a:gdLst>
              <a:gd name="connsiteX0" fmla="*/ 21679 w 211113"/>
              <a:gd name="connsiteY0" fmla="*/ 0 h 146869"/>
              <a:gd name="connsiteX1" fmla="*/ 119389 w 211113"/>
              <a:gd name="connsiteY1" fmla="*/ 49465 h 146869"/>
              <a:gd name="connsiteX2" fmla="*/ 211114 w 211113"/>
              <a:gd name="connsiteY2" fmla="*/ 109373 h 146869"/>
              <a:gd name="connsiteX3" fmla="*/ 189435 w 211113"/>
              <a:gd name="connsiteY3" fmla="*/ 146869 h 146869"/>
              <a:gd name="connsiteX4" fmla="*/ 91725 w 211113"/>
              <a:gd name="connsiteY4" fmla="*/ 97404 h 146869"/>
              <a:gd name="connsiteX5" fmla="*/ 0 w 211113"/>
              <a:gd name="connsiteY5" fmla="*/ 37496 h 146869"/>
              <a:gd name="connsiteX6" fmla="*/ 21679 w 211113"/>
              <a:gd name="connsiteY6" fmla="*/ 0 h 146869"/>
              <a:gd name="connsiteX7" fmla="*/ 21679 w 211113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C322E5BE-FA87-B400-4F08-161076336E3C}"/>
              </a:ext>
            </a:extLst>
          </p:cNvPr>
          <p:cNvSpPr/>
          <p:nvPr/>
        </p:nvSpPr>
        <p:spPr>
          <a:xfrm>
            <a:off x="11334793" y="6709422"/>
            <a:ext cx="211115" cy="146869"/>
          </a:xfrm>
          <a:custGeom>
            <a:avLst/>
            <a:gdLst>
              <a:gd name="connsiteX0" fmla="*/ 21679 w 211114"/>
              <a:gd name="connsiteY0" fmla="*/ 0 h 146869"/>
              <a:gd name="connsiteX1" fmla="*/ 119389 w 211114"/>
              <a:gd name="connsiteY1" fmla="*/ 49465 h 146869"/>
              <a:gd name="connsiteX2" fmla="*/ 211114 w 211114"/>
              <a:gd name="connsiteY2" fmla="*/ 109373 h 146869"/>
              <a:gd name="connsiteX3" fmla="*/ 189435 w 211114"/>
              <a:gd name="connsiteY3" fmla="*/ 146869 h 146869"/>
              <a:gd name="connsiteX4" fmla="*/ 91725 w 211114"/>
              <a:gd name="connsiteY4" fmla="*/ 97404 h 146869"/>
              <a:gd name="connsiteX5" fmla="*/ 0 w 211114"/>
              <a:gd name="connsiteY5" fmla="*/ 37496 h 146869"/>
              <a:gd name="connsiteX6" fmla="*/ 21679 w 211114"/>
              <a:gd name="connsiteY6" fmla="*/ 0 h 146869"/>
              <a:gd name="connsiteX7" fmla="*/ 21679 w 211114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9" name="Vrije vorm: vorm 108">
            <a:extLst>
              <a:ext uri="{FF2B5EF4-FFF2-40B4-BE49-F238E27FC236}">
                <a16:creationId xmlns:a16="http://schemas.microsoft.com/office/drawing/2014/main" id="{1934DC5B-5A8D-7C19-2C0D-B86021336972}"/>
              </a:ext>
            </a:extLst>
          </p:cNvPr>
          <p:cNvSpPr/>
          <p:nvPr/>
        </p:nvSpPr>
        <p:spPr>
          <a:xfrm>
            <a:off x="10948048" y="6490613"/>
            <a:ext cx="211113" cy="146931"/>
          </a:xfrm>
          <a:custGeom>
            <a:avLst/>
            <a:gdLst>
              <a:gd name="connsiteX0" fmla="*/ 21679 w 211113"/>
              <a:gd name="connsiteY0" fmla="*/ 0 h 146931"/>
              <a:gd name="connsiteX1" fmla="*/ 119389 w 211113"/>
              <a:gd name="connsiteY1" fmla="*/ 49465 h 146931"/>
              <a:gd name="connsiteX2" fmla="*/ 211114 w 211113"/>
              <a:gd name="connsiteY2" fmla="*/ 109374 h 146931"/>
              <a:gd name="connsiteX3" fmla="*/ 189435 w 211113"/>
              <a:gd name="connsiteY3" fmla="*/ 146931 h 146931"/>
              <a:gd name="connsiteX4" fmla="*/ 91725 w 211113"/>
              <a:gd name="connsiteY4" fmla="*/ 97405 h 146931"/>
              <a:gd name="connsiteX5" fmla="*/ 0 w 211113"/>
              <a:gd name="connsiteY5" fmla="*/ 37496 h 146931"/>
              <a:gd name="connsiteX6" fmla="*/ 21679 w 211113"/>
              <a:gd name="connsiteY6" fmla="*/ 0 h 146931"/>
              <a:gd name="connsiteX7" fmla="*/ 21679 w 211113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49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0" name="Vrije vorm: vorm 109">
            <a:extLst>
              <a:ext uri="{FF2B5EF4-FFF2-40B4-BE49-F238E27FC236}">
                <a16:creationId xmlns:a16="http://schemas.microsoft.com/office/drawing/2014/main" id="{CFCF2D7A-E397-3551-9172-D24144B5B76A}"/>
              </a:ext>
            </a:extLst>
          </p:cNvPr>
          <p:cNvSpPr/>
          <p:nvPr/>
        </p:nvSpPr>
        <p:spPr>
          <a:xfrm>
            <a:off x="11705968" y="6490613"/>
            <a:ext cx="211115" cy="146931"/>
          </a:xfrm>
          <a:custGeom>
            <a:avLst/>
            <a:gdLst>
              <a:gd name="connsiteX0" fmla="*/ 21679 w 211114"/>
              <a:gd name="connsiteY0" fmla="*/ 0 h 146931"/>
              <a:gd name="connsiteX1" fmla="*/ 119389 w 211114"/>
              <a:gd name="connsiteY1" fmla="*/ 49465 h 146931"/>
              <a:gd name="connsiteX2" fmla="*/ 211114 w 211114"/>
              <a:gd name="connsiteY2" fmla="*/ 109374 h 146931"/>
              <a:gd name="connsiteX3" fmla="*/ 189435 w 211114"/>
              <a:gd name="connsiteY3" fmla="*/ 146931 h 146931"/>
              <a:gd name="connsiteX4" fmla="*/ 91725 w 211114"/>
              <a:gd name="connsiteY4" fmla="*/ 97405 h 146931"/>
              <a:gd name="connsiteX5" fmla="*/ 0 w 211114"/>
              <a:gd name="connsiteY5" fmla="*/ 37496 h 146931"/>
              <a:gd name="connsiteX6" fmla="*/ 21679 w 211114"/>
              <a:gd name="connsiteY6" fmla="*/ 0 h 146931"/>
              <a:gd name="connsiteX7" fmla="*/ 21679 w 211114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1" name="Vrije vorm: vorm 110">
            <a:extLst>
              <a:ext uri="{FF2B5EF4-FFF2-40B4-BE49-F238E27FC236}">
                <a16:creationId xmlns:a16="http://schemas.microsoft.com/office/drawing/2014/main" id="{C6DA3CCA-6007-B9B1-E9D9-2F10CBB38653}"/>
              </a:ext>
            </a:extLst>
          </p:cNvPr>
          <p:cNvSpPr/>
          <p:nvPr/>
        </p:nvSpPr>
        <p:spPr>
          <a:xfrm>
            <a:off x="10948048" y="6709422"/>
            <a:ext cx="211113" cy="146869"/>
          </a:xfrm>
          <a:custGeom>
            <a:avLst/>
            <a:gdLst>
              <a:gd name="connsiteX0" fmla="*/ 0 w 211113"/>
              <a:gd name="connsiteY0" fmla="*/ 109373 h 146869"/>
              <a:gd name="connsiteX1" fmla="*/ 91725 w 211113"/>
              <a:gd name="connsiteY1" fmla="*/ 49465 h 146869"/>
              <a:gd name="connsiteX2" fmla="*/ 189435 w 211113"/>
              <a:gd name="connsiteY2" fmla="*/ 0 h 146869"/>
              <a:gd name="connsiteX3" fmla="*/ 211114 w 211113"/>
              <a:gd name="connsiteY3" fmla="*/ 37496 h 146869"/>
              <a:gd name="connsiteX4" fmla="*/ 119389 w 211113"/>
              <a:gd name="connsiteY4" fmla="*/ 97404 h 146869"/>
              <a:gd name="connsiteX5" fmla="*/ 21679 w 211113"/>
              <a:gd name="connsiteY5" fmla="*/ 146869 h 146869"/>
              <a:gd name="connsiteX6" fmla="*/ 0 w 211113"/>
              <a:gd name="connsiteY6" fmla="*/ 109373 h 146869"/>
              <a:gd name="connsiteX7" fmla="*/ 0 w 211113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0" y="109373"/>
                </a:moveTo>
                <a:cubicBezTo>
                  <a:pt x="0" y="109373"/>
                  <a:pt x="40549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2" name="Vrije vorm: vorm 111">
            <a:extLst>
              <a:ext uri="{FF2B5EF4-FFF2-40B4-BE49-F238E27FC236}">
                <a16:creationId xmlns:a16="http://schemas.microsoft.com/office/drawing/2014/main" id="{C36F089E-130F-CF6E-0A72-73590615A0B2}"/>
              </a:ext>
            </a:extLst>
          </p:cNvPr>
          <p:cNvSpPr/>
          <p:nvPr/>
        </p:nvSpPr>
        <p:spPr>
          <a:xfrm>
            <a:off x="11706029" y="6709422"/>
            <a:ext cx="211115" cy="146869"/>
          </a:xfrm>
          <a:custGeom>
            <a:avLst/>
            <a:gdLst>
              <a:gd name="connsiteX0" fmla="*/ 0 w 211114"/>
              <a:gd name="connsiteY0" fmla="*/ 109373 h 146869"/>
              <a:gd name="connsiteX1" fmla="*/ 91725 w 211114"/>
              <a:gd name="connsiteY1" fmla="*/ 49465 h 146869"/>
              <a:gd name="connsiteX2" fmla="*/ 189435 w 211114"/>
              <a:gd name="connsiteY2" fmla="*/ 0 h 146869"/>
              <a:gd name="connsiteX3" fmla="*/ 211114 w 211114"/>
              <a:gd name="connsiteY3" fmla="*/ 37496 h 146869"/>
              <a:gd name="connsiteX4" fmla="*/ 119389 w 211114"/>
              <a:gd name="connsiteY4" fmla="*/ 97404 h 146869"/>
              <a:gd name="connsiteX5" fmla="*/ 21679 w 211114"/>
              <a:gd name="connsiteY5" fmla="*/ 146869 h 146869"/>
              <a:gd name="connsiteX6" fmla="*/ 0 w 211114"/>
              <a:gd name="connsiteY6" fmla="*/ 109373 h 146869"/>
              <a:gd name="connsiteX7" fmla="*/ 0 w 211114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0" y="109373"/>
                </a:moveTo>
                <a:cubicBezTo>
                  <a:pt x="0" y="109373"/>
                  <a:pt x="40550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5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4" name="Vrije vorm: vorm 113">
            <a:extLst>
              <a:ext uri="{FF2B5EF4-FFF2-40B4-BE49-F238E27FC236}">
                <a16:creationId xmlns:a16="http://schemas.microsoft.com/office/drawing/2014/main" id="{DF14DD5D-C13C-BF8D-79AD-A8EB42B1B0D9}"/>
              </a:ext>
            </a:extLst>
          </p:cNvPr>
          <p:cNvSpPr/>
          <p:nvPr/>
        </p:nvSpPr>
        <p:spPr>
          <a:xfrm>
            <a:off x="11215404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3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3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8" name="Vrije vorm: vorm 157">
            <a:extLst>
              <a:ext uri="{FF2B5EF4-FFF2-40B4-BE49-F238E27FC236}">
                <a16:creationId xmlns:a16="http://schemas.microsoft.com/office/drawing/2014/main" id="{E62DEEFA-9676-849E-0A16-DEDCCA40B3C5}"/>
              </a:ext>
            </a:extLst>
          </p:cNvPr>
          <p:cNvSpPr/>
          <p:nvPr/>
        </p:nvSpPr>
        <p:spPr>
          <a:xfrm>
            <a:off x="11327038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49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BE908DF-7301-53FD-120E-DF2F1C86BBAD}"/>
              </a:ext>
            </a:extLst>
          </p:cNvPr>
          <p:cNvSpPr/>
          <p:nvPr/>
        </p:nvSpPr>
        <p:spPr>
          <a:xfrm>
            <a:off x="11973388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5985 w 55389"/>
              <a:gd name="connsiteY3" fmla="*/ 218747 h 218747"/>
              <a:gd name="connsiteX4" fmla="*/ 0 w 55389"/>
              <a:gd name="connsiteY4" fmla="*/ 109373 h 218747"/>
              <a:gd name="connsiteX5" fmla="*/ 5985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5985" y="218747"/>
                </a:lnTo>
                <a:cubicBezTo>
                  <a:pt x="5985" y="218747"/>
                  <a:pt x="0" y="168488"/>
                  <a:pt x="0" y="109373"/>
                </a:cubicBezTo>
                <a:cubicBezTo>
                  <a:pt x="0" y="50259"/>
                  <a:pt x="5985" y="0"/>
                  <a:pt x="5985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F64921B-9895-1EB3-D78C-DD5E3451E08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8476" y="623176"/>
            <a:ext cx="9792769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CD78CC0-F2C2-0A63-04FE-2093287A95E3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" name="Logo sky blue">
            <a:extLst>
              <a:ext uri="{FF2B5EF4-FFF2-40B4-BE49-F238E27FC236}">
                <a16:creationId xmlns:a16="http://schemas.microsoft.com/office/drawing/2014/main" id="{A1E2274C-CD97-E345-D5AD-90FFAA488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grpSp>
        <p:nvGrpSpPr>
          <p:cNvPr id="300" name="INSTRUCTIE">
            <a:extLst>
              <a:ext uri="{FF2B5EF4-FFF2-40B4-BE49-F238E27FC236}">
                <a16:creationId xmlns:a16="http://schemas.microsoft.com/office/drawing/2014/main" id="{D50AE56F-E667-5FB6-1CCF-FC27F6D709B9}"/>
              </a:ext>
            </a:extLst>
          </p:cNvPr>
          <p:cNvGrpSpPr/>
          <p:nvPr userDrawn="1"/>
        </p:nvGrpSpPr>
        <p:grpSpPr>
          <a:xfrm>
            <a:off x="-3786438" y="2"/>
            <a:ext cx="3693387" cy="5359349"/>
            <a:chOff x="-3786437" y="0"/>
            <a:chExt cx="3693386" cy="5359349"/>
          </a:xfrm>
        </p:grpSpPr>
        <p:sp>
          <p:nvSpPr>
            <p:cNvPr id="301" name="Rechthoek 300">
              <a:extLst>
                <a:ext uri="{FF2B5EF4-FFF2-40B4-BE49-F238E27FC236}">
                  <a16:creationId xmlns:a16="http://schemas.microsoft.com/office/drawing/2014/main" id="{AD3A6303-8A5D-4217-1E91-4B0F1793F02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FB5D66D-9CDE-0369-9814-114348EE72A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B54FFB22-0C73-69B5-9E0D-BAA1940F303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4" name="Ovaal 303">
              <a:extLst>
                <a:ext uri="{FF2B5EF4-FFF2-40B4-BE49-F238E27FC236}">
                  <a16:creationId xmlns:a16="http://schemas.microsoft.com/office/drawing/2014/main" id="{D35CE129-FA78-7610-7539-75EB0398A14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5" name="Rechthoek 304">
              <a:extLst>
                <a:ext uri="{FF2B5EF4-FFF2-40B4-BE49-F238E27FC236}">
                  <a16:creationId xmlns:a16="http://schemas.microsoft.com/office/drawing/2014/main" id="{7F7F7A35-103D-7BC3-0237-003AF7A810C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7BF92D85-CCD3-A129-5E98-98A1CC37004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6FFC7C63-5FB1-01E5-4513-F2A69CB873FF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73AB4D90-EE31-060A-9FE2-1A36200D18E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309" name="Ovaal 308">
              <a:extLst>
                <a:ext uri="{FF2B5EF4-FFF2-40B4-BE49-F238E27FC236}">
                  <a16:creationId xmlns:a16="http://schemas.microsoft.com/office/drawing/2014/main" id="{1B1A52C7-8194-B2A4-5B26-2FAE48E8E0A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0" name="Rechthoek 309">
              <a:extLst>
                <a:ext uri="{FF2B5EF4-FFF2-40B4-BE49-F238E27FC236}">
                  <a16:creationId xmlns:a16="http://schemas.microsoft.com/office/drawing/2014/main" id="{195EC0DA-C0C4-9E33-EFC4-F55DE4EFD10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311" name="Ovaal 310">
              <a:extLst>
                <a:ext uri="{FF2B5EF4-FFF2-40B4-BE49-F238E27FC236}">
                  <a16:creationId xmlns:a16="http://schemas.microsoft.com/office/drawing/2014/main" id="{E4A994B1-C889-7D12-A45A-90BBF73A982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12" name="Rechthoek 311">
              <a:extLst>
                <a:ext uri="{FF2B5EF4-FFF2-40B4-BE49-F238E27FC236}">
                  <a16:creationId xmlns:a16="http://schemas.microsoft.com/office/drawing/2014/main" id="{41F7E9E1-1166-EF28-E6E4-EE45E989472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589CD20D-AFC1-4B0C-1D74-64D9E61B77B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35D27EE7-68A8-5AD5-58BB-326043A095A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901CF250-9C87-FBF4-B612-FF9122574EA3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5778B2C9-655E-C21F-FDBB-C415CD60DC4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7" name="Ovaal 316">
              <a:extLst>
                <a:ext uri="{FF2B5EF4-FFF2-40B4-BE49-F238E27FC236}">
                  <a16:creationId xmlns:a16="http://schemas.microsoft.com/office/drawing/2014/main" id="{7C864AFB-FA6A-E981-90D5-EBCBE3981A5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19" name="Ovaal 318">
              <a:extLst>
                <a:ext uri="{FF2B5EF4-FFF2-40B4-BE49-F238E27FC236}">
                  <a16:creationId xmlns:a16="http://schemas.microsoft.com/office/drawing/2014/main" id="{913B542D-DC40-3A95-9538-328973E45242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0" name="Rechthoek 319">
              <a:extLst>
                <a:ext uri="{FF2B5EF4-FFF2-40B4-BE49-F238E27FC236}">
                  <a16:creationId xmlns:a16="http://schemas.microsoft.com/office/drawing/2014/main" id="{25EB1303-F18B-1EAE-0677-D4FEC6F9607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321" name="Rechthoek 320">
              <a:extLst>
                <a:ext uri="{FF2B5EF4-FFF2-40B4-BE49-F238E27FC236}">
                  <a16:creationId xmlns:a16="http://schemas.microsoft.com/office/drawing/2014/main" id="{9D6B8025-B60B-04BD-7F1F-566C76517894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322" name="ICOON_info">
              <a:extLst>
                <a:ext uri="{FF2B5EF4-FFF2-40B4-BE49-F238E27FC236}">
                  <a16:creationId xmlns:a16="http://schemas.microsoft.com/office/drawing/2014/main" id="{DC792E52-71F2-9474-0FA1-2124BFA06EE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70" name="Ovaal 369">
                <a:extLst>
                  <a:ext uri="{FF2B5EF4-FFF2-40B4-BE49-F238E27FC236}">
                    <a16:creationId xmlns:a16="http://schemas.microsoft.com/office/drawing/2014/main" id="{A6B193C0-D8DE-06FA-7447-11C00E70898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71" name="Graphic 163" descr="Informatie">
                <a:extLst>
                  <a:ext uri="{FF2B5EF4-FFF2-40B4-BE49-F238E27FC236}">
                    <a16:creationId xmlns:a16="http://schemas.microsoft.com/office/drawing/2014/main" id="{B6B55B87-5B33-BF6C-22AB-5C7AD0D9462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3" name="VOORBEELD">
              <a:extLst>
                <a:ext uri="{FF2B5EF4-FFF2-40B4-BE49-F238E27FC236}">
                  <a16:creationId xmlns:a16="http://schemas.microsoft.com/office/drawing/2014/main" id="{284729F9-B720-D6F9-03D0-DEA23F189A0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0" name="Rechthoek 329">
                <a:extLst>
                  <a:ext uri="{FF2B5EF4-FFF2-40B4-BE49-F238E27FC236}">
                    <a16:creationId xmlns:a16="http://schemas.microsoft.com/office/drawing/2014/main" id="{72C18C2C-1239-F3F2-0352-1134686B745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31" name="Rechthoek 330">
                <a:extLst>
                  <a:ext uri="{FF2B5EF4-FFF2-40B4-BE49-F238E27FC236}">
                    <a16:creationId xmlns:a16="http://schemas.microsoft.com/office/drawing/2014/main" id="{C47D4515-6CC6-63FA-13A9-4EF5D8228C7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32" name="Groep 331">
                <a:extLst>
                  <a:ext uri="{FF2B5EF4-FFF2-40B4-BE49-F238E27FC236}">
                    <a16:creationId xmlns:a16="http://schemas.microsoft.com/office/drawing/2014/main" id="{049100A8-D177-F10D-65E1-78BEAB95503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63" name="Groep 362">
                  <a:extLst>
                    <a:ext uri="{FF2B5EF4-FFF2-40B4-BE49-F238E27FC236}">
                      <a16:creationId xmlns:a16="http://schemas.microsoft.com/office/drawing/2014/main" id="{67C04B56-9DA9-CC1B-03C6-6B9C93ADAFA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5" name="Rechte verbindingslijn 364">
                    <a:extLst>
                      <a:ext uri="{FF2B5EF4-FFF2-40B4-BE49-F238E27FC236}">
                        <a16:creationId xmlns:a16="http://schemas.microsoft.com/office/drawing/2014/main" id="{D002F440-3059-917F-A20D-332A41F8D7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6" name="Rechte verbindingslijn 365">
                    <a:extLst>
                      <a:ext uri="{FF2B5EF4-FFF2-40B4-BE49-F238E27FC236}">
                        <a16:creationId xmlns:a16="http://schemas.microsoft.com/office/drawing/2014/main" id="{BB597521-D981-2983-9A26-4478A8092D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7" name="Rechte verbindingslijn 366">
                    <a:extLst>
                      <a:ext uri="{FF2B5EF4-FFF2-40B4-BE49-F238E27FC236}">
                        <a16:creationId xmlns:a16="http://schemas.microsoft.com/office/drawing/2014/main" id="{90434DB2-132C-F3BF-4C13-6F6D712208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8" name="Rechte verbindingslijn 367">
                    <a:extLst>
                      <a:ext uri="{FF2B5EF4-FFF2-40B4-BE49-F238E27FC236}">
                        <a16:creationId xmlns:a16="http://schemas.microsoft.com/office/drawing/2014/main" id="{D42A2285-B5E1-4D9C-CC35-F1195AACFD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9" name="Rechte verbindingslijn 368">
                    <a:extLst>
                      <a:ext uri="{FF2B5EF4-FFF2-40B4-BE49-F238E27FC236}">
                        <a16:creationId xmlns:a16="http://schemas.microsoft.com/office/drawing/2014/main" id="{99A793C8-08EA-1B74-EB4E-87A4DAE392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64" name="Pijl: rechts 363">
                  <a:extLst>
                    <a:ext uri="{FF2B5EF4-FFF2-40B4-BE49-F238E27FC236}">
                      <a16:creationId xmlns:a16="http://schemas.microsoft.com/office/drawing/2014/main" id="{5C50DF15-F7C9-6B60-2393-BEAEE91507A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3" name="Groep 332">
                <a:extLst>
                  <a:ext uri="{FF2B5EF4-FFF2-40B4-BE49-F238E27FC236}">
                    <a16:creationId xmlns:a16="http://schemas.microsoft.com/office/drawing/2014/main" id="{BCDA4129-F0F2-1757-125B-33D7BC284E6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56" name="Groep 355">
                  <a:extLst>
                    <a:ext uri="{FF2B5EF4-FFF2-40B4-BE49-F238E27FC236}">
                      <a16:creationId xmlns:a16="http://schemas.microsoft.com/office/drawing/2014/main" id="{91218752-AA12-002C-EA81-6332053FF72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8" name="Rechte verbindingslijn 357">
                    <a:extLst>
                      <a:ext uri="{FF2B5EF4-FFF2-40B4-BE49-F238E27FC236}">
                        <a16:creationId xmlns:a16="http://schemas.microsoft.com/office/drawing/2014/main" id="{15EA194C-3382-A326-2EE0-631C9CFDC6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9" name="Rechte verbindingslijn 358">
                    <a:extLst>
                      <a:ext uri="{FF2B5EF4-FFF2-40B4-BE49-F238E27FC236}">
                        <a16:creationId xmlns:a16="http://schemas.microsoft.com/office/drawing/2014/main" id="{ADDEA756-53A4-4580-2EAC-82AD45083E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0" name="Rechte verbindingslijn 359">
                    <a:extLst>
                      <a:ext uri="{FF2B5EF4-FFF2-40B4-BE49-F238E27FC236}">
                        <a16:creationId xmlns:a16="http://schemas.microsoft.com/office/drawing/2014/main" id="{C8468995-D720-97BB-5109-9B2D3DCB88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1" name="Rechte verbindingslijn 360">
                    <a:extLst>
                      <a:ext uri="{FF2B5EF4-FFF2-40B4-BE49-F238E27FC236}">
                        <a16:creationId xmlns:a16="http://schemas.microsoft.com/office/drawing/2014/main" id="{5C15DAD5-E7C0-5A7F-E99E-986070431C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2" name="Rechte verbindingslijn 361">
                    <a:extLst>
                      <a:ext uri="{FF2B5EF4-FFF2-40B4-BE49-F238E27FC236}">
                        <a16:creationId xmlns:a16="http://schemas.microsoft.com/office/drawing/2014/main" id="{C9145DC8-F69C-8CB2-DF5C-20A6EB4B02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57" name="Pijl: rechts 356">
                  <a:extLst>
                    <a:ext uri="{FF2B5EF4-FFF2-40B4-BE49-F238E27FC236}">
                      <a16:creationId xmlns:a16="http://schemas.microsoft.com/office/drawing/2014/main" id="{90283BEA-A135-75A7-44AA-7D722200A37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34" name="Rechte verbindingslijn 333">
                <a:extLst>
                  <a:ext uri="{FF2B5EF4-FFF2-40B4-BE49-F238E27FC236}">
                    <a16:creationId xmlns:a16="http://schemas.microsoft.com/office/drawing/2014/main" id="{3EC5A170-4C8A-9D79-0367-56F5321D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35" name="Rechte verbindingslijn 334">
                <a:extLst>
                  <a:ext uri="{FF2B5EF4-FFF2-40B4-BE49-F238E27FC236}">
                    <a16:creationId xmlns:a16="http://schemas.microsoft.com/office/drawing/2014/main" id="{454DE12B-2AA4-FF5E-5830-83AE84FDC59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36" name="Rechthoek 335">
                <a:extLst>
                  <a:ext uri="{FF2B5EF4-FFF2-40B4-BE49-F238E27FC236}">
                    <a16:creationId xmlns:a16="http://schemas.microsoft.com/office/drawing/2014/main" id="{ECC4B5B1-3BA8-D357-619E-E16C95B28BA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419A826A-DF54-9920-3DEA-4F9F7537424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338" name="Groep 337">
                <a:extLst>
                  <a:ext uri="{FF2B5EF4-FFF2-40B4-BE49-F238E27FC236}">
                    <a16:creationId xmlns:a16="http://schemas.microsoft.com/office/drawing/2014/main" id="{BD575A2E-058C-F2BF-F8EA-0061F9CB4EA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48" name="Rechthoek 347">
                  <a:extLst>
                    <a:ext uri="{FF2B5EF4-FFF2-40B4-BE49-F238E27FC236}">
                      <a16:creationId xmlns:a16="http://schemas.microsoft.com/office/drawing/2014/main" id="{151417A7-C666-C0E2-2E9C-1EB30FE1FA7E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9" name="Groep 348">
                  <a:extLst>
                    <a:ext uri="{FF2B5EF4-FFF2-40B4-BE49-F238E27FC236}">
                      <a16:creationId xmlns:a16="http://schemas.microsoft.com/office/drawing/2014/main" id="{CEDABDA8-6BD2-08FE-D6D0-569C6A025C1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51" name="Rechte verbindingslijn 350">
                    <a:extLst>
                      <a:ext uri="{FF2B5EF4-FFF2-40B4-BE49-F238E27FC236}">
                        <a16:creationId xmlns:a16="http://schemas.microsoft.com/office/drawing/2014/main" id="{5AA92033-88EA-E02B-6083-0B4F290E61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2" name="Rechte verbindingslijn 351">
                    <a:extLst>
                      <a:ext uri="{FF2B5EF4-FFF2-40B4-BE49-F238E27FC236}">
                        <a16:creationId xmlns:a16="http://schemas.microsoft.com/office/drawing/2014/main" id="{CD98CD43-D275-93A8-FF80-F0D188E2E0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3" name="Rechte verbindingslijn 352">
                    <a:extLst>
                      <a:ext uri="{FF2B5EF4-FFF2-40B4-BE49-F238E27FC236}">
                        <a16:creationId xmlns:a16="http://schemas.microsoft.com/office/drawing/2014/main" id="{C6FAA09E-B548-61D9-BDC0-0EAADD295D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4" name="Rechte verbindingslijn 353">
                    <a:extLst>
                      <a:ext uri="{FF2B5EF4-FFF2-40B4-BE49-F238E27FC236}">
                        <a16:creationId xmlns:a16="http://schemas.microsoft.com/office/drawing/2014/main" id="{40AD175A-9E6C-46D4-2125-8F0B1EDE98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5" name="Rechte verbindingslijn 354">
                    <a:extLst>
                      <a:ext uri="{FF2B5EF4-FFF2-40B4-BE49-F238E27FC236}">
                        <a16:creationId xmlns:a16="http://schemas.microsoft.com/office/drawing/2014/main" id="{23312DBC-CEEA-7C87-A0B3-2859A3BF0D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50" name="Pijl: rechts 349">
                  <a:extLst>
                    <a:ext uri="{FF2B5EF4-FFF2-40B4-BE49-F238E27FC236}">
                      <a16:creationId xmlns:a16="http://schemas.microsoft.com/office/drawing/2014/main" id="{86862740-2752-27A8-790D-9C3FFC5D159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7CA14AFD-18D2-1E50-7A0F-6E6B75C8891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2FC004B6-8999-F5A2-D570-B720ADDF257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04D4251C-82E5-46FC-AB79-106E49938D6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43" name="Rechte verbindingslijn 342">
                    <a:extLst>
                      <a:ext uri="{FF2B5EF4-FFF2-40B4-BE49-F238E27FC236}">
                        <a16:creationId xmlns:a16="http://schemas.microsoft.com/office/drawing/2014/main" id="{4E833FE3-F981-55C8-70DC-605AB9C603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4" name="Rechte verbindingslijn 343">
                    <a:extLst>
                      <a:ext uri="{FF2B5EF4-FFF2-40B4-BE49-F238E27FC236}">
                        <a16:creationId xmlns:a16="http://schemas.microsoft.com/office/drawing/2014/main" id="{3FF9C609-461C-2327-7CFD-FAA4DFE080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5" name="Rechte verbindingslijn 344">
                    <a:extLst>
                      <a:ext uri="{FF2B5EF4-FFF2-40B4-BE49-F238E27FC236}">
                        <a16:creationId xmlns:a16="http://schemas.microsoft.com/office/drawing/2014/main" id="{D76FCD5A-C3E0-0C7B-FE69-54183B2881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6" name="Rechte verbindingslijn 345">
                    <a:extLst>
                      <a:ext uri="{FF2B5EF4-FFF2-40B4-BE49-F238E27FC236}">
                        <a16:creationId xmlns:a16="http://schemas.microsoft.com/office/drawing/2014/main" id="{1CFE334E-4BE9-FBFA-3754-4031A7F86F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7" name="Rechte verbindingslijn 346">
                    <a:extLst>
                      <a:ext uri="{FF2B5EF4-FFF2-40B4-BE49-F238E27FC236}">
                        <a16:creationId xmlns:a16="http://schemas.microsoft.com/office/drawing/2014/main" id="{4D80B579-EFA1-4DEF-B655-A94A7A103F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42" name="Pijl: rechts 341">
                  <a:extLst>
                    <a:ext uri="{FF2B5EF4-FFF2-40B4-BE49-F238E27FC236}">
                      <a16:creationId xmlns:a16="http://schemas.microsoft.com/office/drawing/2014/main" id="{1CEB6169-78B0-B62C-9431-251051A21AD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24" name="Groep 323">
              <a:extLst>
                <a:ext uri="{FF2B5EF4-FFF2-40B4-BE49-F238E27FC236}">
                  <a16:creationId xmlns:a16="http://schemas.microsoft.com/office/drawing/2014/main" id="{AD38339A-07CD-9F15-0526-08C2694328DE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325" name="Inspireren">
                <a:extLst>
                  <a:ext uri="{FF2B5EF4-FFF2-40B4-BE49-F238E27FC236}">
                    <a16:creationId xmlns:a16="http://schemas.microsoft.com/office/drawing/2014/main" id="{BAABDC99-8A53-F385-1196-E7BF041CC4C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27" name="Freeform 12">
                  <a:extLst>
                    <a:ext uri="{FF2B5EF4-FFF2-40B4-BE49-F238E27FC236}">
                      <a16:creationId xmlns:a16="http://schemas.microsoft.com/office/drawing/2014/main" id="{F034B485-7CA4-9103-22D2-BA9C9DDBF3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13">
                  <a:extLst>
                    <a:ext uri="{FF2B5EF4-FFF2-40B4-BE49-F238E27FC236}">
                      <a16:creationId xmlns:a16="http://schemas.microsoft.com/office/drawing/2014/main" id="{4234B19E-80C8-ADD8-D74E-199D11E7F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14">
                  <a:extLst>
                    <a:ext uri="{FF2B5EF4-FFF2-40B4-BE49-F238E27FC236}">
                      <a16:creationId xmlns:a16="http://schemas.microsoft.com/office/drawing/2014/main" id="{5250D549-E042-3406-4E5B-FFE8113CA3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6" name="Tekstvak 325">
                <a:extLst>
                  <a:ext uri="{FF2B5EF4-FFF2-40B4-BE49-F238E27FC236}">
                    <a16:creationId xmlns:a16="http://schemas.microsoft.com/office/drawing/2014/main" id="{E124A0D1-1135-69B7-6EE3-A4557DAA0FC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372" name="Rechthoek 371">
              <a:extLst>
                <a:ext uri="{FF2B5EF4-FFF2-40B4-BE49-F238E27FC236}">
                  <a16:creationId xmlns:a16="http://schemas.microsoft.com/office/drawing/2014/main" id="{DBCDB084-46C6-D3F9-DFFF-99657CFE8A59}"/>
                </a:ext>
              </a:extLst>
            </p:cNvPr>
            <p:cNvSpPr/>
            <p:nvPr userDrawn="1"/>
          </p:nvSpPr>
          <p:spPr>
            <a:xfrm>
              <a:off x="-3319415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914F2BFC-917C-B651-2EB9-3015F30237A9}"/>
              </a:ext>
            </a:extLst>
          </p:cNvPr>
          <p:cNvSpPr/>
          <p:nvPr userDrawn="1"/>
        </p:nvSpPr>
        <p:spPr>
          <a:xfrm>
            <a:off x="1" y="-395164"/>
            <a:ext cx="138396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Veiligheid instructies</a:t>
            </a:r>
          </a:p>
        </p:txBody>
      </p:sp>
      <p:sp>
        <p:nvSpPr>
          <p:cNvPr id="4" name="Tijdelijke aanduiding voor verticale tekst 2">
            <a:extLst>
              <a:ext uri="{FF2B5EF4-FFF2-40B4-BE49-F238E27FC236}">
                <a16:creationId xmlns:a16="http://schemas.microsoft.com/office/drawing/2014/main" id="{C51C6CDD-BFDD-C716-2F84-9948BA61C00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90221" y="1473675"/>
            <a:ext cx="9797847" cy="1820231"/>
          </a:xfrm>
        </p:spPr>
        <p:txBody>
          <a:bodyPr vert="horz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/>
            </a:lvl5pPr>
            <a:lvl6pPr>
              <a:defRPr/>
            </a:lvl6pPr>
            <a:lvl7pPr>
              <a:defRPr sz="1500"/>
            </a:lvl7pPr>
            <a:lvl8pPr>
              <a:defRPr sz="1500"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endParaRPr lang="nl-NL" noProof="0" dirty="0"/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CEEB86A4-039A-E0B0-E455-1DEB013A4B82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>
            <a:off x="490221" y="3671043"/>
            <a:ext cx="9797847" cy="841273"/>
          </a:xfrm>
        </p:spPr>
        <p:txBody>
          <a:bodyPr vert="horz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/>
            </a:lvl5pPr>
            <a:lvl6pPr>
              <a:defRPr/>
            </a:lvl6pPr>
            <a:lvl7pPr>
              <a:defRPr sz="1500"/>
            </a:lvl7pPr>
            <a:lvl8pPr>
              <a:defRPr sz="1500"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9847ECB-445D-B4CC-7A4A-A631E89A2194}"/>
              </a:ext>
            </a:extLst>
          </p:cNvPr>
          <p:cNvSpPr/>
          <p:nvPr userDrawn="1"/>
        </p:nvSpPr>
        <p:spPr>
          <a:xfrm>
            <a:off x="12435916" y="2"/>
            <a:ext cx="3593091" cy="5572125"/>
          </a:xfrm>
          <a:prstGeom prst="rect">
            <a:avLst/>
          </a:prstGeom>
          <a:solidFill>
            <a:srgbClr val="FFFFFF"/>
          </a:solidFill>
          <a:ln w="6350">
            <a:solidFill>
              <a:srgbClr val="ECEC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108000" rIns="135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all" spc="0" normalizeH="0" baseline="0" noProof="0" dirty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ICOON invoegen/opmaken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0BAD3DF-C4AC-8419-BC8E-827D4E7CC53C}"/>
              </a:ext>
            </a:extLst>
          </p:cNvPr>
          <p:cNvSpPr/>
          <p:nvPr userDrawn="1"/>
        </p:nvSpPr>
        <p:spPr>
          <a:xfrm>
            <a:off x="12435916" y="5381710"/>
            <a:ext cx="3593637" cy="828000"/>
          </a:xfrm>
          <a:prstGeom prst="rect">
            <a:avLst/>
          </a:prstGeom>
          <a:solidFill>
            <a:srgbClr val="ECECEC"/>
          </a:solidFill>
          <a:ln w="6350">
            <a:solidFill>
              <a:srgbClr val="EC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108000" rIns="135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1200" cap="all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MEER WETEN?</a:t>
            </a:r>
            <a:br>
              <a:rPr kumimoji="0" lang="nl-NL" sz="900" b="1" i="0" u="none" strike="noStrike" kern="1200" cap="all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 naar de tab</a:t>
            </a:r>
            <a:r>
              <a:rPr kumimoji="0" lang="nl-NL" sz="900" b="1" i="0" u="none" strike="noStrike" kern="1200" cap="all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'SLIDEBUILDER’ 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 klik</a:t>
            </a:r>
            <a:b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 de knop </a:t>
            </a:r>
            <a:r>
              <a:rPr kumimoji="0" lang="nl-NL" sz="900" b="1" i="0" u="none" strike="noStrike" kern="1200" cap="all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‘Inspiratie'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30DADB07-237D-34E0-2437-080F7F341B51}"/>
              </a:ext>
            </a:extLst>
          </p:cNvPr>
          <p:cNvSpPr/>
          <p:nvPr userDrawn="1"/>
        </p:nvSpPr>
        <p:spPr>
          <a:xfrm>
            <a:off x="12618492" y="465324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E5FED1C-3F0F-3C2E-6B7F-E4458372EF99}"/>
              </a:ext>
            </a:extLst>
          </p:cNvPr>
          <p:cNvSpPr/>
          <p:nvPr userDrawn="1"/>
        </p:nvSpPr>
        <p:spPr>
          <a:xfrm>
            <a:off x="12902665" y="465325"/>
            <a:ext cx="2944087" cy="66185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Wanneer nodig, verwijder het bestaande</a:t>
            </a:r>
            <a:b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icoon d.m.v. de </a:t>
            </a:r>
            <a:r>
              <a:rPr kumimoji="0" lang="nl-NL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‘Backspace toets’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b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 naar de tab </a:t>
            </a:r>
            <a:r>
              <a:rPr kumimoji="0" lang="nl-NL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‘Slidebuilder'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en klik op</a:t>
            </a:r>
            <a:b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knop </a:t>
            </a:r>
            <a:r>
              <a:rPr kumimoji="0" lang="nl-NL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‘Iconen’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4C01AACB-7052-F843-D2F5-05563C2A20A8}"/>
              </a:ext>
            </a:extLst>
          </p:cNvPr>
          <p:cNvSpPr/>
          <p:nvPr userDrawn="1"/>
        </p:nvSpPr>
        <p:spPr>
          <a:xfrm>
            <a:off x="12618492" y="1623097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2DBC209-F7AA-3648-AB3F-532E7ACDCA3E}"/>
              </a:ext>
            </a:extLst>
          </p:cNvPr>
          <p:cNvSpPr/>
          <p:nvPr userDrawn="1"/>
        </p:nvSpPr>
        <p:spPr>
          <a:xfrm>
            <a:off x="12902664" y="1623098"/>
            <a:ext cx="2944683" cy="3263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Kies de gewenste categorie en het icoon</a:t>
            </a:r>
            <a:b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 klik op </a:t>
            </a:r>
            <a:r>
              <a:rPr kumimoji="0" lang="nl-NL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‘Invoegen’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FECCEE5-F500-5994-7029-57478E6043E1}"/>
              </a:ext>
            </a:extLst>
          </p:cNvPr>
          <p:cNvSpPr/>
          <p:nvPr userDrawn="1"/>
        </p:nvSpPr>
        <p:spPr>
          <a:xfrm>
            <a:off x="12902665" y="2057673"/>
            <a:ext cx="825500" cy="209550"/>
          </a:xfrm>
          <a:prstGeom prst="rect">
            <a:avLst/>
          </a:prstGeom>
          <a:solidFill>
            <a:srgbClr val="1FF52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1200" cap="none" spc="0" normalizeH="0" baseline="0" noProof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Invoegen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694B084A-3596-65B3-18DD-E4142B407C3E}"/>
              </a:ext>
            </a:extLst>
          </p:cNvPr>
          <p:cNvSpPr/>
          <p:nvPr userDrawn="1"/>
        </p:nvSpPr>
        <p:spPr>
          <a:xfrm>
            <a:off x="12618492" y="2392847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0CE7417-70B3-D20E-A443-365B6D19BB35}"/>
              </a:ext>
            </a:extLst>
          </p:cNvPr>
          <p:cNvSpPr/>
          <p:nvPr userDrawn="1"/>
        </p:nvSpPr>
        <p:spPr>
          <a:xfrm>
            <a:off x="12902664" y="2392848"/>
            <a:ext cx="2944683" cy="63775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Sleep het icoon op de gewenste positie op de slide. Om het icoon een andere kleur te geven, ga naar de tab </a:t>
            </a:r>
            <a:r>
              <a:rPr kumimoji="0" lang="nl-NL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‘Hulpmiddelen voor tekenen’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nl-NL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‘Opmaak’ 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 klik op </a:t>
            </a:r>
            <a:r>
              <a:rPr kumimoji="0" lang="nl-NL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‘Vormopvulling’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Kies één van de twee onderstaande kleuren.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nl-NL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ICOON_info">
            <a:extLst>
              <a:ext uri="{FF2B5EF4-FFF2-40B4-BE49-F238E27FC236}">
                <a16:creationId xmlns:a16="http://schemas.microsoft.com/office/drawing/2014/main" id="{6ECB44ED-2BA7-5D2F-AAF5-06F3BB085A00}"/>
              </a:ext>
            </a:extLst>
          </p:cNvPr>
          <p:cNvGrpSpPr/>
          <p:nvPr userDrawn="1"/>
        </p:nvGrpSpPr>
        <p:grpSpPr>
          <a:xfrm>
            <a:off x="15845344" y="5210663"/>
            <a:ext cx="283685" cy="283685"/>
            <a:chOff x="-510741" y="5913713"/>
            <a:chExt cx="267555" cy="267555"/>
          </a:xfrm>
        </p:grpSpPr>
        <p:sp>
          <p:nvSpPr>
            <p:cNvPr id="160" name="Ovaal 159">
              <a:extLst>
                <a:ext uri="{FF2B5EF4-FFF2-40B4-BE49-F238E27FC236}">
                  <a16:creationId xmlns:a16="http://schemas.microsoft.com/office/drawing/2014/main" id="{38D8CE6E-021D-FEDA-3D06-BE1792952D91}"/>
                </a:ext>
              </a:extLst>
            </p:cNvPr>
            <p:cNvSpPr/>
            <p:nvPr userDrawn="1"/>
          </p:nvSpPr>
          <p:spPr>
            <a:xfrm>
              <a:off x="-491853" y="5932072"/>
              <a:ext cx="230835" cy="230835"/>
            </a:xfrm>
            <a:prstGeom prst="ellipse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all" spc="0" normalizeH="0" baseline="0" noProof="0">
                <a:ln>
                  <a:noFill/>
                </a:ln>
                <a:solidFill>
                  <a:srgbClr val="54554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1" name="Graphic 163" descr="Informatie">
              <a:extLst>
                <a:ext uri="{FF2B5EF4-FFF2-40B4-BE49-F238E27FC236}">
                  <a16:creationId xmlns:a16="http://schemas.microsoft.com/office/drawing/2014/main" id="{C33E8B42-A10C-C0C7-3477-532B76B7E4B5}"/>
                </a:ext>
              </a:extLst>
            </p:cNvPr>
            <p:cNvSpPr/>
            <p:nvPr/>
          </p:nvSpPr>
          <p:spPr>
            <a:xfrm>
              <a:off x="-510741" y="5913713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rgbClr val="1FF524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500" b="0" i="0" u="none" strike="noStrike" kern="1200" cap="none" spc="0" normalizeH="0" baseline="0" noProof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D36E7EF8-83EA-053D-6BA6-EAE0F76EC2DA}"/>
              </a:ext>
            </a:extLst>
          </p:cNvPr>
          <p:cNvGrpSpPr/>
          <p:nvPr userDrawn="1"/>
        </p:nvGrpSpPr>
        <p:grpSpPr>
          <a:xfrm>
            <a:off x="15283646" y="5519089"/>
            <a:ext cx="627799" cy="576693"/>
            <a:chOff x="-938434" y="4570310"/>
            <a:chExt cx="627798" cy="576693"/>
          </a:xfrm>
        </p:grpSpPr>
        <p:grpSp>
          <p:nvGrpSpPr>
            <p:cNvPr id="154" name="Inspireren">
              <a:extLst>
                <a:ext uri="{FF2B5EF4-FFF2-40B4-BE49-F238E27FC236}">
                  <a16:creationId xmlns:a16="http://schemas.microsoft.com/office/drawing/2014/main" id="{32354917-44BC-2D4A-1839-6BE8513F3D27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-716116" y="4570310"/>
              <a:ext cx="169778" cy="242385"/>
              <a:chOff x="4768" y="2783"/>
              <a:chExt cx="788" cy="1125"/>
            </a:xfrm>
            <a:gradFill>
              <a:gsLst>
                <a:gs pos="0">
                  <a:srgbClr val="9D9FA1"/>
                </a:gs>
                <a:gs pos="70000">
                  <a:srgbClr val="211F26"/>
                </a:gs>
              </a:gsLst>
              <a:lin ang="2700000" scaled="0"/>
            </a:gradFill>
          </p:grpSpPr>
          <p:sp>
            <p:nvSpPr>
              <p:cNvPr id="156" name="Freeform 12">
                <a:extLst>
                  <a:ext uri="{FF2B5EF4-FFF2-40B4-BE49-F238E27FC236}">
                    <a16:creationId xmlns:a16="http://schemas.microsoft.com/office/drawing/2014/main" id="{390DE99C-DDEB-D51A-CE4D-72AFC4CE9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1" y="3186"/>
                <a:ext cx="319" cy="288"/>
              </a:xfrm>
              <a:custGeom>
                <a:avLst/>
                <a:gdLst>
                  <a:gd name="T0" fmla="*/ 220 w 319"/>
                  <a:gd name="T1" fmla="*/ 288 h 288"/>
                  <a:gd name="T2" fmla="*/ 107 w 319"/>
                  <a:gd name="T3" fmla="*/ 288 h 288"/>
                  <a:gd name="T4" fmla="*/ 0 w 319"/>
                  <a:gd name="T5" fmla="*/ 0 h 288"/>
                  <a:gd name="T6" fmla="*/ 319 w 319"/>
                  <a:gd name="T7" fmla="*/ 0 h 288"/>
                  <a:gd name="T8" fmla="*/ 220 w 319"/>
                  <a:gd name="T9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" h="288">
                    <a:moveTo>
                      <a:pt x="220" y="288"/>
                    </a:moveTo>
                    <a:lnTo>
                      <a:pt x="107" y="288"/>
                    </a:lnTo>
                    <a:lnTo>
                      <a:pt x="0" y="0"/>
                    </a:lnTo>
                    <a:lnTo>
                      <a:pt x="319" y="0"/>
                    </a:lnTo>
                    <a:lnTo>
                      <a:pt x="220" y="288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7466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25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7" name="Freeform 13">
                <a:extLst>
                  <a:ext uri="{FF2B5EF4-FFF2-40B4-BE49-F238E27FC236}">
                    <a16:creationId xmlns:a16="http://schemas.microsoft.com/office/drawing/2014/main" id="{945CC621-18E2-8025-A8CB-0D7BD7276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" y="3796"/>
                <a:ext cx="282" cy="112"/>
              </a:xfrm>
              <a:custGeom>
                <a:avLst/>
                <a:gdLst>
                  <a:gd name="T0" fmla="*/ 229 w 251"/>
                  <a:gd name="T1" fmla="*/ 70 h 100"/>
                  <a:gd name="T2" fmla="*/ 229 w 251"/>
                  <a:gd name="T3" fmla="*/ 69 h 100"/>
                  <a:gd name="T4" fmla="*/ 251 w 251"/>
                  <a:gd name="T5" fmla="*/ 0 h 100"/>
                  <a:gd name="T6" fmla="*/ 0 w 251"/>
                  <a:gd name="T7" fmla="*/ 0 h 100"/>
                  <a:gd name="T8" fmla="*/ 22 w 251"/>
                  <a:gd name="T9" fmla="*/ 69 h 100"/>
                  <a:gd name="T10" fmla="*/ 63 w 251"/>
                  <a:gd name="T11" fmla="*/ 100 h 100"/>
                  <a:gd name="T12" fmla="*/ 188 w 251"/>
                  <a:gd name="T13" fmla="*/ 100 h 100"/>
                  <a:gd name="T14" fmla="*/ 229 w 251"/>
                  <a:gd name="T15" fmla="*/ 71 h 100"/>
                  <a:gd name="T16" fmla="*/ 229 w 251"/>
                  <a:gd name="T17" fmla="*/ 71 h 100"/>
                  <a:gd name="T18" fmla="*/ 229 w 251"/>
                  <a:gd name="T19" fmla="*/ 7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1" h="100">
                    <a:moveTo>
                      <a:pt x="229" y="70"/>
                    </a:moveTo>
                    <a:cubicBezTo>
                      <a:pt x="229" y="70"/>
                      <a:pt x="229" y="69"/>
                      <a:pt x="229" y="69"/>
                    </a:cubicBezTo>
                    <a:cubicBezTo>
                      <a:pt x="251" y="0"/>
                      <a:pt x="251" y="0"/>
                      <a:pt x="25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7" y="87"/>
                      <a:pt x="44" y="100"/>
                      <a:pt x="63" y="100"/>
                    </a:cubicBezTo>
                    <a:cubicBezTo>
                      <a:pt x="188" y="100"/>
                      <a:pt x="188" y="100"/>
                      <a:pt x="188" y="100"/>
                    </a:cubicBezTo>
                    <a:cubicBezTo>
                      <a:pt x="207" y="100"/>
                      <a:pt x="223" y="88"/>
                      <a:pt x="229" y="71"/>
                    </a:cubicBezTo>
                    <a:cubicBezTo>
                      <a:pt x="229" y="71"/>
                      <a:pt x="229" y="71"/>
                      <a:pt x="229" y="71"/>
                    </a:cubicBezTo>
                    <a:lnTo>
                      <a:pt x="229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7466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25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9" name="Freeform 14">
                <a:extLst>
                  <a:ext uri="{FF2B5EF4-FFF2-40B4-BE49-F238E27FC236}">
                    <a16:creationId xmlns:a16="http://schemas.microsoft.com/office/drawing/2014/main" id="{A28266C7-1F9D-7001-C999-40E1FD54F5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68" y="2783"/>
                <a:ext cx="788" cy="966"/>
              </a:xfrm>
              <a:custGeom>
                <a:avLst/>
                <a:gdLst>
                  <a:gd name="T0" fmla="*/ 351 w 702"/>
                  <a:gd name="T1" fmla="*/ 0 h 860"/>
                  <a:gd name="T2" fmla="*/ 0 w 702"/>
                  <a:gd name="T3" fmla="*/ 351 h 860"/>
                  <a:gd name="T4" fmla="*/ 134 w 702"/>
                  <a:gd name="T5" fmla="*/ 627 h 860"/>
                  <a:gd name="T6" fmla="*/ 165 w 702"/>
                  <a:gd name="T7" fmla="*/ 718 h 860"/>
                  <a:gd name="T8" fmla="*/ 266 w 702"/>
                  <a:gd name="T9" fmla="*/ 718 h 860"/>
                  <a:gd name="T10" fmla="*/ 266 w 702"/>
                  <a:gd name="T11" fmla="*/ 718 h 860"/>
                  <a:gd name="T12" fmla="*/ 434 w 702"/>
                  <a:gd name="T13" fmla="*/ 718 h 860"/>
                  <a:gd name="T14" fmla="*/ 419 w 702"/>
                  <a:gd name="T15" fmla="*/ 760 h 860"/>
                  <a:gd name="T16" fmla="*/ 284 w 702"/>
                  <a:gd name="T17" fmla="*/ 760 h 860"/>
                  <a:gd name="T18" fmla="*/ 284 w 702"/>
                  <a:gd name="T19" fmla="*/ 760 h 860"/>
                  <a:gd name="T20" fmla="*/ 179 w 702"/>
                  <a:gd name="T21" fmla="*/ 760 h 860"/>
                  <a:gd name="T22" fmla="*/ 212 w 702"/>
                  <a:gd name="T23" fmla="*/ 860 h 860"/>
                  <a:gd name="T24" fmla="*/ 212 w 702"/>
                  <a:gd name="T25" fmla="*/ 860 h 860"/>
                  <a:gd name="T26" fmla="*/ 216 w 702"/>
                  <a:gd name="T27" fmla="*/ 860 h 860"/>
                  <a:gd name="T28" fmla="*/ 488 w 702"/>
                  <a:gd name="T29" fmla="*/ 860 h 860"/>
                  <a:gd name="T30" fmla="*/ 491 w 702"/>
                  <a:gd name="T31" fmla="*/ 860 h 860"/>
                  <a:gd name="T32" fmla="*/ 570 w 702"/>
                  <a:gd name="T33" fmla="*/ 625 h 860"/>
                  <a:gd name="T34" fmla="*/ 702 w 702"/>
                  <a:gd name="T35" fmla="*/ 351 h 860"/>
                  <a:gd name="T36" fmla="*/ 351 w 702"/>
                  <a:gd name="T37" fmla="*/ 0 h 860"/>
                  <a:gd name="T38" fmla="*/ 587 w 702"/>
                  <a:gd name="T39" fmla="*/ 438 h 860"/>
                  <a:gd name="T40" fmla="*/ 485 w 702"/>
                  <a:gd name="T41" fmla="*/ 563 h 860"/>
                  <a:gd name="T42" fmla="*/ 454 w 702"/>
                  <a:gd name="T43" fmla="*/ 658 h 860"/>
                  <a:gd name="T44" fmla="*/ 250 w 702"/>
                  <a:gd name="T45" fmla="*/ 658 h 860"/>
                  <a:gd name="T46" fmla="*/ 219 w 702"/>
                  <a:gd name="T47" fmla="*/ 565 h 860"/>
                  <a:gd name="T48" fmla="*/ 115 w 702"/>
                  <a:gd name="T49" fmla="*/ 439 h 860"/>
                  <a:gd name="T50" fmla="*/ 99 w 702"/>
                  <a:gd name="T51" fmla="*/ 351 h 860"/>
                  <a:gd name="T52" fmla="*/ 351 w 702"/>
                  <a:gd name="T53" fmla="*/ 99 h 860"/>
                  <a:gd name="T54" fmla="*/ 603 w 702"/>
                  <a:gd name="T55" fmla="*/ 351 h 860"/>
                  <a:gd name="T56" fmla="*/ 587 w 702"/>
                  <a:gd name="T57" fmla="*/ 438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02" h="860">
                    <a:moveTo>
                      <a:pt x="351" y="0"/>
                    </a:moveTo>
                    <a:cubicBezTo>
                      <a:pt x="157" y="0"/>
                      <a:pt x="0" y="157"/>
                      <a:pt x="0" y="351"/>
                    </a:cubicBezTo>
                    <a:cubicBezTo>
                      <a:pt x="0" y="463"/>
                      <a:pt x="52" y="562"/>
                      <a:pt x="134" y="627"/>
                    </a:cubicBezTo>
                    <a:cubicBezTo>
                      <a:pt x="165" y="718"/>
                      <a:pt x="165" y="718"/>
                      <a:pt x="165" y="718"/>
                    </a:cubicBezTo>
                    <a:cubicBezTo>
                      <a:pt x="266" y="718"/>
                      <a:pt x="266" y="718"/>
                      <a:pt x="266" y="718"/>
                    </a:cubicBezTo>
                    <a:cubicBezTo>
                      <a:pt x="266" y="718"/>
                      <a:pt x="266" y="718"/>
                      <a:pt x="266" y="718"/>
                    </a:cubicBezTo>
                    <a:cubicBezTo>
                      <a:pt x="434" y="718"/>
                      <a:pt x="434" y="718"/>
                      <a:pt x="434" y="718"/>
                    </a:cubicBezTo>
                    <a:cubicBezTo>
                      <a:pt x="419" y="760"/>
                      <a:pt x="419" y="760"/>
                      <a:pt x="419" y="760"/>
                    </a:cubicBezTo>
                    <a:cubicBezTo>
                      <a:pt x="284" y="760"/>
                      <a:pt x="284" y="760"/>
                      <a:pt x="284" y="760"/>
                    </a:cubicBezTo>
                    <a:cubicBezTo>
                      <a:pt x="284" y="760"/>
                      <a:pt x="284" y="760"/>
                      <a:pt x="284" y="760"/>
                    </a:cubicBezTo>
                    <a:cubicBezTo>
                      <a:pt x="179" y="760"/>
                      <a:pt x="179" y="760"/>
                      <a:pt x="179" y="760"/>
                    </a:cubicBezTo>
                    <a:cubicBezTo>
                      <a:pt x="212" y="860"/>
                      <a:pt x="212" y="860"/>
                      <a:pt x="212" y="860"/>
                    </a:cubicBezTo>
                    <a:cubicBezTo>
                      <a:pt x="212" y="860"/>
                      <a:pt x="212" y="860"/>
                      <a:pt x="212" y="860"/>
                    </a:cubicBezTo>
                    <a:cubicBezTo>
                      <a:pt x="216" y="860"/>
                      <a:pt x="216" y="860"/>
                      <a:pt x="216" y="860"/>
                    </a:cubicBezTo>
                    <a:cubicBezTo>
                      <a:pt x="488" y="860"/>
                      <a:pt x="488" y="860"/>
                      <a:pt x="488" y="860"/>
                    </a:cubicBezTo>
                    <a:cubicBezTo>
                      <a:pt x="491" y="860"/>
                      <a:pt x="491" y="860"/>
                      <a:pt x="491" y="860"/>
                    </a:cubicBezTo>
                    <a:cubicBezTo>
                      <a:pt x="570" y="625"/>
                      <a:pt x="570" y="625"/>
                      <a:pt x="570" y="625"/>
                    </a:cubicBezTo>
                    <a:cubicBezTo>
                      <a:pt x="651" y="560"/>
                      <a:pt x="702" y="461"/>
                      <a:pt x="702" y="351"/>
                    </a:cubicBezTo>
                    <a:cubicBezTo>
                      <a:pt x="702" y="157"/>
                      <a:pt x="545" y="0"/>
                      <a:pt x="351" y="0"/>
                    </a:cubicBezTo>
                    <a:close/>
                    <a:moveTo>
                      <a:pt x="587" y="438"/>
                    </a:moveTo>
                    <a:cubicBezTo>
                      <a:pt x="568" y="490"/>
                      <a:pt x="531" y="534"/>
                      <a:pt x="485" y="563"/>
                    </a:cubicBezTo>
                    <a:cubicBezTo>
                      <a:pt x="454" y="658"/>
                      <a:pt x="454" y="658"/>
                      <a:pt x="454" y="658"/>
                    </a:cubicBezTo>
                    <a:cubicBezTo>
                      <a:pt x="250" y="658"/>
                      <a:pt x="250" y="658"/>
                      <a:pt x="250" y="658"/>
                    </a:cubicBezTo>
                    <a:cubicBezTo>
                      <a:pt x="219" y="565"/>
                      <a:pt x="219" y="565"/>
                      <a:pt x="219" y="565"/>
                    </a:cubicBezTo>
                    <a:cubicBezTo>
                      <a:pt x="172" y="536"/>
                      <a:pt x="135" y="491"/>
                      <a:pt x="115" y="439"/>
                    </a:cubicBezTo>
                    <a:cubicBezTo>
                      <a:pt x="105" y="411"/>
                      <a:pt x="99" y="382"/>
                      <a:pt x="99" y="351"/>
                    </a:cubicBezTo>
                    <a:cubicBezTo>
                      <a:pt x="99" y="212"/>
                      <a:pt x="212" y="99"/>
                      <a:pt x="351" y="99"/>
                    </a:cubicBezTo>
                    <a:cubicBezTo>
                      <a:pt x="490" y="99"/>
                      <a:pt x="603" y="212"/>
                      <a:pt x="603" y="351"/>
                    </a:cubicBezTo>
                    <a:cubicBezTo>
                      <a:pt x="603" y="381"/>
                      <a:pt x="597" y="411"/>
                      <a:pt x="587" y="4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7466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25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5" name="Tekstvak 154">
              <a:extLst>
                <a:ext uri="{FF2B5EF4-FFF2-40B4-BE49-F238E27FC236}">
                  <a16:creationId xmlns:a16="http://schemas.microsoft.com/office/drawing/2014/main" id="{44EFB131-5340-88DF-4195-11D8646C16E5}"/>
                </a:ext>
              </a:extLst>
            </p:cNvPr>
            <p:cNvSpPr txBox="1"/>
            <p:nvPr userDrawn="1"/>
          </p:nvSpPr>
          <p:spPr>
            <a:xfrm>
              <a:off x="-938434" y="4824764"/>
              <a:ext cx="627798" cy="32223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Inspiratie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58C99B1-2810-9B6B-F09A-6D332FF6F1A3}"/>
              </a:ext>
            </a:extLst>
          </p:cNvPr>
          <p:cNvGrpSpPr/>
          <p:nvPr userDrawn="1"/>
        </p:nvGrpSpPr>
        <p:grpSpPr>
          <a:xfrm>
            <a:off x="12823679" y="1154582"/>
            <a:ext cx="491631" cy="410839"/>
            <a:chOff x="-3241990" y="1222628"/>
            <a:chExt cx="491631" cy="410839"/>
          </a:xfrm>
        </p:grpSpPr>
        <p:sp>
          <p:nvSpPr>
            <p:cNvPr id="61" name="Tekstvak 60">
              <a:extLst>
                <a:ext uri="{FF2B5EF4-FFF2-40B4-BE49-F238E27FC236}">
                  <a16:creationId xmlns:a16="http://schemas.microsoft.com/office/drawing/2014/main" id="{B510106B-1566-EF83-8A17-4233A67B1F3A}"/>
                </a:ext>
              </a:extLst>
            </p:cNvPr>
            <p:cNvSpPr txBox="1"/>
            <p:nvPr userDrawn="1"/>
          </p:nvSpPr>
          <p:spPr>
            <a:xfrm>
              <a:off x="-3241990" y="1489960"/>
              <a:ext cx="491631" cy="143507"/>
            </a:xfrm>
            <a:prstGeom prst="rect">
              <a:avLst/>
            </a:prstGeom>
            <a:noFill/>
          </p:spPr>
          <p:txBody>
            <a:bodyPr wrap="square" lIns="0" tIns="18000" rIns="0" bIns="0" rtlCol="0" anchor="t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Iconen</a:t>
              </a:r>
            </a:p>
          </p:txBody>
        </p:sp>
        <p:grpSp>
          <p:nvGrpSpPr>
            <p:cNvPr id="62" name="Groep 61">
              <a:extLst>
                <a:ext uri="{FF2B5EF4-FFF2-40B4-BE49-F238E27FC236}">
                  <a16:creationId xmlns:a16="http://schemas.microsoft.com/office/drawing/2014/main" id="{334D629B-73E2-745E-FD79-1507F85527AA}"/>
                </a:ext>
              </a:extLst>
            </p:cNvPr>
            <p:cNvGrpSpPr/>
            <p:nvPr userDrawn="1"/>
          </p:nvGrpSpPr>
          <p:grpSpPr>
            <a:xfrm>
              <a:off x="-3119153" y="1222628"/>
              <a:ext cx="245956" cy="246691"/>
              <a:chOff x="1314120" y="4794393"/>
              <a:chExt cx="1787447" cy="1792785"/>
            </a:xfrm>
          </p:grpSpPr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A0609597-C4DC-91CD-B704-F9C62F965143}"/>
                  </a:ext>
                </a:extLst>
              </p:cNvPr>
              <p:cNvGrpSpPr/>
              <p:nvPr/>
            </p:nvGrpSpPr>
            <p:grpSpPr>
              <a:xfrm>
                <a:off x="1314120" y="4794393"/>
                <a:ext cx="1787447" cy="1792785"/>
                <a:chOff x="1314120" y="4794393"/>
                <a:chExt cx="1787447" cy="179278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AA30CB86-602B-A0EA-3AA6-169AD6297E19}"/>
                    </a:ext>
                  </a:extLst>
                </p:cNvPr>
                <p:cNvGrpSpPr/>
                <p:nvPr/>
              </p:nvGrpSpPr>
              <p:grpSpPr>
                <a:xfrm>
                  <a:off x="1314120" y="4794393"/>
                  <a:ext cx="1787447" cy="1792785"/>
                  <a:chOff x="1314120" y="4794393"/>
                  <a:chExt cx="1787447" cy="1792785"/>
                </a:xfrm>
                <a:grpFill/>
              </p:grpSpPr>
              <p:sp>
                <p:nvSpPr>
                  <p:cNvPr id="150" name="Vrije vorm: vorm 149">
                    <a:extLst>
                      <a:ext uri="{FF2B5EF4-FFF2-40B4-BE49-F238E27FC236}">
                        <a16:creationId xmlns:a16="http://schemas.microsoft.com/office/drawing/2014/main" id="{E2D87CA2-45A3-96C1-FA45-EB580FF8038F}"/>
                      </a:ext>
                    </a:extLst>
                  </p:cNvPr>
                  <p:cNvSpPr/>
                  <p:nvPr/>
                </p:nvSpPr>
                <p:spPr>
                  <a:xfrm>
                    <a:off x="1314120" y="4794393"/>
                    <a:ext cx="854131" cy="854131"/>
                  </a:xfrm>
                  <a:custGeom>
                    <a:avLst/>
                    <a:gdLst>
                      <a:gd name="connsiteX0" fmla="*/ 716202 w 854130"/>
                      <a:gd name="connsiteY0" fmla="*/ 139664 h 854130"/>
                      <a:gd name="connsiteX1" fmla="*/ 716202 w 854130"/>
                      <a:gd name="connsiteY1" fmla="*/ 716202 h 854130"/>
                      <a:gd name="connsiteX2" fmla="*/ 139664 w 854130"/>
                      <a:gd name="connsiteY2" fmla="*/ 716202 h 854130"/>
                      <a:gd name="connsiteX3" fmla="*/ 139664 w 854130"/>
                      <a:gd name="connsiteY3" fmla="*/ 139664 h 854130"/>
                      <a:gd name="connsiteX4" fmla="*/ 716202 w 854130"/>
                      <a:gd name="connsiteY4" fmla="*/ 139664 h 854130"/>
                      <a:gd name="connsiteX5" fmla="*/ 849660 w 854130"/>
                      <a:gd name="connsiteY5" fmla="*/ 6206 h 854130"/>
                      <a:gd name="connsiteX6" fmla="*/ 6206 w 854130"/>
                      <a:gd name="connsiteY6" fmla="*/ 6206 h 854130"/>
                      <a:gd name="connsiteX7" fmla="*/ 6206 w 854130"/>
                      <a:gd name="connsiteY7" fmla="*/ 849660 h 854130"/>
                      <a:gd name="connsiteX8" fmla="*/ 849660 w 854130"/>
                      <a:gd name="connsiteY8" fmla="*/ 849660 h 854130"/>
                      <a:gd name="connsiteX9" fmla="*/ 849660 w 854130"/>
                      <a:gd name="connsiteY9" fmla="*/ 6206 h 854130"/>
                      <a:gd name="connsiteX10" fmla="*/ 849660 w 854130"/>
                      <a:gd name="connsiteY10" fmla="*/ 6206 h 85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4130" h="854130">
                        <a:moveTo>
                          <a:pt x="716202" y="139664"/>
                        </a:moveTo>
                        <a:lnTo>
                          <a:pt x="716202" y="716202"/>
                        </a:lnTo>
                        <a:lnTo>
                          <a:pt x="139664" y="716202"/>
                        </a:lnTo>
                        <a:lnTo>
                          <a:pt x="139664" y="139664"/>
                        </a:lnTo>
                        <a:lnTo>
                          <a:pt x="716202" y="139664"/>
                        </a:lnTo>
                        <a:moveTo>
                          <a:pt x="849660" y="6206"/>
                        </a:moveTo>
                        <a:lnTo>
                          <a:pt x="6206" y="6206"/>
                        </a:lnTo>
                        <a:lnTo>
                          <a:pt x="6206" y="849660"/>
                        </a:lnTo>
                        <a:lnTo>
                          <a:pt x="849660" y="849660"/>
                        </a:lnTo>
                        <a:lnTo>
                          <a:pt x="849660" y="6206"/>
                        </a:lnTo>
                        <a:lnTo>
                          <a:pt x="849660" y="6206"/>
                        </a:lnTo>
                        <a:close/>
                      </a:path>
                    </a:pathLst>
                  </a:custGeom>
                  <a:grpFill/>
                  <a:ln w="88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6081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Vrije vorm: vorm 150">
                    <a:extLst>
                      <a:ext uri="{FF2B5EF4-FFF2-40B4-BE49-F238E27FC236}">
                        <a16:creationId xmlns:a16="http://schemas.microsoft.com/office/drawing/2014/main" id="{828CBA03-9C02-9E1C-C2A7-53C6DDB1AE90}"/>
                      </a:ext>
                    </a:extLst>
                  </p:cNvPr>
                  <p:cNvSpPr/>
                  <p:nvPr/>
                </p:nvSpPr>
                <p:spPr>
                  <a:xfrm>
                    <a:off x="2247436" y="4794393"/>
                    <a:ext cx="854131" cy="854131"/>
                  </a:xfrm>
                  <a:custGeom>
                    <a:avLst/>
                    <a:gdLst>
                      <a:gd name="connsiteX0" fmla="*/ 716202 w 854130"/>
                      <a:gd name="connsiteY0" fmla="*/ 139664 h 854130"/>
                      <a:gd name="connsiteX1" fmla="*/ 716202 w 854130"/>
                      <a:gd name="connsiteY1" fmla="*/ 716202 h 854130"/>
                      <a:gd name="connsiteX2" fmla="*/ 139664 w 854130"/>
                      <a:gd name="connsiteY2" fmla="*/ 716202 h 854130"/>
                      <a:gd name="connsiteX3" fmla="*/ 139664 w 854130"/>
                      <a:gd name="connsiteY3" fmla="*/ 139664 h 854130"/>
                      <a:gd name="connsiteX4" fmla="*/ 716202 w 854130"/>
                      <a:gd name="connsiteY4" fmla="*/ 139664 h 854130"/>
                      <a:gd name="connsiteX5" fmla="*/ 849660 w 854130"/>
                      <a:gd name="connsiteY5" fmla="*/ 6206 h 854130"/>
                      <a:gd name="connsiteX6" fmla="*/ 6206 w 854130"/>
                      <a:gd name="connsiteY6" fmla="*/ 6206 h 854130"/>
                      <a:gd name="connsiteX7" fmla="*/ 6206 w 854130"/>
                      <a:gd name="connsiteY7" fmla="*/ 849660 h 854130"/>
                      <a:gd name="connsiteX8" fmla="*/ 849660 w 854130"/>
                      <a:gd name="connsiteY8" fmla="*/ 849660 h 854130"/>
                      <a:gd name="connsiteX9" fmla="*/ 849660 w 854130"/>
                      <a:gd name="connsiteY9" fmla="*/ 6206 h 854130"/>
                      <a:gd name="connsiteX10" fmla="*/ 849660 w 854130"/>
                      <a:gd name="connsiteY10" fmla="*/ 6206 h 85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4130" h="854130">
                        <a:moveTo>
                          <a:pt x="716202" y="139664"/>
                        </a:moveTo>
                        <a:lnTo>
                          <a:pt x="716202" y="716202"/>
                        </a:lnTo>
                        <a:lnTo>
                          <a:pt x="139664" y="716202"/>
                        </a:lnTo>
                        <a:lnTo>
                          <a:pt x="139664" y="139664"/>
                        </a:lnTo>
                        <a:lnTo>
                          <a:pt x="716202" y="139664"/>
                        </a:lnTo>
                        <a:moveTo>
                          <a:pt x="849660" y="6206"/>
                        </a:moveTo>
                        <a:lnTo>
                          <a:pt x="6206" y="6206"/>
                        </a:lnTo>
                        <a:lnTo>
                          <a:pt x="6206" y="849660"/>
                        </a:lnTo>
                        <a:lnTo>
                          <a:pt x="849660" y="849660"/>
                        </a:lnTo>
                        <a:lnTo>
                          <a:pt x="849660" y="6206"/>
                        </a:lnTo>
                        <a:lnTo>
                          <a:pt x="849660" y="6206"/>
                        </a:lnTo>
                        <a:close/>
                      </a:path>
                    </a:pathLst>
                  </a:custGeom>
                  <a:grpFill/>
                  <a:ln w="88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6081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Vrije vorm: vorm 151">
                    <a:extLst>
                      <a:ext uri="{FF2B5EF4-FFF2-40B4-BE49-F238E27FC236}">
                        <a16:creationId xmlns:a16="http://schemas.microsoft.com/office/drawing/2014/main" id="{996707CD-CDB5-B29C-CD8D-826D0CAF7D38}"/>
                      </a:ext>
                    </a:extLst>
                  </p:cNvPr>
                  <p:cNvSpPr/>
                  <p:nvPr/>
                </p:nvSpPr>
                <p:spPr>
                  <a:xfrm>
                    <a:off x="1314120" y="5733047"/>
                    <a:ext cx="854131" cy="854131"/>
                  </a:xfrm>
                  <a:custGeom>
                    <a:avLst/>
                    <a:gdLst>
                      <a:gd name="connsiteX0" fmla="*/ 716202 w 854130"/>
                      <a:gd name="connsiteY0" fmla="*/ 139664 h 854130"/>
                      <a:gd name="connsiteX1" fmla="*/ 716202 w 854130"/>
                      <a:gd name="connsiteY1" fmla="*/ 716202 h 854130"/>
                      <a:gd name="connsiteX2" fmla="*/ 139664 w 854130"/>
                      <a:gd name="connsiteY2" fmla="*/ 716202 h 854130"/>
                      <a:gd name="connsiteX3" fmla="*/ 139664 w 854130"/>
                      <a:gd name="connsiteY3" fmla="*/ 139664 h 854130"/>
                      <a:gd name="connsiteX4" fmla="*/ 716202 w 854130"/>
                      <a:gd name="connsiteY4" fmla="*/ 139664 h 854130"/>
                      <a:gd name="connsiteX5" fmla="*/ 849660 w 854130"/>
                      <a:gd name="connsiteY5" fmla="*/ 6206 h 854130"/>
                      <a:gd name="connsiteX6" fmla="*/ 6206 w 854130"/>
                      <a:gd name="connsiteY6" fmla="*/ 6206 h 854130"/>
                      <a:gd name="connsiteX7" fmla="*/ 6206 w 854130"/>
                      <a:gd name="connsiteY7" fmla="*/ 849660 h 854130"/>
                      <a:gd name="connsiteX8" fmla="*/ 849660 w 854130"/>
                      <a:gd name="connsiteY8" fmla="*/ 849660 h 854130"/>
                      <a:gd name="connsiteX9" fmla="*/ 849660 w 854130"/>
                      <a:gd name="connsiteY9" fmla="*/ 6206 h 854130"/>
                      <a:gd name="connsiteX10" fmla="*/ 849660 w 854130"/>
                      <a:gd name="connsiteY10" fmla="*/ 6206 h 85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4130" h="854130">
                        <a:moveTo>
                          <a:pt x="716202" y="139664"/>
                        </a:moveTo>
                        <a:lnTo>
                          <a:pt x="716202" y="716202"/>
                        </a:lnTo>
                        <a:lnTo>
                          <a:pt x="139664" y="716202"/>
                        </a:lnTo>
                        <a:lnTo>
                          <a:pt x="139664" y="139664"/>
                        </a:lnTo>
                        <a:lnTo>
                          <a:pt x="716202" y="139664"/>
                        </a:lnTo>
                        <a:moveTo>
                          <a:pt x="849660" y="6206"/>
                        </a:moveTo>
                        <a:lnTo>
                          <a:pt x="6206" y="6206"/>
                        </a:lnTo>
                        <a:lnTo>
                          <a:pt x="6206" y="849660"/>
                        </a:lnTo>
                        <a:lnTo>
                          <a:pt x="849660" y="849660"/>
                        </a:lnTo>
                        <a:lnTo>
                          <a:pt x="849660" y="6206"/>
                        </a:lnTo>
                        <a:lnTo>
                          <a:pt x="849660" y="6206"/>
                        </a:lnTo>
                        <a:close/>
                      </a:path>
                    </a:pathLst>
                  </a:custGeom>
                  <a:grpFill/>
                  <a:ln w="88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6081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Vrije vorm: vorm 152">
                    <a:extLst>
                      <a:ext uri="{FF2B5EF4-FFF2-40B4-BE49-F238E27FC236}">
                        <a16:creationId xmlns:a16="http://schemas.microsoft.com/office/drawing/2014/main" id="{6159CF57-7AD4-43D3-A378-5D10EC866E51}"/>
                      </a:ext>
                    </a:extLst>
                  </p:cNvPr>
                  <p:cNvSpPr/>
                  <p:nvPr/>
                </p:nvSpPr>
                <p:spPr>
                  <a:xfrm>
                    <a:off x="2247436" y="5733047"/>
                    <a:ext cx="854131" cy="854131"/>
                  </a:xfrm>
                  <a:custGeom>
                    <a:avLst/>
                    <a:gdLst>
                      <a:gd name="connsiteX0" fmla="*/ 716202 w 854130"/>
                      <a:gd name="connsiteY0" fmla="*/ 139664 h 854130"/>
                      <a:gd name="connsiteX1" fmla="*/ 716202 w 854130"/>
                      <a:gd name="connsiteY1" fmla="*/ 716202 h 854130"/>
                      <a:gd name="connsiteX2" fmla="*/ 139664 w 854130"/>
                      <a:gd name="connsiteY2" fmla="*/ 716202 h 854130"/>
                      <a:gd name="connsiteX3" fmla="*/ 139664 w 854130"/>
                      <a:gd name="connsiteY3" fmla="*/ 139664 h 854130"/>
                      <a:gd name="connsiteX4" fmla="*/ 716202 w 854130"/>
                      <a:gd name="connsiteY4" fmla="*/ 139664 h 854130"/>
                      <a:gd name="connsiteX5" fmla="*/ 849660 w 854130"/>
                      <a:gd name="connsiteY5" fmla="*/ 6206 h 854130"/>
                      <a:gd name="connsiteX6" fmla="*/ 6206 w 854130"/>
                      <a:gd name="connsiteY6" fmla="*/ 6206 h 854130"/>
                      <a:gd name="connsiteX7" fmla="*/ 6206 w 854130"/>
                      <a:gd name="connsiteY7" fmla="*/ 849660 h 854130"/>
                      <a:gd name="connsiteX8" fmla="*/ 849660 w 854130"/>
                      <a:gd name="connsiteY8" fmla="*/ 849660 h 854130"/>
                      <a:gd name="connsiteX9" fmla="*/ 849660 w 854130"/>
                      <a:gd name="connsiteY9" fmla="*/ 6206 h 854130"/>
                      <a:gd name="connsiteX10" fmla="*/ 849660 w 854130"/>
                      <a:gd name="connsiteY10" fmla="*/ 6206 h 85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4130" h="854130">
                        <a:moveTo>
                          <a:pt x="716202" y="139664"/>
                        </a:moveTo>
                        <a:lnTo>
                          <a:pt x="716202" y="716202"/>
                        </a:lnTo>
                        <a:lnTo>
                          <a:pt x="139664" y="716202"/>
                        </a:lnTo>
                        <a:lnTo>
                          <a:pt x="139664" y="139664"/>
                        </a:lnTo>
                        <a:lnTo>
                          <a:pt x="716202" y="139664"/>
                        </a:lnTo>
                        <a:moveTo>
                          <a:pt x="849660" y="6206"/>
                        </a:moveTo>
                        <a:lnTo>
                          <a:pt x="6206" y="6206"/>
                        </a:lnTo>
                        <a:lnTo>
                          <a:pt x="6206" y="849660"/>
                        </a:lnTo>
                        <a:lnTo>
                          <a:pt x="849660" y="849660"/>
                        </a:lnTo>
                        <a:lnTo>
                          <a:pt x="849660" y="6206"/>
                        </a:lnTo>
                        <a:lnTo>
                          <a:pt x="849660" y="6206"/>
                        </a:lnTo>
                        <a:close/>
                      </a:path>
                    </a:pathLst>
                  </a:custGeom>
                  <a:grpFill/>
                  <a:ln w="88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6081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712D5876-601E-7EDF-BA0C-3B0B30A89458}"/>
                    </a:ext>
                  </a:extLst>
                </p:cNvPr>
                <p:cNvGrpSpPr/>
                <p:nvPr/>
              </p:nvGrpSpPr>
              <p:grpSpPr>
                <a:xfrm>
                  <a:off x="1544558" y="5023941"/>
                  <a:ext cx="1270519" cy="1329241"/>
                  <a:chOff x="1544558" y="5023941"/>
                  <a:chExt cx="1270519" cy="1329241"/>
                </a:xfrm>
                <a:grpFill/>
              </p:grpSpPr>
              <p:sp>
                <p:nvSpPr>
                  <p:cNvPr id="71" name="Vrije vorm: vorm 70">
                    <a:extLst>
                      <a:ext uri="{FF2B5EF4-FFF2-40B4-BE49-F238E27FC236}">
                        <a16:creationId xmlns:a16="http://schemas.microsoft.com/office/drawing/2014/main" id="{D519A4CC-A843-B743-A434-DF50CEE90555}"/>
                      </a:ext>
                    </a:extLst>
                  </p:cNvPr>
                  <p:cNvSpPr/>
                  <p:nvPr/>
                </p:nvSpPr>
                <p:spPr>
                  <a:xfrm>
                    <a:off x="1544558" y="5033728"/>
                    <a:ext cx="391477" cy="391477"/>
                  </a:xfrm>
                  <a:custGeom>
                    <a:avLst/>
                    <a:gdLst>
                      <a:gd name="connsiteX0" fmla="*/ 338071 w 391476"/>
                      <a:gd name="connsiteY0" fmla="*/ 146781 h 391476"/>
                      <a:gd name="connsiteX1" fmla="*/ 338071 w 391476"/>
                      <a:gd name="connsiteY1" fmla="*/ 54251 h 391476"/>
                      <a:gd name="connsiteX2" fmla="*/ 290026 w 391476"/>
                      <a:gd name="connsiteY2" fmla="*/ 54251 h 391476"/>
                      <a:gd name="connsiteX3" fmla="*/ 290026 w 391476"/>
                      <a:gd name="connsiteY3" fmla="*/ 98737 h 391476"/>
                      <a:gd name="connsiteX4" fmla="*/ 197496 w 391476"/>
                      <a:gd name="connsiteY4" fmla="*/ 6206 h 391476"/>
                      <a:gd name="connsiteX5" fmla="*/ 6206 w 391476"/>
                      <a:gd name="connsiteY5" fmla="*/ 197496 h 391476"/>
                      <a:gd name="connsiteX6" fmla="*/ 7096 w 391476"/>
                      <a:gd name="connsiteY6" fmla="*/ 387896 h 391476"/>
                      <a:gd name="connsiteX7" fmla="*/ 146781 w 391476"/>
                      <a:gd name="connsiteY7" fmla="*/ 387896 h 391476"/>
                      <a:gd name="connsiteX8" fmla="*/ 242871 w 391476"/>
                      <a:gd name="connsiteY8" fmla="*/ 387896 h 391476"/>
                      <a:gd name="connsiteX9" fmla="*/ 388785 w 391476"/>
                      <a:gd name="connsiteY9" fmla="*/ 387896 h 391476"/>
                      <a:gd name="connsiteX10" fmla="*/ 388785 w 391476"/>
                      <a:gd name="connsiteY10" fmla="*/ 197496 h 391476"/>
                      <a:gd name="connsiteX11" fmla="*/ 338071 w 391476"/>
                      <a:gd name="connsiteY11" fmla="*/ 146781 h 391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1476" h="391476">
                        <a:moveTo>
                          <a:pt x="338071" y="146781"/>
                        </a:moveTo>
                        <a:lnTo>
                          <a:pt x="338071" y="54251"/>
                        </a:lnTo>
                        <a:lnTo>
                          <a:pt x="290026" y="54251"/>
                        </a:lnTo>
                        <a:lnTo>
                          <a:pt x="290026" y="98737"/>
                        </a:lnTo>
                        <a:lnTo>
                          <a:pt x="197496" y="6206"/>
                        </a:lnTo>
                        <a:lnTo>
                          <a:pt x="6206" y="197496"/>
                        </a:lnTo>
                        <a:lnTo>
                          <a:pt x="7096" y="387896"/>
                        </a:lnTo>
                        <a:lnTo>
                          <a:pt x="146781" y="387896"/>
                        </a:lnTo>
                        <a:lnTo>
                          <a:pt x="242871" y="387896"/>
                        </a:lnTo>
                        <a:lnTo>
                          <a:pt x="388785" y="387896"/>
                        </a:lnTo>
                        <a:lnTo>
                          <a:pt x="388785" y="197496"/>
                        </a:lnTo>
                        <a:lnTo>
                          <a:pt x="338071" y="146781"/>
                        </a:lnTo>
                        <a:close/>
                      </a:path>
                    </a:pathLst>
                  </a:custGeom>
                  <a:grpFill/>
                  <a:ln w="88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6081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Vrije vorm: vorm 147">
                    <a:extLst>
                      <a:ext uri="{FF2B5EF4-FFF2-40B4-BE49-F238E27FC236}">
                        <a16:creationId xmlns:a16="http://schemas.microsoft.com/office/drawing/2014/main" id="{D1A1ECEE-2AC4-0632-467F-0BA734FD4D34}"/>
                      </a:ext>
                    </a:extLst>
                  </p:cNvPr>
                  <p:cNvSpPr/>
                  <p:nvPr/>
                </p:nvSpPr>
                <p:spPr>
                  <a:xfrm>
                    <a:off x="2530367" y="5023941"/>
                    <a:ext cx="284710" cy="391477"/>
                  </a:xfrm>
                  <a:custGeom>
                    <a:avLst/>
                    <a:gdLst>
                      <a:gd name="connsiteX0" fmla="*/ 208172 w 284710"/>
                      <a:gd name="connsiteY0" fmla="*/ 169914 h 391476"/>
                      <a:gd name="connsiteX1" fmla="*/ 238423 w 284710"/>
                      <a:gd name="connsiteY1" fmla="*/ 100516 h 391476"/>
                      <a:gd name="connsiteX2" fmla="*/ 145892 w 284710"/>
                      <a:gd name="connsiteY2" fmla="*/ 6206 h 391476"/>
                      <a:gd name="connsiteX3" fmla="*/ 53361 w 284710"/>
                      <a:gd name="connsiteY3" fmla="*/ 100516 h 391476"/>
                      <a:gd name="connsiteX4" fmla="*/ 83611 w 284710"/>
                      <a:gd name="connsiteY4" fmla="*/ 169914 h 391476"/>
                      <a:gd name="connsiteX5" fmla="*/ 6206 w 284710"/>
                      <a:gd name="connsiteY5" fmla="*/ 272232 h 391476"/>
                      <a:gd name="connsiteX6" fmla="*/ 6206 w 284710"/>
                      <a:gd name="connsiteY6" fmla="*/ 321167 h 391476"/>
                      <a:gd name="connsiteX7" fmla="*/ 6206 w 284710"/>
                      <a:gd name="connsiteY7" fmla="*/ 332733 h 391476"/>
                      <a:gd name="connsiteX8" fmla="*/ 6206 w 284710"/>
                      <a:gd name="connsiteY8" fmla="*/ 342520 h 391476"/>
                      <a:gd name="connsiteX9" fmla="*/ 6206 w 284710"/>
                      <a:gd name="connsiteY9" fmla="*/ 346079 h 391476"/>
                      <a:gd name="connsiteX10" fmla="*/ 6206 w 284710"/>
                      <a:gd name="connsiteY10" fmla="*/ 358535 h 391476"/>
                      <a:gd name="connsiteX11" fmla="*/ 6206 w 284710"/>
                      <a:gd name="connsiteY11" fmla="*/ 389675 h 391476"/>
                      <a:gd name="connsiteX12" fmla="*/ 287357 w 284710"/>
                      <a:gd name="connsiteY12" fmla="*/ 389675 h 391476"/>
                      <a:gd name="connsiteX13" fmla="*/ 287357 w 284710"/>
                      <a:gd name="connsiteY13" fmla="*/ 272232 h 391476"/>
                      <a:gd name="connsiteX14" fmla="*/ 208172 w 284710"/>
                      <a:gd name="connsiteY14" fmla="*/ 169914 h 391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4710" h="391476">
                        <a:moveTo>
                          <a:pt x="208172" y="169914"/>
                        </a:moveTo>
                        <a:cubicBezTo>
                          <a:pt x="226856" y="153010"/>
                          <a:pt x="238423" y="128097"/>
                          <a:pt x="238423" y="100516"/>
                        </a:cubicBezTo>
                        <a:cubicBezTo>
                          <a:pt x="238423" y="48912"/>
                          <a:pt x="196606" y="6206"/>
                          <a:pt x="145892" y="6206"/>
                        </a:cubicBezTo>
                        <a:cubicBezTo>
                          <a:pt x="95178" y="6206"/>
                          <a:pt x="53361" y="48023"/>
                          <a:pt x="53361" y="100516"/>
                        </a:cubicBezTo>
                        <a:cubicBezTo>
                          <a:pt x="53361" y="128097"/>
                          <a:pt x="64927" y="152120"/>
                          <a:pt x="83611" y="169914"/>
                        </a:cubicBezTo>
                        <a:cubicBezTo>
                          <a:pt x="37346" y="187709"/>
                          <a:pt x="6206" y="224187"/>
                          <a:pt x="6206" y="272232"/>
                        </a:cubicBezTo>
                        <a:lnTo>
                          <a:pt x="6206" y="321167"/>
                        </a:lnTo>
                        <a:lnTo>
                          <a:pt x="6206" y="332733"/>
                        </a:lnTo>
                        <a:lnTo>
                          <a:pt x="6206" y="342520"/>
                        </a:lnTo>
                        <a:lnTo>
                          <a:pt x="6206" y="346079"/>
                        </a:lnTo>
                        <a:lnTo>
                          <a:pt x="6206" y="358535"/>
                        </a:lnTo>
                        <a:lnTo>
                          <a:pt x="6206" y="389675"/>
                        </a:lnTo>
                        <a:lnTo>
                          <a:pt x="287357" y="389675"/>
                        </a:lnTo>
                        <a:lnTo>
                          <a:pt x="287357" y="272232"/>
                        </a:lnTo>
                        <a:cubicBezTo>
                          <a:pt x="285578" y="224187"/>
                          <a:pt x="253548" y="186819"/>
                          <a:pt x="208172" y="169914"/>
                        </a:cubicBezTo>
                        <a:close/>
                      </a:path>
                    </a:pathLst>
                  </a:custGeom>
                  <a:grpFill/>
                  <a:ln w="88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6081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Vrije vorm: vorm 148">
                    <a:extLst>
                      <a:ext uri="{FF2B5EF4-FFF2-40B4-BE49-F238E27FC236}">
                        <a16:creationId xmlns:a16="http://schemas.microsoft.com/office/drawing/2014/main" id="{44DC3757-E605-3AA4-56AD-70609AE6F7AC}"/>
                      </a:ext>
                    </a:extLst>
                  </p:cNvPr>
                  <p:cNvSpPr/>
                  <p:nvPr/>
                </p:nvSpPr>
                <p:spPr>
                  <a:xfrm>
                    <a:off x="1599720" y="5961705"/>
                    <a:ext cx="275813" cy="391477"/>
                  </a:xfrm>
                  <a:custGeom>
                    <a:avLst/>
                    <a:gdLst>
                      <a:gd name="connsiteX0" fmla="*/ 142333 w 275813"/>
                      <a:gd name="connsiteY0" fmla="*/ 388785 h 391476"/>
                      <a:gd name="connsiteX1" fmla="*/ 278460 w 275813"/>
                      <a:gd name="connsiteY1" fmla="*/ 252658 h 391476"/>
                      <a:gd name="connsiteX2" fmla="*/ 274011 w 275813"/>
                      <a:gd name="connsiteY2" fmla="*/ 219738 h 391476"/>
                      <a:gd name="connsiteX3" fmla="*/ 269563 w 275813"/>
                      <a:gd name="connsiteY3" fmla="*/ 206393 h 391476"/>
                      <a:gd name="connsiteX4" fmla="*/ 242871 w 275813"/>
                      <a:gd name="connsiteY4" fmla="*/ 161907 h 391476"/>
                      <a:gd name="connsiteX5" fmla="*/ 142333 w 275813"/>
                      <a:gd name="connsiteY5" fmla="*/ 6206 h 391476"/>
                      <a:gd name="connsiteX6" fmla="*/ 41795 w 275813"/>
                      <a:gd name="connsiteY6" fmla="*/ 161907 h 391476"/>
                      <a:gd name="connsiteX7" fmla="*/ 15103 w 275813"/>
                      <a:gd name="connsiteY7" fmla="*/ 206393 h 391476"/>
                      <a:gd name="connsiteX8" fmla="*/ 10654 w 275813"/>
                      <a:gd name="connsiteY8" fmla="*/ 219738 h 391476"/>
                      <a:gd name="connsiteX9" fmla="*/ 6206 w 275813"/>
                      <a:gd name="connsiteY9" fmla="*/ 252658 h 391476"/>
                      <a:gd name="connsiteX10" fmla="*/ 142333 w 275813"/>
                      <a:gd name="connsiteY10" fmla="*/ 388785 h 391476"/>
                      <a:gd name="connsiteX11" fmla="*/ 142333 w 275813"/>
                      <a:gd name="connsiteY11" fmla="*/ 388785 h 391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75813" h="391476">
                        <a:moveTo>
                          <a:pt x="142333" y="388785"/>
                        </a:moveTo>
                        <a:cubicBezTo>
                          <a:pt x="217069" y="388785"/>
                          <a:pt x="278460" y="328284"/>
                          <a:pt x="278460" y="252658"/>
                        </a:cubicBezTo>
                        <a:cubicBezTo>
                          <a:pt x="278460" y="241092"/>
                          <a:pt x="276681" y="230415"/>
                          <a:pt x="274011" y="219738"/>
                        </a:cubicBezTo>
                        <a:cubicBezTo>
                          <a:pt x="273122" y="215290"/>
                          <a:pt x="271342" y="210841"/>
                          <a:pt x="269563" y="206393"/>
                        </a:cubicBezTo>
                        <a:lnTo>
                          <a:pt x="242871" y="161907"/>
                        </a:lnTo>
                        <a:lnTo>
                          <a:pt x="142333" y="6206"/>
                        </a:lnTo>
                        <a:lnTo>
                          <a:pt x="41795" y="161907"/>
                        </a:lnTo>
                        <a:lnTo>
                          <a:pt x="15103" y="206393"/>
                        </a:lnTo>
                        <a:cubicBezTo>
                          <a:pt x="13324" y="210841"/>
                          <a:pt x="12434" y="215290"/>
                          <a:pt x="10654" y="219738"/>
                        </a:cubicBezTo>
                        <a:cubicBezTo>
                          <a:pt x="7985" y="230415"/>
                          <a:pt x="6206" y="241092"/>
                          <a:pt x="6206" y="252658"/>
                        </a:cubicBezTo>
                        <a:cubicBezTo>
                          <a:pt x="6206" y="327395"/>
                          <a:pt x="67596" y="388785"/>
                          <a:pt x="142333" y="388785"/>
                        </a:cubicBezTo>
                        <a:lnTo>
                          <a:pt x="142333" y="388785"/>
                        </a:lnTo>
                        <a:close/>
                      </a:path>
                    </a:pathLst>
                  </a:custGeom>
                  <a:grpFill/>
                  <a:ln w="885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6081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4" name="Vrije vorm: vorm 63">
                <a:extLst>
                  <a:ext uri="{FF2B5EF4-FFF2-40B4-BE49-F238E27FC236}">
                    <a16:creationId xmlns:a16="http://schemas.microsoft.com/office/drawing/2014/main" id="{597A1139-C90D-C12A-0784-72D004EB8A0A}"/>
                  </a:ext>
                </a:extLst>
              </p:cNvPr>
              <p:cNvSpPr/>
              <p:nvPr/>
            </p:nvSpPr>
            <p:spPr>
              <a:xfrm>
                <a:off x="2476984" y="5962595"/>
                <a:ext cx="391477" cy="391477"/>
              </a:xfrm>
              <a:custGeom>
                <a:avLst/>
                <a:gdLst>
                  <a:gd name="connsiteX0" fmla="*/ 43574 w 391476"/>
                  <a:gd name="connsiteY0" fmla="*/ 81832 h 391476"/>
                  <a:gd name="connsiteX1" fmla="*/ 10654 w 391476"/>
                  <a:gd name="connsiteY1" fmla="*/ 149451 h 391476"/>
                  <a:gd name="connsiteX2" fmla="*/ 65817 w 391476"/>
                  <a:gd name="connsiteY2" fmla="*/ 176142 h 391476"/>
                  <a:gd name="connsiteX3" fmla="*/ 64038 w 391476"/>
                  <a:gd name="connsiteY3" fmla="*/ 205503 h 391476"/>
                  <a:gd name="connsiteX4" fmla="*/ 6206 w 391476"/>
                  <a:gd name="connsiteY4" fmla="*/ 225966 h 391476"/>
                  <a:gd name="connsiteX5" fmla="*/ 31118 w 391476"/>
                  <a:gd name="connsiteY5" fmla="*/ 297144 h 391476"/>
                  <a:gd name="connsiteX6" fmla="*/ 88950 w 391476"/>
                  <a:gd name="connsiteY6" fmla="*/ 276680 h 391476"/>
                  <a:gd name="connsiteX7" fmla="*/ 108524 w 391476"/>
                  <a:gd name="connsiteY7" fmla="*/ 298034 h 391476"/>
                  <a:gd name="connsiteX8" fmla="*/ 81832 w 391476"/>
                  <a:gd name="connsiteY8" fmla="*/ 353196 h 391476"/>
                  <a:gd name="connsiteX9" fmla="*/ 149451 w 391476"/>
                  <a:gd name="connsiteY9" fmla="*/ 386116 h 391476"/>
                  <a:gd name="connsiteX10" fmla="*/ 176142 w 391476"/>
                  <a:gd name="connsiteY10" fmla="*/ 330953 h 391476"/>
                  <a:gd name="connsiteX11" fmla="*/ 205503 w 391476"/>
                  <a:gd name="connsiteY11" fmla="*/ 332733 h 391476"/>
                  <a:gd name="connsiteX12" fmla="*/ 225966 w 391476"/>
                  <a:gd name="connsiteY12" fmla="*/ 390565 h 391476"/>
                  <a:gd name="connsiteX13" fmla="*/ 297144 w 391476"/>
                  <a:gd name="connsiteY13" fmla="*/ 365652 h 391476"/>
                  <a:gd name="connsiteX14" fmla="*/ 276681 w 391476"/>
                  <a:gd name="connsiteY14" fmla="*/ 307821 h 391476"/>
                  <a:gd name="connsiteX15" fmla="*/ 298034 w 391476"/>
                  <a:gd name="connsiteY15" fmla="*/ 288247 h 391476"/>
                  <a:gd name="connsiteX16" fmla="*/ 353196 w 391476"/>
                  <a:gd name="connsiteY16" fmla="*/ 314938 h 391476"/>
                  <a:gd name="connsiteX17" fmla="*/ 386116 w 391476"/>
                  <a:gd name="connsiteY17" fmla="*/ 247320 h 391476"/>
                  <a:gd name="connsiteX18" fmla="*/ 330953 w 391476"/>
                  <a:gd name="connsiteY18" fmla="*/ 220628 h 391476"/>
                  <a:gd name="connsiteX19" fmla="*/ 332733 w 391476"/>
                  <a:gd name="connsiteY19" fmla="*/ 191267 h 391476"/>
                  <a:gd name="connsiteX20" fmla="*/ 390565 w 391476"/>
                  <a:gd name="connsiteY20" fmla="*/ 170804 h 391476"/>
                  <a:gd name="connsiteX21" fmla="*/ 365653 w 391476"/>
                  <a:gd name="connsiteY21" fmla="*/ 99626 h 391476"/>
                  <a:gd name="connsiteX22" fmla="*/ 307821 w 391476"/>
                  <a:gd name="connsiteY22" fmla="*/ 120090 h 391476"/>
                  <a:gd name="connsiteX23" fmla="*/ 288247 w 391476"/>
                  <a:gd name="connsiteY23" fmla="*/ 98737 h 391476"/>
                  <a:gd name="connsiteX24" fmla="*/ 314938 w 391476"/>
                  <a:gd name="connsiteY24" fmla="*/ 43574 h 391476"/>
                  <a:gd name="connsiteX25" fmla="*/ 247320 w 391476"/>
                  <a:gd name="connsiteY25" fmla="*/ 10654 h 391476"/>
                  <a:gd name="connsiteX26" fmla="*/ 220628 w 391476"/>
                  <a:gd name="connsiteY26" fmla="*/ 65817 h 391476"/>
                  <a:gd name="connsiteX27" fmla="*/ 191267 w 391476"/>
                  <a:gd name="connsiteY27" fmla="*/ 64038 h 391476"/>
                  <a:gd name="connsiteX28" fmla="*/ 170804 w 391476"/>
                  <a:gd name="connsiteY28" fmla="*/ 6206 h 391476"/>
                  <a:gd name="connsiteX29" fmla="*/ 99626 w 391476"/>
                  <a:gd name="connsiteY29" fmla="*/ 31118 h 391476"/>
                  <a:gd name="connsiteX30" fmla="*/ 120090 w 391476"/>
                  <a:gd name="connsiteY30" fmla="*/ 88950 h 391476"/>
                  <a:gd name="connsiteX31" fmla="*/ 98737 w 391476"/>
                  <a:gd name="connsiteY31" fmla="*/ 108524 h 391476"/>
                  <a:gd name="connsiteX32" fmla="*/ 43574 w 391476"/>
                  <a:gd name="connsiteY32" fmla="*/ 81832 h 39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1476" h="391476">
                    <a:moveTo>
                      <a:pt x="43574" y="81832"/>
                    </a:moveTo>
                    <a:lnTo>
                      <a:pt x="10654" y="149451"/>
                    </a:lnTo>
                    <a:lnTo>
                      <a:pt x="65817" y="176142"/>
                    </a:lnTo>
                    <a:cubicBezTo>
                      <a:pt x="64038" y="185929"/>
                      <a:pt x="64038" y="195716"/>
                      <a:pt x="64038" y="205503"/>
                    </a:cubicBezTo>
                    <a:lnTo>
                      <a:pt x="6206" y="225966"/>
                    </a:lnTo>
                    <a:lnTo>
                      <a:pt x="31118" y="297144"/>
                    </a:lnTo>
                    <a:lnTo>
                      <a:pt x="88950" y="276680"/>
                    </a:lnTo>
                    <a:cubicBezTo>
                      <a:pt x="94288" y="284688"/>
                      <a:pt x="101406" y="291806"/>
                      <a:pt x="108524" y="298034"/>
                    </a:cubicBezTo>
                    <a:lnTo>
                      <a:pt x="81832" y="353196"/>
                    </a:lnTo>
                    <a:lnTo>
                      <a:pt x="149451" y="386116"/>
                    </a:lnTo>
                    <a:lnTo>
                      <a:pt x="176142" y="330953"/>
                    </a:lnTo>
                    <a:cubicBezTo>
                      <a:pt x="185929" y="332733"/>
                      <a:pt x="195716" y="332733"/>
                      <a:pt x="205503" y="332733"/>
                    </a:cubicBezTo>
                    <a:lnTo>
                      <a:pt x="225966" y="390565"/>
                    </a:lnTo>
                    <a:lnTo>
                      <a:pt x="297144" y="365652"/>
                    </a:lnTo>
                    <a:lnTo>
                      <a:pt x="276681" y="307821"/>
                    </a:lnTo>
                    <a:cubicBezTo>
                      <a:pt x="284688" y="302482"/>
                      <a:pt x="291806" y="295365"/>
                      <a:pt x="298034" y="288247"/>
                    </a:cubicBezTo>
                    <a:lnTo>
                      <a:pt x="353196" y="314938"/>
                    </a:lnTo>
                    <a:lnTo>
                      <a:pt x="386116" y="247320"/>
                    </a:lnTo>
                    <a:lnTo>
                      <a:pt x="330953" y="220628"/>
                    </a:lnTo>
                    <a:cubicBezTo>
                      <a:pt x="332733" y="210841"/>
                      <a:pt x="332733" y="201054"/>
                      <a:pt x="332733" y="191267"/>
                    </a:cubicBezTo>
                    <a:lnTo>
                      <a:pt x="390565" y="170804"/>
                    </a:lnTo>
                    <a:lnTo>
                      <a:pt x="365653" y="99626"/>
                    </a:lnTo>
                    <a:lnTo>
                      <a:pt x="307821" y="120090"/>
                    </a:lnTo>
                    <a:cubicBezTo>
                      <a:pt x="302482" y="112082"/>
                      <a:pt x="295365" y="104965"/>
                      <a:pt x="288247" y="98737"/>
                    </a:cubicBezTo>
                    <a:lnTo>
                      <a:pt x="314938" y="43574"/>
                    </a:lnTo>
                    <a:lnTo>
                      <a:pt x="247320" y="10654"/>
                    </a:lnTo>
                    <a:lnTo>
                      <a:pt x="220628" y="65817"/>
                    </a:lnTo>
                    <a:cubicBezTo>
                      <a:pt x="210841" y="64038"/>
                      <a:pt x="201054" y="64038"/>
                      <a:pt x="191267" y="64038"/>
                    </a:cubicBezTo>
                    <a:lnTo>
                      <a:pt x="170804" y="6206"/>
                    </a:lnTo>
                    <a:lnTo>
                      <a:pt x="99626" y="31118"/>
                    </a:lnTo>
                    <a:lnTo>
                      <a:pt x="120090" y="88950"/>
                    </a:lnTo>
                    <a:cubicBezTo>
                      <a:pt x="112082" y="94288"/>
                      <a:pt x="104965" y="101406"/>
                      <a:pt x="98737" y="108524"/>
                    </a:cubicBezTo>
                    <a:lnTo>
                      <a:pt x="43574" y="81832"/>
                    </a:lnTo>
                    <a:close/>
                  </a:path>
                </a:pathLst>
              </a:custGeom>
              <a:solidFill>
                <a:srgbClr val="1FF524"/>
              </a:solidFill>
              <a:ln w="88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7466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6081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Ovaal 21">
            <a:extLst>
              <a:ext uri="{FF2B5EF4-FFF2-40B4-BE49-F238E27FC236}">
                <a16:creationId xmlns:a16="http://schemas.microsoft.com/office/drawing/2014/main" id="{10CB692C-F96E-1E2D-9721-0F812F30E689}"/>
              </a:ext>
            </a:extLst>
          </p:cNvPr>
          <p:cNvSpPr/>
          <p:nvPr userDrawn="1"/>
        </p:nvSpPr>
        <p:spPr>
          <a:xfrm>
            <a:off x="12618492" y="4143892"/>
            <a:ext cx="180000" cy="180000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AD06EB3-8077-6A16-B3E7-5CC6A00135C9}"/>
              </a:ext>
            </a:extLst>
          </p:cNvPr>
          <p:cNvGrpSpPr/>
          <p:nvPr userDrawn="1"/>
        </p:nvGrpSpPr>
        <p:grpSpPr>
          <a:xfrm>
            <a:off x="12888434" y="3530046"/>
            <a:ext cx="2012897" cy="490702"/>
            <a:chOff x="12731803" y="3562552"/>
            <a:chExt cx="2012897" cy="490702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A4F78457-B55C-4E92-8BC7-AC7D5AA1617B}"/>
                </a:ext>
              </a:extLst>
            </p:cNvPr>
            <p:cNvSpPr/>
            <p:nvPr userDrawn="1"/>
          </p:nvSpPr>
          <p:spPr>
            <a:xfrm>
              <a:off x="12747554" y="3562552"/>
              <a:ext cx="1997146" cy="49070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D1D1D1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4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14E517F7-0A0A-1B6F-C85D-321629D2E2C7}"/>
                </a:ext>
              </a:extLst>
            </p:cNvPr>
            <p:cNvSpPr/>
            <p:nvPr userDrawn="1"/>
          </p:nvSpPr>
          <p:spPr>
            <a:xfrm>
              <a:off x="12766168" y="3578469"/>
              <a:ext cx="1965344" cy="254977"/>
            </a:xfrm>
            <a:prstGeom prst="rect">
              <a:avLst/>
            </a:prstGeom>
            <a:solidFill>
              <a:srgbClr val="EBEBE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6F32A3E8-A1E3-E5AB-E901-0447F1934F10}"/>
                </a:ext>
              </a:extLst>
            </p:cNvPr>
            <p:cNvSpPr txBox="1"/>
            <p:nvPr userDrawn="1"/>
          </p:nvSpPr>
          <p:spPr>
            <a:xfrm>
              <a:off x="12731803" y="3591461"/>
              <a:ext cx="1052979" cy="185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134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75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Themakleuren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F46292D3-17A9-33EB-9C7F-E52AFA112C5B}"/>
                </a:ext>
              </a:extLst>
            </p:cNvPr>
            <p:cNvSpPr/>
            <p:nvPr userDrawn="1"/>
          </p:nvSpPr>
          <p:spPr>
            <a:xfrm>
              <a:off x="12814699" y="3874304"/>
              <a:ext cx="136620" cy="13662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rgbClr val="EBEBEB"/>
              </a:solidFill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4C285831-90F8-E967-3770-BA4365D64EFE}"/>
                </a:ext>
              </a:extLst>
            </p:cNvPr>
            <p:cNvSpPr/>
            <p:nvPr userDrawn="1"/>
          </p:nvSpPr>
          <p:spPr>
            <a:xfrm>
              <a:off x="13007154" y="3870040"/>
              <a:ext cx="136620" cy="13662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rgbClr val="EBEBEB"/>
              </a:solidFill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4D24B1B-A3EB-BDE3-3814-8E8504739436}"/>
                </a:ext>
              </a:extLst>
            </p:cNvPr>
            <p:cNvSpPr/>
            <p:nvPr userDrawn="1"/>
          </p:nvSpPr>
          <p:spPr>
            <a:xfrm>
              <a:off x="13199609" y="3870040"/>
              <a:ext cx="136620" cy="13662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rgbClr val="EBEBEB"/>
              </a:solidFill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E2BCDDBF-C488-B623-5C44-90B2A5C34107}"/>
                </a:ext>
              </a:extLst>
            </p:cNvPr>
            <p:cNvSpPr/>
            <p:nvPr userDrawn="1"/>
          </p:nvSpPr>
          <p:spPr>
            <a:xfrm>
              <a:off x="13392064" y="3870040"/>
              <a:ext cx="136620" cy="13662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rgbClr val="EBEBEB"/>
              </a:solidFill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E628DDB8-BDC1-5501-712B-2C96DDDEA79E}"/>
                </a:ext>
              </a:extLst>
            </p:cNvPr>
            <p:cNvSpPr/>
            <p:nvPr userDrawn="1"/>
          </p:nvSpPr>
          <p:spPr>
            <a:xfrm>
              <a:off x="13776974" y="3870040"/>
              <a:ext cx="136620" cy="13662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rgbClr val="EBEBEB"/>
              </a:solidFill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B71063FF-6A9A-D4A8-56E9-9A9F2632ACF6}"/>
                </a:ext>
              </a:extLst>
            </p:cNvPr>
            <p:cNvSpPr/>
            <p:nvPr userDrawn="1"/>
          </p:nvSpPr>
          <p:spPr>
            <a:xfrm>
              <a:off x="13969429" y="3870040"/>
              <a:ext cx="136620" cy="13662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rgbClr val="EBEBEB"/>
              </a:solidFill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C04CBED6-F1F7-75EB-D11C-0B1E10AEBBE5}"/>
                </a:ext>
              </a:extLst>
            </p:cNvPr>
            <p:cNvSpPr/>
            <p:nvPr userDrawn="1"/>
          </p:nvSpPr>
          <p:spPr>
            <a:xfrm>
              <a:off x="14161884" y="3870040"/>
              <a:ext cx="136620" cy="13662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rgbClr val="EBEBEB"/>
              </a:solidFill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29A01310-0203-71C1-1534-A5F9C6B74843}"/>
                </a:ext>
              </a:extLst>
            </p:cNvPr>
            <p:cNvSpPr/>
            <p:nvPr userDrawn="1"/>
          </p:nvSpPr>
          <p:spPr>
            <a:xfrm>
              <a:off x="14354339" y="3870040"/>
              <a:ext cx="136620" cy="13662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rgbClr val="EBEBEB"/>
              </a:solidFill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D0EAEB19-39E0-2A98-C365-77F0899CF29C}"/>
                </a:ext>
              </a:extLst>
            </p:cNvPr>
            <p:cNvSpPr/>
            <p:nvPr userDrawn="1"/>
          </p:nvSpPr>
          <p:spPr>
            <a:xfrm>
              <a:off x="14546797" y="3870040"/>
              <a:ext cx="136620" cy="13662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rgbClr val="EBEBEB"/>
              </a:solidFill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CF9C162D-93C4-EF5F-6607-DE797B606974}"/>
                </a:ext>
              </a:extLst>
            </p:cNvPr>
            <p:cNvGrpSpPr/>
            <p:nvPr userDrawn="1"/>
          </p:nvGrpSpPr>
          <p:grpSpPr>
            <a:xfrm>
              <a:off x="13580316" y="3865836"/>
              <a:ext cx="151508" cy="147961"/>
              <a:chOff x="13580316" y="3865836"/>
              <a:chExt cx="151508" cy="147961"/>
            </a:xfrm>
          </p:grpSpPr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405A43CF-60D4-1C43-D6C7-5F061A24AF2F}"/>
                  </a:ext>
                </a:extLst>
              </p:cNvPr>
              <p:cNvSpPr/>
              <p:nvPr userDrawn="1"/>
            </p:nvSpPr>
            <p:spPr>
              <a:xfrm>
                <a:off x="13584519" y="3870040"/>
                <a:ext cx="136620" cy="13662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25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A39ACC60-49DD-FB29-943F-A7F221D35B6F}"/>
                  </a:ext>
                </a:extLst>
              </p:cNvPr>
              <p:cNvSpPr/>
              <p:nvPr userDrawn="1"/>
            </p:nvSpPr>
            <p:spPr>
              <a:xfrm>
                <a:off x="13580316" y="3865836"/>
                <a:ext cx="151508" cy="147961"/>
              </a:xfrm>
              <a:prstGeom prst="rect">
                <a:avLst/>
              </a:prstGeom>
              <a:noFill/>
              <a:ln w="12700" cap="flat" cmpd="sng" algn="ctr">
                <a:solidFill>
                  <a:srgbClr val="F29132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25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B4F73C16-31CE-D01A-02EE-0A34DF114207}"/>
              </a:ext>
            </a:extLst>
          </p:cNvPr>
          <p:cNvGrpSpPr/>
          <p:nvPr userDrawn="1"/>
        </p:nvGrpSpPr>
        <p:grpSpPr>
          <a:xfrm>
            <a:off x="12907259" y="3258407"/>
            <a:ext cx="1381247" cy="835929"/>
            <a:chOff x="-3314820" y="3391746"/>
            <a:chExt cx="1381246" cy="835929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563D928-860D-4C07-5DF4-79FA44685D1E}"/>
                </a:ext>
              </a:extLst>
            </p:cNvPr>
            <p:cNvSpPr/>
            <p:nvPr userDrawn="1"/>
          </p:nvSpPr>
          <p:spPr>
            <a:xfrm>
              <a:off x="-3314820" y="3391746"/>
              <a:ext cx="1381246" cy="27227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600" b="0" i="0" u="none" strike="noStrike" kern="1200" cap="none" spc="0" normalizeH="0" baseline="0" noProof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F2F0B21-EEF7-6C54-613C-ECEE27EF7D5F}"/>
                </a:ext>
              </a:extLst>
            </p:cNvPr>
            <p:cNvSpPr/>
            <p:nvPr userDrawn="1"/>
          </p:nvSpPr>
          <p:spPr>
            <a:xfrm>
              <a:off x="-3304719" y="3412899"/>
              <a:ext cx="1361619" cy="246608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750" b="1" i="0" u="none" strike="noStrike" kern="1200" cap="none" spc="0" normalizeH="0" baseline="0" noProof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65140E75-2341-3A79-EE58-7A2417F04F2D}"/>
                </a:ext>
              </a:extLst>
            </p:cNvPr>
            <p:cNvSpPr txBox="1"/>
            <p:nvPr userDrawn="1"/>
          </p:nvSpPr>
          <p:spPr>
            <a:xfrm>
              <a:off x="-3069820" y="3472995"/>
              <a:ext cx="1098515" cy="12641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3134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75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Vormopvulling</a:t>
              </a:r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43C9DCD4-40B5-85C0-86C5-0B3229CD089C}"/>
                </a:ext>
              </a:extLst>
            </p:cNvPr>
            <p:cNvSpPr/>
            <p:nvPr userDrawn="1"/>
          </p:nvSpPr>
          <p:spPr>
            <a:xfrm>
              <a:off x="-2404225" y="4047675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all" spc="0" normalizeH="0" baseline="0" noProof="0">
                <a:ln>
                  <a:noFill/>
                </a:ln>
                <a:solidFill>
                  <a:srgbClr val="54554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237B49FD-03F4-2FA3-AE5B-6DB96B9530DA}"/>
                </a:ext>
              </a:extLst>
            </p:cNvPr>
            <p:cNvGrpSpPr/>
            <p:nvPr userDrawn="1"/>
          </p:nvGrpSpPr>
          <p:grpSpPr>
            <a:xfrm>
              <a:off x="-3243855" y="3446665"/>
              <a:ext cx="157453" cy="147831"/>
              <a:chOff x="-899320" y="3037554"/>
              <a:chExt cx="175977" cy="165227"/>
            </a:xfrm>
          </p:grpSpPr>
          <p:sp>
            <p:nvSpPr>
              <p:cNvPr id="33" name="Vrije vorm: vorm 32">
                <a:extLst>
                  <a:ext uri="{FF2B5EF4-FFF2-40B4-BE49-F238E27FC236}">
                    <a16:creationId xmlns:a16="http://schemas.microsoft.com/office/drawing/2014/main" id="{230A7178-F017-B9C4-6776-582CEA0963E6}"/>
                  </a:ext>
                </a:extLst>
              </p:cNvPr>
              <p:cNvSpPr/>
              <p:nvPr userDrawn="1"/>
            </p:nvSpPr>
            <p:spPr>
              <a:xfrm>
                <a:off x="-804124" y="3081338"/>
                <a:ext cx="80781" cy="121443"/>
              </a:xfrm>
              <a:custGeom>
                <a:avLst/>
                <a:gdLst>
                  <a:gd name="connsiteX0" fmla="*/ 0 w 54768"/>
                  <a:gd name="connsiteY0" fmla="*/ 0 h 71437"/>
                  <a:gd name="connsiteX1" fmla="*/ 4762 w 54768"/>
                  <a:gd name="connsiteY1" fmla="*/ 71437 h 71437"/>
                  <a:gd name="connsiteX2" fmla="*/ 54768 w 54768"/>
                  <a:gd name="connsiteY2" fmla="*/ 4762 h 71437"/>
                  <a:gd name="connsiteX3" fmla="*/ 0 w 54768"/>
                  <a:gd name="connsiteY3" fmla="*/ 0 h 71437"/>
                  <a:gd name="connsiteX0" fmla="*/ 0 w 54768"/>
                  <a:gd name="connsiteY0" fmla="*/ 0 h 71437"/>
                  <a:gd name="connsiteX1" fmla="*/ 4762 w 54768"/>
                  <a:gd name="connsiteY1" fmla="*/ 71437 h 71437"/>
                  <a:gd name="connsiteX2" fmla="*/ 54768 w 54768"/>
                  <a:gd name="connsiteY2" fmla="*/ 4762 h 71437"/>
                  <a:gd name="connsiteX3" fmla="*/ 0 w 54768"/>
                  <a:gd name="connsiteY3" fmla="*/ 0 h 71437"/>
                  <a:gd name="connsiteX0" fmla="*/ 0 w 61912"/>
                  <a:gd name="connsiteY0" fmla="*/ 4763 h 76200"/>
                  <a:gd name="connsiteX1" fmla="*/ 4762 w 61912"/>
                  <a:gd name="connsiteY1" fmla="*/ 76200 h 76200"/>
                  <a:gd name="connsiteX2" fmla="*/ 61912 w 61912"/>
                  <a:gd name="connsiteY2" fmla="*/ 0 h 76200"/>
                  <a:gd name="connsiteX3" fmla="*/ 0 w 61912"/>
                  <a:gd name="connsiteY3" fmla="*/ 4763 h 76200"/>
                  <a:gd name="connsiteX0" fmla="*/ 0 w 61912"/>
                  <a:gd name="connsiteY0" fmla="*/ 50015 h 121452"/>
                  <a:gd name="connsiteX1" fmla="*/ 4762 w 61912"/>
                  <a:gd name="connsiteY1" fmla="*/ 121452 h 121452"/>
                  <a:gd name="connsiteX2" fmla="*/ 61912 w 61912"/>
                  <a:gd name="connsiteY2" fmla="*/ 45252 h 121452"/>
                  <a:gd name="connsiteX3" fmla="*/ 7143 w 61912"/>
                  <a:gd name="connsiteY3" fmla="*/ 9 h 121452"/>
                  <a:gd name="connsiteX4" fmla="*/ 0 w 61912"/>
                  <a:gd name="connsiteY4" fmla="*/ 50015 h 121452"/>
                  <a:gd name="connsiteX0" fmla="*/ 30217 w 92129"/>
                  <a:gd name="connsiteY0" fmla="*/ 50015 h 121452"/>
                  <a:gd name="connsiteX1" fmla="*/ 34979 w 92129"/>
                  <a:gd name="connsiteY1" fmla="*/ 121452 h 121452"/>
                  <a:gd name="connsiteX2" fmla="*/ 92129 w 92129"/>
                  <a:gd name="connsiteY2" fmla="*/ 45252 h 121452"/>
                  <a:gd name="connsiteX3" fmla="*/ 37360 w 92129"/>
                  <a:gd name="connsiteY3" fmla="*/ 9 h 121452"/>
                  <a:gd name="connsiteX4" fmla="*/ 30217 w 92129"/>
                  <a:gd name="connsiteY4" fmla="*/ 50015 h 121452"/>
                  <a:gd name="connsiteX0" fmla="*/ 30217 w 92129"/>
                  <a:gd name="connsiteY0" fmla="*/ 50006 h 121443"/>
                  <a:gd name="connsiteX1" fmla="*/ 34979 w 92129"/>
                  <a:gd name="connsiteY1" fmla="*/ 121443 h 121443"/>
                  <a:gd name="connsiteX2" fmla="*/ 92129 w 92129"/>
                  <a:gd name="connsiteY2" fmla="*/ 45243 h 121443"/>
                  <a:gd name="connsiteX3" fmla="*/ 37360 w 92129"/>
                  <a:gd name="connsiteY3" fmla="*/ 0 h 121443"/>
                  <a:gd name="connsiteX4" fmla="*/ 30217 w 92129"/>
                  <a:gd name="connsiteY4" fmla="*/ 50006 h 121443"/>
                  <a:gd name="connsiteX0" fmla="*/ 30217 w 92490"/>
                  <a:gd name="connsiteY0" fmla="*/ 50006 h 121443"/>
                  <a:gd name="connsiteX1" fmla="*/ 34979 w 92490"/>
                  <a:gd name="connsiteY1" fmla="*/ 121443 h 121443"/>
                  <a:gd name="connsiteX2" fmla="*/ 92129 w 92490"/>
                  <a:gd name="connsiteY2" fmla="*/ 45243 h 121443"/>
                  <a:gd name="connsiteX3" fmla="*/ 37360 w 92490"/>
                  <a:gd name="connsiteY3" fmla="*/ 0 h 121443"/>
                  <a:gd name="connsiteX4" fmla="*/ 30217 w 92490"/>
                  <a:gd name="connsiteY4" fmla="*/ 50006 h 121443"/>
                  <a:gd name="connsiteX0" fmla="*/ 30217 w 80781"/>
                  <a:gd name="connsiteY0" fmla="*/ 50006 h 121443"/>
                  <a:gd name="connsiteX1" fmla="*/ 34979 w 80781"/>
                  <a:gd name="connsiteY1" fmla="*/ 121443 h 121443"/>
                  <a:gd name="connsiteX2" fmla="*/ 80222 w 80781"/>
                  <a:gd name="connsiteY2" fmla="*/ 52387 h 121443"/>
                  <a:gd name="connsiteX3" fmla="*/ 37360 w 80781"/>
                  <a:gd name="connsiteY3" fmla="*/ 0 h 121443"/>
                  <a:gd name="connsiteX4" fmla="*/ 30217 w 80781"/>
                  <a:gd name="connsiteY4" fmla="*/ 50006 h 12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81" h="121443">
                    <a:moveTo>
                      <a:pt x="30217" y="50006"/>
                    </a:moveTo>
                    <a:lnTo>
                      <a:pt x="34979" y="121443"/>
                    </a:lnTo>
                    <a:lnTo>
                      <a:pt x="80222" y="52387"/>
                    </a:lnTo>
                    <a:cubicBezTo>
                      <a:pt x="84191" y="29368"/>
                      <a:pt x="66729" y="1588"/>
                      <a:pt x="37360" y="0"/>
                    </a:cubicBezTo>
                    <a:cubicBezTo>
                      <a:pt x="-43602" y="21431"/>
                      <a:pt x="32598" y="33337"/>
                      <a:pt x="30217" y="50006"/>
                    </a:cubicBezTo>
                    <a:close/>
                  </a:path>
                </a:pathLst>
              </a:custGeom>
              <a:solidFill>
                <a:srgbClr val="366FA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675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Rechthoek: afgeronde hoeken 33">
                <a:extLst>
                  <a:ext uri="{FF2B5EF4-FFF2-40B4-BE49-F238E27FC236}">
                    <a16:creationId xmlns:a16="http://schemas.microsoft.com/office/drawing/2014/main" id="{FFDC1916-376B-5778-36B2-14B3875342EE}"/>
                  </a:ext>
                </a:extLst>
              </p:cNvPr>
              <p:cNvSpPr/>
              <p:nvPr userDrawn="1"/>
            </p:nvSpPr>
            <p:spPr>
              <a:xfrm rot="2903873">
                <a:off x="-887744" y="3085651"/>
                <a:ext cx="99751" cy="122903"/>
              </a:xfrm>
              <a:prstGeom prst="roundRect">
                <a:avLst>
                  <a:gd name="adj" fmla="val 2911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rgbClr val="81818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525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E941D415-FD7D-4C1F-155B-0A5AD1F3A1C8}"/>
                  </a:ext>
                </a:extLst>
              </p:cNvPr>
              <p:cNvSpPr/>
              <p:nvPr userDrawn="1"/>
            </p:nvSpPr>
            <p:spPr>
              <a:xfrm>
                <a:off x="-894646" y="3037554"/>
                <a:ext cx="64753" cy="85767"/>
              </a:xfrm>
              <a:custGeom>
                <a:avLst/>
                <a:gdLst>
                  <a:gd name="connsiteX0" fmla="*/ 0 w 52388"/>
                  <a:gd name="connsiteY0" fmla="*/ 76203 h 76203"/>
                  <a:gd name="connsiteX1" fmla="*/ 26194 w 52388"/>
                  <a:gd name="connsiteY1" fmla="*/ 3 h 76203"/>
                  <a:gd name="connsiteX2" fmla="*/ 52388 w 52388"/>
                  <a:gd name="connsiteY2" fmla="*/ 73822 h 76203"/>
                  <a:gd name="connsiteX0" fmla="*/ 0 w 52388"/>
                  <a:gd name="connsiteY0" fmla="*/ 76203 h 76203"/>
                  <a:gd name="connsiteX1" fmla="*/ 26194 w 52388"/>
                  <a:gd name="connsiteY1" fmla="*/ 3 h 76203"/>
                  <a:gd name="connsiteX2" fmla="*/ 52388 w 52388"/>
                  <a:gd name="connsiteY2" fmla="*/ 73822 h 76203"/>
                  <a:gd name="connsiteX0" fmla="*/ 0 w 46443"/>
                  <a:gd name="connsiteY0" fmla="*/ 78387 h 78387"/>
                  <a:gd name="connsiteX1" fmla="*/ 20249 w 46443"/>
                  <a:gd name="connsiteY1" fmla="*/ 11 h 78387"/>
                  <a:gd name="connsiteX2" fmla="*/ 46443 w 46443"/>
                  <a:gd name="connsiteY2" fmla="*/ 73830 h 78387"/>
                  <a:gd name="connsiteX0" fmla="*/ 135 w 46578"/>
                  <a:gd name="connsiteY0" fmla="*/ 78387 h 78387"/>
                  <a:gd name="connsiteX1" fmla="*/ 20384 w 46578"/>
                  <a:gd name="connsiteY1" fmla="*/ 11 h 78387"/>
                  <a:gd name="connsiteX2" fmla="*/ 46578 w 46578"/>
                  <a:gd name="connsiteY2" fmla="*/ 73830 h 78387"/>
                  <a:gd name="connsiteX0" fmla="*/ 295 w 46738"/>
                  <a:gd name="connsiteY0" fmla="*/ 78387 h 78387"/>
                  <a:gd name="connsiteX1" fmla="*/ 20544 w 46738"/>
                  <a:gd name="connsiteY1" fmla="*/ 11 h 78387"/>
                  <a:gd name="connsiteX2" fmla="*/ 46738 w 46738"/>
                  <a:gd name="connsiteY2" fmla="*/ 73830 h 78387"/>
                  <a:gd name="connsiteX0" fmla="*/ 127 w 39137"/>
                  <a:gd name="connsiteY0" fmla="*/ 78452 h 78452"/>
                  <a:gd name="connsiteX1" fmla="*/ 20376 w 39137"/>
                  <a:gd name="connsiteY1" fmla="*/ 76 h 78452"/>
                  <a:gd name="connsiteX2" fmla="*/ 39137 w 39137"/>
                  <a:gd name="connsiteY2" fmla="*/ 67366 h 78452"/>
                  <a:gd name="connsiteX0" fmla="*/ 127 w 39933"/>
                  <a:gd name="connsiteY0" fmla="*/ 78470 h 78470"/>
                  <a:gd name="connsiteX1" fmla="*/ 20376 w 39933"/>
                  <a:gd name="connsiteY1" fmla="*/ 94 h 78470"/>
                  <a:gd name="connsiteX2" fmla="*/ 39137 w 39933"/>
                  <a:gd name="connsiteY2" fmla="*/ 67384 h 78470"/>
                  <a:gd name="connsiteX0" fmla="*/ 219 w 40422"/>
                  <a:gd name="connsiteY0" fmla="*/ 78381 h 78381"/>
                  <a:gd name="connsiteX1" fmla="*/ 20468 w 40422"/>
                  <a:gd name="connsiteY1" fmla="*/ 5 h 78381"/>
                  <a:gd name="connsiteX2" fmla="*/ 39229 w 40422"/>
                  <a:gd name="connsiteY2" fmla="*/ 67295 h 78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422" h="78381">
                    <a:moveTo>
                      <a:pt x="219" y="78381"/>
                    </a:moveTo>
                    <a:cubicBezTo>
                      <a:pt x="-1454" y="18717"/>
                      <a:pt x="6534" y="-324"/>
                      <a:pt x="20468" y="5"/>
                    </a:cubicBezTo>
                    <a:cubicBezTo>
                      <a:pt x="34402" y="334"/>
                      <a:pt x="43874" y="23658"/>
                      <a:pt x="39229" y="67295"/>
                    </a:cubicBezTo>
                  </a:path>
                </a:pathLst>
              </a:custGeom>
              <a:noFill/>
              <a:ln w="12700" cap="flat" cmpd="sng" algn="ctr">
                <a:solidFill>
                  <a:srgbClr val="81818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525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" name="Gelijkbenige driehoek 31">
              <a:extLst>
                <a:ext uri="{FF2B5EF4-FFF2-40B4-BE49-F238E27FC236}">
                  <a16:creationId xmlns:a16="http://schemas.microsoft.com/office/drawing/2014/main" id="{E79853E4-6D8D-D6DE-9572-3084B4F92841}"/>
                </a:ext>
              </a:extLst>
            </p:cNvPr>
            <p:cNvSpPr/>
            <p:nvPr userDrawn="1"/>
          </p:nvSpPr>
          <p:spPr>
            <a:xfrm rot="10800000">
              <a:off x="-2162266" y="3519194"/>
              <a:ext cx="94890" cy="50291"/>
            </a:xfrm>
            <a:prstGeom prst="triangl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825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64" name="Rechthoek 163">
            <a:extLst>
              <a:ext uri="{FF2B5EF4-FFF2-40B4-BE49-F238E27FC236}">
                <a16:creationId xmlns:a16="http://schemas.microsoft.com/office/drawing/2014/main" id="{0DE439DE-F9EF-EEED-1FFC-7CED7D0015E6}"/>
              </a:ext>
            </a:extLst>
          </p:cNvPr>
          <p:cNvSpPr/>
          <p:nvPr userDrawn="1"/>
        </p:nvSpPr>
        <p:spPr>
          <a:xfrm>
            <a:off x="12902664" y="4143893"/>
            <a:ext cx="2944683" cy="10849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Let op!: 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het icoon in</a:t>
            </a:r>
            <a:r>
              <a:rPr kumimoji="0" lang="nl-NL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kleur groen 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alleen gebruiken op de volgende kleuren: </a:t>
            </a:r>
            <a:b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l-NL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Het icoon in de </a:t>
            </a:r>
            <a:r>
              <a:rPr kumimoji="0" lang="nl-NL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kleur blauw 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alleen gebruiken op de volgende kleuren:</a:t>
            </a:r>
          </a:p>
        </p:txBody>
      </p:sp>
      <p:sp>
        <p:nvSpPr>
          <p:cNvPr id="169" name="Rechthoek 168">
            <a:extLst>
              <a:ext uri="{FF2B5EF4-FFF2-40B4-BE49-F238E27FC236}">
                <a16:creationId xmlns:a16="http://schemas.microsoft.com/office/drawing/2014/main" id="{9C5998C6-78DD-AA33-2078-3D48150F7143}"/>
              </a:ext>
            </a:extLst>
          </p:cNvPr>
          <p:cNvSpPr/>
          <p:nvPr userDrawn="1"/>
        </p:nvSpPr>
        <p:spPr>
          <a:xfrm>
            <a:off x="15112074" y="4320338"/>
            <a:ext cx="136620" cy="13662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EBEBEB"/>
            </a:solidFill>
            <a:prstDash val="solid"/>
            <a:miter lim="800000"/>
          </a:ln>
          <a:effectLst/>
        </p:spPr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25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70" name="Rechthoek 169">
            <a:extLst>
              <a:ext uri="{FF2B5EF4-FFF2-40B4-BE49-F238E27FC236}">
                <a16:creationId xmlns:a16="http://schemas.microsoft.com/office/drawing/2014/main" id="{6ED5FFBF-AC1E-7C30-C5BE-D3A0D2564457}"/>
              </a:ext>
            </a:extLst>
          </p:cNvPr>
          <p:cNvSpPr/>
          <p:nvPr userDrawn="1"/>
        </p:nvSpPr>
        <p:spPr>
          <a:xfrm>
            <a:off x="15308923" y="4320338"/>
            <a:ext cx="136620" cy="136620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rgbClr val="EBEBEB"/>
            </a:solidFill>
            <a:prstDash val="solid"/>
            <a:miter lim="800000"/>
          </a:ln>
          <a:effectLst/>
        </p:spPr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25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71" name="Rechthoek 170">
            <a:extLst>
              <a:ext uri="{FF2B5EF4-FFF2-40B4-BE49-F238E27FC236}">
                <a16:creationId xmlns:a16="http://schemas.microsoft.com/office/drawing/2014/main" id="{A8D9A164-1805-EBE5-792A-3C988E2CFFCA}"/>
              </a:ext>
            </a:extLst>
          </p:cNvPr>
          <p:cNvSpPr/>
          <p:nvPr userDrawn="1"/>
        </p:nvSpPr>
        <p:spPr>
          <a:xfrm>
            <a:off x="15505774" y="4320338"/>
            <a:ext cx="136620" cy="13662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rgbClr val="EBEBEB"/>
            </a:solidFill>
            <a:prstDash val="solid"/>
            <a:miter lim="800000"/>
          </a:ln>
          <a:effectLst/>
        </p:spPr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25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72" name="Rechthoek 171">
            <a:extLst>
              <a:ext uri="{FF2B5EF4-FFF2-40B4-BE49-F238E27FC236}">
                <a16:creationId xmlns:a16="http://schemas.microsoft.com/office/drawing/2014/main" id="{AC0545CC-1C8C-96FA-E23F-8ECF2A3CA56B}"/>
              </a:ext>
            </a:extLst>
          </p:cNvPr>
          <p:cNvSpPr/>
          <p:nvPr userDrawn="1"/>
        </p:nvSpPr>
        <p:spPr>
          <a:xfrm>
            <a:off x="14494443" y="4758299"/>
            <a:ext cx="136620" cy="13662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EBEBEB"/>
            </a:solidFill>
            <a:prstDash val="solid"/>
            <a:miter lim="800000"/>
          </a:ln>
          <a:effectLst/>
        </p:spPr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25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73" name="Rechthoek 172">
            <a:extLst>
              <a:ext uri="{FF2B5EF4-FFF2-40B4-BE49-F238E27FC236}">
                <a16:creationId xmlns:a16="http://schemas.microsoft.com/office/drawing/2014/main" id="{D82DD3EB-91B0-4AF0-D666-BE31CFCA181E}"/>
              </a:ext>
            </a:extLst>
          </p:cNvPr>
          <p:cNvSpPr/>
          <p:nvPr userDrawn="1"/>
        </p:nvSpPr>
        <p:spPr>
          <a:xfrm>
            <a:off x="14691293" y="4758299"/>
            <a:ext cx="136620" cy="13662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EBEBEB"/>
            </a:solidFill>
            <a:prstDash val="solid"/>
            <a:miter lim="800000"/>
          </a:ln>
          <a:effectLst/>
        </p:spPr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25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74" name="Rechthoek 173">
            <a:extLst>
              <a:ext uri="{FF2B5EF4-FFF2-40B4-BE49-F238E27FC236}">
                <a16:creationId xmlns:a16="http://schemas.microsoft.com/office/drawing/2014/main" id="{A228839B-516E-8E2E-4191-7E547C5D5D94}"/>
              </a:ext>
            </a:extLst>
          </p:cNvPr>
          <p:cNvSpPr/>
          <p:nvPr userDrawn="1"/>
        </p:nvSpPr>
        <p:spPr>
          <a:xfrm>
            <a:off x="14888143" y="4758299"/>
            <a:ext cx="136620" cy="13662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EBEBEB"/>
            </a:solidFill>
            <a:prstDash val="solid"/>
            <a:miter lim="800000"/>
          </a:ln>
          <a:effectLst/>
        </p:spPr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825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77" name="Rechthoek 176">
            <a:extLst>
              <a:ext uri="{FF2B5EF4-FFF2-40B4-BE49-F238E27FC236}">
                <a16:creationId xmlns:a16="http://schemas.microsoft.com/office/drawing/2014/main" id="{CB401AAB-E7F0-5962-88AB-E196AB38ECD3}"/>
              </a:ext>
            </a:extLst>
          </p:cNvPr>
          <p:cNvSpPr/>
          <p:nvPr userDrawn="1"/>
        </p:nvSpPr>
        <p:spPr>
          <a:xfrm>
            <a:off x="12902663" y="4944271"/>
            <a:ext cx="594263" cy="400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8" name="Rechthoek 177">
            <a:extLst>
              <a:ext uri="{FF2B5EF4-FFF2-40B4-BE49-F238E27FC236}">
                <a16:creationId xmlns:a16="http://schemas.microsoft.com/office/drawing/2014/main" id="{AC8E5FF5-A86E-05F4-A508-90F4C6E00A72}"/>
              </a:ext>
            </a:extLst>
          </p:cNvPr>
          <p:cNvSpPr/>
          <p:nvPr userDrawn="1"/>
        </p:nvSpPr>
        <p:spPr>
          <a:xfrm>
            <a:off x="13728165" y="4944271"/>
            <a:ext cx="594263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9" name="Icon_2_6">
            <a:extLst>
              <a:ext uri="{FF2B5EF4-FFF2-40B4-BE49-F238E27FC236}">
                <a16:creationId xmlns:a16="http://schemas.microsoft.com/office/drawing/2014/main" id="{C89949F4-A213-A568-AE5D-DAF4AA164206}"/>
              </a:ext>
            </a:extLst>
          </p:cNvPr>
          <p:cNvSpPr>
            <a:spLocks noChangeAspect="1"/>
          </p:cNvSpPr>
          <p:nvPr userDrawn="1"/>
        </p:nvSpPr>
        <p:spPr>
          <a:xfrm>
            <a:off x="13017613" y="5004645"/>
            <a:ext cx="364363" cy="255054"/>
          </a:xfrm>
          <a:custGeom>
            <a:avLst/>
            <a:gdLst>
              <a:gd name="connsiteX0" fmla="*/ 2819400 w 6096000"/>
              <a:gd name="connsiteY0" fmla="*/ 0 h 4267200"/>
              <a:gd name="connsiteX1" fmla="*/ 2743200 w 6096000"/>
              <a:gd name="connsiteY1" fmla="*/ 0 h 4267200"/>
              <a:gd name="connsiteX2" fmla="*/ 2743200 w 6096000"/>
              <a:gd name="connsiteY2" fmla="*/ 152400 h 4267200"/>
              <a:gd name="connsiteX3" fmla="*/ 3306128 w 6096000"/>
              <a:gd name="connsiteY3" fmla="*/ 152400 h 4267200"/>
              <a:gd name="connsiteX4" fmla="*/ 3852863 w 6096000"/>
              <a:gd name="connsiteY4" fmla="*/ 1219200 h 4267200"/>
              <a:gd name="connsiteX5" fmla="*/ 1958340 w 6096000"/>
              <a:gd name="connsiteY5" fmla="*/ 1219200 h 4267200"/>
              <a:gd name="connsiteX6" fmla="*/ 1587818 w 6096000"/>
              <a:gd name="connsiteY6" fmla="*/ 644843 h 4267200"/>
              <a:gd name="connsiteX7" fmla="*/ 1565910 w 6096000"/>
              <a:gd name="connsiteY7" fmla="*/ 609600 h 4267200"/>
              <a:gd name="connsiteX8" fmla="*/ 914400 w 6096000"/>
              <a:gd name="connsiteY8" fmla="*/ 609600 h 4267200"/>
              <a:gd name="connsiteX9" fmla="*/ 914400 w 6096000"/>
              <a:gd name="connsiteY9" fmla="*/ 762000 h 4267200"/>
              <a:gd name="connsiteX10" fmla="*/ 1482090 w 6096000"/>
              <a:gd name="connsiteY10" fmla="*/ 762000 h 4267200"/>
              <a:gd name="connsiteX11" fmla="*/ 1828800 w 6096000"/>
              <a:gd name="connsiteY11" fmla="*/ 1300163 h 4267200"/>
              <a:gd name="connsiteX12" fmla="*/ 1572578 w 6096000"/>
              <a:gd name="connsiteY12" fmla="*/ 1881188 h 4267200"/>
              <a:gd name="connsiteX13" fmla="*/ 1218248 w 6096000"/>
              <a:gd name="connsiteY13" fmla="*/ 1828800 h 4267200"/>
              <a:gd name="connsiteX14" fmla="*/ 0 w 6096000"/>
              <a:gd name="connsiteY14" fmla="*/ 3048000 h 4267200"/>
              <a:gd name="connsiteX15" fmla="*/ 1219200 w 6096000"/>
              <a:gd name="connsiteY15" fmla="*/ 4267200 h 4267200"/>
              <a:gd name="connsiteX16" fmla="*/ 2436495 w 6096000"/>
              <a:gd name="connsiteY16" fmla="*/ 3124200 h 4267200"/>
              <a:gd name="connsiteX17" fmla="*/ 3093720 w 6096000"/>
              <a:gd name="connsiteY17" fmla="*/ 3124200 h 4267200"/>
              <a:gd name="connsiteX18" fmla="*/ 3114675 w 6096000"/>
              <a:gd name="connsiteY18" fmla="*/ 3083243 h 4267200"/>
              <a:gd name="connsiteX19" fmla="*/ 3969068 w 6096000"/>
              <a:gd name="connsiteY19" fmla="*/ 1445895 h 4267200"/>
              <a:gd name="connsiteX20" fmla="*/ 4253865 w 6096000"/>
              <a:gd name="connsiteY20" fmla="*/ 2000250 h 4267200"/>
              <a:gd name="connsiteX21" fmla="*/ 3657600 w 6096000"/>
              <a:gd name="connsiteY21" fmla="*/ 3048000 h 4267200"/>
              <a:gd name="connsiteX22" fmla="*/ 4876800 w 6096000"/>
              <a:gd name="connsiteY22" fmla="*/ 4267200 h 4267200"/>
              <a:gd name="connsiteX23" fmla="*/ 6096000 w 6096000"/>
              <a:gd name="connsiteY23" fmla="*/ 3048000 h 4267200"/>
              <a:gd name="connsiteX24" fmla="*/ 4876800 w 6096000"/>
              <a:gd name="connsiteY24" fmla="*/ 1828800 h 4267200"/>
              <a:gd name="connsiteX25" fmla="*/ 4389120 w 6096000"/>
              <a:gd name="connsiteY25" fmla="*/ 1929765 h 4267200"/>
              <a:gd name="connsiteX26" fmla="*/ 3420428 w 6096000"/>
              <a:gd name="connsiteY26" fmla="*/ 40958 h 4267200"/>
              <a:gd name="connsiteX27" fmla="*/ 3399473 w 6096000"/>
              <a:gd name="connsiteY27" fmla="*/ 0 h 4267200"/>
              <a:gd name="connsiteX28" fmla="*/ 2819400 w 6096000"/>
              <a:gd name="connsiteY28" fmla="*/ 0 h 4267200"/>
              <a:gd name="connsiteX29" fmla="*/ 4323398 w 6096000"/>
              <a:gd name="connsiteY29" fmla="*/ 2135505 h 4267200"/>
              <a:gd name="connsiteX30" fmla="*/ 4809173 w 6096000"/>
              <a:gd name="connsiteY30" fmla="*/ 3082290 h 4267200"/>
              <a:gd name="connsiteX31" fmla="*/ 4844415 w 6096000"/>
              <a:gd name="connsiteY31" fmla="*/ 3149918 h 4267200"/>
              <a:gd name="connsiteX32" fmla="*/ 4979670 w 6096000"/>
              <a:gd name="connsiteY32" fmla="*/ 3080385 h 4267200"/>
              <a:gd name="connsiteX33" fmla="*/ 4945380 w 6096000"/>
              <a:gd name="connsiteY33" fmla="*/ 3012758 h 4267200"/>
              <a:gd name="connsiteX34" fmla="*/ 4459605 w 6096000"/>
              <a:gd name="connsiteY34" fmla="*/ 2065973 h 4267200"/>
              <a:gd name="connsiteX35" fmla="*/ 4877753 w 6096000"/>
              <a:gd name="connsiteY35" fmla="*/ 1981200 h 4267200"/>
              <a:gd name="connsiteX36" fmla="*/ 5944553 w 6096000"/>
              <a:gd name="connsiteY36" fmla="*/ 3048000 h 4267200"/>
              <a:gd name="connsiteX37" fmla="*/ 4877753 w 6096000"/>
              <a:gd name="connsiteY37" fmla="*/ 4114800 h 4267200"/>
              <a:gd name="connsiteX38" fmla="*/ 3810953 w 6096000"/>
              <a:gd name="connsiteY38" fmla="*/ 3048000 h 4267200"/>
              <a:gd name="connsiteX39" fmla="*/ 4324350 w 6096000"/>
              <a:gd name="connsiteY39" fmla="*/ 2135505 h 4267200"/>
              <a:gd name="connsiteX40" fmla="*/ 4323398 w 6096000"/>
              <a:gd name="connsiteY40" fmla="*/ 2135505 h 4267200"/>
              <a:gd name="connsiteX41" fmla="*/ 1511618 w 6096000"/>
              <a:gd name="connsiteY41" fmla="*/ 2021205 h 4267200"/>
              <a:gd name="connsiteX42" fmla="*/ 1073468 w 6096000"/>
              <a:gd name="connsiteY42" fmla="*/ 3016568 h 4267200"/>
              <a:gd name="connsiteX43" fmla="*/ 1143000 w 6096000"/>
              <a:gd name="connsiteY43" fmla="*/ 3124200 h 4267200"/>
              <a:gd name="connsiteX44" fmla="*/ 2283143 w 6096000"/>
              <a:gd name="connsiteY44" fmla="*/ 3124200 h 4267200"/>
              <a:gd name="connsiteX45" fmla="*/ 1219200 w 6096000"/>
              <a:gd name="connsiteY45" fmla="*/ 4114800 h 4267200"/>
              <a:gd name="connsiteX46" fmla="*/ 152400 w 6096000"/>
              <a:gd name="connsiteY46" fmla="*/ 3048000 h 4267200"/>
              <a:gd name="connsiteX47" fmla="*/ 1219200 w 6096000"/>
              <a:gd name="connsiteY47" fmla="*/ 1981200 h 4267200"/>
              <a:gd name="connsiteX48" fmla="*/ 1511618 w 6096000"/>
              <a:gd name="connsiteY48" fmla="*/ 2022158 h 4267200"/>
              <a:gd name="connsiteX49" fmla="*/ 1511618 w 6096000"/>
              <a:gd name="connsiteY49" fmla="*/ 2022158 h 4267200"/>
              <a:gd name="connsiteX50" fmla="*/ 1260158 w 6096000"/>
              <a:gd name="connsiteY50" fmla="*/ 2971800 h 4267200"/>
              <a:gd name="connsiteX51" fmla="*/ 1928813 w 6096000"/>
              <a:gd name="connsiteY51" fmla="*/ 1453515 h 4267200"/>
              <a:gd name="connsiteX52" fmla="*/ 2907983 w 6096000"/>
              <a:gd name="connsiteY52" fmla="*/ 2971800 h 4267200"/>
              <a:gd name="connsiteX53" fmla="*/ 1259205 w 6096000"/>
              <a:gd name="connsiteY53" fmla="*/ 2971800 h 4267200"/>
              <a:gd name="connsiteX54" fmla="*/ 1260158 w 6096000"/>
              <a:gd name="connsiteY54" fmla="*/ 2971800 h 4267200"/>
              <a:gd name="connsiteX55" fmla="*/ 2057400 w 6096000"/>
              <a:gd name="connsiteY55" fmla="*/ 1371600 h 4267200"/>
              <a:gd name="connsiteX56" fmla="*/ 3836670 w 6096000"/>
              <a:gd name="connsiteY56" fmla="*/ 1371600 h 4267200"/>
              <a:gd name="connsiteX57" fmla="*/ 3041333 w 6096000"/>
              <a:gd name="connsiteY57" fmla="*/ 2896553 h 4267200"/>
              <a:gd name="connsiteX58" fmla="*/ 2057400 w 6096000"/>
              <a:gd name="connsiteY58" fmla="*/ 13716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96000" h="4267200">
                <a:moveTo>
                  <a:pt x="2819400" y="0"/>
                </a:moveTo>
                <a:lnTo>
                  <a:pt x="2743200" y="0"/>
                </a:lnTo>
                <a:lnTo>
                  <a:pt x="2743200" y="152400"/>
                </a:lnTo>
                <a:lnTo>
                  <a:pt x="3306128" y="152400"/>
                </a:lnTo>
                <a:lnTo>
                  <a:pt x="3852863" y="1219200"/>
                </a:lnTo>
                <a:lnTo>
                  <a:pt x="1958340" y="1219200"/>
                </a:lnTo>
                <a:lnTo>
                  <a:pt x="1587818" y="644843"/>
                </a:lnTo>
                <a:lnTo>
                  <a:pt x="1565910" y="609600"/>
                </a:lnTo>
                <a:lnTo>
                  <a:pt x="914400" y="609600"/>
                </a:lnTo>
                <a:lnTo>
                  <a:pt x="914400" y="762000"/>
                </a:lnTo>
                <a:lnTo>
                  <a:pt x="1482090" y="762000"/>
                </a:lnTo>
                <a:lnTo>
                  <a:pt x="1828800" y="1300163"/>
                </a:lnTo>
                <a:lnTo>
                  <a:pt x="1572578" y="1881188"/>
                </a:lnTo>
                <a:cubicBezTo>
                  <a:pt x="1460183" y="1846898"/>
                  <a:pt x="1341120" y="1828800"/>
                  <a:pt x="1218248" y="1828800"/>
                </a:cubicBezTo>
                <a:cubicBezTo>
                  <a:pt x="545783" y="1828800"/>
                  <a:pt x="0" y="2374583"/>
                  <a:pt x="0" y="3048000"/>
                </a:cubicBezTo>
                <a:cubicBezTo>
                  <a:pt x="0" y="3721418"/>
                  <a:pt x="545783" y="4267200"/>
                  <a:pt x="1219200" y="4267200"/>
                </a:cubicBezTo>
                <a:cubicBezTo>
                  <a:pt x="1892618" y="4267200"/>
                  <a:pt x="2396490" y="3762375"/>
                  <a:pt x="2436495" y="3124200"/>
                </a:cubicBezTo>
                <a:lnTo>
                  <a:pt x="3093720" y="3124200"/>
                </a:lnTo>
                <a:lnTo>
                  <a:pt x="3114675" y="3083243"/>
                </a:lnTo>
                <a:lnTo>
                  <a:pt x="3969068" y="1445895"/>
                </a:lnTo>
                <a:lnTo>
                  <a:pt x="4253865" y="2000250"/>
                </a:lnTo>
                <a:cubicBezTo>
                  <a:pt x="3896678" y="2212658"/>
                  <a:pt x="3657600" y="2602230"/>
                  <a:pt x="3657600" y="3048000"/>
                </a:cubicBezTo>
                <a:cubicBezTo>
                  <a:pt x="3657600" y="3721418"/>
                  <a:pt x="4203383" y="4267200"/>
                  <a:pt x="4876800" y="4267200"/>
                </a:cubicBezTo>
                <a:cubicBezTo>
                  <a:pt x="5550218" y="4267200"/>
                  <a:pt x="6096000" y="3721418"/>
                  <a:pt x="6096000" y="3048000"/>
                </a:cubicBezTo>
                <a:cubicBezTo>
                  <a:pt x="6096000" y="2374583"/>
                  <a:pt x="5550218" y="1828800"/>
                  <a:pt x="4876800" y="1828800"/>
                </a:cubicBezTo>
                <a:cubicBezTo>
                  <a:pt x="4203383" y="1828800"/>
                  <a:pt x="4538663" y="1864995"/>
                  <a:pt x="4389120" y="1929765"/>
                </a:cubicBezTo>
                <a:lnTo>
                  <a:pt x="3420428" y="40958"/>
                </a:lnTo>
                <a:lnTo>
                  <a:pt x="3399473" y="0"/>
                </a:lnTo>
                <a:lnTo>
                  <a:pt x="2819400" y="0"/>
                </a:lnTo>
                <a:close/>
                <a:moveTo>
                  <a:pt x="4323398" y="2135505"/>
                </a:moveTo>
                <a:lnTo>
                  <a:pt x="4809173" y="3082290"/>
                </a:lnTo>
                <a:lnTo>
                  <a:pt x="4844415" y="3149918"/>
                </a:lnTo>
                <a:lnTo>
                  <a:pt x="4979670" y="3080385"/>
                </a:lnTo>
                <a:lnTo>
                  <a:pt x="4945380" y="3012758"/>
                </a:lnTo>
                <a:lnTo>
                  <a:pt x="4459605" y="2065973"/>
                </a:lnTo>
                <a:cubicBezTo>
                  <a:pt x="4588193" y="2011680"/>
                  <a:pt x="4729163" y="1981200"/>
                  <a:pt x="4877753" y="1981200"/>
                </a:cubicBezTo>
                <a:cubicBezTo>
                  <a:pt x="5467350" y="1981200"/>
                  <a:pt x="5944553" y="2458403"/>
                  <a:pt x="5944553" y="3048000"/>
                </a:cubicBezTo>
                <a:cubicBezTo>
                  <a:pt x="5944553" y="3637598"/>
                  <a:pt x="5467350" y="4114800"/>
                  <a:pt x="4877753" y="4114800"/>
                </a:cubicBezTo>
                <a:cubicBezTo>
                  <a:pt x="4288155" y="4114800"/>
                  <a:pt x="3810953" y="3637598"/>
                  <a:pt x="3810953" y="3048000"/>
                </a:cubicBezTo>
                <a:cubicBezTo>
                  <a:pt x="3810953" y="2458403"/>
                  <a:pt x="4016693" y="2323148"/>
                  <a:pt x="4324350" y="2135505"/>
                </a:cubicBezTo>
                <a:lnTo>
                  <a:pt x="4323398" y="2135505"/>
                </a:lnTo>
                <a:close/>
                <a:moveTo>
                  <a:pt x="1511618" y="2021205"/>
                </a:moveTo>
                <a:lnTo>
                  <a:pt x="1073468" y="3016568"/>
                </a:lnTo>
                <a:lnTo>
                  <a:pt x="1143000" y="3124200"/>
                </a:lnTo>
                <a:lnTo>
                  <a:pt x="2283143" y="3124200"/>
                </a:lnTo>
                <a:cubicBezTo>
                  <a:pt x="2244090" y="3677603"/>
                  <a:pt x="1782128" y="4114800"/>
                  <a:pt x="1219200" y="4114800"/>
                </a:cubicBezTo>
                <a:cubicBezTo>
                  <a:pt x="656273" y="4114800"/>
                  <a:pt x="152400" y="3637598"/>
                  <a:pt x="152400" y="3048000"/>
                </a:cubicBezTo>
                <a:cubicBezTo>
                  <a:pt x="152400" y="2458403"/>
                  <a:pt x="629603" y="1981200"/>
                  <a:pt x="1219200" y="1981200"/>
                </a:cubicBezTo>
                <a:cubicBezTo>
                  <a:pt x="1808798" y="1981200"/>
                  <a:pt x="1418273" y="1995488"/>
                  <a:pt x="1511618" y="2022158"/>
                </a:cubicBezTo>
                <a:lnTo>
                  <a:pt x="1511618" y="2022158"/>
                </a:lnTo>
                <a:close/>
                <a:moveTo>
                  <a:pt x="1260158" y="2971800"/>
                </a:moveTo>
                <a:lnTo>
                  <a:pt x="1928813" y="1453515"/>
                </a:lnTo>
                <a:lnTo>
                  <a:pt x="2907983" y="2971800"/>
                </a:lnTo>
                <a:lnTo>
                  <a:pt x="1259205" y="2971800"/>
                </a:lnTo>
                <a:lnTo>
                  <a:pt x="1260158" y="2971800"/>
                </a:lnTo>
                <a:close/>
                <a:moveTo>
                  <a:pt x="2057400" y="1371600"/>
                </a:moveTo>
                <a:lnTo>
                  <a:pt x="3836670" y="1371600"/>
                </a:lnTo>
                <a:lnTo>
                  <a:pt x="3041333" y="2896553"/>
                </a:lnTo>
                <a:lnTo>
                  <a:pt x="2057400" y="1371600"/>
                </a:lnTo>
                <a:close/>
              </a:path>
            </a:pathLst>
          </a:custGeom>
          <a:solidFill>
            <a:srgbClr val="174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80" name="Icon_2_6">
            <a:extLst>
              <a:ext uri="{FF2B5EF4-FFF2-40B4-BE49-F238E27FC236}">
                <a16:creationId xmlns:a16="http://schemas.microsoft.com/office/drawing/2014/main" id="{A44B38F3-7CB3-C613-708A-07E548C9E6F4}"/>
              </a:ext>
            </a:extLst>
          </p:cNvPr>
          <p:cNvSpPr>
            <a:spLocks noChangeAspect="1"/>
          </p:cNvSpPr>
          <p:nvPr userDrawn="1"/>
        </p:nvSpPr>
        <p:spPr>
          <a:xfrm>
            <a:off x="13824857" y="5004645"/>
            <a:ext cx="364363" cy="255054"/>
          </a:xfrm>
          <a:custGeom>
            <a:avLst/>
            <a:gdLst>
              <a:gd name="connsiteX0" fmla="*/ 2819400 w 6096000"/>
              <a:gd name="connsiteY0" fmla="*/ 0 h 4267200"/>
              <a:gd name="connsiteX1" fmla="*/ 2743200 w 6096000"/>
              <a:gd name="connsiteY1" fmla="*/ 0 h 4267200"/>
              <a:gd name="connsiteX2" fmla="*/ 2743200 w 6096000"/>
              <a:gd name="connsiteY2" fmla="*/ 152400 h 4267200"/>
              <a:gd name="connsiteX3" fmla="*/ 3306128 w 6096000"/>
              <a:gd name="connsiteY3" fmla="*/ 152400 h 4267200"/>
              <a:gd name="connsiteX4" fmla="*/ 3852863 w 6096000"/>
              <a:gd name="connsiteY4" fmla="*/ 1219200 h 4267200"/>
              <a:gd name="connsiteX5" fmla="*/ 1958340 w 6096000"/>
              <a:gd name="connsiteY5" fmla="*/ 1219200 h 4267200"/>
              <a:gd name="connsiteX6" fmla="*/ 1587818 w 6096000"/>
              <a:gd name="connsiteY6" fmla="*/ 644843 h 4267200"/>
              <a:gd name="connsiteX7" fmla="*/ 1565910 w 6096000"/>
              <a:gd name="connsiteY7" fmla="*/ 609600 h 4267200"/>
              <a:gd name="connsiteX8" fmla="*/ 914400 w 6096000"/>
              <a:gd name="connsiteY8" fmla="*/ 609600 h 4267200"/>
              <a:gd name="connsiteX9" fmla="*/ 914400 w 6096000"/>
              <a:gd name="connsiteY9" fmla="*/ 762000 h 4267200"/>
              <a:gd name="connsiteX10" fmla="*/ 1482090 w 6096000"/>
              <a:gd name="connsiteY10" fmla="*/ 762000 h 4267200"/>
              <a:gd name="connsiteX11" fmla="*/ 1828800 w 6096000"/>
              <a:gd name="connsiteY11" fmla="*/ 1300163 h 4267200"/>
              <a:gd name="connsiteX12" fmla="*/ 1572578 w 6096000"/>
              <a:gd name="connsiteY12" fmla="*/ 1881188 h 4267200"/>
              <a:gd name="connsiteX13" fmla="*/ 1218248 w 6096000"/>
              <a:gd name="connsiteY13" fmla="*/ 1828800 h 4267200"/>
              <a:gd name="connsiteX14" fmla="*/ 0 w 6096000"/>
              <a:gd name="connsiteY14" fmla="*/ 3048000 h 4267200"/>
              <a:gd name="connsiteX15" fmla="*/ 1219200 w 6096000"/>
              <a:gd name="connsiteY15" fmla="*/ 4267200 h 4267200"/>
              <a:gd name="connsiteX16" fmla="*/ 2436495 w 6096000"/>
              <a:gd name="connsiteY16" fmla="*/ 3124200 h 4267200"/>
              <a:gd name="connsiteX17" fmla="*/ 3093720 w 6096000"/>
              <a:gd name="connsiteY17" fmla="*/ 3124200 h 4267200"/>
              <a:gd name="connsiteX18" fmla="*/ 3114675 w 6096000"/>
              <a:gd name="connsiteY18" fmla="*/ 3083243 h 4267200"/>
              <a:gd name="connsiteX19" fmla="*/ 3969068 w 6096000"/>
              <a:gd name="connsiteY19" fmla="*/ 1445895 h 4267200"/>
              <a:gd name="connsiteX20" fmla="*/ 4253865 w 6096000"/>
              <a:gd name="connsiteY20" fmla="*/ 2000250 h 4267200"/>
              <a:gd name="connsiteX21" fmla="*/ 3657600 w 6096000"/>
              <a:gd name="connsiteY21" fmla="*/ 3048000 h 4267200"/>
              <a:gd name="connsiteX22" fmla="*/ 4876800 w 6096000"/>
              <a:gd name="connsiteY22" fmla="*/ 4267200 h 4267200"/>
              <a:gd name="connsiteX23" fmla="*/ 6096000 w 6096000"/>
              <a:gd name="connsiteY23" fmla="*/ 3048000 h 4267200"/>
              <a:gd name="connsiteX24" fmla="*/ 4876800 w 6096000"/>
              <a:gd name="connsiteY24" fmla="*/ 1828800 h 4267200"/>
              <a:gd name="connsiteX25" fmla="*/ 4389120 w 6096000"/>
              <a:gd name="connsiteY25" fmla="*/ 1929765 h 4267200"/>
              <a:gd name="connsiteX26" fmla="*/ 3420428 w 6096000"/>
              <a:gd name="connsiteY26" fmla="*/ 40958 h 4267200"/>
              <a:gd name="connsiteX27" fmla="*/ 3399473 w 6096000"/>
              <a:gd name="connsiteY27" fmla="*/ 0 h 4267200"/>
              <a:gd name="connsiteX28" fmla="*/ 2819400 w 6096000"/>
              <a:gd name="connsiteY28" fmla="*/ 0 h 4267200"/>
              <a:gd name="connsiteX29" fmla="*/ 4323398 w 6096000"/>
              <a:gd name="connsiteY29" fmla="*/ 2135505 h 4267200"/>
              <a:gd name="connsiteX30" fmla="*/ 4809173 w 6096000"/>
              <a:gd name="connsiteY30" fmla="*/ 3082290 h 4267200"/>
              <a:gd name="connsiteX31" fmla="*/ 4844415 w 6096000"/>
              <a:gd name="connsiteY31" fmla="*/ 3149918 h 4267200"/>
              <a:gd name="connsiteX32" fmla="*/ 4979670 w 6096000"/>
              <a:gd name="connsiteY32" fmla="*/ 3080385 h 4267200"/>
              <a:gd name="connsiteX33" fmla="*/ 4945380 w 6096000"/>
              <a:gd name="connsiteY33" fmla="*/ 3012758 h 4267200"/>
              <a:gd name="connsiteX34" fmla="*/ 4459605 w 6096000"/>
              <a:gd name="connsiteY34" fmla="*/ 2065973 h 4267200"/>
              <a:gd name="connsiteX35" fmla="*/ 4877753 w 6096000"/>
              <a:gd name="connsiteY35" fmla="*/ 1981200 h 4267200"/>
              <a:gd name="connsiteX36" fmla="*/ 5944553 w 6096000"/>
              <a:gd name="connsiteY36" fmla="*/ 3048000 h 4267200"/>
              <a:gd name="connsiteX37" fmla="*/ 4877753 w 6096000"/>
              <a:gd name="connsiteY37" fmla="*/ 4114800 h 4267200"/>
              <a:gd name="connsiteX38" fmla="*/ 3810953 w 6096000"/>
              <a:gd name="connsiteY38" fmla="*/ 3048000 h 4267200"/>
              <a:gd name="connsiteX39" fmla="*/ 4324350 w 6096000"/>
              <a:gd name="connsiteY39" fmla="*/ 2135505 h 4267200"/>
              <a:gd name="connsiteX40" fmla="*/ 4323398 w 6096000"/>
              <a:gd name="connsiteY40" fmla="*/ 2135505 h 4267200"/>
              <a:gd name="connsiteX41" fmla="*/ 1511618 w 6096000"/>
              <a:gd name="connsiteY41" fmla="*/ 2021205 h 4267200"/>
              <a:gd name="connsiteX42" fmla="*/ 1073468 w 6096000"/>
              <a:gd name="connsiteY42" fmla="*/ 3016568 h 4267200"/>
              <a:gd name="connsiteX43" fmla="*/ 1143000 w 6096000"/>
              <a:gd name="connsiteY43" fmla="*/ 3124200 h 4267200"/>
              <a:gd name="connsiteX44" fmla="*/ 2283143 w 6096000"/>
              <a:gd name="connsiteY44" fmla="*/ 3124200 h 4267200"/>
              <a:gd name="connsiteX45" fmla="*/ 1219200 w 6096000"/>
              <a:gd name="connsiteY45" fmla="*/ 4114800 h 4267200"/>
              <a:gd name="connsiteX46" fmla="*/ 152400 w 6096000"/>
              <a:gd name="connsiteY46" fmla="*/ 3048000 h 4267200"/>
              <a:gd name="connsiteX47" fmla="*/ 1219200 w 6096000"/>
              <a:gd name="connsiteY47" fmla="*/ 1981200 h 4267200"/>
              <a:gd name="connsiteX48" fmla="*/ 1511618 w 6096000"/>
              <a:gd name="connsiteY48" fmla="*/ 2022158 h 4267200"/>
              <a:gd name="connsiteX49" fmla="*/ 1511618 w 6096000"/>
              <a:gd name="connsiteY49" fmla="*/ 2022158 h 4267200"/>
              <a:gd name="connsiteX50" fmla="*/ 1260158 w 6096000"/>
              <a:gd name="connsiteY50" fmla="*/ 2971800 h 4267200"/>
              <a:gd name="connsiteX51" fmla="*/ 1928813 w 6096000"/>
              <a:gd name="connsiteY51" fmla="*/ 1453515 h 4267200"/>
              <a:gd name="connsiteX52" fmla="*/ 2907983 w 6096000"/>
              <a:gd name="connsiteY52" fmla="*/ 2971800 h 4267200"/>
              <a:gd name="connsiteX53" fmla="*/ 1259205 w 6096000"/>
              <a:gd name="connsiteY53" fmla="*/ 2971800 h 4267200"/>
              <a:gd name="connsiteX54" fmla="*/ 1260158 w 6096000"/>
              <a:gd name="connsiteY54" fmla="*/ 2971800 h 4267200"/>
              <a:gd name="connsiteX55" fmla="*/ 2057400 w 6096000"/>
              <a:gd name="connsiteY55" fmla="*/ 1371600 h 4267200"/>
              <a:gd name="connsiteX56" fmla="*/ 3836670 w 6096000"/>
              <a:gd name="connsiteY56" fmla="*/ 1371600 h 4267200"/>
              <a:gd name="connsiteX57" fmla="*/ 3041333 w 6096000"/>
              <a:gd name="connsiteY57" fmla="*/ 2896553 h 4267200"/>
              <a:gd name="connsiteX58" fmla="*/ 2057400 w 6096000"/>
              <a:gd name="connsiteY58" fmla="*/ 13716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96000" h="4267200">
                <a:moveTo>
                  <a:pt x="2819400" y="0"/>
                </a:moveTo>
                <a:lnTo>
                  <a:pt x="2743200" y="0"/>
                </a:lnTo>
                <a:lnTo>
                  <a:pt x="2743200" y="152400"/>
                </a:lnTo>
                <a:lnTo>
                  <a:pt x="3306128" y="152400"/>
                </a:lnTo>
                <a:lnTo>
                  <a:pt x="3852863" y="1219200"/>
                </a:lnTo>
                <a:lnTo>
                  <a:pt x="1958340" y="1219200"/>
                </a:lnTo>
                <a:lnTo>
                  <a:pt x="1587818" y="644843"/>
                </a:lnTo>
                <a:lnTo>
                  <a:pt x="1565910" y="609600"/>
                </a:lnTo>
                <a:lnTo>
                  <a:pt x="914400" y="609600"/>
                </a:lnTo>
                <a:lnTo>
                  <a:pt x="914400" y="762000"/>
                </a:lnTo>
                <a:lnTo>
                  <a:pt x="1482090" y="762000"/>
                </a:lnTo>
                <a:lnTo>
                  <a:pt x="1828800" y="1300163"/>
                </a:lnTo>
                <a:lnTo>
                  <a:pt x="1572578" y="1881188"/>
                </a:lnTo>
                <a:cubicBezTo>
                  <a:pt x="1460183" y="1846898"/>
                  <a:pt x="1341120" y="1828800"/>
                  <a:pt x="1218248" y="1828800"/>
                </a:cubicBezTo>
                <a:cubicBezTo>
                  <a:pt x="545783" y="1828800"/>
                  <a:pt x="0" y="2374583"/>
                  <a:pt x="0" y="3048000"/>
                </a:cubicBezTo>
                <a:cubicBezTo>
                  <a:pt x="0" y="3721418"/>
                  <a:pt x="545783" y="4267200"/>
                  <a:pt x="1219200" y="4267200"/>
                </a:cubicBezTo>
                <a:cubicBezTo>
                  <a:pt x="1892618" y="4267200"/>
                  <a:pt x="2396490" y="3762375"/>
                  <a:pt x="2436495" y="3124200"/>
                </a:cubicBezTo>
                <a:lnTo>
                  <a:pt x="3093720" y="3124200"/>
                </a:lnTo>
                <a:lnTo>
                  <a:pt x="3114675" y="3083243"/>
                </a:lnTo>
                <a:lnTo>
                  <a:pt x="3969068" y="1445895"/>
                </a:lnTo>
                <a:lnTo>
                  <a:pt x="4253865" y="2000250"/>
                </a:lnTo>
                <a:cubicBezTo>
                  <a:pt x="3896678" y="2212658"/>
                  <a:pt x="3657600" y="2602230"/>
                  <a:pt x="3657600" y="3048000"/>
                </a:cubicBezTo>
                <a:cubicBezTo>
                  <a:pt x="3657600" y="3721418"/>
                  <a:pt x="4203383" y="4267200"/>
                  <a:pt x="4876800" y="4267200"/>
                </a:cubicBezTo>
                <a:cubicBezTo>
                  <a:pt x="5550218" y="4267200"/>
                  <a:pt x="6096000" y="3721418"/>
                  <a:pt x="6096000" y="3048000"/>
                </a:cubicBezTo>
                <a:cubicBezTo>
                  <a:pt x="6096000" y="2374583"/>
                  <a:pt x="5550218" y="1828800"/>
                  <a:pt x="4876800" y="1828800"/>
                </a:cubicBezTo>
                <a:cubicBezTo>
                  <a:pt x="4203383" y="1828800"/>
                  <a:pt x="4538663" y="1864995"/>
                  <a:pt x="4389120" y="1929765"/>
                </a:cubicBezTo>
                <a:lnTo>
                  <a:pt x="3420428" y="40958"/>
                </a:lnTo>
                <a:lnTo>
                  <a:pt x="3399473" y="0"/>
                </a:lnTo>
                <a:lnTo>
                  <a:pt x="2819400" y="0"/>
                </a:lnTo>
                <a:close/>
                <a:moveTo>
                  <a:pt x="4323398" y="2135505"/>
                </a:moveTo>
                <a:lnTo>
                  <a:pt x="4809173" y="3082290"/>
                </a:lnTo>
                <a:lnTo>
                  <a:pt x="4844415" y="3149918"/>
                </a:lnTo>
                <a:lnTo>
                  <a:pt x="4979670" y="3080385"/>
                </a:lnTo>
                <a:lnTo>
                  <a:pt x="4945380" y="3012758"/>
                </a:lnTo>
                <a:lnTo>
                  <a:pt x="4459605" y="2065973"/>
                </a:lnTo>
                <a:cubicBezTo>
                  <a:pt x="4588193" y="2011680"/>
                  <a:pt x="4729163" y="1981200"/>
                  <a:pt x="4877753" y="1981200"/>
                </a:cubicBezTo>
                <a:cubicBezTo>
                  <a:pt x="5467350" y="1981200"/>
                  <a:pt x="5944553" y="2458403"/>
                  <a:pt x="5944553" y="3048000"/>
                </a:cubicBezTo>
                <a:cubicBezTo>
                  <a:pt x="5944553" y="3637598"/>
                  <a:pt x="5467350" y="4114800"/>
                  <a:pt x="4877753" y="4114800"/>
                </a:cubicBezTo>
                <a:cubicBezTo>
                  <a:pt x="4288155" y="4114800"/>
                  <a:pt x="3810953" y="3637598"/>
                  <a:pt x="3810953" y="3048000"/>
                </a:cubicBezTo>
                <a:cubicBezTo>
                  <a:pt x="3810953" y="2458403"/>
                  <a:pt x="4016693" y="2323148"/>
                  <a:pt x="4324350" y="2135505"/>
                </a:cubicBezTo>
                <a:lnTo>
                  <a:pt x="4323398" y="2135505"/>
                </a:lnTo>
                <a:close/>
                <a:moveTo>
                  <a:pt x="1511618" y="2021205"/>
                </a:moveTo>
                <a:lnTo>
                  <a:pt x="1073468" y="3016568"/>
                </a:lnTo>
                <a:lnTo>
                  <a:pt x="1143000" y="3124200"/>
                </a:lnTo>
                <a:lnTo>
                  <a:pt x="2283143" y="3124200"/>
                </a:lnTo>
                <a:cubicBezTo>
                  <a:pt x="2244090" y="3677603"/>
                  <a:pt x="1782128" y="4114800"/>
                  <a:pt x="1219200" y="4114800"/>
                </a:cubicBezTo>
                <a:cubicBezTo>
                  <a:pt x="656273" y="4114800"/>
                  <a:pt x="152400" y="3637598"/>
                  <a:pt x="152400" y="3048000"/>
                </a:cubicBezTo>
                <a:cubicBezTo>
                  <a:pt x="152400" y="2458403"/>
                  <a:pt x="629603" y="1981200"/>
                  <a:pt x="1219200" y="1981200"/>
                </a:cubicBezTo>
                <a:cubicBezTo>
                  <a:pt x="1808798" y="1981200"/>
                  <a:pt x="1418273" y="1995488"/>
                  <a:pt x="1511618" y="2022158"/>
                </a:cubicBezTo>
                <a:lnTo>
                  <a:pt x="1511618" y="2022158"/>
                </a:lnTo>
                <a:close/>
                <a:moveTo>
                  <a:pt x="1260158" y="2971800"/>
                </a:moveTo>
                <a:lnTo>
                  <a:pt x="1928813" y="1453515"/>
                </a:lnTo>
                <a:lnTo>
                  <a:pt x="2907983" y="2971800"/>
                </a:lnTo>
                <a:lnTo>
                  <a:pt x="1259205" y="2971800"/>
                </a:lnTo>
                <a:lnTo>
                  <a:pt x="1260158" y="2971800"/>
                </a:lnTo>
                <a:close/>
                <a:moveTo>
                  <a:pt x="2057400" y="1371600"/>
                </a:moveTo>
                <a:lnTo>
                  <a:pt x="3836670" y="1371600"/>
                </a:lnTo>
                <a:lnTo>
                  <a:pt x="3041333" y="2896553"/>
                </a:lnTo>
                <a:lnTo>
                  <a:pt x="2057400" y="13716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7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ep 154">
            <a:extLst>
              <a:ext uri="{FF2B5EF4-FFF2-40B4-BE49-F238E27FC236}">
                <a16:creationId xmlns:a16="http://schemas.microsoft.com/office/drawing/2014/main" id="{E86F0E96-A402-99B9-1F03-421CF98A2E36}"/>
              </a:ext>
            </a:extLst>
          </p:cNvPr>
          <p:cNvGrpSpPr/>
          <p:nvPr userDrawn="1"/>
        </p:nvGrpSpPr>
        <p:grpSpPr>
          <a:xfrm>
            <a:off x="-3786437" y="2"/>
            <a:ext cx="3702197" cy="5359349"/>
            <a:chOff x="12368784" y="0"/>
            <a:chExt cx="3702197" cy="5359349"/>
          </a:xfrm>
        </p:grpSpPr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01693BC2-DA8C-809E-6E68-3FF48AB15041}"/>
                </a:ext>
              </a:extLst>
            </p:cNvPr>
            <p:cNvSpPr/>
            <p:nvPr userDrawn="1"/>
          </p:nvSpPr>
          <p:spPr>
            <a:xfrm>
              <a:off x="12377867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DFC7EE24-4D65-2199-3AC1-B1D206BB48B7}"/>
                </a:ext>
              </a:extLst>
            </p:cNvPr>
            <p:cNvSpPr/>
            <p:nvPr userDrawn="1"/>
          </p:nvSpPr>
          <p:spPr>
            <a:xfrm>
              <a:off x="12368784" y="1694688"/>
              <a:ext cx="3614928" cy="2834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4554C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2EE6BF27-C0F7-7E9A-C8FC-FB6BF9867CB7}"/>
                </a:ext>
              </a:extLst>
            </p:cNvPr>
            <p:cNvSpPr/>
            <p:nvPr userDrawn="1"/>
          </p:nvSpPr>
          <p:spPr>
            <a:xfrm>
              <a:off x="12559849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1B3D43E4-B559-C5EE-CA92-A73B210687E9}"/>
                </a:ext>
              </a:extLst>
            </p:cNvPr>
            <p:cNvSpPr/>
            <p:nvPr userDrawn="1"/>
          </p:nvSpPr>
          <p:spPr>
            <a:xfrm>
              <a:off x="12844617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9313A469-21BA-2DD0-07EB-F37DE3FCCF5C}"/>
                </a:ext>
              </a:extLst>
            </p:cNvPr>
            <p:cNvSpPr/>
            <p:nvPr userDrawn="1"/>
          </p:nvSpPr>
          <p:spPr>
            <a:xfrm>
              <a:off x="12559849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B5888ED5-4DB8-2FD5-4384-48EF97BE53C5}"/>
                </a:ext>
              </a:extLst>
            </p:cNvPr>
            <p:cNvSpPr/>
            <p:nvPr userDrawn="1"/>
          </p:nvSpPr>
          <p:spPr>
            <a:xfrm>
              <a:off x="12559849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4D792A9A-3EE2-DC7E-0A31-093F257AE12B}"/>
                </a:ext>
              </a:extLst>
            </p:cNvPr>
            <p:cNvSpPr/>
            <p:nvPr userDrawn="1"/>
          </p:nvSpPr>
          <p:spPr>
            <a:xfrm>
              <a:off x="12844617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543C210D-E64A-638D-728B-1A1CCB1B1948}"/>
                </a:ext>
              </a:extLst>
            </p:cNvPr>
            <p:cNvSpPr/>
            <p:nvPr userDrawn="1"/>
          </p:nvSpPr>
          <p:spPr>
            <a:xfrm>
              <a:off x="12559849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5AE08633-3DF2-AF67-E774-E7F201D65CFB}"/>
                </a:ext>
              </a:extLst>
            </p:cNvPr>
            <p:cNvSpPr/>
            <p:nvPr userDrawn="1"/>
          </p:nvSpPr>
          <p:spPr>
            <a:xfrm>
              <a:off x="12844617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72842160-11E2-14ED-AD63-F42ED6656ABE}"/>
                </a:ext>
              </a:extLst>
            </p:cNvPr>
            <p:cNvSpPr/>
            <p:nvPr userDrawn="1"/>
          </p:nvSpPr>
          <p:spPr>
            <a:xfrm>
              <a:off x="12559849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7C929487-9742-BC23-A451-17D476FBC6F4}"/>
                </a:ext>
              </a:extLst>
            </p:cNvPr>
            <p:cNvSpPr/>
            <p:nvPr userDrawn="1"/>
          </p:nvSpPr>
          <p:spPr>
            <a:xfrm>
              <a:off x="12844617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74275425-D593-46BC-37BB-9092147942E8}"/>
                </a:ext>
              </a:extLst>
            </p:cNvPr>
            <p:cNvSpPr/>
            <p:nvPr userDrawn="1"/>
          </p:nvSpPr>
          <p:spPr>
            <a:xfrm>
              <a:off x="12559849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A96ADFAC-B214-65AA-F83B-45C70868A239}"/>
                </a:ext>
              </a:extLst>
            </p:cNvPr>
            <p:cNvSpPr/>
            <p:nvPr userDrawn="1"/>
          </p:nvSpPr>
          <p:spPr>
            <a:xfrm>
              <a:off x="12844617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AF318674-E8AC-005B-B941-CDAE8902D2CE}"/>
                </a:ext>
              </a:extLst>
            </p:cNvPr>
            <p:cNvSpPr/>
            <p:nvPr userDrawn="1"/>
          </p:nvSpPr>
          <p:spPr>
            <a:xfrm>
              <a:off x="12559849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E5D7397-7506-80BB-B938-C4E97FD309F1}"/>
                </a:ext>
              </a:extLst>
            </p:cNvPr>
            <p:cNvSpPr/>
            <p:nvPr userDrawn="1"/>
          </p:nvSpPr>
          <p:spPr>
            <a:xfrm>
              <a:off x="12844617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38331589-D004-6A0E-74F9-791104C277E4}"/>
                </a:ext>
              </a:extLst>
            </p:cNvPr>
            <p:cNvSpPr/>
            <p:nvPr userDrawn="1"/>
          </p:nvSpPr>
          <p:spPr>
            <a:xfrm>
              <a:off x="12559849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0003E223-EF21-B273-D5EF-6E36B3C0AC08}"/>
                </a:ext>
              </a:extLst>
            </p:cNvPr>
            <p:cNvSpPr/>
            <p:nvPr userDrawn="1"/>
          </p:nvSpPr>
          <p:spPr>
            <a:xfrm>
              <a:off x="12838202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E99CB5D2-1AB5-3AD4-AFC8-1E89720F4233}"/>
                </a:ext>
              </a:extLst>
            </p:cNvPr>
            <p:cNvSpPr/>
            <p:nvPr userDrawn="1"/>
          </p:nvSpPr>
          <p:spPr>
            <a:xfrm>
              <a:off x="12559849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D26DFEBC-A9E3-1EE7-5B07-810788E1BA4F}"/>
                </a:ext>
              </a:extLst>
            </p:cNvPr>
            <p:cNvSpPr/>
            <p:nvPr userDrawn="1"/>
          </p:nvSpPr>
          <p:spPr>
            <a:xfrm>
              <a:off x="12559849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DB39A0C8-623C-191E-2020-D067B4092D9F}"/>
                </a:ext>
              </a:extLst>
            </p:cNvPr>
            <p:cNvSpPr/>
            <p:nvPr userDrawn="1"/>
          </p:nvSpPr>
          <p:spPr>
            <a:xfrm>
              <a:off x="12844617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B301D97B-67CE-685D-C6CC-7E6D7A8F19A6}"/>
                </a:ext>
              </a:extLst>
            </p:cNvPr>
            <p:cNvSpPr/>
            <p:nvPr userDrawn="1"/>
          </p:nvSpPr>
          <p:spPr>
            <a:xfrm>
              <a:off x="12377595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103" name="ICOON_info">
              <a:extLst>
                <a:ext uri="{FF2B5EF4-FFF2-40B4-BE49-F238E27FC236}">
                  <a16:creationId xmlns:a16="http://schemas.microsoft.com/office/drawing/2014/main" id="{FAD8A2A5-1350-96BA-2EC6-14FD5003EFB2}"/>
                </a:ext>
              </a:extLst>
            </p:cNvPr>
            <p:cNvGrpSpPr/>
            <p:nvPr userDrawn="1"/>
          </p:nvGrpSpPr>
          <p:grpSpPr>
            <a:xfrm>
              <a:off x="15787296" y="4400186"/>
              <a:ext cx="283685" cy="283685"/>
              <a:chOff x="-510741" y="5913713"/>
              <a:chExt cx="267555" cy="267555"/>
            </a:xfrm>
          </p:grpSpPr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FAEAE831-4F5D-650D-8514-82C87235C98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Graphic 163" descr="Informatie">
                <a:extLst>
                  <a:ext uri="{FF2B5EF4-FFF2-40B4-BE49-F238E27FC236}">
                    <a16:creationId xmlns:a16="http://schemas.microsoft.com/office/drawing/2014/main" id="{67DAF4E3-0421-B0C2-DBCF-824DB4C60B0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4" name="VOORBEELD">
              <a:extLst>
                <a:ext uri="{FF2B5EF4-FFF2-40B4-BE49-F238E27FC236}">
                  <a16:creationId xmlns:a16="http://schemas.microsoft.com/office/drawing/2014/main" id="{06E5FE2B-EE2B-DE49-28AE-D89106390BCF}"/>
                </a:ext>
              </a:extLst>
            </p:cNvPr>
            <p:cNvGrpSpPr/>
            <p:nvPr userDrawn="1"/>
          </p:nvGrpSpPr>
          <p:grpSpPr>
            <a:xfrm>
              <a:off x="12558861" y="458674"/>
              <a:ext cx="3234311" cy="558875"/>
              <a:chOff x="-3605171" y="458674"/>
              <a:chExt cx="3234311" cy="558875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5DD51710-CF98-23E8-F27F-D20CA2FF32F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1C51423D-5EF3-35A6-6B9E-F9E1E84F301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D518C49E-19B6-65F2-9922-7056A3CCCF70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AB4FEB84-675F-DC45-752F-1AC311B579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7" name="Rechte verbindingslijn 146">
                    <a:extLst>
                      <a:ext uri="{FF2B5EF4-FFF2-40B4-BE49-F238E27FC236}">
                        <a16:creationId xmlns:a16="http://schemas.microsoft.com/office/drawing/2014/main" id="{28877278-AAE7-2B49-0479-C623A8502E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08284BBC-E639-FBD6-C606-CB744BAD5A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B50BC59-434F-BF93-201F-9CC030612C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B0649A99-D0E7-D227-C047-F7C04B130E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F4EA80F8-C0EB-D72A-88FC-47473A78B8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6" name="Pijl: rechts 145">
                  <a:extLst>
                    <a:ext uri="{FF2B5EF4-FFF2-40B4-BE49-F238E27FC236}">
                      <a16:creationId xmlns:a16="http://schemas.microsoft.com/office/drawing/2014/main" id="{FB39EF8C-7FA7-736C-1828-F298DC1BEE1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8BA04E95-3923-EADB-AB21-00DB75EB1C3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8" name="Groep 137">
                  <a:extLst>
                    <a:ext uri="{FF2B5EF4-FFF2-40B4-BE49-F238E27FC236}">
                      <a16:creationId xmlns:a16="http://schemas.microsoft.com/office/drawing/2014/main" id="{97F970C5-D9ED-0189-FE17-40048E7A14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8DCDFB8A-D399-1A6A-A7FD-063FE9DB2E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FDD95F7-2CC8-5E1C-45B9-9E43B841ED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87B9DE7B-486D-9B2C-DD66-9EE7C7E7A9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E87D9FD7-0975-EC22-BE21-2FD48A49850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63BFE8EF-C04E-0938-14D5-BA80E117D9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9" name="Pijl: rechts 138">
                  <a:extLst>
                    <a:ext uri="{FF2B5EF4-FFF2-40B4-BE49-F238E27FC236}">
                      <a16:creationId xmlns:a16="http://schemas.microsoft.com/office/drawing/2014/main" id="{21D3D7E3-F5A9-07E2-8A3E-D2AC246E6B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39B10EBD-4B2C-759C-9E60-DC494ED53A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17" name="Rechte verbindingslijn 116">
                <a:extLst>
                  <a:ext uri="{FF2B5EF4-FFF2-40B4-BE49-F238E27FC236}">
                    <a16:creationId xmlns:a16="http://schemas.microsoft.com/office/drawing/2014/main" id="{485E560A-756B-B2B4-9793-561F173FF7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EDFE16C8-864E-A840-079E-23490846A66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D24163A6-D10E-079B-9863-1F8280939D3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90E76160-58A2-4AE1-5949-259D5C51DA6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D3DF6D6D-E020-E522-86A2-64F8251DC06C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0B9FB4D2-537E-4289-86E8-6153B369112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26C9C91-0FD4-4393-DBDF-7BEDDFE548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24375B9-2660-AA79-F9BD-05928A23E5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D2065B3-EE31-69E5-505A-DFD1D165AF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8A9BE53C-CB85-B932-1B48-E893F80830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3EB9EF83-DE2D-E4E3-4914-EFEFC7BF05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C72FB0F5-EFD0-8ED9-8A6C-1C3C5568BF0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C732F88B-CA56-01BF-327C-8D74E5790A7C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F227E82C-D121-C5F0-4F26-2C4DC1BC721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921BBD90-3A16-CA28-D9A5-04E45D81EE5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5" name="Rechte verbindingslijn 124">
                    <a:extLst>
                      <a:ext uri="{FF2B5EF4-FFF2-40B4-BE49-F238E27FC236}">
                        <a16:creationId xmlns:a16="http://schemas.microsoft.com/office/drawing/2014/main" id="{C3435F7D-02FA-3363-A72C-BA6D1DBCA8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6" name="Rechte verbindingslijn 125">
                    <a:extLst>
                      <a:ext uri="{FF2B5EF4-FFF2-40B4-BE49-F238E27FC236}">
                        <a16:creationId xmlns:a16="http://schemas.microsoft.com/office/drawing/2014/main" id="{BFB00568-5DE0-630E-7BF6-11B86EBF33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7" name="Rechte verbindingslijn 126">
                    <a:extLst>
                      <a:ext uri="{FF2B5EF4-FFF2-40B4-BE49-F238E27FC236}">
                        <a16:creationId xmlns:a16="http://schemas.microsoft.com/office/drawing/2014/main" id="{60D4A13D-5282-53A7-A093-6EAA0E4F98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FEE09DA8-0386-3C33-887E-06D9CD5269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B7D5014B-5142-F0D0-3650-464E6CFF7B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4" name="Pijl: rechts 123">
                  <a:extLst>
                    <a:ext uri="{FF2B5EF4-FFF2-40B4-BE49-F238E27FC236}">
                      <a16:creationId xmlns:a16="http://schemas.microsoft.com/office/drawing/2014/main" id="{3AC4C00F-E431-D41D-55D9-35BA78FC788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8DC7AA90-BCBB-2245-2365-F765D07FF953}"/>
                </a:ext>
              </a:extLst>
            </p:cNvPr>
            <p:cNvGrpSpPr/>
            <p:nvPr userDrawn="1"/>
          </p:nvGrpSpPr>
          <p:grpSpPr>
            <a:xfrm>
              <a:off x="15225598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07" name="Inspireren">
                <a:extLst>
                  <a:ext uri="{FF2B5EF4-FFF2-40B4-BE49-F238E27FC236}">
                    <a16:creationId xmlns:a16="http://schemas.microsoft.com/office/drawing/2014/main" id="{98924BE8-6F80-3C75-D4ED-895821ACDBA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32C2B7DC-8024-C4D0-D7FF-0A1BEF20A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5491A022-786A-A8A2-992B-AE6A0090B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B5B1767C-8FBD-C523-71DF-6BF3A44279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8" name="Tekstvak 107">
                <a:extLst>
                  <a:ext uri="{FF2B5EF4-FFF2-40B4-BE49-F238E27FC236}">
                    <a16:creationId xmlns:a16="http://schemas.microsoft.com/office/drawing/2014/main" id="{0976B39C-28C8-107D-44AA-7F9B31FD9BE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83CC9D29-8CF3-41E3-DECC-C90AD32701E3}"/>
                </a:ext>
              </a:extLst>
            </p:cNvPr>
            <p:cNvSpPr/>
            <p:nvPr userDrawn="1"/>
          </p:nvSpPr>
          <p:spPr>
            <a:xfrm>
              <a:off x="12844617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479425" y="1449388"/>
            <a:ext cx="4906963" cy="399573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F5F4741-7E9A-4CAB-94EB-11EAC243E80F}"/>
              </a:ext>
            </a:extLst>
          </p:cNvPr>
          <p:cNvSpPr/>
          <p:nvPr userDrawn="1"/>
        </p:nvSpPr>
        <p:spPr>
          <a:xfrm>
            <a:off x="0" y="-395164"/>
            <a:ext cx="503536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Agenda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797F079-7232-AFC4-F51C-19D931AE9FE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9425" y="623176"/>
            <a:ext cx="4906963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80EB9C0-CFA3-F688-5EE3-A27FEA6C4CE0}"/>
              </a:ext>
            </a:extLst>
          </p:cNvPr>
          <p:cNvSpPr/>
          <p:nvPr userDrawn="1"/>
        </p:nvSpPr>
        <p:spPr>
          <a:xfrm>
            <a:off x="0" y="6129338"/>
            <a:ext cx="12203755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" name="Logo sky blue">
            <a:extLst>
              <a:ext uri="{FF2B5EF4-FFF2-40B4-BE49-F238E27FC236}">
                <a16:creationId xmlns:a16="http://schemas.microsoft.com/office/drawing/2014/main" id="{113315AC-5D02-75EB-9315-683589683B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grpSp>
        <p:nvGrpSpPr>
          <p:cNvPr id="2" name="INSTRUCTIE">
            <a:extLst>
              <a:ext uri="{FF2B5EF4-FFF2-40B4-BE49-F238E27FC236}">
                <a16:creationId xmlns:a16="http://schemas.microsoft.com/office/drawing/2014/main" id="{2E030FA2-3DA7-40DA-4519-26B7DA759A9F}"/>
              </a:ext>
            </a:extLst>
          </p:cNvPr>
          <p:cNvGrpSpPr/>
          <p:nvPr userDrawn="1"/>
        </p:nvGrpSpPr>
        <p:grpSpPr>
          <a:xfrm>
            <a:off x="12377597" y="0"/>
            <a:ext cx="3693113" cy="5247148"/>
            <a:chOff x="-3786164" y="0"/>
            <a:chExt cx="3693113" cy="5247148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9C40576E-1FD8-5C4A-F3A4-C4A87140E076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DCB942F6-3D47-BC0A-3F0C-AA949A8FF298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AE75E4F8-BA05-14AF-7AF9-2B8546A65A5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055E9AD-F434-2069-A819-74112C8062C7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CC0B257B-984D-7099-09E2-F57768F744BF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F19BF8D-88A9-E931-8272-05C086A3A879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954AAC33-3426-7187-5A19-1F4574DEB3F9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DE0BB163-12B0-C83F-1FE5-436BFE180581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F985A09D-6319-D7A0-D79B-8E9E36C19B93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88D35F24-495D-EDB5-E9C8-8F96CB181E3B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9717A98-F794-4BE5-678D-39D4F726EBC3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39883052-47DC-059C-3621-1D0D85DFD509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57F6254E-AD32-156E-CBFD-38A331557E1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8" name="Rechthoek 47">
                      <a:extLst>
                        <a:ext uri="{FF2B5EF4-FFF2-40B4-BE49-F238E27FC236}">
                          <a16:creationId xmlns:a16="http://schemas.microsoft.com/office/drawing/2014/main" id="{72A1F83C-5610-5BA6-8EC5-6318D8D707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9" name="Rechthoek 48">
                      <a:extLst>
                        <a:ext uri="{FF2B5EF4-FFF2-40B4-BE49-F238E27FC236}">
                          <a16:creationId xmlns:a16="http://schemas.microsoft.com/office/drawing/2014/main" id="{AE426F0B-9E02-12DB-F8BB-F2DA8C9EC0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0" name="Ovaal 49">
                      <a:extLst>
                        <a:ext uri="{FF2B5EF4-FFF2-40B4-BE49-F238E27FC236}">
                          <a16:creationId xmlns:a16="http://schemas.microsoft.com/office/drawing/2014/main" id="{B9CD65A6-9EA9-A92F-9BAC-8D0A33A64BB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6" name="Afbeelding 45">
                    <a:extLst>
                      <a:ext uri="{FF2B5EF4-FFF2-40B4-BE49-F238E27FC236}">
                        <a16:creationId xmlns:a16="http://schemas.microsoft.com/office/drawing/2014/main" id="{15077690-799C-0A87-0B5A-E480FBF1E75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7" name="Afbeelding 46">
                    <a:extLst>
                      <a:ext uri="{FF2B5EF4-FFF2-40B4-BE49-F238E27FC236}">
                        <a16:creationId xmlns:a16="http://schemas.microsoft.com/office/drawing/2014/main" id="{CF2B891A-F25B-CFE0-7273-463B1568531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2F3C0CC0-FC83-6205-0ED9-BD577D602CD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05649C51-BCA9-7F21-E685-66836D1AFD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494B8918-A2B5-66DA-5F2D-FA7972FCAFA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0" name="Groep 39">
                  <a:extLst>
                    <a:ext uri="{FF2B5EF4-FFF2-40B4-BE49-F238E27FC236}">
                      <a16:creationId xmlns:a16="http://schemas.microsoft.com/office/drawing/2014/main" id="{80ED7ECC-7E63-771B-B2C6-8725B3159A7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ACDA75D4-A6F6-C703-5DF5-B01AE948C3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FC07F95D-2FD6-AAB7-1BDC-430D6C35287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09F2F71E-5187-5FD4-09C4-7CA16650ED9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37" name="Gelijkbenige driehoek 36">
                <a:extLst>
                  <a:ext uri="{FF2B5EF4-FFF2-40B4-BE49-F238E27FC236}">
                    <a16:creationId xmlns:a16="http://schemas.microsoft.com/office/drawing/2014/main" id="{CC815829-D99A-0DAB-5AA2-AA3B6082016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ICOON_info">
              <a:extLst>
                <a:ext uri="{FF2B5EF4-FFF2-40B4-BE49-F238E27FC236}">
                  <a16:creationId xmlns:a16="http://schemas.microsoft.com/office/drawing/2014/main" id="{BC8A0BE6-25B4-7D9A-F0AE-A4DD5A107BED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33" name="Ovaal 32">
                <a:extLst>
                  <a:ext uri="{FF2B5EF4-FFF2-40B4-BE49-F238E27FC236}">
                    <a16:creationId xmlns:a16="http://schemas.microsoft.com/office/drawing/2014/main" id="{4B14B4BB-DD07-4CC9-FCA1-B21282EEF30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Graphic 163" descr="Informatie">
                <a:extLst>
                  <a:ext uri="{FF2B5EF4-FFF2-40B4-BE49-F238E27FC236}">
                    <a16:creationId xmlns:a16="http://schemas.microsoft.com/office/drawing/2014/main" id="{9792A39C-E4C5-512A-D2F0-07D76B3318C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795AB2E3-072A-6B0C-5824-31465946FB48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28" name="Inspireren">
                <a:extLst>
                  <a:ext uri="{FF2B5EF4-FFF2-40B4-BE49-F238E27FC236}">
                    <a16:creationId xmlns:a16="http://schemas.microsoft.com/office/drawing/2014/main" id="{684DDB58-2CD7-7389-712F-A25D6AD9EDE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0" name="Freeform 12">
                  <a:extLst>
                    <a:ext uri="{FF2B5EF4-FFF2-40B4-BE49-F238E27FC236}">
                      <a16:creationId xmlns:a16="http://schemas.microsoft.com/office/drawing/2014/main" id="{416502E5-F69F-CC54-4883-E84EA360F2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13">
                  <a:extLst>
                    <a:ext uri="{FF2B5EF4-FFF2-40B4-BE49-F238E27FC236}">
                      <a16:creationId xmlns:a16="http://schemas.microsoft.com/office/drawing/2014/main" id="{77A42A16-A165-7F7B-50F9-83E266C40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14">
                  <a:extLst>
                    <a:ext uri="{FF2B5EF4-FFF2-40B4-BE49-F238E27FC236}">
                      <a16:creationId xmlns:a16="http://schemas.microsoft.com/office/drawing/2014/main" id="{288EE5A6-0CE5-3B1C-7801-F1DE80F56EF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4A747D46-67B5-F8E1-F84F-F7E19F6C4C0E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96919BEC-B1AE-6380-C1DD-697A311A9939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2" name="Groep 21">
                <a:extLst>
                  <a:ext uri="{FF2B5EF4-FFF2-40B4-BE49-F238E27FC236}">
                    <a16:creationId xmlns:a16="http://schemas.microsoft.com/office/drawing/2014/main" id="{8D57E95A-C093-328F-247E-E0AE9B2597E8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" name="Vrije vorm: vorm 23">
                  <a:extLst>
                    <a:ext uri="{FF2B5EF4-FFF2-40B4-BE49-F238E27FC236}">
                      <a16:creationId xmlns:a16="http://schemas.microsoft.com/office/drawing/2014/main" id="{645A1A91-302E-961D-1415-5581BECBD678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" name="Groep 24">
                  <a:extLst>
                    <a:ext uri="{FF2B5EF4-FFF2-40B4-BE49-F238E27FC236}">
                      <a16:creationId xmlns:a16="http://schemas.microsoft.com/office/drawing/2014/main" id="{3FDEA418-2249-8BB3-D0F1-D5C9B21990B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6" name="Vrije vorm: vorm 25">
                    <a:extLst>
                      <a:ext uri="{FF2B5EF4-FFF2-40B4-BE49-F238E27FC236}">
                        <a16:creationId xmlns:a16="http://schemas.microsoft.com/office/drawing/2014/main" id="{9ECC6C23-E7FE-B01E-E467-9B4D7F4994F1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Vrije vorm: vorm 26">
                    <a:extLst>
                      <a:ext uri="{FF2B5EF4-FFF2-40B4-BE49-F238E27FC236}">
                        <a16:creationId xmlns:a16="http://schemas.microsoft.com/office/drawing/2014/main" id="{2E08B911-50F6-F084-E042-C1E4ED4F93B5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38A1DED5-1BB0-A234-F1BD-8E762667DECE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01448C0E-861A-455D-A196-874AFA9BF79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107755" y="0"/>
            <a:ext cx="6096000" cy="6858000"/>
          </a:xfrm>
          <a:solidFill>
            <a:schemeClr val="bg1">
              <a:lumMod val="20000"/>
              <a:lumOff val="80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</p:spTree>
    <p:extLst>
      <p:ext uri="{BB962C8B-B14F-4D97-AF65-F5344CB8AC3E}">
        <p14:creationId xmlns:p14="http://schemas.microsoft.com/office/powerpoint/2010/main" val="40276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D978FE5-0088-E56E-62C5-1FF55A7A8B24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395164"/>
            <a:ext cx="340542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1449389"/>
            <a:ext cx="8316232" cy="3995736"/>
          </a:xfrm>
        </p:spPr>
        <p:txBody>
          <a:bodyPr/>
          <a:lstStyle>
            <a:lvl1pPr>
              <a:defRPr sz="1800"/>
            </a:lvl1pPr>
            <a:lvl4pPr>
              <a:defRPr sz="1800"/>
            </a:lvl4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4E6C774-A8E3-3BAD-E121-6B21E5397E8B}"/>
              </a:ext>
            </a:extLst>
          </p:cNvPr>
          <p:cNvSpPr/>
          <p:nvPr userDrawn="1"/>
        </p:nvSpPr>
        <p:spPr>
          <a:xfrm>
            <a:off x="9779000" y="0"/>
            <a:ext cx="2413000" cy="6129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2" name="Logo sky blue">
            <a:extLst>
              <a:ext uri="{FF2B5EF4-FFF2-40B4-BE49-F238E27FC236}">
                <a16:creationId xmlns:a16="http://schemas.microsoft.com/office/drawing/2014/main" id="{36AFA65C-ACB1-E57B-CAE9-A5D9A25E10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485F3AB-F737-A404-9DCA-8FE7A7388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476" y="623176"/>
            <a:ext cx="8297181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AA85C36B-A105-1530-EA66-D4D7658EF54B}"/>
              </a:ext>
            </a:extLst>
          </p:cNvPr>
          <p:cNvGrpSpPr/>
          <p:nvPr userDrawn="1"/>
        </p:nvGrpSpPr>
        <p:grpSpPr>
          <a:xfrm>
            <a:off x="-3786438" y="2"/>
            <a:ext cx="3693387" cy="5359349"/>
            <a:chOff x="-3786437" y="0"/>
            <a:chExt cx="3693386" cy="53593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66C3D38-AF3C-E338-6FA8-D65213E0F97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470BB1E0-C4C1-B93A-3EA2-F3B7A1AB746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5F29355-7F3A-E271-CB77-25ADEA7A27D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B525B130-B87E-2ED2-2D62-B5497176C36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315D3C5-D6E2-6EFE-DD02-8D830371AB2F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A0464BC6-FCA8-9BCD-A20B-FC50067DAEE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8B78A740-A239-635E-4D15-F7429F5A012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7CC46F89-FB9B-E683-D6E5-99CA0966F74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064664A9-3F83-EA68-1182-A5EFB91E5A3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8769CE5-6A7B-543D-3DEF-860A8538CE09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9F93FCFB-76B9-99BB-82D0-A765E9F0A835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C8CA08C2-A0D8-2AFC-95C3-37087136AF4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BAE3F905-FCD6-494C-FDF2-37FE1F311483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8BADD85-4413-A9C5-2EDC-FBBB9458771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4DEFEE8B-2FD5-D17F-A355-6B54BC28C3D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23D5525-83D6-DF89-4CBA-054615CF8B1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07EFB126-142C-F014-5EF1-6AB016881E1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2D22B27F-BBAA-464A-3627-3A66D6AA64E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A7E288F-69F0-9F4E-0133-E5126399B17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9D9D4FE-800D-C669-B022-4DFB4E3D28B7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41" name="ICOON_info">
              <a:extLst>
                <a:ext uri="{FF2B5EF4-FFF2-40B4-BE49-F238E27FC236}">
                  <a16:creationId xmlns:a16="http://schemas.microsoft.com/office/drawing/2014/main" id="{317BB227-979A-CA68-AC31-48265BB3DB2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89800884-CF1F-75E0-A6CC-8FC075450E2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Graphic 163" descr="Informatie">
                <a:extLst>
                  <a:ext uri="{FF2B5EF4-FFF2-40B4-BE49-F238E27FC236}">
                    <a16:creationId xmlns:a16="http://schemas.microsoft.com/office/drawing/2014/main" id="{25B486B3-EDBD-A03D-93E9-2CC52C44D54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VOORBEELD">
              <a:extLst>
                <a:ext uri="{FF2B5EF4-FFF2-40B4-BE49-F238E27FC236}">
                  <a16:creationId xmlns:a16="http://schemas.microsoft.com/office/drawing/2014/main" id="{879C7B37-1B3E-6303-A888-6C6573547E9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B395A977-C82A-8B93-E474-09BB01553E3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7FDAF425-A0AD-4DF7-4ABA-93C997EF1DF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304EE7F9-51AB-8748-45F8-CACB0D7A1D4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3" name="Groep 82">
                  <a:extLst>
                    <a:ext uri="{FF2B5EF4-FFF2-40B4-BE49-F238E27FC236}">
                      <a16:creationId xmlns:a16="http://schemas.microsoft.com/office/drawing/2014/main" id="{E541AE05-E292-E576-87D8-42695B9DC76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25B4CB9E-EB64-267A-02BC-CAFBB0062A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5E090A8-6293-ADED-5A6B-2CEB7B859C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1BB7A0B4-C1FD-C906-CAFA-005B5C2163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08E5AF8E-0EB1-AC82-34C0-C3D74E803B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9" name="Rechte verbindingslijn 88">
                    <a:extLst>
                      <a:ext uri="{FF2B5EF4-FFF2-40B4-BE49-F238E27FC236}">
                        <a16:creationId xmlns:a16="http://schemas.microsoft.com/office/drawing/2014/main" id="{9C3DFC2F-4AA9-8959-A417-7A93379CC4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4" name="Pijl: rechts 83">
                  <a:extLst>
                    <a:ext uri="{FF2B5EF4-FFF2-40B4-BE49-F238E27FC236}">
                      <a16:creationId xmlns:a16="http://schemas.microsoft.com/office/drawing/2014/main" id="{C2E000C0-A2C7-0F7C-13FB-C16381FAB49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ABCD0F47-7EBB-2F77-A201-97F09D88822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574F220F-3019-E5C2-A76E-0E1C253D704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9C433441-FA86-19F0-8F11-A949DCC3FF9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7E3A3355-0836-684B-1B66-6D43D1E287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BBB976B3-9752-9A32-31AD-74516B124B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E4516FD0-688B-F88E-421F-551F5946E7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6EA32CA4-DD34-7C96-8A83-C83E217DF3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7" name="Pijl: rechts 76">
                  <a:extLst>
                    <a:ext uri="{FF2B5EF4-FFF2-40B4-BE49-F238E27FC236}">
                      <a16:creationId xmlns:a16="http://schemas.microsoft.com/office/drawing/2014/main" id="{80CE2F2F-BBF9-EA85-520C-A0BEFFEFBF4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49DBE4E-83F1-F9EC-E634-3363E91DC3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A7520F66-E881-C976-A418-988157250E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4579DCAB-BA5E-70C2-B406-89C3B6D0879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9F55D403-3925-026C-C4B0-2A2C8DBE3C6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5286DFE4-7B17-856F-D252-DB259A94FCC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A3BD9085-6436-36BA-075C-C73081CFA31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365D0FBE-4299-AF05-A2C2-2D1FE568152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F797AFBF-4D61-0E1A-06EF-E4E494AE7B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3AC9DAC8-E025-909A-9AAC-2B9C96B247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A651162E-5F99-BAA8-E197-F7B7428C32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8D8A8A95-9E17-AFA4-512D-1D067DA7CD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0AC7ABA4-1750-6217-D670-077EEF2527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0" name="Pijl: rechts 69">
                  <a:extLst>
                    <a:ext uri="{FF2B5EF4-FFF2-40B4-BE49-F238E27FC236}">
                      <a16:creationId xmlns:a16="http://schemas.microsoft.com/office/drawing/2014/main" id="{87DF29FD-880B-BC33-0499-6AAA80AECA4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2C5FFCF2-05D3-7A59-A66E-E6E1806D8FB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EC052ECA-C80E-576C-FAC4-EBCE1EFBECDF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0F9476C0-A40C-EFA6-A1A5-A9BC1CE634D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75D379AC-B6F2-8AFA-AEB2-C14DFC2092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918C3A14-BC07-3CD2-9E61-0820300F12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71C2C942-1363-F95D-1B41-9D2F4630DD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011CA59C-DEDF-28C4-60C8-6152293261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B7677DE0-1872-41CA-013D-8C825F1B4E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61">
                  <a:extLst>
                    <a:ext uri="{FF2B5EF4-FFF2-40B4-BE49-F238E27FC236}">
                      <a16:creationId xmlns:a16="http://schemas.microsoft.com/office/drawing/2014/main" id="{B933C25C-9A4E-35EE-68E0-62EDEA8EB5B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9726558E-41B3-58D0-55B1-DE919FD9ABDE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45" name="Inspireren">
                <a:extLst>
                  <a:ext uri="{FF2B5EF4-FFF2-40B4-BE49-F238E27FC236}">
                    <a16:creationId xmlns:a16="http://schemas.microsoft.com/office/drawing/2014/main" id="{0D560E83-A575-39D6-E765-275D20BBFAF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7" name="Freeform 12">
                  <a:extLst>
                    <a:ext uri="{FF2B5EF4-FFF2-40B4-BE49-F238E27FC236}">
                      <a16:creationId xmlns:a16="http://schemas.microsoft.com/office/drawing/2014/main" id="{CA428C49-4875-6A33-AB7B-7D0CBD67F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13">
                  <a:extLst>
                    <a:ext uri="{FF2B5EF4-FFF2-40B4-BE49-F238E27FC236}">
                      <a16:creationId xmlns:a16="http://schemas.microsoft.com/office/drawing/2014/main" id="{35A4132C-2075-FA85-091D-B92961624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14">
                  <a:extLst>
                    <a:ext uri="{FF2B5EF4-FFF2-40B4-BE49-F238E27FC236}">
                      <a16:creationId xmlns:a16="http://schemas.microsoft.com/office/drawing/2014/main" id="{4110F1B3-FAFD-DD20-3BBA-EE9C4C6782D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13A4F174-CE63-49EF-7901-54E04BABCB54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4A304639-032D-D96F-B36F-C684E8ADC932}"/>
                </a:ext>
              </a:extLst>
            </p:cNvPr>
            <p:cNvSpPr/>
            <p:nvPr userDrawn="1"/>
          </p:nvSpPr>
          <p:spPr>
            <a:xfrm>
              <a:off x="-3319415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grpSp>
        <p:nvGrpSpPr>
          <p:cNvPr id="2" name="beeldmerk">
            <a:extLst>
              <a:ext uri="{FF2B5EF4-FFF2-40B4-BE49-F238E27FC236}">
                <a16:creationId xmlns:a16="http://schemas.microsoft.com/office/drawing/2014/main" id="{D7E197BD-968E-38F2-88D1-FF69C5885768}"/>
              </a:ext>
            </a:extLst>
          </p:cNvPr>
          <p:cNvGrpSpPr/>
          <p:nvPr userDrawn="1"/>
        </p:nvGrpSpPr>
        <p:grpSpPr>
          <a:xfrm>
            <a:off x="9371522" y="1326582"/>
            <a:ext cx="1855175" cy="3438525"/>
            <a:chOff x="5843587" y="2957512"/>
            <a:chExt cx="508348" cy="942212"/>
          </a:xfrm>
          <a:solidFill>
            <a:schemeClr val="tx2"/>
          </a:solidFill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D5718AFA-305A-6CCB-A0B8-7E32AEEC6550}"/>
                </a:ext>
              </a:extLst>
            </p:cNvPr>
            <p:cNvSpPr/>
            <p:nvPr/>
          </p:nvSpPr>
          <p:spPr>
            <a:xfrm>
              <a:off x="6169913" y="3271170"/>
              <a:ext cx="181927" cy="126491"/>
            </a:xfrm>
            <a:custGeom>
              <a:avLst/>
              <a:gdLst>
                <a:gd name="connsiteX0" fmla="*/ 18764 w 181927"/>
                <a:gd name="connsiteY0" fmla="*/ 0 h 126491"/>
                <a:gd name="connsiteX1" fmla="*/ 102965 w 181927"/>
                <a:gd name="connsiteY1" fmla="*/ 42577 h 126491"/>
                <a:gd name="connsiteX2" fmla="*/ 181928 w 181927"/>
                <a:gd name="connsiteY2" fmla="*/ 94202 h 126491"/>
                <a:gd name="connsiteX3" fmla="*/ 163259 w 181927"/>
                <a:gd name="connsiteY3" fmla="*/ 126492 h 126491"/>
                <a:gd name="connsiteX4" fmla="*/ 79058 w 181927"/>
                <a:gd name="connsiteY4" fmla="*/ 83915 h 126491"/>
                <a:gd name="connsiteX5" fmla="*/ 0 w 181927"/>
                <a:gd name="connsiteY5" fmla="*/ 32290 h 126491"/>
                <a:gd name="connsiteX6" fmla="*/ 18669 w 181927"/>
                <a:gd name="connsiteY6" fmla="*/ 0 h 126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927" h="126491">
                  <a:moveTo>
                    <a:pt x="18764" y="0"/>
                  </a:moveTo>
                  <a:cubicBezTo>
                    <a:pt x="18764" y="0"/>
                    <a:pt x="58865" y="17145"/>
                    <a:pt x="102965" y="42577"/>
                  </a:cubicBezTo>
                  <a:cubicBezTo>
                    <a:pt x="147066" y="68008"/>
                    <a:pt x="181928" y="94202"/>
                    <a:pt x="181928" y="94202"/>
                  </a:cubicBezTo>
                  <a:lnTo>
                    <a:pt x="163259" y="126492"/>
                  </a:lnTo>
                  <a:cubicBezTo>
                    <a:pt x="163259" y="126492"/>
                    <a:pt x="123158" y="109347"/>
                    <a:pt x="79058" y="83915"/>
                  </a:cubicBezTo>
                  <a:cubicBezTo>
                    <a:pt x="34957" y="58483"/>
                    <a:pt x="0" y="32290"/>
                    <a:pt x="0" y="32290"/>
                  </a:cubicBezTo>
                  <a:lnTo>
                    <a:pt x="1866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grpSp>
          <p:nvGrpSpPr>
            <p:cNvPr id="5" name="Graphic 14">
              <a:extLst>
                <a:ext uri="{FF2B5EF4-FFF2-40B4-BE49-F238E27FC236}">
                  <a16:creationId xmlns:a16="http://schemas.microsoft.com/office/drawing/2014/main" id="{089358B8-F501-C561-8CC8-5EA7DCB410BB}"/>
                </a:ext>
              </a:extLst>
            </p:cNvPr>
            <p:cNvGrpSpPr/>
            <p:nvPr/>
          </p:nvGrpSpPr>
          <p:grpSpPr>
            <a:xfrm>
              <a:off x="5843587" y="3459574"/>
              <a:ext cx="181927" cy="315087"/>
              <a:chOff x="5843587" y="3459574"/>
              <a:chExt cx="181927" cy="315087"/>
            </a:xfrm>
            <a:grpFill/>
          </p:grpSpPr>
          <p:sp>
            <p:nvSpPr>
              <p:cNvPr id="96" name="Vrije vorm: vorm 95">
                <a:extLst>
                  <a:ext uri="{FF2B5EF4-FFF2-40B4-BE49-F238E27FC236}">
                    <a16:creationId xmlns:a16="http://schemas.microsoft.com/office/drawing/2014/main" id="{942079A3-E4D7-A1B3-0FFF-20E2D2F80E8F}"/>
                  </a:ext>
                </a:extLst>
              </p:cNvPr>
              <p:cNvSpPr/>
              <p:nvPr/>
            </p:nvSpPr>
            <p:spPr>
              <a:xfrm>
                <a:off x="5843587" y="3459574"/>
                <a:ext cx="181832" cy="126491"/>
              </a:xfrm>
              <a:custGeom>
                <a:avLst/>
                <a:gdLst>
                  <a:gd name="connsiteX0" fmla="*/ 18669 w 181832"/>
                  <a:gd name="connsiteY0" fmla="*/ 0 h 126491"/>
                  <a:gd name="connsiteX1" fmla="*/ 102870 w 181832"/>
                  <a:gd name="connsiteY1" fmla="*/ 42577 h 126491"/>
                  <a:gd name="connsiteX2" fmla="*/ 181832 w 181832"/>
                  <a:gd name="connsiteY2" fmla="*/ 94202 h 126491"/>
                  <a:gd name="connsiteX3" fmla="*/ 163163 w 181832"/>
                  <a:gd name="connsiteY3" fmla="*/ 126492 h 126491"/>
                  <a:gd name="connsiteX4" fmla="*/ 78962 w 181832"/>
                  <a:gd name="connsiteY4" fmla="*/ 83915 h 126491"/>
                  <a:gd name="connsiteX5" fmla="*/ 0 w 181832"/>
                  <a:gd name="connsiteY5" fmla="*/ 32290 h 126491"/>
                  <a:gd name="connsiteX6" fmla="*/ 18669 w 181832"/>
                  <a:gd name="connsiteY6" fmla="*/ 0 h 126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832" h="126491">
                    <a:moveTo>
                      <a:pt x="18669" y="0"/>
                    </a:moveTo>
                    <a:cubicBezTo>
                      <a:pt x="18669" y="0"/>
                      <a:pt x="58769" y="17145"/>
                      <a:pt x="102870" y="42577"/>
                    </a:cubicBezTo>
                    <a:cubicBezTo>
                      <a:pt x="146971" y="68008"/>
                      <a:pt x="181832" y="94202"/>
                      <a:pt x="181832" y="94202"/>
                    </a:cubicBezTo>
                    <a:lnTo>
                      <a:pt x="163163" y="126492"/>
                    </a:lnTo>
                    <a:cubicBezTo>
                      <a:pt x="163163" y="126492"/>
                      <a:pt x="123063" y="109347"/>
                      <a:pt x="78962" y="83915"/>
                    </a:cubicBezTo>
                    <a:cubicBezTo>
                      <a:pt x="34957" y="58483"/>
                      <a:pt x="0" y="32290"/>
                      <a:pt x="0" y="32290"/>
                    </a:cubicBezTo>
                    <a:lnTo>
                      <a:pt x="18669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97" name="Vrije vorm: vorm 96">
                <a:extLst>
                  <a:ext uri="{FF2B5EF4-FFF2-40B4-BE49-F238E27FC236}">
                    <a16:creationId xmlns:a16="http://schemas.microsoft.com/office/drawing/2014/main" id="{B458C1CA-2F93-3C8F-092A-4539E4CDD2A2}"/>
                  </a:ext>
                </a:extLst>
              </p:cNvPr>
              <p:cNvSpPr/>
              <p:nvPr/>
            </p:nvSpPr>
            <p:spPr>
              <a:xfrm>
                <a:off x="5843587" y="3648074"/>
                <a:ext cx="181927" cy="126587"/>
              </a:xfrm>
              <a:custGeom>
                <a:avLst/>
                <a:gdLst>
                  <a:gd name="connsiteX0" fmla="*/ 0 w 181927"/>
                  <a:gd name="connsiteY0" fmla="*/ 94202 h 126587"/>
                  <a:gd name="connsiteX1" fmla="*/ 79058 w 181927"/>
                  <a:gd name="connsiteY1" fmla="*/ 42577 h 126587"/>
                  <a:gd name="connsiteX2" fmla="*/ 163259 w 181927"/>
                  <a:gd name="connsiteY2" fmla="*/ 0 h 126587"/>
                  <a:gd name="connsiteX3" fmla="*/ 181928 w 181927"/>
                  <a:gd name="connsiteY3" fmla="*/ 32290 h 126587"/>
                  <a:gd name="connsiteX4" fmla="*/ 102965 w 181927"/>
                  <a:gd name="connsiteY4" fmla="*/ 83915 h 126587"/>
                  <a:gd name="connsiteX5" fmla="*/ 18764 w 181927"/>
                  <a:gd name="connsiteY5" fmla="*/ 126587 h 126587"/>
                  <a:gd name="connsiteX6" fmla="*/ 95 w 181927"/>
                  <a:gd name="connsiteY6" fmla="*/ 94298 h 126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927" h="126587">
                    <a:moveTo>
                      <a:pt x="0" y="94202"/>
                    </a:moveTo>
                    <a:cubicBezTo>
                      <a:pt x="0" y="94202"/>
                      <a:pt x="34957" y="68008"/>
                      <a:pt x="79058" y="42577"/>
                    </a:cubicBezTo>
                    <a:cubicBezTo>
                      <a:pt x="123158" y="17145"/>
                      <a:pt x="163259" y="0"/>
                      <a:pt x="163259" y="0"/>
                    </a:cubicBezTo>
                    <a:lnTo>
                      <a:pt x="181928" y="32290"/>
                    </a:lnTo>
                    <a:cubicBezTo>
                      <a:pt x="181928" y="32290"/>
                      <a:pt x="146971" y="58483"/>
                      <a:pt x="102965" y="83915"/>
                    </a:cubicBezTo>
                    <a:cubicBezTo>
                      <a:pt x="58865" y="109347"/>
                      <a:pt x="18764" y="126587"/>
                      <a:pt x="18764" y="126587"/>
                    </a:cubicBezTo>
                    <a:lnTo>
                      <a:pt x="95" y="9429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350" b="0" i="0" u="none" strike="noStrike" kern="1200" cap="none" spc="0" normalizeH="0" baseline="0" noProof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35BF09BF-9ABA-06B0-890A-D89F7BFCC63A}"/>
                </a:ext>
              </a:extLst>
            </p:cNvPr>
            <p:cNvSpPr/>
            <p:nvPr/>
          </p:nvSpPr>
          <p:spPr>
            <a:xfrm>
              <a:off x="6170008" y="3082670"/>
              <a:ext cx="181927" cy="126587"/>
            </a:xfrm>
            <a:custGeom>
              <a:avLst/>
              <a:gdLst>
                <a:gd name="connsiteX0" fmla="*/ 0 w 181927"/>
                <a:gd name="connsiteY0" fmla="*/ 94202 h 126587"/>
                <a:gd name="connsiteX1" fmla="*/ 79057 w 181927"/>
                <a:gd name="connsiteY1" fmla="*/ 42577 h 126587"/>
                <a:gd name="connsiteX2" fmla="*/ 163259 w 181927"/>
                <a:gd name="connsiteY2" fmla="*/ 0 h 126587"/>
                <a:gd name="connsiteX3" fmla="*/ 181927 w 181927"/>
                <a:gd name="connsiteY3" fmla="*/ 32290 h 126587"/>
                <a:gd name="connsiteX4" fmla="*/ 102965 w 181927"/>
                <a:gd name="connsiteY4" fmla="*/ 83915 h 126587"/>
                <a:gd name="connsiteX5" fmla="*/ 18764 w 181927"/>
                <a:gd name="connsiteY5" fmla="*/ 126587 h 126587"/>
                <a:gd name="connsiteX6" fmla="*/ 95 w 181927"/>
                <a:gd name="connsiteY6" fmla="*/ 94298 h 12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927" h="126587">
                  <a:moveTo>
                    <a:pt x="0" y="94202"/>
                  </a:moveTo>
                  <a:cubicBezTo>
                    <a:pt x="0" y="94202"/>
                    <a:pt x="34957" y="68009"/>
                    <a:pt x="79057" y="42577"/>
                  </a:cubicBezTo>
                  <a:cubicBezTo>
                    <a:pt x="123158" y="17145"/>
                    <a:pt x="163259" y="0"/>
                    <a:pt x="163259" y="0"/>
                  </a:cubicBezTo>
                  <a:lnTo>
                    <a:pt x="181927" y="32290"/>
                  </a:lnTo>
                  <a:cubicBezTo>
                    <a:pt x="181927" y="32290"/>
                    <a:pt x="146971" y="58484"/>
                    <a:pt x="102965" y="83915"/>
                  </a:cubicBezTo>
                  <a:cubicBezTo>
                    <a:pt x="58960" y="109347"/>
                    <a:pt x="18764" y="126587"/>
                    <a:pt x="18764" y="126587"/>
                  </a:cubicBezTo>
                  <a:lnTo>
                    <a:pt x="95" y="942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57373766-BAF1-5945-EBF5-551DE4DDD8BA}"/>
                </a:ext>
              </a:extLst>
            </p:cNvPr>
            <p:cNvSpPr/>
            <p:nvPr/>
          </p:nvSpPr>
          <p:spPr>
            <a:xfrm>
              <a:off x="6073901" y="2957512"/>
              <a:ext cx="47625" cy="188404"/>
            </a:xfrm>
            <a:custGeom>
              <a:avLst/>
              <a:gdLst>
                <a:gd name="connsiteX0" fmla="*/ 42481 w 47625"/>
                <a:gd name="connsiteY0" fmla="*/ 0 h 188404"/>
                <a:gd name="connsiteX1" fmla="*/ 47625 w 47625"/>
                <a:gd name="connsiteY1" fmla="*/ 94202 h 188404"/>
                <a:gd name="connsiteX2" fmla="*/ 42481 w 47625"/>
                <a:gd name="connsiteY2" fmla="*/ 188405 h 188404"/>
                <a:gd name="connsiteX3" fmla="*/ 5143 w 47625"/>
                <a:gd name="connsiteY3" fmla="*/ 188405 h 188404"/>
                <a:gd name="connsiteX4" fmla="*/ 0 w 47625"/>
                <a:gd name="connsiteY4" fmla="*/ 94202 h 188404"/>
                <a:gd name="connsiteX5" fmla="*/ 5143 w 47625"/>
                <a:gd name="connsiteY5" fmla="*/ 0 h 188404"/>
                <a:gd name="connsiteX6" fmla="*/ 42481 w 47625"/>
                <a:gd name="connsiteY6" fmla="*/ 0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188404">
                  <a:moveTo>
                    <a:pt x="42481" y="0"/>
                  </a:moveTo>
                  <a:cubicBezTo>
                    <a:pt x="42481" y="0"/>
                    <a:pt x="47625" y="43339"/>
                    <a:pt x="47625" y="94202"/>
                  </a:cubicBezTo>
                  <a:cubicBezTo>
                    <a:pt x="47625" y="145066"/>
                    <a:pt x="42481" y="188405"/>
                    <a:pt x="42481" y="188405"/>
                  </a:cubicBezTo>
                  <a:lnTo>
                    <a:pt x="5143" y="188405"/>
                  </a:lnTo>
                  <a:cubicBezTo>
                    <a:pt x="5143" y="188405"/>
                    <a:pt x="0" y="145066"/>
                    <a:pt x="0" y="94202"/>
                  </a:cubicBezTo>
                  <a:cubicBezTo>
                    <a:pt x="0" y="43339"/>
                    <a:pt x="5143" y="0"/>
                    <a:pt x="5143" y="0"/>
                  </a:cubicBezTo>
                  <a:lnTo>
                    <a:pt x="424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F3E488CA-D634-D30D-9F98-9A19415212DC}"/>
                </a:ext>
              </a:extLst>
            </p:cNvPr>
            <p:cNvSpPr/>
            <p:nvPr/>
          </p:nvSpPr>
          <p:spPr>
            <a:xfrm>
              <a:off x="6073901" y="3334416"/>
              <a:ext cx="47625" cy="188404"/>
            </a:xfrm>
            <a:custGeom>
              <a:avLst/>
              <a:gdLst>
                <a:gd name="connsiteX0" fmla="*/ 42481 w 47625"/>
                <a:gd name="connsiteY0" fmla="*/ 0 h 188404"/>
                <a:gd name="connsiteX1" fmla="*/ 47625 w 47625"/>
                <a:gd name="connsiteY1" fmla="*/ 94202 h 188404"/>
                <a:gd name="connsiteX2" fmla="*/ 42481 w 47625"/>
                <a:gd name="connsiteY2" fmla="*/ 188404 h 188404"/>
                <a:gd name="connsiteX3" fmla="*/ 5143 w 47625"/>
                <a:gd name="connsiteY3" fmla="*/ 188404 h 188404"/>
                <a:gd name="connsiteX4" fmla="*/ 0 w 47625"/>
                <a:gd name="connsiteY4" fmla="*/ 94202 h 188404"/>
                <a:gd name="connsiteX5" fmla="*/ 5143 w 47625"/>
                <a:gd name="connsiteY5" fmla="*/ 0 h 188404"/>
                <a:gd name="connsiteX6" fmla="*/ 42481 w 47625"/>
                <a:gd name="connsiteY6" fmla="*/ 0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188404">
                  <a:moveTo>
                    <a:pt x="42481" y="0"/>
                  </a:moveTo>
                  <a:cubicBezTo>
                    <a:pt x="42481" y="0"/>
                    <a:pt x="47625" y="43339"/>
                    <a:pt x="47625" y="94202"/>
                  </a:cubicBezTo>
                  <a:cubicBezTo>
                    <a:pt x="47625" y="145066"/>
                    <a:pt x="42481" y="188404"/>
                    <a:pt x="42481" y="188404"/>
                  </a:cubicBezTo>
                  <a:lnTo>
                    <a:pt x="5143" y="188404"/>
                  </a:lnTo>
                  <a:cubicBezTo>
                    <a:pt x="5143" y="188404"/>
                    <a:pt x="0" y="145066"/>
                    <a:pt x="0" y="94202"/>
                  </a:cubicBezTo>
                  <a:cubicBezTo>
                    <a:pt x="0" y="43339"/>
                    <a:pt x="5143" y="0"/>
                    <a:pt x="5143" y="0"/>
                  </a:cubicBezTo>
                  <a:lnTo>
                    <a:pt x="424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D65246F7-6990-E94E-6714-8613E3EE2AF9}"/>
                </a:ext>
              </a:extLst>
            </p:cNvPr>
            <p:cNvSpPr/>
            <p:nvPr/>
          </p:nvSpPr>
          <p:spPr>
            <a:xfrm>
              <a:off x="6073901" y="3711320"/>
              <a:ext cx="47625" cy="188404"/>
            </a:xfrm>
            <a:custGeom>
              <a:avLst/>
              <a:gdLst>
                <a:gd name="connsiteX0" fmla="*/ 42481 w 47625"/>
                <a:gd name="connsiteY0" fmla="*/ 0 h 188404"/>
                <a:gd name="connsiteX1" fmla="*/ 47625 w 47625"/>
                <a:gd name="connsiteY1" fmla="*/ 94202 h 188404"/>
                <a:gd name="connsiteX2" fmla="*/ 42481 w 47625"/>
                <a:gd name="connsiteY2" fmla="*/ 188404 h 188404"/>
                <a:gd name="connsiteX3" fmla="*/ 5143 w 47625"/>
                <a:gd name="connsiteY3" fmla="*/ 188404 h 188404"/>
                <a:gd name="connsiteX4" fmla="*/ 0 w 47625"/>
                <a:gd name="connsiteY4" fmla="*/ 94202 h 188404"/>
                <a:gd name="connsiteX5" fmla="*/ 5143 w 47625"/>
                <a:gd name="connsiteY5" fmla="*/ 0 h 188404"/>
                <a:gd name="connsiteX6" fmla="*/ 42481 w 47625"/>
                <a:gd name="connsiteY6" fmla="*/ 0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188404">
                  <a:moveTo>
                    <a:pt x="42481" y="0"/>
                  </a:moveTo>
                  <a:cubicBezTo>
                    <a:pt x="42481" y="0"/>
                    <a:pt x="47625" y="43339"/>
                    <a:pt x="47625" y="94202"/>
                  </a:cubicBezTo>
                  <a:cubicBezTo>
                    <a:pt x="47625" y="145066"/>
                    <a:pt x="42481" y="188404"/>
                    <a:pt x="42481" y="188404"/>
                  </a:cubicBezTo>
                  <a:lnTo>
                    <a:pt x="5143" y="188404"/>
                  </a:lnTo>
                  <a:cubicBezTo>
                    <a:pt x="5143" y="188404"/>
                    <a:pt x="0" y="145066"/>
                    <a:pt x="0" y="94202"/>
                  </a:cubicBezTo>
                  <a:cubicBezTo>
                    <a:pt x="0" y="43339"/>
                    <a:pt x="5143" y="0"/>
                    <a:pt x="5143" y="0"/>
                  </a:cubicBezTo>
                  <a:lnTo>
                    <a:pt x="424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1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2x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7B5CE0AE-18CC-1A44-6D52-0879B590D43C}"/>
              </a:ext>
            </a:extLst>
          </p:cNvPr>
          <p:cNvSpPr/>
          <p:nvPr userDrawn="1"/>
        </p:nvSpPr>
        <p:spPr>
          <a:xfrm>
            <a:off x="4062715" y="0"/>
            <a:ext cx="4063999" cy="6129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79426" y="2032000"/>
            <a:ext cx="2987999" cy="341312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1" y="-395164"/>
            <a:ext cx="157806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2x + afbeelding (S)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7D7C0B6-5B58-3191-7171-77BACE2B1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7" y="620714"/>
            <a:ext cx="2988000" cy="828675"/>
          </a:xfrm>
        </p:spPr>
        <p:txBody>
          <a:bodyPr/>
          <a:lstStyle>
            <a:lvl1pPr>
              <a:lnSpc>
                <a:spcPts val="2625"/>
              </a:lnSpc>
              <a:defRPr sz="2700"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C3AF67F-6A5E-170C-DED8-5D6BCF6EFEAE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8" name="Logo sky blue">
            <a:extLst>
              <a:ext uri="{FF2B5EF4-FFF2-40B4-BE49-F238E27FC236}">
                <a16:creationId xmlns:a16="http://schemas.microsoft.com/office/drawing/2014/main" id="{46E6C342-6652-3A2F-BFA8-FE5A970245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sp>
        <p:nvSpPr>
          <p:cNvPr id="5" name="Tijdelijke aanduiding voor verticale tekst 2">
            <a:extLst>
              <a:ext uri="{FF2B5EF4-FFF2-40B4-BE49-F238E27FC236}">
                <a16:creationId xmlns:a16="http://schemas.microsoft.com/office/drawing/2014/main" id="{003CA02C-183A-AF43-F414-A771BE9BE2D6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4634867" y="2032000"/>
            <a:ext cx="2992216" cy="341312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D798CA4-2FAF-E071-0040-CF73788AE7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5500" y="620714"/>
            <a:ext cx="2992216" cy="828675"/>
          </a:xfrm>
        </p:spPr>
        <p:txBody>
          <a:bodyPr/>
          <a:lstStyle>
            <a:lvl1pPr marL="0" indent="0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Plaats hier je titel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34EE03AE-CD13-42C5-B28F-9FD03DEF7A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8000" y="0"/>
            <a:ext cx="4064000" cy="6858000"/>
          </a:xfrm>
          <a:solidFill>
            <a:schemeClr val="bg1">
              <a:lumMod val="20000"/>
              <a:lumOff val="80000"/>
            </a:schemeClr>
          </a:solidFill>
        </p:spPr>
        <p:txBody>
          <a:bodyPr lIns="360000" tIns="0" rIns="36000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DA311193-EA36-D010-6EEC-429BC8D6E373}"/>
              </a:ext>
            </a:extLst>
          </p:cNvPr>
          <p:cNvGrpSpPr/>
          <p:nvPr userDrawn="1"/>
        </p:nvGrpSpPr>
        <p:grpSpPr>
          <a:xfrm>
            <a:off x="-3786438" y="2"/>
            <a:ext cx="3693387" cy="5359349"/>
            <a:chOff x="-3786437" y="0"/>
            <a:chExt cx="3693386" cy="5359349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77A6201-3E37-DE96-3253-23A44F3B8B4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9FA44F69-BDAE-66BB-3F89-A46232FF4A8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0D49691-ECE1-4F9D-D572-DA5EB93248A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EB0DAF43-846A-7885-C0CD-FB987914750E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8CB1A9E9-B7D5-03C3-B06A-66E1F0FF00B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6422E522-F2A0-5B17-6F60-917DAE46196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C8A91A3-DF39-363F-7EEC-9323CD674C1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5DD4BA0D-0CFF-F480-AD76-B508FF71515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F5EE6457-9890-67BB-4C0E-95A97DB708F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25C26458-FD45-BE1D-3CC7-9658A6A4CCA8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88BE6A47-F04B-6416-6335-FDF36F71531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827C5A82-04DE-6FAA-01F3-097A5618BE7E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5270D500-AE23-8C38-C8AC-CA82788C47CF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43F7A793-97A5-4DBF-6C1A-645BF947728A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7670E37B-F2E9-DC9E-5A43-9EDFD85B6E7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EE660F21-6B29-420E-6EF2-D55EFDA9A8E8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A6065CE3-3A91-9EDC-4D30-2BFEF8346F7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01156079-9C41-4CD9-1AC1-5C7365A20A5A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C9A11CD0-2194-6E16-3468-9CFCF252E9AC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E2C046A4-C818-6FCF-AFDA-90F96F1B324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38" name="ICOON_info">
              <a:extLst>
                <a:ext uri="{FF2B5EF4-FFF2-40B4-BE49-F238E27FC236}">
                  <a16:creationId xmlns:a16="http://schemas.microsoft.com/office/drawing/2014/main" id="{9A53A0FA-8A5A-3AA0-310B-F969C2A394EE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904ED0AB-26D0-5442-3ED1-F1CCCA98201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Graphic 163" descr="Informatie">
                <a:extLst>
                  <a:ext uri="{FF2B5EF4-FFF2-40B4-BE49-F238E27FC236}">
                    <a16:creationId xmlns:a16="http://schemas.microsoft.com/office/drawing/2014/main" id="{4B87AA90-3CCF-0B5C-996F-0093FD6F74C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9" name="VOORBEELD">
              <a:extLst>
                <a:ext uri="{FF2B5EF4-FFF2-40B4-BE49-F238E27FC236}">
                  <a16:creationId xmlns:a16="http://schemas.microsoft.com/office/drawing/2014/main" id="{D34C9CD6-31C0-71A2-4577-49FFE8D1004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535D6854-12B6-3032-B175-D12959A6ABF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93E21EB7-27A0-A1B5-FFC4-C522EBE285E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CE4558D7-1350-43AB-5820-5DC34E85E769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D6CDA476-C829-0ECF-3AAD-EC90D94AF14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CA93A1C8-3A65-E749-EF52-6BC7C16104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AB4C07BC-0F9F-F354-CC61-09946E1140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4F3790F9-6A09-DBD1-27F1-18CC576EEC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A69D39BA-5872-DC47-D8E3-29426C846D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CE3C5662-7DBE-B986-A4DF-525BDB1845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1" name="Pijl: rechts 80">
                  <a:extLst>
                    <a:ext uri="{FF2B5EF4-FFF2-40B4-BE49-F238E27FC236}">
                      <a16:creationId xmlns:a16="http://schemas.microsoft.com/office/drawing/2014/main" id="{DD17C9BD-775F-0A20-E79A-58106A5424F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63FB0389-FD4F-A591-9C91-ECEBB943660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3" name="Groep 72">
                  <a:extLst>
                    <a:ext uri="{FF2B5EF4-FFF2-40B4-BE49-F238E27FC236}">
                      <a16:creationId xmlns:a16="http://schemas.microsoft.com/office/drawing/2014/main" id="{B9EB3ED7-3BA7-A70D-BCD3-8382EF2155E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C4547672-61DE-B739-7DD3-1E27BFF976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7DE01313-40C0-0A01-7298-86C4C8B9C4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BA2AED00-99FC-67F0-2238-7233D1DD88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3E963E2E-944C-FD92-6980-F1B584C261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563ABCA-DBFE-337F-146F-25BBE8BF38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4" name="Pijl: rechts 73">
                  <a:extLst>
                    <a:ext uri="{FF2B5EF4-FFF2-40B4-BE49-F238E27FC236}">
                      <a16:creationId xmlns:a16="http://schemas.microsoft.com/office/drawing/2014/main" id="{084CCBD8-7691-EF8E-E7E5-7DB8C8B9DBB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4CDADB94-0155-2815-417A-68A9880E81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E8E982AA-B058-9574-ED86-043F751EC3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76FDB47-06DA-F334-5A37-C34380AB4E34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2C8A2DC7-A14D-D638-A40F-83A0A997406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AF816A76-6646-761F-A42B-BC565BB39A4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993F0CF2-15D5-9098-626B-3E20C9C97F8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AA38A918-58F5-A91D-181F-B293B03FF34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0B2E331F-1722-F38D-370B-FA501516AD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4517AD9B-7B7C-FA1A-A3DC-A63F5C2EFA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D49C64D0-9494-0843-3CCC-1225A4F697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CBB239A7-C6A3-06AF-488B-A7EF4EB3707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39D9D366-1784-0037-A47C-384D05EA50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7" name="Pijl: rechts 66">
                  <a:extLst>
                    <a:ext uri="{FF2B5EF4-FFF2-40B4-BE49-F238E27FC236}">
                      <a16:creationId xmlns:a16="http://schemas.microsoft.com/office/drawing/2014/main" id="{8C5DCAD5-900E-8AA0-DA16-B95EAE51FC2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726C8292-8888-8C7E-F197-B2384A61BF1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D0AFF332-A926-8B55-2421-32D58C47DC7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E6641907-86E3-4AA7-5D47-1C94BBD2301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B0D17AD3-0242-C549-4EB1-D74C6DDDB0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A13C6F6A-E241-D28E-B535-81E87D8F4A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56429A58-BDFD-9DAF-927B-3F06F0BB91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F6D99076-4234-0F4E-B85D-0CC80EC590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A98F89BC-09AA-BB4A-DFD9-E78ECF04A3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895E68DA-F81F-93E1-A131-B81FA6F42F4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5165078C-1826-DBD3-30C3-5F4199804F50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42" name="Inspireren">
                <a:extLst>
                  <a:ext uri="{FF2B5EF4-FFF2-40B4-BE49-F238E27FC236}">
                    <a16:creationId xmlns:a16="http://schemas.microsoft.com/office/drawing/2014/main" id="{56558660-292E-A8ED-AF7C-F7377281DC2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4" name="Freeform 12">
                  <a:extLst>
                    <a:ext uri="{FF2B5EF4-FFF2-40B4-BE49-F238E27FC236}">
                      <a16:creationId xmlns:a16="http://schemas.microsoft.com/office/drawing/2014/main" id="{B9A802E1-6D63-2912-0140-9F2A81D34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13">
                  <a:extLst>
                    <a:ext uri="{FF2B5EF4-FFF2-40B4-BE49-F238E27FC236}">
                      <a16:creationId xmlns:a16="http://schemas.microsoft.com/office/drawing/2014/main" id="{F3B3FFEA-FE6F-96B2-3C5D-D948AE9318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14">
                  <a:extLst>
                    <a:ext uri="{FF2B5EF4-FFF2-40B4-BE49-F238E27FC236}">
                      <a16:creationId xmlns:a16="http://schemas.microsoft.com/office/drawing/2014/main" id="{F86BE135-139E-9944-777B-54F3F56757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3D9889BD-69A1-90DB-FAD8-0F39BC33987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5D45AFE9-C1B5-F9CF-B18E-4C524A8ABCBA}"/>
                </a:ext>
              </a:extLst>
            </p:cNvPr>
            <p:cNvSpPr/>
            <p:nvPr userDrawn="1"/>
          </p:nvSpPr>
          <p:spPr>
            <a:xfrm>
              <a:off x="-3319415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grpSp>
        <p:nvGrpSpPr>
          <p:cNvPr id="89" name="INSTRUCTIE">
            <a:extLst>
              <a:ext uri="{FF2B5EF4-FFF2-40B4-BE49-F238E27FC236}">
                <a16:creationId xmlns:a16="http://schemas.microsoft.com/office/drawing/2014/main" id="{B3E2B0F2-810D-A929-8173-AE88C6176BAD}"/>
              </a:ext>
            </a:extLst>
          </p:cNvPr>
          <p:cNvGrpSpPr/>
          <p:nvPr userDrawn="1"/>
        </p:nvGrpSpPr>
        <p:grpSpPr>
          <a:xfrm>
            <a:off x="12377597" y="0"/>
            <a:ext cx="3693113" cy="5247148"/>
            <a:chOff x="-3786164" y="0"/>
            <a:chExt cx="3693113" cy="5247148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51BBDA6-5EE9-7A25-4690-912B921D331E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9D49B289-AA71-DDF7-284E-368B3450A800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A7E2BF16-B7CB-FEAD-1BCE-1A3590BBD08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AA04B3E0-D9B5-5FD5-C9EF-AA4A11585695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2D5676CE-C4D7-8907-A666-521CC5F70862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A38FC9E1-FF44-D0B2-9098-087018D5FFA3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3CDCFE40-A0E3-05AA-B0DE-5487BFE6639D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B49389E7-1D3A-7FA4-CE52-DE5818EBB5DF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05E25D44-42FC-D40C-95F1-9CC938F9BBFF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1FD6E4A0-4F7F-BE42-3479-8C32CA7912FE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16" name="Groep 115">
                <a:extLst>
                  <a:ext uri="{FF2B5EF4-FFF2-40B4-BE49-F238E27FC236}">
                    <a16:creationId xmlns:a16="http://schemas.microsoft.com/office/drawing/2014/main" id="{F00BDF5B-6C57-F2DC-1AA1-87FCF9570F59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19" name="Groep 118">
                  <a:extLst>
                    <a:ext uri="{FF2B5EF4-FFF2-40B4-BE49-F238E27FC236}">
                      <a16:creationId xmlns:a16="http://schemas.microsoft.com/office/drawing/2014/main" id="{732D635B-5B92-62B0-FC4A-8F94DA2E7197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50137AAE-04E9-81CD-12DB-5FC66E85ED2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1BF7BE2D-813D-89A9-6AE5-CD34D9037F2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DF5A4F1B-6823-911D-790E-905E63AF68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Ovaal 130">
                      <a:extLst>
                        <a:ext uri="{FF2B5EF4-FFF2-40B4-BE49-F238E27FC236}">
                          <a16:creationId xmlns:a16="http://schemas.microsoft.com/office/drawing/2014/main" id="{D6BCC57E-FA33-EDFF-94F9-EAB5C885BD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7" name="Afbeelding 126">
                    <a:extLst>
                      <a:ext uri="{FF2B5EF4-FFF2-40B4-BE49-F238E27FC236}">
                        <a16:creationId xmlns:a16="http://schemas.microsoft.com/office/drawing/2014/main" id="{C8D64402-5EFE-BB91-01E2-5FA0F12374A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633F566A-D1CD-5792-2665-EC62F60A27A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2B1B1D70-6A80-532D-F20F-4BD0FC19297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857E9ABE-8E98-7E2E-2341-70BF9615B0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21FE8117-414D-4DBD-0412-7856B69665D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64674102-F939-C06B-22A1-DFA7689392C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BF618722-B1AF-203A-AE58-2CA75D130A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B94B73CB-A85B-262C-F61A-A100938FEC5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8C87340C-6016-1EF6-697D-D8EC33DF76B2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18" name="Gelijkbenige driehoek 117">
                <a:extLst>
                  <a:ext uri="{FF2B5EF4-FFF2-40B4-BE49-F238E27FC236}">
                    <a16:creationId xmlns:a16="http://schemas.microsoft.com/office/drawing/2014/main" id="{00CA1D30-153C-DADE-E5FC-49C52E0285F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6DA794E4-A5E7-3BA2-786A-A3499659F5F0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14" name="Ovaal 113">
                <a:extLst>
                  <a:ext uri="{FF2B5EF4-FFF2-40B4-BE49-F238E27FC236}">
                    <a16:creationId xmlns:a16="http://schemas.microsoft.com/office/drawing/2014/main" id="{8317480B-232A-6F66-6D92-F55BB91B538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Graphic 163" descr="Informatie">
                <a:extLst>
                  <a:ext uri="{FF2B5EF4-FFF2-40B4-BE49-F238E27FC236}">
                    <a16:creationId xmlns:a16="http://schemas.microsoft.com/office/drawing/2014/main" id="{0A03366B-49BE-4552-61A3-A65FC51DCFC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9C1FA01B-4EBF-3F6C-9765-E84F0177E42A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09" name="Inspireren">
                <a:extLst>
                  <a:ext uri="{FF2B5EF4-FFF2-40B4-BE49-F238E27FC236}">
                    <a16:creationId xmlns:a16="http://schemas.microsoft.com/office/drawing/2014/main" id="{390EFB35-F840-3FC8-F9A6-F61E3949D11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1" name="Freeform 12">
                  <a:extLst>
                    <a:ext uri="{FF2B5EF4-FFF2-40B4-BE49-F238E27FC236}">
                      <a16:creationId xmlns:a16="http://schemas.microsoft.com/office/drawing/2014/main" id="{7B553262-E8B1-3BFB-1FCD-6017AEEC2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13">
                  <a:extLst>
                    <a:ext uri="{FF2B5EF4-FFF2-40B4-BE49-F238E27FC236}">
                      <a16:creationId xmlns:a16="http://schemas.microsoft.com/office/drawing/2014/main" id="{19902A01-3052-C862-4D4B-137B374D36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4">
                  <a:extLst>
                    <a:ext uri="{FF2B5EF4-FFF2-40B4-BE49-F238E27FC236}">
                      <a16:creationId xmlns:a16="http://schemas.microsoft.com/office/drawing/2014/main" id="{E98147D0-9662-BE4B-766A-37648892FC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0" name="Tekstvak 109">
                <a:extLst>
                  <a:ext uri="{FF2B5EF4-FFF2-40B4-BE49-F238E27FC236}">
                    <a16:creationId xmlns:a16="http://schemas.microsoft.com/office/drawing/2014/main" id="{C91DDF23-6C39-61DB-6105-01FE7F4D9544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44F35CC1-88EB-330D-3E70-4081810F5C61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A02DCC72-79F9-EFBC-F748-BDE28C4F66B8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05" name="Vrije vorm: vorm 104">
                  <a:extLst>
                    <a:ext uri="{FF2B5EF4-FFF2-40B4-BE49-F238E27FC236}">
                      <a16:creationId xmlns:a16="http://schemas.microsoft.com/office/drawing/2014/main" id="{63BD4365-21A5-728C-EAC9-C3A0E9DCADF9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" name="Groep 105">
                  <a:extLst>
                    <a:ext uri="{FF2B5EF4-FFF2-40B4-BE49-F238E27FC236}">
                      <a16:creationId xmlns:a16="http://schemas.microsoft.com/office/drawing/2014/main" id="{7461521F-DF2C-7714-0CF8-61DCFEF70A8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07" name="Vrije vorm: vorm 106">
                    <a:extLst>
                      <a:ext uri="{FF2B5EF4-FFF2-40B4-BE49-F238E27FC236}">
                        <a16:creationId xmlns:a16="http://schemas.microsoft.com/office/drawing/2014/main" id="{1EC8E6EB-2C43-AD9A-25DE-2EE734F9E382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Vrije vorm: vorm 107">
                    <a:extLst>
                      <a:ext uri="{FF2B5EF4-FFF2-40B4-BE49-F238E27FC236}">
                        <a16:creationId xmlns:a16="http://schemas.microsoft.com/office/drawing/2014/main" id="{B23A1A8C-FDA4-6A8E-F02B-865B02037E04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04" name="Tekstvak 103">
                <a:extLst>
                  <a:ext uri="{FF2B5EF4-FFF2-40B4-BE49-F238E27FC236}">
                    <a16:creationId xmlns:a16="http://schemas.microsoft.com/office/drawing/2014/main" id="{ED468C60-7EA6-885D-8F8E-329928131178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65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E98B6D7-5C26-E9E3-386A-A9F174DF6772}"/>
              </a:ext>
            </a:extLst>
          </p:cNvPr>
          <p:cNvSpPr/>
          <p:nvPr userDrawn="1"/>
        </p:nvSpPr>
        <p:spPr>
          <a:xfrm>
            <a:off x="-3457" y="-2926"/>
            <a:ext cx="6114357" cy="6860926"/>
          </a:xfrm>
          <a:custGeom>
            <a:avLst/>
            <a:gdLst>
              <a:gd name="connsiteX0" fmla="*/ 5820487 w 6114357"/>
              <a:gd name="connsiteY0" fmla="*/ 6730623 h 6860926"/>
              <a:gd name="connsiteX1" fmla="*/ 5865816 w 6114357"/>
              <a:gd name="connsiteY1" fmla="*/ 6730623 h 6860926"/>
              <a:gd name="connsiteX2" fmla="*/ 5872137 w 6114357"/>
              <a:gd name="connsiteY2" fmla="*/ 6844968 h 6860926"/>
              <a:gd name="connsiteX3" fmla="*/ 5871779 w 6114357"/>
              <a:gd name="connsiteY3" fmla="*/ 6860926 h 6860926"/>
              <a:gd name="connsiteX4" fmla="*/ 5814527 w 6114357"/>
              <a:gd name="connsiteY4" fmla="*/ 6860926 h 6860926"/>
              <a:gd name="connsiteX5" fmla="*/ 5814168 w 6114357"/>
              <a:gd name="connsiteY5" fmla="*/ 6844968 h 6860926"/>
              <a:gd name="connsiteX6" fmla="*/ 5820487 w 6114357"/>
              <a:gd name="connsiteY6" fmla="*/ 6730623 h 6860926"/>
              <a:gd name="connsiteX7" fmla="*/ 5028063 w 6114357"/>
              <a:gd name="connsiteY7" fmla="*/ 6730623 h 6860926"/>
              <a:gd name="connsiteX8" fmla="*/ 5073393 w 6114357"/>
              <a:gd name="connsiteY8" fmla="*/ 6730623 h 6860926"/>
              <a:gd name="connsiteX9" fmla="*/ 5079711 w 6114357"/>
              <a:gd name="connsiteY9" fmla="*/ 6844968 h 6860926"/>
              <a:gd name="connsiteX10" fmla="*/ 5079353 w 6114357"/>
              <a:gd name="connsiteY10" fmla="*/ 6860926 h 6860926"/>
              <a:gd name="connsiteX11" fmla="*/ 5022161 w 6114357"/>
              <a:gd name="connsiteY11" fmla="*/ 6860926 h 6860926"/>
              <a:gd name="connsiteX12" fmla="*/ 5021806 w 6114357"/>
              <a:gd name="connsiteY12" fmla="*/ 6844968 h 6860926"/>
              <a:gd name="connsiteX13" fmla="*/ 5028063 w 6114357"/>
              <a:gd name="connsiteY13" fmla="*/ 6730623 h 6860926"/>
              <a:gd name="connsiteX14" fmla="*/ 4235631 w 6114357"/>
              <a:gd name="connsiteY14" fmla="*/ 6730623 h 6860926"/>
              <a:gd name="connsiteX15" fmla="*/ 4280961 w 6114357"/>
              <a:gd name="connsiteY15" fmla="*/ 6730623 h 6860926"/>
              <a:gd name="connsiteX16" fmla="*/ 4287283 w 6114357"/>
              <a:gd name="connsiteY16" fmla="*/ 6844968 h 6860926"/>
              <a:gd name="connsiteX17" fmla="*/ 4286924 w 6114357"/>
              <a:gd name="connsiteY17" fmla="*/ 6860926 h 6860926"/>
              <a:gd name="connsiteX18" fmla="*/ 4229671 w 6114357"/>
              <a:gd name="connsiteY18" fmla="*/ 6860926 h 6860926"/>
              <a:gd name="connsiteX19" fmla="*/ 4229312 w 6114357"/>
              <a:gd name="connsiteY19" fmla="*/ 6844968 h 6860926"/>
              <a:gd name="connsiteX20" fmla="*/ 4235631 w 6114357"/>
              <a:gd name="connsiteY20" fmla="*/ 6730623 h 6860926"/>
              <a:gd name="connsiteX21" fmla="*/ 3443358 w 6114357"/>
              <a:gd name="connsiteY21" fmla="*/ 6730623 h 6860926"/>
              <a:gd name="connsiteX22" fmla="*/ 3488682 w 6114357"/>
              <a:gd name="connsiteY22" fmla="*/ 6730623 h 6860926"/>
              <a:gd name="connsiteX23" fmla="*/ 3495001 w 6114357"/>
              <a:gd name="connsiteY23" fmla="*/ 6844968 h 6860926"/>
              <a:gd name="connsiteX24" fmla="*/ 3494642 w 6114357"/>
              <a:gd name="connsiteY24" fmla="*/ 6860926 h 6860926"/>
              <a:gd name="connsiteX25" fmla="*/ 3437454 w 6114357"/>
              <a:gd name="connsiteY25" fmla="*/ 6860926 h 6860926"/>
              <a:gd name="connsiteX26" fmla="*/ 3437099 w 6114357"/>
              <a:gd name="connsiteY26" fmla="*/ 6844968 h 6860926"/>
              <a:gd name="connsiteX27" fmla="*/ 3443358 w 6114357"/>
              <a:gd name="connsiteY27" fmla="*/ 6730623 h 6860926"/>
              <a:gd name="connsiteX28" fmla="*/ 2650940 w 6114357"/>
              <a:gd name="connsiteY28" fmla="*/ 6730623 h 6860926"/>
              <a:gd name="connsiteX29" fmla="*/ 2696266 w 6114357"/>
              <a:gd name="connsiteY29" fmla="*/ 6730623 h 6860926"/>
              <a:gd name="connsiteX30" fmla="*/ 2702585 w 6114357"/>
              <a:gd name="connsiteY30" fmla="*/ 6844968 h 6860926"/>
              <a:gd name="connsiteX31" fmla="*/ 2702227 w 6114357"/>
              <a:gd name="connsiteY31" fmla="*/ 6860926 h 6860926"/>
              <a:gd name="connsiteX32" fmla="*/ 2645039 w 6114357"/>
              <a:gd name="connsiteY32" fmla="*/ 6860926 h 6860926"/>
              <a:gd name="connsiteX33" fmla="*/ 2644684 w 6114357"/>
              <a:gd name="connsiteY33" fmla="*/ 6844968 h 6860926"/>
              <a:gd name="connsiteX34" fmla="*/ 2650940 w 6114357"/>
              <a:gd name="connsiteY34" fmla="*/ 6730623 h 6860926"/>
              <a:gd name="connsiteX35" fmla="*/ 1858507 w 6114357"/>
              <a:gd name="connsiteY35" fmla="*/ 6730623 h 6860926"/>
              <a:gd name="connsiteX36" fmla="*/ 1903833 w 6114357"/>
              <a:gd name="connsiteY36" fmla="*/ 6730623 h 6860926"/>
              <a:gd name="connsiteX37" fmla="*/ 1910149 w 6114357"/>
              <a:gd name="connsiteY37" fmla="*/ 6844968 h 6860926"/>
              <a:gd name="connsiteX38" fmla="*/ 1909791 w 6114357"/>
              <a:gd name="connsiteY38" fmla="*/ 6860926 h 6860926"/>
              <a:gd name="connsiteX39" fmla="*/ 1852604 w 6114357"/>
              <a:gd name="connsiteY39" fmla="*/ 6860926 h 6860926"/>
              <a:gd name="connsiteX40" fmla="*/ 1852249 w 6114357"/>
              <a:gd name="connsiteY40" fmla="*/ 6844968 h 6860926"/>
              <a:gd name="connsiteX41" fmla="*/ 1858507 w 6114357"/>
              <a:gd name="connsiteY41" fmla="*/ 6730623 h 6860926"/>
              <a:gd name="connsiteX42" fmla="*/ 1066095 w 6114357"/>
              <a:gd name="connsiteY42" fmla="*/ 6730623 h 6860926"/>
              <a:gd name="connsiteX43" fmla="*/ 1111424 w 6114357"/>
              <a:gd name="connsiteY43" fmla="*/ 6730623 h 6860926"/>
              <a:gd name="connsiteX44" fmla="*/ 1117743 w 6114357"/>
              <a:gd name="connsiteY44" fmla="*/ 6844968 h 6860926"/>
              <a:gd name="connsiteX45" fmla="*/ 1117385 w 6114357"/>
              <a:gd name="connsiteY45" fmla="*/ 6860926 h 6860926"/>
              <a:gd name="connsiteX46" fmla="*/ 1060134 w 6114357"/>
              <a:gd name="connsiteY46" fmla="*/ 6860926 h 6860926"/>
              <a:gd name="connsiteX47" fmla="*/ 1059775 w 6114357"/>
              <a:gd name="connsiteY47" fmla="*/ 6844968 h 6860926"/>
              <a:gd name="connsiteX48" fmla="*/ 1066095 w 6114357"/>
              <a:gd name="connsiteY48" fmla="*/ 6730623 h 6860926"/>
              <a:gd name="connsiteX49" fmla="*/ 273723 w 6114357"/>
              <a:gd name="connsiteY49" fmla="*/ 6730623 h 6860926"/>
              <a:gd name="connsiteX50" fmla="*/ 319051 w 6114357"/>
              <a:gd name="connsiteY50" fmla="*/ 6730623 h 6860926"/>
              <a:gd name="connsiteX51" fmla="*/ 325372 w 6114357"/>
              <a:gd name="connsiteY51" fmla="*/ 6844968 h 6860926"/>
              <a:gd name="connsiteX52" fmla="*/ 325013 w 6114357"/>
              <a:gd name="connsiteY52" fmla="*/ 6860926 h 6860926"/>
              <a:gd name="connsiteX53" fmla="*/ 267822 w 6114357"/>
              <a:gd name="connsiteY53" fmla="*/ 6860926 h 6860926"/>
              <a:gd name="connsiteX54" fmla="*/ 267467 w 6114357"/>
              <a:gd name="connsiteY54" fmla="*/ 6844968 h 6860926"/>
              <a:gd name="connsiteX55" fmla="*/ 273723 w 6114357"/>
              <a:gd name="connsiteY55" fmla="*/ 6730623 h 6860926"/>
              <a:gd name="connsiteX56" fmla="*/ 5161164 w 6114357"/>
              <a:gd name="connsiteY56" fmla="*/ 6653842 h 6860926"/>
              <a:gd name="connsiteX57" fmla="*/ 5169559 w 6114357"/>
              <a:gd name="connsiteY57" fmla="*/ 6657553 h 6860926"/>
              <a:gd name="connsiteX58" fmla="*/ 5263326 w 6114357"/>
              <a:gd name="connsiteY58" fmla="*/ 6705533 h 6860926"/>
              <a:gd name="connsiteX59" fmla="*/ 5359219 w 6114357"/>
              <a:gd name="connsiteY59" fmla="*/ 6768163 h 6860926"/>
              <a:gd name="connsiteX60" fmla="*/ 5336555 w 6114357"/>
              <a:gd name="connsiteY60" fmla="*/ 6807427 h 6860926"/>
              <a:gd name="connsiteX61" fmla="*/ 5234405 w 6114357"/>
              <a:gd name="connsiteY61" fmla="*/ 6755650 h 6860926"/>
              <a:gd name="connsiteX62" fmla="*/ 5138513 w 6114357"/>
              <a:gd name="connsiteY62" fmla="*/ 6693019 h 6860926"/>
              <a:gd name="connsiteX63" fmla="*/ 4368734 w 6114357"/>
              <a:gd name="connsiteY63" fmla="*/ 6653842 h 6860926"/>
              <a:gd name="connsiteX64" fmla="*/ 4377133 w 6114357"/>
              <a:gd name="connsiteY64" fmla="*/ 6657553 h 6860926"/>
              <a:gd name="connsiteX65" fmla="*/ 4470896 w 6114357"/>
              <a:gd name="connsiteY65" fmla="*/ 6705533 h 6860926"/>
              <a:gd name="connsiteX66" fmla="*/ 4566786 w 6114357"/>
              <a:gd name="connsiteY66" fmla="*/ 6768163 h 6860926"/>
              <a:gd name="connsiteX67" fmla="*/ 4544124 w 6114357"/>
              <a:gd name="connsiteY67" fmla="*/ 6807427 h 6860926"/>
              <a:gd name="connsiteX68" fmla="*/ 4441974 w 6114357"/>
              <a:gd name="connsiteY68" fmla="*/ 6755650 h 6860926"/>
              <a:gd name="connsiteX69" fmla="*/ 4346083 w 6114357"/>
              <a:gd name="connsiteY69" fmla="*/ 6693019 h 6860926"/>
              <a:gd name="connsiteX70" fmla="*/ 3576458 w 6114357"/>
              <a:gd name="connsiteY70" fmla="*/ 6653842 h 6860926"/>
              <a:gd name="connsiteX71" fmla="*/ 3584854 w 6114357"/>
              <a:gd name="connsiteY71" fmla="*/ 6657553 h 6860926"/>
              <a:gd name="connsiteX72" fmla="*/ 3678618 w 6114357"/>
              <a:gd name="connsiteY72" fmla="*/ 6705533 h 6860926"/>
              <a:gd name="connsiteX73" fmla="*/ 3774507 w 6114357"/>
              <a:gd name="connsiteY73" fmla="*/ 6768163 h 6860926"/>
              <a:gd name="connsiteX74" fmla="*/ 3751844 w 6114357"/>
              <a:gd name="connsiteY74" fmla="*/ 6807427 h 6860926"/>
              <a:gd name="connsiteX75" fmla="*/ 3649698 w 6114357"/>
              <a:gd name="connsiteY75" fmla="*/ 6755650 h 6860926"/>
              <a:gd name="connsiteX76" fmla="*/ 3553805 w 6114357"/>
              <a:gd name="connsiteY76" fmla="*/ 6693019 h 6860926"/>
              <a:gd name="connsiteX77" fmla="*/ 2784039 w 6114357"/>
              <a:gd name="connsiteY77" fmla="*/ 6653842 h 6860926"/>
              <a:gd name="connsiteX78" fmla="*/ 2792433 w 6114357"/>
              <a:gd name="connsiteY78" fmla="*/ 6657553 h 6860926"/>
              <a:gd name="connsiteX79" fmla="*/ 2886199 w 6114357"/>
              <a:gd name="connsiteY79" fmla="*/ 6705533 h 6860926"/>
              <a:gd name="connsiteX80" fmla="*/ 2982097 w 6114357"/>
              <a:gd name="connsiteY80" fmla="*/ 6768163 h 6860926"/>
              <a:gd name="connsiteX81" fmla="*/ 2959430 w 6114357"/>
              <a:gd name="connsiteY81" fmla="*/ 6807427 h 6860926"/>
              <a:gd name="connsiteX82" fmla="*/ 2857283 w 6114357"/>
              <a:gd name="connsiteY82" fmla="*/ 6755650 h 6860926"/>
              <a:gd name="connsiteX83" fmla="*/ 2761385 w 6114357"/>
              <a:gd name="connsiteY83" fmla="*/ 6693019 h 6860926"/>
              <a:gd name="connsiteX84" fmla="*/ 1991605 w 6114357"/>
              <a:gd name="connsiteY84" fmla="*/ 6653842 h 6860926"/>
              <a:gd name="connsiteX85" fmla="*/ 2000001 w 6114357"/>
              <a:gd name="connsiteY85" fmla="*/ 6657553 h 6860926"/>
              <a:gd name="connsiteX86" fmla="*/ 2093772 w 6114357"/>
              <a:gd name="connsiteY86" fmla="*/ 6705533 h 6860926"/>
              <a:gd name="connsiteX87" fmla="*/ 2189673 w 6114357"/>
              <a:gd name="connsiteY87" fmla="*/ 6768163 h 6860926"/>
              <a:gd name="connsiteX88" fmla="*/ 2167008 w 6114357"/>
              <a:gd name="connsiteY88" fmla="*/ 6807427 h 6860926"/>
              <a:gd name="connsiteX89" fmla="*/ 2064848 w 6114357"/>
              <a:gd name="connsiteY89" fmla="*/ 6755650 h 6860926"/>
              <a:gd name="connsiteX90" fmla="*/ 1968954 w 6114357"/>
              <a:gd name="connsiteY90" fmla="*/ 6693019 h 6860926"/>
              <a:gd name="connsiteX91" fmla="*/ 1199194 w 6114357"/>
              <a:gd name="connsiteY91" fmla="*/ 6653842 h 6860926"/>
              <a:gd name="connsiteX92" fmla="*/ 1207591 w 6114357"/>
              <a:gd name="connsiteY92" fmla="*/ 6657553 h 6860926"/>
              <a:gd name="connsiteX93" fmla="*/ 1301358 w 6114357"/>
              <a:gd name="connsiteY93" fmla="*/ 6705533 h 6860926"/>
              <a:gd name="connsiteX94" fmla="*/ 1397251 w 6114357"/>
              <a:gd name="connsiteY94" fmla="*/ 6768163 h 6860926"/>
              <a:gd name="connsiteX95" fmla="*/ 1374587 w 6114357"/>
              <a:gd name="connsiteY95" fmla="*/ 6807427 h 6860926"/>
              <a:gd name="connsiteX96" fmla="*/ 1272437 w 6114357"/>
              <a:gd name="connsiteY96" fmla="*/ 6755650 h 6860926"/>
              <a:gd name="connsiteX97" fmla="*/ 1176543 w 6114357"/>
              <a:gd name="connsiteY97" fmla="*/ 6693019 h 6860926"/>
              <a:gd name="connsiteX98" fmla="*/ 406823 w 6114357"/>
              <a:gd name="connsiteY98" fmla="*/ 6653842 h 6860926"/>
              <a:gd name="connsiteX99" fmla="*/ 415219 w 6114357"/>
              <a:gd name="connsiteY99" fmla="*/ 6657553 h 6860926"/>
              <a:gd name="connsiteX100" fmla="*/ 508984 w 6114357"/>
              <a:gd name="connsiteY100" fmla="*/ 6705533 h 6860926"/>
              <a:gd name="connsiteX101" fmla="*/ 604877 w 6114357"/>
              <a:gd name="connsiteY101" fmla="*/ 6768163 h 6860926"/>
              <a:gd name="connsiteX102" fmla="*/ 582212 w 6114357"/>
              <a:gd name="connsiteY102" fmla="*/ 6807427 h 6860926"/>
              <a:gd name="connsiteX103" fmla="*/ 480064 w 6114357"/>
              <a:gd name="connsiteY103" fmla="*/ 6755650 h 6860926"/>
              <a:gd name="connsiteX104" fmla="*/ 384172 w 6114357"/>
              <a:gd name="connsiteY104" fmla="*/ 6693019 h 6860926"/>
              <a:gd name="connsiteX105" fmla="*/ 5953539 w 6114357"/>
              <a:gd name="connsiteY105" fmla="*/ 6653818 h 6860926"/>
              <a:gd name="connsiteX106" fmla="*/ 6055753 w 6114357"/>
              <a:gd name="connsiteY106" fmla="*/ 6705533 h 6860926"/>
              <a:gd name="connsiteX107" fmla="*/ 6114357 w 6114357"/>
              <a:gd name="connsiteY107" fmla="*/ 6742502 h 6860926"/>
              <a:gd name="connsiteX108" fmla="*/ 6114357 w 6114357"/>
              <a:gd name="connsiteY108" fmla="*/ 6800797 h 6860926"/>
              <a:gd name="connsiteX109" fmla="*/ 6097938 w 6114357"/>
              <a:gd name="connsiteY109" fmla="*/ 6793126 h 6860926"/>
              <a:gd name="connsiteX110" fmla="*/ 6026769 w 6114357"/>
              <a:gd name="connsiteY110" fmla="*/ 6755650 h 6860926"/>
              <a:gd name="connsiteX111" fmla="*/ 5930874 w 6114357"/>
              <a:gd name="connsiteY111" fmla="*/ 6693019 h 6860926"/>
              <a:gd name="connsiteX112" fmla="*/ 5732703 w 6114357"/>
              <a:gd name="connsiteY112" fmla="*/ 6653818 h 6860926"/>
              <a:gd name="connsiteX113" fmla="*/ 5755369 w 6114357"/>
              <a:gd name="connsiteY113" fmla="*/ 6693019 h 6860926"/>
              <a:gd name="connsiteX114" fmla="*/ 5659475 w 6114357"/>
              <a:gd name="connsiteY114" fmla="*/ 6755650 h 6860926"/>
              <a:gd name="connsiteX115" fmla="*/ 5557261 w 6114357"/>
              <a:gd name="connsiteY115" fmla="*/ 6807427 h 6860926"/>
              <a:gd name="connsiteX116" fmla="*/ 5534598 w 6114357"/>
              <a:gd name="connsiteY116" fmla="*/ 6768163 h 6860926"/>
              <a:gd name="connsiteX117" fmla="*/ 5534662 w 6114357"/>
              <a:gd name="connsiteY117" fmla="*/ 6768163 h 6860926"/>
              <a:gd name="connsiteX118" fmla="*/ 5630554 w 6114357"/>
              <a:gd name="connsiteY118" fmla="*/ 6705533 h 6860926"/>
              <a:gd name="connsiteX119" fmla="*/ 5732703 w 6114357"/>
              <a:gd name="connsiteY119" fmla="*/ 6653818 h 6860926"/>
              <a:gd name="connsiteX120" fmla="*/ 5161113 w 6114357"/>
              <a:gd name="connsiteY120" fmla="*/ 6653818 h 6860926"/>
              <a:gd name="connsiteX121" fmla="*/ 5161176 w 6114357"/>
              <a:gd name="connsiteY121" fmla="*/ 6653818 h 6860926"/>
              <a:gd name="connsiteX122" fmla="*/ 5161164 w 6114357"/>
              <a:gd name="connsiteY122" fmla="*/ 6653842 h 6860926"/>
              <a:gd name="connsiteX123" fmla="*/ 4940339 w 6114357"/>
              <a:gd name="connsiteY123" fmla="*/ 6653818 h 6860926"/>
              <a:gd name="connsiteX124" fmla="*/ 4963005 w 6114357"/>
              <a:gd name="connsiteY124" fmla="*/ 6693019 h 6860926"/>
              <a:gd name="connsiteX125" fmla="*/ 4867111 w 6114357"/>
              <a:gd name="connsiteY125" fmla="*/ 6755650 h 6860926"/>
              <a:gd name="connsiteX126" fmla="*/ 4764899 w 6114357"/>
              <a:gd name="connsiteY126" fmla="*/ 6807427 h 6860926"/>
              <a:gd name="connsiteX127" fmla="*/ 4742234 w 6114357"/>
              <a:gd name="connsiteY127" fmla="*/ 6768163 h 6860926"/>
              <a:gd name="connsiteX128" fmla="*/ 4742299 w 6114357"/>
              <a:gd name="connsiteY128" fmla="*/ 6768163 h 6860926"/>
              <a:gd name="connsiteX129" fmla="*/ 4838192 w 6114357"/>
              <a:gd name="connsiteY129" fmla="*/ 6705533 h 6860926"/>
              <a:gd name="connsiteX130" fmla="*/ 4940339 w 6114357"/>
              <a:gd name="connsiteY130" fmla="*/ 6653818 h 6860926"/>
              <a:gd name="connsiteX131" fmla="*/ 4368680 w 6114357"/>
              <a:gd name="connsiteY131" fmla="*/ 6653818 h 6860926"/>
              <a:gd name="connsiteX132" fmla="*/ 4368743 w 6114357"/>
              <a:gd name="connsiteY132" fmla="*/ 6653818 h 6860926"/>
              <a:gd name="connsiteX133" fmla="*/ 4368734 w 6114357"/>
              <a:gd name="connsiteY133" fmla="*/ 6653842 h 6860926"/>
              <a:gd name="connsiteX134" fmla="*/ 4147907 w 6114357"/>
              <a:gd name="connsiteY134" fmla="*/ 6653818 h 6860926"/>
              <a:gd name="connsiteX135" fmla="*/ 4170572 w 6114357"/>
              <a:gd name="connsiteY135" fmla="*/ 6693019 h 6860926"/>
              <a:gd name="connsiteX136" fmla="*/ 4074680 w 6114357"/>
              <a:gd name="connsiteY136" fmla="*/ 6755650 h 6860926"/>
              <a:gd name="connsiteX137" fmla="*/ 3972463 w 6114357"/>
              <a:gd name="connsiteY137" fmla="*/ 6807427 h 6860926"/>
              <a:gd name="connsiteX138" fmla="*/ 3949801 w 6114357"/>
              <a:gd name="connsiteY138" fmla="*/ 6768163 h 6860926"/>
              <a:gd name="connsiteX139" fmla="*/ 3949866 w 6114357"/>
              <a:gd name="connsiteY139" fmla="*/ 6768163 h 6860926"/>
              <a:gd name="connsiteX140" fmla="*/ 4045760 w 6114357"/>
              <a:gd name="connsiteY140" fmla="*/ 6705533 h 6860926"/>
              <a:gd name="connsiteX141" fmla="*/ 4147907 w 6114357"/>
              <a:gd name="connsiteY141" fmla="*/ 6653818 h 6860926"/>
              <a:gd name="connsiteX142" fmla="*/ 3576404 w 6114357"/>
              <a:gd name="connsiteY142" fmla="*/ 6653818 h 6860926"/>
              <a:gd name="connsiteX143" fmla="*/ 3576470 w 6114357"/>
              <a:gd name="connsiteY143" fmla="*/ 6653818 h 6860926"/>
              <a:gd name="connsiteX144" fmla="*/ 3576458 w 6114357"/>
              <a:gd name="connsiteY144" fmla="*/ 6653842 h 6860926"/>
              <a:gd name="connsiteX145" fmla="*/ 3355572 w 6114357"/>
              <a:gd name="connsiteY145" fmla="*/ 6653818 h 6860926"/>
              <a:gd name="connsiteX146" fmla="*/ 3378237 w 6114357"/>
              <a:gd name="connsiteY146" fmla="*/ 6693019 h 6860926"/>
              <a:gd name="connsiteX147" fmla="*/ 3282344 w 6114357"/>
              <a:gd name="connsiteY147" fmla="*/ 6755650 h 6860926"/>
              <a:gd name="connsiteX148" fmla="*/ 3180130 w 6114357"/>
              <a:gd name="connsiteY148" fmla="*/ 6807427 h 6860926"/>
              <a:gd name="connsiteX149" fmla="*/ 3157465 w 6114357"/>
              <a:gd name="connsiteY149" fmla="*/ 6768163 h 6860926"/>
              <a:gd name="connsiteX150" fmla="*/ 3157529 w 6114357"/>
              <a:gd name="connsiteY150" fmla="*/ 6768163 h 6860926"/>
              <a:gd name="connsiteX151" fmla="*/ 3253423 w 6114357"/>
              <a:gd name="connsiteY151" fmla="*/ 6705533 h 6860926"/>
              <a:gd name="connsiteX152" fmla="*/ 3355572 w 6114357"/>
              <a:gd name="connsiteY152" fmla="*/ 6653818 h 6860926"/>
              <a:gd name="connsiteX153" fmla="*/ 2783988 w 6114357"/>
              <a:gd name="connsiteY153" fmla="*/ 6653818 h 6860926"/>
              <a:gd name="connsiteX154" fmla="*/ 2784048 w 6114357"/>
              <a:gd name="connsiteY154" fmla="*/ 6653818 h 6860926"/>
              <a:gd name="connsiteX155" fmla="*/ 2784039 w 6114357"/>
              <a:gd name="connsiteY155" fmla="*/ 6653842 h 6860926"/>
              <a:gd name="connsiteX156" fmla="*/ 2563219 w 6114357"/>
              <a:gd name="connsiteY156" fmla="*/ 6653818 h 6860926"/>
              <a:gd name="connsiteX157" fmla="*/ 2585884 w 6114357"/>
              <a:gd name="connsiteY157" fmla="*/ 6693019 h 6860926"/>
              <a:gd name="connsiteX158" fmla="*/ 2489991 w 6114357"/>
              <a:gd name="connsiteY158" fmla="*/ 6755650 h 6860926"/>
              <a:gd name="connsiteX159" fmla="*/ 2387778 w 6114357"/>
              <a:gd name="connsiteY159" fmla="*/ 6807427 h 6860926"/>
              <a:gd name="connsiteX160" fmla="*/ 2365115 w 6114357"/>
              <a:gd name="connsiteY160" fmla="*/ 6768163 h 6860926"/>
              <a:gd name="connsiteX161" fmla="*/ 2365178 w 6114357"/>
              <a:gd name="connsiteY161" fmla="*/ 6768163 h 6860926"/>
              <a:gd name="connsiteX162" fmla="*/ 2461068 w 6114357"/>
              <a:gd name="connsiteY162" fmla="*/ 6705533 h 6860926"/>
              <a:gd name="connsiteX163" fmla="*/ 2563219 w 6114357"/>
              <a:gd name="connsiteY163" fmla="*/ 6653818 h 6860926"/>
              <a:gd name="connsiteX164" fmla="*/ 1991555 w 6114357"/>
              <a:gd name="connsiteY164" fmla="*/ 6653818 h 6860926"/>
              <a:gd name="connsiteX165" fmla="*/ 1991620 w 6114357"/>
              <a:gd name="connsiteY165" fmla="*/ 6653818 h 6860926"/>
              <a:gd name="connsiteX166" fmla="*/ 1991605 w 6114357"/>
              <a:gd name="connsiteY166" fmla="*/ 6653842 h 6860926"/>
              <a:gd name="connsiteX167" fmla="*/ 1770778 w 6114357"/>
              <a:gd name="connsiteY167" fmla="*/ 6653818 h 6860926"/>
              <a:gd name="connsiteX168" fmla="*/ 1793445 w 6114357"/>
              <a:gd name="connsiteY168" fmla="*/ 6693019 h 6860926"/>
              <a:gd name="connsiteX169" fmla="*/ 1697570 w 6114357"/>
              <a:gd name="connsiteY169" fmla="*/ 6755650 h 6860926"/>
              <a:gd name="connsiteX170" fmla="*/ 1595356 w 6114357"/>
              <a:gd name="connsiteY170" fmla="*/ 6807427 h 6860926"/>
              <a:gd name="connsiteX171" fmla="*/ 1572692 w 6114357"/>
              <a:gd name="connsiteY171" fmla="*/ 6768163 h 6860926"/>
              <a:gd name="connsiteX172" fmla="*/ 1572757 w 6114357"/>
              <a:gd name="connsiteY172" fmla="*/ 6768163 h 6860926"/>
              <a:gd name="connsiteX173" fmla="*/ 1668650 w 6114357"/>
              <a:gd name="connsiteY173" fmla="*/ 6705533 h 6860926"/>
              <a:gd name="connsiteX174" fmla="*/ 1770778 w 6114357"/>
              <a:gd name="connsiteY174" fmla="*/ 6653818 h 6860926"/>
              <a:gd name="connsiteX175" fmla="*/ 1199144 w 6114357"/>
              <a:gd name="connsiteY175" fmla="*/ 6653818 h 6860926"/>
              <a:gd name="connsiteX176" fmla="*/ 1199206 w 6114357"/>
              <a:gd name="connsiteY176" fmla="*/ 6653818 h 6860926"/>
              <a:gd name="connsiteX177" fmla="*/ 1199194 w 6114357"/>
              <a:gd name="connsiteY177" fmla="*/ 6653842 h 6860926"/>
              <a:gd name="connsiteX178" fmla="*/ 978375 w 6114357"/>
              <a:gd name="connsiteY178" fmla="*/ 6653818 h 6860926"/>
              <a:gd name="connsiteX179" fmla="*/ 1001037 w 6114357"/>
              <a:gd name="connsiteY179" fmla="*/ 6693019 h 6860926"/>
              <a:gd name="connsiteX180" fmla="*/ 905143 w 6114357"/>
              <a:gd name="connsiteY180" fmla="*/ 6755650 h 6860926"/>
              <a:gd name="connsiteX181" fmla="*/ 802928 w 6114357"/>
              <a:gd name="connsiteY181" fmla="*/ 6807427 h 6860926"/>
              <a:gd name="connsiteX182" fmla="*/ 780267 w 6114357"/>
              <a:gd name="connsiteY182" fmla="*/ 6768163 h 6860926"/>
              <a:gd name="connsiteX183" fmla="*/ 780328 w 6114357"/>
              <a:gd name="connsiteY183" fmla="*/ 6768163 h 6860926"/>
              <a:gd name="connsiteX184" fmla="*/ 876221 w 6114357"/>
              <a:gd name="connsiteY184" fmla="*/ 6705533 h 6860926"/>
              <a:gd name="connsiteX185" fmla="*/ 978375 w 6114357"/>
              <a:gd name="connsiteY185" fmla="*/ 6653818 h 6860926"/>
              <a:gd name="connsiteX186" fmla="*/ 406771 w 6114357"/>
              <a:gd name="connsiteY186" fmla="*/ 6653818 h 6860926"/>
              <a:gd name="connsiteX187" fmla="*/ 406836 w 6114357"/>
              <a:gd name="connsiteY187" fmla="*/ 6653818 h 6860926"/>
              <a:gd name="connsiteX188" fmla="*/ 406823 w 6114357"/>
              <a:gd name="connsiteY188" fmla="*/ 6653842 h 6860926"/>
              <a:gd name="connsiteX189" fmla="*/ 185939 w 6114357"/>
              <a:gd name="connsiteY189" fmla="*/ 6653818 h 6860926"/>
              <a:gd name="connsiteX190" fmla="*/ 208602 w 6114357"/>
              <a:gd name="connsiteY190" fmla="*/ 6693019 h 6860926"/>
              <a:gd name="connsiteX191" fmla="*/ 112710 w 6114357"/>
              <a:gd name="connsiteY191" fmla="*/ 6755650 h 6860926"/>
              <a:gd name="connsiteX192" fmla="*/ 10495 w 6114357"/>
              <a:gd name="connsiteY192" fmla="*/ 6807427 h 6860926"/>
              <a:gd name="connsiteX193" fmla="*/ 0 w 6114357"/>
              <a:gd name="connsiteY193" fmla="*/ 6789246 h 6860926"/>
              <a:gd name="connsiteX194" fmla="*/ 0 w 6114357"/>
              <a:gd name="connsiteY194" fmla="*/ 6759473 h 6860926"/>
              <a:gd name="connsiteX195" fmla="*/ 15778 w 6114357"/>
              <a:gd name="connsiteY195" fmla="*/ 6748436 h 6860926"/>
              <a:gd name="connsiteX196" fmla="*/ 83787 w 6114357"/>
              <a:gd name="connsiteY196" fmla="*/ 6705533 h 6860926"/>
              <a:gd name="connsiteX197" fmla="*/ 185939 w 6114357"/>
              <a:gd name="connsiteY197" fmla="*/ 6653818 h 6860926"/>
              <a:gd name="connsiteX198" fmla="*/ 5424277 w 6114357"/>
              <a:gd name="connsiteY198" fmla="*/ 6501870 h 6860926"/>
              <a:gd name="connsiteX199" fmla="*/ 5469603 w 6114357"/>
              <a:gd name="connsiteY199" fmla="*/ 6501870 h 6860926"/>
              <a:gd name="connsiteX200" fmla="*/ 5475923 w 6114357"/>
              <a:gd name="connsiteY200" fmla="*/ 6616215 h 6860926"/>
              <a:gd name="connsiteX201" fmla="*/ 5469603 w 6114357"/>
              <a:gd name="connsiteY201" fmla="*/ 6730623 h 6860926"/>
              <a:gd name="connsiteX202" fmla="*/ 5424277 w 6114357"/>
              <a:gd name="connsiteY202" fmla="*/ 6730623 h 6860926"/>
              <a:gd name="connsiteX203" fmla="*/ 5418020 w 6114357"/>
              <a:gd name="connsiteY203" fmla="*/ 6616215 h 6860926"/>
              <a:gd name="connsiteX204" fmla="*/ 5424277 w 6114357"/>
              <a:gd name="connsiteY204" fmla="*/ 6501870 h 6860926"/>
              <a:gd name="connsiteX205" fmla="*/ 4631846 w 6114357"/>
              <a:gd name="connsiteY205" fmla="*/ 6501870 h 6860926"/>
              <a:gd name="connsiteX206" fmla="*/ 4677177 w 6114357"/>
              <a:gd name="connsiteY206" fmla="*/ 6501870 h 6860926"/>
              <a:gd name="connsiteX207" fmla="*/ 4683497 w 6114357"/>
              <a:gd name="connsiteY207" fmla="*/ 6616215 h 6860926"/>
              <a:gd name="connsiteX208" fmla="*/ 4677177 w 6114357"/>
              <a:gd name="connsiteY208" fmla="*/ 6730623 h 6860926"/>
              <a:gd name="connsiteX209" fmla="*/ 4631846 w 6114357"/>
              <a:gd name="connsiteY209" fmla="*/ 6730623 h 6860926"/>
              <a:gd name="connsiteX210" fmla="*/ 4625526 w 6114357"/>
              <a:gd name="connsiteY210" fmla="*/ 6616215 h 6860926"/>
              <a:gd name="connsiteX211" fmla="*/ 4631846 w 6114357"/>
              <a:gd name="connsiteY211" fmla="*/ 6501870 h 6860926"/>
              <a:gd name="connsiteX212" fmla="*/ 3839502 w 6114357"/>
              <a:gd name="connsiteY212" fmla="*/ 6501870 h 6860926"/>
              <a:gd name="connsiteX213" fmla="*/ 3884741 w 6114357"/>
              <a:gd name="connsiteY213" fmla="*/ 6501870 h 6860926"/>
              <a:gd name="connsiteX214" fmla="*/ 3891062 w 6114357"/>
              <a:gd name="connsiteY214" fmla="*/ 6616215 h 6860926"/>
              <a:gd name="connsiteX215" fmla="*/ 3884741 w 6114357"/>
              <a:gd name="connsiteY215" fmla="*/ 6730623 h 6860926"/>
              <a:gd name="connsiteX216" fmla="*/ 3839502 w 6114357"/>
              <a:gd name="connsiteY216" fmla="*/ 6730623 h 6860926"/>
              <a:gd name="connsiteX217" fmla="*/ 3833245 w 6114357"/>
              <a:gd name="connsiteY217" fmla="*/ 6616215 h 6860926"/>
              <a:gd name="connsiteX218" fmla="*/ 3839502 w 6114357"/>
              <a:gd name="connsiteY218" fmla="*/ 6501870 h 6860926"/>
              <a:gd name="connsiteX219" fmla="*/ 3047151 w 6114357"/>
              <a:gd name="connsiteY219" fmla="*/ 6501870 h 6860926"/>
              <a:gd name="connsiteX220" fmla="*/ 3092475 w 6114357"/>
              <a:gd name="connsiteY220" fmla="*/ 6501870 h 6860926"/>
              <a:gd name="connsiteX221" fmla="*/ 3098798 w 6114357"/>
              <a:gd name="connsiteY221" fmla="*/ 6616215 h 6860926"/>
              <a:gd name="connsiteX222" fmla="*/ 3092475 w 6114357"/>
              <a:gd name="connsiteY222" fmla="*/ 6730623 h 6860926"/>
              <a:gd name="connsiteX223" fmla="*/ 3047151 w 6114357"/>
              <a:gd name="connsiteY223" fmla="*/ 6730623 h 6860926"/>
              <a:gd name="connsiteX224" fmla="*/ 3040896 w 6114357"/>
              <a:gd name="connsiteY224" fmla="*/ 6616215 h 6860926"/>
              <a:gd name="connsiteX225" fmla="*/ 3047151 w 6114357"/>
              <a:gd name="connsiteY225" fmla="*/ 6501870 h 6860926"/>
              <a:gd name="connsiteX226" fmla="*/ 2254725 w 6114357"/>
              <a:gd name="connsiteY226" fmla="*/ 6501870 h 6860926"/>
              <a:gd name="connsiteX227" fmla="*/ 2300053 w 6114357"/>
              <a:gd name="connsiteY227" fmla="*/ 6501870 h 6860926"/>
              <a:gd name="connsiteX228" fmla="*/ 2306378 w 6114357"/>
              <a:gd name="connsiteY228" fmla="*/ 6616215 h 6860926"/>
              <a:gd name="connsiteX229" fmla="*/ 2300053 w 6114357"/>
              <a:gd name="connsiteY229" fmla="*/ 6730623 h 6860926"/>
              <a:gd name="connsiteX230" fmla="*/ 2254725 w 6114357"/>
              <a:gd name="connsiteY230" fmla="*/ 6730623 h 6860926"/>
              <a:gd name="connsiteX231" fmla="*/ 2248404 w 6114357"/>
              <a:gd name="connsiteY231" fmla="*/ 6616215 h 6860926"/>
              <a:gd name="connsiteX232" fmla="*/ 2254725 w 6114357"/>
              <a:gd name="connsiteY232" fmla="*/ 6501870 h 6860926"/>
              <a:gd name="connsiteX233" fmla="*/ 1462303 w 6114357"/>
              <a:gd name="connsiteY233" fmla="*/ 6501870 h 6860926"/>
              <a:gd name="connsiteX234" fmla="*/ 1507634 w 6114357"/>
              <a:gd name="connsiteY234" fmla="*/ 6501870 h 6860926"/>
              <a:gd name="connsiteX235" fmla="*/ 1513955 w 6114357"/>
              <a:gd name="connsiteY235" fmla="*/ 6616215 h 6860926"/>
              <a:gd name="connsiteX236" fmla="*/ 1507634 w 6114357"/>
              <a:gd name="connsiteY236" fmla="*/ 6730623 h 6860926"/>
              <a:gd name="connsiteX237" fmla="*/ 1462303 w 6114357"/>
              <a:gd name="connsiteY237" fmla="*/ 6730623 h 6860926"/>
              <a:gd name="connsiteX238" fmla="*/ 1456047 w 6114357"/>
              <a:gd name="connsiteY238" fmla="*/ 6616215 h 6860926"/>
              <a:gd name="connsiteX239" fmla="*/ 1462303 w 6114357"/>
              <a:gd name="connsiteY239" fmla="*/ 6501870 h 6860926"/>
              <a:gd name="connsiteX240" fmla="*/ 669878 w 6114357"/>
              <a:gd name="connsiteY240" fmla="*/ 6501870 h 6860926"/>
              <a:gd name="connsiteX241" fmla="*/ 715206 w 6114357"/>
              <a:gd name="connsiteY241" fmla="*/ 6501870 h 6860926"/>
              <a:gd name="connsiteX242" fmla="*/ 721525 w 6114357"/>
              <a:gd name="connsiteY242" fmla="*/ 6616215 h 6860926"/>
              <a:gd name="connsiteX243" fmla="*/ 715206 w 6114357"/>
              <a:gd name="connsiteY243" fmla="*/ 6730623 h 6860926"/>
              <a:gd name="connsiteX244" fmla="*/ 669878 w 6114357"/>
              <a:gd name="connsiteY244" fmla="*/ 6730623 h 6860926"/>
              <a:gd name="connsiteX245" fmla="*/ 663556 w 6114357"/>
              <a:gd name="connsiteY245" fmla="*/ 6616215 h 6860926"/>
              <a:gd name="connsiteX246" fmla="*/ 669878 w 6114357"/>
              <a:gd name="connsiteY246" fmla="*/ 6501870 h 6860926"/>
              <a:gd name="connsiteX247" fmla="*/ 6114357 w 6114357"/>
              <a:gd name="connsiteY247" fmla="*/ 6431680 h 6860926"/>
              <a:gd name="connsiteX248" fmla="*/ 6114357 w 6114357"/>
              <a:gd name="connsiteY248" fmla="*/ 6489934 h 6860926"/>
              <a:gd name="connsiteX249" fmla="*/ 6055753 w 6114357"/>
              <a:gd name="connsiteY249" fmla="*/ 6526896 h 6860926"/>
              <a:gd name="connsiteX250" fmla="*/ 5953539 w 6114357"/>
              <a:gd name="connsiteY250" fmla="*/ 6578675 h 6860926"/>
              <a:gd name="connsiteX251" fmla="*/ 5930874 w 6114357"/>
              <a:gd name="connsiteY251" fmla="*/ 6539410 h 6860926"/>
              <a:gd name="connsiteX252" fmla="*/ 6026769 w 6114357"/>
              <a:gd name="connsiteY252" fmla="*/ 6476779 h 6860926"/>
              <a:gd name="connsiteX253" fmla="*/ 6097938 w 6114357"/>
              <a:gd name="connsiteY253" fmla="*/ 6439334 h 6860926"/>
              <a:gd name="connsiteX254" fmla="*/ 5557376 w 6114357"/>
              <a:gd name="connsiteY254" fmla="*/ 6425088 h 6860926"/>
              <a:gd name="connsiteX255" fmla="*/ 5565773 w 6114357"/>
              <a:gd name="connsiteY255" fmla="*/ 6428801 h 6860926"/>
              <a:gd name="connsiteX256" fmla="*/ 5659540 w 6114357"/>
              <a:gd name="connsiteY256" fmla="*/ 6476779 h 6860926"/>
              <a:gd name="connsiteX257" fmla="*/ 5755429 w 6114357"/>
              <a:gd name="connsiteY257" fmla="*/ 6539410 h 6860926"/>
              <a:gd name="connsiteX258" fmla="*/ 5732767 w 6114357"/>
              <a:gd name="connsiteY258" fmla="*/ 6578675 h 6860926"/>
              <a:gd name="connsiteX259" fmla="*/ 5630617 w 6114357"/>
              <a:gd name="connsiteY259" fmla="*/ 6526960 h 6860926"/>
              <a:gd name="connsiteX260" fmla="*/ 5534723 w 6114357"/>
              <a:gd name="connsiteY260" fmla="*/ 6464266 h 6860926"/>
              <a:gd name="connsiteX261" fmla="*/ 4764949 w 6114357"/>
              <a:gd name="connsiteY261" fmla="*/ 6425088 h 6860926"/>
              <a:gd name="connsiteX262" fmla="*/ 4773345 w 6114357"/>
              <a:gd name="connsiteY262" fmla="*/ 6428801 h 6860926"/>
              <a:gd name="connsiteX263" fmla="*/ 4867111 w 6114357"/>
              <a:gd name="connsiteY263" fmla="*/ 6476779 h 6860926"/>
              <a:gd name="connsiteX264" fmla="*/ 4963005 w 6114357"/>
              <a:gd name="connsiteY264" fmla="*/ 6539410 h 6860926"/>
              <a:gd name="connsiteX265" fmla="*/ 4940339 w 6114357"/>
              <a:gd name="connsiteY265" fmla="*/ 6578675 h 6860926"/>
              <a:gd name="connsiteX266" fmla="*/ 4838187 w 6114357"/>
              <a:gd name="connsiteY266" fmla="*/ 6526960 h 6860926"/>
              <a:gd name="connsiteX267" fmla="*/ 4742295 w 6114357"/>
              <a:gd name="connsiteY267" fmla="*/ 6464266 h 6860926"/>
              <a:gd name="connsiteX268" fmla="*/ 3972581 w 6114357"/>
              <a:gd name="connsiteY268" fmla="*/ 6425088 h 6860926"/>
              <a:gd name="connsiteX269" fmla="*/ 3980976 w 6114357"/>
              <a:gd name="connsiteY269" fmla="*/ 6428801 h 6860926"/>
              <a:gd name="connsiteX270" fmla="*/ 4074744 w 6114357"/>
              <a:gd name="connsiteY270" fmla="*/ 6476779 h 6860926"/>
              <a:gd name="connsiteX271" fmla="*/ 4170638 w 6114357"/>
              <a:gd name="connsiteY271" fmla="*/ 6539410 h 6860926"/>
              <a:gd name="connsiteX272" fmla="*/ 4147972 w 6114357"/>
              <a:gd name="connsiteY272" fmla="*/ 6578675 h 6860926"/>
              <a:gd name="connsiteX273" fmla="*/ 4045823 w 6114357"/>
              <a:gd name="connsiteY273" fmla="*/ 6526960 h 6860926"/>
              <a:gd name="connsiteX274" fmla="*/ 3949930 w 6114357"/>
              <a:gd name="connsiteY274" fmla="*/ 6464266 h 6860926"/>
              <a:gd name="connsiteX275" fmla="*/ 3180244 w 6114357"/>
              <a:gd name="connsiteY275" fmla="*/ 6425088 h 6860926"/>
              <a:gd name="connsiteX276" fmla="*/ 3188642 w 6114357"/>
              <a:gd name="connsiteY276" fmla="*/ 6428801 h 6860926"/>
              <a:gd name="connsiteX277" fmla="*/ 3282411 w 6114357"/>
              <a:gd name="connsiteY277" fmla="*/ 6476779 h 6860926"/>
              <a:gd name="connsiteX278" fmla="*/ 3378302 w 6114357"/>
              <a:gd name="connsiteY278" fmla="*/ 6539410 h 6860926"/>
              <a:gd name="connsiteX279" fmla="*/ 3355638 w 6114357"/>
              <a:gd name="connsiteY279" fmla="*/ 6578675 h 6860926"/>
              <a:gd name="connsiteX280" fmla="*/ 3253486 w 6114357"/>
              <a:gd name="connsiteY280" fmla="*/ 6526960 h 6860926"/>
              <a:gd name="connsiteX281" fmla="*/ 3157594 w 6114357"/>
              <a:gd name="connsiteY281" fmla="*/ 6464266 h 6860926"/>
              <a:gd name="connsiteX282" fmla="*/ 2387827 w 6114357"/>
              <a:gd name="connsiteY282" fmla="*/ 6425088 h 6860926"/>
              <a:gd name="connsiteX283" fmla="*/ 2396222 w 6114357"/>
              <a:gd name="connsiteY283" fmla="*/ 6428801 h 6860926"/>
              <a:gd name="connsiteX284" fmla="*/ 2489991 w 6114357"/>
              <a:gd name="connsiteY284" fmla="*/ 6476779 h 6860926"/>
              <a:gd name="connsiteX285" fmla="*/ 2585884 w 6114357"/>
              <a:gd name="connsiteY285" fmla="*/ 6539410 h 6860926"/>
              <a:gd name="connsiteX286" fmla="*/ 2563219 w 6114357"/>
              <a:gd name="connsiteY286" fmla="*/ 6578675 h 6860926"/>
              <a:gd name="connsiteX287" fmla="*/ 2461070 w 6114357"/>
              <a:gd name="connsiteY287" fmla="*/ 6526960 h 6860926"/>
              <a:gd name="connsiteX288" fmla="*/ 2365178 w 6114357"/>
              <a:gd name="connsiteY288" fmla="*/ 6464266 h 6860926"/>
              <a:gd name="connsiteX289" fmla="*/ 1595408 w 6114357"/>
              <a:gd name="connsiteY289" fmla="*/ 6425088 h 6860926"/>
              <a:gd name="connsiteX290" fmla="*/ 1603803 w 6114357"/>
              <a:gd name="connsiteY290" fmla="*/ 6428801 h 6860926"/>
              <a:gd name="connsiteX291" fmla="*/ 1697573 w 6114357"/>
              <a:gd name="connsiteY291" fmla="*/ 6476779 h 6860926"/>
              <a:gd name="connsiteX292" fmla="*/ 1793445 w 6114357"/>
              <a:gd name="connsiteY292" fmla="*/ 6539410 h 6860926"/>
              <a:gd name="connsiteX293" fmla="*/ 1770778 w 6114357"/>
              <a:gd name="connsiteY293" fmla="*/ 6578675 h 6860926"/>
              <a:gd name="connsiteX294" fmla="*/ 1668650 w 6114357"/>
              <a:gd name="connsiteY294" fmla="*/ 6526960 h 6860926"/>
              <a:gd name="connsiteX295" fmla="*/ 1572757 w 6114357"/>
              <a:gd name="connsiteY295" fmla="*/ 6464266 h 6860926"/>
              <a:gd name="connsiteX296" fmla="*/ 803043 w 6114357"/>
              <a:gd name="connsiteY296" fmla="*/ 6425088 h 6860926"/>
              <a:gd name="connsiteX297" fmla="*/ 811440 w 6114357"/>
              <a:gd name="connsiteY297" fmla="*/ 6428801 h 6860926"/>
              <a:gd name="connsiteX298" fmla="*/ 905206 w 6114357"/>
              <a:gd name="connsiteY298" fmla="*/ 6476779 h 6860926"/>
              <a:gd name="connsiteX299" fmla="*/ 1001101 w 6114357"/>
              <a:gd name="connsiteY299" fmla="*/ 6539410 h 6860926"/>
              <a:gd name="connsiteX300" fmla="*/ 978439 w 6114357"/>
              <a:gd name="connsiteY300" fmla="*/ 6578675 h 6860926"/>
              <a:gd name="connsiteX301" fmla="*/ 876285 w 6114357"/>
              <a:gd name="connsiteY301" fmla="*/ 6526960 h 6860926"/>
              <a:gd name="connsiteX302" fmla="*/ 780391 w 6114357"/>
              <a:gd name="connsiteY302" fmla="*/ 6464266 h 6860926"/>
              <a:gd name="connsiteX303" fmla="*/ 10610 w 6114357"/>
              <a:gd name="connsiteY303" fmla="*/ 6425088 h 6860926"/>
              <a:gd name="connsiteX304" fmla="*/ 19006 w 6114357"/>
              <a:gd name="connsiteY304" fmla="*/ 6428801 h 6860926"/>
              <a:gd name="connsiteX305" fmla="*/ 112773 w 6114357"/>
              <a:gd name="connsiteY305" fmla="*/ 6476779 h 6860926"/>
              <a:gd name="connsiteX306" fmla="*/ 208667 w 6114357"/>
              <a:gd name="connsiteY306" fmla="*/ 6539410 h 6860926"/>
              <a:gd name="connsiteX307" fmla="*/ 186002 w 6114357"/>
              <a:gd name="connsiteY307" fmla="*/ 6578675 h 6860926"/>
              <a:gd name="connsiteX308" fmla="*/ 83851 w 6114357"/>
              <a:gd name="connsiteY308" fmla="*/ 6526960 h 6860926"/>
              <a:gd name="connsiteX309" fmla="*/ 15842 w 6114357"/>
              <a:gd name="connsiteY309" fmla="*/ 6484025 h 6860926"/>
              <a:gd name="connsiteX310" fmla="*/ 0 w 6114357"/>
              <a:gd name="connsiteY310" fmla="*/ 6472927 h 6860926"/>
              <a:gd name="connsiteX311" fmla="*/ 0 w 6114357"/>
              <a:gd name="connsiteY311" fmla="*/ 6443438 h 6860926"/>
              <a:gd name="connsiteX312" fmla="*/ 5557325 w 6114357"/>
              <a:gd name="connsiteY312" fmla="*/ 6425066 h 6860926"/>
              <a:gd name="connsiteX313" fmla="*/ 5557388 w 6114357"/>
              <a:gd name="connsiteY313" fmla="*/ 6425066 h 6860926"/>
              <a:gd name="connsiteX314" fmla="*/ 5557376 w 6114357"/>
              <a:gd name="connsiteY314" fmla="*/ 6425088 h 6860926"/>
              <a:gd name="connsiteX315" fmla="*/ 5336492 w 6114357"/>
              <a:gd name="connsiteY315" fmla="*/ 6425066 h 6860926"/>
              <a:gd name="connsiteX316" fmla="*/ 5359156 w 6114357"/>
              <a:gd name="connsiteY316" fmla="*/ 6464266 h 6860926"/>
              <a:gd name="connsiteX317" fmla="*/ 5263262 w 6114357"/>
              <a:gd name="connsiteY317" fmla="*/ 6526896 h 6860926"/>
              <a:gd name="connsiteX318" fmla="*/ 5161048 w 6114357"/>
              <a:gd name="connsiteY318" fmla="*/ 6578675 h 6860926"/>
              <a:gd name="connsiteX319" fmla="*/ 5138385 w 6114357"/>
              <a:gd name="connsiteY319" fmla="*/ 6539410 h 6860926"/>
              <a:gd name="connsiteX320" fmla="*/ 5138452 w 6114357"/>
              <a:gd name="connsiteY320" fmla="*/ 6539410 h 6860926"/>
              <a:gd name="connsiteX321" fmla="*/ 5234343 w 6114357"/>
              <a:gd name="connsiteY321" fmla="*/ 6476779 h 6860926"/>
              <a:gd name="connsiteX322" fmla="*/ 5336492 w 6114357"/>
              <a:gd name="connsiteY322" fmla="*/ 6425066 h 6860926"/>
              <a:gd name="connsiteX323" fmla="*/ 4764899 w 6114357"/>
              <a:gd name="connsiteY323" fmla="*/ 6425066 h 6860926"/>
              <a:gd name="connsiteX324" fmla="*/ 4764961 w 6114357"/>
              <a:gd name="connsiteY324" fmla="*/ 6425066 h 6860926"/>
              <a:gd name="connsiteX325" fmla="*/ 4764949 w 6114357"/>
              <a:gd name="connsiteY325" fmla="*/ 6425088 h 6860926"/>
              <a:gd name="connsiteX326" fmla="*/ 4544124 w 6114357"/>
              <a:gd name="connsiteY326" fmla="*/ 6425066 h 6860926"/>
              <a:gd name="connsiteX327" fmla="*/ 4566789 w 6114357"/>
              <a:gd name="connsiteY327" fmla="*/ 6464266 h 6860926"/>
              <a:gd name="connsiteX328" fmla="*/ 4470896 w 6114357"/>
              <a:gd name="connsiteY328" fmla="*/ 6526896 h 6860926"/>
              <a:gd name="connsiteX329" fmla="*/ 4368680 w 6114357"/>
              <a:gd name="connsiteY329" fmla="*/ 6578675 h 6860926"/>
              <a:gd name="connsiteX330" fmla="*/ 4346019 w 6114357"/>
              <a:gd name="connsiteY330" fmla="*/ 6539410 h 6860926"/>
              <a:gd name="connsiteX331" fmla="*/ 4346083 w 6114357"/>
              <a:gd name="connsiteY331" fmla="*/ 6539410 h 6860926"/>
              <a:gd name="connsiteX332" fmla="*/ 4441974 w 6114357"/>
              <a:gd name="connsiteY332" fmla="*/ 6476779 h 6860926"/>
              <a:gd name="connsiteX333" fmla="*/ 4544124 w 6114357"/>
              <a:gd name="connsiteY333" fmla="*/ 6425066 h 6860926"/>
              <a:gd name="connsiteX334" fmla="*/ 3972529 w 6114357"/>
              <a:gd name="connsiteY334" fmla="*/ 6425066 h 6860926"/>
              <a:gd name="connsiteX335" fmla="*/ 3972594 w 6114357"/>
              <a:gd name="connsiteY335" fmla="*/ 6425066 h 6860926"/>
              <a:gd name="connsiteX336" fmla="*/ 3972581 w 6114357"/>
              <a:gd name="connsiteY336" fmla="*/ 6425088 h 6860926"/>
              <a:gd name="connsiteX337" fmla="*/ 3751778 w 6114357"/>
              <a:gd name="connsiteY337" fmla="*/ 6425066 h 6860926"/>
              <a:gd name="connsiteX338" fmla="*/ 3774444 w 6114357"/>
              <a:gd name="connsiteY338" fmla="*/ 6464266 h 6860926"/>
              <a:gd name="connsiteX339" fmla="*/ 3678554 w 6114357"/>
              <a:gd name="connsiteY339" fmla="*/ 6526896 h 6860926"/>
              <a:gd name="connsiteX340" fmla="*/ 3576342 w 6114357"/>
              <a:gd name="connsiteY340" fmla="*/ 6578675 h 6860926"/>
              <a:gd name="connsiteX341" fmla="*/ 3553675 w 6114357"/>
              <a:gd name="connsiteY341" fmla="*/ 6539410 h 6860926"/>
              <a:gd name="connsiteX342" fmla="*/ 3553741 w 6114357"/>
              <a:gd name="connsiteY342" fmla="*/ 6539410 h 6860926"/>
              <a:gd name="connsiteX343" fmla="*/ 3649632 w 6114357"/>
              <a:gd name="connsiteY343" fmla="*/ 6476779 h 6860926"/>
              <a:gd name="connsiteX344" fmla="*/ 3751778 w 6114357"/>
              <a:gd name="connsiteY344" fmla="*/ 6425066 h 6860926"/>
              <a:gd name="connsiteX345" fmla="*/ 3180193 w 6114357"/>
              <a:gd name="connsiteY345" fmla="*/ 6425066 h 6860926"/>
              <a:gd name="connsiteX346" fmla="*/ 3180258 w 6114357"/>
              <a:gd name="connsiteY346" fmla="*/ 6425066 h 6860926"/>
              <a:gd name="connsiteX347" fmla="*/ 3180244 w 6114357"/>
              <a:gd name="connsiteY347" fmla="*/ 6425088 h 6860926"/>
              <a:gd name="connsiteX348" fmla="*/ 2959365 w 6114357"/>
              <a:gd name="connsiteY348" fmla="*/ 6425066 h 6860926"/>
              <a:gd name="connsiteX349" fmla="*/ 2982029 w 6114357"/>
              <a:gd name="connsiteY349" fmla="*/ 6464266 h 6860926"/>
              <a:gd name="connsiteX350" fmla="*/ 2886133 w 6114357"/>
              <a:gd name="connsiteY350" fmla="*/ 6526896 h 6860926"/>
              <a:gd name="connsiteX351" fmla="*/ 2783922 w 6114357"/>
              <a:gd name="connsiteY351" fmla="*/ 6578675 h 6860926"/>
              <a:gd name="connsiteX352" fmla="*/ 2761255 w 6114357"/>
              <a:gd name="connsiteY352" fmla="*/ 6539410 h 6860926"/>
              <a:gd name="connsiteX353" fmla="*/ 2761321 w 6114357"/>
              <a:gd name="connsiteY353" fmla="*/ 6539410 h 6860926"/>
              <a:gd name="connsiteX354" fmla="*/ 2857216 w 6114357"/>
              <a:gd name="connsiteY354" fmla="*/ 6476779 h 6860926"/>
              <a:gd name="connsiteX355" fmla="*/ 2959365 w 6114357"/>
              <a:gd name="connsiteY355" fmla="*/ 6425066 h 6860926"/>
              <a:gd name="connsiteX356" fmla="*/ 2387778 w 6114357"/>
              <a:gd name="connsiteY356" fmla="*/ 6425066 h 6860926"/>
              <a:gd name="connsiteX357" fmla="*/ 2387841 w 6114357"/>
              <a:gd name="connsiteY357" fmla="*/ 6425066 h 6860926"/>
              <a:gd name="connsiteX358" fmla="*/ 2387827 w 6114357"/>
              <a:gd name="connsiteY358" fmla="*/ 6425088 h 6860926"/>
              <a:gd name="connsiteX359" fmla="*/ 2167008 w 6114357"/>
              <a:gd name="connsiteY359" fmla="*/ 6425066 h 6860926"/>
              <a:gd name="connsiteX360" fmla="*/ 2189673 w 6114357"/>
              <a:gd name="connsiteY360" fmla="*/ 6464266 h 6860926"/>
              <a:gd name="connsiteX361" fmla="*/ 2093772 w 6114357"/>
              <a:gd name="connsiteY361" fmla="*/ 6526896 h 6860926"/>
              <a:gd name="connsiteX362" fmla="*/ 1991555 w 6114357"/>
              <a:gd name="connsiteY362" fmla="*/ 6578675 h 6860926"/>
              <a:gd name="connsiteX363" fmla="*/ 1968893 w 6114357"/>
              <a:gd name="connsiteY363" fmla="*/ 6539410 h 6860926"/>
              <a:gd name="connsiteX364" fmla="*/ 1968954 w 6114357"/>
              <a:gd name="connsiteY364" fmla="*/ 6539410 h 6860926"/>
              <a:gd name="connsiteX365" fmla="*/ 2064848 w 6114357"/>
              <a:gd name="connsiteY365" fmla="*/ 6476779 h 6860926"/>
              <a:gd name="connsiteX366" fmla="*/ 2167008 w 6114357"/>
              <a:gd name="connsiteY366" fmla="*/ 6425066 h 6860926"/>
              <a:gd name="connsiteX367" fmla="*/ 1595356 w 6114357"/>
              <a:gd name="connsiteY367" fmla="*/ 6425066 h 6860926"/>
              <a:gd name="connsiteX368" fmla="*/ 1595422 w 6114357"/>
              <a:gd name="connsiteY368" fmla="*/ 6425066 h 6860926"/>
              <a:gd name="connsiteX369" fmla="*/ 1595408 w 6114357"/>
              <a:gd name="connsiteY369" fmla="*/ 6425088 h 6860926"/>
              <a:gd name="connsiteX370" fmla="*/ 1374587 w 6114357"/>
              <a:gd name="connsiteY370" fmla="*/ 6425066 h 6860926"/>
              <a:gd name="connsiteX371" fmla="*/ 1397251 w 6114357"/>
              <a:gd name="connsiteY371" fmla="*/ 6464266 h 6860926"/>
              <a:gd name="connsiteX372" fmla="*/ 1301356 w 6114357"/>
              <a:gd name="connsiteY372" fmla="*/ 6526896 h 6860926"/>
              <a:gd name="connsiteX373" fmla="*/ 1199144 w 6114357"/>
              <a:gd name="connsiteY373" fmla="*/ 6578675 h 6860926"/>
              <a:gd name="connsiteX374" fmla="*/ 1176479 w 6114357"/>
              <a:gd name="connsiteY374" fmla="*/ 6539410 h 6860926"/>
              <a:gd name="connsiteX375" fmla="*/ 1176543 w 6114357"/>
              <a:gd name="connsiteY375" fmla="*/ 6539410 h 6860926"/>
              <a:gd name="connsiteX376" fmla="*/ 1272437 w 6114357"/>
              <a:gd name="connsiteY376" fmla="*/ 6476779 h 6860926"/>
              <a:gd name="connsiteX377" fmla="*/ 1374587 w 6114357"/>
              <a:gd name="connsiteY377" fmla="*/ 6425066 h 6860926"/>
              <a:gd name="connsiteX378" fmla="*/ 802992 w 6114357"/>
              <a:gd name="connsiteY378" fmla="*/ 6425066 h 6860926"/>
              <a:gd name="connsiteX379" fmla="*/ 803055 w 6114357"/>
              <a:gd name="connsiteY379" fmla="*/ 6425066 h 6860926"/>
              <a:gd name="connsiteX380" fmla="*/ 803043 w 6114357"/>
              <a:gd name="connsiteY380" fmla="*/ 6425088 h 6860926"/>
              <a:gd name="connsiteX381" fmla="*/ 582212 w 6114357"/>
              <a:gd name="connsiteY381" fmla="*/ 6425066 h 6860926"/>
              <a:gd name="connsiteX382" fmla="*/ 604877 w 6114357"/>
              <a:gd name="connsiteY382" fmla="*/ 6464266 h 6860926"/>
              <a:gd name="connsiteX383" fmla="*/ 508984 w 6114357"/>
              <a:gd name="connsiteY383" fmla="*/ 6526896 h 6860926"/>
              <a:gd name="connsiteX384" fmla="*/ 406771 w 6114357"/>
              <a:gd name="connsiteY384" fmla="*/ 6578675 h 6860926"/>
              <a:gd name="connsiteX385" fmla="*/ 384109 w 6114357"/>
              <a:gd name="connsiteY385" fmla="*/ 6539410 h 6860926"/>
              <a:gd name="connsiteX386" fmla="*/ 480000 w 6114357"/>
              <a:gd name="connsiteY386" fmla="*/ 6476779 h 6860926"/>
              <a:gd name="connsiteX387" fmla="*/ 582212 w 6114357"/>
              <a:gd name="connsiteY387" fmla="*/ 6425066 h 6860926"/>
              <a:gd name="connsiteX388" fmla="*/ 10559 w 6114357"/>
              <a:gd name="connsiteY388" fmla="*/ 6425066 h 6860926"/>
              <a:gd name="connsiteX389" fmla="*/ 10623 w 6114357"/>
              <a:gd name="connsiteY389" fmla="*/ 6425066 h 6860926"/>
              <a:gd name="connsiteX390" fmla="*/ 10610 w 6114357"/>
              <a:gd name="connsiteY390" fmla="*/ 6425088 h 6860926"/>
              <a:gd name="connsiteX391" fmla="*/ 5820487 w 6114357"/>
              <a:gd name="connsiteY391" fmla="*/ 6273117 h 6860926"/>
              <a:gd name="connsiteX392" fmla="*/ 5865816 w 6114357"/>
              <a:gd name="connsiteY392" fmla="*/ 6273117 h 6860926"/>
              <a:gd name="connsiteX393" fmla="*/ 5872137 w 6114357"/>
              <a:gd name="connsiteY393" fmla="*/ 6387525 h 6860926"/>
              <a:gd name="connsiteX394" fmla="*/ 5865816 w 6114357"/>
              <a:gd name="connsiteY394" fmla="*/ 6501870 h 6860926"/>
              <a:gd name="connsiteX395" fmla="*/ 5820487 w 6114357"/>
              <a:gd name="connsiteY395" fmla="*/ 6501870 h 6860926"/>
              <a:gd name="connsiteX396" fmla="*/ 5814168 w 6114357"/>
              <a:gd name="connsiteY396" fmla="*/ 6387525 h 6860926"/>
              <a:gd name="connsiteX397" fmla="*/ 5820487 w 6114357"/>
              <a:gd name="connsiteY397" fmla="*/ 6273117 h 6860926"/>
              <a:gd name="connsiteX398" fmla="*/ 5028063 w 6114357"/>
              <a:gd name="connsiteY398" fmla="*/ 6273117 h 6860926"/>
              <a:gd name="connsiteX399" fmla="*/ 5073393 w 6114357"/>
              <a:gd name="connsiteY399" fmla="*/ 6273117 h 6860926"/>
              <a:gd name="connsiteX400" fmla="*/ 5079711 w 6114357"/>
              <a:gd name="connsiteY400" fmla="*/ 6387525 h 6860926"/>
              <a:gd name="connsiteX401" fmla="*/ 5073393 w 6114357"/>
              <a:gd name="connsiteY401" fmla="*/ 6501870 h 6860926"/>
              <a:gd name="connsiteX402" fmla="*/ 5028063 w 6114357"/>
              <a:gd name="connsiteY402" fmla="*/ 6501870 h 6860926"/>
              <a:gd name="connsiteX403" fmla="*/ 5021806 w 6114357"/>
              <a:gd name="connsiteY403" fmla="*/ 6387525 h 6860926"/>
              <a:gd name="connsiteX404" fmla="*/ 5028063 w 6114357"/>
              <a:gd name="connsiteY404" fmla="*/ 6273117 h 6860926"/>
              <a:gd name="connsiteX405" fmla="*/ 4235631 w 6114357"/>
              <a:gd name="connsiteY405" fmla="*/ 6273117 h 6860926"/>
              <a:gd name="connsiteX406" fmla="*/ 4280961 w 6114357"/>
              <a:gd name="connsiteY406" fmla="*/ 6273117 h 6860926"/>
              <a:gd name="connsiteX407" fmla="*/ 4287283 w 6114357"/>
              <a:gd name="connsiteY407" fmla="*/ 6387525 h 6860926"/>
              <a:gd name="connsiteX408" fmla="*/ 4280961 w 6114357"/>
              <a:gd name="connsiteY408" fmla="*/ 6501870 h 6860926"/>
              <a:gd name="connsiteX409" fmla="*/ 4235631 w 6114357"/>
              <a:gd name="connsiteY409" fmla="*/ 6501870 h 6860926"/>
              <a:gd name="connsiteX410" fmla="*/ 4229312 w 6114357"/>
              <a:gd name="connsiteY410" fmla="*/ 6387525 h 6860926"/>
              <a:gd name="connsiteX411" fmla="*/ 4235631 w 6114357"/>
              <a:gd name="connsiteY411" fmla="*/ 6273117 h 6860926"/>
              <a:gd name="connsiteX412" fmla="*/ 3443358 w 6114357"/>
              <a:gd name="connsiteY412" fmla="*/ 6273117 h 6860926"/>
              <a:gd name="connsiteX413" fmla="*/ 3488682 w 6114357"/>
              <a:gd name="connsiteY413" fmla="*/ 6273117 h 6860926"/>
              <a:gd name="connsiteX414" fmla="*/ 3495001 w 6114357"/>
              <a:gd name="connsiteY414" fmla="*/ 6387525 h 6860926"/>
              <a:gd name="connsiteX415" fmla="*/ 3488682 w 6114357"/>
              <a:gd name="connsiteY415" fmla="*/ 6501870 h 6860926"/>
              <a:gd name="connsiteX416" fmla="*/ 3443358 w 6114357"/>
              <a:gd name="connsiteY416" fmla="*/ 6501870 h 6860926"/>
              <a:gd name="connsiteX417" fmla="*/ 3437099 w 6114357"/>
              <a:gd name="connsiteY417" fmla="*/ 6387525 h 6860926"/>
              <a:gd name="connsiteX418" fmla="*/ 3443358 w 6114357"/>
              <a:gd name="connsiteY418" fmla="*/ 6273117 h 6860926"/>
              <a:gd name="connsiteX419" fmla="*/ 2650940 w 6114357"/>
              <a:gd name="connsiteY419" fmla="*/ 6273117 h 6860926"/>
              <a:gd name="connsiteX420" fmla="*/ 2696266 w 6114357"/>
              <a:gd name="connsiteY420" fmla="*/ 6273117 h 6860926"/>
              <a:gd name="connsiteX421" fmla="*/ 2702585 w 6114357"/>
              <a:gd name="connsiteY421" fmla="*/ 6387525 h 6860926"/>
              <a:gd name="connsiteX422" fmla="*/ 2696266 w 6114357"/>
              <a:gd name="connsiteY422" fmla="*/ 6501870 h 6860926"/>
              <a:gd name="connsiteX423" fmla="*/ 2650940 w 6114357"/>
              <a:gd name="connsiteY423" fmla="*/ 6501870 h 6860926"/>
              <a:gd name="connsiteX424" fmla="*/ 2644684 w 6114357"/>
              <a:gd name="connsiteY424" fmla="*/ 6387525 h 6860926"/>
              <a:gd name="connsiteX425" fmla="*/ 2650940 w 6114357"/>
              <a:gd name="connsiteY425" fmla="*/ 6273117 h 6860926"/>
              <a:gd name="connsiteX426" fmla="*/ 1858507 w 6114357"/>
              <a:gd name="connsiteY426" fmla="*/ 6273117 h 6860926"/>
              <a:gd name="connsiteX427" fmla="*/ 1903833 w 6114357"/>
              <a:gd name="connsiteY427" fmla="*/ 6273117 h 6860926"/>
              <a:gd name="connsiteX428" fmla="*/ 1910149 w 6114357"/>
              <a:gd name="connsiteY428" fmla="*/ 6387525 h 6860926"/>
              <a:gd name="connsiteX429" fmla="*/ 1903833 w 6114357"/>
              <a:gd name="connsiteY429" fmla="*/ 6501870 h 6860926"/>
              <a:gd name="connsiteX430" fmla="*/ 1858507 w 6114357"/>
              <a:gd name="connsiteY430" fmla="*/ 6501870 h 6860926"/>
              <a:gd name="connsiteX431" fmla="*/ 1852249 w 6114357"/>
              <a:gd name="connsiteY431" fmla="*/ 6387525 h 6860926"/>
              <a:gd name="connsiteX432" fmla="*/ 1858507 w 6114357"/>
              <a:gd name="connsiteY432" fmla="*/ 6273117 h 6860926"/>
              <a:gd name="connsiteX433" fmla="*/ 1066095 w 6114357"/>
              <a:gd name="connsiteY433" fmla="*/ 6273117 h 6860926"/>
              <a:gd name="connsiteX434" fmla="*/ 1111424 w 6114357"/>
              <a:gd name="connsiteY434" fmla="*/ 6273117 h 6860926"/>
              <a:gd name="connsiteX435" fmla="*/ 1117743 w 6114357"/>
              <a:gd name="connsiteY435" fmla="*/ 6387525 h 6860926"/>
              <a:gd name="connsiteX436" fmla="*/ 1111424 w 6114357"/>
              <a:gd name="connsiteY436" fmla="*/ 6501870 h 6860926"/>
              <a:gd name="connsiteX437" fmla="*/ 1066095 w 6114357"/>
              <a:gd name="connsiteY437" fmla="*/ 6501870 h 6860926"/>
              <a:gd name="connsiteX438" fmla="*/ 1059840 w 6114357"/>
              <a:gd name="connsiteY438" fmla="*/ 6387525 h 6860926"/>
              <a:gd name="connsiteX439" fmla="*/ 1066095 w 6114357"/>
              <a:gd name="connsiteY439" fmla="*/ 6273117 h 6860926"/>
              <a:gd name="connsiteX440" fmla="*/ 273723 w 6114357"/>
              <a:gd name="connsiteY440" fmla="*/ 6273117 h 6860926"/>
              <a:gd name="connsiteX441" fmla="*/ 319051 w 6114357"/>
              <a:gd name="connsiteY441" fmla="*/ 6273117 h 6860926"/>
              <a:gd name="connsiteX442" fmla="*/ 325372 w 6114357"/>
              <a:gd name="connsiteY442" fmla="*/ 6387525 h 6860926"/>
              <a:gd name="connsiteX443" fmla="*/ 319051 w 6114357"/>
              <a:gd name="connsiteY443" fmla="*/ 6501870 h 6860926"/>
              <a:gd name="connsiteX444" fmla="*/ 273723 w 6114357"/>
              <a:gd name="connsiteY444" fmla="*/ 6501870 h 6860926"/>
              <a:gd name="connsiteX445" fmla="*/ 267467 w 6114357"/>
              <a:gd name="connsiteY445" fmla="*/ 6387525 h 6860926"/>
              <a:gd name="connsiteX446" fmla="*/ 273723 w 6114357"/>
              <a:gd name="connsiteY446" fmla="*/ 6273117 h 6860926"/>
              <a:gd name="connsiteX447" fmla="*/ 5732703 w 6114357"/>
              <a:gd name="connsiteY447" fmla="*/ 6196375 h 6860926"/>
              <a:gd name="connsiteX448" fmla="*/ 5755369 w 6114357"/>
              <a:gd name="connsiteY448" fmla="*/ 6235640 h 6860926"/>
              <a:gd name="connsiteX449" fmla="*/ 5659475 w 6114357"/>
              <a:gd name="connsiteY449" fmla="*/ 6298271 h 6860926"/>
              <a:gd name="connsiteX450" fmla="*/ 5557261 w 6114357"/>
              <a:gd name="connsiteY450" fmla="*/ 6350048 h 6860926"/>
              <a:gd name="connsiteX451" fmla="*/ 5534598 w 6114357"/>
              <a:gd name="connsiteY451" fmla="*/ 6310785 h 6860926"/>
              <a:gd name="connsiteX452" fmla="*/ 5534662 w 6114357"/>
              <a:gd name="connsiteY452" fmla="*/ 6310720 h 6860926"/>
              <a:gd name="connsiteX453" fmla="*/ 5630554 w 6114357"/>
              <a:gd name="connsiteY453" fmla="*/ 6248090 h 6860926"/>
              <a:gd name="connsiteX454" fmla="*/ 5732703 w 6114357"/>
              <a:gd name="connsiteY454" fmla="*/ 6196375 h 6860926"/>
              <a:gd name="connsiteX455" fmla="*/ 4940339 w 6114357"/>
              <a:gd name="connsiteY455" fmla="*/ 6196375 h 6860926"/>
              <a:gd name="connsiteX456" fmla="*/ 4963005 w 6114357"/>
              <a:gd name="connsiteY456" fmla="*/ 6235640 h 6860926"/>
              <a:gd name="connsiteX457" fmla="*/ 4867111 w 6114357"/>
              <a:gd name="connsiteY457" fmla="*/ 6298271 h 6860926"/>
              <a:gd name="connsiteX458" fmla="*/ 4764899 w 6114357"/>
              <a:gd name="connsiteY458" fmla="*/ 6350048 h 6860926"/>
              <a:gd name="connsiteX459" fmla="*/ 4742234 w 6114357"/>
              <a:gd name="connsiteY459" fmla="*/ 6310785 h 6860926"/>
              <a:gd name="connsiteX460" fmla="*/ 4742299 w 6114357"/>
              <a:gd name="connsiteY460" fmla="*/ 6310720 h 6860926"/>
              <a:gd name="connsiteX461" fmla="*/ 4838192 w 6114357"/>
              <a:gd name="connsiteY461" fmla="*/ 6248090 h 6860926"/>
              <a:gd name="connsiteX462" fmla="*/ 4940339 w 6114357"/>
              <a:gd name="connsiteY462" fmla="*/ 6196375 h 6860926"/>
              <a:gd name="connsiteX463" fmla="*/ 4147907 w 6114357"/>
              <a:gd name="connsiteY463" fmla="*/ 6196375 h 6860926"/>
              <a:gd name="connsiteX464" fmla="*/ 4170572 w 6114357"/>
              <a:gd name="connsiteY464" fmla="*/ 6235640 h 6860926"/>
              <a:gd name="connsiteX465" fmla="*/ 4074680 w 6114357"/>
              <a:gd name="connsiteY465" fmla="*/ 6298271 h 6860926"/>
              <a:gd name="connsiteX466" fmla="*/ 3972463 w 6114357"/>
              <a:gd name="connsiteY466" fmla="*/ 6350048 h 6860926"/>
              <a:gd name="connsiteX467" fmla="*/ 3949801 w 6114357"/>
              <a:gd name="connsiteY467" fmla="*/ 6310785 h 6860926"/>
              <a:gd name="connsiteX468" fmla="*/ 3949866 w 6114357"/>
              <a:gd name="connsiteY468" fmla="*/ 6310720 h 6860926"/>
              <a:gd name="connsiteX469" fmla="*/ 4045760 w 6114357"/>
              <a:gd name="connsiteY469" fmla="*/ 6248090 h 6860926"/>
              <a:gd name="connsiteX470" fmla="*/ 4147907 w 6114357"/>
              <a:gd name="connsiteY470" fmla="*/ 6196375 h 6860926"/>
              <a:gd name="connsiteX471" fmla="*/ 3355572 w 6114357"/>
              <a:gd name="connsiteY471" fmla="*/ 6196375 h 6860926"/>
              <a:gd name="connsiteX472" fmla="*/ 3378237 w 6114357"/>
              <a:gd name="connsiteY472" fmla="*/ 6235640 h 6860926"/>
              <a:gd name="connsiteX473" fmla="*/ 3282344 w 6114357"/>
              <a:gd name="connsiteY473" fmla="*/ 6298271 h 6860926"/>
              <a:gd name="connsiteX474" fmla="*/ 3180130 w 6114357"/>
              <a:gd name="connsiteY474" fmla="*/ 6350048 h 6860926"/>
              <a:gd name="connsiteX475" fmla="*/ 3157465 w 6114357"/>
              <a:gd name="connsiteY475" fmla="*/ 6310785 h 6860926"/>
              <a:gd name="connsiteX476" fmla="*/ 3157529 w 6114357"/>
              <a:gd name="connsiteY476" fmla="*/ 6310720 h 6860926"/>
              <a:gd name="connsiteX477" fmla="*/ 3253423 w 6114357"/>
              <a:gd name="connsiteY477" fmla="*/ 6248090 h 6860926"/>
              <a:gd name="connsiteX478" fmla="*/ 3355572 w 6114357"/>
              <a:gd name="connsiteY478" fmla="*/ 6196375 h 6860926"/>
              <a:gd name="connsiteX479" fmla="*/ 2563219 w 6114357"/>
              <a:gd name="connsiteY479" fmla="*/ 6196375 h 6860926"/>
              <a:gd name="connsiteX480" fmla="*/ 2585884 w 6114357"/>
              <a:gd name="connsiteY480" fmla="*/ 6235640 h 6860926"/>
              <a:gd name="connsiteX481" fmla="*/ 2489991 w 6114357"/>
              <a:gd name="connsiteY481" fmla="*/ 6298271 h 6860926"/>
              <a:gd name="connsiteX482" fmla="*/ 2387778 w 6114357"/>
              <a:gd name="connsiteY482" fmla="*/ 6350048 h 6860926"/>
              <a:gd name="connsiteX483" fmla="*/ 2365115 w 6114357"/>
              <a:gd name="connsiteY483" fmla="*/ 6310785 h 6860926"/>
              <a:gd name="connsiteX484" fmla="*/ 2365178 w 6114357"/>
              <a:gd name="connsiteY484" fmla="*/ 6310720 h 6860926"/>
              <a:gd name="connsiteX485" fmla="*/ 2461068 w 6114357"/>
              <a:gd name="connsiteY485" fmla="*/ 6248090 h 6860926"/>
              <a:gd name="connsiteX486" fmla="*/ 2563219 w 6114357"/>
              <a:gd name="connsiteY486" fmla="*/ 6196375 h 6860926"/>
              <a:gd name="connsiteX487" fmla="*/ 1770778 w 6114357"/>
              <a:gd name="connsiteY487" fmla="*/ 6196375 h 6860926"/>
              <a:gd name="connsiteX488" fmla="*/ 1793445 w 6114357"/>
              <a:gd name="connsiteY488" fmla="*/ 6235640 h 6860926"/>
              <a:gd name="connsiteX489" fmla="*/ 1697570 w 6114357"/>
              <a:gd name="connsiteY489" fmla="*/ 6298271 h 6860926"/>
              <a:gd name="connsiteX490" fmla="*/ 1595356 w 6114357"/>
              <a:gd name="connsiteY490" fmla="*/ 6350048 h 6860926"/>
              <a:gd name="connsiteX491" fmla="*/ 1572692 w 6114357"/>
              <a:gd name="connsiteY491" fmla="*/ 6310785 h 6860926"/>
              <a:gd name="connsiteX492" fmla="*/ 1572757 w 6114357"/>
              <a:gd name="connsiteY492" fmla="*/ 6310720 h 6860926"/>
              <a:gd name="connsiteX493" fmla="*/ 1668650 w 6114357"/>
              <a:gd name="connsiteY493" fmla="*/ 6248090 h 6860926"/>
              <a:gd name="connsiteX494" fmla="*/ 1770778 w 6114357"/>
              <a:gd name="connsiteY494" fmla="*/ 6196375 h 6860926"/>
              <a:gd name="connsiteX495" fmla="*/ 978375 w 6114357"/>
              <a:gd name="connsiteY495" fmla="*/ 6196375 h 6860926"/>
              <a:gd name="connsiteX496" fmla="*/ 1001037 w 6114357"/>
              <a:gd name="connsiteY496" fmla="*/ 6235640 h 6860926"/>
              <a:gd name="connsiteX497" fmla="*/ 905143 w 6114357"/>
              <a:gd name="connsiteY497" fmla="*/ 6298271 h 6860926"/>
              <a:gd name="connsiteX498" fmla="*/ 802928 w 6114357"/>
              <a:gd name="connsiteY498" fmla="*/ 6350048 h 6860926"/>
              <a:gd name="connsiteX499" fmla="*/ 780267 w 6114357"/>
              <a:gd name="connsiteY499" fmla="*/ 6310785 h 6860926"/>
              <a:gd name="connsiteX500" fmla="*/ 780328 w 6114357"/>
              <a:gd name="connsiteY500" fmla="*/ 6310720 h 6860926"/>
              <a:gd name="connsiteX501" fmla="*/ 876221 w 6114357"/>
              <a:gd name="connsiteY501" fmla="*/ 6248090 h 6860926"/>
              <a:gd name="connsiteX502" fmla="*/ 978375 w 6114357"/>
              <a:gd name="connsiteY502" fmla="*/ 6196375 h 6860926"/>
              <a:gd name="connsiteX503" fmla="*/ 185939 w 6114357"/>
              <a:gd name="connsiteY503" fmla="*/ 6196375 h 6860926"/>
              <a:gd name="connsiteX504" fmla="*/ 208602 w 6114357"/>
              <a:gd name="connsiteY504" fmla="*/ 6235640 h 6860926"/>
              <a:gd name="connsiteX505" fmla="*/ 112710 w 6114357"/>
              <a:gd name="connsiteY505" fmla="*/ 6298271 h 6860926"/>
              <a:gd name="connsiteX506" fmla="*/ 10495 w 6114357"/>
              <a:gd name="connsiteY506" fmla="*/ 6350048 h 6860926"/>
              <a:gd name="connsiteX507" fmla="*/ 0 w 6114357"/>
              <a:gd name="connsiteY507" fmla="*/ 6331867 h 6860926"/>
              <a:gd name="connsiteX508" fmla="*/ 0 w 6114357"/>
              <a:gd name="connsiteY508" fmla="*/ 6302030 h 6860926"/>
              <a:gd name="connsiteX509" fmla="*/ 15778 w 6114357"/>
              <a:gd name="connsiteY509" fmla="*/ 6290992 h 6860926"/>
              <a:gd name="connsiteX510" fmla="*/ 83787 w 6114357"/>
              <a:gd name="connsiteY510" fmla="*/ 6248090 h 6860926"/>
              <a:gd name="connsiteX511" fmla="*/ 185939 w 6114357"/>
              <a:gd name="connsiteY511" fmla="*/ 6196375 h 6860926"/>
              <a:gd name="connsiteX512" fmla="*/ 5161164 w 6114357"/>
              <a:gd name="connsiteY512" fmla="*/ 6196335 h 6860926"/>
              <a:gd name="connsiteX513" fmla="*/ 5169559 w 6114357"/>
              <a:gd name="connsiteY513" fmla="*/ 6200047 h 6860926"/>
              <a:gd name="connsiteX514" fmla="*/ 5263326 w 6114357"/>
              <a:gd name="connsiteY514" fmla="*/ 6248026 h 6860926"/>
              <a:gd name="connsiteX515" fmla="*/ 5359219 w 6114357"/>
              <a:gd name="connsiteY515" fmla="*/ 6310658 h 6860926"/>
              <a:gd name="connsiteX516" fmla="*/ 5336555 w 6114357"/>
              <a:gd name="connsiteY516" fmla="*/ 6349921 h 6860926"/>
              <a:gd name="connsiteX517" fmla="*/ 5234405 w 6114357"/>
              <a:gd name="connsiteY517" fmla="*/ 6298208 h 6860926"/>
              <a:gd name="connsiteX518" fmla="*/ 5138513 w 6114357"/>
              <a:gd name="connsiteY518" fmla="*/ 6235577 h 6860926"/>
              <a:gd name="connsiteX519" fmla="*/ 4368734 w 6114357"/>
              <a:gd name="connsiteY519" fmla="*/ 6196335 h 6860926"/>
              <a:gd name="connsiteX520" fmla="*/ 4377133 w 6114357"/>
              <a:gd name="connsiteY520" fmla="*/ 6200047 h 6860926"/>
              <a:gd name="connsiteX521" fmla="*/ 4470896 w 6114357"/>
              <a:gd name="connsiteY521" fmla="*/ 6248026 h 6860926"/>
              <a:gd name="connsiteX522" fmla="*/ 4566786 w 6114357"/>
              <a:gd name="connsiteY522" fmla="*/ 6310658 h 6860926"/>
              <a:gd name="connsiteX523" fmla="*/ 4544124 w 6114357"/>
              <a:gd name="connsiteY523" fmla="*/ 6349921 h 6860926"/>
              <a:gd name="connsiteX524" fmla="*/ 4441974 w 6114357"/>
              <a:gd name="connsiteY524" fmla="*/ 6298208 h 6860926"/>
              <a:gd name="connsiteX525" fmla="*/ 4346083 w 6114357"/>
              <a:gd name="connsiteY525" fmla="*/ 6235577 h 6860926"/>
              <a:gd name="connsiteX526" fmla="*/ 3576458 w 6114357"/>
              <a:gd name="connsiteY526" fmla="*/ 6196335 h 6860926"/>
              <a:gd name="connsiteX527" fmla="*/ 3584854 w 6114357"/>
              <a:gd name="connsiteY527" fmla="*/ 6200047 h 6860926"/>
              <a:gd name="connsiteX528" fmla="*/ 3678618 w 6114357"/>
              <a:gd name="connsiteY528" fmla="*/ 6248026 h 6860926"/>
              <a:gd name="connsiteX529" fmla="*/ 3774507 w 6114357"/>
              <a:gd name="connsiteY529" fmla="*/ 6310658 h 6860926"/>
              <a:gd name="connsiteX530" fmla="*/ 3751844 w 6114357"/>
              <a:gd name="connsiteY530" fmla="*/ 6349921 h 6860926"/>
              <a:gd name="connsiteX531" fmla="*/ 3649698 w 6114357"/>
              <a:gd name="connsiteY531" fmla="*/ 6298208 h 6860926"/>
              <a:gd name="connsiteX532" fmla="*/ 3553805 w 6114357"/>
              <a:gd name="connsiteY532" fmla="*/ 6235577 h 6860926"/>
              <a:gd name="connsiteX533" fmla="*/ 2784039 w 6114357"/>
              <a:gd name="connsiteY533" fmla="*/ 6196335 h 6860926"/>
              <a:gd name="connsiteX534" fmla="*/ 2792433 w 6114357"/>
              <a:gd name="connsiteY534" fmla="*/ 6200047 h 6860926"/>
              <a:gd name="connsiteX535" fmla="*/ 2886199 w 6114357"/>
              <a:gd name="connsiteY535" fmla="*/ 6248026 h 6860926"/>
              <a:gd name="connsiteX536" fmla="*/ 2982097 w 6114357"/>
              <a:gd name="connsiteY536" fmla="*/ 6310658 h 6860926"/>
              <a:gd name="connsiteX537" fmla="*/ 2959430 w 6114357"/>
              <a:gd name="connsiteY537" fmla="*/ 6349921 h 6860926"/>
              <a:gd name="connsiteX538" fmla="*/ 2857283 w 6114357"/>
              <a:gd name="connsiteY538" fmla="*/ 6298208 h 6860926"/>
              <a:gd name="connsiteX539" fmla="*/ 2761385 w 6114357"/>
              <a:gd name="connsiteY539" fmla="*/ 6235577 h 6860926"/>
              <a:gd name="connsiteX540" fmla="*/ 1991605 w 6114357"/>
              <a:gd name="connsiteY540" fmla="*/ 6196335 h 6860926"/>
              <a:gd name="connsiteX541" fmla="*/ 2000001 w 6114357"/>
              <a:gd name="connsiteY541" fmla="*/ 6200047 h 6860926"/>
              <a:gd name="connsiteX542" fmla="*/ 2093772 w 6114357"/>
              <a:gd name="connsiteY542" fmla="*/ 6248026 h 6860926"/>
              <a:gd name="connsiteX543" fmla="*/ 2189673 w 6114357"/>
              <a:gd name="connsiteY543" fmla="*/ 6310658 h 6860926"/>
              <a:gd name="connsiteX544" fmla="*/ 2167008 w 6114357"/>
              <a:gd name="connsiteY544" fmla="*/ 6349921 h 6860926"/>
              <a:gd name="connsiteX545" fmla="*/ 2064848 w 6114357"/>
              <a:gd name="connsiteY545" fmla="*/ 6298208 h 6860926"/>
              <a:gd name="connsiteX546" fmla="*/ 1968954 w 6114357"/>
              <a:gd name="connsiteY546" fmla="*/ 6235577 h 6860926"/>
              <a:gd name="connsiteX547" fmla="*/ 1199194 w 6114357"/>
              <a:gd name="connsiteY547" fmla="*/ 6196335 h 6860926"/>
              <a:gd name="connsiteX548" fmla="*/ 1207591 w 6114357"/>
              <a:gd name="connsiteY548" fmla="*/ 6200047 h 6860926"/>
              <a:gd name="connsiteX549" fmla="*/ 1301358 w 6114357"/>
              <a:gd name="connsiteY549" fmla="*/ 6248026 h 6860926"/>
              <a:gd name="connsiteX550" fmla="*/ 1397251 w 6114357"/>
              <a:gd name="connsiteY550" fmla="*/ 6310658 h 6860926"/>
              <a:gd name="connsiteX551" fmla="*/ 1374587 w 6114357"/>
              <a:gd name="connsiteY551" fmla="*/ 6349921 h 6860926"/>
              <a:gd name="connsiteX552" fmla="*/ 1272437 w 6114357"/>
              <a:gd name="connsiteY552" fmla="*/ 6298208 h 6860926"/>
              <a:gd name="connsiteX553" fmla="*/ 1176543 w 6114357"/>
              <a:gd name="connsiteY553" fmla="*/ 6235577 h 6860926"/>
              <a:gd name="connsiteX554" fmla="*/ 406823 w 6114357"/>
              <a:gd name="connsiteY554" fmla="*/ 6196335 h 6860926"/>
              <a:gd name="connsiteX555" fmla="*/ 415219 w 6114357"/>
              <a:gd name="connsiteY555" fmla="*/ 6200047 h 6860926"/>
              <a:gd name="connsiteX556" fmla="*/ 508984 w 6114357"/>
              <a:gd name="connsiteY556" fmla="*/ 6248026 h 6860926"/>
              <a:gd name="connsiteX557" fmla="*/ 604877 w 6114357"/>
              <a:gd name="connsiteY557" fmla="*/ 6310658 h 6860926"/>
              <a:gd name="connsiteX558" fmla="*/ 582212 w 6114357"/>
              <a:gd name="connsiteY558" fmla="*/ 6349921 h 6860926"/>
              <a:gd name="connsiteX559" fmla="*/ 480064 w 6114357"/>
              <a:gd name="connsiteY559" fmla="*/ 6298208 h 6860926"/>
              <a:gd name="connsiteX560" fmla="*/ 384172 w 6114357"/>
              <a:gd name="connsiteY560" fmla="*/ 6235577 h 6860926"/>
              <a:gd name="connsiteX561" fmla="*/ 5953539 w 6114357"/>
              <a:gd name="connsiteY561" fmla="*/ 6196312 h 6860926"/>
              <a:gd name="connsiteX562" fmla="*/ 6055753 w 6114357"/>
              <a:gd name="connsiteY562" fmla="*/ 6248026 h 6860926"/>
              <a:gd name="connsiteX563" fmla="*/ 6114357 w 6114357"/>
              <a:gd name="connsiteY563" fmla="*/ 6284996 h 6860926"/>
              <a:gd name="connsiteX564" fmla="*/ 6114357 w 6114357"/>
              <a:gd name="connsiteY564" fmla="*/ 6343307 h 6860926"/>
              <a:gd name="connsiteX565" fmla="*/ 6097938 w 6114357"/>
              <a:gd name="connsiteY565" fmla="*/ 6335653 h 6860926"/>
              <a:gd name="connsiteX566" fmla="*/ 6026769 w 6114357"/>
              <a:gd name="connsiteY566" fmla="*/ 6298208 h 6860926"/>
              <a:gd name="connsiteX567" fmla="*/ 5930874 w 6114357"/>
              <a:gd name="connsiteY567" fmla="*/ 6235577 h 6860926"/>
              <a:gd name="connsiteX568" fmla="*/ 5161113 w 6114357"/>
              <a:gd name="connsiteY568" fmla="*/ 6196312 h 6860926"/>
              <a:gd name="connsiteX569" fmla="*/ 5161176 w 6114357"/>
              <a:gd name="connsiteY569" fmla="*/ 6196312 h 6860926"/>
              <a:gd name="connsiteX570" fmla="*/ 5161164 w 6114357"/>
              <a:gd name="connsiteY570" fmla="*/ 6196335 h 6860926"/>
              <a:gd name="connsiteX571" fmla="*/ 4368680 w 6114357"/>
              <a:gd name="connsiteY571" fmla="*/ 6196312 h 6860926"/>
              <a:gd name="connsiteX572" fmla="*/ 4368743 w 6114357"/>
              <a:gd name="connsiteY572" fmla="*/ 6196312 h 6860926"/>
              <a:gd name="connsiteX573" fmla="*/ 4368734 w 6114357"/>
              <a:gd name="connsiteY573" fmla="*/ 6196335 h 6860926"/>
              <a:gd name="connsiteX574" fmla="*/ 3576404 w 6114357"/>
              <a:gd name="connsiteY574" fmla="*/ 6196312 h 6860926"/>
              <a:gd name="connsiteX575" fmla="*/ 3576470 w 6114357"/>
              <a:gd name="connsiteY575" fmla="*/ 6196312 h 6860926"/>
              <a:gd name="connsiteX576" fmla="*/ 3576458 w 6114357"/>
              <a:gd name="connsiteY576" fmla="*/ 6196335 h 6860926"/>
              <a:gd name="connsiteX577" fmla="*/ 2783988 w 6114357"/>
              <a:gd name="connsiteY577" fmla="*/ 6196312 h 6860926"/>
              <a:gd name="connsiteX578" fmla="*/ 2784048 w 6114357"/>
              <a:gd name="connsiteY578" fmla="*/ 6196312 h 6860926"/>
              <a:gd name="connsiteX579" fmla="*/ 2784039 w 6114357"/>
              <a:gd name="connsiteY579" fmla="*/ 6196335 h 6860926"/>
              <a:gd name="connsiteX580" fmla="*/ 1991555 w 6114357"/>
              <a:gd name="connsiteY580" fmla="*/ 6196312 h 6860926"/>
              <a:gd name="connsiteX581" fmla="*/ 1991620 w 6114357"/>
              <a:gd name="connsiteY581" fmla="*/ 6196312 h 6860926"/>
              <a:gd name="connsiteX582" fmla="*/ 1991605 w 6114357"/>
              <a:gd name="connsiteY582" fmla="*/ 6196335 h 6860926"/>
              <a:gd name="connsiteX583" fmla="*/ 1199144 w 6114357"/>
              <a:gd name="connsiteY583" fmla="*/ 6196312 h 6860926"/>
              <a:gd name="connsiteX584" fmla="*/ 1199206 w 6114357"/>
              <a:gd name="connsiteY584" fmla="*/ 6196312 h 6860926"/>
              <a:gd name="connsiteX585" fmla="*/ 1199194 w 6114357"/>
              <a:gd name="connsiteY585" fmla="*/ 6196335 h 6860926"/>
              <a:gd name="connsiteX586" fmla="*/ 406771 w 6114357"/>
              <a:gd name="connsiteY586" fmla="*/ 6196312 h 6860926"/>
              <a:gd name="connsiteX587" fmla="*/ 406836 w 6114357"/>
              <a:gd name="connsiteY587" fmla="*/ 6196312 h 6860926"/>
              <a:gd name="connsiteX588" fmla="*/ 406823 w 6114357"/>
              <a:gd name="connsiteY588" fmla="*/ 6196335 h 6860926"/>
              <a:gd name="connsiteX589" fmla="*/ 5424277 w 6114357"/>
              <a:gd name="connsiteY589" fmla="*/ 6044428 h 6860926"/>
              <a:gd name="connsiteX590" fmla="*/ 5469603 w 6114357"/>
              <a:gd name="connsiteY590" fmla="*/ 6044428 h 6860926"/>
              <a:gd name="connsiteX591" fmla="*/ 5475923 w 6114357"/>
              <a:gd name="connsiteY591" fmla="*/ 6158837 h 6860926"/>
              <a:gd name="connsiteX592" fmla="*/ 5469603 w 6114357"/>
              <a:gd name="connsiteY592" fmla="*/ 6273181 h 6860926"/>
              <a:gd name="connsiteX593" fmla="*/ 5424277 w 6114357"/>
              <a:gd name="connsiteY593" fmla="*/ 6273181 h 6860926"/>
              <a:gd name="connsiteX594" fmla="*/ 5418020 w 6114357"/>
              <a:gd name="connsiteY594" fmla="*/ 6158837 h 6860926"/>
              <a:gd name="connsiteX595" fmla="*/ 5424277 w 6114357"/>
              <a:gd name="connsiteY595" fmla="*/ 6044428 h 6860926"/>
              <a:gd name="connsiteX596" fmla="*/ 4631846 w 6114357"/>
              <a:gd name="connsiteY596" fmla="*/ 6044428 h 6860926"/>
              <a:gd name="connsiteX597" fmla="*/ 4677177 w 6114357"/>
              <a:gd name="connsiteY597" fmla="*/ 6044428 h 6860926"/>
              <a:gd name="connsiteX598" fmla="*/ 4683497 w 6114357"/>
              <a:gd name="connsiteY598" fmla="*/ 6158837 h 6860926"/>
              <a:gd name="connsiteX599" fmla="*/ 4677177 w 6114357"/>
              <a:gd name="connsiteY599" fmla="*/ 6273181 h 6860926"/>
              <a:gd name="connsiteX600" fmla="*/ 4631846 w 6114357"/>
              <a:gd name="connsiteY600" fmla="*/ 6273181 h 6860926"/>
              <a:gd name="connsiteX601" fmla="*/ 4625526 w 6114357"/>
              <a:gd name="connsiteY601" fmla="*/ 6158837 h 6860926"/>
              <a:gd name="connsiteX602" fmla="*/ 4631846 w 6114357"/>
              <a:gd name="connsiteY602" fmla="*/ 6044428 h 6860926"/>
              <a:gd name="connsiteX603" fmla="*/ 3839502 w 6114357"/>
              <a:gd name="connsiteY603" fmla="*/ 6044428 h 6860926"/>
              <a:gd name="connsiteX604" fmla="*/ 3884741 w 6114357"/>
              <a:gd name="connsiteY604" fmla="*/ 6044428 h 6860926"/>
              <a:gd name="connsiteX605" fmla="*/ 3891062 w 6114357"/>
              <a:gd name="connsiteY605" fmla="*/ 6158837 h 6860926"/>
              <a:gd name="connsiteX606" fmla="*/ 3884741 w 6114357"/>
              <a:gd name="connsiteY606" fmla="*/ 6273181 h 6860926"/>
              <a:gd name="connsiteX607" fmla="*/ 3839502 w 6114357"/>
              <a:gd name="connsiteY607" fmla="*/ 6273181 h 6860926"/>
              <a:gd name="connsiteX608" fmla="*/ 3833245 w 6114357"/>
              <a:gd name="connsiteY608" fmla="*/ 6158837 h 6860926"/>
              <a:gd name="connsiteX609" fmla="*/ 3839502 w 6114357"/>
              <a:gd name="connsiteY609" fmla="*/ 6044428 h 6860926"/>
              <a:gd name="connsiteX610" fmla="*/ 3047151 w 6114357"/>
              <a:gd name="connsiteY610" fmla="*/ 6044428 h 6860926"/>
              <a:gd name="connsiteX611" fmla="*/ 3092475 w 6114357"/>
              <a:gd name="connsiteY611" fmla="*/ 6044428 h 6860926"/>
              <a:gd name="connsiteX612" fmla="*/ 3098798 w 6114357"/>
              <a:gd name="connsiteY612" fmla="*/ 6158837 h 6860926"/>
              <a:gd name="connsiteX613" fmla="*/ 3092475 w 6114357"/>
              <a:gd name="connsiteY613" fmla="*/ 6273181 h 6860926"/>
              <a:gd name="connsiteX614" fmla="*/ 3047151 w 6114357"/>
              <a:gd name="connsiteY614" fmla="*/ 6273181 h 6860926"/>
              <a:gd name="connsiteX615" fmla="*/ 3040896 w 6114357"/>
              <a:gd name="connsiteY615" fmla="*/ 6158837 h 6860926"/>
              <a:gd name="connsiteX616" fmla="*/ 3047151 w 6114357"/>
              <a:gd name="connsiteY616" fmla="*/ 6044428 h 6860926"/>
              <a:gd name="connsiteX617" fmla="*/ 2254725 w 6114357"/>
              <a:gd name="connsiteY617" fmla="*/ 6044428 h 6860926"/>
              <a:gd name="connsiteX618" fmla="*/ 2300053 w 6114357"/>
              <a:gd name="connsiteY618" fmla="*/ 6044428 h 6860926"/>
              <a:gd name="connsiteX619" fmla="*/ 2306378 w 6114357"/>
              <a:gd name="connsiteY619" fmla="*/ 6158837 h 6860926"/>
              <a:gd name="connsiteX620" fmla="*/ 2300053 w 6114357"/>
              <a:gd name="connsiteY620" fmla="*/ 6273181 h 6860926"/>
              <a:gd name="connsiteX621" fmla="*/ 2254725 w 6114357"/>
              <a:gd name="connsiteY621" fmla="*/ 6273181 h 6860926"/>
              <a:gd name="connsiteX622" fmla="*/ 2248404 w 6114357"/>
              <a:gd name="connsiteY622" fmla="*/ 6158837 h 6860926"/>
              <a:gd name="connsiteX623" fmla="*/ 2254725 w 6114357"/>
              <a:gd name="connsiteY623" fmla="*/ 6044428 h 6860926"/>
              <a:gd name="connsiteX624" fmla="*/ 1462303 w 6114357"/>
              <a:gd name="connsiteY624" fmla="*/ 6044428 h 6860926"/>
              <a:gd name="connsiteX625" fmla="*/ 1507634 w 6114357"/>
              <a:gd name="connsiteY625" fmla="*/ 6044428 h 6860926"/>
              <a:gd name="connsiteX626" fmla="*/ 1513955 w 6114357"/>
              <a:gd name="connsiteY626" fmla="*/ 6158837 h 6860926"/>
              <a:gd name="connsiteX627" fmla="*/ 1507634 w 6114357"/>
              <a:gd name="connsiteY627" fmla="*/ 6273181 h 6860926"/>
              <a:gd name="connsiteX628" fmla="*/ 1462303 w 6114357"/>
              <a:gd name="connsiteY628" fmla="*/ 6273181 h 6860926"/>
              <a:gd name="connsiteX629" fmla="*/ 1456047 w 6114357"/>
              <a:gd name="connsiteY629" fmla="*/ 6158837 h 6860926"/>
              <a:gd name="connsiteX630" fmla="*/ 1462303 w 6114357"/>
              <a:gd name="connsiteY630" fmla="*/ 6044428 h 6860926"/>
              <a:gd name="connsiteX631" fmla="*/ 669878 w 6114357"/>
              <a:gd name="connsiteY631" fmla="*/ 6044428 h 6860926"/>
              <a:gd name="connsiteX632" fmla="*/ 715206 w 6114357"/>
              <a:gd name="connsiteY632" fmla="*/ 6044428 h 6860926"/>
              <a:gd name="connsiteX633" fmla="*/ 721525 w 6114357"/>
              <a:gd name="connsiteY633" fmla="*/ 6158837 h 6860926"/>
              <a:gd name="connsiteX634" fmla="*/ 715206 w 6114357"/>
              <a:gd name="connsiteY634" fmla="*/ 6273181 h 6860926"/>
              <a:gd name="connsiteX635" fmla="*/ 669878 w 6114357"/>
              <a:gd name="connsiteY635" fmla="*/ 6273181 h 6860926"/>
              <a:gd name="connsiteX636" fmla="*/ 663556 w 6114357"/>
              <a:gd name="connsiteY636" fmla="*/ 6158837 h 6860926"/>
              <a:gd name="connsiteX637" fmla="*/ 669878 w 6114357"/>
              <a:gd name="connsiteY637" fmla="*/ 6044428 h 6860926"/>
              <a:gd name="connsiteX638" fmla="*/ 6114357 w 6114357"/>
              <a:gd name="connsiteY638" fmla="*/ 5974238 h 6860926"/>
              <a:gd name="connsiteX639" fmla="*/ 6114357 w 6114357"/>
              <a:gd name="connsiteY639" fmla="*/ 6032517 h 6860926"/>
              <a:gd name="connsiteX640" fmla="*/ 6055753 w 6114357"/>
              <a:gd name="connsiteY640" fmla="*/ 6069517 h 6860926"/>
              <a:gd name="connsiteX641" fmla="*/ 5953539 w 6114357"/>
              <a:gd name="connsiteY641" fmla="*/ 6121232 h 6860926"/>
              <a:gd name="connsiteX642" fmla="*/ 5930874 w 6114357"/>
              <a:gd name="connsiteY642" fmla="*/ 6081967 h 6860926"/>
              <a:gd name="connsiteX643" fmla="*/ 6026769 w 6114357"/>
              <a:gd name="connsiteY643" fmla="*/ 6019337 h 6860926"/>
              <a:gd name="connsiteX644" fmla="*/ 6097938 w 6114357"/>
              <a:gd name="connsiteY644" fmla="*/ 5981892 h 6860926"/>
              <a:gd name="connsiteX645" fmla="*/ 5557376 w 6114357"/>
              <a:gd name="connsiteY645" fmla="*/ 5967646 h 6860926"/>
              <a:gd name="connsiteX646" fmla="*/ 5565773 w 6114357"/>
              <a:gd name="connsiteY646" fmla="*/ 5971358 h 6860926"/>
              <a:gd name="connsiteX647" fmla="*/ 5659540 w 6114357"/>
              <a:gd name="connsiteY647" fmla="*/ 6019337 h 6860926"/>
              <a:gd name="connsiteX648" fmla="*/ 5755429 w 6114357"/>
              <a:gd name="connsiteY648" fmla="*/ 6081967 h 6860926"/>
              <a:gd name="connsiteX649" fmla="*/ 5732767 w 6114357"/>
              <a:gd name="connsiteY649" fmla="*/ 6121232 h 6860926"/>
              <a:gd name="connsiteX650" fmla="*/ 5630617 w 6114357"/>
              <a:gd name="connsiteY650" fmla="*/ 6069517 h 6860926"/>
              <a:gd name="connsiteX651" fmla="*/ 5534723 w 6114357"/>
              <a:gd name="connsiteY651" fmla="*/ 6006887 h 6860926"/>
              <a:gd name="connsiteX652" fmla="*/ 4764949 w 6114357"/>
              <a:gd name="connsiteY652" fmla="*/ 5967646 h 6860926"/>
              <a:gd name="connsiteX653" fmla="*/ 4773345 w 6114357"/>
              <a:gd name="connsiteY653" fmla="*/ 5971358 h 6860926"/>
              <a:gd name="connsiteX654" fmla="*/ 4867111 w 6114357"/>
              <a:gd name="connsiteY654" fmla="*/ 6019337 h 6860926"/>
              <a:gd name="connsiteX655" fmla="*/ 4963005 w 6114357"/>
              <a:gd name="connsiteY655" fmla="*/ 6081967 h 6860926"/>
              <a:gd name="connsiteX656" fmla="*/ 4940339 w 6114357"/>
              <a:gd name="connsiteY656" fmla="*/ 6121232 h 6860926"/>
              <a:gd name="connsiteX657" fmla="*/ 4838187 w 6114357"/>
              <a:gd name="connsiteY657" fmla="*/ 6069517 h 6860926"/>
              <a:gd name="connsiteX658" fmla="*/ 4742295 w 6114357"/>
              <a:gd name="connsiteY658" fmla="*/ 6006887 h 6860926"/>
              <a:gd name="connsiteX659" fmla="*/ 3972581 w 6114357"/>
              <a:gd name="connsiteY659" fmla="*/ 5967646 h 6860926"/>
              <a:gd name="connsiteX660" fmla="*/ 3980976 w 6114357"/>
              <a:gd name="connsiteY660" fmla="*/ 5971358 h 6860926"/>
              <a:gd name="connsiteX661" fmla="*/ 4074744 w 6114357"/>
              <a:gd name="connsiteY661" fmla="*/ 6019337 h 6860926"/>
              <a:gd name="connsiteX662" fmla="*/ 4170638 w 6114357"/>
              <a:gd name="connsiteY662" fmla="*/ 6081967 h 6860926"/>
              <a:gd name="connsiteX663" fmla="*/ 4147972 w 6114357"/>
              <a:gd name="connsiteY663" fmla="*/ 6121232 h 6860926"/>
              <a:gd name="connsiteX664" fmla="*/ 4045823 w 6114357"/>
              <a:gd name="connsiteY664" fmla="*/ 6069517 h 6860926"/>
              <a:gd name="connsiteX665" fmla="*/ 3949930 w 6114357"/>
              <a:gd name="connsiteY665" fmla="*/ 6006887 h 6860926"/>
              <a:gd name="connsiteX666" fmla="*/ 3180246 w 6114357"/>
              <a:gd name="connsiteY666" fmla="*/ 5967646 h 6860926"/>
              <a:gd name="connsiteX667" fmla="*/ 3188642 w 6114357"/>
              <a:gd name="connsiteY667" fmla="*/ 5971358 h 6860926"/>
              <a:gd name="connsiteX668" fmla="*/ 3282411 w 6114357"/>
              <a:gd name="connsiteY668" fmla="*/ 6019337 h 6860926"/>
              <a:gd name="connsiteX669" fmla="*/ 3378302 w 6114357"/>
              <a:gd name="connsiteY669" fmla="*/ 6081967 h 6860926"/>
              <a:gd name="connsiteX670" fmla="*/ 3355638 w 6114357"/>
              <a:gd name="connsiteY670" fmla="*/ 6121232 h 6860926"/>
              <a:gd name="connsiteX671" fmla="*/ 3253486 w 6114357"/>
              <a:gd name="connsiteY671" fmla="*/ 6069517 h 6860926"/>
              <a:gd name="connsiteX672" fmla="*/ 3157594 w 6114357"/>
              <a:gd name="connsiteY672" fmla="*/ 6006887 h 6860926"/>
              <a:gd name="connsiteX673" fmla="*/ 2387827 w 6114357"/>
              <a:gd name="connsiteY673" fmla="*/ 5967646 h 6860926"/>
              <a:gd name="connsiteX674" fmla="*/ 2396222 w 6114357"/>
              <a:gd name="connsiteY674" fmla="*/ 5971358 h 6860926"/>
              <a:gd name="connsiteX675" fmla="*/ 2489991 w 6114357"/>
              <a:gd name="connsiteY675" fmla="*/ 6019337 h 6860926"/>
              <a:gd name="connsiteX676" fmla="*/ 2585884 w 6114357"/>
              <a:gd name="connsiteY676" fmla="*/ 6081967 h 6860926"/>
              <a:gd name="connsiteX677" fmla="*/ 2563219 w 6114357"/>
              <a:gd name="connsiteY677" fmla="*/ 6121232 h 6860926"/>
              <a:gd name="connsiteX678" fmla="*/ 2461070 w 6114357"/>
              <a:gd name="connsiteY678" fmla="*/ 6069517 h 6860926"/>
              <a:gd name="connsiteX679" fmla="*/ 2365178 w 6114357"/>
              <a:gd name="connsiteY679" fmla="*/ 6006887 h 6860926"/>
              <a:gd name="connsiteX680" fmla="*/ 1595408 w 6114357"/>
              <a:gd name="connsiteY680" fmla="*/ 5967646 h 6860926"/>
              <a:gd name="connsiteX681" fmla="*/ 1603803 w 6114357"/>
              <a:gd name="connsiteY681" fmla="*/ 5971358 h 6860926"/>
              <a:gd name="connsiteX682" fmla="*/ 1697573 w 6114357"/>
              <a:gd name="connsiteY682" fmla="*/ 6019337 h 6860926"/>
              <a:gd name="connsiteX683" fmla="*/ 1793445 w 6114357"/>
              <a:gd name="connsiteY683" fmla="*/ 6081967 h 6860926"/>
              <a:gd name="connsiteX684" fmla="*/ 1770778 w 6114357"/>
              <a:gd name="connsiteY684" fmla="*/ 6121232 h 6860926"/>
              <a:gd name="connsiteX685" fmla="*/ 1668650 w 6114357"/>
              <a:gd name="connsiteY685" fmla="*/ 6069517 h 6860926"/>
              <a:gd name="connsiteX686" fmla="*/ 1572757 w 6114357"/>
              <a:gd name="connsiteY686" fmla="*/ 6006887 h 6860926"/>
              <a:gd name="connsiteX687" fmla="*/ 803043 w 6114357"/>
              <a:gd name="connsiteY687" fmla="*/ 5967646 h 6860926"/>
              <a:gd name="connsiteX688" fmla="*/ 811440 w 6114357"/>
              <a:gd name="connsiteY688" fmla="*/ 5971358 h 6860926"/>
              <a:gd name="connsiteX689" fmla="*/ 905206 w 6114357"/>
              <a:gd name="connsiteY689" fmla="*/ 6019337 h 6860926"/>
              <a:gd name="connsiteX690" fmla="*/ 1001101 w 6114357"/>
              <a:gd name="connsiteY690" fmla="*/ 6081967 h 6860926"/>
              <a:gd name="connsiteX691" fmla="*/ 978439 w 6114357"/>
              <a:gd name="connsiteY691" fmla="*/ 6121232 h 6860926"/>
              <a:gd name="connsiteX692" fmla="*/ 876285 w 6114357"/>
              <a:gd name="connsiteY692" fmla="*/ 6069517 h 6860926"/>
              <a:gd name="connsiteX693" fmla="*/ 780391 w 6114357"/>
              <a:gd name="connsiteY693" fmla="*/ 6006887 h 6860926"/>
              <a:gd name="connsiteX694" fmla="*/ 10610 w 6114357"/>
              <a:gd name="connsiteY694" fmla="*/ 5967646 h 6860926"/>
              <a:gd name="connsiteX695" fmla="*/ 19006 w 6114357"/>
              <a:gd name="connsiteY695" fmla="*/ 5971358 h 6860926"/>
              <a:gd name="connsiteX696" fmla="*/ 112773 w 6114357"/>
              <a:gd name="connsiteY696" fmla="*/ 6019337 h 6860926"/>
              <a:gd name="connsiteX697" fmla="*/ 208667 w 6114357"/>
              <a:gd name="connsiteY697" fmla="*/ 6081967 h 6860926"/>
              <a:gd name="connsiteX698" fmla="*/ 186002 w 6114357"/>
              <a:gd name="connsiteY698" fmla="*/ 6121232 h 6860926"/>
              <a:gd name="connsiteX699" fmla="*/ 83851 w 6114357"/>
              <a:gd name="connsiteY699" fmla="*/ 6069517 h 6860926"/>
              <a:gd name="connsiteX700" fmla="*/ 15842 w 6114357"/>
              <a:gd name="connsiteY700" fmla="*/ 6026615 h 6860926"/>
              <a:gd name="connsiteX701" fmla="*/ 0 w 6114357"/>
              <a:gd name="connsiteY701" fmla="*/ 6015533 h 6860926"/>
              <a:gd name="connsiteX702" fmla="*/ 0 w 6114357"/>
              <a:gd name="connsiteY702" fmla="*/ 5986025 h 6860926"/>
              <a:gd name="connsiteX703" fmla="*/ 5557325 w 6114357"/>
              <a:gd name="connsiteY703" fmla="*/ 5967623 h 6860926"/>
              <a:gd name="connsiteX704" fmla="*/ 5557388 w 6114357"/>
              <a:gd name="connsiteY704" fmla="*/ 5967623 h 6860926"/>
              <a:gd name="connsiteX705" fmla="*/ 5557376 w 6114357"/>
              <a:gd name="connsiteY705" fmla="*/ 5967646 h 6860926"/>
              <a:gd name="connsiteX706" fmla="*/ 5336492 w 6114357"/>
              <a:gd name="connsiteY706" fmla="*/ 5967623 h 6860926"/>
              <a:gd name="connsiteX707" fmla="*/ 5359156 w 6114357"/>
              <a:gd name="connsiteY707" fmla="*/ 6006887 h 6860926"/>
              <a:gd name="connsiteX708" fmla="*/ 5263262 w 6114357"/>
              <a:gd name="connsiteY708" fmla="*/ 6069517 h 6860926"/>
              <a:gd name="connsiteX709" fmla="*/ 5161048 w 6114357"/>
              <a:gd name="connsiteY709" fmla="*/ 6121232 h 6860926"/>
              <a:gd name="connsiteX710" fmla="*/ 5138385 w 6114357"/>
              <a:gd name="connsiteY710" fmla="*/ 6081967 h 6860926"/>
              <a:gd name="connsiteX711" fmla="*/ 5138452 w 6114357"/>
              <a:gd name="connsiteY711" fmla="*/ 6081967 h 6860926"/>
              <a:gd name="connsiteX712" fmla="*/ 5234343 w 6114357"/>
              <a:gd name="connsiteY712" fmla="*/ 6019337 h 6860926"/>
              <a:gd name="connsiteX713" fmla="*/ 5336492 w 6114357"/>
              <a:gd name="connsiteY713" fmla="*/ 5967623 h 6860926"/>
              <a:gd name="connsiteX714" fmla="*/ 4764899 w 6114357"/>
              <a:gd name="connsiteY714" fmla="*/ 5967623 h 6860926"/>
              <a:gd name="connsiteX715" fmla="*/ 4764961 w 6114357"/>
              <a:gd name="connsiteY715" fmla="*/ 5967623 h 6860926"/>
              <a:gd name="connsiteX716" fmla="*/ 4764949 w 6114357"/>
              <a:gd name="connsiteY716" fmla="*/ 5967646 h 6860926"/>
              <a:gd name="connsiteX717" fmla="*/ 4544186 w 6114357"/>
              <a:gd name="connsiteY717" fmla="*/ 5967623 h 6860926"/>
              <a:gd name="connsiteX718" fmla="*/ 4566852 w 6114357"/>
              <a:gd name="connsiteY718" fmla="*/ 6006887 h 6860926"/>
              <a:gd name="connsiteX719" fmla="*/ 4470957 w 6114357"/>
              <a:gd name="connsiteY719" fmla="*/ 6069517 h 6860926"/>
              <a:gd name="connsiteX720" fmla="*/ 4368743 w 6114357"/>
              <a:gd name="connsiteY720" fmla="*/ 6121232 h 6860926"/>
              <a:gd name="connsiteX721" fmla="*/ 4346083 w 6114357"/>
              <a:gd name="connsiteY721" fmla="*/ 6081967 h 6860926"/>
              <a:gd name="connsiteX722" fmla="*/ 4441974 w 6114357"/>
              <a:gd name="connsiteY722" fmla="*/ 6019337 h 6860926"/>
              <a:gd name="connsiteX723" fmla="*/ 4544186 w 6114357"/>
              <a:gd name="connsiteY723" fmla="*/ 5967623 h 6860926"/>
              <a:gd name="connsiteX724" fmla="*/ 3972529 w 6114357"/>
              <a:gd name="connsiteY724" fmla="*/ 5967623 h 6860926"/>
              <a:gd name="connsiteX725" fmla="*/ 3972594 w 6114357"/>
              <a:gd name="connsiteY725" fmla="*/ 5967623 h 6860926"/>
              <a:gd name="connsiteX726" fmla="*/ 3972581 w 6114357"/>
              <a:gd name="connsiteY726" fmla="*/ 5967646 h 6860926"/>
              <a:gd name="connsiteX727" fmla="*/ 3751842 w 6114357"/>
              <a:gd name="connsiteY727" fmla="*/ 5967623 h 6860926"/>
              <a:gd name="connsiteX728" fmla="*/ 3774507 w 6114357"/>
              <a:gd name="connsiteY728" fmla="*/ 6006887 h 6860926"/>
              <a:gd name="connsiteX729" fmla="*/ 3678615 w 6114357"/>
              <a:gd name="connsiteY729" fmla="*/ 6069517 h 6860926"/>
              <a:gd name="connsiteX730" fmla="*/ 3576404 w 6114357"/>
              <a:gd name="connsiteY730" fmla="*/ 6121232 h 6860926"/>
              <a:gd name="connsiteX731" fmla="*/ 3553741 w 6114357"/>
              <a:gd name="connsiteY731" fmla="*/ 6081967 h 6860926"/>
              <a:gd name="connsiteX732" fmla="*/ 3649632 w 6114357"/>
              <a:gd name="connsiteY732" fmla="*/ 6019337 h 6860926"/>
              <a:gd name="connsiteX733" fmla="*/ 3751842 w 6114357"/>
              <a:gd name="connsiteY733" fmla="*/ 5967623 h 6860926"/>
              <a:gd name="connsiteX734" fmla="*/ 3180193 w 6114357"/>
              <a:gd name="connsiteY734" fmla="*/ 5967623 h 6860926"/>
              <a:gd name="connsiteX735" fmla="*/ 3180258 w 6114357"/>
              <a:gd name="connsiteY735" fmla="*/ 5967623 h 6860926"/>
              <a:gd name="connsiteX736" fmla="*/ 3180246 w 6114357"/>
              <a:gd name="connsiteY736" fmla="*/ 5967646 h 6860926"/>
              <a:gd name="connsiteX737" fmla="*/ 2959365 w 6114357"/>
              <a:gd name="connsiteY737" fmla="*/ 5967623 h 6860926"/>
              <a:gd name="connsiteX738" fmla="*/ 2982029 w 6114357"/>
              <a:gd name="connsiteY738" fmla="*/ 6006887 h 6860926"/>
              <a:gd name="connsiteX739" fmla="*/ 2886133 w 6114357"/>
              <a:gd name="connsiteY739" fmla="*/ 6069517 h 6860926"/>
              <a:gd name="connsiteX740" fmla="*/ 2783922 w 6114357"/>
              <a:gd name="connsiteY740" fmla="*/ 6121232 h 6860926"/>
              <a:gd name="connsiteX741" fmla="*/ 2761255 w 6114357"/>
              <a:gd name="connsiteY741" fmla="*/ 6081967 h 6860926"/>
              <a:gd name="connsiteX742" fmla="*/ 2761321 w 6114357"/>
              <a:gd name="connsiteY742" fmla="*/ 6081967 h 6860926"/>
              <a:gd name="connsiteX743" fmla="*/ 2857216 w 6114357"/>
              <a:gd name="connsiteY743" fmla="*/ 6019337 h 6860926"/>
              <a:gd name="connsiteX744" fmla="*/ 2959365 w 6114357"/>
              <a:gd name="connsiteY744" fmla="*/ 5967623 h 6860926"/>
              <a:gd name="connsiteX745" fmla="*/ 2387778 w 6114357"/>
              <a:gd name="connsiteY745" fmla="*/ 5967623 h 6860926"/>
              <a:gd name="connsiteX746" fmla="*/ 2387841 w 6114357"/>
              <a:gd name="connsiteY746" fmla="*/ 5967623 h 6860926"/>
              <a:gd name="connsiteX747" fmla="*/ 2387827 w 6114357"/>
              <a:gd name="connsiteY747" fmla="*/ 5967646 h 6860926"/>
              <a:gd name="connsiteX748" fmla="*/ 2166944 w 6114357"/>
              <a:gd name="connsiteY748" fmla="*/ 5967623 h 6860926"/>
              <a:gd name="connsiteX749" fmla="*/ 2189608 w 6114357"/>
              <a:gd name="connsiteY749" fmla="*/ 6006887 h 6860926"/>
              <a:gd name="connsiteX750" fmla="*/ 2093708 w 6114357"/>
              <a:gd name="connsiteY750" fmla="*/ 6069517 h 6860926"/>
              <a:gd name="connsiteX751" fmla="*/ 1991490 w 6114357"/>
              <a:gd name="connsiteY751" fmla="*/ 6121232 h 6860926"/>
              <a:gd name="connsiteX752" fmla="*/ 1968828 w 6114357"/>
              <a:gd name="connsiteY752" fmla="*/ 6081967 h 6860926"/>
              <a:gd name="connsiteX753" fmla="*/ 1968893 w 6114357"/>
              <a:gd name="connsiteY753" fmla="*/ 6081967 h 6860926"/>
              <a:gd name="connsiteX754" fmla="*/ 2064785 w 6114357"/>
              <a:gd name="connsiteY754" fmla="*/ 6019337 h 6860926"/>
              <a:gd name="connsiteX755" fmla="*/ 2166944 w 6114357"/>
              <a:gd name="connsiteY755" fmla="*/ 5967623 h 6860926"/>
              <a:gd name="connsiteX756" fmla="*/ 1595356 w 6114357"/>
              <a:gd name="connsiteY756" fmla="*/ 5967623 h 6860926"/>
              <a:gd name="connsiteX757" fmla="*/ 1595422 w 6114357"/>
              <a:gd name="connsiteY757" fmla="*/ 5967623 h 6860926"/>
              <a:gd name="connsiteX758" fmla="*/ 1595408 w 6114357"/>
              <a:gd name="connsiteY758" fmla="*/ 5967646 h 6860926"/>
              <a:gd name="connsiteX759" fmla="*/ 1374521 w 6114357"/>
              <a:gd name="connsiteY759" fmla="*/ 5967623 h 6860926"/>
              <a:gd name="connsiteX760" fmla="*/ 1397185 w 6114357"/>
              <a:gd name="connsiteY760" fmla="*/ 6006887 h 6860926"/>
              <a:gd name="connsiteX761" fmla="*/ 1301292 w 6114357"/>
              <a:gd name="connsiteY761" fmla="*/ 6069517 h 6860926"/>
              <a:gd name="connsiteX762" fmla="*/ 1199080 w 6114357"/>
              <a:gd name="connsiteY762" fmla="*/ 6121232 h 6860926"/>
              <a:gd name="connsiteX763" fmla="*/ 1176415 w 6114357"/>
              <a:gd name="connsiteY763" fmla="*/ 6081967 h 6860926"/>
              <a:gd name="connsiteX764" fmla="*/ 1176479 w 6114357"/>
              <a:gd name="connsiteY764" fmla="*/ 6081967 h 6860926"/>
              <a:gd name="connsiteX765" fmla="*/ 1272371 w 6114357"/>
              <a:gd name="connsiteY765" fmla="*/ 6019337 h 6860926"/>
              <a:gd name="connsiteX766" fmla="*/ 1374521 w 6114357"/>
              <a:gd name="connsiteY766" fmla="*/ 5967623 h 6860926"/>
              <a:gd name="connsiteX767" fmla="*/ 802992 w 6114357"/>
              <a:gd name="connsiteY767" fmla="*/ 5967623 h 6860926"/>
              <a:gd name="connsiteX768" fmla="*/ 803055 w 6114357"/>
              <a:gd name="connsiteY768" fmla="*/ 5967623 h 6860926"/>
              <a:gd name="connsiteX769" fmla="*/ 803043 w 6114357"/>
              <a:gd name="connsiteY769" fmla="*/ 5967646 h 6860926"/>
              <a:gd name="connsiteX770" fmla="*/ 582149 w 6114357"/>
              <a:gd name="connsiteY770" fmla="*/ 5967623 h 6860926"/>
              <a:gd name="connsiteX771" fmla="*/ 604814 w 6114357"/>
              <a:gd name="connsiteY771" fmla="*/ 6006887 h 6860926"/>
              <a:gd name="connsiteX772" fmla="*/ 508921 w 6114357"/>
              <a:gd name="connsiteY772" fmla="*/ 6069517 h 6860926"/>
              <a:gd name="connsiteX773" fmla="*/ 406709 w 6114357"/>
              <a:gd name="connsiteY773" fmla="*/ 6121232 h 6860926"/>
              <a:gd name="connsiteX774" fmla="*/ 384044 w 6114357"/>
              <a:gd name="connsiteY774" fmla="*/ 6081967 h 6860926"/>
              <a:gd name="connsiteX775" fmla="*/ 384109 w 6114357"/>
              <a:gd name="connsiteY775" fmla="*/ 6081967 h 6860926"/>
              <a:gd name="connsiteX776" fmla="*/ 479998 w 6114357"/>
              <a:gd name="connsiteY776" fmla="*/ 6019337 h 6860926"/>
              <a:gd name="connsiteX777" fmla="*/ 582149 w 6114357"/>
              <a:gd name="connsiteY777" fmla="*/ 5967623 h 6860926"/>
              <a:gd name="connsiteX778" fmla="*/ 10559 w 6114357"/>
              <a:gd name="connsiteY778" fmla="*/ 5967623 h 6860926"/>
              <a:gd name="connsiteX779" fmla="*/ 10623 w 6114357"/>
              <a:gd name="connsiteY779" fmla="*/ 5967623 h 6860926"/>
              <a:gd name="connsiteX780" fmla="*/ 10610 w 6114357"/>
              <a:gd name="connsiteY780" fmla="*/ 5967646 h 6860926"/>
              <a:gd name="connsiteX781" fmla="*/ 5820487 w 6114357"/>
              <a:gd name="connsiteY781" fmla="*/ 5815675 h 6860926"/>
              <a:gd name="connsiteX782" fmla="*/ 5865816 w 6114357"/>
              <a:gd name="connsiteY782" fmla="*/ 5815675 h 6860926"/>
              <a:gd name="connsiteX783" fmla="*/ 5872137 w 6114357"/>
              <a:gd name="connsiteY783" fmla="*/ 5930019 h 6860926"/>
              <a:gd name="connsiteX784" fmla="*/ 5865816 w 6114357"/>
              <a:gd name="connsiteY784" fmla="*/ 6044363 h 6860926"/>
              <a:gd name="connsiteX785" fmla="*/ 5820487 w 6114357"/>
              <a:gd name="connsiteY785" fmla="*/ 6044363 h 6860926"/>
              <a:gd name="connsiteX786" fmla="*/ 5814168 w 6114357"/>
              <a:gd name="connsiteY786" fmla="*/ 5930019 h 6860926"/>
              <a:gd name="connsiteX787" fmla="*/ 5820487 w 6114357"/>
              <a:gd name="connsiteY787" fmla="*/ 5815675 h 6860926"/>
              <a:gd name="connsiteX788" fmla="*/ 5028063 w 6114357"/>
              <a:gd name="connsiteY788" fmla="*/ 5815675 h 6860926"/>
              <a:gd name="connsiteX789" fmla="*/ 5073393 w 6114357"/>
              <a:gd name="connsiteY789" fmla="*/ 5815675 h 6860926"/>
              <a:gd name="connsiteX790" fmla="*/ 5079711 w 6114357"/>
              <a:gd name="connsiteY790" fmla="*/ 5930019 h 6860926"/>
              <a:gd name="connsiteX791" fmla="*/ 5073393 w 6114357"/>
              <a:gd name="connsiteY791" fmla="*/ 6044363 h 6860926"/>
              <a:gd name="connsiteX792" fmla="*/ 5028063 w 6114357"/>
              <a:gd name="connsiteY792" fmla="*/ 6044363 h 6860926"/>
              <a:gd name="connsiteX793" fmla="*/ 5021806 w 6114357"/>
              <a:gd name="connsiteY793" fmla="*/ 5930019 h 6860926"/>
              <a:gd name="connsiteX794" fmla="*/ 5028063 w 6114357"/>
              <a:gd name="connsiteY794" fmla="*/ 5815675 h 6860926"/>
              <a:gd name="connsiteX795" fmla="*/ 4235631 w 6114357"/>
              <a:gd name="connsiteY795" fmla="*/ 5815675 h 6860926"/>
              <a:gd name="connsiteX796" fmla="*/ 4280961 w 6114357"/>
              <a:gd name="connsiteY796" fmla="*/ 5815675 h 6860926"/>
              <a:gd name="connsiteX797" fmla="*/ 4287283 w 6114357"/>
              <a:gd name="connsiteY797" fmla="*/ 5930019 h 6860926"/>
              <a:gd name="connsiteX798" fmla="*/ 4280961 w 6114357"/>
              <a:gd name="connsiteY798" fmla="*/ 6044363 h 6860926"/>
              <a:gd name="connsiteX799" fmla="*/ 4235631 w 6114357"/>
              <a:gd name="connsiteY799" fmla="*/ 6044363 h 6860926"/>
              <a:gd name="connsiteX800" fmla="*/ 4229312 w 6114357"/>
              <a:gd name="connsiteY800" fmla="*/ 5930019 h 6860926"/>
              <a:gd name="connsiteX801" fmla="*/ 4235631 w 6114357"/>
              <a:gd name="connsiteY801" fmla="*/ 5815675 h 6860926"/>
              <a:gd name="connsiteX802" fmla="*/ 3443358 w 6114357"/>
              <a:gd name="connsiteY802" fmla="*/ 5815675 h 6860926"/>
              <a:gd name="connsiteX803" fmla="*/ 3488682 w 6114357"/>
              <a:gd name="connsiteY803" fmla="*/ 5815675 h 6860926"/>
              <a:gd name="connsiteX804" fmla="*/ 3495001 w 6114357"/>
              <a:gd name="connsiteY804" fmla="*/ 5930019 h 6860926"/>
              <a:gd name="connsiteX805" fmla="*/ 3488682 w 6114357"/>
              <a:gd name="connsiteY805" fmla="*/ 6044363 h 6860926"/>
              <a:gd name="connsiteX806" fmla="*/ 3443358 w 6114357"/>
              <a:gd name="connsiteY806" fmla="*/ 6044363 h 6860926"/>
              <a:gd name="connsiteX807" fmla="*/ 3437099 w 6114357"/>
              <a:gd name="connsiteY807" fmla="*/ 5930019 h 6860926"/>
              <a:gd name="connsiteX808" fmla="*/ 3443358 w 6114357"/>
              <a:gd name="connsiteY808" fmla="*/ 5815675 h 6860926"/>
              <a:gd name="connsiteX809" fmla="*/ 2650940 w 6114357"/>
              <a:gd name="connsiteY809" fmla="*/ 5815675 h 6860926"/>
              <a:gd name="connsiteX810" fmla="*/ 2696266 w 6114357"/>
              <a:gd name="connsiteY810" fmla="*/ 5815675 h 6860926"/>
              <a:gd name="connsiteX811" fmla="*/ 2702585 w 6114357"/>
              <a:gd name="connsiteY811" fmla="*/ 5930019 h 6860926"/>
              <a:gd name="connsiteX812" fmla="*/ 2696266 w 6114357"/>
              <a:gd name="connsiteY812" fmla="*/ 6044363 h 6860926"/>
              <a:gd name="connsiteX813" fmla="*/ 2650940 w 6114357"/>
              <a:gd name="connsiteY813" fmla="*/ 6044363 h 6860926"/>
              <a:gd name="connsiteX814" fmla="*/ 2644684 w 6114357"/>
              <a:gd name="connsiteY814" fmla="*/ 5930019 h 6860926"/>
              <a:gd name="connsiteX815" fmla="*/ 2650940 w 6114357"/>
              <a:gd name="connsiteY815" fmla="*/ 5815675 h 6860926"/>
              <a:gd name="connsiteX816" fmla="*/ 1858507 w 6114357"/>
              <a:gd name="connsiteY816" fmla="*/ 5815675 h 6860926"/>
              <a:gd name="connsiteX817" fmla="*/ 1903833 w 6114357"/>
              <a:gd name="connsiteY817" fmla="*/ 5815675 h 6860926"/>
              <a:gd name="connsiteX818" fmla="*/ 1910149 w 6114357"/>
              <a:gd name="connsiteY818" fmla="*/ 5930019 h 6860926"/>
              <a:gd name="connsiteX819" fmla="*/ 1903833 w 6114357"/>
              <a:gd name="connsiteY819" fmla="*/ 6044363 h 6860926"/>
              <a:gd name="connsiteX820" fmla="*/ 1858507 w 6114357"/>
              <a:gd name="connsiteY820" fmla="*/ 6044363 h 6860926"/>
              <a:gd name="connsiteX821" fmla="*/ 1852249 w 6114357"/>
              <a:gd name="connsiteY821" fmla="*/ 5930019 h 6860926"/>
              <a:gd name="connsiteX822" fmla="*/ 1858507 w 6114357"/>
              <a:gd name="connsiteY822" fmla="*/ 5815675 h 6860926"/>
              <a:gd name="connsiteX823" fmla="*/ 1066095 w 6114357"/>
              <a:gd name="connsiteY823" fmla="*/ 5815675 h 6860926"/>
              <a:gd name="connsiteX824" fmla="*/ 1111424 w 6114357"/>
              <a:gd name="connsiteY824" fmla="*/ 5815675 h 6860926"/>
              <a:gd name="connsiteX825" fmla="*/ 1117743 w 6114357"/>
              <a:gd name="connsiteY825" fmla="*/ 5930019 h 6860926"/>
              <a:gd name="connsiteX826" fmla="*/ 1111424 w 6114357"/>
              <a:gd name="connsiteY826" fmla="*/ 6044363 h 6860926"/>
              <a:gd name="connsiteX827" fmla="*/ 1066095 w 6114357"/>
              <a:gd name="connsiteY827" fmla="*/ 6044363 h 6860926"/>
              <a:gd name="connsiteX828" fmla="*/ 1059840 w 6114357"/>
              <a:gd name="connsiteY828" fmla="*/ 5930019 h 6860926"/>
              <a:gd name="connsiteX829" fmla="*/ 1066095 w 6114357"/>
              <a:gd name="connsiteY829" fmla="*/ 5815675 h 6860926"/>
              <a:gd name="connsiteX830" fmla="*/ 273723 w 6114357"/>
              <a:gd name="connsiteY830" fmla="*/ 5815675 h 6860926"/>
              <a:gd name="connsiteX831" fmla="*/ 319051 w 6114357"/>
              <a:gd name="connsiteY831" fmla="*/ 5815675 h 6860926"/>
              <a:gd name="connsiteX832" fmla="*/ 325372 w 6114357"/>
              <a:gd name="connsiteY832" fmla="*/ 5930019 h 6860926"/>
              <a:gd name="connsiteX833" fmla="*/ 319051 w 6114357"/>
              <a:gd name="connsiteY833" fmla="*/ 6044363 h 6860926"/>
              <a:gd name="connsiteX834" fmla="*/ 273723 w 6114357"/>
              <a:gd name="connsiteY834" fmla="*/ 6044363 h 6860926"/>
              <a:gd name="connsiteX835" fmla="*/ 267467 w 6114357"/>
              <a:gd name="connsiteY835" fmla="*/ 5930019 h 6860926"/>
              <a:gd name="connsiteX836" fmla="*/ 273723 w 6114357"/>
              <a:gd name="connsiteY836" fmla="*/ 5815675 h 6860926"/>
              <a:gd name="connsiteX837" fmla="*/ 5161164 w 6114357"/>
              <a:gd name="connsiteY837" fmla="*/ 5738894 h 6860926"/>
              <a:gd name="connsiteX838" fmla="*/ 5169559 w 6114357"/>
              <a:gd name="connsiteY838" fmla="*/ 5742605 h 6860926"/>
              <a:gd name="connsiteX839" fmla="*/ 5263326 w 6114357"/>
              <a:gd name="connsiteY839" fmla="*/ 5790585 h 6860926"/>
              <a:gd name="connsiteX840" fmla="*/ 5359219 w 6114357"/>
              <a:gd name="connsiteY840" fmla="*/ 5853215 h 6860926"/>
              <a:gd name="connsiteX841" fmla="*/ 5336555 w 6114357"/>
              <a:gd name="connsiteY841" fmla="*/ 5892480 h 6860926"/>
              <a:gd name="connsiteX842" fmla="*/ 5234405 w 6114357"/>
              <a:gd name="connsiteY842" fmla="*/ 5840766 h 6860926"/>
              <a:gd name="connsiteX843" fmla="*/ 5138513 w 6114357"/>
              <a:gd name="connsiteY843" fmla="*/ 5778135 h 6860926"/>
              <a:gd name="connsiteX844" fmla="*/ 4368734 w 6114357"/>
              <a:gd name="connsiteY844" fmla="*/ 5738894 h 6860926"/>
              <a:gd name="connsiteX845" fmla="*/ 4377133 w 6114357"/>
              <a:gd name="connsiteY845" fmla="*/ 5742605 h 6860926"/>
              <a:gd name="connsiteX846" fmla="*/ 4470896 w 6114357"/>
              <a:gd name="connsiteY846" fmla="*/ 5790585 h 6860926"/>
              <a:gd name="connsiteX847" fmla="*/ 4566786 w 6114357"/>
              <a:gd name="connsiteY847" fmla="*/ 5853215 h 6860926"/>
              <a:gd name="connsiteX848" fmla="*/ 4544124 w 6114357"/>
              <a:gd name="connsiteY848" fmla="*/ 5892480 h 6860926"/>
              <a:gd name="connsiteX849" fmla="*/ 4441974 w 6114357"/>
              <a:gd name="connsiteY849" fmla="*/ 5840766 h 6860926"/>
              <a:gd name="connsiteX850" fmla="*/ 4346083 w 6114357"/>
              <a:gd name="connsiteY850" fmla="*/ 5778135 h 6860926"/>
              <a:gd name="connsiteX851" fmla="*/ 3576458 w 6114357"/>
              <a:gd name="connsiteY851" fmla="*/ 5738894 h 6860926"/>
              <a:gd name="connsiteX852" fmla="*/ 3584854 w 6114357"/>
              <a:gd name="connsiteY852" fmla="*/ 5742605 h 6860926"/>
              <a:gd name="connsiteX853" fmla="*/ 3678618 w 6114357"/>
              <a:gd name="connsiteY853" fmla="*/ 5790585 h 6860926"/>
              <a:gd name="connsiteX854" fmla="*/ 3774507 w 6114357"/>
              <a:gd name="connsiteY854" fmla="*/ 5853215 h 6860926"/>
              <a:gd name="connsiteX855" fmla="*/ 3751844 w 6114357"/>
              <a:gd name="connsiteY855" fmla="*/ 5892480 h 6860926"/>
              <a:gd name="connsiteX856" fmla="*/ 3649698 w 6114357"/>
              <a:gd name="connsiteY856" fmla="*/ 5840766 h 6860926"/>
              <a:gd name="connsiteX857" fmla="*/ 3553805 w 6114357"/>
              <a:gd name="connsiteY857" fmla="*/ 5778135 h 6860926"/>
              <a:gd name="connsiteX858" fmla="*/ 2784039 w 6114357"/>
              <a:gd name="connsiteY858" fmla="*/ 5738894 h 6860926"/>
              <a:gd name="connsiteX859" fmla="*/ 2792433 w 6114357"/>
              <a:gd name="connsiteY859" fmla="*/ 5742605 h 6860926"/>
              <a:gd name="connsiteX860" fmla="*/ 2886199 w 6114357"/>
              <a:gd name="connsiteY860" fmla="*/ 5790585 h 6860926"/>
              <a:gd name="connsiteX861" fmla="*/ 2982097 w 6114357"/>
              <a:gd name="connsiteY861" fmla="*/ 5853215 h 6860926"/>
              <a:gd name="connsiteX862" fmla="*/ 2959430 w 6114357"/>
              <a:gd name="connsiteY862" fmla="*/ 5892480 h 6860926"/>
              <a:gd name="connsiteX863" fmla="*/ 2857283 w 6114357"/>
              <a:gd name="connsiteY863" fmla="*/ 5840766 h 6860926"/>
              <a:gd name="connsiteX864" fmla="*/ 2761385 w 6114357"/>
              <a:gd name="connsiteY864" fmla="*/ 5778135 h 6860926"/>
              <a:gd name="connsiteX865" fmla="*/ 1991605 w 6114357"/>
              <a:gd name="connsiteY865" fmla="*/ 5738894 h 6860926"/>
              <a:gd name="connsiteX866" fmla="*/ 2000001 w 6114357"/>
              <a:gd name="connsiteY866" fmla="*/ 5742605 h 6860926"/>
              <a:gd name="connsiteX867" fmla="*/ 2093772 w 6114357"/>
              <a:gd name="connsiteY867" fmla="*/ 5790585 h 6860926"/>
              <a:gd name="connsiteX868" fmla="*/ 2189673 w 6114357"/>
              <a:gd name="connsiteY868" fmla="*/ 5853215 h 6860926"/>
              <a:gd name="connsiteX869" fmla="*/ 2167008 w 6114357"/>
              <a:gd name="connsiteY869" fmla="*/ 5892480 h 6860926"/>
              <a:gd name="connsiteX870" fmla="*/ 2064848 w 6114357"/>
              <a:gd name="connsiteY870" fmla="*/ 5840766 h 6860926"/>
              <a:gd name="connsiteX871" fmla="*/ 1968954 w 6114357"/>
              <a:gd name="connsiteY871" fmla="*/ 5778135 h 6860926"/>
              <a:gd name="connsiteX872" fmla="*/ 1199194 w 6114357"/>
              <a:gd name="connsiteY872" fmla="*/ 5738894 h 6860926"/>
              <a:gd name="connsiteX873" fmla="*/ 1207591 w 6114357"/>
              <a:gd name="connsiteY873" fmla="*/ 5742605 h 6860926"/>
              <a:gd name="connsiteX874" fmla="*/ 1301358 w 6114357"/>
              <a:gd name="connsiteY874" fmla="*/ 5790585 h 6860926"/>
              <a:gd name="connsiteX875" fmla="*/ 1397251 w 6114357"/>
              <a:gd name="connsiteY875" fmla="*/ 5853215 h 6860926"/>
              <a:gd name="connsiteX876" fmla="*/ 1374587 w 6114357"/>
              <a:gd name="connsiteY876" fmla="*/ 5892480 h 6860926"/>
              <a:gd name="connsiteX877" fmla="*/ 1272437 w 6114357"/>
              <a:gd name="connsiteY877" fmla="*/ 5840766 h 6860926"/>
              <a:gd name="connsiteX878" fmla="*/ 1176543 w 6114357"/>
              <a:gd name="connsiteY878" fmla="*/ 5778135 h 6860926"/>
              <a:gd name="connsiteX879" fmla="*/ 406823 w 6114357"/>
              <a:gd name="connsiteY879" fmla="*/ 5738894 h 6860926"/>
              <a:gd name="connsiteX880" fmla="*/ 415219 w 6114357"/>
              <a:gd name="connsiteY880" fmla="*/ 5742605 h 6860926"/>
              <a:gd name="connsiteX881" fmla="*/ 508984 w 6114357"/>
              <a:gd name="connsiteY881" fmla="*/ 5790585 h 6860926"/>
              <a:gd name="connsiteX882" fmla="*/ 604877 w 6114357"/>
              <a:gd name="connsiteY882" fmla="*/ 5853215 h 6860926"/>
              <a:gd name="connsiteX883" fmla="*/ 582212 w 6114357"/>
              <a:gd name="connsiteY883" fmla="*/ 5892480 h 6860926"/>
              <a:gd name="connsiteX884" fmla="*/ 480064 w 6114357"/>
              <a:gd name="connsiteY884" fmla="*/ 5840766 h 6860926"/>
              <a:gd name="connsiteX885" fmla="*/ 384172 w 6114357"/>
              <a:gd name="connsiteY885" fmla="*/ 5778135 h 6860926"/>
              <a:gd name="connsiteX886" fmla="*/ 5953539 w 6114357"/>
              <a:gd name="connsiteY886" fmla="*/ 5738871 h 6860926"/>
              <a:gd name="connsiteX887" fmla="*/ 6055753 w 6114357"/>
              <a:gd name="connsiteY887" fmla="*/ 5790585 h 6860926"/>
              <a:gd name="connsiteX888" fmla="*/ 6114357 w 6114357"/>
              <a:gd name="connsiteY888" fmla="*/ 5827567 h 6860926"/>
              <a:gd name="connsiteX889" fmla="*/ 6114357 w 6114357"/>
              <a:gd name="connsiteY889" fmla="*/ 5885852 h 6860926"/>
              <a:gd name="connsiteX890" fmla="*/ 6097938 w 6114357"/>
              <a:gd name="connsiteY890" fmla="*/ 5878187 h 6860926"/>
              <a:gd name="connsiteX891" fmla="*/ 6026769 w 6114357"/>
              <a:gd name="connsiteY891" fmla="*/ 5840766 h 6860926"/>
              <a:gd name="connsiteX892" fmla="*/ 5930874 w 6114357"/>
              <a:gd name="connsiteY892" fmla="*/ 5778135 h 6860926"/>
              <a:gd name="connsiteX893" fmla="*/ 5732767 w 6114357"/>
              <a:gd name="connsiteY893" fmla="*/ 5738871 h 6860926"/>
              <a:gd name="connsiteX894" fmla="*/ 5755432 w 6114357"/>
              <a:gd name="connsiteY894" fmla="*/ 5778135 h 6860926"/>
              <a:gd name="connsiteX895" fmla="*/ 5659540 w 6114357"/>
              <a:gd name="connsiteY895" fmla="*/ 5840766 h 6860926"/>
              <a:gd name="connsiteX896" fmla="*/ 5557325 w 6114357"/>
              <a:gd name="connsiteY896" fmla="*/ 5892480 h 6860926"/>
              <a:gd name="connsiteX897" fmla="*/ 5534662 w 6114357"/>
              <a:gd name="connsiteY897" fmla="*/ 5853215 h 6860926"/>
              <a:gd name="connsiteX898" fmla="*/ 5630554 w 6114357"/>
              <a:gd name="connsiteY898" fmla="*/ 5790585 h 6860926"/>
              <a:gd name="connsiteX899" fmla="*/ 5732767 w 6114357"/>
              <a:gd name="connsiteY899" fmla="*/ 5738871 h 6860926"/>
              <a:gd name="connsiteX900" fmla="*/ 5161113 w 6114357"/>
              <a:gd name="connsiteY900" fmla="*/ 5738871 h 6860926"/>
              <a:gd name="connsiteX901" fmla="*/ 5161176 w 6114357"/>
              <a:gd name="connsiteY901" fmla="*/ 5738871 h 6860926"/>
              <a:gd name="connsiteX902" fmla="*/ 5161164 w 6114357"/>
              <a:gd name="connsiteY902" fmla="*/ 5738894 h 6860926"/>
              <a:gd name="connsiteX903" fmla="*/ 4940405 w 6114357"/>
              <a:gd name="connsiteY903" fmla="*/ 5738871 h 6860926"/>
              <a:gd name="connsiteX904" fmla="*/ 4963069 w 6114357"/>
              <a:gd name="connsiteY904" fmla="*/ 5778135 h 6860926"/>
              <a:gd name="connsiteX905" fmla="*/ 4867176 w 6114357"/>
              <a:gd name="connsiteY905" fmla="*/ 5840766 h 6860926"/>
              <a:gd name="connsiteX906" fmla="*/ 4764961 w 6114357"/>
              <a:gd name="connsiteY906" fmla="*/ 5892480 h 6860926"/>
              <a:gd name="connsiteX907" fmla="*/ 4742295 w 6114357"/>
              <a:gd name="connsiteY907" fmla="*/ 5853215 h 6860926"/>
              <a:gd name="connsiteX908" fmla="*/ 4838187 w 6114357"/>
              <a:gd name="connsiteY908" fmla="*/ 5790585 h 6860926"/>
              <a:gd name="connsiteX909" fmla="*/ 4940405 w 6114357"/>
              <a:gd name="connsiteY909" fmla="*/ 5738871 h 6860926"/>
              <a:gd name="connsiteX910" fmla="*/ 4368680 w 6114357"/>
              <a:gd name="connsiteY910" fmla="*/ 5738871 h 6860926"/>
              <a:gd name="connsiteX911" fmla="*/ 4368743 w 6114357"/>
              <a:gd name="connsiteY911" fmla="*/ 5738871 h 6860926"/>
              <a:gd name="connsiteX912" fmla="*/ 4368734 w 6114357"/>
              <a:gd name="connsiteY912" fmla="*/ 5738894 h 6860926"/>
              <a:gd name="connsiteX913" fmla="*/ 4147907 w 6114357"/>
              <a:gd name="connsiteY913" fmla="*/ 5738871 h 6860926"/>
              <a:gd name="connsiteX914" fmla="*/ 4170572 w 6114357"/>
              <a:gd name="connsiteY914" fmla="*/ 5778135 h 6860926"/>
              <a:gd name="connsiteX915" fmla="*/ 4074680 w 6114357"/>
              <a:gd name="connsiteY915" fmla="*/ 5840766 h 6860926"/>
              <a:gd name="connsiteX916" fmla="*/ 3972463 w 6114357"/>
              <a:gd name="connsiteY916" fmla="*/ 5892480 h 6860926"/>
              <a:gd name="connsiteX917" fmla="*/ 3949801 w 6114357"/>
              <a:gd name="connsiteY917" fmla="*/ 5853215 h 6860926"/>
              <a:gd name="connsiteX918" fmla="*/ 3949866 w 6114357"/>
              <a:gd name="connsiteY918" fmla="*/ 5853215 h 6860926"/>
              <a:gd name="connsiteX919" fmla="*/ 4045760 w 6114357"/>
              <a:gd name="connsiteY919" fmla="*/ 5790585 h 6860926"/>
              <a:gd name="connsiteX920" fmla="*/ 4147907 w 6114357"/>
              <a:gd name="connsiteY920" fmla="*/ 5738871 h 6860926"/>
              <a:gd name="connsiteX921" fmla="*/ 3576404 w 6114357"/>
              <a:gd name="connsiteY921" fmla="*/ 5738871 h 6860926"/>
              <a:gd name="connsiteX922" fmla="*/ 3576470 w 6114357"/>
              <a:gd name="connsiteY922" fmla="*/ 5738871 h 6860926"/>
              <a:gd name="connsiteX923" fmla="*/ 3576458 w 6114357"/>
              <a:gd name="connsiteY923" fmla="*/ 5738894 h 6860926"/>
              <a:gd name="connsiteX924" fmla="*/ 3355638 w 6114357"/>
              <a:gd name="connsiteY924" fmla="*/ 5738871 h 6860926"/>
              <a:gd name="connsiteX925" fmla="*/ 3378302 w 6114357"/>
              <a:gd name="connsiteY925" fmla="*/ 5778135 h 6860926"/>
              <a:gd name="connsiteX926" fmla="*/ 3282409 w 6114357"/>
              <a:gd name="connsiteY926" fmla="*/ 5840766 h 6860926"/>
              <a:gd name="connsiteX927" fmla="*/ 3180193 w 6114357"/>
              <a:gd name="connsiteY927" fmla="*/ 5892480 h 6860926"/>
              <a:gd name="connsiteX928" fmla="*/ 3157529 w 6114357"/>
              <a:gd name="connsiteY928" fmla="*/ 5853215 h 6860926"/>
              <a:gd name="connsiteX929" fmla="*/ 3253423 w 6114357"/>
              <a:gd name="connsiteY929" fmla="*/ 5790585 h 6860926"/>
              <a:gd name="connsiteX930" fmla="*/ 3355638 w 6114357"/>
              <a:gd name="connsiteY930" fmla="*/ 5738871 h 6860926"/>
              <a:gd name="connsiteX931" fmla="*/ 2783988 w 6114357"/>
              <a:gd name="connsiteY931" fmla="*/ 5738871 h 6860926"/>
              <a:gd name="connsiteX932" fmla="*/ 2784048 w 6114357"/>
              <a:gd name="connsiteY932" fmla="*/ 5738871 h 6860926"/>
              <a:gd name="connsiteX933" fmla="*/ 2784039 w 6114357"/>
              <a:gd name="connsiteY933" fmla="*/ 5738894 h 6860926"/>
              <a:gd name="connsiteX934" fmla="*/ 2563219 w 6114357"/>
              <a:gd name="connsiteY934" fmla="*/ 5738871 h 6860926"/>
              <a:gd name="connsiteX935" fmla="*/ 2585884 w 6114357"/>
              <a:gd name="connsiteY935" fmla="*/ 5778135 h 6860926"/>
              <a:gd name="connsiteX936" fmla="*/ 2489991 w 6114357"/>
              <a:gd name="connsiteY936" fmla="*/ 5840766 h 6860926"/>
              <a:gd name="connsiteX937" fmla="*/ 2387778 w 6114357"/>
              <a:gd name="connsiteY937" fmla="*/ 5892480 h 6860926"/>
              <a:gd name="connsiteX938" fmla="*/ 2365115 w 6114357"/>
              <a:gd name="connsiteY938" fmla="*/ 5853215 h 6860926"/>
              <a:gd name="connsiteX939" fmla="*/ 2461006 w 6114357"/>
              <a:gd name="connsiteY939" fmla="*/ 5790585 h 6860926"/>
              <a:gd name="connsiteX940" fmla="*/ 2563219 w 6114357"/>
              <a:gd name="connsiteY940" fmla="*/ 5738871 h 6860926"/>
              <a:gd name="connsiteX941" fmla="*/ 1991555 w 6114357"/>
              <a:gd name="connsiteY941" fmla="*/ 5738871 h 6860926"/>
              <a:gd name="connsiteX942" fmla="*/ 1991620 w 6114357"/>
              <a:gd name="connsiteY942" fmla="*/ 5738871 h 6860926"/>
              <a:gd name="connsiteX943" fmla="*/ 1991605 w 6114357"/>
              <a:gd name="connsiteY943" fmla="*/ 5738894 h 6860926"/>
              <a:gd name="connsiteX944" fmla="*/ 1770715 w 6114357"/>
              <a:gd name="connsiteY944" fmla="*/ 5738871 h 6860926"/>
              <a:gd name="connsiteX945" fmla="*/ 1793380 w 6114357"/>
              <a:gd name="connsiteY945" fmla="*/ 5778135 h 6860926"/>
              <a:gd name="connsiteX946" fmla="*/ 1697507 w 6114357"/>
              <a:gd name="connsiteY946" fmla="*/ 5840766 h 6860926"/>
              <a:gd name="connsiteX947" fmla="*/ 1595293 w 6114357"/>
              <a:gd name="connsiteY947" fmla="*/ 5892480 h 6860926"/>
              <a:gd name="connsiteX948" fmla="*/ 1572625 w 6114357"/>
              <a:gd name="connsiteY948" fmla="*/ 5853215 h 6860926"/>
              <a:gd name="connsiteX949" fmla="*/ 1572692 w 6114357"/>
              <a:gd name="connsiteY949" fmla="*/ 5853215 h 6860926"/>
              <a:gd name="connsiteX950" fmla="*/ 1668586 w 6114357"/>
              <a:gd name="connsiteY950" fmla="*/ 5790585 h 6860926"/>
              <a:gd name="connsiteX951" fmla="*/ 1770715 w 6114357"/>
              <a:gd name="connsiteY951" fmla="*/ 5738871 h 6860926"/>
              <a:gd name="connsiteX952" fmla="*/ 1199144 w 6114357"/>
              <a:gd name="connsiteY952" fmla="*/ 5738871 h 6860926"/>
              <a:gd name="connsiteX953" fmla="*/ 1199206 w 6114357"/>
              <a:gd name="connsiteY953" fmla="*/ 5738871 h 6860926"/>
              <a:gd name="connsiteX954" fmla="*/ 1199194 w 6114357"/>
              <a:gd name="connsiteY954" fmla="*/ 5738894 h 6860926"/>
              <a:gd name="connsiteX955" fmla="*/ 978375 w 6114357"/>
              <a:gd name="connsiteY955" fmla="*/ 5738871 h 6860926"/>
              <a:gd name="connsiteX956" fmla="*/ 1001037 w 6114357"/>
              <a:gd name="connsiteY956" fmla="*/ 5778135 h 6860926"/>
              <a:gd name="connsiteX957" fmla="*/ 905143 w 6114357"/>
              <a:gd name="connsiteY957" fmla="*/ 5840766 h 6860926"/>
              <a:gd name="connsiteX958" fmla="*/ 802928 w 6114357"/>
              <a:gd name="connsiteY958" fmla="*/ 5892480 h 6860926"/>
              <a:gd name="connsiteX959" fmla="*/ 780267 w 6114357"/>
              <a:gd name="connsiteY959" fmla="*/ 5853215 h 6860926"/>
              <a:gd name="connsiteX960" fmla="*/ 780328 w 6114357"/>
              <a:gd name="connsiteY960" fmla="*/ 5853215 h 6860926"/>
              <a:gd name="connsiteX961" fmla="*/ 876221 w 6114357"/>
              <a:gd name="connsiteY961" fmla="*/ 5790585 h 6860926"/>
              <a:gd name="connsiteX962" fmla="*/ 978375 w 6114357"/>
              <a:gd name="connsiteY962" fmla="*/ 5738871 h 6860926"/>
              <a:gd name="connsiteX963" fmla="*/ 406771 w 6114357"/>
              <a:gd name="connsiteY963" fmla="*/ 5738871 h 6860926"/>
              <a:gd name="connsiteX964" fmla="*/ 406836 w 6114357"/>
              <a:gd name="connsiteY964" fmla="*/ 5738871 h 6860926"/>
              <a:gd name="connsiteX965" fmla="*/ 406823 w 6114357"/>
              <a:gd name="connsiteY965" fmla="*/ 5738894 h 6860926"/>
              <a:gd name="connsiteX966" fmla="*/ 185939 w 6114357"/>
              <a:gd name="connsiteY966" fmla="*/ 5738871 h 6860926"/>
              <a:gd name="connsiteX967" fmla="*/ 208602 w 6114357"/>
              <a:gd name="connsiteY967" fmla="*/ 5778135 h 6860926"/>
              <a:gd name="connsiteX968" fmla="*/ 112710 w 6114357"/>
              <a:gd name="connsiteY968" fmla="*/ 5840766 h 6860926"/>
              <a:gd name="connsiteX969" fmla="*/ 10495 w 6114357"/>
              <a:gd name="connsiteY969" fmla="*/ 5892480 h 6860926"/>
              <a:gd name="connsiteX970" fmla="*/ 0 w 6114357"/>
              <a:gd name="connsiteY970" fmla="*/ 5874298 h 6860926"/>
              <a:gd name="connsiteX971" fmla="*/ 0 w 6114357"/>
              <a:gd name="connsiteY971" fmla="*/ 5844525 h 6860926"/>
              <a:gd name="connsiteX972" fmla="*/ 15778 w 6114357"/>
              <a:gd name="connsiteY972" fmla="*/ 5833488 h 6860926"/>
              <a:gd name="connsiteX973" fmla="*/ 83787 w 6114357"/>
              <a:gd name="connsiteY973" fmla="*/ 5790585 h 6860926"/>
              <a:gd name="connsiteX974" fmla="*/ 185939 w 6114357"/>
              <a:gd name="connsiteY974" fmla="*/ 5738871 h 6860926"/>
              <a:gd name="connsiteX975" fmla="*/ 5424277 w 6114357"/>
              <a:gd name="connsiteY975" fmla="*/ 5586921 h 6860926"/>
              <a:gd name="connsiteX976" fmla="*/ 5469603 w 6114357"/>
              <a:gd name="connsiteY976" fmla="*/ 5586921 h 6860926"/>
              <a:gd name="connsiteX977" fmla="*/ 5475923 w 6114357"/>
              <a:gd name="connsiteY977" fmla="*/ 5701330 h 6860926"/>
              <a:gd name="connsiteX978" fmla="*/ 5469603 w 6114357"/>
              <a:gd name="connsiteY978" fmla="*/ 5815675 h 6860926"/>
              <a:gd name="connsiteX979" fmla="*/ 5424277 w 6114357"/>
              <a:gd name="connsiteY979" fmla="*/ 5815675 h 6860926"/>
              <a:gd name="connsiteX980" fmla="*/ 5418020 w 6114357"/>
              <a:gd name="connsiteY980" fmla="*/ 5701330 h 6860926"/>
              <a:gd name="connsiteX981" fmla="*/ 5424277 w 6114357"/>
              <a:gd name="connsiteY981" fmla="*/ 5586921 h 6860926"/>
              <a:gd name="connsiteX982" fmla="*/ 4631846 w 6114357"/>
              <a:gd name="connsiteY982" fmla="*/ 5586921 h 6860926"/>
              <a:gd name="connsiteX983" fmla="*/ 4677177 w 6114357"/>
              <a:gd name="connsiteY983" fmla="*/ 5586921 h 6860926"/>
              <a:gd name="connsiteX984" fmla="*/ 4683497 w 6114357"/>
              <a:gd name="connsiteY984" fmla="*/ 5701330 h 6860926"/>
              <a:gd name="connsiteX985" fmla="*/ 4677177 w 6114357"/>
              <a:gd name="connsiteY985" fmla="*/ 5815675 h 6860926"/>
              <a:gd name="connsiteX986" fmla="*/ 4631846 w 6114357"/>
              <a:gd name="connsiteY986" fmla="*/ 5815675 h 6860926"/>
              <a:gd name="connsiteX987" fmla="*/ 4625526 w 6114357"/>
              <a:gd name="connsiteY987" fmla="*/ 5701330 h 6860926"/>
              <a:gd name="connsiteX988" fmla="*/ 4631846 w 6114357"/>
              <a:gd name="connsiteY988" fmla="*/ 5586921 h 6860926"/>
              <a:gd name="connsiteX989" fmla="*/ 3839502 w 6114357"/>
              <a:gd name="connsiteY989" fmla="*/ 5586921 h 6860926"/>
              <a:gd name="connsiteX990" fmla="*/ 3884741 w 6114357"/>
              <a:gd name="connsiteY990" fmla="*/ 5586921 h 6860926"/>
              <a:gd name="connsiteX991" fmla="*/ 3891062 w 6114357"/>
              <a:gd name="connsiteY991" fmla="*/ 5701330 h 6860926"/>
              <a:gd name="connsiteX992" fmla="*/ 3884741 w 6114357"/>
              <a:gd name="connsiteY992" fmla="*/ 5815675 h 6860926"/>
              <a:gd name="connsiteX993" fmla="*/ 3839502 w 6114357"/>
              <a:gd name="connsiteY993" fmla="*/ 5815675 h 6860926"/>
              <a:gd name="connsiteX994" fmla="*/ 3833245 w 6114357"/>
              <a:gd name="connsiteY994" fmla="*/ 5701330 h 6860926"/>
              <a:gd name="connsiteX995" fmla="*/ 3839502 w 6114357"/>
              <a:gd name="connsiteY995" fmla="*/ 5586921 h 6860926"/>
              <a:gd name="connsiteX996" fmla="*/ 3047151 w 6114357"/>
              <a:gd name="connsiteY996" fmla="*/ 5586921 h 6860926"/>
              <a:gd name="connsiteX997" fmla="*/ 3092475 w 6114357"/>
              <a:gd name="connsiteY997" fmla="*/ 5586921 h 6860926"/>
              <a:gd name="connsiteX998" fmla="*/ 3098798 w 6114357"/>
              <a:gd name="connsiteY998" fmla="*/ 5701330 h 6860926"/>
              <a:gd name="connsiteX999" fmla="*/ 3092475 w 6114357"/>
              <a:gd name="connsiteY999" fmla="*/ 5815675 h 6860926"/>
              <a:gd name="connsiteX1000" fmla="*/ 3047151 w 6114357"/>
              <a:gd name="connsiteY1000" fmla="*/ 5815675 h 6860926"/>
              <a:gd name="connsiteX1001" fmla="*/ 3040896 w 6114357"/>
              <a:gd name="connsiteY1001" fmla="*/ 5701330 h 6860926"/>
              <a:gd name="connsiteX1002" fmla="*/ 3047151 w 6114357"/>
              <a:gd name="connsiteY1002" fmla="*/ 5586921 h 6860926"/>
              <a:gd name="connsiteX1003" fmla="*/ 2254725 w 6114357"/>
              <a:gd name="connsiteY1003" fmla="*/ 5586921 h 6860926"/>
              <a:gd name="connsiteX1004" fmla="*/ 2300053 w 6114357"/>
              <a:gd name="connsiteY1004" fmla="*/ 5586921 h 6860926"/>
              <a:gd name="connsiteX1005" fmla="*/ 2306378 w 6114357"/>
              <a:gd name="connsiteY1005" fmla="*/ 5701330 h 6860926"/>
              <a:gd name="connsiteX1006" fmla="*/ 2300053 w 6114357"/>
              <a:gd name="connsiteY1006" fmla="*/ 5815675 h 6860926"/>
              <a:gd name="connsiteX1007" fmla="*/ 2254725 w 6114357"/>
              <a:gd name="connsiteY1007" fmla="*/ 5815675 h 6860926"/>
              <a:gd name="connsiteX1008" fmla="*/ 2248404 w 6114357"/>
              <a:gd name="connsiteY1008" fmla="*/ 5701330 h 6860926"/>
              <a:gd name="connsiteX1009" fmla="*/ 2254725 w 6114357"/>
              <a:gd name="connsiteY1009" fmla="*/ 5586921 h 6860926"/>
              <a:gd name="connsiteX1010" fmla="*/ 1462303 w 6114357"/>
              <a:gd name="connsiteY1010" fmla="*/ 5586921 h 6860926"/>
              <a:gd name="connsiteX1011" fmla="*/ 1507634 w 6114357"/>
              <a:gd name="connsiteY1011" fmla="*/ 5586921 h 6860926"/>
              <a:gd name="connsiteX1012" fmla="*/ 1513955 w 6114357"/>
              <a:gd name="connsiteY1012" fmla="*/ 5701330 h 6860926"/>
              <a:gd name="connsiteX1013" fmla="*/ 1507634 w 6114357"/>
              <a:gd name="connsiteY1013" fmla="*/ 5815675 h 6860926"/>
              <a:gd name="connsiteX1014" fmla="*/ 1462303 w 6114357"/>
              <a:gd name="connsiteY1014" fmla="*/ 5815675 h 6860926"/>
              <a:gd name="connsiteX1015" fmla="*/ 1456047 w 6114357"/>
              <a:gd name="connsiteY1015" fmla="*/ 5701330 h 6860926"/>
              <a:gd name="connsiteX1016" fmla="*/ 1462303 w 6114357"/>
              <a:gd name="connsiteY1016" fmla="*/ 5586921 h 6860926"/>
              <a:gd name="connsiteX1017" fmla="*/ 669878 w 6114357"/>
              <a:gd name="connsiteY1017" fmla="*/ 5586921 h 6860926"/>
              <a:gd name="connsiteX1018" fmla="*/ 715206 w 6114357"/>
              <a:gd name="connsiteY1018" fmla="*/ 5586921 h 6860926"/>
              <a:gd name="connsiteX1019" fmla="*/ 721525 w 6114357"/>
              <a:gd name="connsiteY1019" fmla="*/ 5701330 h 6860926"/>
              <a:gd name="connsiteX1020" fmla="*/ 715206 w 6114357"/>
              <a:gd name="connsiteY1020" fmla="*/ 5815675 h 6860926"/>
              <a:gd name="connsiteX1021" fmla="*/ 669878 w 6114357"/>
              <a:gd name="connsiteY1021" fmla="*/ 5815675 h 6860926"/>
              <a:gd name="connsiteX1022" fmla="*/ 663556 w 6114357"/>
              <a:gd name="connsiteY1022" fmla="*/ 5701330 h 6860926"/>
              <a:gd name="connsiteX1023" fmla="*/ 669878 w 6114357"/>
              <a:gd name="connsiteY1023" fmla="*/ 5586921 h 6860926"/>
              <a:gd name="connsiteX1024" fmla="*/ 6114357 w 6114357"/>
              <a:gd name="connsiteY1024" fmla="*/ 5516732 h 6860926"/>
              <a:gd name="connsiteX1025" fmla="*/ 6114357 w 6114357"/>
              <a:gd name="connsiteY1025" fmla="*/ 5575029 h 6860926"/>
              <a:gd name="connsiteX1026" fmla="*/ 6055753 w 6114357"/>
              <a:gd name="connsiteY1026" fmla="*/ 5612012 h 6860926"/>
              <a:gd name="connsiteX1027" fmla="*/ 5953539 w 6114357"/>
              <a:gd name="connsiteY1027" fmla="*/ 5663790 h 6860926"/>
              <a:gd name="connsiteX1028" fmla="*/ 5930874 w 6114357"/>
              <a:gd name="connsiteY1028" fmla="*/ 5624525 h 6860926"/>
              <a:gd name="connsiteX1029" fmla="*/ 5930874 w 6114357"/>
              <a:gd name="connsiteY1029" fmla="*/ 5624462 h 6860926"/>
              <a:gd name="connsiteX1030" fmla="*/ 6026769 w 6114357"/>
              <a:gd name="connsiteY1030" fmla="*/ 5561830 h 6860926"/>
              <a:gd name="connsiteX1031" fmla="*/ 6097938 w 6114357"/>
              <a:gd name="connsiteY1031" fmla="*/ 5524386 h 6860926"/>
              <a:gd name="connsiteX1032" fmla="*/ 5557376 w 6114357"/>
              <a:gd name="connsiteY1032" fmla="*/ 5510139 h 6860926"/>
              <a:gd name="connsiteX1033" fmla="*/ 5565773 w 6114357"/>
              <a:gd name="connsiteY1033" fmla="*/ 5513852 h 6860926"/>
              <a:gd name="connsiteX1034" fmla="*/ 5659540 w 6114357"/>
              <a:gd name="connsiteY1034" fmla="*/ 5561830 h 6860926"/>
              <a:gd name="connsiteX1035" fmla="*/ 5755429 w 6114357"/>
              <a:gd name="connsiteY1035" fmla="*/ 5624462 h 6860926"/>
              <a:gd name="connsiteX1036" fmla="*/ 5732767 w 6114357"/>
              <a:gd name="connsiteY1036" fmla="*/ 5663726 h 6860926"/>
              <a:gd name="connsiteX1037" fmla="*/ 5630617 w 6114357"/>
              <a:gd name="connsiteY1037" fmla="*/ 5612012 h 6860926"/>
              <a:gd name="connsiteX1038" fmla="*/ 5534723 w 6114357"/>
              <a:gd name="connsiteY1038" fmla="*/ 5549380 h 6860926"/>
              <a:gd name="connsiteX1039" fmla="*/ 4764949 w 6114357"/>
              <a:gd name="connsiteY1039" fmla="*/ 5510139 h 6860926"/>
              <a:gd name="connsiteX1040" fmla="*/ 4773345 w 6114357"/>
              <a:gd name="connsiteY1040" fmla="*/ 5513852 h 6860926"/>
              <a:gd name="connsiteX1041" fmla="*/ 4867111 w 6114357"/>
              <a:gd name="connsiteY1041" fmla="*/ 5561830 h 6860926"/>
              <a:gd name="connsiteX1042" fmla="*/ 4963005 w 6114357"/>
              <a:gd name="connsiteY1042" fmla="*/ 5624462 h 6860926"/>
              <a:gd name="connsiteX1043" fmla="*/ 4940339 w 6114357"/>
              <a:gd name="connsiteY1043" fmla="*/ 5663726 h 6860926"/>
              <a:gd name="connsiteX1044" fmla="*/ 4838187 w 6114357"/>
              <a:gd name="connsiteY1044" fmla="*/ 5612012 h 6860926"/>
              <a:gd name="connsiteX1045" fmla="*/ 4742295 w 6114357"/>
              <a:gd name="connsiteY1045" fmla="*/ 5549380 h 6860926"/>
              <a:gd name="connsiteX1046" fmla="*/ 3972581 w 6114357"/>
              <a:gd name="connsiteY1046" fmla="*/ 5510139 h 6860926"/>
              <a:gd name="connsiteX1047" fmla="*/ 3980976 w 6114357"/>
              <a:gd name="connsiteY1047" fmla="*/ 5513852 h 6860926"/>
              <a:gd name="connsiteX1048" fmla="*/ 4074744 w 6114357"/>
              <a:gd name="connsiteY1048" fmla="*/ 5561830 h 6860926"/>
              <a:gd name="connsiteX1049" fmla="*/ 4170638 w 6114357"/>
              <a:gd name="connsiteY1049" fmla="*/ 5624462 h 6860926"/>
              <a:gd name="connsiteX1050" fmla="*/ 4147972 w 6114357"/>
              <a:gd name="connsiteY1050" fmla="*/ 5663726 h 6860926"/>
              <a:gd name="connsiteX1051" fmla="*/ 4045823 w 6114357"/>
              <a:gd name="connsiteY1051" fmla="*/ 5612012 h 6860926"/>
              <a:gd name="connsiteX1052" fmla="*/ 3949930 w 6114357"/>
              <a:gd name="connsiteY1052" fmla="*/ 5549380 h 6860926"/>
              <a:gd name="connsiteX1053" fmla="*/ 3180244 w 6114357"/>
              <a:gd name="connsiteY1053" fmla="*/ 5510139 h 6860926"/>
              <a:gd name="connsiteX1054" fmla="*/ 3188642 w 6114357"/>
              <a:gd name="connsiteY1054" fmla="*/ 5513852 h 6860926"/>
              <a:gd name="connsiteX1055" fmla="*/ 3282411 w 6114357"/>
              <a:gd name="connsiteY1055" fmla="*/ 5561830 h 6860926"/>
              <a:gd name="connsiteX1056" fmla="*/ 3378302 w 6114357"/>
              <a:gd name="connsiteY1056" fmla="*/ 5624462 h 6860926"/>
              <a:gd name="connsiteX1057" fmla="*/ 3355638 w 6114357"/>
              <a:gd name="connsiteY1057" fmla="*/ 5663726 h 6860926"/>
              <a:gd name="connsiteX1058" fmla="*/ 3253486 w 6114357"/>
              <a:gd name="connsiteY1058" fmla="*/ 5612012 h 6860926"/>
              <a:gd name="connsiteX1059" fmla="*/ 3157594 w 6114357"/>
              <a:gd name="connsiteY1059" fmla="*/ 5549380 h 6860926"/>
              <a:gd name="connsiteX1060" fmla="*/ 2387827 w 6114357"/>
              <a:gd name="connsiteY1060" fmla="*/ 5510139 h 6860926"/>
              <a:gd name="connsiteX1061" fmla="*/ 2396222 w 6114357"/>
              <a:gd name="connsiteY1061" fmla="*/ 5513852 h 6860926"/>
              <a:gd name="connsiteX1062" fmla="*/ 2489991 w 6114357"/>
              <a:gd name="connsiteY1062" fmla="*/ 5561830 h 6860926"/>
              <a:gd name="connsiteX1063" fmla="*/ 2585884 w 6114357"/>
              <a:gd name="connsiteY1063" fmla="*/ 5624462 h 6860926"/>
              <a:gd name="connsiteX1064" fmla="*/ 2563219 w 6114357"/>
              <a:gd name="connsiteY1064" fmla="*/ 5663726 h 6860926"/>
              <a:gd name="connsiteX1065" fmla="*/ 2461070 w 6114357"/>
              <a:gd name="connsiteY1065" fmla="*/ 5612012 h 6860926"/>
              <a:gd name="connsiteX1066" fmla="*/ 2365178 w 6114357"/>
              <a:gd name="connsiteY1066" fmla="*/ 5549380 h 6860926"/>
              <a:gd name="connsiteX1067" fmla="*/ 1595408 w 6114357"/>
              <a:gd name="connsiteY1067" fmla="*/ 5510139 h 6860926"/>
              <a:gd name="connsiteX1068" fmla="*/ 1603803 w 6114357"/>
              <a:gd name="connsiteY1068" fmla="*/ 5513852 h 6860926"/>
              <a:gd name="connsiteX1069" fmla="*/ 1697573 w 6114357"/>
              <a:gd name="connsiteY1069" fmla="*/ 5561830 h 6860926"/>
              <a:gd name="connsiteX1070" fmla="*/ 1793445 w 6114357"/>
              <a:gd name="connsiteY1070" fmla="*/ 5624462 h 6860926"/>
              <a:gd name="connsiteX1071" fmla="*/ 1770778 w 6114357"/>
              <a:gd name="connsiteY1071" fmla="*/ 5663726 h 6860926"/>
              <a:gd name="connsiteX1072" fmla="*/ 1668650 w 6114357"/>
              <a:gd name="connsiteY1072" fmla="*/ 5612012 h 6860926"/>
              <a:gd name="connsiteX1073" fmla="*/ 1572757 w 6114357"/>
              <a:gd name="connsiteY1073" fmla="*/ 5549380 h 6860926"/>
              <a:gd name="connsiteX1074" fmla="*/ 803043 w 6114357"/>
              <a:gd name="connsiteY1074" fmla="*/ 5510139 h 6860926"/>
              <a:gd name="connsiteX1075" fmla="*/ 811440 w 6114357"/>
              <a:gd name="connsiteY1075" fmla="*/ 5513852 h 6860926"/>
              <a:gd name="connsiteX1076" fmla="*/ 905206 w 6114357"/>
              <a:gd name="connsiteY1076" fmla="*/ 5561830 h 6860926"/>
              <a:gd name="connsiteX1077" fmla="*/ 1001101 w 6114357"/>
              <a:gd name="connsiteY1077" fmla="*/ 5624462 h 6860926"/>
              <a:gd name="connsiteX1078" fmla="*/ 978439 w 6114357"/>
              <a:gd name="connsiteY1078" fmla="*/ 5663726 h 6860926"/>
              <a:gd name="connsiteX1079" fmla="*/ 876285 w 6114357"/>
              <a:gd name="connsiteY1079" fmla="*/ 5612012 h 6860926"/>
              <a:gd name="connsiteX1080" fmla="*/ 780391 w 6114357"/>
              <a:gd name="connsiteY1080" fmla="*/ 5549380 h 6860926"/>
              <a:gd name="connsiteX1081" fmla="*/ 10610 w 6114357"/>
              <a:gd name="connsiteY1081" fmla="*/ 5510139 h 6860926"/>
              <a:gd name="connsiteX1082" fmla="*/ 19006 w 6114357"/>
              <a:gd name="connsiteY1082" fmla="*/ 5513852 h 6860926"/>
              <a:gd name="connsiteX1083" fmla="*/ 112773 w 6114357"/>
              <a:gd name="connsiteY1083" fmla="*/ 5561830 h 6860926"/>
              <a:gd name="connsiteX1084" fmla="*/ 208667 w 6114357"/>
              <a:gd name="connsiteY1084" fmla="*/ 5624462 h 6860926"/>
              <a:gd name="connsiteX1085" fmla="*/ 186002 w 6114357"/>
              <a:gd name="connsiteY1085" fmla="*/ 5663726 h 6860926"/>
              <a:gd name="connsiteX1086" fmla="*/ 83851 w 6114357"/>
              <a:gd name="connsiteY1086" fmla="*/ 5612012 h 6860926"/>
              <a:gd name="connsiteX1087" fmla="*/ 15842 w 6114357"/>
              <a:gd name="connsiteY1087" fmla="*/ 5569109 h 6860926"/>
              <a:gd name="connsiteX1088" fmla="*/ 0 w 6114357"/>
              <a:gd name="connsiteY1088" fmla="*/ 5558027 h 6860926"/>
              <a:gd name="connsiteX1089" fmla="*/ 0 w 6114357"/>
              <a:gd name="connsiteY1089" fmla="*/ 5528520 h 6860926"/>
              <a:gd name="connsiteX1090" fmla="*/ 5557325 w 6114357"/>
              <a:gd name="connsiteY1090" fmla="*/ 5510117 h 6860926"/>
              <a:gd name="connsiteX1091" fmla="*/ 5557388 w 6114357"/>
              <a:gd name="connsiteY1091" fmla="*/ 5510117 h 6860926"/>
              <a:gd name="connsiteX1092" fmla="*/ 5557376 w 6114357"/>
              <a:gd name="connsiteY1092" fmla="*/ 5510139 h 6860926"/>
              <a:gd name="connsiteX1093" fmla="*/ 5336492 w 6114357"/>
              <a:gd name="connsiteY1093" fmla="*/ 5510117 h 6860926"/>
              <a:gd name="connsiteX1094" fmla="*/ 5359156 w 6114357"/>
              <a:gd name="connsiteY1094" fmla="*/ 5549380 h 6860926"/>
              <a:gd name="connsiteX1095" fmla="*/ 5263262 w 6114357"/>
              <a:gd name="connsiteY1095" fmla="*/ 5612012 h 6860926"/>
              <a:gd name="connsiteX1096" fmla="*/ 5161048 w 6114357"/>
              <a:gd name="connsiteY1096" fmla="*/ 5663790 h 6860926"/>
              <a:gd name="connsiteX1097" fmla="*/ 5138385 w 6114357"/>
              <a:gd name="connsiteY1097" fmla="*/ 5624525 h 6860926"/>
              <a:gd name="connsiteX1098" fmla="*/ 5138452 w 6114357"/>
              <a:gd name="connsiteY1098" fmla="*/ 5624462 h 6860926"/>
              <a:gd name="connsiteX1099" fmla="*/ 5234343 w 6114357"/>
              <a:gd name="connsiteY1099" fmla="*/ 5561830 h 6860926"/>
              <a:gd name="connsiteX1100" fmla="*/ 5336492 w 6114357"/>
              <a:gd name="connsiteY1100" fmla="*/ 5510117 h 6860926"/>
              <a:gd name="connsiteX1101" fmla="*/ 4764899 w 6114357"/>
              <a:gd name="connsiteY1101" fmla="*/ 5510117 h 6860926"/>
              <a:gd name="connsiteX1102" fmla="*/ 4764961 w 6114357"/>
              <a:gd name="connsiteY1102" fmla="*/ 5510117 h 6860926"/>
              <a:gd name="connsiteX1103" fmla="*/ 4764949 w 6114357"/>
              <a:gd name="connsiteY1103" fmla="*/ 5510139 h 6860926"/>
              <a:gd name="connsiteX1104" fmla="*/ 4544186 w 6114357"/>
              <a:gd name="connsiteY1104" fmla="*/ 5510117 h 6860926"/>
              <a:gd name="connsiteX1105" fmla="*/ 4566852 w 6114357"/>
              <a:gd name="connsiteY1105" fmla="*/ 5549380 h 6860926"/>
              <a:gd name="connsiteX1106" fmla="*/ 4470957 w 6114357"/>
              <a:gd name="connsiteY1106" fmla="*/ 5612012 h 6860926"/>
              <a:gd name="connsiteX1107" fmla="*/ 4368743 w 6114357"/>
              <a:gd name="connsiteY1107" fmla="*/ 5663790 h 6860926"/>
              <a:gd name="connsiteX1108" fmla="*/ 4346083 w 6114357"/>
              <a:gd name="connsiteY1108" fmla="*/ 5624525 h 6860926"/>
              <a:gd name="connsiteX1109" fmla="*/ 4346083 w 6114357"/>
              <a:gd name="connsiteY1109" fmla="*/ 5624462 h 6860926"/>
              <a:gd name="connsiteX1110" fmla="*/ 4441974 w 6114357"/>
              <a:gd name="connsiteY1110" fmla="*/ 5561830 h 6860926"/>
              <a:gd name="connsiteX1111" fmla="*/ 4544186 w 6114357"/>
              <a:gd name="connsiteY1111" fmla="*/ 5510117 h 6860926"/>
              <a:gd name="connsiteX1112" fmla="*/ 3972529 w 6114357"/>
              <a:gd name="connsiteY1112" fmla="*/ 5510117 h 6860926"/>
              <a:gd name="connsiteX1113" fmla="*/ 3972594 w 6114357"/>
              <a:gd name="connsiteY1113" fmla="*/ 5510117 h 6860926"/>
              <a:gd name="connsiteX1114" fmla="*/ 3972581 w 6114357"/>
              <a:gd name="connsiteY1114" fmla="*/ 5510139 h 6860926"/>
              <a:gd name="connsiteX1115" fmla="*/ 3751842 w 6114357"/>
              <a:gd name="connsiteY1115" fmla="*/ 5510117 h 6860926"/>
              <a:gd name="connsiteX1116" fmla="*/ 3774507 w 6114357"/>
              <a:gd name="connsiteY1116" fmla="*/ 5549380 h 6860926"/>
              <a:gd name="connsiteX1117" fmla="*/ 3678615 w 6114357"/>
              <a:gd name="connsiteY1117" fmla="*/ 5612012 h 6860926"/>
              <a:gd name="connsiteX1118" fmla="*/ 3576404 w 6114357"/>
              <a:gd name="connsiteY1118" fmla="*/ 5663790 h 6860926"/>
              <a:gd name="connsiteX1119" fmla="*/ 3553741 w 6114357"/>
              <a:gd name="connsiteY1119" fmla="*/ 5624525 h 6860926"/>
              <a:gd name="connsiteX1120" fmla="*/ 3553741 w 6114357"/>
              <a:gd name="connsiteY1120" fmla="*/ 5624462 h 6860926"/>
              <a:gd name="connsiteX1121" fmla="*/ 3649632 w 6114357"/>
              <a:gd name="connsiteY1121" fmla="*/ 5561830 h 6860926"/>
              <a:gd name="connsiteX1122" fmla="*/ 3751842 w 6114357"/>
              <a:gd name="connsiteY1122" fmla="*/ 5510117 h 6860926"/>
              <a:gd name="connsiteX1123" fmla="*/ 3180193 w 6114357"/>
              <a:gd name="connsiteY1123" fmla="*/ 5510117 h 6860926"/>
              <a:gd name="connsiteX1124" fmla="*/ 3180258 w 6114357"/>
              <a:gd name="connsiteY1124" fmla="*/ 5510117 h 6860926"/>
              <a:gd name="connsiteX1125" fmla="*/ 3180244 w 6114357"/>
              <a:gd name="connsiteY1125" fmla="*/ 5510139 h 6860926"/>
              <a:gd name="connsiteX1126" fmla="*/ 2959365 w 6114357"/>
              <a:gd name="connsiteY1126" fmla="*/ 5510117 h 6860926"/>
              <a:gd name="connsiteX1127" fmla="*/ 2982029 w 6114357"/>
              <a:gd name="connsiteY1127" fmla="*/ 5549380 h 6860926"/>
              <a:gd name="connsiteX1128" fmla="*/ 2886133 w 6114357"/>
              <a:gd name="connsiteY1128" fmla="*/ 5612012 h 6860926"/>
              <a:gd name="connsiteX1129" fmla="*/ 2783922 w 6114357"/>
              <a:gd name="connsiteY1129" fmla="*/ 5663790 h 6860926"/>
              <a:gd name="connsiteX1130" fmla="*/ 2761255 w 6114357"/>
              <a:gd name="connsiteY1130" fmla="*/ 5624525 h 6860926"/>
              <a:gd name="connsiteX1131" fmla="*/ 2761321 w 6114357"/>
              <a:gd name="connsiteY1131" fmla="*/ 5624462 h 6860926"/>
              <a:gd name="connsiteX1132" fmla="*/ 2857216 w 6114357"/>
              <a:gd name="connsiteY1132" fmla="*/ 5561830 h 6860926"/>
              <a:gd name="connsiteX1133" fmla="*/ 2959365 w 6114357"/>
              <a:gd name="connsiteY1133" fmla="*/ 5510117 h 6860926"/>
              <a:gd name="connsiteX1134" fmla="*/ 2387778 w 6114357"/>
              <a:gd name="connsiteY1134" fmla="*/ 5510117 h 6860926"/>
              <a:gd name="connsiteX1135" fmla="*/ 2387841 w 6114357"/>
              <a:gd name="connsiteY1135" fmla="*/ 5510117 h 6860926"/>
              <a:gd name="connsiteX1136" fmla="*/ 2387827 w 6114357"/>
              <a:gd name="connsiteY1136" fmla="*/ 5510139 h 6860926"/>
              <a:gd name="connsiteX1137" fmla="*/ 2166944 w 6114357"/>
              <a:gd name="connsiteY1137" fmla="*/ 5510117 h 6860926"/>
              <a:gd name="connsiteX1138" fmla="*/ 2189608 w 6114357"/>
              <a:gd name="connsiteY1138" fmla="*/ 5549380 h 6860926"/>
              <a:gd name="connsiteX1139" fmla="*/ 2093708 w 6114357"/>
              <a:gd name="connsiteY1139" fmla="*/ 5612012 h 6860926"/>
              <a:gd name="connsiteX1140" fmla="*/ 1991490 w 6114357"/>
              <a:gd name="connsiteY1140" fmla="*/ 5663790 h 6860926"/>
              <a:gd name="connsiteX1141" fmla="*/ 1968828 w 6114357"/>
              <a:gd name="connsiteY1141" fmla="*/ 5624525 h 6860926"/>
              <a:gd name="connsiteX1142" fmla="*/ 1968893 w 6114357"/>
              <a:gd name="connsiteY1142" fmla="*/ 5624462 h 6860926"/>
              <a:gd name="connsiteX1143" fmla="*/ 2064785 w 6114357"/>
              <a:gd name="connsiteY1143" fmla="*/ 5561830 h 6860926"/>
              <a:gd name="connsiteX1144" fmla="*/ 2166944 w 6114357"/>
              <a:gd name="connsiteY1144" fmla="*/ 5510117 h 6860926"/>
              <a:gd name="connsiteX1145" fmla="*/ 1595356 w 6114357"/>
              <a:gd name="connsiteY1145" fmla="*/ 5510117 h 6860926"/>
              <a:gd name="connsiteX1146" fmla="*/ 1595422 w 6114357"/>
              <a:gd name="connsiteY1146" fmla="*/ 5510117 h 6860926"/>
              <a:gd name="connsiteX1147" fmla="*/ 1595408 w 6114357"/>
              <a:gd name="connsiteY1147" fmla="*/ 5510139 h 6860926"/>
              <a:gd name="connsiteX1148" fmla="*/ 1374521 w 6114357"/>
              <a:gd name="connsiteY1148" fmla="*/ 5510117 h 6860926"/>
              <a:gd name="connsiteX1149" fmla="*/ 1397185 w 6114357"/>
              <a:gd name="connsiteY1149" fmla="*/ 5549380 h 6860926"/>
              <a:gd name="connsiteX1150" fmla="*/ 1301292 w 6114357"/>
              <a:gd name="connsiteY1150" fmla="*/ 5612012 h 6860926"/>
              <a:gd name="connsiteX1151" fmla="*/ 1199080 w 6114357"/>
              <a:gd name="connsiteY1151" fmla="*/ 5663790 h 6860926"/>
              <a:gd name="connsiteX1152" fmla="*/ 1176415 w 6114357"/>
              <a:gd name="connsiteY1152" fmla="*/ 5624525 h 6860926"/>
              <a:gd name="connsiteX1153" fmla="*/ 1176479 w 6114357"/>
              <a:gd name="connsiteY1153" fmla="*/ 5624462 h 6860926"/>
              <a:gd name="connsiteX1154" fmla="*/ 1272371 w 6114357"/>
              <a:gd name="connsiteY1154" fmla="*/ 5561830 h 6860926"/>
              <a:gd name="connsiteX1155" fmla="*/ 1374521 w 6114357"/>
              <a:gd name="connsiteY1155" fmla="*/ 5510117 h 6860926"/>
              <a:gd name="connsiteX1156" fmla="*/ 802992 w 6114357"/>
              <a:gd name="connsiteY1156" fmla="*/ 5510117 h 6860926"/>
              <a:gd name="connsiteX1157" fmla="*/ 803055 w 6114357"/>
              <a:gd name="connsiteY1157" fmla="*/ 5510117 h 6860926"/>
              <a:gd name="connsiteX1158" fmla="*/ 803043 w 6114357"/>
              <a:gd name="connsiteY1158" fmla="*/ 5510139 h 6860926"/>
              <a:gd name="connsiteX1159" fmla="*/ 582149 w 6114357"/>
              <a:gd name="connsiteY1159" fmla="*/ 5510117 h 6860926"/>
              <a:gd name="connsiteX1160" fmla="*/ 604814 w 6114357"/>
              <a:gd name="connsiteY1160" fmla="*/ 5549380 h 6860926"/>
              <a:gd name="connsiteX1161" fmla="*/ 508921 w 6114357"/>
              <a:gd name="connsiteY1161" fmla="*/ 5612012 h 6860926"/>
              <a:gd name="connsiteX1162" fmla="*/ 406709 w 6114357"/>
              <a:gd name="connsiteY1162" fmla="*/ 5663790 h 6860926"/>
              <a:gd name="connsiteX1163" fmla="*/ 384044 w 6114357"/>
              <a:gd name="connsiteY1163" fmla="*/ 5624525 h 6860926"/>
              <a:gd name="connsiteX1164" fmla="*/ 384109 w 6114357"/>
              <a:gd name="connsiteY1164" fmla="*/ 5624462 h 6860926"/>
              <a:gd name="connsiteX1165" fmla="*/ 479998 w 6114357"/>
              <a:gd name="connsiteY1165" fmla="*/ 5561830 h 6860926"/>
              <a:gd name="connsiteX1166" fmla="*/ 582149 w 6114357"/>
              <a:gd name="connsiteY1166" fmla="*/ 5510117 h 6860926"/>
              <a:gd name="connsiteX1167" fmla="*/ 10559 w 6114357"/>
              <a:gd name="connsiteY1167" fmla="*/ 5510117 h 6860926"/>
              <a:gd name="connsiteX1168" fmla="*/ 10623 w 6114357"/>
              <a:gd name="connsiteY1168" fmla="*/ 5510117 h 6860926"/>
              <a:gd name="connsiteX1169" fmla="*/ 10610 w 6114357"/>
              <a:gd name="connsiteY1169" fmla="*/ 5510139 h 6860926"/>
              <a:gd name="connsiteX1170" fmla="*/ 5820488 w 6114357"/>
              <a:gd name="connsiteY1170" fmla="*/ 5358168 h 6860926"/>
              <a:gd name="connsiteX1171" fmla="*/ 5865816 w 6114357"/>
              <a:gd name="connsiteY1171" fmla="*/ 5358168 h 6860926"/>
              <a:gd name="connsiteX1172" fmla="*/ 5872137 w 6114357"/>
              <a:gd name="connsiteY1172" fmla="*/ 5472577 h 6860926"/>
              <a:gd name="connsiteX1173" fmla="*/ 5865816 w 6114357"/>
              <a:gd name="connsiteY1173" fmla="*/ 5586921 h 6860926"/>
              <a:gd name="connsiteX1174" fmla="*/ 5820488 w 6114357"/>
              <a:gd name="connsiteY1174" fmla="*/ 5586921 h 6860926"/>
              <a:gd name="connsiteX1175" fmla="*/ 5814231 w 6114357"/>
              <a:gd name="connsiteY1175" fmla="*/ 5472577 h 6860926"/>
              <a:gd name="connsiteX1176" fmla="*/ 5820488 w 6114357"/>
              <a:gd name="connsiteY1176" fmla="*/ 5358168 h 6860926"/>
              <a:gd name="connsiteX1177" fmla="*/ 5028063 w 6114357"/>
              <a:gd name="connsiteY1177" fmla="*/ 5358168 h 6860926"/>
              <a:gd name="connsiteX1178" fmla="*/ 5073393 w 6114357"/>
              <a:gd name="connsiteY1178" fmla="*/ 5358168 h 6860926"/>
              <a:gd name="connsiteX1179" fmla="*/ 5079711 w 6114357"/>
              <a:gd name="connsiteY1179" fmla="*/ 5472577 h 6860926"/>
              <a:gd name="connsiteX1180" fmla="*/ 5073393 w 6114357"/>
              <a:gd name="connsiteY1180" fmla="*/ 5586921 h 6860926"/>
              <a:gd name="connsiteX1181" fmla="*/ 5028063 w 6114357"/>
              <a:gd name="connsiteY1181" fmla="*/ 5586921 h 6860926"/>
              <a:gd name="connsiteX1182" fmla="*/ 5021806 w 6114357"/>
              <a:gd name="connsiteY1182" fmla="*/ 5472577 h 6860926"/>
              <a:gd name="connsiteX1183" fmla="*/ 5028063 w 6114357"/>
              <a:gd name="connsiteY1183" fmla="*/ 5358168 h 6860926"/>
              <a:gd name="connsiteX1184" fmla="*/ 4235631 w 6114357"/>
              <a:gd name="connsiteY1184" fmla="*/ 5358168 h 6860926"/>
              <a:gd name="connsiteX1185" fmla="*/ 4280961 w 6114357"/>
              <a:gd name="connsiteY1185" fmla="*/ 5358168 h 6860926"/>
              <a:gd name="connsiteX1186" fmla="*/ 4287283 w 6114357"/>
              <a:gd name="connsiteY1186" fmla="*/ 5472577 h 6860926"/>
              <a:gd name="connsiteX1187" fmla="*/ 4280961 w 6114357"/>
              <a:gd name="connsiteY1187" fmla="*/ 5586921 h 6860926"/>
              <a:gd name="connsiteX1188" fmla="*/ 4235631 w 6114357"/>
              <a:gd name="connsiteY1188" fmla="*/ 5586921 h 6860926"/>
              <a:gd name="connsiteX1189" fmla="*/ 4229312 w 6114357"/>
              <a:gd name="connsiteY1189" fmla="*/ 5472577 h 6860926"/>
              <a:gd name="connsiteX1190" fmla="*/ 4235631 w 6114357"/>
              <a:gd name="connsiteY1190" fmla="*/ 5358168 h 6860926"/>
              <a:gd name="connsiteX1191" fmla="*/ 3443358 w 6114357"/>
              <a:gd name="connsiteY1191" fmla="*/ 5358168 h 6860926"/>
              <a:gd name="connsiteX1192" fmla="*/ 3488682 w 6114357"/>
              <a:gd name="connsiteY1192" fmla="*/ 5358168 h 6860926"/>
              <a:gd name="connsiteX1193" fmla="*/ 3495001 w 6114357"/>
              <a:gd name="connsiteY1193" fmla="*/ 5472577 h 6860926"/>
              <a:gd name="connsiteX1194" fmla="*/ 3488682 w 6114357"/>
              <a:gd name="connsiteY1194" fmla="*/ 5586921 h 6860926"/>
              <a:gd name="connsiteX1195" fmla="*/ 3443358 w 6114357"/>
              <a:gd name="connsiteY1195" fmla="*/ 5586921 h 6860926"/>
              <a:gd name="connsiteX1196" fmla="*/ 3437099 w 6114357"/>
              <a:gd name="connsiteY1196" fmla="*/ 5472577 h 6860926"/>
              <a:gd name="connsiteX1197" fmla="*/ 3443358 w 6114357"/>
              <a:gd name="connsiteY1197" fmla="*/ 5358168 h 6860926"/>
              <a:gd name="connsiteX1198" fmla="*/ 2650940 w 6114357"/>
              <a:gd name="connsiteY1198" fmla="*/ 5358168 h 6860926"/>
              <a:gd name="connsiteX1199" fmla="*/ 2696266 w 6114357"/>
              <a:gd name="connsiteY1199" fmla="*/ 5358168 h 6860926"/>
              <a:gd name="connsiteX1200" fmla="*/ 2702585 w 6114357"/>
              <a:gd name="connsiteY1200" fmla="*/ 5472577 h 6860926"/>
              <a:gd name="connsiteX1201" fmla="*/ 2696266 w 6114357"/>
              <a:gd name="connsiteY1201" fmla="*/ 5586921 h 6860926"/>
              <a:gd name="connsiteX1202" fmla="*/ 2650940 w 6114357"/>
              <a:gd name="connsiteY1202" fmla="*/ 5586921 h 6860926"/>
              <a:gd name="connsiteX1203" fmla="*/ 2644684 w 6114357"/>
              <a:gd name="connsiteY1203" fmla="*/ 5472577 h 6860926"/>
              <a:gd name="connsiteX1204" fmla="*/ 2650940 w 6114357"/>
              <a:gd name="connsiteY1204" fmla="*/ 5358168 h 6860926"/>
              <a:gd name="connsiteX1205" fmla="*/ 1858507 w 6114357"/>
              <a:gd name="connsiteY1205" fmla="*/ 5358168 h 6860926"/>
              <a:gd name="connsiteX1206" fmla="*/ 1903833 w 6114357"/>
              <a:gd name="connsiteY1206" fmla="*/ 5358168 h 6860926"/>
              <a:gd name="connsiteX1207" fmla="*/ 1910149 w 6114357"/>
              <a:gd name="connsiteY1207" fmla="*/ 5472577 h 6860926"/>
              <a:gd name="connsiteX1208" fmla="*/ 1903833 w 6114357"/>
              <a:gd name="connsiteY1208" fmla="*/ 5586921 h 6860926"/>
              <a:gd name="connsiteX1209" fmla="*/ 1858507 w 6114357"/>
              <a:gd name="connsiteY1209" fmla="*/ 5586921 h 6860926"/>
              <a:gd name="connsiteX1210" fmla="*/ 1852249 w 6114357"/>
              <a:gd name="connsiteY1210" fmla="*/ 5472577 h 6860926"/>
              <a:gd name="connsiteX1211" fmla="*/ 1858507 w 6114357"/>
              <a:gd name="connsiteY1211" fmla="*/ 5358168 h 6860926"/>
              <a:gd name="connsiteX1212" fmla="*/ 1066095 w 6114357"/>
              <a:gd name="connsiteY1212" fmla="*/ 5358168 h 6860926"/>
              <a:gd name="connsiteX1213" fmla="*/ 1111424 w 6114357"/>
              <a:gd name="connsiteY1213" fmla="*/ 5358168 h 6860926"/>
              <a:gd name="connsiteX1214" fmla="*/ 1117743 w 6114357"/>
              <a:gd name="connsiteY1214" fmla="*/ 5472577 h 6860926"/>
              <a:gd name="connsiteX1215" fmla="*/ 1111424 w 6114357"/>
              <a:gd name="connsiteY1215" fmla="*/ 5586921 h 6860926"/>
              <a:gd name="connsiteX1216" fmla="*/ 1066095 w 6114357"/>
              <a:gd name="connsiteY1216" fmla="*/ 5586921 h 6860926"/>
              <a:gd name="connsiteX1217" fmla="*/ 1059840 w 6114357"/>
              <a:gd name="connsiteY1217" fmla="*/ 5472577 h 6860926"/>
              <a:gd name="connsiteX1218" fmla="*/ 1066095 w 6114357"/>
              <a:gd name="connsiteY1218" fmla="*/ 5358168 h 6860926"/>
              <a:gd name="connsiteX1219" fmla="*/ 273723 w 6114357"/>
              <a:gd name="connsiteY1219" fmla="*/ 5358168 h 6860926"/>
              <a:gd name="connsiteX1220" fmla="*/ 319051 w 6114357"/>
              <a:gd name="connsiteY1220" fmla="*/ 5358168 h 6860926"/>
              <a:gd name="connsiteX1221" fmla="*/ 325372 w 6114357"/>
              <a:gd name="connsiteY1221" fmla="*/ 5472577 h 6860926"/>
              <a:gd name="connsiteX1222" fmla="*/ 319051 w 6114357"/>
              <a:gd name="connsiteY1222" fmla="*/ 5586921 h 6860926"/>
              <a:gd name="connsiteX1223" fmla="*/ 273723 w 6114357"/>
              <a:gd name="connsiteY1223" fmla="*/ 5586921 h 6860926"/>
              <a:gd name="connsiteX1224" fmla="*/ 267467 w 6114357"/>
              <a:gd name="connsiteY1224" fmla="*/ 5472577 h 6860926"/>
              <a:gd name="connsiteX1225" fmla="*/ 273723 w 6114357"/>
              <a:gd name="connsiteY1225" fmla="*/ 5358168 h 6860926"/>
              <a:gd name="connsiteX1226" fmla="*/ 5161164 w 6114357"/>
              <a:gd name="connsiteY1226" fmla="*/ 5281387 h 6860926"/>
              <a:gd name="connsiteX1227" fmla="*/ 5169559 w 6114357"/>
              <a:gd name="connsiteY1227" fmla="*/ 5285098 h 6860926"/>
              <a:gd name="connsiteX1228" fmla="*/ 5263326 w 6114357"/>
              <a:gd name="connsiteY1228" fmla="*/ 5333078 h 6860926"/>
              <a:gd name="connsiteX1229" fmla="*/ 5359219 w 6114357"/>
              <a:gd name="connsiteY1229" fmla="*/ 5395709 h 6860926"/>
              <a:gd name="connsiteX1230" fmla="*/ 5336555 w 6114357"/>
              <a:gd name="connsiteY1230" fmla="*/ 5434972 h 6860926"/>
              <a:gd name="connsiteX1231" fmla="*/ 5234405 w 6114357"/>
              <a:gd name="connsiteY1231" fmla="*/ 5383259 h 6860926"/>
              <a:gd name="connsiteX1232" fmla="*/ 5138513 w 6114357"/>
              <a:gd name="connsiteY1232" fmla="*/ 5320628 h 6860926"/>
              <a:gd name="connsiteX1233" fmla="*/ 4368734 w 6114357"/>
              <a:gd name="connsiteY1233" fmla="*/ 5281387 h 6860926"/>
              <a:gd name="connsiteX1234" fmla="*/ 4377133 w 6114357"/>
              <a:gd name="connsiteY1234" fmla="*/ 5285098 h 6860926"/>
              <a:gd name="connsiteX1235" fmla="*/ 4470896 w 6114357"/>
              <a:gd name="connsiteY1235" fmla="*/ 5333078 h 6860926"/>
              <a:gd name="connsiteX1236" fmla="*/ 4566786 w 6114357"/>
              <a:gd name="connsiteY1236" fmla="*/ 5395709 h 6860926"/>
              <a:gd name="connsiteX1237" fmla="*/ 4544124 w 6114357"/>
              <a:gd name="connsiteY1237" fmla="*/ 5434972 h 6860926"/>
              <a:gd name="connsiteX1238" fmla="*/ 4441974 w 6114357"/>
              <a:gd name="connsiteY1238" fmla="*/ 5383259 h 6860926"/>
              <a:gd name="connsiteX1239" fmla="*/ 4346083 w 6114357"/>
              <a:gd name="connsiteY1239" fmla="*/ 5320628 h 6860926"/>
              <a:gd name="connsiteX1240" fmla="*/ 3576458 w 6114357"/>
              <a:gd name="connsiteY1240" fmla="*/ 5281387 h 6860926"/>
              <a:gd name="connsiteX1241" fmla="*/ 3584854 w 6114357"/>
              <a:gd name="connsiteY1241" fmla="*/ 5285098 h 6860926"/>
              <a:gd name="connsiteX1242" fmla="*/ 3678618 w 6114357"/>
              <a:gd name="connsiteY1242" fmla="*/ 5333078 h 6860926"/>
              <a:gd name="connsiteX1243" fmla="*/ 3774507 w 6114357"/>
              <a:gd name="connsiteY1243" fmla="*/ 5395709 h 6860926"/>
              <a:gd name="connsiteX1244" fmla="*/ 3751844 w 6114357"/>
              <a:gd name="connsiteY1244" fmla="*/ 5434972 h 6860926"/>
              <a:gd name="connsiteX1245" fmla="*/ 3649698 w 6114357"/>
              <a:gd name="connsiteY1245" fmla="*/ 5383259 h 6860926"/>
              <a:gd name="connsiteX1246" fmla="*/ 3553805 w 6114357"/>
              <a:gd name="connsiteY1246" fmla="*/ 5320628 h 6860926"/>
              <a:gd name="connsiteX1247" fmla="*/ 2784039 w 6114357"/>
              <a:gd name="connsiteY1247" fmla="*/ 5281387 h 6860926"/>
              <a:gd name="connsiteX1248" fmla="*/ 2792433 w 6114357"/>
              <a:gd name="connsiteY1248" fmla="*/ 5285098 h 6860926"/>
              <a:gd name="connsiteX1249" fmla="*/ 2886199 w 6114357"/>
              <a:gd name="connsiteY1249" fmla="*/ 5333078 h 6860926"/>
              <a:gd name="connsiteX1250" fmla="*/ 2982097 w 6114357"/>
              <a:gd name="connsiteY1250" fmla="*/ 5395709 h 6860926"/>
              <a:gd name="connsiteX1251" fmla="*/ 2959430 w 6114357"/>
              <a:gd name="connsiteY1251" fmla="*/ 5434972 h 6860926"/>
              <a:gd name="connsiteX1252" fmla="*/ 2857283 w 6114357"/>
              <a:gd name="connsiteY1252" fmla="*/ 5383259 h 6860926"/>
              <a:gd name="connsiteX1253" fmla="*/ 2761385 w 6114357"/>
              <a:gd name="connsiteY1253" fmla="*/ 5320628 h 6860926"/>
              <a:gd name="connsiteX1254" fmla="*/ 1991605 w 6114357"/>
              <a:gd name="connsiteY1254" fmla="*/ 5281387 h 6860926"/>
              <a:gd name="connsiteX1255" fmla="*/ 2000001 w 6114357"/>
              <a:gd name="connsiteY1255" fmla="*/ 5285098 h 6860926"/>
              <a:gd name="connsiteX1256" fmla="*/ 2093772 w 6114357"/>
              <a:gd name="connsiteY1256" fmla="*/ 5333078 h 6860926"/>
              <a:gd name="connsiteX1257" fmla="*/ 2189673 w 6114357"/>
              <a:gd name="connsiteY1257" fmla="*/ 5395709 h 6860926"/>
              <a:gd name="connsiteX1258" fmla="*/ 2167008 w 6114357"/>
              <a:gd name="connsiteY1258" fmla="*/ 5434972 h 6860926"/>
              <a:gd name="connsiteX1259" fmla="*/ 2064848 w 6114357"/>
              <a:gd name="connsiteY1259" fmla="*/ 5383259 h 6860926"/>
              <a:gd name="connsiteX1260" fmla="*/ 1968954 w 6114357"/>
              <a:gd name="connsiteY1260" fmla="*/ 5320628 h 6860926"/>
              <a:gd name="connsiteX1261" fmla="*/ 1199194 w 6114357"/>
              <a:gd name="connsiteY1261" fmla="*/ 5281387 h 6860926"/>
              <a:gd name="connsiteX1262" fmla="*/ 1207591 w 6114357"/>
              <a:gd name="connsiteY1262" fmla="*/ 5285098 h 6860926"/>
              <a:gd name="connsiteX1263" fmla="*/ 1301358 w 6114357"/>
              <a:gd name="connsiteY1263" fmla="*/ 5333078 h 6860926"/>
              <a:gd name="connsiteX1264" fmla="*/ 1397251 w 6114357"/>
              <a:gd name="connsiteY1264" fmla="*/ 5395709 h 6860926"/>
              <a:gd name="connsiteX1265" fmla="*/ 1374587 w 6114357"/>
              <a:gd name="connsiteY1265" fmla="*/ 5434972 h 6860926"/>
              <a:gd name="connsiteX1266" fmla="*/ 1272437 w 6114357"/>
              <a:gd name="connsiteY1266" fmla="*/ 5383259 h 6860926"/>
              <a:gd name="connsiteX1267" fmla="*/ 1176543 w 6114357"/>
              <a:gd name="connsiteY1267" fmla="*/ 5320628 h 6860926"/>
              <a:gd name="connsiteX1268" fmla="*/ 406823 w 6114357"/>
              <a:gd name="connsiteY1268" fmla="*/ 5281387 h 6860926"/>
              <a:gd name="connsiteX1269" fmla="*/ 415219 w 6114357"/>
              <a:gd name="connsiteY1269" fmla="*/ 5285098 h 6860926"/>
              <a:gd name="connsiteX1270" fmla="*/ 508984 w 6114357"/>
              <a:gd name="connsiteY1270" fmla="*/ 5333078 h 6860926"/>
              <a:gd name="connsiteX1271" fmla="*/ 604877 w 6114357"/>
              <a:gd name="connsiteY1271" fmla="*/ 5395709 h 6860926"/>
              <a:gd name="connsiteX1272" fmla="*/ 582212 w 6114357"/>
              <a:gd name="connsiteY1272" fmla="*/ 5434972 h 6860926"/>
              <a:gd name="connsiteX1273" fmla="*/ 480064 w 6114357"/>
              <a:gd name="connsiteY1273" fmla="*/ 5383259 h 6860926"/>
              <a:gd name="connsiteX1274" fmla="*/ 384172 w 6114357"/>
              <a:gd name="connsiteY1274" fmla="*/ 5320628 h 6860926"/>
              <a:gd name="connsiteX1275" fmla="*/ 5953539 w 6114357"/>
              <a:gd name="connsiteY1275" fmla="*/ 5281364 h 6860926"/>
              <a:gd name="connsiteX1276" fmla="*/ 6055753 w 6114357"/>
              <a:gd name="connsiteY1276" fmla="*/ 5333078 h 6860926"/>
              <a:gd name="connsiteX1277" fmla="*/ 6114357 w 6114357"/>
              <a:gd name="connsiteY1277" fmla="*/ 5370061 h 6860926"/>
              <a:gd name="connsiteX1278" fmla="*/ 6114357 w 6114357"/>
              <a:gd name="connsiteY1278" fmla="*/ 5428358 h 6860926"/>
              <a:gd name="connsiteX1279" fmla="*/ 6097938 w 6114357"/>
              <a:gd name="connsiteY1279" fmla="*/ 5420704 h 6860926"/>
              <a:gd name="connsiteX1280" fmla="*/ 6026769 w 6114357"/>
              <a:gd name="connsiteY1280" fmla="*/ 5383259 h 6860926"/>
              <a:gd name="connsiteX1281" fmla="*/ 5930874 w 6114357"/>
              <a:gd name="connsiteY1281" fmla="*/ 5320628 h 6860926"/>
              <a:gd name="connsiteX1282" fmla="*/ 5732767 w 6114357"/>
              <a:gd name="connsiteY1282" fmla="*/ 5281364 h 6860926"/>
              <a:gd name="connsiteX1283" fmla="*/ 5755432 w 6114357"/>
              <a:gd name="connsiteY1283" fmla="*/ 5320628 h 6860926"/>
              <a:gd name="connsiteX1284" fmla="*/ 5659540 w 6114357"/>
              <a:gd name="connsiteY1284" fmla="*/ 5383259 h 6860926"/>
              <a:gd name="connsiteX1285" fmla="*/ 5557325 w 6114357"/>
              <a:gd name="connsiteY1285" fmla="*/ 5434972 h 6860926"/>
              <a:gd name="connsiteX1286" fmla="*/ 5534662 w 6114357"/>
              <a:gd name="connsiteY1286" fmla="*/ 5395709 h 6860926"/>
              <a:gd name="connsiteX1287" fmla="*/ 5630554 w 6114357"/>
              <a:gd name="connsiteY1287" fmla="*/ 5333078 h 6860926"/>
              <a:gd name="connsiteX1288" fmla="*/ 5732767 w 6114357"/>
              <a:gd name="connsiteY1288" fmla="*/ 5281364 h 6860926"/>
              <a:gd name="connsiteX1289" fmla="*/ 5161113 w 6114357"/>
              <a:gd name="connsiteY1289" fmla="*/ 5281364 h 6860926"/>
              <a:gd name="connsiteX1290" fmla="*/ 5161176 w 6114357"/>
              <a:gd name="connsiteY1290" fmla="*/ 5281364 h 6860926"/>
              <a:gd name="connsiteX1291" fmla="*/ 5161164 w 6114357"/>
              <a:gd name="connsiteY1291" fmla="*/ 5281387 h 6860926"/>
              <a:gd name="connsiteX1292" fmla="*/ 4940405 w 6114357"/>
              <a:gd name="connsiteY1292" fmla="*/ 5281364 h 6860926"/>
              <a:gd name="connsiteX1293" fmla="*/ 4963069 w 6114357"/>
              <a:gd name="connsiteY1293" fmla="*/ 5320628 h 6860926"/>
              <a:gd name="connsiteX1294" fmla="*/ 4867176 w 6114357"/>
              <a:gd name="connsiteY1294" fmla="*/ 5383259 h 6860926"/>
              <a:gd name="connsiteX1295" fmla="*/ 4764961 w 6114357"/>
              <a:gd name="connsiteY1295" fmla="*/ 5434972 h 6860926"/>
              <a:gd name="connsiteX1296" fmla="*/ 4742295 w 6114357"/>
              <a:gd name="connsiteY1296" fmla="*/ 5395709 h 6860926"/>
              <a:gd name="connsiteX1297" fmla="*/ 4838187 w 6114357"/>
              <a:gd name="connsiteY1297" fmla="*/ 5333078 h 6860926"/>
              <a:gd name="connsiteX1298" fmla="*/ 4940405 w 6114357"/>
              <a:gd name="connsiteY1298" fmla="*/ 5281364 h 6860926"/>
              <a:gd name="connsiteX1299" fmla="*/ 4368680 w 6114357"/>
              <a:gd name="connsiteY1299" fmla="*/ 5281364 h 6860926"/>
              <a:gd name="connsiteX1300" fmla="*/ 4368743 w 6114357"/>
              <a:gd name="connsiteY1300" fmla="*/ 5281364 h 6860926"/>
              <a:gd name="connsiteX1301" fmla="*/ 4368734 w 6114357"/>
              <a:gd name="connsiteY1301" fmla="*/ 5281387 h 6860926"/>
              <a:gd name="connsiteX1302" fmla="*/ 4147907 w 6114357"/>
              <a:gd name="connsiteY1302" fmla="*/ 5281364 h 6860926"/>
              <a:gd name="connsiteX1303" fmla="*/ 4170572 w 6114357"/>
              <a:gd name="connsiteY1303" fmla="*/ 5320628 h 6860926"/>
              <a:gd name="connsiteX1304" fmla="*/ 4074680 w 6114357"/>
              <a:gd name="connsiteY1304" fmla="*/ 5383259 h 6860926"/>
              <a:gd name="connsiteX1305" fmla="*/ 3972463 w 6114357"/>
              <a:gd name="connsiteY1305" fmla="*/ 5434972 h 6860926"/>
              <a:gd name="connsiteX1306" fmla="*/ 3949801 w 6114357"/>
              <a:gd name="connsiteY1306" fmla="*/ 5395709 h 6860926"/>
              <a:gd name="connsiteX1307" fmla="*/ 3949866 w 6114357"/>
              <a:gd name="connsiteY1307" fmla="*/ 5395709 h 6860926"/>
              <a:gd name="connsiteX1308" fmla="*/ 4045760 w 6114357"/>
              <a:gd name="connsiteY1308" fmla="*/ 5333078 h 6860926"/>
              <a:gd name="connsiteX1309" fmla="*/ 4147907 w 6114357"/>
              <a:gd name="connsiteY1309" fmla="*/ 5281364 h 6860926"/>
              <a:gd name="connsiteX1310" fmla="*/ 3576404 w 6114357"/>
              <a:gd name="connsiteY1310" fmla="*/ 5281364 h 6860926"/>
              <a:gd name="connsiteX1311" fmla="*/ 3576470 w 6114357"/>
              <a:gd name="connsiteY1311" fmla="*/ 5281364 h 6860926"/>
              <a:gd name="connsiteX1312" fmla="*/ 3576458 w 6114357"/>
              <a:gd name="connsiteY1312" fmla="*/ 5281387 h 6860926"/>
              <a:gd name="connsiteX1313" fmla="*/ 3355572 w 6114357"/>
              <a:gd name="connsiteY1313" fmla="*/ 5281364 h 6860926"/>
              <a:gd name="connsiteX1314" fmla="*/ 3378237 w 6114357"/>
              <a:gd name="connsiteY1314" fmla="*/ 5320628 h 6860926"/>
              <a:gd name="connsiteX1315" fmla="*/ 3282344 w 6114357"/>
              <a:gd name="connsiteY1315" fmla="*/ 5383259 h 6860926"/>
              <a:gd name="connsiteX1316" fmla="*/ 3180130 w 6114357"/>
              <a:gd name="connsiteY1316" fmla="*/ 5434972 h 6860926"/>
              <a:gd name="connsiteX1317" fmla="*/ 3157465 w 6114357"/>
              <a:gd name="connsiteY1317" fmla="*/ 5395709 h 6860926"/>
              <a:gd name="connsiteX1318" fmla="*/ 3157529 w 6114357"/>
              <a:gd name="connsiteY1318" fmla="*/ 5395709 h 6860926"/>
              <a:gd name="connsiteX1319" fmla="*/ 3253423 w 6114357"/>
              <a:gd name="connsiteY1319" fmla="*/ 5333078 h 6860926"/>
              <a:gd name="connsiteX1320" fmla="*/ 3355572 w 6114357"/>
              <a:gd name="connsiteY1320" fmla="*/ 5281364 h 6860926"/>
              <a:gd name="connsiteX1321" fmla="*/ 2783988 w 6114357"/>
              <a:gd name="connsiteY1321" fmla="*/ 5281364 h 6860926"/>
              <a:gd name="connsiteX1322" fmla="*/ 2784048 w 6114357"/>
              <a:gd name="connsiteY1322" fmla="*/ 5281364 h 6860926"/>
              <a:gd name="connsiteX1323" fmla="*/ 2784039 w 6114357"/>
              <a:gd name="connsiteY1323" fmla="*/ 5281387 h 6860926"/>
              <a:gd name="connsiteX1324" fmla="*/ 2563155 w 6114357"/>
              <a:gd name="connsiteY1324" fmla="*/ 5281364 h 6860926"/>
              <a:gd name="connsiteX1325" fmla="*/ 2585820 w 6114357"/>
              <a:gd name="connsiteY1325" fmla="*/ 5320628 h 6860926"/>
              <a:gd name="connsiteX1326" fmla="*/ 2489926 w 6114357"/>
              <a:gd name="connsiteY1326" fmla="*/ 5383259 h 6860926"/>
              <a:gd name="connsiteX1327" fmla="*/ 2387716 w 6114357"/>
              <a:gd name="connsiteY1327" fmla="*/ 5434972 h 6860926"/>
              <a:gd name="connsiteX1328" fmla="*/ 2365053 w 6114357"/>
              <a:gd name="connsiteY1328" fmla="*/ 5395709 h 6860926"/>
              <a:gd name="connsiteX1329" fmla="*/ 2365115 w 6114357"/>
              <a:gd name="connsiteY1329" fmla="*/ 5395709 h 6860926"/>
              <a:gd name="connsiteX1330" fmla="*/ 2461004 w 6114357"/>
              <a:gd name="connsiteY1330" fmla="*/ 5333078 h 6860926"/>
              <a:gd name="connsiteX1331" fmla="*/ 2563155 w 6114357"/>
              <a:gd name="connsiteY1331" fmla="*/ 5281364 h 6860926"/>
              <a:gd name="connsiteX1332" fmla="*/ 1991555 w 6114357"/>
              <a:gd name="connsiteY1332" fmla="*/ 5281364 h 6860926"/>
              <a:gd name="connsiteX1333" fmla="*/ 1991620 w 6114357"/>
              <a:gd name="connsiteY1333" fmla="*/ 5281364 h 6860926"/>
              <a:gd name="connsiteX1334" fmla="*/ 1991605 w 6114357"/>
              <a:gd name="connsiteY1334" fmla="*/ 5281387 h 6860926"/>
              <a:gd name="connsiteX1335" fmla="*/ 1770715 w 6114357"/>
              <a:gd name="connsiteY1335" fmla="*/ 5281364 h 6860926"/>
              <a:gd name="connsiteX1336" fmla="*/ 1793380 w 6114357"/>
              <a:gd name="connsiteY1336" fmla="*/ 5320628 h 6860926"/>
              <a:gd name="connsiteX1337" fmla="*/ 1697507 w 6114357"/>
              <a:gd name="connsiteY1337" fmla="*/ 5383259 h 6860926"/>
              <a:gd name="connsiteX1338" fmla="*/ 1595293 w 6114357"/>
              <a:gd name="connsiteY1338" fmla="*/ 5434972 h 6860926"/>
              <a:gd name="connsiteX1339" fmla="*/ 1572625 w 6114357"/>
              <a:gd name="connsiteY1339" fmla="*/ 5395709 h 6860926"/>
              <a:gd name="connsiteX1340" fmla="*/ 1572692 w 6114357"/>
              <a:gd name="connsiteY1340" fmla="*/ 5395709 h 6860926"/>
              <a:gd name="connsiteX1341" fmla="*/ 1668586 w 6114357"/>
              <a:gd name="connsiteY1341" fmla="*/ 5333078 h 6860926"/>
              <a:gd name="connsiteX1342" fmla="*/ 1770715 w 6114357"/>
              <a:gd name="connsiteY1342" fmla="*/ 5281364 h 6860926"/>
              <a:gd name="connsiteX1343" fmla="*/ 1199144 w 6114357"/>
              <a:gd name="connsiteY1343" fmla="*/ 5281364 h 6860926"/>
              <a:gd name="connsiteX1344" fmla="*/ 1199206 w 6114357"/>
              <a:gd name="connsiteY1344" fmla="*/ 5281364 h 6860926"/>
              <a:gd name="connsiteX1345" fmla="*/ 1199194 w 6114357"/>
              <a:gd name="connsiteY1345" fmla="*/ 5281387 h 6860926"/>
              <a:gd name="connsiteX1346" fmla="*/ 978375 w 6114357"/>
              <a:gd name="connsiteY1346" fmla="*/ 5281364 h 6860926"/>
              <a:gd name="connsiteX1347" fmla="*/ 1001037 w 6114357"/>
              <a:gd name="connsiteY1347" fmla="*/ 5320628 h 6860926"/>
              <a:gd name="connsiteX1348" fmla="*/ 905143 w 6114357"/>
              <a:gd name="connsiteY1348" fmla="*/ 5383259 h 6860926"/>
              <a:gd name="connsiteX1349" fmla="*/ 802928 w 6114357"/>
              <a:gd name="connsiteY1349" fmla="*/ 5434972 h 6860926"/>
              <a:gd name="connsiteX1350" fmla="*/ 780267 w 6114357"/>
              <a:gd name="connsiteY1350" fmla="*/ 5395709 h 6860926"/>
              <a:gd name="connsiteX1351" fmla="*/ 780328 w 6114357"/>
              <a:gd name="connsiteY1351" fmla="*/ 5395709 h 6860926"/>
              <a:gd name="connsiteX1352" fmla="*/ 876221 w 6114357"/>
              <a:gd name="connsiteY1352" fmla="*/ 5333078 h 6860926"/>
              <a:gd name="connsiteX1353" fmla="*/ 978375 w 6114357"/>
              <a:gd name="connsiteY1353" fmla="*/ 5281364 h 6860926"/>
              <a:gd name="connsiteX1354" fmla="*/ 406771 w 6114357"/>
              <a:gd name="connsiteY1354" fmla="*/ 5281364 h 6860926"/>
              <a:gd name="connsiteX1355" fmla="*/ 406836 w 6114357"/>
              <a:gd name="connsiteY1355" fmla="*/ 5281364 h 6860926"/>
              <a:gd name="connsiteX1356" fmla="*/ 406823 w 6114357"/>
              <a:gd name="connsiteY1356" fmla="*/ 5281387 h 6860926"/>
              <a:gd name="connsiteX1357" fmla="*/ 185939 w 6114357"/>
              <a:gd name="connsiteY1357" fmla="*/ 5281364 h 6860926"/>
              <a:gd name="connsiteX1358" fmla="*/ 208602 w 6114357"/>
              <a:gd name="connsiteY1358" fmla="*/ 5320628 h 6860926"/>
              <a:gd name="connsiteX1359" fmla="*/ 112710 w 6114357"/>
              <a:gd name="connsiteY1359" fmla="*/ 5383259 h 6860926"/>
              <a:gd name="connsiteX1360" fmla="*/ 10495 w 6114357"/>
              <a:gd name="connsiteY1360" fmla="*/ 5434972 h 6860926"/>
              <a:gd name="connsiteX1361" fmla="*/ 0 w 6114357"/>
              <a:gd name="connsiteY1361" fmla="*/ 5416791 h 6860926"/>
              <a:gd name="connsiteX1362" fmla="*/ 0 w 6114357"/>
              <a:gd name="connsiteY1362" fmla="*/ 5387018 h 6860926"/>
              <a:gd name="connsiteX1363" fmla="*/ 15778 w 6114357"/>
              <a:gd name="connsiteY1363" fmla="*/ 5375981 h 6860926"/>
              <a:gd name="connsiteX1364" fmla="*/ 83787 w 6114357"/>
              <a:gd name="connsiteY1364" fmla="*/ 5333078 h 6860926"/>
              <a:gd name="connsiteX1365" fmla="*/ 185939 w 6114357"/>
              <a:gd name="connsiteY1365" fmla="*/ 5281364 h 6860926"/>
              <a:gd name="connsiteX1366" fmla="*/ 5424277 w 6114357"/>
              <a:gd name="connsiteY1366" fmla="*/ 5129415 h 6860926"/>
              <a:gd name="connsiteX1367" fmla="*/ 5469603 w 6114357"/>
              <a:gd name="connsiteY1367" fmla="*/ 5129415 h 6860926"/>
              <a:gd name="connsiteX1368" fmla="*/ 5475923 w 6114357"/>
              <a:gd name="connsiteY1368" fmla="*/ 5243824 h 6860926"/>
              <a:gd name="connsiteX1369" fmla="*/ 5469603 w 6114357"/>
              <a:gd name="connsiteY1369" fmla="*/ 5358168 h 6860926"/>
              <a:gd name="connsiteX1370" fmla="*/ 5424277 w 6114357"/>
              <a:gd name="connsiteY1370" fmla="*/ 5358168 h 6860926"/>
              <a:gd name="connsiteX1371" fmla="*/ 5418020 w 6114357"/>
              <a:gd name="connsiteY1371" fmla="*/ 5243824 h 6860926"/>
              <a:gd name="connsiteX1372" fmla="*/ 5424277 w 6114357"/>
              <a:gd name="connsiteY1372" fmla="*/ 5129415 h 6860926"/>
              <a:gd name="connsiteX1373" fmla="*/ 4631846 w 6114357"/>
              <a:gd name="connsiteY1373" fmla="*/ 5129415 h 6860926"/>
              <a:gd name="connsiteX1374" fmla="*/ 4677177 w 6114357"/>
              <a:gd name="connsiteY1374" fmla="*/ 5129415 h 6860926"/>
              <a:gd name="connsiteX1375" fmla="*/ 4683497 w 6114357"/>
              <a:gd name="connsiteY1375" fmla="*/ 5243824 h 6860926"/>
              <a:gd name="connsiteX1376" fmla="*/ 4677177 w 6114357"/>
              <a:gd name="connsiteY1376" fmla="*/ 5358168 h 6860926"/>
              <a:gd name="connsiteX1377" fmla="*/ 4631846 w 6114357"/>
              <a:gd name="connsiteY1377" fmla="*/ 5358168 h 6860926"/>
              <a:gd name="connsiteX1378" fmla="*/ 4625526 w 6114357"/>
              <a:gd name="connsiteY1378" fmla="*/ 5243824 h 6860926"/>
              <a:gd name="connsiteX1379" fmla="*/ 4631846 w 6114357"/>
              <a:gd name="connsiteY1379" fmla="*/ 5129415 h 6860926"/>
              <a:gd name="connsiteX1380" fmla="*/ 3839502 w 6114357"/>
              <a:gd name="connsiteY1380" fmla="*/ 5129415 h 6860926"/>
              <a:gd name="connsiteX1381" fmla="*/ 3884741 w 6114357"/>
              <a:gd name="connsiteY1381" fmla="*/ 5129415 h 6860926"/>
              <a:gd name="connsiteX1382" fmla="*/ 3891062 w 6114357"/>
              <a:gd name="connsiteY1382" fmla="*/ 5243824 h 6860926"/>
              <a:gd name="connsiteX1383" fmla="*/ 3884741 w 6114357"/>
              <a:gd name="connsiteY1383" fmla="*/ 5358168 h 6860926"/>
              <a:gd name="connsiteX1384" fmla="*/ 3839502 w 6114357"/>
              <a:gd name="connsiteY1384" fmla="*/ 5358168 h 6860926"/>
              <a:gd name="connsiteX1385" fmla="*/ 3833245 w 6114357"/>
              <a:gd name="connsiteY1385" fmla="*/ 5243824 h 6860926"/>
              <a:gd name="connsiteX1386" fmla="*/ 3839502 w 6114357"/>
              <a:gd name="connsiteY1386" fmla="*/ 5129415 h 6860926"/>
              <a:gd name="connsiteX1387" fmla="*/ 3047151 w 6114357"/>
              <a:gd name="connsiteY1387" fmla="*/ 5129415 h 6860926"/>
              <a:gd name="connsiteX1388" fmla="*/ 3092475 w 6114357"/>
              <a:gd name="connsiteY1388" fmla="*/ 5129415 h 6860926"/>
              <a:gd name="connsiteX1389" fmla="*/ 3098798 w 6114357"/>
              <a:gd name="connsiteY1389" fmla="*/ 5243824 h 6860926"/>
              <a:gd name="connsiteX1390" fmla="*/ 3092475 w 6114357"/>
              <a:gd name="connsiteY1390" fmla="*/ 5358168 h 6860926"/>
              <a:gd name="connsiteX1391" fmla="*/ 3047151 w 6114357"/>
              <a:gd name="connsiteY1391" fmla="*/ 5358168 h 6860926"/>
              <a:gd name="connsiteX1392" fmla="*/ 3040896 w 6114357"/>
              <a:gd name="connsiteY1392" fmla="*/ 5243824 h 6860926"/>
              <a:gd name="connsiteX1393" fmla="*/ 3047151 w 6114357"/>
              <a:gd name="connsiteY1393" fmla="*/ 5129415 h 6860926"/>
              <a:gd name="connsiteX1394" fmla="*/ 2254725 w 6114357"/>
              <a:gd name="connsiteY1394" fmla="*/ 5129415 h 6860926"/>
              <a:gd name="connsiteX1395" fmla="*/ 2300053 w 6114357"/>
              <a:gd name="connsiteY1395" fmla="*/ 5129415 h 6860926"/>
              <a:gd name="connsiteX1396" fmla="*/ 2306378 w 6114357"/>
              <a:gd name="connsiteY1396" fmla="*/ 5243824 h 6860926"/>
              <a:gd name="connsiteX1397" fmla="*/ 2300053 w 6114357"/>
              <a:gd name="connsiteY1397" fmla="*/ 5358168 h 6860926"/>
              <a:gd name="connsiteX1398" fmla="*/ 2254725 w 6114357"/>
              <a:gd name="connsiteY1398" fmla="*/ 5358168 h 6860926"/>
              <a:gd name="connsiteX1399" fmla="*/ 2248404 w 6114357"/>
              <a:gd name="connsiteY1399" fmla="*/ 5243824 h 6860926"/>
              <a:gd name="connsiteX1400" fmla="*/ 2254725 w 6114357"/>
              <a:gd name="connsiteY1400" fmla="*/ 5129415 h 6860926"/>
              <a:gd name="connsiteX1401" fmla="*/ 1462303 w 6114357"/>
              <a:gd name="connsiteY1401" fmla="*/ 5129415 h 6860926"/>
              <a:gd name="connsiteX1402" fmla="*/ 1507634 w 6114357"/>
              <a:gd name="connsiteY1402" fmla="*/ 5129415 h 6860926"/>
              <a:gd name="connsiteX1403" fmla="*/ 1513955 w 6114357"/>
              <a:gd name="connsiteY1403" fmla="*/ 5243824 h 6860926"/>
              <a:gd name="connsiteX1404" fmla="*/ 1507634 w 6114357"/>
              <a:gd name="connsiteY1404" fmla="*/ 5358168 h 6860926"/>
              <a:gd name="connsiteX1405" fmla="*/ 1462303 w 6114357"/>
              <a:gd name="connsiteY1405" fmla="*/ 5358168 h 6860926"/>
              <a:gd name="connsiteX1406" fmla="*/ 1456047 w 6114357"/>
              <a:gd name="connsiteY1406" fmla="*/ 5243824 h 6860926"/>
              <a:gd name="connsiteX1407" fmla="*/ 1462303 w 6114357"/>
              <a:gd name="connsiteY1407" fmla="*/ 5129415 h 6860926"/>
              <a:gd name="connsiteX1408" fmla="*/ 669878 w 6114357"/>
              <a:gd name="connsiteY1408" fmla="*/ 5129415 h 6860926"/>
              <a:gd name="connsiteX1409" fmla="*/ 715206 w 6114357"/>
              <a:gd name="connsiteY1409" fmla="*/ 5129415 h 6860926"/>
              <a:gd name="connsiteX1410" fmla="*/ 721525 w 6114357"/>
              <a:gd name="connsiteY1410" fmla="*/ 5243824 h 6860926"/>
              <a:gd name="connsiteX1411" fmla="*/ 715206 w 6114357"/>
              <a:gd name="connsiteY1411" fmla="*/ 5358168 h 6860926"/>
              <a:gd name="connsiteX1412" fmla="*/ 669878 w 6114357"/>
              <a:gd name="connsiteY1412" fmla="*/ 5358168 h 6860926"/>
              <a:gd name="connsiteX1413" fmla="*/ 663556 w 6114357"/>
              <a:gd name="connsiteY1413" fmla="*/ 5243824 h 6860926"/>
              <a:gd name="connsiteX1414" fmla="*/ 669878 w 6114357"/>
              <a:gd name="connsiteY1414" fmla="*/ 5129415 h 6860926"/>
              <a:gd name="connsiteX1415" fmla="*/ 6114357 w 6114357"/>
              <a:gd name="connsiteY1415" fmla="*/ 5059226 h 6860926"/>
              <a:gd name="connsiteX1416" fmla="*/ 6114357 w 6114357"/>
              <a:gd name="connsiteY1416" fmla="*/ 5117523 h 6860926"/>
              <a:gd name="connsiteX1417" fmla="*/ 6055753 w 6114357"/>
              <a:gd name="connsiteY1417" fmla="*/ 5154506 h 6860926"/>
              <a:gd name="connsiteX1418" fmla="*/ 5953539 w 6114357"/>
              <a:gd name="connsiteY1418" fmla="*/ 5206220 h 6860926"/>
              <a:gd name="connsiteX1419" fmla="*/ 5930874 w 6114357"/>
              <a:gd name="connsiteY1419" fmla="*/ 5166955 h 6860926"/>
              <a:gd name="connsiteX1420" fmla="*/ 6026769 w 6114357"/>
              <a:gd name="connsiteY1420" fmla="*/ 5104324 h 6860926"/>
              <a:gd name="connsiteX1421" fmla="*/ 6097938 w 6114357"/>
              <a:gd name="connsiteY1421" fmla="*/ 5066880 h 6860926"/>
              <a:gd name="connsiteX1422" fmla="*/ 5557376 w 6114357"/>
              <a:gd name="connsiteY1422" fmla="*/ 5052633 h 6860926"/>
              <a:gd name="connsiteX1423" fmla="*/ 5565773 w 6114357"/>
              <a:gd name="connsiteY1423" fmla="*/ 5056346 h 6860926"/>
              <a:gd name="connsiteX1424" fmla="*/ 5659540 w 6114357"/>
              <a:gd name="connsiteY1424" fmla="*/ 5104324 h 6860926"/>
              <a:gd name="connsiteX1425" fmla="*/ 5755429 w 6114357"/>
              <a:gd name="connsiteY1425" fmla="*/ 5166955 h 6860926"/>
              <a:gd name="connsiteX1426" fmla="*/ 5732767 w 6114357"/>
              <a:gd name="connsiteY1426" fmla="*/ 5206220 h 6860926"/>
              <a:gd name="connsiteX1427" fmla="*/ 5630617 w 6114357"/>
              <a:gd name="connsiteY1427" fmla="*/ 5154506 h 6860926"/>
              <a:gd name="connsiteX1428" fmla="*/ 5534723 w 6114357"/>
              <a:gd name="connsiteY1428" fmla="*/ 5091875 h 6860926"/>
              <a:gd name="connsiteX1429" fmla="*/ 4764949 w 6114357"/>
              <a:gd name="connsiteY1429" fmla="*/ 5052633 h 6860926"/>
              <a:gd name="connsiteX1430" fmla="*/ 4773345 w 6114357"/>
              <a:gd name="connsiteY1430" fmla="*/ 5056346 h 6860926"/>
              <a:gd name="connsiteX1431" fmla="*/ 4867111 w 6114357"/>
              <a:gd name="connsiteY1431" fmla="*/ 5104324 h 6860926"/>
              <a:gd name="connsiteX1432" fmla="*/ 4963005 w 6114357"/>
              <a:gd name="connsiteY1432" fmla="*/ 5166955 h 6860926"/>
              <a:gd name="connsiteX1433" fmla="*/ 4940339 w 6114357"/>
              <a:gd name="connsiteY1433" fmla="*/ 5206220 h 6860926"/>
              <a:gd name="connsiteX1434" fmla="*/ 4838187 w 6114357"/>
              <a:gd name="connsiteY1434" fmla="*/ 5154506 h 6860926"/>
              <a:gd name="connsiteX1435" fmla="*/ 4742295 w 6114357"/>
              <a:gd name="connsiteY1435" fmla="*/ 5091875 h 6860926"/>
              <a:gd name="connsiteX1436" fmla="*/ 3972581 w 6114357"/>
              <a:gd name="connsiteY1436" fmla="*/ 5052633 h 6860926"/>
              <a:gd name="connsiteX1437" fmla="*/ 3980976 w 6114357"/>
              <a:gd name="connsiteY1437" fmla="*/ 5056346 h 6860926"/>
              <a:gd name="connsiteX1438" fmla="*/ 4074744 w 6114357"/>
              <a:gd name="connsiteY1438" fmla="*/ 5104324 h 6860926"/>
              <a:gd name="connsiteX1439" fmla="*/ 4170638 w 6114357"/>
              <a:gd name="connsiteY1439" fmla="*/ 5166955 h 6860926"/>
              <a:gd name="connsiteX1440" fmla="*/ 4147972 w 6114357"/>
              <a:gd name="connsiteY1440" fmla="*/ 5206220 h 6860926"/>
              <a:gd name="connsiteX1441" fmla="*/ 4045823 w 6114357"/>
              <a:gd name="connsiteY1441" fmla="*/ 5154506 h 6860926"/>
              <a:gd name="connsiteX1442" fmla="*/ 3949930 w 6114357"/>
              <a:gd name="connsiteY1442" fmla="*/ 5091875 h 6860926"/>
              <a:gd name="connsiteX1443" fmla="*/ 3180246 w 6114357"/>
              <a:gd name="connsiteY1443" fmla="*/ 5052633 h 6860926"/>
              <a:gd name="connsiteX1444" fmla="*/ 3188642 w 6114357"/>
              <a:gd name="connsiteY1444" fmla="*/ 5056346 h 6860926"/>
              <a:gd name="connsiteX1445" fmla="*/ 3282411 w 6114357"/>
              <a:gd name="connsiteY1445" fmla="*/ 5104324 h 6860926"/>
              <a:gd name="connsiteX1446" fmla="*/ 3378302 w 6114357"/>
              <a:gd name="connsiteY1446" fmla="*/ 5166955 h 6860926"/>
              <a:gd name="connsiteX1447" fmla="*/ 3355638 w 6114357"/>
              <a:gd name="connsiteY1447" fmla="*/ 5206220 h 6860926"/>
              <a:gd name="connsiteX1448" fmla="*/ 3253486 w 6114357"/>
              <a:gd name="connsiteY1448" fmla="*/ 5154506 h 6860926"/>
              <a:gd name="connsiteX1449" fmla="*/ 3157594 w 6114357"/>
              <a:gd name="connsiteY1449" fmla="*/ 5091875 h 6860926"/>
              <a:gd name="connsiteX1450" fmla="*/ 2387827 w 6114357"/>
              <a:gd name="connsiteY1450" fmla="*/ 5052633 h 6860926"/>
              <a:gd name="connsiteX1451" fmla="*/ 2396222 w 6114357"/>
              <a:gd name="connsiteY1451" fmla="*/ 5056346 h 6860926"/>
              <a:gd name="connsiteX1452" fmla="*/ 2489991 w 6114357"/>
              <a:gd name="connsiteY1452" fmla="*/ 5104324 h 6860926"/>
              <a:gd name="connsiteX1453" fmla="*/ 2585884 w 6114357"/>
              <a:gd name="connsiteY1453" fmla="*/ 5166955 h 6860926"/>
              <a:gd name="connsiteX1454" fmla="*/ 2563219 w 6114357"/>
              <a:gd name="connsiteY1454" fmla="*/ 5206220 h 6860926"/>
              <a:gd name="connsiteX1455" fmla="*/ 2461070 w 6114357"/>
              <a:gd name="connsiteY1455" fmla="*/ 5154506 h 6860926"/>
              <a:gd name="connsiteX1456" fmla="*/ 2365178 w 6114357"/>
              <a:gd name="connsiteY1456" fmla="*/ 5091875 h 6860926"/>
              <a:gd name="connsiteX1457" fmla="*/ 1595408 w 6114357"/>
              <a:gd name="connsiteY1457" fmla="*/ 5052633 h 6860926"/>
              <a:gd name="connsiteX1458" fmla="*/ 1603803 w 6114357"/>
              <a:gd name="connsiteY1458" fmla="*/ 5056346 h 6860926"/>
              <a:gd name="connsiteX1459" fmla="*/ 1697573 w 6114357"/>
              <a:gd name="connsiteY1459" fmla="*/ 5104324 h 6860926"/>
              <a:gd name="connsiteX1460" fmla="*/ 1793445 w 6114357"/>
              <a:gd name="connsiteY1460" fmla="*/ 5166955 h 6860926"/>
              <a:gd name="connsiteX1461" fmla="*/ 1770778 w 6114357"/>
              <a:gd name="connsiteY1461" fmla="*/ 5206220 h 6860926"/>
              <a:gd name="connsiteX1462" fmla="*/ 1668650 w 6114357"/>
              <a:gd name="connsiteY1462" fmla="*/ 5154506 h 6860926"/>
              <a:gd name="connsiteX1463" fmla="*/ 1572757 w 6114357"/>
              <a:gd name="connsiteY1463" fmla="*/ 5091875 h 6860926"/>
              <a:gd name="connsiteX1464" fmla="*/ 803043 w 6114357"/>
              <a:gd name="connsiteY1464" fmla="*/ 5052633 h 6860926"/>
              <a:gd name="connsiteX1465" fmla="*/ 811440 w 6114357"/>
              <a:gd name="connsiteY1465" fmla="*/ 5056346 h 6860926"/>
              <a:gd name="connsiteX1466" fmla="*/ 905206 w 6114357"/>
              <a:gd name="connsiteY1466" fmla="*/ 5104324 h 6860926"/>
              <a:gd name="connsiteX1467" fmla="*/ 1001101 w 6114357"/>
              <a:gd name="connsiteY1467" fmla="*/ 5166955 h 6860926"/>
              <a:gd name="connsiteX1468" fmla="*/ 978439 w 6114357"/>
              <a:gd name="connsiteY1468" fmla="*/ 5206220 h 6860926"/>
              <a:gd name="connsiteX1469" fmla="*/ 876285 w 6114357"/>
              <a:gd name="connsiteY1469" fmla="*/ 5154506 h 6860926"/>
              <a:gd name="connsiteX1470" fmla="*/ 780391 w 6114357"/>
              <a:gd name="connsiteY1470" fmla="*/ 5091875 h 6860926"/>
              <a:gd name="connsiteX1471" fmla="*/ 10610 w 6114357"/>
              <a:gd name="connsiteY1471" fmla="*/ 5052633 h 6860926"/>
              <a:gd name="connsiteX1472" fmla="*/ 19006 w 6114357"/>
              <a:gd name="connsiteY1472" fmla="*/ 5056346 h 6860926"/>
              <a:gd name="connsiteX1473" fmla="*/ 112773 w 6114357"/>
              <a:gd name="connsiteY1473" fmla="*/ 5104324 h 6860926"/>
              <a:gd name="connsiteX1474" fmla="*/ 208667 w 6114357"/>
              <a:gd name="connsiteY1474" fmla="*/ 5166955 h 6860926"/>
              <a:gd name="connsiteX1475" fmla="*/ 186002 w 6114357"/>
              <a:gd name="connsiteY1475" fmla="*/ 5206220 h 6860926"/>
              <a:gd name="connsiteX1476" fmla="*/ 83851 w 6114357"/>
              <a:gd name="connsiteY1476" fmla="*/ 5154506 h 6860926"/>
              <a:gd name="connsiteX1477" fmla="*/ 15842 w 6114357"/>
              <a:gd name="connsiteY1477" fmla="*/ 5111603 h 6860926"/>
              <a:gd name="connsiteX1478" fmla="*/ 0 w 6114357"/>
              <a:gd name="connsiteY1478" fmla="*/ 5100522 h 6860926"/>
              <a:gd name="connsiteX1479" fmla="*/ 0 w 6114357"/>
              <a:gd name="connsiteY1479" fmla="*/ 5071014 h 6860926"/>
              <a:gd name="connsiteX1480" fmla="*/ 5557325 w 6114357"/>
              <a:gd name="connsiteY1480" fmla="*/ 5052611 h 6860926"/>
              <a:gd name="connsiteX1481" fmla="*/ 5557388 w 6114357"/>
              <a:gd name="connsiteY1481" fmla="*/ 5052611 h 6860926"/>
              <a:gd name="connsiteX1482" fmla="*/ 5557376 w 6114357"/>
              <a:gd name="connsiteY1482" fmla="*/ 5052633 h 6860926"/>
              <a:gd name="connsiteX1483" fmla="*/ 5336492 w 6114357"/>
              <a:gd name="connsiteY1483" fmla="*/ 5052611 h 6860926"/>
              <a:gd name="connsiteX1484" fmla="*/ 5359156 w 6114357"/>
              <a:gd name="connsiteY1484" fmla="*/ 5091875 h 6860926"/>
              <a:gd name="connsiteX1485" fmla="*/ 5263262 w 6114357"/>
              <a:gd name="connsiteY1485" fmla="*/ 5154506 h 6860926"/>
              <a:gd name="connsiteX1486" fmla="*/ 5161048 w 6114357"/>
              <a:gd name="connsiteY1486" fmla="*/ 5206220 h 6860926"/>
              <a:gd name="connsiteX1487" fmla="*/ 5138385 w 6114357"/>
              <a:gd name="connsiteY1487" fmla="*/ 5166955 h 6860926"/>
              <a:gd name="connsiteX1488" fmla="*/ 5138452 w 6114357"/>
              <a:gd name="connsiteY1488" fmla="*/ 5166955 h 6860926"/>
              <a:gd name="connsiteX1489" fmla="*/ 5234343 w 6114357"/>
              <a:gd name="connsiteY1489" fmla="*/ 5104324 h 6860926"/>
              <a:gd name="connsiteX1490" fmla="*/ 5336492 w 6114357"/>
              <a:gd name="connsiteY1490" fmla="*/ 5052611 h 6860926"/>
              <a:gd name="connsiteX1491" fmla="*/ 4764899 w 6114357"/>
              <a:gd name="connsiteY1491" fmla="*/ 5052611 h 6860926"/>
              <a:gd name="connsiteX1492" fmla="*/ 4764961 w 6114357"/>
              <a:gd name="connsiteY1492" fmla="*/ 5052611 h 6860926"/>
              <a:gd name="connsiteX1493" fmla="*/ 4764949 w 6114357"/>
              <a:gd name="connsiteY1493" fmla="*/ 5052633 h 6860926"/>
              <a:gd name="connsiteX1494" fmla="*/ 4544186 w 6114357"/>
              <a:gd name="connsiteY1494" fmla="*/ 5052611 h 6860926"/>
              <a:gd name="connsiteX1495" fmla="*/ 4566852 w 6114357"/>
              <a:gd name="connsiteY1495" fmla="*/ 5091875 h 6860926"/>
              <a:gd name="connsiteX1496" fmla="*/ 4470957 w 6114357"/>
              <a:gd name="connsiteY1496" fmla="*/ 5154506 h 6860926"/>
              <a:gd name="connsiteX1497" fmla="*/ 4368743 w 6114357"/>
              <a:gd name="connsiteY1497" fmla="*/ 5206220 h 6860926"/>
              <a:gd name="connsiteX1498" fmla="*/ 4346083 w 6114357"/>
              <a:gd name="connsiteY1498" fmla="*/ 5166955 h 6860926"/>
              <a:gd name="connsiteX1499" fmla="*/ 4441974 w 6114357"/>
              <a:gd name="connsiteY1499" fmla="*/ 5104324 h 6860926"/>
              <a:gd name="connsiteX1500" fmla="*/ 4544186 w 6114357"/>
              <a:gd name="connsiteY1500" fmla="*/ 5052611 h 6860926"/>
              <a:gd name="connsiteX1501" fmla="*/ 3972529 w 6114357"/>
              <a:gd name="connsiteY1501" fmla="*/ 5052611 h 6860926"/>
              <a:gd name="connsiteX1502" fmla="*/ 3972594 w 6114357"/>
              <a:gd name="connsiteY1502" fmla="*/ 5052611 h 6860926"/>
              <a:gd name="connsiteX1503" fmla="*/ 3972581 w 6114357"/>
              <a:gd name="connsiteY1503" fmla="*/ 5052633 h 6860926"/>
              <a:gd name="connsiteX1504" fmla="*/ 3751842 w 6114357"/>
              <a:gd name="connsiteY1504" fmla="*/ 5052611 h 6860926"/>
              <a:gd name="connsiteX1505" fmla="*/ 3774507 w 6114357"/>
              <a:gd name="connsiteY1505" fmla="*/ 5091875 h 6860926"/>
              <a:gd name="connsiteX1506" fmla="*/ 3678615 w 6114357"/>
              <a:gd name="connsiteY1506" fmla="*/ 5154506 h 6860926"/>
              <a:gd name="connsiteX1507" fmla="*/ 3576404 w 6114357"/>
              <a:gd name="connsiteY1507" fmla="*/ 5206220 h 6860926"/>
              <a:gd name="connsiteX1508" fmla="*/ 3553741 w 6114357"/>
              <a:gd name="connsiteY1508" fmla="*/ 5166955 h 6860926"/>
              <a:gd name="connsiteX1509" fmla="*/ 3649632 w 6114357"/>
              <a:gd name="connsiteY1509" fmla="*/ 5104324 h 6860926"/>
              <a:gd name="connsiteX1510" fmla="*/ 3751842 w 6114357"/>
              <a:gd name="connsiteY1510" fmla="*/ 5052611 h 6860926"/>
              <a:gd name="connsiteX1511" fmla="*/ 3180193 w 6114357"/>
              <a:gd name="connsiteY1511" fmla="*/ 5052611 h 6860926"/>
              <a:gd name="connsiteX1512" fmla="*/ 3180258 w 6114357"/>
              <a:gd name="connsiteY1512" fmla="*/ 5052611 h 6860926"/>
              <a:gd name="connsiteX1513" fmla="*/ 3180246 w 6114357"/>
              <a:gd name="connsiteY1513" fmla="*/ 5052633 h 6860926"/>
              <a:gd name="connsiteX1514" fmla="*/ 2959365 w 6114357"/>
              <a:gd name="connsiteY1514" fmla="*/ 5052611 h 6860926"/>
              <a:gd name="connsiteX1515" fmla="*/ 2982029 w 6114357"/>
              <a:gd name="connsiteY1515" fmla="*/ 5091875 h 6860926"/>
              <a:gd name="connsiteX1516" fmla="*/ 2886133 w 6114357"/>
              <a:gd name="connsiteY1516" fmla="*/ 5154506 h 6860926"/>
              <a:gd name="connsiteX1517" fmla="*/ 2783922 w 6114357"/>
              <a:gd name="connsiteY1517" fmla="*/ 5206220 h 6860926"/>
              <a:gd name="connsiteX1518" fmla="*/ 2761255 w 6114357"/>
              <a:gd name="connsiteY1518" fmla="*/ 5166955 h 6860926"/>
              <a:gd name="connsiteX1519" fmla="*/ 2761321 w 6114357"/>
              <a:gd name="connsiteY1519" fmla="*/ 5166955 h 6860926"/>
              <a:gd name="connsiteX1520" fmla="*/ 2857216 w 6114357"/>
              <a:gd name="connsiteY1520" fmla="*/ 5104324 h 6860926"/>
              <a:gd name="connsiteX1521" fmla="*/ 2959365 w 6114357"/>
              <a:gd name="connsiteY1521" fmla="*/ 5052611 h 6860926"/>
              <a:gd name="connsiteX1522" fmla="*/ 2387778 w 6114357"/>
              <a:gd name="connsiteY1522" fmla="*/ 5052611 h 6860926"/>
              <a:gd name="connsiteX1523" fmla="*/ 2387841 w 6114357"/>
              <a:gd name="connsiteY1523" fmla="*/ 5052611 h 6860926"/>
              <a:gd name="connsiteX1524" fmla="*/ 2387827 w 6114357"/>
              <a:gd name="connsiteY1524" fmla="*/ 5052633 h 6860926"/>
              <a:gd name="connsiteX1525" fmla="*/ 2166944 w 6114357"/>
              <a:gd name="connsiteY1525" fmla="*/ 5052611 h 6860926"/>
              <a:gd name="connsiteX1526" fmla="*/ 2189608 w 6114357"/>
              <a:gd name="connsiteY1526" fmla="*/ 5091875 h 6860926"/>
              <a:gd name="connsiteX1527" fmla="*/ 2093708 w 6114357"/>
              <a:gd name="connsiteY1527" fmla="*/ 5154506 h 6860926"/>
              <a:gd name="connsiteX1528" fmla="*/ 1991490 w 6114357"/>
              <a:gd name="connsiteY1528" fmla="*/ 5206220 h 6860926"/>
              <a:gd name="connsiteX1529" fmla="*/ 1968828 w 6114357"/>
              <a:gd name="connsiteY1529" fmla="*/ 5166955 h 6860926"/>
              <a:gd name="connsiteX1530" fmla="*/ 1968893 w 6114357"/>
              <a:gd name="connsiteY1530" fmla="*/ 5166955 h 6860926"/>
              <a:gd name="connsiteX1531" fmla="*/ 2064785 w 6114357"/>
              <a:gd name="connsiteY1531" fmla="*/ 5104324 h 6860926"/>
              <a:gd name="connsiteX1532" fmla="*/ 2166944 w 6114357"/>
              <a:gd name="connsiteY1532" fmla="*/ 5052611 h 6860926"/>
              <a:gd name="connsiteX1533" fmla="*/ 1595356 w 6114357"/>
              <a:gd name="connsiteY1533" fmla="*/ 5052611 h 6860926"/>
              <a:gd name="connsiteX1534" fmla="*/ 1595422 w 6114357"/>
              <a:gd name="connsiteY1534" fmla="*/ 5052611 h 6860926"/>
              <a:gd name="connsiteX1535" fmla="*/ 1595408 w 6114357"/>
              <a:gd name="connsiteY1535" fmla="*/ 5052633 h 6860926"/>
              <a:gd name="connsiteX1536" fmla="*/ 1374521 w 6114357"/>
              <a:gd name="connsiteY1536" fmla="*/ 5052611 h 6860926"/>
              <a:gd name="connsiteX1537" fmla="*/ 1397185 w 6114357"/>
              <a:gd name="connsiteY1537" fmla="*/ 5091875 h 6860926"/>
              <a:gd name="connsiteX1538" fmla="*/ 1301292 w 6114357"/>
              <a:gd name="connsiteY1538" fmla="*/ 5154506 h 6860926"/>
              <a:gd name="connsiteX1539" fmla="*/ 1199080 w 6114357"/>
              <a:gd name="connsiteY1539" fmla="*/ 5206220 h 6860926"/>
              <a:gd name="connsiteX1540" fmla="*/ 1176415 w 6114357"/>
              <a:gd name="connsiteY1540" fmla="*/ 5166955 h 6860926"/>
              <a:gd name="connsiteX1541" fmla="*/ 1176479 w 6114357"/>
              <a:gd name="connsiteY1541" fmla="*/ 5166955 h 6860926"/>
              <a:gd name="connsiteX1542" fmla="*/ 1272371 w 6114357"/>
              <a:gd name="connsiteY1542" fmla="*/ 5104324 h 6860926"/>
              <a:gd name="connsiteX1543" fmla="*/ 1374521 w 6114357"/>
              <a:gd name="connsiteY1543" fmla="*/ 5052611 h 6860926"/>
              <a:gd name="connsiteX1544" fmla="*/ 802992 w 6114357"/>
              <a:gd name="connsiteY1544" fmla="*/ 5052611 h 6860926"/>
              <a:gd name="connsiteX1545" fmla="*/ 803055 w 6114357"/>
              <a:gd name="connsiteY1545" fmla="*/ 5052611 h 6860926"/>
              <a:gd name="connsiteX1546" fmla="*/ 803043 w 6114357"/>
              <a:gd name="connsiteY1546" fmla="*/ 5052633 h 6860926"/>
              <a:gd name="connsiteX1547" fmla="*/ 582149 w 6114357"/>
              <a:gd name="connsiteY1547" fmla="*/ 5052611 h 6860926"/>
              <a:gd name="connsiteX1548" fmla="*/ 604814 w 6114357"/>
              <a:gd name="connsiteY1548" fmla="*/ 5091875 h 6860926"/>
              <a:gd name="connsiteX1549" fmla="*/ 508921 w 6114357"/>
              <a:gd name="connsiteY1549" fmla="*/ 5154506 h 6860926"/>
              <a:gd name="connsiteX1550" fmla="*/ 406709 w 6114357"/>
              <a:gd name="connsiteY1550" fmla="*/ 5206220 h 6860926"/>
              <a:gd name="connsiteX1551" fmla="*/ 384044 w 6114357"/>
              <a:gd name="connsiteY1551" fmla="*/ 5166955 h 6860926"/>
              <a:gd name="connsiteX1552" fmla="*/ 384109 w 6114357"/>
              <a:gd name="connsiteY1552" fmla="*/ 5166955 h 6860926"/>
              <a:gd name="connsiteX1553" fmla="*/ 479998 w 6114357"/>
              <a:gd name="connsiteY1553" fmla="*/ 5104324 h 6860926"/>
              <a:gd name="connsiteX1554" fmla="*/ 582149 w 6114357"/>
              <a:gd name="connsiteY1554" fmla="*/ 5052611 h 6860926"/>
              <a:gd name="connsiteX1555" fmla="*/ 10559 w 6114357"/>
              <a:gd name="connsiteY1555" fmla="*/ 5052611 h 6860926"/>
              <a:gd name="connsiteX1556" fmla="*/ 10623 w 6114357"/>
              <a:gd name="connsiteY1556" fmla="*/ 5052611 h 6860926"/>
              <a:gd name="connsiteX1557" fmla="*/ 10610 w 6114357"/>
              <a:gd name="connsiteY1557" fmla="*/ 5052633 h 6860926"/>
              <a:gd name="connsiteX1558" fmla="*/ 5820487 w 6114357"/>
              <a:gd name="connsiteY1558" fmla="*/ 4900662 h 6860926"/>
              <a:gd name="connsiteX1559" fmla="*/ 5865816 w 6114357"/>
              <a:gd name="connsiteY1559" fmla="*/ 4900662 h 6860926"/>
              <a:gd name="connsiteX1560" fmla="*/ 5872137 w 6114357"/>
              <a:gd name="connsiteY1560" fmla="*/ 5015071 h 6860926"/>
              <a:gd name="connsiteX1561" fmla="*/ 5865816 w 6114357"/>
              <a:gd name="connsiteY1561" fmla="*/ 5129415 h 6860926"/>
              <a:gd name="connsiteX1562" fmla="*/ 5820487 w 6114357"/>
              <a:gd name="connsiteY1562" fmla="*/ 5129415 h 6860926"/>
              <a:gd name="connsiteX1563" fmla="*/ 5814168 w 6114357"/>
              <a:gd name="connsiteY1563" fmla="*/ 5015071 h 6860926"/>
              <a:gd name="connsiteX1564" fmla="*/ 5820487 w 6114357"/>
              <a:gd name="connsiteY1564" fmla="*/ 4900662 h 6860926"/>
              <a:gd name="connsiteX1565" fmla="*/ 5028063 w 6114357"/>
              <a:gd name="connsiteY1565" fmla="*/ 4900662 h 6860926"/>
              <a:gd name="connsiteX1566" fmla="*/ 5073393 w 6114357"/>
              <a:gd name="connsiteY1566" fmla="*/ 4900662 h 6860926"/>
              <a:gd name="connsiteX1567" fmla="*/ 5079711 w 6114357"/>
              <a:gd name="connsiteY1567" fmla="*/ 5015071 h 6860926"/>
              <a:gd name="connsiteX1568" fmla="*/ 5073393 w 6114357"/>
              <a:gd name="connsiteY1568" fmla="*/ 5129415 h 6860926"/>
              <a:gd name="connsiteX1569" fmla="*/ 5028063 w 6114357"/>
              <a:gd name="connsiteY1569" fmla="*/ 5129415 h 6860926"/>
              <a:gd name="connsiteX1570" fmla="*/ 5021806 w 6114357"/>
              <a:gd name="connsiteY1570" fmla="*/ 5015071 h 6860926"/>
              <a:gd name="connsiteX1571" fmla="*/ 5028063 w 6114357"/>
              <a:gd name="connsiteY1571" fmla="*/ 4900662 h 6860926"/>
              <a:gd name="connsiteX1572" fmla="*/ 4235631 w 6114357"/>
              <a:gd name="connsiteY1572" fmla="*/ 4900662 h 6860926"/>
              <a:gd name="connsiteX1573" fmla="*/ 4280961 w 6114357"/>
              <a:gd name="connsiteY1573" fmla="*/ 4900662 h 6860926"/>
              <a:gd name="connsiteX1574" fmla="*/ 4287283 w 6114357"/>
              <a:gd name="connsiteY1574" fmla="*/ 5015071 h 6860926"/>
              <a:gd name="connsiteX1575" fmla="*/ 4280961 w 6114357"/>
              <a:gd name="connsiteY1575" fmla="*/ 5129415 h 6860926"/>
              <a:gd name="connsiteX1576" fmla="*/ 4235631 w 6114357"/>
              <a:gd name="connsiteY1576" fmla="*/ 5129415 h 6860926"/>
              <a:gd name="connsiteX1577" fmla="*/ 4229312 w 6114357"/>
              <a:gd name="connsiteY1577" fmla="*/ 5015071 h 6860926"/>
              <a:gd name="connsiteX1578" fmla="*/ 4235631 w 6114357"/>
              <a:gd name="connsiteY1578" fmla="*/ 4900662 h 6860926"/>
              <a:gd name="connsiteX1579" fmla="*/ 3443358 w 6114357"/>
              <a:gd name="connsiteY1579" fmla="*/ 4900662 h 6860926"/>
              <a:gd name="connsiteX1580" fmla="*/ 3488682 w 6114357"/>
              <a:gd name="connsiteY1580" fmla="*/ 4900662 h 6860926"/>
              <a:gd name="connsiteX1581" fmla="*/ 3495001 w 6114357"/>
              <a:gd name="connsiteY1581" fmla="*/ 5015071 h 6860926"/>
              <a:gd name="connsiteX1582" fmla="*/ 3488682 w 6114357"/>
              <a:gd name="connsiteY1582" fmla="*/ 5129415 h 6860926"/>
              <a:gd name="connsiteX1583" fmla="*/ 3443358 w 6114357"/>
              <a:gd name="connsiteY1583" fmla="*/ 5129415 h 6860926"/>
              <a:gd name="connsiteX1584" fmla="*/ 3437099 w 6114357"/>
              <a:gd name="connsiteY1584" fmla="*/ 5015071 h 6860926"/>
              <a:gd name="connsiteX1585" fmla="*/ 3443358 w 6114357"/>
              <a:gd name="connsiteY1585" fmla="*/ 4900662 h 6860926"/>
              <a:gd name="connsiteX1586" fmla="*/ 2650940 w 6114357"/>
              <a:gd name="connsiteY1586" fmla="*/ 4900662 h 6860926"/>
              <a:gd name="connsiteX1587" fmla="*/ 2696266 w 6114357"/>
              <a:gd name="connsiteY1587" fmla="*/ 4900662 h 6860926"/>
              <a:gd name="connsiteX1588" fmla="*/ 2702585 w 6114357"/>
              <a:gd name="connsiteY1588" fmla="*/ 5015071 h 6860926"/>
              <a:gd name="connsiteX1589" fmla="*/ 2696266 w 6114357"/>
              <a:gd name="connsiteY1589" fmla="*/ 5129415 h 6860926"/>
              <a:gd name="connsiteX1590" fmla="*/ 2650940 w 6114357"/>
              <a:gd name="connsiteY1590" fmla="*/ 5129415 h 6860926"/>
              <a:gd name="connsiteX1591" fmla="*/ 2644684 w 6114357"/>
              <a:gd name="connsiteY1591" fmla="*/ 5015071 h 6860926"/>
              <a:gd name="connsiteX1592" fmla="*/ 2650940 w 6114357"/>
              <a:gd name="connsiteY1592" fmla="*/ 4900662 h 6860926"/>
              <a:gd name="connsiteX1593" fmla="*/ 1858507 w 6114357"/>
              <a:gd name="connsiteY1593" fmla="*/ 4900662 h 6860926"/>
              <a:gd name="connsiteX1594" fmla="*/ 1903833 w 6114357"/>
              <a:gd name="connsiteY1594" fmla="*/ 4900662 h 6860926"/>
              <a:gd name="connsiteX1595" fmla="*/ 1910149 w 6114357"/>
              <a:gd name="connsiteY1595" fmla="*/ 5015071 h 6860926"/>
              <a:gd name="connsiteX1596" fmla="*/ 1903833 w 6114357"/>
              <a:gd name="connsiteY1596" fmla="*/ 5129415 h 6860926"/>
              <a:gd name="connsiteX1597" fmla="*/ 1858507 w 6114357"/>
              <a:gd name="connsiteY1597" fmla="*/ 5129415 h 6860926"/>
              <a:gd name="connsiteX1598" fmla="*/ 1852249 w 6114357"/>
              <a:gd name="connsiteY1598" fmla="*/ 5015071 h 6860926"/>
              <a:gd name="connsiteX1599" fmla="*/ 1858507 w 6114357"/>
              <a:gd name="connsiteY1599" fmla="*/ 4900662 h 6860926"/>
              <a:gd name="connsiteX1600" fmla="*/ 1066095 w 6114357"/>
              <a:gd name="connsiteY1600" fmla="*/ 4900662 h 6860926"/>
              <a:gd name="connsiteX1601" fmla="*/ 1111424 w 6114357"/>
              <a:gd name="connsiteY1601" fmla="*/ 4900662 h 6860926"/>
              <a:gd name="connsiteX1602" fmla="*/ 1117743 w 6114357"/>
              <a:gd name="connsiteY1602" fmla="*/ 5015071 h 6860926"/>
              <a:gd name="connsiteX1603" fmla="*/ 1111424 w 6114357"/>
              <a:gd name="connsiteY1603" fmla="*/ 5129415 h 6860926"/>
              <a:gd name="connsiteX1604" fmla="*/ 1066095 w 6114357"/>
              <a:gd name="connsiteY1604" fmla="*/ 5129415 h 6860926"/>
              <a:gd name="connsiteX1605" fmla="*/ 1059840 w 6114357"/>
              <a:gd name="connsiteY1605" fmla="*/ 5015071 h 6860926"/>
              <a:gd name="connsiteX1606" fmla="*/ 1066095 w 6114357"/>
              <a:gd name="connsiteY1606" fmla="*/ 4900662 h 6860926"/>
              <a:gd name="connsiteX1607" fmla="*/ 273723 w 6114357"/>
              <a:gd name="connsiteY1607" fmla="*/ 4900662 h 6860926"/>
              <a:gd name="connsiteX1608" fmla="*/ 319051 w 6114357"/>
              <a:gd name="connsiteY1608" fmla="*/ 4900662 h 6860926"/>
              <a:gd name="connsiteX1609" fmla="*/ 325372 w 6114357"/>
              <a:gd name="connsiteY1609" fmla="*/ 5015071 h 6860926"/>
              <a:gd name="connsiteX1610" fmla="*/ 319051 w 6114357"/>
              <a:gd name="connsiteY1610" fmla="*/ 5129415 h 6860926"/>
              <a:gd name="connsiteX1611" fmla="*/ 273723 w 6114357"/>
              <a:gd name="connsiteY1611" fmla="*/ 5129415 h 6860926"/>
              <a:gd name="connsiteX1612" fmla="*/ 267467 w 6114357"/>
              <a:gd name="connsiteY1612" fmla="*/ 5015071 h 6860926"/>
              <a:gd name="connsiteX1613" fmla="*/ 273723 w 6114357"/>
              <a:gd name="connsiteY1613" fmla="*/ 4900662 h 6860926"/>
              <a:gd name="connsiteX1614" fmla="*/ 5161164 w 6114357"/>
              <a:gd name="connsiteY1614" fmla="*/ 4823882 h 6860926"/>
              <a:gd name="connsiteX1615" fmla="*/ 5169559 w 6114357"/>
              <a:gd name="connsiteY1615" fmla="*/ 4827602 h 6860926"/>
              <a:gd name="connsiteX1616" fmla="*/ 5263326 w 6114357"/>
              <a:gd name="connsiteY1616" fmla="*/ 4875573 h 6860926"/>
              <a:gd name="connsiteX1617" fmla="*/ 5359219 w 6114357"/>
              <a:gd name="connsiteY1617" fmla="*/ 4938203 h 6860926"/>
              <a:gd name="connsiteX1618" fmla="*/ 5336555 w 6114357"/>
              <a:gd name="connsiteY1618" fmla="*/ 4977466 h 6860926"/>
              <a:gd name="connsiteX1619" fmla="*/ 5234405 w 6114357"/>
              <a:gd name="connsiteY1619" fmla="*/ 4925753 h 6860926"/>
              <a:gd name="connsiteX1620" fmla="*/ 5138513 w 6114357"/>
              <a:gd name="connsiteY1620" fmla="*/ 4863123 h 6860926"/>
              <a:gd name="connsiteX1621" fmla="*/ 4368734 w 6114357"/>
              <a:gd name="connsiteY1621" fmla="*/ 4823882 h 6860926"/>
              <a:gd name="connsiteX1622" fmla="*/ 4377133 w 6114357"/>
              <a:gd name="connsiteY1622" fmla="*/ 4827602 h 6860926"/>
              <a:gd name="connsiteX1623" fmla="*/ 4470896 w 6114357"/>
              <a:gd name="connsiteY1623" fmla="*/ 4875573 h 6860926"/>
              <a:gd name="connsiteX1624" fmla="*/ 4566786 w 6114357"/>
              <a:gd name="connsiteY1624" fmla="*/ 4938203 h 6860926"/>
              <a:gd name="connsiteX1625" fmla="*/ 4544124 w 6114357"/>
              <a:gd name="connsiteY1625" fmla="*/ 4977466 h 6860926"/>
              <a:gd name="connsiteX1626" fmla="*/ 4441974 w 6114357"/>
              <a:gd name="connsiteY1626" fmla="*/ 4925753 h 6860926"/>
              <a:gd name="connsiteX1627" fmla="*/ 4346083 w 6114357"/>
              <a:gd name="connsiteY1627" fmla="*/ 4863123 h 6860926"/>
              <a:gd name="connsiteX1628" fmla="*/ 3576458 w 6114357"/>
              <a:gd name="connsiteY1628" fmla="*/ 4823882 h 6860926"/>
              <a:gd name="connsiteX1629" fmla="*/ 3584854 w 6114357"/>
              <a:gd name="connsiteY1629" fmla="*/ 4827602 h 6860926"/>
              <a:gd name="connsiteX1630" fmla="*/ 3678618 w 6114357"/>
              <a:gd name="connsiteY1630" fmla="*/ 4875573 h 6860926"/>
              <a:gd name="connsiteX1631" fmla="*/ 3774507 w 6114357"/>
              <a:gd name="connsiteY1631" fmla="*/ 4938203 h 6860926"/>
              <a:gd name="connsiteX1632" fmla="*/ 3751844 w 6114357"/>
              <a:gd name="connsiteY1632" fmla="*/ 4977466 h 6860926"/>
              <a:gd name="connsiteX1633" fmla="*/ 3649698 w 6114357"/>
              <a:gd name="connsiteY1633" fmla="*/ 4925753 h 6860926"/>
              <a:gd name="connsiteX1634" fmla="*/ 3553805 w 6114357"/>
              <a:gd name="connsiteY1634" fmla="*/ 4863123 h 6860926"/>
              <a:gd name="connsiteX1635" fmla="*/ 2784039 w 6114357"/>
              <a:gd name="connsiteY1635" fmla="*/ 4823882 h 6860926"/>
              <a:gd name="connsiteX1636" fmla="*/ 2792433 w 6114357"/>
              <a:gd name="connsiteY1636" fmla="*/ 4827602 h 6860926"/>
              <a:gd name="connsiteX1637" fmla="*/ 2886199 w 6114357"/>
              <a:gd name="connsiteY1637" fmla="*/ 4875573 h 6860926"/>
              <a:gd name="connsiteX1638" fmla="*/ 2982097 w 6114357"/>
              <a:gd name="connsiteY1638" fmla="*/ 4938203 h 6860926"/>
              <a:gd name="connsiteX1639" fmla="*/ 2959430 w 6114357"/>
              <a:gd name="connsiteY1639" fmla="*/ 4977466 h 6860926"/>
              <a:gd name="connsiteX1640" fmla="*/ 2857283 w 6114357"/>
              <a:gd name="connsiteY1640" fmla="*/ 4925753 h 6860926"/>
              <a:gd name="connsiteX1641" fmla="*/ 2761385 w 6114357"/>
              <a:gd name="connsiteY1641" fmla="*/ 4863123 h 6860926"/>
              <a:gd name="connsiteX1642" fmla="*/ 1991605 w 6114357"/>
              <a:gd name="connsiteY1642" fmla="*/ 4823882 h 6860926"/>
              <a:gd name="connsiteX1643" fmla="*/ 2000001 w 6114357"/>
              <a:gd name="connsiteY1643" fmla="*/ 4827602 h 6860926"/>
              <a:gd name="connsiteX1644" fmla="*/ 2093772 w 6114357"/>
              <a:gd name="connsiteY1644" fmla="*/ 4875573 h 6860926"/>
              <a:gd name="connsiteX1645" fmla="*/ 2189673 w 6114357"/>
              <a:gd name="connsiteY1645" fmla="*/ 4938203 h 6860926"/>
              <a:gd name="connsiteX1646" fmla="*/ 2167008 w 6114357"/>
              <a:gd name="connsiteY1646" fmla="*/ 4977466 h 6860926"/>
              <a:gd name="connsiteX1647" fmla="*/ 2064848 w 6114357"/>
              <a:gd name="connsiteY1647" fmla="*/ 4925753 h 6860926"/>
              <a:gd name="connsiteX1648" fmla="*/ 1968954 w 6114357"/>
              <a:gd name="connsiteY1648" fmla="*/ 4863123 h 6860926"/>
              <a:gd name="connsiteX1649" fmla="*/ 1199194 w 6114357"/>
              <a:gd name="connsiteY1649" fmla="*/ 4823882 h 6860926"/>
              <a:gd name="connsiteX1650" fmla="*/ 1207591 w 6114357"/>
              <a:gd name="connsiteY1650" fmla="*/ 4827602 h 6860926"/>
              <a:gd name="connsiteX1651" fmla="*/ 1301358 w 6114357"/>
              <a:gd name="connsiteY1651" fmla="*/ 4875573 h 6860926"/>
              <a:gd name="connsiteX1652" fmla="*/ 1397251 w 6114357"/>
              <a:gd name="connsiteY1652" fmla="*/ 4938203 h 6860926"/>
              <a:gd name="connsiteX1653" fmla="*/ 1374587 w 6114357"/>
              <a:gd name="connsiteY1653" fmla="*/ 4977466 h 6860926"/>
              <a:gd name="connsiteX1654" fmla="*/ 1272437 w 6114357"/>
              <a:gd name="connsiteY1654" fmla="*/ 4925753 h 6860926"/>
              <a:gd name="connsiteX1655" fmla="*/ 1176543 w 6114357"/>
              <a:gd name="connsiteY1655" fmla="*/ 4863123 h 6860926"/>
              <a:gd name="connsiteX1656" fmla="*/ 406823 w 6114357"/>
              <a:gd name="connsiteY1656" fmla="*/ 4823882 h 6860926"/>
              <a:gd name="connsiteX1657" fmla="*/ 415219 w 6114357"/>
              <a:gd name="connsiteY1657" fmla="*/ 4827602 h 6860926"/>
              <a:gd name="connsiteX1658" fmla="*/ 508984 w 6114357"/>
              <a:gd name="connsiteY1658" fmla="*/ 4875573 h 6860926"/>
              <a:gd name="connsiteX1659" fmla="*/ 604877 w 6114357"/>
              <a:gd name="connsiteY1659" fmla="*/ 4938203 h 6860926"/>
              <a:gd name="connsiteX1660" fmla="*/ 582212 w 6114357"/>
              <a:gd name="connsiteY1660" fmla="*/ 4977466 h 6860926"/>
              <a:gd name="connsiteX1661" fmla="*/ 480064 w 6114357"/>
              <a:gd name="connsiteY1661" fmla="*/ 4925753 h 6860926"/>
              <a:gd name="connsiteX1662" fmla="*/ 384172 w 6114357"/>
              <a:gd name="connsiteY1662" fmla="*/ 4863123 h 6860926"/>
              <a:gd name="connsiteX1663" fmla="*/ 5953539 w 6114357"/>
              <a:gd name="connsiteY1663" fmla="*/ 4823857 h 6860926"/>
              <a:gd name="connsiteX1664" fmla="*/ 6055753 w 6114357"/>
              <a:gd name="connsiteY1664" fmla="*/ 4875573 h 6860926"/>
              <a:gd name="connsiteX1665" fmla="*/ 6114357 w 6114357"/>
              <a:gd name="connsiteY1665" fmla="*/ 4912555 h 6860926"/>
              <a:gd name="connsiteX1666" fmla="*/ 6114357 w 6114357"/>
              <a:gd name="connsiteY1666" fmla="*/ 4970839 h 6860926"/>
              <a:gd name="connsiteX1667" fmla="*/ 6097938 w 6114357"/>
              <a:gd name="connsiteY1667" fmla="*/ 4963174 h 6860926"/>
              <a:gd name="connsiteX1668" fmla="*/ 6026769 w 6114357"/>
              <a:gd name="connsiteY1668" fmla="*/ 4925753 h 6860926"/>
              <a:gd name="connsiteX1669" fmla="*/ 5930874 w 6114357"/>
              <a:gd name="connsiteY1669" fmla="*/ 4863123 h 6860926"/>
              <a:gd name="connsiteX1670" fmla="*/ 5732767 w 6114357"/>
              <a:gd name="connsiteY1670" fmla="*/ 4823857 h 6860926"/>
              <a:gd name="connsiteX1671" fmla="*/ 5755432 w 6114357"/>
              <a:gd name="connsiteY1671" fmla="*/ 4863123 h 6860926"/>
              <a:gd name="connsiteX1672" fmla="*/ 5659540 w 6114357"/>
              <a:gd name="connsiteY1672" fmla="*/ 4925753 h 6860926"/>
              <a:gd name="connsiteX1673" fmla="*/ 5557325 w 6114357"/>
              <a:gd name="connsiteY1673" fmla="*/ 4977466 h 6860926"/>
              <a:gd name="connsiteX1674" fmla="*/ 5534662 w 6114357"/>
              <a:gd name="connsiteY1674" fmla="*/ 4938203 h 6860926"/>
              <a:gd name="connsiteX1675" fmla="*/ 5630554 w 6114357"/>
              <a:gd name="connsiteY1675" fmla="*/ 4875573 h 6860926"/>
              <a:gd name="connsiteX1676" fmla="*/ 5732767 w 6114357"/>
              <a:gd name="connsiteY1676" fmla="*/ 4823857 h 6860926"/>
              <a:gd name="connsiteX1677" fmla="*/ 5161113 w 6114357"/>
              <a:gd name="connsiteY1677" fmla="*/ 4823857 h 6860926"/>
              <a:gd name="connsiteX1678" fmla="*/ 5161176 w 6114357"/>
              <a:gd name="connsiteY1678" fmla="*/ 4823857 h 6860926"/>
              <a:gd name="connsiteX1679" fmla="*/ 5161164 w 6114357"/>
              <a:gd name="connsiteY1679" fmla="*/ 4823882 h 6860926"/>
              <a:gd name="connsiteX1680" fmla="*/ 4940405 w 6114357"/>
              <a:gd name="connsiteY1680" fmla="*/ 4823857 h 6860926"/>
              <a:gd name="connsiteX1681" fmla="*/ 4963069 w 6114357"/>
              <a:gd name="connsiteY1681" fmla="*/ 4863123 h 6860926"/>
              <a:gd name="connsiteX1682" fmla="*/ 4867176 w 6114357"/>
              <a:gd name="connsiteY1682" fmla="*/ 4925753 h 6860926"/>
              <a:gd name="connsiteX1683" fmla="*/ 4764961 w 6114357"/>
              <a:gd name="connsiteY1683" fmla="*/ 4977466 h 6860926"/>
              <a:gd name="connsiteX1684" fmla="*/ 4742295 w 6114357"/>
              <a:gd name="connsiteY1684" fmla="*/ 4938203 h 6860926"/>
              <a:gd name="connsiteX1685" fmla="*/ 4838187 w 6114357"/>
              <a:gd name="connsiteY1685" fmla="*/ 4875573 h 6860926"/>
              <a:gd name="connsiteX1686" fmla="*/ 4940405 w 6114357"/>
              <a:gd name="connsiteY1686" fmla="*/ 4823857 h 6860926"/>
              <a:gd name="connsiteX1687" fmla="*/ 4368680 w 6114357"/>
              <a:gd name="connsiteY1687" fmla="*/ 4823857 h 6860926"/>
              <a:gd name="connsiteX1688" fmla="*/ 4368743 w 6114357"/>
              <a:gd name="connsiteY1688" fmla="*/ 4823857 h 6860926"/>
              <a:gd name="connsiteX1689" fmla="*/ 4368734 w 6114357"/>
              <a:gd name="connsiteY1689" fmla="*/ 4823882 h 6860926"/>
              <a:gd name="connsiteX1690" fmla="*/ 4147907 w 6114357"/>
              <a:gd name="connsiteY1690" fmla="*/ 4823857 h 6860926"/>
              <a:gd name="connsiteX1691" fmla="*/ 4170572 w 6114357"/>
              <a:gd name="connsiteY1691" fmla="*/ 4863123 h 6860926"/>
              <a:gd name="connsiteX1692" fmla="*/ 4074680 w 6114357"/>
              <a:gd name="connsiteY1692" fmla="*/ 4925753 h 6860926"/>
              <a:gd name="connsiteX1693" fmla="*/ 3972463 w 6114357"/>
              <a:gd name="connsiteY1693" fmla="*/ 4977466 h 6860926"/>
              <a:gd name="connsiteX1694" fmla="*/ 3949801 w 6114357"/>
              <a:gd name="connsiteY1694" fmla="*/ 4938203 h 6860926"/>
              <a:gd name="connsiteX1695" fmla="*/ 3949866 w 6114357"/>
              <a:gd name="connsiteY1695" fmla="*/ 4938203 h 6860926"/>
              <a:gd name="connsiteX1696" fmla="*/ 4045760 w 6114357"/>
              <a:gd name="connsiteY1696" fmla="*/ 4875573 h 6860926"/>
              <a:gd name="connsiteX1697" fmla="*/ 4147907 w 6114357"/>
              <a:gd name="connsiteY1697" fmla="*/ 4823857 h 6860926"/>
              <a:gd name="connsiteX1698" fmla="*/ 3576404 w 6114357"/>
              <a:gd name="connsiteY1698" fmla="*/ 4823857 h 6860926"/>
              <a:gd name="connsiteX1699" fmla="*/ 3576470 w 6114357"/>
              <a:gd name="connsiteY1699" fmla="*/ 4823857 h 6860926"/>
              <a:gd name="connsiteX1700" fmla="*/ 3576458 w 6114357"/>
              <a:gd name="connsiteY1700" fmla="*/ 4823882 h 6860926"/>
              <a:gd name="connsiteX1701" fmla="*/ 3355572 w 6114357"/>
              <a:gd name="connsiteY1701" fmla="*/ 4823857 h 6860926"/>
              <a:gd name="connsiteX1702" fmla="*/ 3378237 w 6114357"/>
              <a:gd name="connsiteY1702" fmla="*/ 4863123 h 6860926"/>
              <a:gd name="connsiteX1703" fmla="*/ 3282344 w 6114357"/>
              <a:gd name="connsiteY1703" fmla="*/ 4925753 h 6860926"/>
              <a:gd name="connsiteX1704" fmla="*/ 3180130 w 6114357"/>
              <a:gd name="connsiteY1704" fmla="*/ 4977466 h 6860926"/>
              <a:gd name="connsiteX1705" fmla="*/ 3157465 w 6114357"/>
              <a:gd name="connsiteY1705" fmla="*/ 4938203 h 6860926"/>
              <a:gd name="connsiteX1706" fmla="*/ 3157529 w 6114357"/>
              <a:gd name="connsiteY1706" fmla="*/ 4938203 h 6860926"/>
              <a:gd name="connsiteX1707" fmla="*/ 3253423 w 6114357"/>
              <a:gd name="connsiteY1707" fmla="*/ 4875573 h 6860926"/>
              <a:gd name="connsiteX1708" fmla="*/ 3355572 w 6114357"/>
              <a:gd name="connsiteY1708" fmla="*/ 4823857 h 6860926"/>
              <a:gd name="connsiteX1709" fmla="*/ 2783988 w 6114357"/>
              <a:gd name="connsiteY1709" fmla="*/ 4823857 h 6860926"/>
              <a:gd name="connsiteX1710" fmla="*/ 2784048 w 6114357"/>
              <a:gd name="connsiteY1710" fmla="*/ 4823857 h 6860926"/>
              <a:gd name="connsiteX1711" fmla="*/ 2784039 w 6114357"/>
              <a:gd name="connsiteY1711" fmla="*/ 4823882 h 6860926"/>
              <a:gd name="connsiteX1712" fmla="*/ 2563155 w 6114357"/>
              <a:gd name="connsiteY1712" fmla="*/ 4823857 h 6860926"/>
              <a:gd name="connsiteX1713" fmla="*/ 2585820 w 6114357"/>
              <a:gd name="connsiteY1713" fmla="*/ 4863123 h 6860926"/>
              <a:gd name="connsiteX1714" fmla="*/ 2489926 w 6114357"/>
              <a:gd name="connsiteY1714" fmla="*/ 4925753 h 6860926"/>
              <a:gd name="connsiteX1715" fmla="*/ 2387716 w 6114357"/>
              <a:gd name="connsiteY1715" fmla="*/ 4977466 h 6860926"/>
              <a:gd name="connsiteX1716" fmla="*/ 2365053 w 6114357"/>
              <a:gd name="connsiteY1716" fmla="*/ 4938203 h 6860926"/>
              <a:gd name="connsiteX1717" fmla="*/ 2365115 w 6114357"/>
              <a:gd name="connsiteY1717" fmla="*/ 4938203 h 6860926"/>
              <a:gd name="connsiteX1718" fmla="*/ 2461004 w 6114357"/>
              <a:gd name="connsiteY1718" fmla="*/ 4875573 h 6860926"/>
              <a:gd name="connsiteX1719" fmla="*/ 2563155 w 6114357"/>
              <a:gd name="connsiteY1719" fmla="*/ 4823857 h 6860926"/>
              <a:gd name="connsiteX1720" fmla="*/ 1991555 w 6114357"/>
              <a:gd name="connsiteY1720" fmla="*/ 4823857 h 6860926"/>
              <a:gd name="connsiteX1721" fmla="*/ 1991620 w 6114357"/>
              <a:gd name="connsiteY1721" fmla="*/ 4823857 h 6860926"/>
              <a:gd name="connsiteX1722" fmla="*/ 1991605 w 6114357"/>
              <a:gd name="connsiteY1722" fmla="*/ 4823882 h 6860926"/>
              <a:gd name="connsiteX1723" fmla="*/ 1770715 w 6114357"/>
              <a:gd name="connsiteY1723" fmla="*/ 4823857 h 6860926"/>
              <a:gd name="connsiteX1724" fmla="*/ 1793380 w 6114357"/>
              <a:gd name="connsiteY1724" fmla="*/ 4863123 h 6860926"/>
              <a:gd name="connsiteX1725" fmla="*/ 1697507 w 6114357"/>
              <a:gd name="connsiteY1725" fmla="*/ 4925753 h 6860926"/>
              <a:gd name="connsiteX1726" fmla="*/ 1595293 w 6114357"/>
              <a:gd name="connsiteY1726" fmla="*/ 4977466 h 6860926"/>
              <a:gd name="connsiteX1727" fmla="*/ 1572625 w 6114357"/>
              <a:gd name="connsiteY1727" fmla="*/ 4938203 h 6860926"/>
              <a:gd name="connsiteX1728" fmla="*/ 1572692 w 6114357"/>
              <a:gd name="connsiteY1728" fmla="*/ 4938203 h 6860926"/>
              <a:gd name="connsiteX1729" fmla="*/ 1668586 w 6114357"/>
              <a:gd name="connsiteY1729" fmla="*/ 4875573 h 6860926"/>
              <a:gd name="connsiteX1730" fmla="*/ 1770715 w 6114357"/>
              <a:gd name="connsiteY1730" fmla="*/ 4823857 h 6860926"/>
              <a:gd name="connsiteX1731" fmla="*/ 1199144 w 6114357"/>
              <a:gd name="connsiteY1731" fmla="*/ 4823857 h 6860926"/>
              <a:gd name="connsiteX1732" fmla="*/ 1199206 w 6114357"/>
              <a:gd name="connsiteY1732" fmla="*/ 4823857 h 6860926"/>
              <a:gd name="connsiteX1733" fmla="*/ 1199194 w 6114357"/>
              <a:gd name="connsiteY1733" fmla="*/ 4823882 h 6860926"/>
              <a:gd name="connsiteX1734" fmla="*/ 978375 w 6114357"/>
              <a:gd name="connsiteY1734" fmla="*/ 4823857 h 6860926"/>
              <a:gd name="connsiteX1735" fmla="*/ 1001037 w 6114357"/>
              <a:gd name="connsiteY1735" fmla="*/ 4863123 h 6860926"/>
              <a:gd name="connsiteX1736" fmla="*/ 905143 w 6114357"/>
              <a:gd name="connsiteY1736" fmla="*/ 4925753 h 6860926"/>
              <a:gd name="connsiteX1737" fmla="*/ 802928 w 6114357"/>
              <a:gd name="connsiteY1737" fmla="*/ 4977466 h 6860926"/>
              <a:gd name="connsiteX1738" fmla="*/ 780267 w 6114357"/>
              <a:gd name="connsiteY1738" fmla="*/ 4938203 h 6860926"/>
              <a:gd name="connsiteX1739" fmla="*/ 780328 w 6114357"/>
              <a:gd name="connsiteY1739" fmla="*/ 4938203 h 6860926"/>
              <a:gd name="connsiteX1740" fmla="*/ 876221 w 6114357"/>
              <a:gd name="connsiteY1740" fmla="*/ 4875573 h 6860926"/>
              <a:gd name="connsiteX1741" fmla="*/ 978375 w 6114357"/>
              <a:gd name="connsiteY1741" fmla="*/ 4823857 h 6860926"/>
              <a:gd name="connsiteX1742" fmla="*/ 406771 w 6114357"/>
              <a:gd name="connsiteY1742" fmla="*/ 4823857 h 6860926"/>
              <a:gd name="connsiteX1743" fmla="*/ 406836 w 6114357"/>
              <a:gd name="connsiteY1743" fmla="*/ 4823857 h 6860926"/>
              <a:gd name="connsiteX1744" fmla="*/ 406823 w 6114357"/>
              <a:gd name="connsiteY1744" fmla="*/ 4823882 h 6860926"/>
              <a:gd name="connsiteX1745" fmla="*/ 185939 w 6114357"/>
              <a:gd name="connsiteY1745" fmla="*/ 4823857 h 6860926"/>
              <a:gd name="connsiteX1746" fmla="*/ 208602 w 6114357"/>
              <a:gd name="connsiteY1746" fmla="*/ 4863123 h 6860926"/>
              <a:gd name="connsiteX1747" fmla="*/ 112710 w 6114357"/>
              <a:gd name="connsiteY1747" fmla="*/ 4925753 h 6860926"/>
              <a:gd name="connsiteX1748" fmla="*/ 10495 w 6114357"/>
              <a:gd name="connsiteY1748" fmla="*/ 4977466 h 6860926"/>
              <a:gd name="connsiteX1749" fmla="*/ 0 w 6114357"/>
              <a:gd name="connsiteY1749" fmla="*/ 4959286 h 6860926"/>
              <a:gd name="connsiteX1750" fmla="*/ 0 w 6114357"/>
              <a:gd name="connsiteY1750" fmla="*/ 4929512 h 6860926"/>
              <a:gd name="connsiteX1751" fmla="*/ 15778 w 6114357"/>
              <a:gd name="connsiteY1751" fmla="*/ 4918475 h 6860926"/>
              <a:gd name="connsiteX1752" fmla="*/ 83787 w 6114357"/>
              <a:gd name="connsiteY1752" fmla="*/ 4875573 h 6860926"/>
              <a:gd name="connsiteX1753" fmla="*/ 185939 w 6114357"/>
              <a:gd name="connsiteY1753" fmla="*/ 4823857 h 6860926"/>
              <a:gd name="connsiteX1754" fmla="*/ 5424277 w 6114357"/>
              <a:gd name="connsiteY1754" fmla="*/ 4671910 h 6860926"/>
              <a:gd name="connsiteX1755" fmla="*/ 5469603 w 6114357"/>
              <a:gd name="connsiteY1755" fmla="*/ 4671910 h 6860926"/>
              <a:gd name="connsiteX1756" fmla="*/ 5475923 w 6114357"/>
              <a:gd name="connsiteY1756" fmla="*/ 4786319 h 6860926"/>
              <a:gd name="connsiteX1757" fmla="*/ 5469603 w 6114357"/>
              <a:gd name="connsiteY1757" fmla="*/ 4900662 h 6860926"/>
              <a:gd name="connsiteX1758" fmla="*/ 5424277 w 6114357"/>
              <a:gd name="connsiteY1758" fmla="*/ 4900662 h 6860926"/>
              <a:gd name="connsiteX1759" fmla="*/ 5418020 w 6114357"/>
              <a:gd name="connsiteY1759" fmla="*/ 4786319 h 6860926"/>
              <a:gd name="connsiteX1760" fmla="*/ 5424277 w 6114357"/>
              <a:gd name="connsiteY1760" fmla="*/ 4671910 h 6860926"/>
              <a:gd name="connsiteX1761" fmla="*/ 4631846 w 6114357"/>
              <a:gd name="connsiteY1761" fmla="*/ 4671910 h 6860926"/>
              <a:gd name="connsiteX1762" fmla="*/ 4677177 w 6114357"/>
              <a:gd name="connsiteY1762" fmla="*/ 4671910 h 6860926"/>
              <a:gd name="connsiteX1763" fmla="*/ 4683497 w 6114357"/>
              <a:gd name="connsiteY1763" fmla="*/ 4786319 h 6860926"/>
              <a:gd name="connsiteX1764" fmla="*/ 4677177 w 6114357"/>
              <a:gd name="connsiteY1764" fmla="*/ 4900662 h 6860926"/>
              <a:gd name="connsiteX1765" fmla="*/ 4631846 w 6114357"/>
              <a:gd name="connsiteY1765" fmla="*/ 4900662 h 6860926"/>
              <a:gd name="connsiteX1766" fmla="*/ 4625526 w 6114357"/>
              <a:gd name="connsiteY1766" fmla="*/ 4786319 h 6860926"/>
              <a:gd name="connsiteX1767" fmla="*/ 4631846 w 6114357"/>
              <a:gd name="connsiteY1767" fmla="*/ 4671910 h 6860926"/>
              <a:gd name="connsiteX1768" fmla="*/ 3839502 w 6114357"/>
              <a:gd name="connsiteY1768" fmla="*/ 4671910 h 6860926"/>
              <a:gd name="connsiteX1769" fmla="*/ 3884741 w 6114357"/>
              <a:gd name="connsiteY1769" fmla="*/ 4671910 h 6860926"/>
              <a:gd name="connsiteX1770" fmla="*/ 3891062 w 6114357"/>
              <a:gd name="connsiteY1770" fmla="*/ 4786319 h 6860926"/>
              <a:gd name="connsiteX1771" fmla="*/ 3884741 w 6114357"/>
              <a:gd name="connsiteY1771" fmla="*/ 4900662 h 6860926"/>
              <a:gd name="connsiteX1772" fmla="*/ 3839502 w 6114357"/>
              <a:gd name="connsiteY1772" fmla="*/ 4900662 h 6860926"/>
              <a:gd name="connsiteX1773" fmla="*/ 3833245 w 6114357"/>
              <a:gd name="connsiteY1773" fmla="*/ 4786319 h 6860926"/>
              <a:gd name="connsiteX1774" fmla="*/ 3839502 w 6114357"/>
              <a:gd name="connsiteY1774" fmla="*/ 4671910 h 6860926"/>
              <a:gd name="connsiteX1775" fmla="*/ 3047151 w 6114357"/>
              <a:gd name="connsiteY1775" fmla="*/ 4671910 h 6860926"/>
              <a:gd name="connsiteX1776" fmla="*/ 3092475 w 6114357"/>
              <a:gd name="connsiteY1776" fmla="*/ 4671910 h 6860926"/>
              <a:gd name="connsiteX1777" fmla="*/ 3098798 w 6114357"/>
              <a:gd name="connsiteY1777" fmla="*/ 4786319 h 6860926"/>
              <a:gd name="connsiteX1778" fmla="*/ 3092475 w 6114357"/>
              <a:gd name="connsiteY1778" fmla="*/ 4900662 h 6860926"/>
              <a:gd name="connsiteX1779" fmla="*/ 3047151 w 6114357"/>
              <a:gd name="connsiteY1779" fmla="*/ 4900662 h 6860926"/>
              <a:gd name="connsiteX1780" fmla="*/ 3040896 w 6114357"/>
              <a:gd name="connsiteY1780" fmla="*/ 4786319 h 6860926"/>
              <a:gd name="connsiteX1781" fmla="*/ 3047151 w 6114357"/>
              <a:gd name="connsiteY1781" fmla="*/ 4671910 h 6860926"/>
              <a:gd name="connsiteX1782" fmla="*/ 2254725 w 6114357"/>
              <a:gd name="connsiteY1782" fmla="*/ 4671910 h 6860926"/>
              <a:gd name="connsiteX1783" fmla="*/ 2300053 w 6114357"/>
              <a:gd name="connsiteY1783" fmla="*/ 4671910 h 6860926"/>
              <a:gd name="connsiteX1784" fmla="*/ 2306378 w 6114357"/>
              <a:gd name="connsiteY1784" fmla="*/ 4786319 h 6860926"/>
              <a:gd name="connsiteX1785" fmla="*/ 2300053 w 6114357"/>
              <a:gd name="connsiteY1785" fmla="*/ 4900662 h 6860926"/>
              <a:gd name="connsiteX1786" fmla="*/ 2254725 w 6114357"/>
              <a:gd name="connsiteY1786" fmla="*/ 4900662 h 6860926"/>
              <a:gd name="connsiteX1787" fmla="*/ 2248404 w 6114357"/>
              <a:gd name="connsiteY1787" fmla="*/ 4786319 h 6860926"/>
              <a:gd name="connsiteX1788" fmla="*/ 2254725 w 6114357"/>
              <a:gd name="connsiteY1788" fmla="*/ 4671910 h 6860926"/>
              <a:gd name="connsiteX1789" fmla="*/ 1462303 w 6114357"/>
              <a:gd name="connsiteY1789" fmla="*/ 4671910 h 6860926"/>
              <a:gd name="connsiteX1790" fmla="*/ 1507634 w 6114357"/>
              <a:gd name="connsiteY1790" fmla="*/ 4671910 h 6860926"/>
              <a:gd name="connsiteX1791" fmla="*/ 1513955 w 6114357"/>
              <a:gd name="connsiteY1791" fmla="*/ 4786319 h 6860926"/>
              <a:gd name="connsiteX1792" fmla="*/ 1507634 w 6114357"/>
              <a:gd name="connsiteY1792" fmla="*/ 4900662 h 6860926"/>
              <a:gd name="connsiteX1793" fmla="*/ 1462303 w 6114357"/>
              <a:gd name="connsiteY1793" fmla="*/ 4900662 h 6860926"/>
              <a:gd name="connsiteX1794" fmla="*/ 1456047 w 6114357"/>
              <a:gd name="connsiteY1794" fmla="*/ 4786319 h 6860926"/>
              <a:gd name="connsiteX1795" fmla="*/ 1462303 w 6114357"/>
              <a:gd name="connsiteY1795" fmla="*/ 4671910 h 6860926"/>
              <a:gd name="connsiteX1796" fmla="*/ 669878 w 6114357"/>
              <a:gd name="connsiteY1796" fmla="*/ 4671910 h 6860926"/>
              <a:gd name="connsiteX1797" fmla="*/ 715206 w 6114357"/>
              <a:gd name="connsiteY1797" fmla="*/ 4671910 h 6860926"/>
              <a:gd name="connsiteX1798" fmla="*/ 721525 w 6114357"/>
              <a:gd name="connsiteY1798" fmla="*/ 4786319 h 6860926"/>
              <a:gd name="connsiteX1799" fmla="*/ 715206 w 6114357"/>
              <a:gd name="connsiteY1799" fmla="*/ 4900662 h 6860926"/>
              <a:gd name="connsiteX1800" fmla="*/ 669878 w 6114357"/>
              <a:gd name="connsiteY1800" fmla="*/ 4900662 h 6860926"/>
              <a:gd name="connsiteX1801" fmla="*/ 663556 w 6114357"/>
              <a:gd name="connsiteY1801" fmla="*/ 4786319 h 6860926"/>
              <a:gd name="connsiteX1802" fmla="*/ 669878 w 6114357"/>
              <a:gd name="connsiteY1802" fmla="*/ 4671910 h 6860926"/>
              <a:gd name="connsiteX1803" fmla="*/ 6114357 w 6114357"/>
              <a:gd name="connsiteY1803" fmla="*/ 4601784 h 6860926"/>
              <a:gd name="connsiteX1804" fmla="*/ 6114357 w 6114357"/>
              <a:gd name="connsiteY1804" fmla="*/ 4660064 h 6860926"/>
              <a:gd name="connsiteX1805" fmla="*/ 6055753 w 6114357"/>
              <a:gd name="connsiteY1805" fmla="*/ 4697064 h 6860926"/>
              <a:gd name="connsiteX1806" fmla="*/ 5953539 w 6114357"/>
              <a:gd name="connsiteY1806" fmla="*/ 4748842 h 6860926"/>
              <a:gd name="connsiteX1807" fmla="*/ 5930874 w 6114357"/>
              <a:gd name="connsiteY1807" fmla="*/ 4709578 h 6860926"/>
              <a:gd name="connsiteX1808" fmla="*/ 5930874 w 6114357"/>
              <a:gd name="connsiteY1808" fmla="*/ 4709514 h 6860926"/>
              <a:gd name="connsiteX1809" fmla="*/ 6026769 w 6114357"/>
              <a:gd name="connsiteY1809" fmla="*/ 4646883 h 6860926"/>
              <a:gd name="connsiteX1810" fmla="*/ 6097938 w 6114357"/>
              <a:gd name="connsiteY1810" fmla="*/ 4609438 h 6860926"/>
              <a:gd name="connsiteX1811" fmla="*/ 5336492 w 6114357"/>
              <a:gd name="connsiteY1811" fmla="*/ 4595169 h 6860926"/>
              <a:gd name="connsiteX1812" fmla="*/ 5359156 w 6114357"/>
              <a:gd name="connsiteY1812" fmla="*/ 4634434 h 6860926"/>
              <a:gd name="connsiteX1813" fmla="*/ 5263262 w 6114357"/>
              <a:gd name="connsiteY1813" fmla="*/ 4697064 h 6860926"/>
              <a:gd name="connsiteX1814" fmla="*/ 5161048 w 6114357"/>
              <a:gd name="connsiteY1814" fmla="*/ 4748842 h 6860926"/>
              <a:gd name="connsiteX1815" fmla="*/ 5138385 w 6114357"/>
              <a:gd name="connsiteY1815" fmla="*/ 4709578 h 6860926"/>
              <a:gd name="connsiteX1816" fmla="*/ 5138452 w 6114357"/>
              <a:gd name="connsiteY1816" fmla="*/ 4709514 h 6860926"/>
              <a:gd name="connsiteX1817" fmla="*/ 5234343 w 6114357"/>
              <a:gd name="connsiteY1817" fmla="*/ 4646883 h 6860926"/>
              <a:gd name="connsiteX1818" fmla="*/ 5336492 w 6114357"/>
              <a:gd name="connsiteY1818" fmla="*/ 4595169 h 6860926"/>
              <a:gd name="connsiteX1819" fmla="*/ 4544124 w 6114357"/>
              <a:gd name="connsiteY1819" fmla="*/ 4595169 h 6860926"/>
              <a:gd name="connsiteX1820" fmla="*/ 4566789 w 6114357"/>
              <a:gd name="connsiteY1820" fmla="*/ 4634434 h 6860926"/>
              <a:gd name="connsiteX1821" fmla="*/ 4470896 w 6114357"/>
              <a:gd name="connsiteY1821" fmla="*/ 4697064 h 6860926"/>
              <a:gd name="connsiteX1822" fmla="*/ 4368680 w 6114357"/>
              <a:gd name="connsiteY1822" fmla="*/ 4748842 h 6860926"/>
              <a:gd name="connsiteX1823" fmla="*/ 4346019 w 6114357"/>
              <a:gd name="connsiteY1823" fmla="*/ 4709578 h 6860926"/>
              <a:gd name="connsiteX1824" fmla="*/ 4346083 w 6114357"/>
              <a:gd name="connsiteY1824" fmla="*/ 4709514 h 6860926"/>
              <a:gd name="connsiteX1825" fmla="*/ 4441974 w 6114357"/>
              <a:gd name="connsiteY1825" fmla="*/ 4646883 h 6860926"/>
              <a:gd name="connsiteX1826" fmla="*/ 4544124 w 6114357"/>
              <a:gd name="connsiteY1826" fmla="*/ 4595169 h 6860926"/>
              <a:gd name="connsiteX1827" fmla="*/ 3751778 w 6114357"/>
              <a:gd name="connsiteY1827" fmla="*/ 4595169 h 6860926"/>
              <a:gd name="connsiteX1828" fmla="*/ 3774444 w 6114357"/>
              <a:gd name="connsiteY1828" fmla="*/ 4634434 h 6860926"/>
              <a:gd name="connsiteX1829" fmla="*/ 3678554 w 6114357"/>
              <a:gd name="connsiteY1829" fmla="*/ 4697064 h 6860926"/>
              <a:gd name="connsiteX1830" fmla="*/ 3576342 w 6114357"/>
              <a:gd name="connsiteY1830" fmla="*/ 4748842 h 6860926"/>
              <a:gd name="connsiteX1831" fmla="*/ 3553675 w 6114357"/>
              <a:gd name="connsiteY1831" fmla="*/ 4709578 h 6860926"/>
              <a:gd name="connsiteX1832" fmla="*/ 3553741 w 6114357"/>
              <a:gd name="connsiteY1832" fmla="*/ 4709514 h 6860926"/>
              <a:gd name="connsiteX1833" fmla="*/ 3649632 w 6114357"/>
              <a:gd name="connsiteY1833" fmla="*/ 4646883 h 6860926"/>
              <a:gd name="connsiteX1834" fmla="*/ 3751778 w 6114357"/>
              <a:gd name="connsiteY1834" fmla="*/ 4595169 h 6860926"/>
              <a:gd name="connsiteX1835" fmla="*/ 2959430 w 6114357"/>
              <a:gd name="connsiteY1835" fmla="*/ 4595169 h 6860926"/>
              <a:gd name="connsiteX1836" fmla="*/ 2982097 w 6114357"/>
              <a:gd name="connsiteY1836" fmla="*/ 4634434 h 6860926"/>
              <a:gd name="connsiteX1837" fmla="*/ 2886199 w 6114357"/>
              <a:gd name="connsiteY1837" fmla="*/ 4697064 h 6860926"/>
              <a:gd name="connsiteX1838" fmla="*/ 2783985 w 6114357"/>
              <a:gd name="connsiteY1838" fmla="*/ 4748842 h 6860926"/>
              <a:gd name="connsiteX1839" fmla="*/ 2761321 w 6114357"/>
              <a:gd name="connsiteY1839" fmla="*/ 4709578 h 6860926"/>
              <a:gd name="connsiteX1840" fmla="*/ 2761321 w 6114357"/>
              <a:gd name="connsiteY1840" fmla="*/ 4709514 h 6860926"/>
              <a:gd name="connsiteX1841" fmla="*/ 2857216 w 6114357"/>
              <a:gd name="connsiteY1841" fmla="*/ 4646883 h 6860926"/>
              <a:gd name="connsiteX1842" fmla="*/ 2959430 w 6114357"/>
              <a:gd name="connsiteY1842" fmla="*/ 4595169 h 6860926"/>
              <a:gd name="connsiteX1843" fmla="*/ 2167008 w 6114357"/>
              <a:gd name="connsiteY1843" fmla="*/ 4595169 h 6860926"/>
              <a:gd name="connsiteX1844" fmla="*/ 2189673 w 6114357"/>
              <a:gd name="connsiteY1844" fmla="*/ 4634434 h 6860926"/>
              <a:gd name="connsiteX1845" fmla="*/ 2093772 w 6114357"/>
              <a:gd name="connsiteY1845" fmla="*/ 4697064 h 6860926"/>
              <a:gd name="connsiteX1846" fmla="*/ 1991555 w 6114357"/>
              <a:gd name="connsiteY1846" fmla="*/ 4748842 h 6860926"/>
              <a:gd name="connsiteX1847" fmla="*/ 1968893 w 6114357"/>
              <a:gd name="connsiteY1847" fmla="*/ 4709578 h 6860926"/>
              <a:gd name="connsiteX1848" fmla="*/ 1968893 w 6114357"/>
              <a:gd name="connsiteY1848" fmla="*/ 4709514 h 6860926"/>
              <a:gd name="connsiteX1849" fmla="*/ 2064785 w 6114357"/>
              <a:gd name="connsiteY1849" fmla="*/ 4646883 h 6860926"/>
              <a:gd name="connsiteX1850" fmla="*/ 2167008 w 6114357"/>
              <a:gd name="connsiteY1850" fmla="*/ 4595169 h 6860926"/>
              <a:gd name="connsiteX1851" fmla="*/ 1374587 w 6114357"/>
              <a:gd name="connsiteY1851" fmla="*/ 4595169 h 6860926"/>
              <a:gd name="connsiteX1852" fmla="*/ 1397251 w 6114357"/>
              <a:gd name="connsiteY1852" fmla="*/ 4634434 h 6860926"/>
              <a:gd name="connsiteX1853" fmla="*/ 1301356 w 6114357"/>
              <a:gd name="connsiteY1853" fmla="*/ 4697064 h 6860926"/>
              <a:gd name="connsiteX1854" fmla="*/ 1199144 w 6114357"/>
              <a:gd name="connsiteY1854" fmla="*/ 4748842 h 6860926"/>
              <a:gd name="connsiteX1855" fmla="*/ 1176479 w 6114357"/>
              <a:gd name="connsiteY1855" fmla="*/ 4709578 h 6860926"/>
              <a:gd name="connsiteX1856" fmla="*/ 1176479 w 6114357"/>
              <a:gd name="connsiteY1856" fmla="*/ 4709514 h 6860926"/>
              <a:gd name="connsiteX1857" fmla="*/ 1272371 w 6114357"/>
              <a:gd name="connsiteY1857" fmla="*/ 4646883 h 6860926"/>
              <a:gd name="connsiteX1858" fmla="*/ 1374587 w 6114357"/>
              <a:gd name="connsiteY1858" fmla="*/ 4595169 h 6860926"/>
              <a:gd name="connsiteX1859" fmla="*/ 582212 w 6114357"/>
              <a:gd name="connsiteY1859" fmla="*/ 4595169 h 6860926"/>
              <a:gd name="connsiteX1860" fmla="*/ 604877 w 6114357"/>
              <a:gd name="connsiteY1860" fmla="*/ 4634434 h 6860926"/>
              <a:gd name="connsiteX1861" fmla="*/ 508984 w 6114357"/>
              <a:gd name="connsiteY1861" fmla="*/ 4697064 h 6860926"/>
              <a:gd name="connsiteX1862" fmla="*/ 406771 w 6114357"/>
              <a:gd name="connsiteY1862" fmla="*/ 4748842 h 6860926"/>
              <a:gd name="connsiteX1863" fmla="*/ 384109 w 6114357"/>
              <a:gd name="connsiteY1863" fmla="*/ 4709578 h 6860926"/>
              <a:gd name="connsiteX1864" fmla="*/ 384109 w 6114357"/>
              <a:gd name="connsiteY1864" fmla="*/ 4709514 h 6860926"/>
              <a:gd name="connsiteX1865" fmla="*/ 480000 w 6114357"/>
              <a:gd name="connsiteY1865" fmla="*/ 4646883 h 6860926"/>
              <a:gd name="connsiteX1866" fmla="*/ 582212 w 6114357"/>
              <a:gd name="connsiteY1866" fmla="*/ 4595169 h 6860926"/>
              <a:gd name="connsiteX1867" fmla="*/ 5557376 w 6114357"/>
              <a:gd name="connsiteY1867" fmla="*/ 4595128 h 6860926"/>
              <a:gd name="connsiteX1868" fmla="*/ 5565773 w 6114357"/>
              <a:gd name="connsiteY1868" fmla="*/ 4598841 h 6860926"/>
              <a:gd name="connsiteX1869" fmla="*/ 5659540 w 6114357"/>
              <a:gd name="connsiteY1869" fmla="*/ 4646819 h 6860926"/>
              <a:gd name="connsiteX1870" fmla="*/ 5755429 w 6114357"/>
              <a:gd name="connsiteY1870" fmla="*/ 4709449 h 6860926"/>
              <a:gd name="connsiteX1871" fmla="*/ 5732767 w 6114357"/>
              <a:gd name="connsiteY1871" fmla="*/ 4748715 h 6860926"/>
              <a:gd name="connsiteX1872" fmla="*/ 5630617 w 6114357"/>
              <a:gd name="connsiteY1872" fmla="*/ 4696999 h 6860926"/>
              <a:gd name="connsiteX1873" fmla="*/ 5534723 w 6114357"/>
              <a:gd name="connsiteY1873" fmla="*/ 4634369 h 6860926"/>
              <a:gd name="connsiteX1874" fmla="*/ 4764949 w 6114357"/>
              <a:gd name="connsiteY1874" fmla="*/ 4595128 h 6860926"/>
              <a:gd name="connsiteX1875" fmla="*/ 4773345 w 6114357"/>
              <a:gd name="connsiteY1875" fmla="*/ 4598841 h 6860926"/>
              <a:gd name="connsiteX1876" fmla="*/ 4867111 w 6114357"/>
              <a:gd name="connsiteY1876" fmla="*/ 4646819 h 6860926"/>
              <a:gd name="connsiteX1877" fmla="*/ 4963005 w 6114357"/>
              <a:gd name="connsiteY1877" fmla="*/ 4709449 h 6860926"/>
              <a:gd name="connsiteX1878" fmla="*/ 4940339 w 6114357"/>
              <a:gd name="connsiteY1878" fmla="*/ 4748715 h 6860926"/>
              <a:gd name="connsiteX1879" fmla="*/ 4838187 w 6114357"/>
              <a:gd name="connsiteY1879" fmla="*/ 4696999 h 6860926"/>
              <a:gd name="connsiteX1880" fmla="*/ 4742295 w 6114357"/>
              <a:gd name="connsiteY1880" fmla="*/ 4634369 h 6860926"/>
              <a:gd name="connsiteX1881" fmla="*/ 3972581 w 6114357"/>
              <a:gd name="connsiteY1881" fmla="*/ 4595128 h 6860926"/>
              <a:gd name="connsiteX1882" fmla="*/ 3980976 w 6114357"/>
              <a:gd name="connsiteY1882" fmla="*/ 4598841 h 6860926"/>
              <a:gd name="connsiteX1883" fmla="*/ 4074744 w 6114357"/>
              <a:gd name="connsiteY1883" fmla="*/ 4646819 h 6860926"/>
              <a:gd name="connsiteX1884" fmla="*/ 4170638 w 6114357"/>
              <a:gd name="connsiteY1884" fmla="*/ 4709449 h 6860926"/>
              <a:gd name="connsiteX1885" fmla="*/ 4147972 w 6114357"/>
              <a:gd name="connsiteY1885" fmla="*/ 4748715 h 6860926"/>
              <a:gd name="connsiteX1886" fmla="*/ 4045823 w 6114357"/>
              <a:gd name="connsiteY1886" fmla="*/ 4696999 h 6860926"/>
              <a:gd name="connsiteX1887" fmla="*/ 3949930 w 6114357"/>
              <a:gd name="connsiteY1887" fmla="*/ 4634369 h 6860926"/>
              <a:gd name="connsiteX1888" fmla="*/ 3180246 w 6114357"/>
              <a:gd name="connsiteY1888" fmla="*/ 4595128 h 6860926"/>
              <a:gd name="connsiteX1889" fmla="*/ 3188642 w 6114357"/>
              <a:gd name="connsiteY1889" fmla="*/ 4598841 h 6860926"/>
              <a:gd name="connsiteX1890" fmla="*/ 3282411 w 6114357"/>
              <a:gd name="connsiteY1890" fmla="*/ 4646819 h 6860926"/>
              <a:gd name="connsiteX1891" fmla="*/ 3378302 w 6114357"/>
              <a:gd name="connsiteY1891" fmla="*/ 4709449 h 6860926"/>
              <a:gd name="connsiteX1892" fmla="*/ 3355638 w 6114357"/>
              <a:gd name="connsiteY1892" fmla="*/ 4748715 h 6860926"/>
              <a:gd name="connsiteX1893" fmla="*/ 3253486 w 6114357"/>
              <a:gd name="connsiteY1893" fmla="*/ 4696999 h 6860926"/>
              <a:gd name="connsiteX1894" fmla="*/ 3157594 w 6114357"/>
              <a:gd name="connsiteY1894" fmla="*/ 4634369 h 6860926"/>
              <a:gd name="connsiteX1895" fmla="*/ 2387827 w 6114357"/>
              <a:gd name="connsiteY1895" fmla="*/ 4595128 h 6860926"/>
              <a:gd name="connsiteX1896" fmla="*/ 2396222 w 6114357"/>
              <a:gd name="connsiteY1896" fmla="*/ 4598841 h 6860926"/>
              <a:gd name="connsiteX1897" fmla="*/ 2489991 w 6114357"/>
              <a:gd name="connsiteY1897" fmla="*/ 4646819 h 6860926"/>
              <a:gd name="connsiteX1898" fmla="*/ 2585884 w 6114357"/>
              <a:gd name="connsiteY1898" fmla="*/ 4709449 h 6860926"/>
              <a:gd name="connsiteX1899" fmla="*/ 2563219 w 6114357"/>
              <a:gd name="connsiteY1899" fmla="*/ 4748715 h 6860926"/>
              <a:gd name="connsiteX1900" fmla="*/ 2461070 w 6114357"/>
              <a:gd name="connsiteY1900" fmla="*/ 4696999 h 6860926"/>
              <a:gd name="connsiteX1901" fmla="*/ 2365178 w 6114357"/>
              <a:gd name="connsiteY1901" fmla="*/ 4634369 h 6860926"/>
              <a:gd name="connsiteX1902" fmla="*/ 1595408 w 6114357"/>
              <a:gd name="connsiteY1902" fmla="*/ 4595128 h 6860926"/>
              <a:gd name="connsiteX1903" fmla="*/ 1603803 w 6114357"/>
              <a:gd name="connsiteY1903" fmla="*/ 4598841 h 6860926"/>
              <a:gd name="connsiteX1904" fmla="*/ 1697573 w 6114357"/>
              <a:gd name="connsiteY1904" fmla="*/ 4646819 h 6860926"/>
              <a:gd name="connsiteX1905" fmla="*/ 1793445 w 6114357"/>
              <a:gd name="connsiteY1905" fmla="*/ 4709449 h 6860926"/>
              <a:gd name="connsiteX1906" fmla="*/ 1770778 w 6114357"/>
              <a:gd name="connsiteY1906" fmla="*/ 4748715 h 6860926"/>
              <a:gd name="connsiteX1907" fmla="*/ 1668650 w 6114357"/>
              <a:gd name="connsiteY1907" fmla="*/ 4696999 h 6860926"/>
              <a:gd name="connsiteX1908" fmla="*/ 1572757 w 6114357"/>
              <a:gd name="connsiteY1908" fmla="*/ 4634369 h 6860926"/>
              <a:gd name="connsiteX1909" fmla="*/ 803043 w 6114357"/>
              <a:gd name="connsiteY1909" fmla="*/ 4595128 h 6860926"/>
              <a:gd name="connsiteX1910" fmla="*/ 811440 w 6114357"/>
              <a:gd name="connsiteY1910" fmla="*/ 4598841 h 6860926"/>
              <a:gd name="connsiteX1911" fmla="*/ 905206 w 6114357"/>
              <a:gd name="connsiteY1911" fmla="*/ 4646819 h 6860926"/>
              <a:gd name="connsiteX1912" fmla="*/ 1001101 w 6114357"/>
              <a:gd name="connsiteY1912" fmla="*/ 4709449 h 6860926"/>
              <a:gd name="connsiteX1913" fmla="*/ 978439 w 6114357"/>
              <a:gd name="connsiteY1913" fmla="*/ 4748715 h 6860926"/>
              <a:gd name="connsiteX1914" fmla="*/ 876285 w 6114357"/>
              <a:gd name="connsiteY1914" fmla="*/ 4696999 h 6860926"/>
              <a:gd name="connsiteX1915" fmla="*/ 780391 w 6114357"/>
              <a:gd name="connsiteY1915" fmla="*/ 4634369 h 6860926"/>
              <a:gd name="connsiteX1916" fmla="*/ 10610 w 6114357"/>
              <a:gd name="connsiteY1916" fmla="*/ 4595128 h 6860926"/>
              <a:gd name="connsiteX1917" fmla="*/ 19006 w 6114357"/>
              <a:gd name="connsiteY1917" fmla="*/ 4598841 h 6860926"/>
              <a:gd name="connsiteX1918" fmla="*/ 112773 w 6114357"/>
              <a:gd name="connsiteY1918" fmla="*/ 4646819 h 6860926"/>
              <a:gd name="connsiteX1919" fmla="*/ 208667 w 6114357"/>
              <a:gd name="connsiteY1919" fmla="*/ 4709449 h 6860926"/>
              <a:gd name="connsiteX1920" fmla="*/ 186002 w 6114357"/>
              <a:gd name="connsiteY1920" fmla="*/ 4748715 h 6860926"/>
              <a:gd name="connsiteX1921" fmla="*/ 83851 w 6114357"/>
              <a:gd name="connsiteY1921" fmla="*/ 4696999 h 6860926"/>
              <a:gd name="connsiteX1922" fmla="*/ 15842 w 6114357"/>
              <a:gd name="connsiteY1922" fmla="*/ 4654097 h 6860926"/>
              <a:gd name="connsiteX1923" fmla="*/ 0 w 6114357"/>
              <a:gd name="connsiteY1923" fmla="*/ 4643015 h 6860926"/>
              <a:gd name="connsiteX1924" fmla="*/ 0 w 6114357"/>
              <a:gd name="connsiteY1924" fmla="*/ 4613508 h 6860926"/>
              <a:gd name="connsiteX1925" fmla="*/ 5557325 w 6114357"/>
              <a:gd name="connsiteY1925" fmla="*/ 4595106 h 6860926"/>
              <a:gd name="connsiteX1926" fmla="*/ 5557388 w 6114357"/>
              <a:gd name="connsiteY1926" fmla="*/ 4595106 h 6860926"/>
              <a:gd name="connsiteX1927" fmla="*/ 5557376 w 6114357"/>
              <a:gd name="connsiteY1927" fmla="*/ 4595128 h 6860926"/>
              <a:gd name="connsiteX1928" fmla="*/ 4764899 w 6114357"/>
              <a:gd name="connsiteY1928" fmla="*/ 4595106 h 6860926"/>
              <a:gd name="connsiteX1929" fmla="*/ 4764961 w 6114357"/>
              <a:gd name="connsiteY1929" fmla="*/ 4595106 h 6860926"/>
              <a:gd name="connsiteX1930" fmla="*/ 4764949 w 6114357"/>
              <a:gd name="connsiteY1930" fmla="*/ 4595128 h 6860926"/>
              <a:gd name="connsiteX1931" fmla="*/ 3972529 w 6114357"/>
              <a:gd name="connsiteY1931" fmla="*/ 4595106 h 6860926"/>
              <a:gd name="connsiteX1932" fmla="*/ 3972594 w 6114357"/>
              <a:gd name="connsiteY1932" fmla="*/ 4595106 h 6860926"/>
              <a:gd name="connsiteX1933" fmla="*/ 3972581 w 6114357"/>
              <a:gd name="connsiteY1933" fmla="*/ 4595128 h 6860926"/>
              <a:gd name="connsiteX1934" fmla="*/ 3180193 w 6114357"/>
              <a:gd name="connsiteY1934" fmla="*/ 4595106 h 6860926"/>
              <a:gd name="connsiteX1935" fmla="*/ 3180258 w 6114357"/>
              <a:gd name="connsiteY1935" fmla="*/ 4595106 h 6860926"/>
              <a:gd name="connsiteX1936" fmla="*/ 3180246 w 6114357"/>
              <a:gd name="connsiteY1936" fmla="*/ 4595128 h 6860926"/>
              <a:gd name="connsiteX1937" fmla="*/ 2387778 w 6114357"/>
              <a:gd name="connsiteY1937" fmla="*/ 4595106 h 6860926"/>
              <a:gd name="connsiteX1938" fmla="*/ 2387841 w 6114357"/>
              <a:gd name="connsiteY1938" fmla="*/ 4595106 h 6860926"/>
              <a:gd name="connsiteX1939" fmla="*/ 2387827 w 6114357"/>
              <a:gd name="connsiteY1939" fmla="*/ 4595128 h 6860926"/>
              <a:gd name="connsiteX1940" fmla="*/ 1595356 w 6114357"/>
              <a:gd name="connsiteY1940" fmla="*/ 4595106 h 6860926"/>
              <a:gd name="connsiteX1941" fmla="*/ 1595422 w 6114357"/>
              <a:gd name="connsiteY1941" fmla="*/ 4595106 h 6860926"/>
              <a:gd name="connsiteX1942" fmla="*/ 1595408 w 6114357"/>
              <a:gd name="connsiteY1942" fmla="*/ 4595128 h 6860926"/>
              <a:gd name="connsiteX1943" fmla="*/ 802992 w 6114357"/>
              <a:gd name="connsiteY1943" fmla="*/ 4595106 h 6860926"/>
              <a:gd name="connsiteX1944" fmla="*/ 803055 w 6114357"/>
              <a:gd name="connsiteY1944" fmla="*/ 4595106 h 6860926"/>
              <a:gd name="connsiteX1945" fmla="*/ 803043 w 6114357"/>
              <a:gd name="connsiteY1945" fmla="*/ 4595128 h 6860926"/>
              <a:gd name="connsiteX1946" fmla="*/ 10559 w 6114357"/>
              <a:gd name="connsiteY1946" fmla="*/ 4595106 h 6860926"/>
              <a:gd name="connsiteX1947" fmla="*/ 10623 w 6114357"/>
              <a:gd name="connsiteY1947" fmla="*/ 4595106 h 6860926"/>
              <a:gd name="connsiteX1948" fmla="*/ 10610 w 6114357"/>
              <a:gd name="connsiteY1948" fmla="*/ 4595128 h 6860926"/>
              <a:gd name="connsiteX1949" fmla="*/ 5820487 w 6114357"/>
              <a:gd name="connsiteY1949" fmla="*/ 4443157 h 6860926"/>
              <a:gd name="connsiteX1950" fmla="*/ 5865816 w 6114357"/>
              <a:gd name="connsiteY1950" fmla="*/ 4443157 h 6860926"/>
              <a:gd name="connsiteX1951" fmla="*/ 5872137 w 6114357"/>
              <a:gd name="connsiteY1951" fmla="*/ 4557565 h 6860926"/>
              <a:gd name="connsiteX1952" fmla="*/ 5865816 w 6114357"/>
              <a:gd name="connsiteY1952" fmla="*/ 4671910 h 6860926"/>
              <a:gd name="connsiteX1953" fmla="*/ 5820487 w 6114357"/>
              <a:gd name="connsiteY1953" fmla="*/ 4671910 h 6860926"/>
              <a:gd name="connsiteX1954" fmla="*/ 5814168 w 6114357"/>
              <a:gd name="connsiteY1954" fmla="*/ 4557565 h 6860926"/>
              <a:gd name="connsiteX1955" fmla="*/ 5820487 w 6114357"/>
              <a:gd name="connsiteY1955" fmla="*/ 4443157 h 6860926"/>
              <a:gd name="connsiteX1956" fmla="*/ 5028063 w 6114357"/>
              <a:gd name="connsiteY1956" fmla="*/ 4443157 h 6860926"/>
              <a:gd name="connsiteX1957" fmla="*/ 5073393 w 6114357"/>
              <a:gd name="connsiteY1957" fmla="*/ 4443157 h 6860926"/>
              <a:gd name="connsiteX1958" fmla="*/ 5079711 w 6114357"/>
              <a:gd name="connsiteY1958" fmla="*/ 4557565 h 6860926"/>
              <a:gd name="connsiteX1959" fmla="*/ 5073393 w 6114357"/>
              <a:gd name="connsiteY1959" fmla="*/ 4671910 h 6860926"/>
              <a:gd name="connsiteX1960" fmla="*/ 5028063 w 6114357"/>
              <a:gd name="connsiteY1960" fmla="*/ 4671910 h 6860926"/>
              <a:gd name="connsiteX1961" fmla="*/ 5021806 w 6114357"/>
              <a:gd name="connsiteY1961" fmla="*/ 4557565 h 6860926"/>
              <a:gd name="connsiteX1962" fmla="*/ 5028063 w 6114357"/>
              <a:gd name="connsiteY1962" fmla="*/ 4443157 h 6860926"/>
              <a:gd name="connsiteX1963" fmla="*/ 4235631 w 6114357"/>
              <a:gd name="connsiteY1963" fmla="*/ 4443157 h 6860926"/>
              <a:gd name="connsiteX1964" fmla="*/ 4280961 w 6114357"/>
              <a:gd name="connsiteY1964" fmla="*/ 4443157 h 6860926"/>
              <a:gd name="connsiteX1965" fmla="*/ 4287283 w 6114357"/>
              <a:gd name="connsiteY1965" fmla="*/ 4557565 h 6860926"/>
              <a:gd name="connsiteX1966" fmla="*/ 4280961 w 6114357"/>
              <a:gd name="connsiteY1966" fmla="*/ 4671910 h 6860926"/>
              <a:gd name="connsiteX1967" fmla="*/ 4235631 w 6114357"/>
              <a:gd name="connsiteY1967" fmla="*/ 4671910 h 6860926"/>
              <a:gd name="connsiteX1968" fmla="*/ 4229312 w 6114357"/>
              <a:gd name="connsiteY1968" fmla="*/ 4557565 h 6860926"/>
              <a:gd name="connsiteX1969" fmla="*/ 4235631 w 6114357"/>
              <a:gd name="connsiteY1969" fmla="*/ 4443157 h 6860926"/>
              <a:gd name="connsiteX1970" fmla="*/ 3443358 w 6114357"/>
              <a:gd name="connsiteY1970" fmla="*/ 4443157 h 6860926"/>
              <a:gd name="connsiteX1971" fmla="*/ 3488682 w 6114357"/>
              <a:gd name="connsiteY1971" fmla="*/ 4443157 h 6860926"/>
              <a:gd name="connsiteX1972" fmla="*/ 3495001 w 6114357"/>
              <a:gd name="connsiteY1972" fmla="*/ 4557565 h 6860926"/>
              <a:gd name="connsiteX1973" fmla="*/ 3488682 w 6114357"/>
              <a:gd name="connsiteY1973" fmla="*/ 4671910 h 6860926"/>
              <a:gd name="connsiteX1974" fmla="*/ 3443358 w 6114357"/>
              <a:gd name="connsiteY1974" fmla="*/ 4671910 h 6860926"/>
              <a:gd name="connsiteX1975" fmla="*/ 3437099 w 6114357"/>
              <a:gd name="connsiteY1975" fmla="*/ 4557565 h 6860926"/>
              <a:gd name="connsiteX1976" fmla="*/ 3443358 w 6114357"/>
              <a:gd name="connsiteY1976" fmla="*/ 4443157 h 6860926"/>
              <a:gd name="connsiteX1977" fmla="*/ 2650940 w 6114357"/>
              <a:gd name="connsiteY1977" fmla="*/ 4443157 h 6860926"/>
              <a:gd name="connsiteX1978" fmla="*/ 2696266 w 6114357"/>
              <a:gd name="connsiteY1978" fmla="*/ 4443157 h 6860926"/>
              <a:gd name="connsiteX1979" fmla="*/ 2702585 w 6114357"/>
              <a:gd name="connsiteY1979" fmla="*/ 4557565 h 6860926"/>
              <a:gd name="connsiteX1980" fmla="*/ 2696266 w 6114357"/>
              <a:gd name="connsiteY1980" fmla="*/ 4671910 h 6860926"/>
              <a:gd name="connsiteX1981" fmla="*/ 2650940 w 6114357"/>
              <a:gd name="connsiteY1981" fmla="*/ 4671910 h 6860926"/>
              <a:gd name="connsiteX1982" fmla="*/ 2644684 w 6114357"/>
              <a:gd name="connsiteY1982" fmla="*/ 4557565 h 6860926"/>
              <a:gd name="connsiteX1983" fmla="*/ 2650940 w 6114357"/>
              <a:gd name="connsiteY1983" fmla="*/ 4443157 h 6860926"/>
              <a:gd name="connsiteX1984" fmla="*/ 1858507 w 6114357"/>
              <a:gd name="connsiteY1984" fmla="*/ 4443157 h 6860926"/>
              <a:gd name="connsiteX1985" fmla="*/ 1903833 w 6114357"/>
              <a:gd name="connsiteY1985" fmla="*/ 4443157 h 6860926"/>
              <a:gd name="connsiteX1986" fmla="*/ 1910149 w 6114357"/>
              <a:gd name="connsiteY1986" fmla="*/ 4557565 h 6860926"/>
              <a:gd name="connsiteX1987" fmla="*/ 1903833 w 6114357"/>
              <a:gd name="connsiteY1987" fmla="*/ 4671910 h 6860926"/>
              <a:gd name="connsiteX1988" fmla="*/ 1858507 w 6114357"/>
              <a:gd name="connsiteY1988" fmla="*/ 4671910 h 6860926"/>
              <a:gd name="connsiteX1989" fmla="*/ 1852249 w 6114357"/>
              <a:gd name="connsiteY1989" fmla="*/ 4557565 h 6860926"/>
              <a:gd name="connsiteX1990" fmla="*/ 1858507 w 6114357"/>
              <a:gd name="connsiteY1990" fmla="*/ 4443157 h 6860926"/>
              <a:gd name="connsiteX1991" fmla="*/ 1066095 w 6114357"/>
              <a:gd name="connsiteY1991" fmla="*/ 4443157 h 6860926"/>
              <a:gd name="connsiteX1992" fmla="*/ 1111424 w 6114357"/>
              <a:gd name="connsiteY1992" fmla="*/ 4443157 h 6860926"/>
              <a:gd name="connsiteX1993" fmla="*/ 1117743 w 6114357"/>
              <a:gd name="connsiteY1993" fmla="*/ 4557565 h 6860926"/>
              <a:gd name="connsiteX1994" fmla="*/ 1111424 w 6114357"/>
              <a:gd name="connsiteY1994" fmla="*/ 4671910 h 6860926"/>
              <a:gd name="connsiteX1995" fmla="*/ 1066095 w 6114357"/>
              <a:gd name="connsiteY1995" fmla="*/ 4671910 h 6860926"/>
              <a:gd name="connsiteX1996" fmla="*/ 1059840 w 6114357"/>
              <a:gd name="connsiteY1996" fmla="*/ 4557565 h 6860926"/>
              <a:gd name="connsiteX1997" fmla="*/ 1066095 w 6114357"/>
              <a:gd name="connsiteY1997" fmla="*/ 4443157 h 6860926"/>
              <a:gd name="connsiteX1998" fmla="*/ 273723 w 6114357"/>
              <a:gd name="connsiteY1998" fmla="*/ 4443157 h 6860926"/>
              <a:gd name="connsiteX1999" fmla="*/ 319051 w 6114357"/>
              <a:gd name="connsiteY1999" fmla="*/ 4443157 h 6860926"/>
              <a:gd name="connsiteX2000" fmla="*/ 325372 w 6114357"/>
              <a:gd name="connsiteY2000" fmla="*/ 4557565 h 6860926"/>
              <a:gd name="connsiteX2001" fmla="*/ 319051 w 6114357"/>
              <a:gd name="connsiteY2001" fmla="*/ 4671910 h 6860926"/>
              <a:gd name="connsiteX2002" fmla="*/ 273723 w 6114357"/>
              <a:gd name="connsiteY2002" fmla="*/ 4671910 h 6860926"/>
              <a:gd name="connsiteX2003" fmla="*/ 267467 w 6114357"/>
              <a:gd name="connsiteY2003" fmla="*/ 4557565 h 6860926"/>
              <a:gd name="connsiteX2004" fmla="*/ 273723 w 6114357"/>
              <a:gd name="connsiteY2004" fmla="*/ 4443157 h 6860926"/>
              <a:gd name="connsiteX2005" fmla="*/ 5732703 w 6114357"/>
              <a:gd name="connsiteY2005" fmla="*/ 4366416 h 6860926"/>
              <a:gd name="connsiteX2006" fmla="*/ 5755369 w 6114357"/>
              <a:gd name="connsiteY2006" fmla="*/ 4405680 h 6860926"/>
              <a:gd name="connsiteX2007" fmla="*/ 5659475 w 6114357"/>
              <a:gd name="connsiteY2007" fmla="*/ 4468311 h 6860926"/>
              <a:gd name="connsiteX2008" fmla="*/ 5557261 w 6114357"/>
              <a:gd name="connsiteY2008" fmla="*/ 4520025 h 6860926"/>
              <a:gd name="connsiteX2009" fmla="*/ 5534598 w 6114357"/>
              <a:gd name="connsiteY2009" fmla="*/ 4480761 h 6860926"/>
              <a:gd name="connsiteX2010" fmla="*/ 5534662 w 6114357"/>
              <a:gd name="connsiteY2010" fmla="*/ 4480761 h 6860926"/>
              <a:gd name="connsiteX2011" fmla="*/ 5630554 w 6114357"/>
              <a:gd name="connsiteY2011" fmla="*/ 4418130 h 6860926"/>
              <a:gd name="connsiteX2012" fmla="*/ 5732703 w 6114357"/>
              <a:gd name="connsiteY2012" fmla="*/ 4366416 h 6860926"/>
              <a:gd name="connsiteX2013" fmla="*/ 4940339 w 6114357"/>
              <a:gd name="connsiteY2013" fmla="*/ 4366416 h 6860926"/>
              <a:gd name="connsiteX2014" fmla="*/ 4963005 w 6114357"/>
              <a:gd name="connsiteY2014" fmla="*/ 4405680 h 6860926"/>
              <a:gd name="connsiteX2015" fmla="*/ 4867111 w 6114357"/>
              <a:gd name="connsiteY2015" fmla="*/ 4468311 h 6860926"/>
              <a:gd name="connsiteX2016" fmla="*/ 4764899 w 6114357"/>
              <a:gd name="connsiteY2016" fmla="*/ 4520025 h 6860926"/>
              <a:gd name="connsiteX2017" fmla="*/ 4742234 w 6114357"/>
              <a:gd name="connsiteY2017" fmla="*/ 4480761 h 6860926"/>
              <a:gd name="connsiteX2018" fmla="*/ 4742299 w 6114357"/>
              <a:gd name="connsiteY2018" fmla="*/ 4480761 h 6860926"/>
              <a:gd name="connsiteX2019" fmla="*/ 4838192 w 6114357"/>
              <a:gd name="connsiteY2019" fmla="*/ 4418130 h 6860926"/>
              <a:gd name="connsiteX2020" fmla="*/ 4940339 w 6114357"/>
              <a:gd name="connsiteY2020" fmla="*/ 4366416 h 6860926"/>
              <a:gd name="connsiteX2021" fmla="*/ 4147907 w 6114357"/>
              <a:gd name="connsiteY2021" fmla="*/ 4366416 h 6860926"/>
              <a:gd name="connsiteX2022" fmla="*/ 4170572 w 6114357"/>
              <a:gd name="connsiteY2022" fmla="*/ 4405680 h 6860926"/>
              <a:gd name="connsiteX2023" fmla="*/ 4074680 w 6114357"/>
              <a:gd name="connsiteY2023" fmla="*/ 4468311 h 6860926"/>
              <a:gd name="connsiteX2024" fmla="*/ 3972463 w 6114357"/>
              <a:gd name="connsiteY2024" fmla="*/ 4520025 h 6860926"/>
              <a:gd name="connsiteX2025" fmla="*/ 3949801 w 6114357"/>
              <a:gd name="connsiteY2025" fmla="*/ 4480761 h 6860926"/>
              <a:gd name="connsiteX2026" fmla="*/ 3949866 w 6114357"/>
              <a:gd name="connsiteY2026" fmla="*/ 4480761 h 6860926"/>
              <a:gd name="connsiteX2027" fmla="*/ 4045760 w 6114357"/>
              <a:gd name="connsiteY2027" fmla="*/ 4418130 h 6860926"/>
              <a:gd name="connsiteX2028" fmla="*/ 4147907 w 6114357"/>
              <a:gd name="connsiteY2028" fmla="*/ 4366416 h 6860926"/>
              <a:gd name="connsiteX2029" fmla="*/ 3355572 w 6114357"/>
              <a:gd name="connsiteY2029" fmla="*/ 4366416 h 6860926"/>
              <a:gd name="connsiteX2030" fmla="*/ 3378237 w 6114357"/>
              <a:gd name="connsiteY2030" fmla="*/ 4405680 h 6860926"/>
              <a:gd name="connsiteX2031" fmla="*/ 3282344 w 6114357"/>
              <a:gd name="connsiteY2031" fmla="*/ 4468311 h 6860926"/>
              <a:gd name="connsiteX2032" fmla="*/ 3180130 w 6114357"/>
              <a:gd name="connsiteY2032" fmla="*/ 4520025 h 6860926"/>
              <a:gd name="connsiteX2033" fmla="*/ 3157465 w 6114357"/>
              <a:gd name="connsiteY2033" fmla="*/ 4480761 h 6860926"/>
              <a:gd name="connsiteX2034" fmla="*/ 3157529 w 6114357"/>
              <a:gd name="connsiteY2034" fmla="*/ 4480761 h 6860926"/>
              <a:gd name="connsiteX2035" fmla="*/ 3253423 w 6114357"/>
              <a:gd name="connsiteY2035" fmla="*/ 4418130 h 6860926"/>
              <a:gd name="connsiteX2036" fmla="*/ 3355572 w 6114357"/>
              <a:gd name="connsiteY2036" fmla="*/ 4366416 h 6860926"/>
              <a:gd name="connsiteX2037" fmla="*/ 2563219 w 6114357"/>
              <a:gd name="connsiteY2037" fmla="*/ 4366416 h 6860926"/>
              <a:gd name="connsiteX2038" fmla="*/ 2585884 w 6114357"/>
              <a:gd name="connsiteY2038" fmla="*/ 4405680 h 6860926"/>
              <a:gd name="connsiteX2039" fmla="*/ 2489991 w 6114357"/>
              <a:gd name="connsiteY2039" fmla="*/ 4468311 h 6860926"/>
              <a:gd name="connsiteX2040" fmla="*/ 2387778 w 6114357"/>
              <a:gd name="connsiteY2040" fmla="*/ 4520025 h 6860926"/>
              <a:gd name="connsiteX2041" fmla="*/ 2365115 w 6114357"/>
              <a:gd name="connsiteY2041" fmla="*/ 4480761 h 6860926"/>
              <a:gd name="connsiteX2042" fmla="*/ 2461006 w 6114357"/>
              <a:gd name="connsiteY2042" fmla="*/ 4418130 h 6860926"/>
              <a:gd name="connsiteX2043" fmla="*/ 2563219 w 6114357"/>
              <a:gd name="connsiteY2043" fmla="*/ 4366416 h 6860926"/>
              <a:gd name="connsiteX2044" fmla="*/ 1770778 w 6114357"/>
              <a:gd name="connsiteY2044" fmla="*/ 4366416 h 6860926"/>
              <a:gd name="connsiteX2045" fmla="*/ 1793445 w 6114357"/>
              <a:gd name="connsiteY2045" fmla="*/ 4405680 h 6860926"/>
              <a:gd name="connsiteX2046" fmla="*/ 1697570 w 6114357"/>
              <a:gd name="connsiteY2046" fmla="*/ 4468311 h 6860926"/>
              <a:gd name="connsiteX2047" fmla="*/ 1595356 w 6114357"/>
              <a:gd name="connsiteY2047" fmla="*/ 4520025 h 6860926"/>
              <a:gd name="connsiteX2048" fmla="*/ 1572692 w 6114357"/>
              <a:gd name="connsiteY2048" fmla="*/ 4480761 h 6860926"/>
              <a:gd name="connsiteX2049" fmla="*/ 1668587 w 6114357"/>
              <a:gd name="connsiteY2049" fmla="*/ 4418130 h 6860926"/>
              <a:gd name="connsiteX2050" fmla="*/ 1770778 w 6114357"/>
              <a:gd name="connsiteY2050" fmla="*/ 4366416 h 6860926"/>
              <a:gd name="connsiteX2051" fmla="*/ 978439 w 6114357"/>
              <a:gd name="connsiteY2051" fmla="*/ 4366416 h 6860926"/>
              <a:gd name="connsiteX2052" fmla="*/ 1001101 w 6114357"/>
              <a:gd name="connsiteY2052" fmla="*/ 4405680 h 6860926"/>
              <a:gd name="connsiteX2053" fmla="*/ 905206 w 6114357"/>
              <a:gd name="connsiteY2053" fmla="*/ 4468311 h 6860926"/>
              <a:gd name="connsiteX2054" fmla="*/ 802992 w 6114357"/>
              <a:gd name="connsiteY2054" fmla="*/ 4520025 h 6860926"/>
              <a:gd name="connsiteX2055" fmla="*/ 780328 w 6114357"/>
              <a:gd name="connsiteY2055" fmla="*/ 4480761 h 6860926"/>
              <a:gd name="connsiteX2056" fmla="*/ 876221 w 6114357"/>
              <a:gd name="connsiteY2056" fmla="*/ 4418130 h 6860926"/>
              <a:gd name="connsiteX2057" fmla="*/ 978439 w 6114357"/>
              <a:gd name="connsiteY2057" fmla="*/ 4366416 h 6860926"/>
              <a:gd name="connsiteX2058" fmla="*/ 185939 w 6114357"/>
              <a:gd name="connsiteY2058" fmla="*/ 4366416 h 6860926"/>
              <a:gd name="connsiteX2059" fmla="*/ 208602 w 6114357"/>
              <a:gd name="connsiteY2059" fmla="*/ 4405680 h 6860926"/>
              <a:gd name="connsiteX2060" fmla="*/ 112710 w 6114357"/>
              <a:gd name="connsiteY2060" fmla="*/ 4468311 h 6860926"/>
              <a:gd name="connsiteX2061" fmla="*/ 10495 w 6114357"/>
              <a:gd name="connsiteY2061" fmla="*/ 4520025 h 6860926"/>
              <a:gd name="connsiteX2062" fmla="*/ 0 w 6114357"/>
              <a:gd name="connsiteY2062" fmla="*/ 4501843 h 6860926"/>
              <a:gd name="connsiteX2063" fmla="*/ 0 w 6114357"/>
              <a:gd name="connsiteY2063" fmla="*/ 4472070 h 6860926"/>
              <a:gd name="connsiteX2064" fmla="*/ 15778 w 6114357"/>
              <a:gd name="connsiteY2064" fmla="*/ 4461033 h 6860926"/>
              <a:gd name="connsiteX2065" fmla="*/ 83787 w 6114357"/>
              <a:gd name="connsiteY2065" fmla="*/ 4418130 h 6860926"/>
              <a:gd name="connsiteX2066" fmla="*/ 185939 w 6114357"/>
              <a:gd name="connsiteY2066" fmla="*/ 4366416 h 6860926"/>
              <a:gd name="connsiteX2067" fmla="*/ 5161164 w 6114357"/>
              <a:gd name="connsiteY2067" fmla="*/ 4366375 h 6860926"/>
              <a:gd name="connsiteX2068" fmla="*/ 5169559 w 6114357"/>
              <a:gd name="connsiteY2068" fmla="*/ 4370087 h 6860926"/>
              <a:gd name="connsiteX2069" fmla="*/ 5263326 w 6114357"/>
              <a:gd name="connsiteY2069" fmla="*/ 4418066 h 6860926"/>
              <a:gd name="connsiteX2070" fmla="*/ 5359219 w 6114357"/>
              <a:gd name="connsiteY2070" fmla="*/ 4480697 h 6860926"/>
              <a:gd name="connsiteX2071" fmla="*/ 5336555 w 6114357"/>
              <a:gd name="connsiteY2071" fmla="*/ 4519961 h 6860926"/>
              <a:gd name="connsiteX2072" fmla="*/ 5234405 w 6114357"/>
              <a:gd name="connsiteY2072" fmla="*/ 4468248 h 6860926"/>
              <a:gd name="connsiteX2073" fmla="*/ 5138513 w 6114357"/>
              <a:gd name="connsiteY2073" fmla="*/ 4405617 h 6860926"/>
              <a:gd name="connsiteX2074" fmla="*/ 4368734 w 6114357"/>
              <a:gd name="connsiteY2074" fmla="*/ 4366375 h 6860926"/>
              <a:gd name="connsiteX2075" fmla="*/ 4377133 w 6114357"/>
              <a:gd name="connsiteY2075" fmla="*/ 4370087 h 6860926"/>
              <a:gd name="connsiteX2076" fmla="*/ 4470896 w 6114357"/>
              <a:gd name="connsiteY2076" fmla="*/ 4418066 h 6860926"/>
              <a:gd name="connsiteX2077" fmla="*/ 4566786 w 6114357"/>
              <a:gd name="connsiteY2077" fmla="*/ 4480697 h 6860926"/>
              <a:gd name="connsiteX2078" fmla="*/ 4544124 w 6114357"/>
              <a:gd name="connsiteY2078" fmla="*/ 4519961 h 6860926"/>
              <a:gd name="connsiteX2079" fmla="*/ 4441974 w 6114357"/>
              <a:gd name="connsiteY2079" fmla="*/ 4468248 h 6860926"/>
              <a:gd name="connsiteX2080" fmla="*/ 4346083 w 6114357"/>
              <a:gd name="connsiteY2080" fmla="*/ 4405617 h 6860926"/>
              <a:gd name="connsiteX2081" fmla="*/ 3576458 w 6114357"/>
              <a:gd name="connsiteY2081" fmla="*/ 4366375 h 6860926"/>
              <a:gd name="connsiteX2082" fmla="*/ 3584854 w 6114357"/>
              <a:gd name="connsiteY2082" fmla="*/ 4370087 h 6860926"/>
              <a:gd name="connsiteX2083" fmla="*/ 3678618 w 6114357"/>
              <a:gd name="connsiteY2083" fmla="*/ 4418066 h 6860926"/>
              <a:gd name="connsiteX2084" fmla="*/ 3774507 w 6114357"/>
              <a:gd name="connsiteY2084" fmla="*/ 4480697 h 6860926"/>
              <a:gd name="connsiteX2085" fmla="*/ 3751844 w 6114357"/>
              <a:gd name="connsiteY2085" fmla="*/ 4519961 h 6860926"/>
              <a:gd name="connsiteX2086" fmla="*/ 3649698 w 6114357"/>
              <a:gd name="connsiteY2086" fmla="*/ 4468248 h 6860926"/>
              <a:gd name="connsiteX2087" fmla="*/ 3553805 w 6114357"/>
              <a:gd name="connsiteY2087" fmla="*/ 4405617 h 6860926"/>
              <a:gd name="connsiteX2088" fmla="*/ 2784039 w 6114357"/>
              <a:gd name="connsiteY2088" fmla="*/ 4366375 h 6860926"/>
              <a:gd name="connsiteX2089" fmla="*/ 2792433 w 6114357"/>
              <a:gd name="connsiteY2089" fmla="*/ 4370087 h 6860926"/>
              <a:gd name="connsiteX2090" fmla="*/ 2886199 w 6114357"/>
              <a:gd name="connsiteY2090" fmla="*/ 4418066 h 6860926"/>
              <a:gd name="connsiteX2091" fmla="*/ 2982097 w 6114357"/>
              <a:gd name="connsiteY2091" fmla="*/ 4480697 h 6860926"/>
              <a:gd name="connsiteX2092" fmla="*/ 2959430 w 6114357"/>
              <a:gd name="connsiteY2092" fmla="*/ 4519961 h 6860926"/>
              <a:gd name="connsiteX2093" fmla="*/ 2857283 w 6114357"/>
              <a:gd name="connsiteY2093" fmla="*/ 4468248 h 6860926"/>
              <a:gd name="connsiteX2094" fmla="*/ 2761385 w 6114357"/>
              <a:gd name="connsiteY2094" fmla="*/ 4405617 h 6860926"/>
              <a:gd name="connsiteX2095" fmla="*/ 1991605 w 6114357"/>
              <a:gd name="connsiteY2095" fmla="*/ 4366375 h 6860926"/>
              <a:gd name="connsiteX2096" fmla="*/ 2000001 w 6114357"/>
              <a:gd name="connsiteY2096" fmla="*/ 4370087 h 6860926"/>
              <a:gd name="connsiteX2097" fmla="*/ 2093772 w 6114357"/>
              <a:gd name="connsiteY2097" fmla="*/ 4418066 h 6860926"/>
              <a:gd name="connsiteX2098" fmla="*/ 2189673 w 6114357"/>
              <a:gd name="connsiteY2098" fmla="*/ 4480697 h 6860926"/>
              <a:gd name="connsiteX2099" fmla="*/ 2167008 w 6114357"/>
              <a:gd name="connsiteY2099" fmla="*/ 4519961 h 6860926"/>
              <a:gd name="connsiteX2100" fmla="*/ 2064848 w 6114357"/>
              <a:gd name="connsiteY2100" fmla="*/ 4468248 h 6860926"/>
              <a:gd name="connsiteX2101" fmla="*/ 1968954 w 6114357"/>
              <a:gd name="connsiteY2101" fmla="*/ 4405617 h 6860926"/>
              <a:gd name="connsiteX2102" fmla="*/ 1199194 w 6114357"/>
              <a:gd name="connsiteY2102" fmla="*/ 4366375 h 6860926"/>
              <a:gd name="connsiteX2103" fmla="*/ 1207591 w 6114357"/>
              <a:gd name="connsiteY2103" fmla="*/ 4370087 h 6860926"/>
              <a:gd name="connsiteX2104" fmla="*/ 1301358 w 6114357"/>
              <a:gd name="connsiteY2104" fmla="*/ 4418066 h 6860926"/>
              <a:gd name="connsiteX2105" fmla="*/ 1397251 w 6114357"/>
              <a:gd name="connsiteY2105" fmla="*/ 4480697 h 6860926"/>
              <a:gd name="connsiteX2106" fmla="*/ 1374587 w 6114357"/>
              <a:gd name="connsiteY2106" fmla="*/ 4519961 h 6860926"/>
              <a:gd name="connsiteX2107" fmla="*/ 1272437 w 6114357"/>
              <a:gd name="connsiteY2107" fmla="*/ 4468248 h 6860926"/>
              <a:gd name="connsiteX2108" fmla="*/ 1176543 w 6114357"/>
              <a:gd name="connsiteY2108" fmla="*/ 4405617 h 6860926"/>
              <a:gd name="connsiteX2109" fmla="*/ 406823 w 6114357"/>
              <a:gd name="connsiteY2109" fmla="*/ 4366375 h 6860926"/>
              <a:gd name="connsiteX2110" fmla="*/ 415219 w 6114357"/>
              <a:gd name="connsiteY2110" fmla="*/ 4370087 h 6860926"/>
              <a:gd name="connsiteX2111" fmla="*/ 508984 w 6114357"/>
              <a:gd name="connsiteY2111" fmla="*/ 4418066 h 6860926"/>
              <a:gd name="connsiteX2112" fmla="*/ 604877 w 6114357"/>
              <a:gd name="connsiteY2112" fmla="*/ 4480697 h 6860926"/>
              <a:gd name="connsiteX2113" fmla="*/ 582212 w 6114357"/>
              <a:gd name="connsiteY2113" fmla="*/ 4519961 h 6860926"/>
              <a:gd name="connsiteX2114" fmla="*/ 480064 w 6114357"/>
              <a:gd name="connsiteY2114" fmla="*/ 4468248 h 6860926"/>
              <a:gd name="connsiteX2115" fmla="*/ 384172 w 6114357"/>
              <a:gd name="connsiteY2115" fmla="*/ 4405617 h 6860926"/>
              <a:gd name="connsiteX2116" fmla="*/ 5953539 w 6114357"/>
              <a:gd name="connsiteY2116" fmla="*/ 4366352 h 6860926"/>
              <a:gd name="connsiteX2117" fmla="*/ 6055753 w 6114357"/>
              <a:gd name="connsiteY2117" fmla="*/ 4418066 h 6860926"/>
              <a:gd name="connsiteX2118" fmla="*/ 6114357 w 6114357"/>
              <a:gd name="connsiteY2118" fmla="*/ 4455066 h 6860926"/>
              <a:gd name="connsiteX2119" fmla="*/ 6114357 w 6114357"/>
              <a:gd name="connsiteY2119" fmla="*/ 4513346 h 6860926"/>
              <a:gd name="connsiteX2120" fmla="*/ 6097938 w 6114357"/>
              <a:gd name="connsiteY2120" fmla="*/ 4505692 h 6860926"/>
              <a:gd name="connsiteX2121" fmla="*/ 6026769 w 6114357"/>
              <a:gd name="connsiteY2121" fmla="*/ 4468248 h 6860926"/>
              <a:gd name="connsiteX2122" fmla="*/ 5930874 w 6114357"/>
              <a:gd name="connsiteY2122" fmla="*/ 4405617 h 6860926"/>
              <a:gd name="connsiteX2123" fmla="*/ 5161113 w 6114357"/>
              <a:gd name="connsiteY2123" fmla="*/ 4366352 h 6860926"/>
              <a:gd name="connsiteX2124" fmla="*/ 5161176 w 6114357"/>
              <a:gd name="connsiteY2124" fmla="*/ 4366352 h 6860926"/>
              <a:gd name="connsiteX2125" fmla="*/ 5161164 w 6114357"/>
              <a:gd name="connsiteY2125" fmla="*/ 4366375 h 6860926"/>
              <a:gd name="connsiteX2126" fmla="*/ 4368680 w 6114357"/>
              <a:gd name="connsiteY2126" fmla="*/ 4366352 h 6860926"/>
              <a:gd name="connsiteX2127" fmla="*/ 4368743 w 6114357"/>
              <a:gd name="connsiteY2127" fmla="*/ 4366352 h 6860926"/>
              <a:gd name="connsiteX2128" fmla="*/ 4368734 w 6114357"/>
              <a:gd name="connsiteY2128" fmla="*/ 4366375 h 6860926"/>
              <a:gd name="connsiteX2129" fmla="*/ 3576404 w 6114357"/>
              <a:gd name="connsiteY2129" fmla="*/ 4366352 h 6860926"/>
              <a:gd name="connsiteX2130" fmla="*/ 3576470 w 6114357"/>
              <a:gd name="connsiteY2130" fmla="*/ 4366352 h 6860926"/>
              <a:gd name="connsiteX2131" fmla="*/ 3576458 w 6114357"/>
              <a:gd name="connsiteY2131" fmla="*/ 4366375 h 6860926"/>
              <a:gd name="connsiteX2132" fmla="*/ 2783988 w 6114357"/>
              <a:gd name="connsiteY2132" fmla="*/ 4366352 h 6860926"/>
              <a:gd name="connsiteX2133" fmla="*/ 2784048 w 6114357"/>
              <a:gd name="connsiteY2133" fmla="*/ 4366352 h 6860926"/>
              <a:gd name="connsiteX2134" fmla="*/ 2784039 w 6114357"/>
              <a:gd name="connsiteY2134" fmla="*/ 4366375 h 6860926"/>
              <a:gd name="connsiteX2135" fmla="*/ 1991555 w 6114357"/>
              <a:gd name="connsiteY2135" fmla="*/ 4366352 h 6860926"/>
              <a:gd name="connsiteX2136" fmla="*/ 1991620 w 6114357"/>
              <a:gd name="connsiteY2136" fmla="*/ 4366352 h 6860926"/>
              <a:gd name="connsiteX2137" fmla="*/ 1991605 w 6114357"/>
              <a:gd name="connsiteY2137" fmla="*/ 4366375 h 6860926"/>
              <a:gd name="connsiteX2138" fmla="*/ 1199144 w 6114357"/>
              <a:gd name="connsiteY2138" fmla="*/ 4366352 h 6860926"/>
              <a:gd name="connsiteX2139" fmla="*/ 1199206 w 6114357"/>
              <a:gd name="connsiteY2139" fmla="*/ 4366352 h 6860926"/>
              <a:gd name="connsiteX2140" fmla="*/ 1199194 w 6114357"/>
              <a:gd name="connsiteY2140" fmla="*/ 4366375 h 6860926"/>
              <a:gd name="connsiteX2141" fmla="*/ 406771 w 6114357"/>
              <a:gd name="connsiteY2141" fmla="*/ 4366352 h 6860926"/>
              <a:gd name="connsiteX2142" fmla="*/ 406836 w 6114357"/>
              <a:gd name="connsiteY2142" fmla="*/ 4366352 h 6860926"/>
              <a:gd name="connsiteX2143" fmla="*/ 406823 w 6114357"/>
              <a:gd name="connsiteY2143" fmla="*/ 4366375 h 6860926"/>
              <a:gd name="connsiteX2144" fmla="*/ 5424276 w 6114357"/>
              <a:gd name="connsiteY2144" fmla="*/ 4214467 h 6860926"/>
              <a:gd name="connsiteX2145" fmla="*/ 5469603 w 6114357"/>
              <a:gd name="connsiteY2145" fmla="*/ 4214467 h 6860926"/>
              <a:gd name="connsiteX2146" fmla="*/ 5475923 w 6114357"/>
              <a:gd name="connsiteY2146" fmla="*/ 4328876 h 6860926"/>
              <a:gd name="connsiteX2147" fmla="*/ 5469603 w 6114357"/>
              <a:gd name="connsiteY2147" fmla="*/ 4443221 h 6860926"/>
              <a:gd name="connsiteX2148" fmla="*/ 5424276 w 6114357"/>
              <a:gd name="connsiteY2148" fmla="*/ 4443221 h 6860926"/>
              <a:gd name="connsiteX2149" fmla="*/ 5417954 w 6114357"/>
              <a:gd name="connsiteY2149" fmla="*/ 4328876 h 6860926"/>
              <a:gd name="connsiteX2150" fmla="*/ 5424276 w 6114357"/>
              <a:gd name="connsiteY2150" fmla="*/ 4214467 h 6860926"/>
              <a:gd name="connsiteX2151" fmla="*/ 4631846 w 6114357"/>
              <a:gd name="connsiteY2151" fmla="*/ 4214467 h 6860926"/>
              <a:gd name="connsiteX2152" fmla="*/ 4677177 w 6114357"/>
              <a:gd name="connsiteY2152" fmla="*/ 4214467 h 6860926"/>
              <a:gd name="connsiteX2153" fmla="*/ 4683497 w 6114357"/>
              <a:gd name="connsiteY2153" fmla="*/ 4328876 h 6860926"/>
              <a:gd name="connsiteX2154" fmla="*/ 4677177 w 6114357"/>
              <a:gd name="connsiteY2154" fmla="*/ 4443221 h 6860926"/>
              <a:gd name="connsiteX2155" fmla="*/ 4631846 w 6114357"/>
              <a:gd name="connsiteY2155" fmla="*/ 4443221 h 6860926"/>
              <a:gd name="connsiteX2156" fmla="*/ 4625590 w 6114357"/>
              <a:gd name="connsiteY2156" fmla="*/ 4328876 h 6860926"/>
              <a:gd name="connsiteX2157" fmla="*/ 4631846 w 6114357"/>
              <a:gd name="connsiteY2157" fmla="*/ 4214467 h 6860926"/>
              <a:gd name="connsiteX2158" fmla="*/ 3839502 w 6114357"/>
              <a:gd name="connsiteY2158" fmla="*/ 4214467 h 6860926"/>
              <a:gd name="connsiteX2159" fmla="*/ 3884741 w 6114357"/>
              <a:gd name="connsiteY2159" fmla="*/ 4214467 h 6860926"/>
              <a:gd name="connsiteX2160" fmla="*/ 3891062 w 6114357"/>
              <a:gd name="connsiteY2160" fmla="*/ 4328876 h 6860926"/>
              <a:gd name="connsiteX2161" fmla="*/ 3884741 w 6114357"/>
              <a:gd name="connsiteY2161" fmla="*/ 4443221 h 6860926"/>
              <a:gd name="connsiteX2162" fmla="*/ 3839502 w 6114357"/>
              <a:gd name="connsiteY2162" fmla="*/ 4443221 h 6860926"/>
              <a:gd name="connsiteX2163" fmla="*/ 3833245 w 6114357"/>
              <a:gd name="connsiteY2163" fmla="*/ 4328876 h 6860926"/>
              <a:gd name="connsiteX2164" fmla="*/ 3839502 w 6114357"/>
              <a:gd name="connsiteY2164" fmla="*/ 4214467 h 6860926"/>
              <a:gd name="connsiteX2165" fmla="*/ 3047151 w 6114357"/>
              <a:gd name="connsiteY2165" fmla="*/ 4214467 h 6860926"/>
              <a:gd name="connsiteX2166" fmla="*/ 3092475 w 6114357"/>
              <a:gd name="connsiteY2166" fmla="*/ 4214467 h 6860926"/>
              <a:gd name="connsiteX2167" fmla="*/ 3098798 w 6114357"/>
              <a:gd name="connsiteY2167" fmla="*/ 4328876 h 6860926"/>
              <a:gd name="connsiteX2168" fmla="*/ 3092475 w 6114357"/>
              <a:gd name="connsiteY2168" fmla="*/ 4443221 h 6860926"/>
              <a:gd name="connsiteX2169" fmla="*/ 3047151 w 6114357"/>
              <a:gd name="connsiteY2169" fmla="*/ 4443221 h 6860926"/>
              <a:gd name="connsiteX2170" fmla="*/ 3040896 w 6114357"/>
              <a:gd name="connsiteY2170" fmla="*/ 4328876 h 6860926"/>
              <a:gd name="connsiteX2171" fmla="*/ 3047151 w 6114357"/>
              <a:gd name="connsiteY2171" fmla="*/ 4214467 h 6860926"/>
              <a:gd name="connsiteX2172" fmla="*/ 2254725 w 6114357"/>
              <a:gd name="connsiteY2172" fmla="*/ 4214467 h 6860926"/>
              <a:gd name="connsiteX2173" fmla="*/ 2300053 w 6114357"/>
              <a:gd name="connsiteY2173" fmla="*/ 4214467 h 6860926"/>
              <a:gd name="connsiteX2174" fmla="*/ 2306378 w 6114357"/>
              <a:gd name="connsiteY2174" fmla="*/ 4328876 h 6860926"/>
              <a:gd name="connsiteX2175" fmla="*/ 2300053 w 6114357"/>
              <a:gd name="connsiteY2175" fmla="*/ 4443221 h 6860926"/>
              <a:gd name="connsiteX2176" fmla="*/ 2254725 w 6114357"/>
              <a:gd name="connsiteY2176" fmla="*/ 4443221 h 6860926"/>
              <a:gd name="connsiteX2177" fmla="*/ 2248468 w 6114357"/>
              <a:gd name="connsiteY2177" fmla="*/ 4328876 h 6860926"/>
              <a:gd name="connsiteX2178" fmla="*/ 2254725 w 6114357"/>
              <a:gd name="connsiteY2178" fmla="*/ 4214467 h 6860926"/>
              <a:gd name="connsiteX2179" fmla="*/ 1462303 w 6114357"/>
              <a:gd name="connsiteY2179" fmla="*/ 4214467 h 6860926"/>
              <a:gd name="connsiteX2180" fmla="*/ 1507634 w 6114357"/>
              <a:gd name="connsiteY2180" fmla="*/ 4214467 h 6860926"/>
              <a:gd name="connsiteX2181" fmla="*/ 1513955 w 6114357"/>
              <a:gd name="connsiteY2181" fmla="*/ 4328876 h 6860926"/>
              <a:gd name="connsiteX2182" fmla="*/ 1507634 w 6114357"/>
              <a:gd name="connsiteY2182" fmla="*/ 4443221 h 6860926"/>
              <a:gd name="connsiteX2183" fmla="*/ 1462303 w 6114357"/>
              <a:gd name="connsiteY2183" fmla="*/ 4443221 h 6860926"/>
              <a:gd name="connsiteX2184" fmla="*/ 1456047 w 6114357"/>
              <a:gd name="connsiteY2184" fmla="*/ 4328876 h 6860926"/>
              <a:gd name="connsiteX2185" fmla="*/ 1462303 w 6114357"/>
              <a:gd name="connsiteY2185" fmla="*/ 4214467 h 6860926"/>
              <a:gd name="connsiteX2186" fmla="*/ 669878 w 6114357"/>
              <a:gd name="connsiteY2186" fmla="*/ 4214467 h 6860926"/>
              <a:gd name="connsiteX2187" fmla="*/ 715206 w 6114357"/>
              <a:gd name="connsiteY2187" fmla="*/ 4214467 h 6860926"/>
              <a:gd name="connsiteX2188" fmla="*/ 721525 w 6114357"/>
              <a:gd name="connsiteY2188" fmla="*/ 4328876 h 6860926"/>
              <a:gd name="connsiteX2189" fmla="*/ 715206 w 6114357"/>
              <a:gd name="connsiteY2189" fmla="*/ 4443221 h 6860926"/>
              <a:gd name="connsiteX2190" fmla="*/ 669878 w 6114357"/>
              <a:gd name="connsiteY2190" fmla="*/ 4443221 h 6860926"/>
              <a:gd name="connsiteX2191" fmla="*/ 663556 w 6114357"/>
              <a:gd name="connsiteY2191" fmla="*/ 4328876 h 6860926"/>
              <a:gd name="connsiteX2192" fmla="*/ 669878 w 6114357"/>
              <a:gd name="connsiteY2192" fmla="*/ 4214467 h 6860926"/>
              <a:gd name="connsiteX2193" fmla="*/ 6114357 w 6114357"/>
              <a:gd name="connsiteY2193" fmla="*/ 4144278 h 6860926"/>
              <a:gd name="connsiteX2194" fmla="*/ 6114357 w 6114357"/>
              <a:gd name="connsiteY2194" fmla="*/ 4202558 h 6860926"/>
              <a:gd name="connsiteX2195" fmla="*/ 6055753 w 6114357"/>
              <a:gd name="connsiteY2195" fmla="*/ 4239558 h 6860926"/>
              <a:gd name="connsiteX2196" fmla="*/ 5953539 w 6114357"/>
              <a:gd name="connsiteY2196" fmla="*/ 4291272 h 6860926"/>
              <a:gd name="connsiteX2197" fmla="*/ 5930874 w 6114357"/>
              <a:gd name="connsiteY2197" fmla="*/ 4252008 h 6860926"/>
              <a:gd name="connsiteX2198" fmla="*/ 6026769 w 6114357"/>
              <a:gd name="connsiteY2198" fmla="*/ 4189376 h 6860926"/>
              <a:gd name="connsiteX2199" fmla="*/ 6097938 w 6114357"/>
              <a:gd name="connsiteY2199" fmla="*/ 4151932 h 6860926"/>
              <a:gd name="connsiteX2200" fmla="*/ 5557376 w 6114357"/>
              <a:gd name="connsiteY2200" fmla="*/ 4137686 h 6860926"/>
              <a:gd name="connsiteX2201" fmla="*/ 5565773 w 6114357"/>
              <a:gd name="connsiteY2201" fmla="*/ 4141398 h 6860926"/>
              <a:gd name="connsiteX2202" fmla="*/ 5659540 w 6114357"/>
              <a:gd name="connsiteY2202" fmla="*/ 4189376 h 6860926"/>
              <a:gd name="connsiteX2203" fmla="*/ 5755429 w 6114357"/>
              <a:gd name="connsiteY2203" fmla="*/ 4252008 h 6860926"/>
              <a:gd name="connsiteX2204" fmla="*/ 5732767 w 6114357"/>
              <a:gd name="connsiteY2204" fmla="*/ 4291272 h 6860926"/>
              <a:gd name="connsiteX2205" fmla="*/ 5630617 w 6114357"/>
              <a:gd name="connsiteY2205" fmla="*/ 4239558 h 6860926"/>
              <a:gd name="connsiteX2206" fmla="*/ 5534723 w 6114357"/>
              <a:gd name="connsiteY2206" fmla="*/ 4176929 h 6860926"/>
              <a:gd name="connsiteX2207" fmla="*/ 4764949 w 6114357"/>
              <a:gd name="connsiteY2207" fmla="*/ 4137686 h 6860926"/>
              <a:gd name="connsiteX2208" fmla="*/ 4773345 w 6114357"/>
              <a:gd name="connsiteY2208" fmla="*/ 4141398 h 6860926"/>
              <a:gd name="connsiteX2209" fmla="*/ 4867111 w 6114357"/>
              <a:gd name="connsiteY2209" fmla="*/ 4189376 h 6860926"/>
              <a:gd name="connsiteX2210" fmla="*/ 4963005 w 6114357"/>
              <a:gd name="connsiteY2210" fmla="*/ 4252008 h 6860926"/>
              <a:gd name="connsiteX2211" fmla="*/ 4940339 w 6114357"/>
              <a:gd name="connsiteY2211" fmla="*/ 4291272 h 6860926"/>
              <a:gd name="connsiteX2212" fmla="*/ 4838187 w 6114357"/>
              <a:gd name="connsiteY2212" fmla="*/ 4239558 h 6860926"/>
              <a:gd name="connsiteX2213" fmla="*/ 4742295 w 6114357"/>
              <a:gd name="connsiteY2213" fmla="*/ 4176929 h 6860926"/>
              <a:gd name="connsiteX2214" fmla="*/ 3972581 w 6114357"/>
              <a:gd name="connsiteY2214" fmla="*/ 4137686 h 6860926"/>
              <a:gd name="connsiteX2215" fmla="*/ 3980976 w 6114357"/>
              <a:gd name="connsiteY2215" fmla="*/ 4141398 h 6860926"/>
              <a:gd name="connsiteX2216" fmla="*/ 4074744 w 6114357"/>
              <a:gd name="connsiteY2216" fmla="*/ 4189376 h 6860926"/>
              <a:gd name="connsiteX2217" fmla="*/ 4170638 w 6114357"/>
              <a:gd name="connsiteY2217" fmla="*/ 4252008 h 6860926"/>
              <a:gd name="connsiteX2218" fmla="*/ 4147972 w 6114357"/>
              <a:gd name="connsiteY2218" fmla="*/ 4291272 h 6860926"/>
              <a:gd name="connsiteX2219" fmla="*/ 4045823 w 6114357"/>
              <a:gd name="connsiteY2219" fmla="*/ 4239558 h 6860926"/>
              <a:gd name="connsiteX2220" fmla="*/ 3949930 w 6114357"/>
              <a:gd name="connsiteY2220" fmla="*/ 4176929 h 6860926"/>
              <a:gd name="connsiteX2221" fmla="*/ 3180246 w 6114357"/>
              <a:gd name="connsiteY2221" fmla="*/ 4137686 h 6860926"/>
              <a:gd name="connsiteX2222" fmla="*/ 3188642 w 6114357"/>
              <a:gd name="connsiteY2222" fmla="*/ 4141398 h 6860926"/>
              <a:gd name="connsiteX2223" fmla="*/ 3282411 w 6114357"/>
              <a:gd name="connsiteY2223" fmla="*/ 4189376 h 6860926"/>
              <a:gd name="connsiteX2224" fmla="*/ 3378302 w 6114357"/>
              <a:gd name="connsiteY2224" fmla="*/ 4252008 h 6860926"/>
              <a:gd name="connsiteX2225" fmla="*/ 3355638 w 6114357"/>
              <a:gd name="connsiteY2225" fmla="*/ 4291272 h 6860926"/>
              <a:gd name="connsiteX2226" fmla="*/ 3253486 w 6114357"/>
              <a:gd name="connsiteY2226" fmla="*/ 4239558 h 6860926"/>
              <a:gd name="connsiteX2227" fmla="*/ 3157594 w 6114357"/>
              <a:gd name="connsiteY2227" fmla="*/ 4176929 h 6860926"/>
              <a:gd name="connsiteX2228" fmla="*/ 2387827 w 6114357"/>
              <a:gd name="connsiteY2228" fmla="*/ 4137686 h 6860926"/>
              <a:gd name="connsiteX2229" fmla="*/ 2396222 w 6114357"/>
              <a:gd name="connsiteY2229" fmla="*/ 4141398 h 6860926"/>
              <a:gd name="connsiteX2230" fmla="*/ 2489991 w 6114357"/>
              <a:gd name="connsiteY2230" fmla="*/ 4189376 h 6860926"/>
              <a:gd name="connsiteX2231" fmla="*/ 2585884 w 6114357"/>
              <a:gd name="connsiteY2231" fmla="*/ 4252008 h 6860926"/>
              <a:gd name="connsiteX2232" fmla="*/ 2563219 w 6114357"/>
              <a:gd name="connsiteY2232" fmla="*/ 4291272 h 6860926"/>
              <a:gd name="connsiteX2233" fmla="*/ 2461070 w 6114357"/>
              <a:gd name="connsiteY2233" fmla="*/ 4239558 h 6860926"/>
              <a:gd name="connsiteX2234" fmla="*/ 2365178 w 6114357"/>
              <a:gd name="connsiteY2234" fmla="*/ 4176929 h 6860926"/>
              <a:gd name="connsiteX2235" fmla="*/ 1595408 w 6114357"/>
              <a:gd name="connsiteY2235" fmla="*/ 4137686 h 6860926"/>
              <a:gd name="connsiteX2236" fmla="*/ 1603803 w 6114357"/>
              <a:gd name="connsiteY2236" fmla="*/ 4141398 h 6860926"/>
              <a:gd name="connsiteX2237" fmla="*/ 1697573 w 6114357"/>
              <a:gd name="connsiteY2237" fmla="*/ 4189376 h 6860926"/>
              <a:gd name="connsiteX2238" fmla="*/ 1793445 w 6114357"/>
              <a:gd name="connsiteY2238" fmla="*/ 4252008 h 6860926"/>
              <a:gd name="connsiteX2239" fmla="*/ 1770778 w 6114357"/>
              <a:gd name="connsiteY2239" fmla="*/ 4291272 h 6860926"/>
              <a:gd name="connsiteX2240" fmla="*/ 1668650 w 6114357"/>
              <a:gd name="connsiteY2240" fmla="*/ 4239558 h 6860926"/>
              <a:gd name="connsiteX2241" fmla="*/ 1572757 w 6114357"/>
              <a:gd name="connsiteY2241" fmla="*/ 4176929 h 6860926"/>
              <a:gd name="connsiteX2242" fmla="*/ 803043 w 6114357"/>
              <a:gd name="connsiteY2242" fmla="*/ 4137686 h 6860926"/>
              <a:gd name="connsiteX2243" fmla="*/ 811440 w 6114357"/>
              <a:gd name="connsiteY2243" fmla="*/ 4141398 h 6860926"/>
              <a:gd name="connsiteX2244" fmla="*/ 905206 w 6114357"/>
              <a:gd name="connsiteY2244" fmla="*/ 4189376 h 6860926"/>
              <a:gd name="connsiteX2245" fmla="*/ 1001101 w 6114357"/>
              <a:gd name="connsiteY2245" fmla="*/ 4252008 h 6860926"/>
              <a:gd name="connsiteX2246" fmla="*/ 978439 w 6114357"/>
              <a:gd name="connsiteY2246" fmla="*/ 4291272 h 6860926"/>
              <a:gd name="connsiteX2247" fmla="*/ 876285 w 6114357"/>
              <a:gd name="connsiteY2247" fmla="*/ 4239558 h 6860926"/>
              <a:gd name="connsiteX2248" fmla="*/ 780391 w 6114357"/>
              <a:gd name="connsiteY2248" fmla="*/ 4176929 h 6860926"/>
              <a:gd name="connsiteX2249" fmla="*/ 10610 w 6114357"/>
              <a:gd name="connsiteY2249" fmla="*/ 4137686 h 6860926"/>
              <a:gd name="connsiteX2250" fmla="*/ 19006 w 6114357"/>
              <a:gd name="connsiteY2250" fmla="*/ 4141398 h 6860926"/>
              <a:gd name="connsiteX2251" fmla="*/ 112773 w 6114357"/>
              <a:gd name="connsiteY2251" fmla="*/ 4189376 h 6860926"/>
              <a:gd name="connsiteX2252" fmla="*/ 208667 w 6114357"/>
              <a:gd name="connsiteY2252" fmla="*/ 4252008 h 6860926"/>
              <a:gd name="connsiteX2253" fmla="*/ 186002 w 6114357"/>
              <a:gd name="connsiteY2253" fmla="*/ 4291272 h 6860926"/>
              <a:gd name="connsiteX2254" fmla="*/ 83851 w 6114357"/>
              <a:gd name="connsiteY2254" fmla="*/ 4239558 h 6860926"/>
              <a:gd name="connsiteX2255" fmla="*/ 15842 w 6114357"/>
              <a:gd name="connsiteY2255" fmla="*/ 4196656 h 6860926"/>
              <a:gd name="connsiteX2256" fmla="*/ 0 w 6114357"/>
              <a:gd name="connsiteY2256" fmla="*/ 4185574 h 6860926"/>
              <a:gd name="connsiteX2257" fmla="*/ 0 w 6114357"/>
              <a:gd name="connsiteY2257" fmla="*/ 4156066 h 6860926"/>
              <a:gd name="connsiteX2258" fmla="*/ 5557325 w 6114357"/>
              <a:gd name="connsiteY2258" fmla="*/ 4137663 h 6860926"/>
              <a:gd name="connsiteX2259" fmla="*/ 5557388 w 6114357"/>
              <a:gd name="connsiteY2259" fmla="*/ 4137663 h 6860926"/>
              <a:gd name="connsiteX2260" fmla="*/ 5557376 w 6114357"/>
              <a:gd name="connsiteY2260" fmla="*/ 4137686 h 6860926"/>
              <a:gd name="connsiteX2261" fmla="*/ 5336492 w 6114357"/>
              <a:gd name="connsiteY2261" fmla="*/ 4137663 h 6860926"/>
              <a:gd name="connsiteX2262" fmla="*/ 5359156 w 6114357"/>
              <a:gd name="connsiteY2262" fmla="*/ 4176929 h 6860926"/>
              <a:gd name="connsiteX2263" fmla="*/ 5263262 w 6114357"/>
              <a:gd name="connsiteY2263" fmla="*/ 4239558 h 6860926"/>
              <a:gd name="connsiteX2264" fmla="*/ 5161048 w 6114357"/>
              <a:gd name="connsiteY2264" fmla="*/ 4291272 h 6860926"/>
              <a:gd name="connsiteX2265" fmla="*/ 5138385 w 6114357"/>
              <a:gd name="connsiteY2265" fmla="*/ 4252008 h 6860926"/>
              <a:gd name="connsiteX2266" fmla="*/ 5138452 w 6114357"/>
              <a:gd name="connsiteY2266" fmla="*/ 4252008 h 6860926"/>
              <a:gd name="connsiteX2267" fmla="*/ 5234343 w 6114357"/>
              <a:gd name="connsiteY2267" fmla="*/ 4189376 h 6860926"/>
              <a:gd name="connsiteX2268" fmla="*/ 5336492 w 6114357"/>
              <a:gd name="connsiteY2268" fmla="*/ 4137663 h 6860926"/>
              <a:gd name="connsiteX2269" fmla="*/ 4764899 w 6114357"/>
              <a:gd name="connsiteY2269" fmla="*/ 4137663 h 6860926"/>
              <a:gd name="connsiteX2270" fmla="*/ 4764961 w 6114357"/>
              <a:gd name="connsiteY2270" fmla="*/ 4137663 h 6860926"/>
              <a:gd name="connsiteX2271" fmla="*/ 4764949 w 6114357"/>
              <a:gd name="connsiteY2271" fmla="*/ 4137686 h 6860926"/>
              <a:gd name="connsiteX2272" fmla="*/ 4544124 w 6114357"/>
              <a:gd name="connsiteY2272" fmla="*/ 4137663 h 6860926"/>
              <a:gd name="connsiteX2273" fmla="*/ 4566789 w 6114357"/>
              <a:gd name="connsiteY2273" fmla="*/ 4176929 h 6860926"/>
              <a:gd name="connsiteX2274" fmla="*/ 4470896 w 6114357"/>
              <a:gd name="connsiteY2274" fmla="*/ 4239558 h 6860926"/>
              <a:gd name="connsiteX2275" fmla="*/ 4368680 w 6114357"/>
              <a:gd name="connsiteY2275" fmla="*/ 4291272 h 6860926"/>
              <a:gd name="connsiteX2276" fmla="*/ 4346019 w 6114357"/>
              <a:gd name="connsiteY2276" fmla="*/ 4252008 h 6860926"/>
              <a:gd name="connsiteX2277" fmla="*/ 4346083 w 6114357"/>
              <a:gd name="connsiteY2277" fmla="*/ 4252008 h 6860926"/>
              <a:gd name="connsiteX2278" fmla="*/ 4441974 w 6114357"/>
              <a:gd name="connsiteY2278" fmla="*/ 4189376 h 6860926"/>
              <a:gd name="connsiteX2279" fmla="*/ 4544124 w 6114357"/>
              <a:gd name="connsiteY2279" fmla="*/ 4137663 h 6860926"/>
              <a:gd name="connsiteX2280" fmla="*/ 3972529 w 6114357"/>
              <a:gd name="connsiteY2280" fmla="*/ 4137663 h 6860926"/>
              <a:gd name="connsiteX2281" fmla="*/ 3972594 w 6114357"/>
              <a:gd name="connsiteY2281" fmla="*/ 4137663 h 6860926"/>
              <a:gd name="connsiteX2282" fmla="*/ 3972581 w 6114357"/>
              <a:gd name="connsiteY2282" fmla="*/ 4137686 h 6860926"/>
              <a:gd name="connsiteX2283" fmla="*/ 3751778 w 6114357"/>
              <a:gd name="connsiteY2283" fmla="*/ 4137663 h 6860926"/>
              <a:gd name="connsiteX2284" fmla="*/ 3774444 w 6114357"/>
              <a:gd name="connsiteY2284" fmla="*/ 4176929 h 6860926"/>
              <a:gd name="connsiteX2285" fmla="*/ 3678554 w 6114357"/>
              <a:gd name="connsiteY2285" fmla="*/ 4239558 h 6860926"/>
              <a:gd name="connsiteX2286" fmla="*/ 3576342 w 6114357"/>
              <a:gd name="connsiteY2286" fmla="*/ 4291272 h 6860926"/>
              <a:gd name="connsiteX2287" fmla="*/ 3553675 w 6114357"/>
              <a:gd name="connsiteY2287" fmla="*/ 4252008 h 6860926"/>
              <a:gd name="connsiteX2288" fmla="*/ 3553741 w 6114357"/>
              <a:gd name="connsiteY2288" fmla="*/ 4252008 h 6860926"/>
              <a:gd name="connsiteX2289" fmla="*/ 3649632 w 6114357"/>
              <a:gd name="connsiteY2289" fmla="*/ 4189376 h 6860926"/>
              <a:gd name="connsiteX2290" fmla="*/ 3751778 w 6114357"/>
              <a:gd name="connsiteY2290" fmla="*/ 4137663 h 6860926"/>
              <a:gd name="connsiteX2291" fmla="*/ 3180193 w 6114357"/>
              <a:gd name="connsiteY2291" fmla="*/ 4137663 h 6860926"/>
              <a:gd name="connsiteX2292" fmla="*/ 3180258 w 6114357"/>
              <a:gd name="connsiteY2292" fmla="*/ 4137663 h 6860926"/>
              <a:gd name="connsiteX2293" fmla="*/ 3180246 w 6114357"/>
              <a:gd name="connsiteY2293" fmla="*/ 4137686 h 6860926"/>
              <a:gd name="connsiteX2294" fmla="*/ 2959430 w 6114357"/>
              <a:gd name="connsiteY2294" fmla="*/ 4137663 h 6860926"/>
              <a:gd name="connsiteX2295" fmla="*/ 2982097 w 6114357"/>
              <a:gd name="connsiteY2295" fmla="*/ 4176929 h 6860926"/>
              <a:gd name="connsiteX2296" fmla="*/ 2886199 w 6114357"/>
              <a:gd name="connsiteY2296" fmla="*/ 4239558 h 6860926"/>
              <a:gd name="connsiteX2297" fmla="*/ 2783985 w 6114357"/>
              <a:gd name="connsiteY2297" fmla="*/ 4291272 h 6860926"/>
              <a:gd name="connsiteX2298" fmla="*/ 2761321 w 6114357"/>
              <a:gd name="connsiteY2298" fmla="*/ 4252008 h 6860926"/>
              <a:gd name="connsiteX2299" fmla="*/ 2857216 w 6114357"/>
              <a:gd name="connsiteY2299" fmla="*/ 4189376 h 6860926"/>
              <a:gd name="connsiteX2300" fmla="*/ 2959430 w 6114357"/>
              <a:gd name="connsiteY2300" fmla="*/ 4137663 h 6860926"/>
              <a:gd name="connsiteX2301" fmla="*/ 2387778 w 6114357"/>
              <a:gd name="connsiteY2301" fmla="*/ 4137663 h 6860926"/>
              <a:gd name="connsiteX2302" fmla="*/ 2387841 w 6114357"/>
              <a:gd name="connsiteY2302" fmla="*/ 4137663 h 6860926"/>
              <a:gd name="connsiteX2303" fmla="*/ 2387827 w 6114357"/>
              <a:gd name="connsiteY2303" fmla="*/ 4137686 h 6860926"/>
              <a:gd name="connsiteX2304" fmla="*/ 2167008 w 6114357"/>
              <a:gd name="connsiteY2304" fmla="*/ 4137663 h 6860926"/>
              <a:gd name="connsiteX2305" fmla="*/ 2189673 w 6114357"/>
              <a:gd name="connsiteY2305" fmla="*/ 4176929 h 6860926"/>
              <a:gd name="connsiteX2306" fmla="*/ 2093772 w 6114357"/>
              <a:gd name="connsiteY2306" fmla="*/ 4239558 h 6860926"/>
              <a:gd name="connsiteX2307" fmla="*/ 1991555 w 6114357"/>
              <a:gd name="connsiteY2307" fmla="*/ 4291272 h 6860926"/>
              <a:gd name="connsiteX2308" fmla="*/ 1968893 w 6114357"/>
              <a:gd name="connsiteY2308" fmla="*/ 4252008 h 6860926"/>
              <a:gd name="connsiteX2309" fmla="*/ 2064785 w 6114357"/>
              <a:gd name="connsiteY2309" fmla="*/ 4189376 h 6860926"/>
              <a:gd name="connsiteX2310" fmla="*/ 2167008 w 6114357"/>
              <a:gd name="connsiteY2310" fmla="*/ 4137663 h 6860926"/>
              <a:gd name="connsiteX2311" fmla="*/ 1595356 w 6114357"/>
              <a:gd name="connsiteY2311" fmla="*/ 4137663 h 6860926"/>
              <a:gd name="connsiteX2312" fmla="*/ 1595422 w 6114357"/>
              <a:gd name="connsiteY2312" fmla="*/ 4137663 h 6860926"/>
              <a:gd name="connsiteX2313" fmla="*/ 1595408 w 6114357"/>
              <a:gd name="connsiteY2313" fmla="*/ 4137686 h 6860926"/>
              <a:gd name="connsiteX2314" fmla="*/ 1374587 w 6114357"/>
              <a:gd name="connsiteY2314" fmla="*/ 4137663 h 6860926"/>
              <a:gd name="connsiteX2315" fmla="*/ 1397251 w 6114357"/>
              <a:gd name="connsiteY2315" fmla="*/ 4176929 h 6860926"/>
              <a:gd name="connsiteX2316" fmla="*/ 1301356 w 6114357"/>
              <a:gd name="connsiteY2316" fmla="*/ 4239558 h 6860926"/>
              <a:gd name="connsiteX2317" fmla="*/ 1199144 w 6114357"/>
              <a:gd name="connsiteY2317" fmla="*/ 4291272 h 6860926"/>
              <a:gd name="connsiteX2318" fmla="*/ 1176479 w 6114357"/>
              <a:gd name="connsiteY2318" fmla="*/ 4252008 h 6860926"/>
              <a:gd name="connsiteX2319" fmla="*/ 1272371 w 6114357"/>
              <a:gd name="connsiteY2319" fmla="*/ 4189376 h 6860926"/>
              <a:gd name="connsiteX2320" fmla="*/ 1374587 w 6114357"/>
              <a:gd name="connsiteY2320" fmla="*/ 4137663 h 6860926"/>
              <a:gd name="connsiteX2321" fmla="*/ 802992 w 6114357"/>
              <a:gd name="connsiteY2321" fmla="*/ 4137663 h 6860926"/>
              <a:gd name="connsiteX2322" fmla="*/ 803055 w 6114357"/>
              <a:gd name="connsiteY2322" fmla="*/ 4137663 h 6860926"/>
              <a:gd name="connsiteX2323" fmla="*/ 803043 w 6114357"/>
              <a:gd name="connsiteY2323" fmla="*/ 4137686 h 6860926"/>
              <a:gd name="connsiteX2324" fmla="*/ 582212 w 6114357"/>
              <a:gd name="connsiteY2324" fmla="*/ 4137663 h 6860926"/>
              <a:gd name="connsiteX2325" fmla="*/ 604877 w 6114357"/>
              <a:gd name="connsiteY2325" fmla="*/ 4176929 h 6860926"/>
              <a:gd name="connsiteX2326" fmla="*/ 508984 w 6114357"/>
              <a:gd name="connsiteY2326" fmla="*/ 4239558 h 6860926"/>
              <a:gd name="connsiteX2327" fmla="*/ 406771 w 6114357"/>
              <a:gd name="connsiteY2327" fmla="*/ 4291272 h 6860926"/>
              <a:gd name="connsiteX2328" fmla="*/ 384109 w 6114357"/>
              <a:gd name="connsiteY2328" fmla="*/ 4252008 h 6860926"/>
              <a:gd name="connsiteX2329" fmla="*/ 480000 w 6114357"/>
              <a:gd name="connsiteY2329" fmla="*/ 4189376 h 6860926"/>
              <a:gd name="connsiteX2330" fmla="*/ 582212 w 6114357"/>
              <a:gd name="connsiteY2330" fmla="*/ 4137663 h 6860926"/>
              <a:gd name="connsiteX2331" fmla="*/ 10559 w 6114357"/>
              <a:gd name="connsiteY2331" fmla="*/ 4137663 h 6860926"/>
              <a:gd name="connsiteX2332" fmla="*/ 10623 w 6114357"/>
              <a:gd name="connsiteY2332" fmla="*/ 4137663 h 6860926"/>
              <a:gd name="connsiteX2333" fmla="*/ 10610 w 6114357"/>
              <a:gd name="connsiteY2333" fmla="*/ 4137686 h 6860926"/>
              <a:gd name="connsiteX2334" fmla="*/ 5820488 w 6114357"/>
              <a:gd name="connsiteY2334" fmla="*/ 3985714 h 6860926"/>
              <a:gd name="connsiteX2335" fmla="*/ 5865816 w 6114357"/>
              <a:gd name="connsiteY2335" fmla="*/ 3985714 h 6860926"/>
              <a:gd name="connsiteX2336" fmla="*/ 5872137 w 6114357"/>
              <a:gd name="connsiteY2336" fmla="*/ 4100059 h 6860926"/>
              <a:gd name="connsiteX2337" fmla="*/ 5865816 w 6114357"/>
              <a:gd name="connsiteY2337" fmla="*/ 4214403 h 6860926"/>
              <a:gd name="connsiteX2338" fmla="*/ 5820488 w 6114357"/>
              <a:gd name="connsiteY2338" fmla="*/ 4214403 h 6860926"/>
              <a:gd name="connsiteX2339" fmla="*/ 5814231 w 6114357"/>
              <a:gd name="connsiteY2339" fmla="*/ 4100059 h 6860926"/>
              <a:gd name="connsiteX2340" fmla="*/ 5820488 w 6114357"/>
              <a:gd name="connsiteY2340" fmla="*/ 3985714 h 6860926"/>
              <a:gd name="connsiteX2341" fmla="*/ 5028063 w 6114357"/>
              <a:gd name="connsiteY2341" fmla="*/ 3985714 h 6860926"/>
              <a:gd name="connsiteX2342" fmla="*/ 5073393 w 6114357"/>
              <a:gd name="connsiteY2342" fmla="*/ 3985714 h 6860926"/>
              <a:gd name="connsiteX2343" fmla="*/ 5079711 w 6114357"/>
              <a:gd name="connsiteY2343" fmla="*/ 4100059 h 6860926"/>
              <a:gd name="connsiteX2344" fmla="*/ 5073393 w 6114357"/>
              <a:gd name="connsiteY2344" fmla="*/ 4214403 h 6860926"/>
              <a:gd name="connsiteX2345" fmla="*/ 5028063 w 6114357"/>
              <a:gd name="connsiteY2345" fmla="*/ 4214403 h 6860926"/>
              <a:gd name="connsiteX2346" fmla="*/ 5021806 w 6114357"/>
              <a:gd name="connsiteY2346" fmla="*/ 4100059 h 6860926"/>
              <a:gd name="connsiteX2347" fmla="*/ 5028063 w 6114357"/>
              <a:gd name="connsiteY2347" fmla="*/ 3985714 h 6860926"/>
              <a:gd name="connsiteX2348" fmla="*/ 4235631 w 6114357"/>
              <a:gd name="connsiteY2348" fmla="*/ 3985714 h 6860926"/>
              <a:gd name="connsiteX2349" fmla="*/ 4280961 w 6114357"/>
              <a:gd name="connsiteY2349" fmla="*/ 3985714 h 6860926"/>
              <a:gd name="connsiteX2350" fmla="*/ 4287283 w 6114357"/>
              <a:gd name="connsiteY2350" fmla="*/ 4100059 h 6860926"/>
              <a:gd name="connsiteX2351" fmla="*/ 4280961 w 6114357"/>
              <a:gd name="connsiteY2351" fmla="*/ 4214403 h 6860926"/>
              <a:gd name="connsiteX2352" fmla="*/ 4235631 w 6114357"/>
              <a:gd name="connsiteY2352" fmla="*/ 4214403 h 6860926"/>
              <a:gd name="connsiteX2353" fmla="*/ 4229375 w 6114357"/>
              <a:gd name="connsiteY2353" fmla="*/ 4100059 h 6860926"/>
              <a:gd name="connsiteX2354" fmla="*/ 4235631 w 6114357"/>
              <a:gd name="connsiteY2354" fmla="*/ 3985714 h 6860926"/>
              <a:gd name="connsiteX2355" fmla="*/ 3443358 w 6114357"/>
              <a:gd name="connsiteY2355" fmla="*/ 3985714 h 6860926"/>
              <a:gd name="connsiteX2356" fmla="*/ 3488682 w 6114357"/>
              <a:gd name="connsiteY2356" fmla="*/ 3985714 h 6860926"/>
              <a:gd name="connsiteX2357" fmla="*/ 3495001 w 6114357"/>
              <a:gd name="connsiteY2357" fmla="*/ 4100059 h 6860926"/>
              <a:gd name="connsiteX2358" fmla="*/ 3488682 w 6114357"/>
              <a:gd name="connsiteY2358" fmla="*/ 4214403 h 6860926"/>
              <a:gd name="connsiteX2359" fmla="*/ 3443358 w 6114357"/>
              <a:gd name="connsiteY2359" fmla="*/ 4214403 h 6860926"/>
              <a:gd name="connsiteX2360" fmla="*/ 3437037 w 6114357"/>
              <a:gd name="connsiteY2360" fmla="*/ 4100059 h 6860926"/>
              <a:gd name="connsiteX2361" fmla="*/ 3443358 w 6114357"/>
              <a:gd name="connsiteY2361" fmla="*/ 3985714 h 6860926"/>
              <a:gd name="connsiteX2362" fmla="*/ 2650940 w 6114357"/>
              <a:gd name="connsiteY2362" fmla="*/ 3985714 h 6860926"/>
              <a:gd name="connsiteX2363" fmla="*/ 2696266 w 6114357"/>
              <a:gd name="connsiteY2363" fmla="*/ 3985714 h 6860926"/>
              <a:gd name="connsiteX2364" fmla="*/ 2702585 w 6114357"/>
              <a:gd name="connsiteY2364" fmla="*/ 4100059 h 6860926"/>
              <a:gd name="connsiteX2365" fmla="*/ 2696266 w 6114357"/>
              <a:gd name="connsiteY2365" fmla="*/ 4214403 h 6860926"/>
              <a:gd name="connsiteX2366" fmla="*/ 2650940 w 6114357"/>
              <a:gd name="connsiteY2366" fmla="*/ 4214403 h 6860926"/>
              <a:gd name="connsiteX2367" fmla="*/ 2644617 w 6114357"/>
              <a:gd name="connsiteY2367" fmla="*/ 4100059 h 6860926"/>
              <a:gd name="connsiteX2368" fmla="*/ 2650940 w 6114357"/>
              <a:gd name="connsiteY2368" fmla="*/ 3985714 h 6860926"/>
              <a:gd name="connsiteX2369" fmla="*/ 1858507 w 6114357"/>
              <a:gd name="connsiteY2369" fmla="*/ 3985714 h 6860926"/>
              <a:gd name="connsiteX2370" fmla="*/ 1903833 w 6114357"/>
              <a:gd name="connsiteY2370" fmla="*/ 3985714 h 6860926"/>
              <a:gd name="connsiteX2371" fmla="*/ 1910149 w 6114357"/>
              <a:gd name="connsiteY2371" fmla="*/ 4100059 h 6860926"/>
              <a:gd name="connsiteX2372" fmla="*/ 1903833 w 6114357"/>
              <a:gd name="connsiteY2372" fmla="*/ 4214403 h 6860926"/>
              <a:gd name="connsiteX2373" fmla="*/ 1858507 w 6114357"/>
              <a:gd name="connsiteY2373" fmla="*/ 4214403 h 6860926"/>
              <a:gd name="connsiteX2374" fmla="*/ 1852249 w 6114357"/>
              <a:gd name="connsiteY2374" fmla="*/ 4100059 h 6860926"/>
              <a:gd name="connsiteX2375" fmla="*/ 1858507 w 6114357"/>
              <a:gd name="connsiteY2375" fmla="*/ 3985714 h 6860926"/>
              <a:gd name="connsiteX2376" fmla="*/ 1066095 w 6114357"/>
              <a:gd name="connsiteY2376" fmla="*/ 3985714 h 6860926"/>
              <a:gd name="connsiteX2377" fmla="*/ 1111424 w 6114357"/>
              <a:gd name="connsiteY2377" fmla="*/ 3985714 h 6860926"/>
              <a:gd name="connsiteX2378" fmla="*/ 1117743 w 6114357"/>
              <a:gd name="connsiteY2378" fmla="*/ 4100059 h 6860926"/>
              <a:gd name="connsiteX2379" fmla="*/ 1111424 w 6114357"/>
              <a:gd name="connsiteY2379" fmla="*/ 4214403 h 6860926"/>
              <a:gd name="connsiteX2380" fmla="*/ 1066095 w 6114357"/>
              <a:gd name="connsiteY2380" fmla="*/ 4214403 h 6860926"/>
              <a:gd name="connsiteX2381" fmla="*/ 1059840 w 6114357"/>
              <a:gd name="connsiteY2381" fmla="*/ 4100059 h 6860926"/>
              <a:gd name="connsiteX2382" fmla="*/ 1066095 w 6114357"/>
              <a:gd name="connsiteY2382" fmla="*/ 3985714 h 6860926"/>
              <a:gd name="connsiteX2383" fmla="*/ 273723 w 6114357"/>
              <a:gd name="connsiteY2383" fmla="*/ 3985714 h 6860926"/>
              <a:gd name="connsiteX2384" fmla="*/ 319051 w 6114357"/>
              <a:gd name="connsiteY2384" fmla="*/ 3985714 h 6860926"/>
              <a:gd name="connsiteX2385" fmla="*/ 325372 w 6114357"/>
              <a:gd name="connsiteY2385" fmla="*/ 4100059 h 6860926"/>
              <a:gd name="connsiteX2386" fmla="*/ 319051 w 6114357"/>
              <a:gd name="connsiteY2386" fmla="*/ 4214403 h 6860926"/>
              <a:gd name="connsiteX2387" fmla="*/ 273723 w 6114357"/>
              <a:gd name="connsiteY2387" fmla="*/ 4214403 h 6860926"/>
              <a:gd name="connsiteX2388" fmla="*/ 267467 w 6114357"/>
              <a:gd name="connsiteY2388" fmla="*/ 4100059 h 6860926"/>
              <a:gd name="connsiteX2389" fmla="*/ 273723 w 6114357"/>
              <a:gd name="connsiteY2389" fmla="*/ 3985714 h 6860926"/>
              <a:gd name="connsiteX2390" fmla="*/ 5161164 w 6114357"/>
              <a:gd name="connsiteY2390" fmla="*/ 3908933 h 6860926"/>
              <a:gd name="connsiteX2391" fmla="*/ 5169559 w 6114357"/>
              <a:gd name="connsiteY2391" fmla="*/ 3912644 h 6860926"/>
              <a:gd name="connsiteX2392" fmla="*/ 5263326 w 6114357"/>
              <a:gd name="connsiteY2392" fmla="*/ 3960624 h 6860926"/>
              <a:gd name="connsiteX2393" fmla="*/ 5359219 w 6114357"/>
              <a:gd name="connsiteY2393" fmla="*/ 4023255 h 6860926"/>
              <a:gd name="connsiteX2394" fmla="*/ 5336555 w 6114357"/>
              <a:gd name="connsiteY2394" fmla="*/ 4062518 h 6860926"/>
              <a:gd name="connsiteX2395" fmla="*/ 5234405 w 6114357"/>
              <a:gd name="connsiteY2395" fmla="*/ 4010805 h 6860926"/>
              <a:gd name="connsiteX2396" fmla="*/ 5138513 w 6114357"/>
              <a:gd name="connsiteY2396" fmla="*/ 3948175 h 6860926"/>
              <a:gd name="connsiteX2397" fmla="*/ 4368734 w 6114357"/>
              <a:gd name="connsiteY2397" fmla="*/ 3908933 h 6860926"/>
              <a:gd name="connsiteX2398" fmla="*/ 4377133 w 6114357"/>
              <a:gd name="connsiteY2398" fmla="*/ 3912644 h 6860926"/>
              <a:gd name="connsiteX2399" fmla="*/ 4470896 w 6114357"/>
              <a:gd name="connsiteY2399" fmla="*/ 3960624 h 6860926"/>
              <a:gd name="connsiteX2400" fmla="*/ 4566786 w 6114357"/>
              <a:gd name="connsiteY2400" fmla="*/ 4023255 h 6860926"/>
              <a:gd name="connsiteX2401" fmla="*/ 4544124 w 6114357"/>
              <a:gd name="connsiteY2401" fmla="*/ 4062518 h 6860926"/>
              <a:gd name="connsiteX2402" fmla="*/ 4441974 w 6114357"/>
              <a:gd name="connsiteY2402" fmla="*/ 4010805 h 6860926"/>
              <a:gd name="connsiteX2403" fmla="*/ 4346083 w 6114357"/>
              <a:gd name="connsiteY2403" fmla="*/ 3948175 h 6860926"/>
              <a:gd name="connsiteX2404" fmla="*/ 3576458 w 6114357"/>
              <a:gd name="connsiteY2404" fmla="*/ 3908933 h 6860926"/>
              <a:gd name="connsiteX2405" fmla="*/ 3584854 w 6114357"/>
              <a:gd name="connsiteY2405" fmla="*/ 3912644 h 6860926"/>
              <a:gd name="connsiteX2406" fmla="*/ 3678618 w 6114357"/>
              <a:gd name="connsiteY2406" fmla="*/ 3960624 h 6860926"/>
              <a:gd name="connsiteX2407" fmla="*/ 3774507 w 6114357"/>
              <a:gd name="connsiteY2407" fmla="*/ 4023255 h 6860926"/>
              <a:gd name="connsiteX2408" fmla="*/ 3751844 w 6114357"/>
              <a:gd name="connsiteY2408" fmla="*/ 4062518 h 6860926"/>
              <a:gd name="connsiteX2409" fmla="*/ 3649698 w 6114357"/>
              <a:gd name="connsiteY2409" fmla="*/ 4010805 h 6860926"/>
              <a:gd name="connsiteX2410" fmla="*/ 3553805 w 6114357"/>
              <a:gd name="connsiteY2410" fmla="*/ 3948175 h 6860926"/>
              <a:gd name="connsiteX2411" fmla="*/ 2784039 w 6114357"/>
              <a:gd name="connsiteY2411" fmla="*/ 3908933 h 6860926"/>
              <a:gd name="connsiteX2412" fmla="*/ 2792433 w 6114357"/>
              <a:gd name="connsiteY2412" fmla="*/ 3912644 h 6860926"/>
              <a:gd name="connsiteX2413" fmla="*/ 2886199 w 6114357"/>
              <a:gd name="connsiteY2413" fmla="*/ 3960624 h 6860926"/>
              <a:gd name="connsiteX2414" fmla="*/ 2982097 w 6114357"/>
              <a:gd name="connsiteY2414" fmla="*/ 4023255 h 6860926"/>
              <a:gd name="connsiteX2415" fmla="*/ 2959430 w 6114357"/>
              <a:gd name="connsiteY2415" fmla="*/ 4062518 h 6860926"/>
              <a:gd name="connsiteX2416" fmla="*/ 2857283 w 6114357"/>
              <a:gd name="connsiteY2416" fmla="*/ 4010805 h 6860926"/>
              <a:gd name="connsiteX2417" fmla="*/ 2761385 w 6114357"/>
              <a:gd name="connsiteY2417" fmla="*/ 3948175 h 6860926"/>
              <a:gd name="connsiteX2418" fmla="*/ 1991605 w 6114357"/>
              <a:gd name="connsiteY2418" fmla="*/ 3908933 h 6860926"/>
              <a:gd name="connsiteX2419" fmla="*/ 2000001 w 6114357"/>
              <a:gd name="connsiteY2419" fmla="*/ 3912644 h 6860926"/>
              <a:gd name="connsiteX2420" fmla="*/ 2093772 w 6114357"/>
              <a:gd name="connsiteY2420" fmla="*/ 3960624 h 6860926"/>
              <a:gd name="connsiteX2421" fmla="*/ 2189673 w 6114357"/>
              <a:gd name="connsiteY2421" fmla="*/ 4023255 h 6860926"/>
              <a:gd name="connsiteX2422" fmla="*/ 2167008 w 6114357"/>
              <a:gd name="connsiteY2422" fmla="*/ 4062518 h 6860926"/>
              <a:gd name="connsiteX2423" fmla="*/ 2064848 w 6114357"/>
              <a:gd name="connsiteY2423" fmla="*/ 4010805 h 6860926"/>
              <a:gd name="connsiteX2424" fmla="*/ 1968954 w 6114357"/>
              <a:gd name="connsiteY2424" fmla="*/ 3948175 h 6860926"/>
              <a:gd name="connsiteX2425" fmla="*/ 1199194 w 6114357"/>
              <a:gd name="connsiteY2425" fmla="*/ 3908933 h 6860926"/>
              <a:gd name="connsiteX2426" fmla="*/ 1207591 w 6114357"/>
              <a:gd name="connsiteY2426" fmla="*/ 3912644 h 6860926"/>
              <a:gd name="connsiteX2427" fmla="*/ 1301358 w 6114357"/>
              <a:gd name="connsiteY2427" fmla="*/ 3960624 h 6860926"/>
              <a:gd name="connsiteX2428" fmla="*/ 1397251 w 6114357"/>
              <a:gd name="connsiteY2428" fmla="*/ 4023255 h 6860926"/>
              <a:gd name="connsiteX2429" fmla="*/ 1374587 w 6114357"/>
              <a:gd name="connsiteY2429" fmla="*/ 4062518 h 6860926"/>
              <a:gd name="connsiteX2430" fmla="*/ 1272437 w 6114357"/>
              <a:gd name="connsiteY2430" fmla="*/ 4010805 h 6860926"/>
              <a:gd name="connsiteX2431" fmla="*/ 1176543 w 6114357"/>
              <a:gd name="connsiteY2431" fmla="*/ 3948175 h 6860926"/>
              <a:gd name="connsiteX2432" fmla="*/ 406823 w 6114357"/>
              <a:gd name="connsiteY2432" fmla="*/ 3908933 h 6860926"/>
              <a:gd name="connsiteX2433" fmla="*/ 415219 w 6114357"/>
              <a:gd name="connsiteY2433" fmla="*/ 3912644 h 6860926"/>
              <a:gd name="connsiteX2434" fmla="*/ 508984 w 6114357"/>
              <a:gd name="connsiteY2434" fmla="*/ 3960624 h 6860926"/>
              <a:gd name="connsiteX2435" fmla="*/ 604877 w 6114357"/>
              <a:gd name="connsiteY2435" fmla="*/ 4023255 h 6860926"/>
              <a:gd name="connsiteX2436" fmla="*/ 582212 w 6114357"/>
              <a:gd name="connsiteY2436" fmla="*/ 4062518 h 6860926"/>
              <a:gd name="connsiteX2437" fmla="*/ 480064 w 6114357"/>
              <a:gd name="connsiteY2437" fmla="*/ 4010805 h 6860926"/>
              <a:gd name="connsiteX2438" fmla="*/ 384172 w 6114357"/>
              <a:gd name="connsiteY2438" fmla="*/ 3948175 h 6860926"/>
              <a:gd name="connsiteX2439" fmla="*/ 5953539 w 6114357"/>
              <a:gd name="connsiteY2439" fmla="*/ 3908910 h 6860926"/>
              <a:gd name="connsiteX2440" fmla="*/ 6055753 w 6114357"/>
              <a:gd name="connsiteY2440" fmla="*/ 3960624 h 6860926"/>
              <a:gd name="connsiteX2441" fmla="*/ 6114357 w 6114357"/>
              <a:gd name="connsiteY2441" fmla="*/ 3997624 h 6860926"/>
              <a:gd name="connsiteX2442" fmla="*/ 6114357 w 6114357"/>
              <a:gd name="connsiteY2442" fmla="*/ 4055891 h 6860926"/>
              <a:gd name="connsiteX2443" fmla="*/ 6097938 w 6114357"/>
              <a:gd name="connsiteY2443" fmla="*/ 4048225 h 6860926"/>
              <a:gd name="connsiteX2444" fmla="*/ 6026769 w 6114357"/>
              <a:gd name="connsiteY2444" fmla="*/ 4010805 h 6860926"/>
              <a:gd name="connsiteX2445" fmla="*/ 5930874 w 6114357"/>
              <a:gd name="connsiteY2445" fmla="*/ 3948175 h 6860926"/>
              <a:gd name="connsiteX2446" fmla="*/ 5732703 w 6114357"/>
              <a:gd name="connsiteY2446" fmla="*/ 3908910 h 6860926"/>
              <a:gd name="connsiteX2447" fmla="*/ 5755369 w 6114357"/>
              <a:gd name="connsiteY2447" fmla="*/ 3948175 h 6860926"/>
              <a:gd name="connsiteX2448" fmla="*/ 5659475 w 6114357"/>
              <a:gd name="connsiteY2448" fmla="*/ 4010805 h 6860926"/>
              <a:gd name="connsiteX2449" fmla="*/ 5557261 w 6114357"/>
              <a:gd name="connsiteY2449" fmla="*/ 4062518 h 6860926"/>
              <a:gd name="connsiteX2450" fmla="*/ 5534598 w 6114357"/>
              <a:gd name="connsiteY2450" fmla="*/ 4023255 h 6860926"/>
              <a:gd name="connsiteX2451" fmla="*/ 5534662 w 6114357"/>
              <a:gd name="connsiteY2451" fmla="*/ 4023255 h 6860926"/>
              <a:gd name="connsiteX2452" fmla="*/ 5630554 w 6114357"/>
              <a:gd name="connsiteY2452" fmla="*/ 3960624 h 6860926"/>
              <a:gd name="connsiteX2453" fmla="*/ 5732703 w 6114357"/>
              <a:gd name="connsiteY2453" fmla="*/ 3908910 h 6860926"/>
              <a:gd name="connsiteX2454" fmla="*/ 5161113 w 6114357"/>
              <a:gd name="connsiteY2454" fmla="*/ 3908910 h 6860926"/>
              <a:gd name="connsiteX2455" fmla="*/ 5161176 w 6114357"/>
              <a:gd name="connsiteY2455" fmla="*/ 3908910 h 6860926"/>
              <a:gd name="connsiteX2456" fmla="*/ 5161164 w 6114357"/>
              <a:gd name="connsiteY2456" fmla="*/ 3908933 h 6860926"/>
              <a:gd name="connsiteX2457" fmla="*/ 4940339 w 6114357"/>
              <a:gd name="connsiteY2457" fmla="*/ 3908910 h 6860926"/>
              <a:gd name="connsiteX2458" fmla="*/ 4963005 w 6114357"/>
              <a:gd name="connsiteY2458" fmla="*/ 3948175 h 6860926"/>
              <a:gd name="connsiteX2459" fmla="*/ 4867111 w 6114357"/>
              <a:gd name="connsiteY2459" fmla="*/ 4010805 h 6860926"/>
              <a:gd name="connsiteX2460" fmla="*/ 4764899 w 6114357"/>
              <a:gd name="connsiteY2460" fmla="*/ 4062518 h 6860926"/>
              <a:gd name="connsiteX2461" fmla="*/ 4742234 w 6114357"/>
              <a:gd name="connsiteY2461" fmla="*/ 4023255 h 6860926"/>
              <a:gd name="connsiteX2462" fmla="*/ 4742299 w 6114357"/>
              <a:gd name="connsiteY2462" fmla="*/ 4023255 h 6860926"/>
              <a:gd name="connsiteX2463" fmla="*/ 4838192 w 6114357"/>
              <a:gd name="connsiteY2463" fmla="*/ 3960624 h 6860926"/>
              <a:gd name="connsiteX2464" fmla="*/ 4940339 w 6114357"/>
              <a:gd name="connsiteY2464" fmla="*/ 3908910 h 6860926"/>
              <a:gd name="connsiteX2465" fmla="*/ 4368680 w 6114357"/>
              <a:gd name="connsiteY2465" fmla="*/ 3908910 h 6860926"/>
              <a:gd name="connsiteX2466" fmla="*/ 4368743 w 6114357"/>
              <a:gd name="connsiteY2466" fmla="*/ 3908910 h 6860926"/>
              <a:gd name="connsiteX2467" fmla="*/ 4368734 w 6114357"/>
              <a:gd name="connsiteY2467" fmla="*/ 3908933 h 6860926"/>
              <a:gd name="connsiteX2468" fmla="*/ 4147907 w 6114357"/>
              <a:gd name="connsiteY2468" fmla="*/ 3908910 h 6860926"/>
              <a:gd name="connsiteX2469" fmla="*/ 4170572 w 6114357"/>
              <a:gd name="connsiteY2469" fmla="*/ 3948175 h 6860926"/>
              <a:gd name="connsiteX2470" fmla="*/ 4074680 w 6114357"/>
              <a:gd name="connsiteY2470" fmla="*/ 4010805 h 6860926"/>
              <a:gd name="connsiteX2471" fmla="*/ 3972463 w 6114357"/>
              <a:gd name="connsiteY2471" fmla="*/ 4062518 h 6860926"/>
              <a:gd name="connsiteX2472" fmla="*/ 3949801 w 6114357"/>
              <a:gd name="connsiteY2472" fmla="*/ 4023255 h 6860926"/>
              <a:gd name="connsiteX2473" fmla="*/ 3949866 w 6114357"/>
              <a:gd name="connsiteY2473" fmla="*/ 4023255 h 6860926"/>
              <a:gd name="connsiteX2474" fmla="*/ 4045760 w 6114357"/>
              <a:gd name="connsiteY2474" fmla="*/ 3960624 h 6860926"/>
              <a:gd name="connsiteX2475" fmla="*/ 4147907 w 6114357"/>
              <a:gd name="connsiteY2475" fmla="*/ 3908910 h 6860926"/>
              <a:gd name="connsiteX2476" fmla="*/ 3576404 w 6114357"/>
              <a:gd name="connsiteY2476" fmla="*/ 3908910 h 6860926"/>
              <a:gd name="connsiteX2477" fmla="*/ 3576470 w 6114357"/>
              <a:gd name="connsiteY2477" fmla="*/ 3908910 h 6860926"/>
              <a:gd name="connsiteX2478" fmla="*/ 3576458 w 6114357"/>
              <a:gd name="connsiteY2478" fmla="*/ 3908933 h 6860926"/>
              <a:gd name="connsiteX2479" fmla="*/ 3355572 w 6114357"/>
              <a:gd name="connsiteY2479" fmla="*/ 3908910 h 6860926"/>
              <a:gd name="connsiteX2480" fmla="*/ 3378237 w 6114357"/>
              <a:gd name="connsiteY2480" fmla="*/ 3948175 h 6860926"/>
              <a:gd name="connsiteX2481" fmla="*/ 3282344 w 6114357"/>
              <a:gd name="connsiteY2481" fmla="*/ 4010805 h 6860926"/>
              <a:gd name="connsiteX2482" fmla="*/ 3180130 w 6114357"/>
              <a:gd name="connsiteY2482" fmla="*/ 4062518 h 6860926"/>
              <a:gd name="connsiteX2483" fmla="*/ 3157465 w 6114357"/>
              <a:gd name="connsiteY2483" fmla="*/ 4023255 h 6860926"/>
              <a:gd name="connsiteX2484" fmla="*/ 3157529 w 6114357"/>
              <a:gd name="connsiteY2484" fmla="*/ 4023255 h 6860926"/>
              <a:gd name="connsiteX2485" fmla="*/ 3253423 w 6114357"/>
              <a:gd name="connsiteY2485" fmla="*/ 3960624 h 6860926"/>
              <a:gd name="connsiteX2486" fmla="*/ 3355572 w 6114357"/>
              <a:gd name="connsiteY2486" fmla="*/ 3908910 h 6860926"/>
              <a:gd name="connsiteX2487" fmla="*/ 2783988 w 6114357"/>
              <a:gd name="connsiteY2487" fmla="*/ 3908910 h 6860926"/>
              <a:gd name="connsiteX2488" fmla="*/ 2784048 w 6114357"/>
              <a:gd name="connsiteY2488" fmla="*/ 3908910 h 6860926"/>
              <a:gd name="connsiteX2489" fmla="*/ 2784039 w 6114357"/>
              <a:gd name="connsiteY2489" fmla="*/ 3908933 h 6860926"/>
              <a:gd name="connsiteX2490" fmla="*/ 2563219 w 6114357"/>
              <a:gd name="connsiteY2490" fmla="*/ 3908910 h 6860926"/>
              <a:gd name="connsiteX2491" fmla="*/ 2585884 w 6114357"/>
              <a:gd name="connsiteY2491" fmla="*/ 3948175 h 6860926"/>
              <a:gd name="connsiteX2492" fmla="*/ 2489991 w 6114357"/>
              <a:gd name="connsiteY2492" fmla="*/ 4010805 h 6860926"/>
              <a:gd name="connsiteX2493" fmla="*/ 2387778 w 6114357"/>
              <a:gd name="connsiteY2493" fmla="*/ 4062518 h 6860926"/>
              <a:gd name="connsiteX2494" fmla="*/ 2365115 w 6114357"/>
              <a:gd name="connsiteY2494" fmla="*/ 4023255 h 6860926"/>
              <a:gd name="connsiteX2495" fmla="*/ 2461006 w 6114357"/>
              <a:gd name="connsiteY2495" fmla="*/ 3960624 h 6860926"/>
              <a:gd name="connsiteX2496" fmla="*/ 2563219 w 6114357"/>
              <a:gd name="connsiteY2496" fmla="*/ 3908910 h 6860926"/>
              <a:gd name="connsiteX2497" fmla="*/ 1991555 w 6114357"/>
              <a:gd name="connsiteY2497" fmla="*/ 3908910 h 6860926"/>
              <a:gd name="connsiteX2498" fmla="*/ 1991620 w 6114357"/>
              <a:gd name="connsiteY2498" fmla="*/ 3908910 h 6860926"/>
              <a:gd name="connsiteX2499" fmla="*/ 1991605 w 6114357"/>
              <a:gd name="connsiteY2499" fmla="*/ 3908933 h 6860926"/>
              <a:gd name="connsiteX2500" fmla="*/ 1770778 w 6114357"/>
              <a:gd name="connsiteY2500" fmla="*/ 3908910 h 6860926"/>
              <a:gd name="connsiteX2501" fmla="*/ 1793445 w 6114357"/>
              <a:gd name="connsiteY2501" fmla="*/ 3948175 h 6860926"/>
              <a:gd name="connsiteX2502" fmla="*/ 1697570 w 6114357"/>
              <a:gd name="connsiteY2502" fmla="*/ 4010805 h 6860926"/>
              <a:gd name="connsiteX2503" fmla="*/ 1595356 w 6114357"/>
              <a:gd name="connsiteY2503" fmla="*/ 4062518 h 6860926"/>
              <a:gd name="connsiteX2504" fmla="*/ 1572692 w 6114357"/>
              <a:gd name="connsiteY2504" fmla="*/ 4023255 h 6860926"/>
              <a:gd name="connsiteX2505" fmla="*/ 1668587 w 6114357"/>
              <a:gd name="connsiteY2505" fmla="*/ 3960624 h 6860926"/>
              <a:gd name="connsiteX2506" fmla="*/ 1770778 w 6114357"/>
              <a:gd name="connsiteY2506" fmla="*/ 3908910 h 6860926"/>
              <a:gd name="connsiteX2507" fmla="*/ 1199144 w 6114357"/>
              <a:gd name="connsiteY2507" fmla="*/ 3908910 h 6860926"/>
              <a:gd name="connsiteX2508" fmla="*/ 1199206 w 6114357"/>
              <a:gd name="connsiteY2508" fmla="*/ 3908910 h 6860926"/>
              <a:gd name="connsiteX2509" fmla="*/ 1199194 w 6114357"/>
              <a:gd name="connsiteY2509" fmla="*/ 3908933 h 6860926"/>
              <a:gd name="connsiteX2510" fmla="*/ 978439 w 6114357"/>
              <a:gd name="connsiteY2510" fmla="*/ 3908910 h 6860926"/>
              <a:gd name="connsiteX2511" fmla="*/ 1001101 w 6114357"/>
              <a:gd name="connsiteY2511" fmla="*/ 3948175 h 6860926"/>
              <a:gd name="connsiteX2512" fmla="*/ 905206 w 6114357"/>
              <a:gd name="connsiteY2512" fmla="*/ 4010805 h 6860926"/>
              <a:gd name="connsiteX2513" fmla="*/ 802992 w 6114357"/>
              <a:gd name="connsiteY2513" fmla="*/ 4062518 h 6860926"/>
              <a:gd name="connsiteX2514" fmla="*/ 780328 w 6114357"/>
              <a:gd name="connsiteY2514" fmla="*/ 4023255 h 6860926"/>
              <a:gd name="connsiteX2515" fmla="*/ 876221 w 6114357"/>
              <a:gd name="connsiteY2515" fmla="*/ 3960624 h 6860926"/>
              <a:gd name="connsiteX2516" fmla="*/ 978439 w 6114357"/>
              <a:gd name="connsiteY2516" fmla="*/ 3908910 h 6860926"/>
              <a:gd name="connsiteX2517" fmla="*/ 406771 w 6114357"/>
              <a:gd name="connsiteY2517" fmla="*/ 3908910 h 6860926"/>
              <a:gd name="connsiteX2518" fmla="*/ 406836 w 6114357"/>
              <a:gd name="connsiteY2518" fmla="*/ 3908910 h 6860926"/>
              <a:gd name="connsiteX2519" fmla="*/ 406823 w 6114357"/>
              <a:gd name="connsiteY2519" fmla="*/ 3908933 h 6860926"/>
              <a:gd name="connsiteX2520" fmla="*/ 185939 w 6114357"/>
              <a:gd name="connsiteY2520" fmla="*/ 3908910 h 6860926"/>
              <a:gd name="connsiteX2521" fmla="*/ 208602 w 6114357"/>
              <a:gd name="connsiteY2521" fmla="*/ 3948175 h 6860926"/>
              <a:gd name="connsiteX2522" fmla="*/ 112710 w 6114357"/>
              <a:gd name="connsiteY2522" fmla="*/ 4010805 h 6860926"/>
              <a:gd name="connsiteX2523" fmla="*/ 10495 w 6114357"/>
              <a:gd name="connsiteY2523" fmla="*/ 4062518 h 6860926"/>
              <a:gd name="connsiteX2524" fmla="*/ 0 w 6114357"/>
              <a:gd name="connsiteY2524" fmla="*/ 4044337 h 6860926"/>
              <a:gd name="connsiteX2525" fmla="*/ 0 w 6114357"/>
              <a:gd name="connsiteY2525" fmla="*/ 4014564 h 6860926"/>
              <a:gd name="connsiteX2526" fmla="*/ 15778 w 6114357"/>
              <a:gd name="connsiteY2526" fmla="*/ 4003527 h 6860926"/>
              <a:gd name="connsiteX2527" fmla="*/ 83787 w 6114357"/>
              <a:gd name="connsiteY2527" fmla="*/ 3960624 h 6860926"/>
              <a:gd name="connsiteX2528" fmla="*/ 185939 w 6114357"/>
              <a:gd name="connsiteY2528" fmla="*/ 3908910 h 6860926"/>
              <a:gd name="connsiteX2529" fmla="*/ 5424276 w 6114357"/>
              <a:gd name="connsiteY2529" fmla="*/ 3756961 h 6860926"/>
              <a:gd name="connsiteX2530" fmla="*/ 5469603 w 6114357"/>
              <a:gd name="connsiteY2530" fmla="*/ 3756961 h 6860926"/>
              <a:gd name="connsiteX2531" fmla="*/ 5475923 w 6114357"/>
              <a:gd name="connsiteY2531" fmla="*/ 3871371 h 6860926"/>
              <a:gd name="connsiteX2532" fmla="*/ 5469603 w 6114357"/>
              <a:gd name="connsiteY2532" fmla="*/ 3985714 h 6860926"/>
              <a:gd name="connsiteX2533" fmla="*/ 5424276 w 6114357"/>
              <a:gd name="connsiteY2533" fmla="*/ 3985714 h 6860926"/>
              <a:gd name="connsiteX2534" fmla="*/ 5417954 w 6114357"/>
              <a:gd name="connsiteY2534" fmla="*/ 3871371 h 6860926"/>
              <a:gd name="connsiteX2535" fmla="*/ 5424276 w 6114357"/>
              <a:gd name="connsiteY2535" fmla="*/ 3756961 h 6860926"/>
              <a:gd name="connsiteX2536" fmla="*/ 4631846 w 6114357"/>
              <a:gd name="connsiteY2536" fmla="*/ 3756961 h 6860926"/>
              <a:gd name="connsiteX2537" fmla="*/ 4677177 w 6114357"/>
              <a:gd name="connsiteY2537" fmla="*/ 3756961 h 6860926"/>
              <a:gd name="connsiteX2538" fmla="*/ 4683497 w 6114357"/>
              <a:gd name="connsiteY2538" fmla="*/ 3871371 h 6860926"/>
              <a:gd name="connsiteX2539" fmla="*/ 4677177 w 6114357"/>
              <a:gd name="connsiteY2539" fmla="*/ 3985714 h 6860926"/>
              <a:gd name="connsiteX2540" fmla="*/ 4631846 w 6114357"/>
              <a:gd name="connsiteY2540" fmla="*/ 3985714 h 6860926"/>
              <a:gd name="connsiteX2541" fmla="*/ 4625590 w 6114357"/>
              <a:gd name="connsiteY2541" fmla="*/ 3871371 h 6860926"/>
              <a:gd name="connsiteX2542" fmla="*/ 4631846 w 6114357"/>
              <a:gd name="connsiteY2542" fmla="*/ 3756961 h 6860926"/>
              <a:gd name="connsiteX2543" fmla="*/ 3839502 w 6114357"/>
              <a:gd name="connsiteY2543" fmla="*/ 3756961 h 6860926"/>
              <a:gd name="connsiteX2544" fmla="*/ 3884741 w 6114357"/>
              <a:gd name="connsiteY2544" fmla="*/ 3756961 h 6860926"/>
              <a:gd name="connsiteX2545" fmla="*/ 3891062 w 6114357"/>
              <a:gd name="connsiteY2545" fmla="*/ 3871371 h 6860926"/>
              <a:gd name="connsiteX2546" fmla="*/ 3884741 w 6114357"/>
              <a:gd name="connsiteY2546" fmla="*/ 3985714 h 6860926"/>
              <a:gd name="connsiteX2547" fmla="*/ 3839502 w 6114357"/>
              <a:gd name="connsiteY2547" fmla="*/ 3985714 h 6860926"/>
              <a:gd name="connsiteX2548" fmla="*/ 3833245 w 6114357"/>
              <a:gd name="connsiteY2548" fmla="*/ 3871371 h 6860926"/>
              <a:gd name="connsiteX2549" fmla="*/ 3839502 w 6114357"/>
              <a:gd name="connsiteY2549" fmla="*/ 3756961 h 6860926"/>
              <a:gd name="connsiteX2550" fmla="*/ 3047151 w 6114357"/>
              <a:gd name="connsiteY2550" fmla="*/ 3756961 h 6860926"/>
              <a:gd name="connsiteX2551" fmla="*/ 3092475 w 6114357"/>
              <a:gd name="connsiteY2551" fmla="*/ 3756961 h 6860926"/>
              <a:gd name="connsiteX2552" fmla="*/ 3098798 w 6114357"/>
              <a:gd name="connsiteY2552" fmla="*/ 3871371 h 6860926"/>
              <a:gd name="connsiteX2553" fmla="*/ 3092475 w 6114357"/>
              <a:gd name="connsiteY2553" fmla="*/ 3985714 h 6860926"/>
              <a:gd name="connsiteX2554" fmla="*/ 3047151 w 6114357"/>
              <a:gd name="connsiteY2554" fmla="*/ 3985714 h 6860926"/>
              <a:gd name="connsiteX2555" fmla="*/ 3040896 w 6114357"/>
              <a:gd name="connsiteY2555" fmla="*/ 3871371 h 6860926"/>
              <a:gd name="connsiteX2556" fmla="*/ 3047151 w 6114357"/>
              <a:gd name="connsiteY2556" fmla="*/ 3756961 h 6860926"/>
              <a:gd name="connsiteX2557" fmla="*/ 2254725 w 6114357"/>
              <a:gd name="connsiteY2557" fmla="*/ 3756961 h 6860926"/>
              <a:gd name="connsiteX2558" fmla="*/ 2300053 w 6114357"/>
              <a:gd name="connsiteY2558" fmla="*/ 3756961 h 6860926"/>
              <a:gd name="connsiteX2559" fmla="*/ 2306378 w 6114357"/>
              <a:gd name="connsiteY2559" fmla="*/ 3871371 h 6860926"/>
              <a:gd name="connsiteX2560" fmla="*/ 2300053 w 6114357"/>
              <a:gd name="connsiteY2560" fmla="*/ 3985714 h 6860926"/>
              <a:gd name="connsiteX2561" fmla="*/ 2254725 w 6114357"/>
              <a:gd name="connsiteY2561" fmla="*/ 3985714 h 6860926"/>
              <a:gd name="connsiteX2562" fmla="*/ 2248468 w 6114357"/>
              <a:gd name="connsiteY2562" fmla="*/ 3871371 h 6860926"/>
              <a:gd name="connsiteX2563" fmla="*/ 2254725 w 6114357"/>
              <a:gd name="connsiteY2563" fmla="*/ 3756961 h 6860926"/>
              <a:gd name="connsiteX2564" fmla="*/ 1462303 w 6114357"/>
              <a:gd name="connsiteY2564" fmla="*/ 3756961 h 6860926"/>
              <a:gd name="connsiteX2565" fmla="*/ 1507634 w 6114357"/>
              <a:gd name="connsiteY2565" fmla="*/ 3756961 h 6860926"/>
              <a:gd name="connsiteX2566" fmla="*/ 1513955 w 6114357"/>
              <a:gd name="connsiteY2566" fmla="*/ 3871371 h 6860926"/>
              <a:gd name="connsiteX2567" fmla="*/ 1507634 w 6114357"/>
              <a:gd name="connsiteY2567" fmla="*/ 3985714 h 6860926"/>
              <a:gd name="connsiteX2568" fmla="*/ 1462303 w 6114357"/>
              <a:gd name="connsiteY2568" fmla="*/ 3985714 h 6860926"/>
              <a:gd name="connsiteX2569" fmla="*/ 1456047 w 6114357"/>
              <a:gd name="connsiteY2569" fmla="*/ 3871371 h 6860926"/>
              <a:gd name="connsiteX2570" fmla="*/ 1462303 w 6114357"/>
              <a:gd name="connsiteY2570" fmla="*/ 3756961 h 6860926"/>
              <a:gd name="connsiteX2571" fmla="*/ 669878 w 6114357"/>
              <a:gd name="connsiteY2571" fmla="*/ 3756961 h 6860926"/>
              <a:gd name="connsiteX2572" fmla="*/ 715206 w 6114357"/>
              <a:gd name="connsiteY2572" fmla="*/ 3756961 h 6860926"/>
              <a:gd name="connsiteX2573" fmla="*/ 721525 w 6114357"/>
              <a:gd name="connsiteY2573" fmla="*/ 3871371 h 6860926"/>
              <a:gd name="connsiteX2574" fmla="*/ 715206 w 6114357"/>
              <a:gd name="connsiteY2574" fmla="*/ 3985714 h 6860926"/>
              <a:gd name="connsiteX2575" fmla="*/ 669878 w 6114357"/>
              <a:gd name="connsiteY2575" fmla="*/ 3985714 h 6860926"/>
              <a:gd name="connsiteX2576" fmla="*/ 663556 w 6114357"/>
              <a:gd name="connsiteY2576" fmla="*/ 3871371 h 6860926"/>
              <a:gd name="connsiteX2577" fmla="*/ 669878 w 6114357"/>
              <a:gd name="connsiteY2577" fmla="*/ 3756961 h 6860926"/>
              <a:gd name="connsiteX2578" fmla="*/ 6114357 w 6114357"/>
              <a:gd name="connsiteY2578" fmla="*/ 3686771 h 6860926"/>
              <a:gd name="connsiteX2579" fmla="*/ 6114357 w 6114357"/>
              <a:gd name="connsiteY2579" fmla="*/ 3745052 h 6860926"/>
              <a:gd name="connsiteX2580" fmla="*/ 6055753 w 6114357"/>
              <a:gd name="connsiteY2580" fmla="*/ 3782052 h 6860926"/>
              <a:gd name="connsiteX2581" fmla="*/ 5953539 w 6114357"/>
              <a:gd name="connsiteY2581" fmla="*/ 3833766 h 6860926"/>
              <a:gd name="connsiteX2582" fmla="*/ 5930874 w 6114357"/>
              <a:gd name="connsiteY2582" fmla="*/ 3794501 h 6860926"/>
              <a:gd name="connsiteX2583" fmla="*/ 6026769 w 6114357"/>
              <a:gd name="connsiteY2583" fmla="*/ 3731871 h 6860926"/>
              <a:gd name="connsiteX2584" fmla="*/ 6097938 w 6114357"/>
              <a:gd name="connsiteY2584" fmla="*/ 3694426 h 6860926"/>
              <a:gd name="connsiteX2585" fmla="*/ 5557376 w 6114357"/>
              <a:gd name="connsiteY2585" fmla="*/ 3680180 h 6860926"/>
              <a:gd name="connsiteX2586" fmla="*/ 5565773 w 6114357"/>
              <a:gd name="connsiteY2586" fmla="*/ 3683892 h 6860926"/>
              <a:gd name="connsiteX2587" fmla="*/ 5659540 w 6114357"/>
              <a:gd name="connsiteY2587" fmla="*/ 3731871 h 6860926"/>
              <a:gd name="connsiteX2588" fmla="*/ 5755429 w 6114357"/>
              <a:gd name="connsiteY2588" fmla="*/ 3794501 h 6860926"/>
              <a:gd name="connsiteX2589" fmla="*/ 5732767 w 6114357"/>
              <a:gd name="connsiteY2589" fmla="*/ 3833766 h 6860926"/>
              <a:gd name="connsiteX2590" fmla="*/ 5630617 w 6114357"/>
              <a:gd name="connsiteY2590" fmla="*/ 3782052 h 6860926"/>
              <a:gd name="connsiteX2591" fmla="*/ 5534723 w 6114357"/>
              <a:gd name="connsiteY2591" fmla="*/ 3719421 h 6860926"/>
              <a:gd name="connsiteX2592" fmla="*/ 4764949 w 6114357"/>
              <a:gd name="connsiteY2592" fmla="*/ 3680180 h 6860926"/>
              <a:gd name="connsiteX2593" fmla="*/ 4773345 w 6114357"/>
              <a:gd name="connsiteY2593" fmla="*/ 3683892 h 6860926"/>
              <a:gd name="connsiteX2594" fmla="*/ 4867111 w 6114357"/>
              <a:gd name="connsiteY2594" fmla="*/ 3731871 h 6860926"/>
              <a:gd name="connsiteX2595" fmla="*/ 4963005 w 6114357"/>
              <a:gd name="connsiteY2595" fmla="*/ 3794501 h 6860926"/>
              <a:gd name="connsiteX2596" fmla="*/ 4940339 w 6114357"/>
              <a:gd name="connsiteY2596" fmla="*/ 3833766 h 6860926"/>
              <a:gd name="connsiteX2597" fmla="*/ 4838187 w 6114357"/>
              <a:gd name="connsiteY2597" fmla="*/ 3782052 h 6860926"/>
              <a:gd name="connsiteX2598" fmla="*/ 4742295 w 6114357"/>
              <a:gd name="connsiteY2598" fmla="*/ 3719421 h 6860926"/>
              <a:gd name="connsiteX2599" fmla="*/ 3972581 w 6114357"/>
              <a:gd name="connsiteY2599" fmla="*/ 3680180 h 6860926"/>
              <a:gd name="connsiteX2600" fmla="*/ 3980976 w 6114357"/>
              <a:gd name="connsiteY2600" fmla="*/ 3683892 h 6860926"/>
              <a:gd name="connsiteX2601" fmla="*/ 4074744 w 6114357"/>
              <a:gd name="connsiteY2601" fmla="*/ 3731871 h 6860926"/>
              <a:gd name="connsiteX2602" fmla="*/ 4170638 w 6114357"/>
              <a:gd name="connsiteY2602" fmla="*/ 3794501 h 6860926"/>
              <a:gd name="connsiteX2603" fmla="*/ 4147972 w 6114357"/>
              <a:gd name="connsiteY2603" fmla="*/ 3833766 h 6860926"/>
              <a:gd name="connsiteX2604" fmla="*/ 4045823 w 6114357"/>
              <a:gd name="connsiteY2604" fmla="*/ 3782052 h 6860926"/>
              <a:gd name="connsiteX2605" fmla="*/ 3949930 w 6114357"/>
              <a:gd name="connsiteY2605" fmla="*/ 3719421 h 6860926"/>
              <a:gd name="connsiteX2606" fmla="*/ 3180246 w 6114357"/>
              <a:gd name="connsiteY2606" fmla="*/ 3680180 h 6860926"/>
              <a:gd name="connsiteX2607" fmla="*/ 3188642 w 6114357"/>
              <a:gd name="connsiteY2607" fmla="*/ 3683892 h 6860926"/>
              <a:gd name="connsiteX2608" fmla="*/ 3282411 w 6114357"/>
              <a:gd name="connsiteY2608" fmla="*/ 3731871 h 6860926"/>
              <a:gd name="connsiteX2609" fmla="*/ 3378302 w 6114357"/>
              <a:gd name="connsiteY2609" fmla="*/ 3794501 h 6860926"/>
              <a:gd name="connsiteX2610" fmla="*/ 3355638 w 6114357"/>
              <a:gd name="connsiteY2610" fmla="*/ 3833766 h 6860926"/>
              <a:gd name="connsiteX2611" fmla="*/ 3253486 w 6114357"/>
              <a:gd name="connsiteY2611" fmla="*/ 3782052 h 6860926"/>
              <a:gd name="connsiteX2612" fmla="*/ 3157594 w 6114357"/>
              <a:gd name="connsiteY2612" fmla="*/ 3719421 h 6860926"/>
              <a:gd name="connsiteX2613" fmla="*/ 2387827 w 6114357"/>
              <a:gd name="connsiteY2613" fmla="*/ 3680180 h 6860926"/>
              <a:gd name="connsiteX2614" fmla="*/ 2396222 w 6114357"/>
              <a:gd name="connsiteY2614" fmla="*/ 3683892 h 6860926"/>
              <a:gd name="connsiteX2615" fmla="*/ 2489991 w 6114357"/>
              <a:gd name="connsiteY2615" fmla="*/ 3731871 h 6860926"/>
              <a:gd name="connsiteX2616" fmla="*/ 2585884 w 6114357"/>
              <a:gd name="connsiteY2616" fmla="*/ 3794501 h 6860926"/>
              <a:gd name="connsiteX2617" fmla="*/ 2563219 w 6114357"/>
              <a:gd name="connsiteY2617" fmla="*/ 3833766 h 6860926"/>
              <a:gd name="connsiteX2618" fmla="*/ 2461070 w 6114357"/>
              <a:gd name="connsiteY2618" fmla="*/ 3782052 h 6860926"/>
              <a:gd name="connsiteX2619" fmla="*/ 2365178 w 6114357"/>
              <a:gd name="connsiteY2619" fmla="*/ 3719421 h 6860926"/>
              <a:gd name="connsiteX2620" fmla="*/ 1595408 w 6114357"/>
              <a:gd name="connsiteY2620" fmla="*/ 3680180 h 6860926"/>
              <a:gd name="connsiteX2621" fmla="*/ 1603803 w 6114357"/>
              <a:gd name="connsiteY2621" fmla="*/ 3683892 h 6860926"/>
              <a:gd name="connsiteX2622" fmla="*/ 1697573 w 6114357"/>
              <a:gd name="connsiteY2622" fmla="*/ 3731871 h 6860926"/>
              <a:gd name="connsiteX2623" fmla="*/ 1793445 w 6114357"/>
              <a:gd name="connsiteY2623" fmla="*/ 3794501 h 6860926"/>
              <a:gd name="connsiteX2624" fmla="*/ 1770778 w 6114357"/>
              <a:gd name="connsiteY2624" fmla="*/ 3833766 h 6860926"/>
              <a:gd name="connsiteX2625" fmla="*/ 1668650 w 6114357"/>
              <a:gd name="connsiteY2625" fmla="*/ 3782052 h 6860926"/>
              <a:gd name="connsiteX2626" fmla="*/ 1572757 w 6114357"/>
              <a:gd name="connsiteY2626" fmla="*/ 3719421 h 6860926"/>
              <a:gd name="connsiteX2627" fmla="*/ 803043 w 6114357"/>
              <a:gd name="connsiteY2627" fmla="*/ 3680180 h 6860926"/>
              <a:gd name="connsiteX2628" fmla="*/ 811440 w 6114357"/>
              <a:gd name="connsiteY2628" fmla="*/ 3683892 h 6860926"/>
              <a:gd name="connsiteX2629" fmla="*/ 905206 w 6114357"/>
              <a:gd name="connsiteY2629" fmla="*/ 3731871 h 6860926"/>
              <a:gd name="connsiteX2630" fmla="*/ 1001101 w 6114357"/>
              <a:gd name="connsiteY2630" fmla="*/ 3794501 h 6860926"/>
              <a:gd name="connsiteX2631" fmla="*/ 978439 w 6114357"/>
              <a:gd name="connsiteY2631" fmla="*/ 3833766 h 6860926"/>
              <a:gd name="connsiteX2632" fmla="*/ 876285 w 6114357"/>
              <a:gd name="connsiteY2632" fmla="*/ 3782052 h 6860926"/>
              <a:gd name="connsiteX2633" fmla="*/ 780391 w 6114357"/>
              <a:gd name="connsiteY2633" fmla="*/ 3719421 h 6860926"/>
              <a:gd name="connsiteX2634" fmla="*/ 10610 w 6114357"/>
              <a:gd name="connsiteY2634" fmla="*/ 3680180 h 6860926"/>
              <a:gd name="connsiteX2635" fmla="*/ 19006 w 6114357"/>
              <a:gd name="connsiteY2635" fmla="*/ 3683892 h 6860926"/>
              <a:gd name="connsiteX2636" fmla="*/ 112773 w 6114357"/>
              <a:gd name="connsiteY2636" fmla="*/ 3731871 h 6860926"/>
              <a:gd name="connsiteX2637" fmla="*/ 208667 w 6114357"/>
              <a:gd name="connsiteY2637" fmla="*/ 3794501 h 6860926"/>
              <a:gd name="connsiteX2638" fmla="*/ 186002 w 6114357"/>
              <a:gd name="connsiteY2638" fmla="*/ 3833766 h 6860926"/>
              <a:gd name="connsiteX2639" fmla="*/ 83851 w 6114357"/>
              <a:gd name="connsiteY2639" fmla="*/ 3782052 h 6860926"/>
              <a:gd name="connsiteX2640" fmla="*/ 15842 w 6114357"/>
              <a:gd name="connsiteY2640" fmla="*/ 3739149 h 6860926"/>
              <a:gd name="connsiteX2641" fmla="*/ 0 w 6114357"/>
              <a:gd name="connsiteY2641" fmla="*/ 3728068 h 6860926"/>
              <a:gd name="connsiteX2642" fmla="*/ 0 w 6114357"/>
              <a:gd name="connsiteY2642" fmla="*/ 3698560 h 6860926"/>
              <a:gd name="connsiteX2643" fmla="*/ 5557325 w 6114357"/>
              <a:gd name="connsiteY2643" fmla="*/ 3680157 h 6860926"/>
              <a:gd name="connsiteX2644" fmla="*/ 5557388 w 6114357"/>
              <a:gd name="connsiteY2644" fmla="*/ 3680157 h 6860926"/>
              <a:gd name="connsiteX2645" fmla="*/ 5557376 w 6114357"/>
              <a:gd name="connsiteY2645" fmla="*/ 3680180 h 6860926"/>
              <a:gd name="connsiteX2646" fmla="*/ 5336492 w 6114357"/>
              <a:gd name="connsiteY2646" fmla="*/ 3680157 h 6860926"/>
              <a:gd name="connsiteX2647" fmla="*/ 5359156 w 6114357"/>
              <a:gd name="connsiteY2647" fmla="*/ 3719421 h 6860926"/>
              <a:gd name="connsiteX2648" fmla="*/ 5263262 w 6114357"/>
              <a:gd name="connsiteY2648" fmla="*/ 3782052 h 6860926"/>
              <a:gd name="connsiteX2649" fmla="*/ 5161048 w 6114357"/>
              <a:gd name="connsiteY2649" fmla="*/ 3833766 h 6860926"/>
              <a:gd name="connsiteX2650" fmla="*/ 5138385 w 6114357"/>
              <a:gd name="connsiteY2650" fmla="*/ 3794501 h 6860926"/>
              <a:gd name="connsiteX2651" fmla="*/ 5138452 w 6114357"/>
              <a:gd name="connsiteY2651" fmla="*/ 3794501 h 6860926"/>
              <a:gd name="connsiteX2652" fmla="*/ 5234343 w 6114357"/>
              <a:gd name="connsiteY2652" fmla="*/ 3731871 h 6860926"/>
              <a:gd name="connsiteX2653" fmla="*/ 5336492 w 6114357"/>
              <a:gd name="connsiteY2653" fmla="*/ 3680157 h 6860926"/>
              <a:gd name="connsiteX2654" fmla="*/ 4764899 w 6114357"/>
              <a:gd name="connsiteY2654" fmla="*/ 3680157 h 6860926"/>
              <a:gd name="connsiteX2655" fmla="*/ 4764961 w 6114357"/>
              <a:gd name="connsiteY2655" fmla="*/ 3680157 h 6860926"/>
              <a:gd name="connsiteX2656" fmla="*/ 4764949 w 6114357"/>
              <a:gd name="connsiteY2656" fmla="*/ 3680180 h 6860926"/>
              <a:gd name="connsiteX2657" fmla="*/ 4544124 w 6114357"/>
              <a:gd name="connsiteY2657" fmla="*/ 3680157 h 6860926"/>
              <a:gd name="connsiteX2658" fmla="*/ 4566789 w 6114357"/>
              <a:gd name="connsiteY2658" fmla="*/ 3719421 h 6860926"/>
              <a:gd name="connsiteX2659" fmla="*/ 4470896 w 6114357"/>
              <a:gd name="connsiteY2659" fmla="*/ 3782052 h 6860926"/>
              <a:gd name="connsiteX2660" fmla="*/ 4368680 w 6114357"/>
              <a:gd name="connsiteY2660" fmla="*/ 3833766 h 6860926"/>
              <a:gd name="connsiteX2661" fmla="*/ 4346019 w 6114357"/>
              <a:gd name="connsiteY2661" fmla="*/ 3794501 h 6860926"/>
              <a:gd name="connsiteX2662" fmla="*/ 4346083 w 6114357"/>
              <a:gd name="connsiteY2662" fmla="*/ 3794501 h 6860926"/>
              <a:gd name="connsiteX2663" fmla="*/ 4441974 w 6114357"/>
              <a:gd name="connsiteY2663" fmla="*/ 3731871 h 6860926"/>
              <a:gd name="connsiteX2664" fmla="*/ 4544124 w 6114357"/>
              <a:gd name="connsiteY2664" fmla="*/ 3680157 h 6860926"/>
              <a:gd name="connsiteX2665" fmla="*/ 3972529 w 6114357"/>
              <a:gd name="connsiteY2665" fmla="*/ 3680157 h 6860926"/>
              <a:gd name="connsiteX2666" fmla="*/ 3972594 w 6114357"/>
              <a:gd name="connsiteY2666" fmla="*/ 3680157 h 6860926"/>
              <a:gd name="connsiteX2667" fmla="*/ 3972581 w 6114357"/>
              <a:gd name="connsiteY2667" fmla="*/ 3680180 h 6860926"/>
              <a:gd name="connsiteX2668" fmla="*/ 3751778 w 6114357"/>
              <a:gd name="connsiteY2668" fmla="*/ 3680157 h 6860926"/>
              <a:gd name="connsiteX2669" fmla="*/ 3774444 w 6114357"/>
              <a:gd name="connsiteY2669" fmla="*/ 3719421 h 6860926"/>
              <a:gd name="connsiteX2670" fmla="*/ 3678554 w 6114357"/>
              <a:gd name="connsiteY2670" fmla="*/ 3782052 h 6860926"/>
              <a:gd name="connsiteX2671" fmla="*/ 3576342 w 6114357"/>
              <a:gd name="connsiteY2671" fmla="*/ 3833766 h 6860926"/>
              <a:gd name="connsiteX2672" fmla="*/ 3553675 w 6114357"/>
              <a:gd name="connsiteY2672" fmla="*/ 3794501 h 6860926"/>
              <a:gd name="connsiteX2673" fmla="*/ 3553741 w 6114357"/>
              <a:gd name="connsiteY2673" fmla="*/ 3794501 h 6860926"/>
              <a:gd name="connsiteX2674" fmla="*/ 3649632 w 6114357"/>
              <a:gd name="connsiteY2674" fmla="*/ 3731871 h 6860926"/>
              <a:gd name="connsiteX2675" fmla="*/ 3751778 w 6114357"/>
              <a:gd name="connsiteY2675" fmla="*/ 3680157 h 6860926"/>
              <a:gd name="connsiteX2676" fmla="*/ 3180193 w 6114357"/>
              <a:gd name="connsiteY2676" fmla="*/ 3680157 h 6860926"/>
              <a:gd name="connsiteX2677" fmla="*/ 3180258 w 6114357"/>
              <a:gd name="connsiteY2677" fmla="*/ 3680157 h 6860926"/>
              <a:gd name="connsiteX2678" fmla="*/ 3180246 w 6114357"/>
              <a:gd name="connsiteY2678" fmla="*/ 3680180 h 6860926"/>
              <a:gd name="connsiteX2679" fmla="*/ 2959365 w 6114357"/>
              <a:gd name="connsiteY2679" fmla="*/ 3680157 h 6860926"/>
              <a:gd name="connsiteX2680" fmla="*/ 2982029 w 6114357"/>
              <a:gd name="connsiteY2680" fmla="*/ 3719421 h 6860926"/>
              <a:gd name="connsiteX2681" fmla="*/ 2886133 w 6114357"/>
              <a:gd name="connsiteY2681" fmla="*/ 3782052 h 6860926"/>
              <a:gd name="connsiteX2682" fmla="*/ 2783922 w 6114357"/>
              <a:gd name="connsiteY2682" fmla="*/ 3833766 h 6860926"/>
              <a:gd name="connsiteX2683" fmla="*/ 2761255 w 6114357"/>
              <a:gd name="connsiteY2683" fmla="*/ 3794501 h 6860926"/>
              <a:gd name="connsiteX2684" fmla="*/ 2761321 w 6114357"/>
              <a:gd name="connsiteY2684" fmla="*/ 3794501 h 6860926"/>
              <a:gd name="connsiteX2685" fmla="*/ 2857216 w 6114357"/>
              <a:gd name="connsiteY2685" fmla="*/ 3731871 h 6860926"/>
              <a:gd name="connsiteX2686" fmla="*/ 2959365 w 6114357"/>
              <a:gd name="connsiteY2686" fmla="*/ 3680157 h 6860926"/>
              <a:gd name="connsiteX2687" fmla="*/ 2387778 w 6114357"/>
              <a:gd name="connsiteY2687" fmla="*/ 3680157 h 6860926"/>
              <a:gd name="connsiteX2688" fmla="*/ 2387841 w 6114357"/>
              <a:gd name="connsiteY2688" fmla="*/ 3680157 h 6860926"/>
              <a:gd name="connsiteX2689" fmla="*/ 2387827 w 6114357"/>
              <a:gd name="connsiteY2689" fmla="*/ 3680180 h 6860926"/>
              <a:gd name="connsiteX2690" fmla="*/ 2166944 w 6114357"/>
              <a:gd name="connsiteY2690" fmla="*/ 3680157 h 6860926"/>
              <a:gd name="connsiteX2691" fmla="*/ 2189608 w 6114357"/>
              <a:gd name="connsiteY2691" fmla="*/ 3719421 h 6860926"/>
              <a:gd name="connsiteX2692" fmla="*/ 2093708 w 6114357"/>
              <a:gd name="connsiteY2692" fmla="*/ 3782052 h 6860926"/>
              <a:gd name="connsiteX2693" fmla="*/ 1991490 w 6114357"/>
              <a:gd name="connsiteY2693" fmla="*/ 3833766 h 6860926"/>
              <a:gd name="connsiteX2694" fmla="*/ 1968828 w 6114357"/>
              <a:gd name="connsiteY2694" fmla="*/ 3794501 h 6860926"/>
              <a:gd name="connsiteX2695" fmla="*/ 1968893 w 6114357"/>
              <a:gd name="connsiteY2695" fmla="*/ 3794501 h 6860926"/>
              <a:gd name="connsiteX2696" fmla="*/ 2064785 w 6114357"/>
              <a:gd name="connsiteY2696" fmla="*/ 3731871 h 6860926"/>
              <a:gd name="connsiteX2697" fmla="*/ 2166944 w 6114357"/>
              <a:gd name="connsiteY2697" fmla="*/ 3680157 h 6860926"/>
              <a:gd name="connsiteX2698" fmla="*/ 1595356 w 6114357"/>
              <a:gd name="connsiteY2698" fmla="*/ 3680157 h 6860926"/>
              <a:gd name="connsiteX2699" fmla="*/ 1595422 w 6114357"/>
              <a:gd name="connsiteY2699" fmla="*/ 3680157 h 6860926"/>
              <a:gd name="connsiteX2700" fmla="*/ 1595408 w 6114357"/>
              <a:gd name="connsiteY2700" fmla="*/ 3680180 h 6860926"/>
              <a:gd name="connsiteX2701" fmla="*/ 1374521 w 6114357"/>
              <a:gd name="connsiteY2701" fmla="*/ 3680157 h 6860926"/>
              <a:gd name="connsiteX2702" fmla="*/ 1397185 w 6114357"/>
              <a:gd name="connsiteY2702" fmla="*/ 3719421 h 6860926"/>
              <a:gd name="connsiteX2703" fmla="*/ 1301292 w 6114357"/>
              <a:gd name="connsiteY2703" fmla="*/ 3782052 h 6860926"/>
              <a:gd name="connsiteX2704" fmla="*/ 1199080 w 6114357"/>
              <a:gd name="connsiteY2704" fmla="*/ 3833766 h 6860926"/>
              <a:gd name="connsiteX2705" fmla="*/ 1176415 w 6114357"/>
              <a:gd name="connsiteY2705" fmla="*/ 3794501 h 6860926"/>
              <a:gd name="connsiteX2706" fmla="*/ 1176479 w 6114357"/>
              <a:gd name="connsiteY2706" fmla="*/ 3794501 h 6860926"/>
              <a:gd name="connsiteX2707" fmla="*/ 1272371 w 6114357"/>
              <a:gd name="connsiteY2707" fmla="*/ 3731871 h 6860926"/>
              <a:gd name="connsiteX2708" fmla="*/ 1374521 w 6114357"/>
              <a:gd name="connsiteY2708" fmla="*/ 3680157 h 6860926"/>
              <a:gd name="connsiteX2709" fmla="*/ 802992 w 6114357"/>
              <a:gd name="connsiteY2709" fmla="*/ 3680157 h 6860926"/>
              <a:gd name="connsiteX2710" fmla="*/ 803055 w 6114357"/>
              <a:gd name="connsiteY2710" fmla="*/ 3680157 h 6860926"/>
              <a:gd name="connsiteX2711" fmla="*/ 803043 w 6114357"/>
              <a:gd name="connsiteY2711" fmla="*/ 3680180 h 6860926"/>
              <a:gd name="connsiteX2712" fmla="*/ 582212 w 6114357"/>
              <a:gd name="connsiteY2712" fmla="*/ 3680157 h 6860926"/>
              <a:gd name="connsiteX2713" fmla="*/ 604877 w 6114357"/>
              <a:gd name="connsiteY2713" fmla="*/ 3719421 h 6860926"/>
              <a:gd name="connsiteX2714" fmla="*/ 508984 w 6114357"/>
              <a:gd name="connsiteY2714" fmla="*/ 3782052 h 6860926"/>
              <a:gd name="connsiteX2715" fmla="*/ 406771 w 6114357"/>
              <a:gd name="connsiteY2715" fmla="*/ 3833766 h 6860926"/>
              <a:gd name="connsiteX2716" fmla="*/ 384109 w 6114357"/>
              <a:gd name="connsiteY2716" fmla="*/ 3794501 h 6860926"/>
              <a:gd name="connsiteX2717" fmla="*/ 480000 w 6114357"/>
              <a:gd name="connsiteY2717" fmla="*/ 3731871 h 6860926"/>
              <a:gd name="connsiteX2718" fmla="*/ 582212 w 6114357"/>
              <a:gd name="connsiteY2718" fmla="*/ 3680157 h 6860926"/>
              <a:gd name="connsiteX2719" fmla="*/ 10559 w 6114357"/>
              <a:gd name="connsiteY2719" fmla="*/ 3680157 h 6860926"/>
              <a:gd name="connsiteX2720" fmla="*/ 10623 w 6114357"/>
              <a:gd name="connsiteY2720" fmla="*/ 3680157 h 6860926"/>
              <a:gd name="connsiteX2721" fmla="*/ 10610 w 6114357"/>
              <a:gd name="connsiteY2721" fmla="*/ 3680180 h 6860926"/>
              <a:gd name="connsiteX2722" fmla="*/ 5820488 w 6114357"/>
              <a:gd name="connsiteY2722" fmla="*/ 3528209 h 6860926"/>
              <a:gd name="connsiteX2723" fmla="*/ 5865816 w 6114357"/>
              <a:gd name="connsiteY2723" fmla="*/ 3528209 h 6860926"/>
              <a:gd name="connsiteX2724" fmla="*/ 5872137 w 6114357"/>
              <a:gd name="connsiteY2724" fmla="*/ 3642617 h 6860926"/>
              <a:gd name="connsiteX2725" fmla="*/ 5865816 w 6114357"/>
              <a:gd name="connsiteY2725" fmla="*/ 3756961 h 6860926"/>
              <a:gd name="connsiteX2726" fmla="*/ 5820488 w 6114357"/>
              <a:gd name="connsiteY2726" fmla="*/ 3756961 h 6860926"/>
              <a:gd name="connsiteX2727" fmla="*/ 5814231 w 6114357"/>
              <a:gd name="connsiteY2727" fmla="*/ 3642617 h 6860926"/>
              <a:gd name="connsiteX2728" fmla="*/ 5820488 w 6114357"/>
              <a:gd name="connsiteY2728" fmla="*/ 3528209 h 6860926"/>
              <a:gd name="connsiteX2729" fmla="*/ 5028063 w 6114357"/>
              <a:gd name="connsiteY2729" fmla="*/ 3528209 h 6860926"/>
              <a:gd name="connsiteX2730" fmla="*/ 5073393 w 6114357"/>
              <a:gd name="connsiteY2730" fmla="*/ 3528209 h 6860926"/>
              <a:gd name="connsiteX2731" fmla="*/ 5079711 w 6114357"/>
              <a:gd name="connsiteY2731" fmla="*/ 3642617 h 6860926"/>
              <a:gd name="connsiteX2732" fmla="*/ 5073393 w 6114357"/>
              <a:gd name="connsiteY2732" fmla="*/ 3756961 h 6860926"/>
              <a:gd name="connsiteX2733" fmla="*/ 5028063 w 6114357"/>
              <a:gd name="connsiteY2733" fmla="*/ 3756961 h 6860926"/>
              <a:gd name="connsiteX2734" fmla="*/ 5021806 w 6114357"/>
              <a:gd name="connsiteY2734" fmla="*/ 3642617 h 6860926"/>
              <a:gd name="connsiteX2735" fmla="*/ 5028063 w 6114357"/>
              <a:gd name="connsiteY2735" fmla="*/ 3528209 h 6860926"/>
              <a:gd name="connsiteX2736" fmla="*/ 4235631 w 6114357"/>
              <a:gd name="connsiteY2736" fmla="*/ 3528209 h 6860926"/>
              <a:gd name="connsiteX2737" fmla="*/ 4280961 w 6114357"/>
              <a:gd name="connsiteY2737" fmla="*/ 3528209 h 6860926"/>
              <a:gd name="connsiteX2738" fmla="*/ 4287283 w 6114357"/>
              <a:gd name="connsiteY2738" fmla="*/ 3642617 h 6860926"/>
              <a:gd name="connsiteX2739" fmla="*/ 4280961 w 6114357"/>
              <a:gd name="connsiteY2739" fmla="*/ 3756961 h 6860926"/>
              <a:gd name="connsiteX2740" fmla="*/ 4235631 w 6114357"/>
              <a:gd name="connsiteY2740" fmla="*/ 3756961 h 6860926"/>
              <a:gd name="connsiteX2741" fmla="*/ 4229375 w 6114357"/>
              <a:gd name="connsiteY2741" fmla="*/ 3642617 h 6860926"/>
              <a:gd name="connsiteX2742" fmla="*/ 4235631 w 6114357"/>
              <a:gd name="connsiteY2742" fmla="*/ 3528209 h 6860926"/>
              <a:gd name="connsiteX2743" fmla="*/ 3443358 w 6114357"/>
              <a:gd name="connsiteY2743" fmla="*/ 3528209 h 6860926"/>
              <a:gd name="connsiteX2744" fmla="*/ 3488682 w 6114357"/>
              <a:gd name="connsiteY2744" fmla="*/ 3528209 h 6860926"/>
              <a:gd name="connsiteX2745" fmla="*/ 3495001 w 6114357"/>
              <a:gd name="connsiteY2745" fmla="*/ 3642617 h 6860926"/>
              <a:gd name="connsiteX2746" fmla="*/ 3488682 w 6114357"/>
              <a:gd name="connsiteY2746" fmla="*/ 3756961 h 6860926"/>
              <a:gd name="connsiteX2747" fmla="*/ 3443358 w 6114357"/>
              <a:gd name="connsiteY2747" fmla="*/ 3756961 h 6860926"/>
              <a:gd name="connsiteX2748" fmla="*/ 3437037 w 6114357"/>
              <a:gd name="connsiteY2748" fmla="*/ 3642617 h 6860926"/>
              <a:gd name="connsiteX2749" fmla="*/ 3443358 w 6114357"/>
              <a:gd name="connsiteY2749" fmla="*/ 3528209 h 6860926"/>
              <a:gd name="connsiteX2750" fmla="*/ 2650940 w 6114357"/>
              <a:gd name="connsiteY2750" fmla="*/ 3528209 h 6860926"/>
              <a:gd name="connsiteX2751" fmla="*/ 2696266 w 6114357"/>
              <a:gd name="connsiteY2751" fmla="*/ 3528209 h 6860926"/>
              <a:gd name="connsiteX2752" fmla="*/ 2702585 w 6114357"/>
              <a:gd name="connsiteY2752" fmla="*/ 3642617 h 6860926"/>
              <a:gd name="connsiteX2753" fmla="*/ 2696266 w 6114357"/>
              <a:gd name="connsiteY2753" fmla="*/ 3756961 h 6860926"/>
              <a:gd name="connsiteX2754" fmla="*/ 2650940 w 6114357"/>
              <a:gd name="connsiteY2754" fmla="*/ 3756961 h 6860926"/>
              <a:gd name="connsiteX2755" fmla="*/ 2644617 w 6114357"/>
              <a:gd name="connsiteY2755" fmla="*/ 3642617 h 6860926"/>
              <a:gd name="connsiteX2756" fmla="*/ 2650940 w 6114357"/>
              <a:gd name="connsiteY2756" fmla="*/ 3528209 h 6860926"/>
              <a:gd name="connsiteX2757" fmla="*/ 1858507 w 6114357"/>
              <a:gd name="connsiteY2757" fmla="*/ 3528209 h 6860926"/>
              <a:gd name="connsiteX2758" fmla="*/ 1903833 w 6114357"/>
              <a:gd name="connsiteY2758" fmla="*/ 3528209 h 6860926"/>
              <a:gd name="connsiteX2759" fmla="*/ 1910149 w 6114357"/>
              <a:gd name="connsiteY2759" fmla="*/ 3642617 h 6860926"/>
              <a:gd name="connsiteX2760" fmla="*/ 1903833 w 6114357"/>
              <a:gd name="connsiteY2760" fmla="*/ 3756961 h 6860926"/>
              <a:gd name="connsiteX2761" fmla="*/ 1858507 w 6114357"/>
              <a:gd name="connsiteY2761" fmla="*/ 3756961 h 6860926"/>
              <a:gd name="connsiteX2762" fmla="*/ 1852249 w 6114357"/>
              <a:gd name="connsiteY2762" fmla="*/ 3642617 h 6860926"/>
              <a:gd name="connsiteX2763" fmla="*/ 1858507 w 6114357"/>
              <a:gd name="connsiteY2763" fmla="*/ 3528209 h 6860926"/>
              <a:gd name="connsiteX2764" fmla="*/ 1066095 w 6114357"/>
              <a:gd name="connsiteY2764" fmla="*/ 3528209 h 6860926"/>
              <a:gd name="connsiteX2765" fmla="*/ 1111424 w 6114357"/>
              <a:gd name="connsiteY2765" fmla="*/ 3528209 h 6860926"/>
              <a:gd name="connsiteX2766" fmla="*/ 1117743 w 6114357"/>
              <a:gd name="connsiteY2766" fmla="*/ 3642617 h 6860926"/>
              <a:gd name="connsiteX2767" fmla="*/ 1111424 w 6114357"/>
              <a:gd name="connsiteY2767" fmla="*/ 3756961 h 6860926"/>
              <a:gd name="connsiteX2768" fmla="*/ 1066095 w 6114357"/>
              <a:gd name="connsiteY2768" fmla="*/ 3756961 h 6860926"/>
              <a:gd name="connsiteX2769" fmla="*/ 1059840 w 6114357"/>
              <a:gd name="connsiteY2769" fmla="*/ 3642617 h 6860926"/>
              <a:gd name="connsiteX2770" fmla="*/ 1066095 w 6114357"/>
              <a:gd name="connsiteY2770" fmla="*/ 3528209 h 6860926"/>
              <a:gd name="connsiteX2771" fmla="*/ 273723 w 6114357"/>
              <a:gd name="connsiteY2771" fmla="*/ 3528209 h 6860926"/>
              <a:gd name="connsiteX2772" fmla="*/ 319051 w 6114357"/>
              <a:gd name="connsiteY2772" fmla="*/ 3528209 h 6860926"/>
              <a:gd name="connsiteX2773" fmla="*/ 325372 w 6114357"/>
              <a:gd name="connsiteY2773" fmla="*/ 3642617 h 6860926"/>
              <a:gd name="connsiteX2774" fmla="*/ 319051 w 6114357"/>
              <a:gd name="connsiteY2774" fmla="*/ 3756961 h 6860926"/>
              <a:gd name="connsiteX2775" fmla="*/ 273723 w 6114357"/>
              <a:gd name="connsiteY2775" fmla="*/ 3756961 h 6860926"/>
              <a:gd name="connsiteX2776" fmla="*/ 267467 w 6114357"/>
              <a:gd name="connsiteY2776" fmla="*/ 3642617 h 6860926"/>
              <a:gd name="connsiteX2777" fmla="*/ 273723 w 6114357"/>
              <a:gd name="connsiteY2777" fmla="*/ 3528209 h 6860926"/>
              <a:gd name="connsiteX2778" fmla="*/ 5161164 w 6114357"/>
              <a:gd name="connsiteY2778" fmla="*/ 3451428 h 6860926"/>
              <a:gd name="connsiteX2779" fmla="*/ 5169559 w 6114357"/>
              <a:gd name="connsiteY2779" fmla="*/ 3455149 h 6860926"/>
              <a:gd name="connsiteX2780" fmla="*/ 5263326 w 6114357"/>
              <a:gd name="connsiteY2780" fmla="*/ 3503119 h 6860926"/>
              <a:gd name="connsiteX2781" fmla="*/ 5359219 w 6114357"/>
              <a:gd name="connsiteY2781" fmla="*/ 3565749 h 6860926"/>
              <a:gd name="connsiteX2782" fmla="*/ 5336555 w 6114357"/>
              <a:gd name="connsiteY2782" fmla="*/ 3605013 h 6860926"/>
              <a:gd name="connsiteX2783" fmla="*/ 5234405 w 6114357"/>
              <a:gd name="connsiteY2783" fmla="*/ 3553299 h 6860926"/>
              <a:gd name="connsiteX2784" fmla="*/ 5138513 w 6114357"/>
              <a:gd name="connsiteY2784" fmla="*/ 3490669 h 6860926"/>
              <a:gd name="connsiteX2785" fmla="*/ 4368734 w 6114357"/>
              <a:gd name="connsiteY2785" fmla="*/ 3451428 h 6860926"/>
              <a:gd name="connsiteX2786" fmla="*/ 4377133 w 6114357"/>
              <a:gd name="connsiteY2786" fmla="*/ 3455149 h 6860926"/>
              <a:gd name="connsiteX2787" fmla="*/ 4470896 w 6114357"/>
              <a:gd name="connsiteY2787" fmla="*/ 3503119 h 6860926"/>
              <a:gd name="connsiteX2788" fmla="*/ 4566786 w 6114357"/>
              <a:gd name="connsiteY2788" fmla="*/ 3565749 h 6860926"/>
              <a:gd name="connsiteX2789" fmla="*/ 4544124 w 6114357"/>
              <a:gd name="connsiteY2789" fmla="*/ 3605013 h 6860926"/>
              <a:gd name="connsiteX2790" fmla="*/ 4441974 w 6114357"/>
              <a:gd name="connsiteY2790" fmla="*/ 3553299 h 6860926"/>
              <a:gd name="connsiteX2791" fmla="*/ 4346083 w 6114357"/>
              <a:gd name="connsiteY2791" fmla="*/ 3490669 h 6860926"/>
              <a:gd name="connsiteX2792" fmla="*/ 3576458 w 6114357"/>
              <a:gd name="connsiteY2792" fmla="*/ 3451428 h 6860926"/>
              <a:gd name="connsiteX2793" fmla="*/ 3584854 w 6114357"/>
              <a:gd name="connsiteY2793" fmla="*/ 3455149 h 6860926"/>
              <a:gd name="connsiteX2794" fmla="*/ 3678618 w 6114357"/>
              <a:gd name="connsiteY2794" fmla="*/ 3503119 h 6860926"/>
              <a:gd name="connsiteX2795" fmla="*/ 3774507 w 6114357"/>
              <a:gd name="connsiteY2795" fmla="*/ 3565749 h 6860926"/>
              <a:gd name="connsiteX2796" fmla="*/ 3751844 w 6114357"/>
              <a:gd name="connsiteY2796" fmla="*/ 3605013 h 6860926"/>
              <a:gd name="connsiteX2797" fmla="*/ 3649698 w 6114357"/>
              <a:gd name="connsiteY2797" fmla="*/ 3553299 h 6860926"/>
              <a:gd name="connsiteX2798" fmla="*/ 3553805 w 6114357"/>
              <a:gd name="connsiteY2798" fmla="*/ 3490669 h 6860926"/>
              <a:gd name="connsiteX2799" fmla="*/ 2784039 w 6114357"/>
              <a:gd name="connsiteY2799" fmla="*/ 3451428 h 6860926"/>
              <a:gd name="connsiteX2800" fmla="*/ 2792433 w 6114357"/>
              <a:gd name="connsiteY2800" fmla="*/ 3455149 h 6860926"/>
              <a:gd name="connsiteX2801" fmla="*/ 2886199 w 6114357"/>
              <a:gd name="connsiteY2801" fmla="*/ 3503119 h 6860926"/>
              <a:gd name="connsiteX2802" fmla="*/ 2982097 w 6114357"/>
              <a:gd name="connsiteY2802" fmla="*/ 3565749 h 6860926"/>
              <a:gd name="connsiteX2803" fmla="*/ 2959430 w 6114357"/>
              <a:gd name="connsiteY2803" fmla="*/ 3605013 h 6860926"/>
              <a:gd name="connsiteX2804" fmla="*/ 2857283 w 6114357"/>
              <a:gd name="connsiteY2804" fmla="*/ 3553299 h 6860926"/>
              <a:gd name="connsiteX2805" fmla="*/ 2761385 w 6114357"/>
              <a:gd name="connsiteY2805" fmla="*/ 3490669 h 6860926"/>
              <a:gd name="connsiteX2806" fmla="*/ 1991605 w 6114357"/>
              <a:gd name="connsiteY2806" fmla="*/ 3451428 h 6860926"/>
              <a:gd name="connsiteX2807" fmla="*/ 2000001 w 6114357"/>
              <a:gd name="connsiteY2807" fmla="*/ 3455149 h 6860926"/>
              <a:gd name="connsiteX2808" fmla="*/ 2093772 w 6114357"/>
              <a:gd name="connsiteY2808" fmla="*/ 3503119 h 6860926"/>
              <a:gd name="connsiteX2809" fmla="*/ 2189673 w 6114357"/>
              <a:gd name="connsiteY2809" fmla="*/ 3565749 h 6860926"/>
              <a:gd name="connsiteX2810" fmla="*/ 2167008 w 6114357"/>
              <a:gd name="connsiteY2810" fmla="*/ 3605013 h 6860926"/>
              <a:gd name="connsiteX2811" fmla="*/ 2064848 w 6114357"/>
              <a:gd name="connsiteY2811" fmla="*/ 3553299 h 6860926"/>
              <a:gd name="connsiteX2812" fmla="*/ 1968954 w 6114357"/>
              <a:gd name="connsiteY2812" fmla="*/ 3490669 h 6860926"/>
              <a:gd name="connsiteX2813" fmla="*/ 1199194 w 6114357"/>
              <a:gd name="connsiteY2813" fmla="*/ 3451428 h 6860926"/>
              <a:gd name="connsiteX2814" fmla="*/ 1207591 w 6114357"/>
              <a:gd name="connsiteY2814" fmla="*/ 3455149 h 6860926"/>
              <a:gd name="connsiteX2815" fmla="*/ 1301358 w 6114357"/>
              <a:gd name="connsiteY2815" fmla="*/ 3503119 h 6860926"/>
              <a:gd name="connsiteX2816" fmla="*/ 1397251 w 6114357"/>
              <a:gd name="connsiteY2816" fmla="*/ 3565749 h 6860926"/>
              <a:gd name="connsiteX2817" fmla="*/ 1374587 w 6114357"/>
              <a:gd name="connsiteY2817" fmla="*/ 3605013 h 6860926"/>
              <a:gd name="connsiteX2818" fmla="*/ 1272437 w 6114357"/>
              <a:gd name="connsiteY2818" fmla="*/ 3553299 h 6860926"/>
              <a:gd name="connsiteX2819" fmla="*/ 1176543 w 6114357"/>
              <a:gd name="connsiteY2819" fmla="*/ 3490669 h 6860926"/>
              <a:gd name="connsiteX2820" fmla="*/ 406823 w 6114357"/>
              <a:gd name="connsiteY2820" fmla="*/ 3451428 h 6860926"/>
              <a:gd name="connsiteX2821" fmla="*/ 415219 w 6114357"/>
              <a:gd name="connsiteY2821" fmla="*/ 3455149 h 6860926"/>
              <a:gd name="connsiteX2822" fmla="*/ 508984 w 6114357"/>
              <a:gd name="connsiteY2822" fmla="*/ 3503119 h 6860926"/>
              <a:gd name="connsiteX2823" fmla="*/ 604877 w 6114357"/>
              <a:gd name="connsiteY2823" fmla="*/ 3565749 h 6860926"/>
              <a:gd name="connsiteX2824" fmla="*/ 582212 w 6114357"/>
              <a:gd name="connsiteY2824" fmla="*/ 3605013 h 6860926"/>
              <a:gd name="connsiteX2825" fmla="*/ 480064 w 6114357"/>
              <a:gd name="connsiteY2825" fmla="*/ 3553299 h 6860926"/>
              <a:gd name="connsiteX2826" fmla="*/ 384172 w 6114357"/>
              <a:gd name="connsiteY2826" fmla="*/ 3490669 h 6860926"/>
              <a:gd name="connsiteX2827" fmla="*/ 5953539 w 6114357"/>
              <a:gd name="connsiteY2827" fmla="*/ 3451404 h 6860926"/>
              <a:gd name="connsiteX2828" fmla="*/ 6055753 w 6114357"/>
              <a:gd name="connsiteY2828" fmla="*/ 3503119 h 6860926"/>
              <a:gd name="connsiteX2829" fmla="*/ 6114357 w 6114357"/>
              <a:gd name="connsiteY2829" fmla="*/ 3540118 h 6860926"/>
              <a:gd name="connsiteX2830" fmla="*/ 6114357 w 6114357"/>
              <a:gd name="connsiteY2830" fmla="*/ 3598399 h 6860926"/>
              <a:gd name="connsiteX2831" fmla="*/ 6097938 w 6114357"/>
              <a:gd name="connsiteY2831" fmla="*/ 3590744 h 6860926"/>
              <a:gd name="connsiteX2832" fmla="*/ 6026769 w 6114357"/>
              <a:gd name="connsiteY2832" fmla="*/ 3553299 h 6860926"/>
              <a:gd name="connsiteX2833" fmla="*/ 5930874 w 6114357"/>
              <a:gd name="connsiteY2833" fmla="*/ 3490669 h 6860926"/>
              <a:gd name="connsiteX2834" fmla="*/ 5732703 w 6114357"/>
              <a:gd name="connsiteY2834" fmla="*/ 3451404 h 6860926"/>
              <a:gd name="connsiteX2835" fmla="*/ 5755369 w 6114357"/>
              <a:gd name="connsiteY2835" fmla="*/ 3490669 h 6860926"/>
              <a:gd name="connsiteX2836" fmla="*/ 5659475 w 6114357"/>
              <a:gd name="connsiteY2836" fmla="*/ 3553299 h 6860926"/>
              <a:gd name="connsiteX2837" fmla="*/ 5557261 w 6114357"/>
              <a:gd name="connsiteY2837" fmla="*/ 3605077 h 6860926"/>
              <a:gd name="connsiteX2838" fmla="*/ 5534598 w 6114357"/>
              <a:gd name="connsiteY2838" fmla="*/ 3565813 h 6860926"/>
              <a:gd name="connsiteX2839" fmla="*/ 5534662 w 6114357"/>
              <a:gd name="connsiteY2839" fmla="*/ 3565749 h 6860926"/>
              <a:gd name="connsiteX2840" fmla="*/ 5630554 w 6114357"/>
              <a:gd name="connsiteY2840" fmla="*/ 3503119 h 6860926"/>
              <a:gd name="connsiteX2841" fmla="*/ 5732703 w 6114357"/>
              <a:gd name="connsiteY2841" fmla="*/ 3451404 h 6860926"/>
              <a:gd name="connsiteX2842" fmla="*/ 5161113 w 6114357"/>
              <a:gd name="connsiteY2842" fmla="*/ 3451404 h 6860926"/>
              <a:gd name="connsiteX2843" fmla="*/ 5161176 w 6114357"/>
              <a:gd name="connsiteY2843" fmla="*/ 3451404 h 6860926"/>
              <a:gd name="connsiteX2844" fmla="*/ 5161164 w 6114357"/>
              <a:gd name="connsiteY2844" fmla="*/ 3451428 h 6860926"/>
              <a:gd name="connsiteX2845" fmla="*/ 4940339 w 6114357"/>
              <a:gd name="connsiteY2845" fmla="*/ 3451404 h 6860926"/>
              <a:gd name="connsiteX2846" fmla="*/ 4963005 w 6114357"/>
              <a:gd name="connsiteY2846" fmla="*/ 3490669 h 6860926"/>
              <a:gd name="connsiteX2847" fmla="*/ 4867111 w 6114357"/>
              <a:gd name="connsiteY2847" fmla="*/ 3553299 h 6860926"/>
              <a:gd name="connsiteX2848" fmla="*/ 4764899 w 6114357"/>
              <a:gd name="connsiteY2848" fmla="*/ 3605077 h 6860926"/>
              <a:gd name="connsiteX2849" fmla="*/ 4742234 w 6114357"/>
              <a:gd name="connsiteY2849" fmla="*/ 3565813 h 6860926"/>
              <a:gd name="connsiteX2850" fmla="*/ 4742299 w 6114357"/>
              <a:gd name="connsiteY2850" fmla="*/ 3565749 h 6860926"/>
              <a:gd name="connsiteX2851" fmla="*/ 4838192 w 6114357"/>
              <a:gd name="connsiteY2851" fmla="*/ 3503119 h 6860926"/>
              <a:gd name="connsiteX2852" fmla="*/ 4940339 w 6114357"/>
              <a:gd name="connsiteY2852" fmla="*/ 3451404 h 6860926"/>
              <a:gd name="connsiteX2853" fmla="*/ 4368680 w 6114357"/>
              <a:gd name="connsiteY2853" fmla="*/ 3451404 h 6860926"/>
              <a:gd name="connsiteX2854" fmla="*/ 4368743 w 6114357"/>
              <a:gd name="connsiteY2854" fmla="*/ 3451404 h 6860926"/>
              <a:gd name="connsiteX2855" fmla="*/ 4368734 w 6114357"/>
              <a:gd name="connsiteY2855" fmla="*/ 3451428 h 6860926"/>
              <a:gd name="connsiteX2856" fmla="*/ 4147907 w 6114357"/>
              <a:gd name="connsiteY2856" fmla="*/ 3451404 h 6860926"/>
              <a:gd name="connsiteX2857" fmla="*/ 4170572 w 6114357"/>
              <a:gd name="connsiteY2857" fmla="*/ 3490669 h 6860926"/>
              <a:gd name="connsiteX2858" fmla="*/ 4074680 w 6114357"/>
              <a:gd name="connsiteY2858" fmla="*/ 3553299 h 6860926"/>
              <a:gd name="connsiteX2859" fmla="*/ 3972463 w 6114357"/>
              <a:gd name="connsiteY2859" fmla="*/ 3605077 h 6860926"/>
              <a:gd name="connsiteX2860" fmla="*/ 3949801 w 6114357"/>
              <a:gd name="connsiteY2860" fmla="*/ 3565813 h 6860926"/>
              <a:gd name="connsiteX2861" fmla="*/ 3949866 w 6114357"/>
              <a:gd name="connsiteY2861" fmla="*/ 3565749 h 6860926"/>
              <a:gd name="connsiteX2862" fmla="*/ 4045760 w 6114357"/>
              <a:gd name="connsiteY2862" fmla="*/ 3503119 h 6860926"/>
              <a:gd name="connsiteX2863" fmla="*/ 4147907 w 6114357"/>
              <a:gd name="connsiteY2863" fmla="*/ 3451404 h 6860926"/>
              <a:gd name="connsiteX2864" fmla="*/ 3576404 w 6114357"/>
              <a:gd name="connsiteY2864" fmla="*/ 3451404 h 6860926"/>
              <a:gd name="connsiteX2865" fmla="*/ 3576470 w 6114357"/>
              <a:gd name="connsiteY2865" fmla="*/ 3451404 h 6860926"/>
              <a:gd name="connsiteX2866" fmla="*/ 3576458 w 6114357"/>
              <a:gd name="connsiteY2866" fmla="*/ 3451428 h 6860926"/>
              <a:gd name="connsiteX2867" fmla="*/ 3355572 w 6114357"/>
              <a:gd name="connsiteY2867" fmla="*/ 3451404 h 6860926"/>
              <a:gd name="connsiteX2868" fmla="*/ 3378237 w 6114357"/>
              <a:gd name="connsiteY2868" fmla="*/ 3490669 h 6860926"/>
              <a:gd name="connsiteX2869" fmla="*/ 3282344 w 6114357"/>
              <a:gd name="connsiteY2869" fmla="*/ 3553299 h 6860926"/>
              <a:gd name="connsiteX2870" fmla="*/ 3180130 w 6114357"/>
              <a:gd name="connsiteY2870" fmla="*/ 3605077 h 6860926"/>
              <a:gd name="connsiteX2871" fmla="*/ 3157465 w 6114357"/>
              <a:gd name="connsiteY2871" fmla="*/ 3565813 h 6860926"/>
              <a:gd name="connsiteX2872" fmla="*/ 3157529 w 6114357"/>
              <a:gd name="connsiteY2872" fmla="*/ 3565749 h 6860926"/>
              <a:gd name="connsiteX2873" fmla="*/ 3253423 w 6114357"/>
              <a:gd name="connsiteY2873" fmla="*/ 3503119 h 6860926"/>
              <a:gd name="connsiteX2874" fmla="*/ 3355572 w 6114357"/>
              <a:gd name="connsiteY2874" fmla="*/ 3451404 h 6860926"/>
              <a:gd name="connsiteX2875" fmla="*/ 2783988 w 6114357"/>
              <a:gd name="connsiteY2875" fmla="*/ 3451404 h 6860926"/>
              <a:gd name="connsiteX2876" fmla="*/ 2784048 w 6114357"/>
              <a:gd name="connsiteY2876" fmla="*/ 3451404 h 6860926"/>
              <a:gd name="connsiteX2877" fmla="*/ 2784039 w 6114357"/>
              <a:gd name="connsiteY2877" fmla="*/ 3451428 h 6860926"/>
              <a:gd name="connsiteX2878" fmla="*/ 2563155 w 6114357"/>
              <a:gd name="connsiteY2878" fmla="*/ 3451404 h 6860926"/>
              <a:gd name="connsiteX2879" fmla="*/ 2585820 w 6114357"/>
              <a:gd name="connsiteY2879" fmla="*/ 3490669 h 6860926"/>
              <a:gd name="connsiteX2880" fmla="*/ 2489926 w 6114357"/>
              <a:gd name="connsiteY2880" fmla="*/ 3553299 h 6860926"/>
              <a:gd name="connsiteX2881" fmla="*/ 2387716 w 6114357"/>
              <a:gd name="connsiteY2881" fmla="*/ 3605077 h 6860926"/>
              <a:gd name="connsiteX2882" fmla="*/ 2365053 w 6114357"/>
              <a:gd name="connsiteY2882" fmla="*/ 3565813 h 6860926"/>
              <a:gd name="connsiteX2883" fmla="*/ 2365115 w 6114357"/>
              <a:gd name="connsiteY2883" fmla="*/ 3565749 h 6860926"/>
              <a:gd name="connsiteX2884" fmla="*/ 2461004 w 6114357"/>
              <a:gd name="connsiteY2884" fmla="*/ 3503119 h 6860926"/>
              <a:gd name="connsiteX2885" fmla="*/ 2563155 w 6114357"/>
              <a:gd name="connsiteY2885" fmla="*/ 3451404 h 6860926"/>
              <a:gd name="connsiteX2886" fmla="*/ 1991555 w 6114357"/>
              <a:gd name="connsiteY2886" fmla="*/ 3451404 h 6860926"/>
              <a:gd name="connsiteX2887" fmla="*/ 1991620 w 6114357"/>
              <a:gd name="connsiteY2887" fmla="*/ 3451404 h 6860926"/>
              <a:gd name="connsiteX2888" fmla="*/ 1991605 w 6114357"/>
              <a:gd name="connsiteY2888" fmla="*/ 3451428 h 6860926"/>
              <a:gd name="connsiteX2889" fmla="*/ 1770715 w 6114357"/>
              <a:gd name="connsiteY2889" fmla="*/ 3451404 h 6860926"/>
              <a:gd name="connsiteX2890" fmla="*/ 1793380 w 6114357"/>
              <a:gd name="connsiteY2890" fmla="*/ 3490669 h 6860926"/>
              <a:gd name="connsiteX2891" fmla="*/ 1697507 w 6114357"/>
              <a:gd name="connsiteY2891" fmla="*/ 3553299 h 6860926"/>
              <a:gd name="connsiteX2892" fmla="*/ 1595293 w 6114357"/>
              <a:gd name="connsiteY2892" fmla="*/ 3605077 h 6860926"/>
              <a:gd name="connsiteX2893" fmla="*/ 1572625 w 6114357"/>
              <a:gd name="connsiteY2893" fmla="*/ 3565813 h 6860926"/>
              <a:gd name="connsiteX2894" fmla="*/ 1572692 w 6114357"/>
              <a:gd name="connsiteY2894" fmla="*/ 3565749 h 6860926"/>
              <a:gd name="connsiteX2895" fmla="*/ 1668586 w 6114357"/>
              <a:gd name="connsiteY2895" fmla="*/ 3503119 h 6860926"/>
              <a:gd name="connsiteX2896" fmla="*/ 1770715 w 6114357"/>
              <a:gd name="connsiteY2896" fmla="*/ 3451404 h 6860926"/>
              <a:gd name="connsiteX2897" fmla="*/ 1199144 w 6114357"/>
              <a:gd name="connsiteY2897" fmla="*/ 3451404 h 6860926"/>
              <a:gd name="connsiteX2898" fmla="*/ 1199206 w 6114357"/>
              <a:gd name="connsiteY2898" fmla="*/ 3451404 h 6860926"/>
              <a:gd name="connsiteX2899" fmla="*/ 1199194 w 6114357"/>
              <a:gd name="connsiteY2899" fmla="*/ 3451428 h 6860926"/>
              <a:gd name="connsiteX2900" fmla="*/ 978375 w 6114357"/>
              <a:gd name="connsiteY2900" fmla="*/ 3451404 h 6860926"/>
              <a:gd name="connsiteX2901" fmla="*/ 1001037 w 6114357"/>
              <a:gd name="connsiteY2901" fmla="*/ 3490669 h 6860926"/>
              <a:gd name="connsiteX2902" fmla="*/ 905143 w 6114357"/>
              <a:gd name="connsiteY2902" fmla="*/ 3553299 h 6860926"/>
              <a:gd name="connsiteX2903" fmla="*/ 802928 w 6114357"/>
              <a:gd name="connsiteY2903" fmla="*/ 3605077 h 6860926"/>
              <a:gd name="connsiteX2904" fmla="*/ 780267 w 6114357"/>
              <a:gd name="connsiteY2904" fmla="*/ 3565813 h 6860926"/>
              <a:gd name="connsiteX2905" fmla="*/ 780328 w 6114357"/>
              <a:gd name="connsiteY2905" fmla="*/ 3565749 h 6860926"/>
              <a:gd name="connsiteX2906" fmla="*/ 876221 w 6114357"/>
              <a:gd name="connsiteY2906" fmla="*/ 3503119 h 6860926"/>
              <a:gd name="connsiteX2907" fmla="*/ 978375 w 6114357"/>
              <a:gd name="connsiteY2907" fmla="*/ 3451404 h 6860926"/>
              <a:gd name="connsiteX2908" fmla="*/ 406771 w 6114357"/>
              <a:gd name="connsiteY2908" fmla="*/ 3451404 h 6860926"/>
              <a:gd name="connsiteX2909" fmla="*/ 406836 w 6114357"/>
              <a:gd name="connsiteY2909" fmla="*/ 3451404 h 6860926"/>
              <a:gd name="connsiteX2910" fmla="*/ 406823 w 6114357"/>
              <a:gd name="connsiteY2910" fmla="*/ 3451428 h 6860926"/>
              <a:gd name="connsiteX2911" fmla="*/ 185939 w 6114357"/>
              <a:gd name="connsiteY2911" fmla="*/ 3451404 h 6860926"/>
              <a:gd name="connsiteX2912" fmla="*/ 208602 w 6114357"/>
              <a:gd name="connsiteY2912" fmla="*/ 3490669 h 6860926"/>
              <a:gd name="connsiteX2913" fmla="*/ 112710 w 6114357"/>
              <a:gd name="connsiteY2913" fmla="*/ 3553299 h 6860926"/>
              <a:gd name="connsiteX2914" fmla="*/ 10495 w 6114357"/>
              <a:gd name="connsiteY2914" fmla="*/ 3605077 h 6860926"/>
              <a:gd name="connsiteX2915" fmla="*/ 0 w 6114357"/>
              <a:gd name="connsiteY2915" fmla="*/ 3586895 h 6860926"/>
              <a:gd name="connsiteX2916" fmla="*/ 0 w 6114357"/>
              <a:gd name="connsiteY2916" fmla="*/ 3557059 h 6860926"/>
              <a:gd name="connsiteX2917" fmla="*/ 15778 w 6114357"/>
              <a:gd name="connsiteY2917" fmla="*/ 3546022 h 6860926"/>
              <a:gd name="connsiteX2918" fmla="*/ 83787 w 6114357"/>
              <a:gd name="connsiteY2918" fmla="*/ 3503119 h 6860926"/>
              <a:gd name="connsiteX2919" fmla="*/ 185939 w 6114357"/>
              <a:gd name="connsiteY2919" fmla="*/ 3451404 h 6860926"/>
              <a:gd name="connsiteX2920" fmla="*/ 669876 w 6114357"/>
              <a:gd name="connsiteY2920" fmla="*/ 3299556 h 6860926"/>
              <a:gd name="connsiteX2921" fmla="*/ 715204 w 6114357"/>
              <a:gd name="connsiteY2921" fmla="*/ 3299556 h 6860926"/>
              <a:gd name="connsiteX2922" fmla="*/ 721525 w 6114357"/>
              <a:gd name="connsiteY2922" fmla="*/ 3413865 h 6860926"/>
              <a:gd name="connsiteX2923" fmla="*/ 715204 w 6114357"/>
              <a:gd name="connsiteY2923" fmla="*/ 3528209 h 6860926"/>
              <a:gd name="connsiteX2924" fmla="*/ 669876 w 6114357"/>
              <a:gd name="connsiteY2924" fmla="*/ 3528209 h 6860926"/>
              <a:gd name="connsiteX2925" fmla="*/ 663619 w 6114357"/>
              <a:gd name="connsiteY2925" fmla="*/ 3413865 h 6860926"/>
              <a:gd name="connsiteX2926" fmla="*/ 669876 w 6114357"/>
              <a:gd name="connsiteY2926" fmla="*/ 3299556 h 6860926"/>
              <a:gd name="connsiteX2927" fmla="*/ 1462306 w 6114357"/>
              <a:gd name="connsiteY2927" fmla="*/ 3299549 h 6860926"/>
              <a:gd name="connsiteX2928" fmla="*/ 1507634 w 6114357"/>
              <a:gd name="connsiteY2928" fmla="*/ 3299549 h 6860926"/>
              <a:gd name="connsiteX2929" fmla="*/ 1513955 w 6114357"/>
              <a:gd name="connsiteY2929" fmla="*/ 3413865 h 6860926"/>
              <a:gd name="connsiteX2930" fmla="*/ 1507634 w 6114357"/>
              <a:gd name="connsiteY2930" fmla="*/ 3528209 h 6860926"/>
              <a:gd name="connsiteX2931" fmla="*/ 1462306 w 6114357"/>
              <a:gd name="connsiteY2931" fmla="*/ 3528209 h 6860926"/>
              <a:gd name="connsiteX2932" fmla="*/ 1455985 w 6114357"/>
              <a:gd name="connsiteY2932" fmla="*/ 3413865 h 6860926"/>
              <a:gd name="connsiteX2933" fmla="*/ 1462306 w 6114357"/>
              <a:gd name="connsiteY2933" fmla="*/ 3299549 h 6860926"/>
              <a:gd name="connsiteX2934" fmla="*/ 2254725 w 6114357"/>
              <a:gd name="connsiteY2934" fmla="*/ 3299541 h 6860926"/>
              <a:gd name="connsiteX2935" fmla="*/ 2300053 w 6114357"/>
              <a:gd name="connsiteY2935" fmla="*/ 3299541 h 6860926"/>
              <a:gd name="connsiteX2936" fmla="*/ 2306378 w 6114357"/>
              <a:gd name="connsiteY2936" fmla="*/ 3413865 h 6860926"/>
              <a:gd name="connsiteX2937" fmla="*/ 2300053 w 6114357"/>
              <a:gd name="connsiteY2937" fmla="*/ 3528209 h 6860926"/>
              <a:gd name="connsiteX2938" fmla="*/ 2254725 w 6114357"/>
              <a:gd name="connsiteY2938" fmla="*/ 3528209 h 6860926"/>
              <a:gd name="connsiteX2939" fmla="*/ 2248468 w 6114357"/>
              <a:gd name="connsiteY2939" fmla="*/ 3413865 h 6860926"/>
              <a:gd name="connsiteX2940" fmla="*/ 2254725 w 6114357"/>
              <a:gd name="connsiteY2940" fmla="*/ 3299541 h 6860926"/>
              <a:gd name="connsiteX2941" fmla="*/ 3047151 w 6114357"/>
              <a:gd name="connsiteY2941" fmla="*/ 3299535 h 6860926"/>
              <a:gd name="connsiteX2942" fmla="*/ 3092475 w 6114357"/>
              <a:gd name="connsiteY2942" fmla="*/ 3299535 h 6860926"/>
              <a:gd name="connsiteX2943" fmla="*/ 3098798 w 6114357"/>
              <a:gd name="connsiteY2943" fmla="*/ 3413865 h 6860926"/>
              <a:gd name="connsiteX2944" fmla="*/ 3092475 w 6114357"/>
              <a:gd name="connsiteY2944" fmla="*/ 3528209 h 6860926"/>
              <a:gd name="connsiteX2945" fmla="*/ 3047151 w 6114357"/>
              <a:gd name="connsiteY2945" fmla="*/ 3528209 h 6860926"/>
              <a:gd name="connsiteX2946" fmla="*/ 3040896 w 6114357"/>
              <a:gd name="connsiteY2946" fmla="*/ 3413865 h 6860926"/>
              <a:gd name="connsiteX2947" fmla="*/ 3047151 w 6114357"/>
              <a:gd name="connsiteY2947" fmla="*/ 3299535 h 6860926"/>
              <a:gd name="connsiteX2948" fmla="*/ 3839502 w 6114357"/>
              <a:gd name="connsiteY2948" fmla="*/ 3299525 h 6860926"/>
              <a:gd name="connsiteX2949" fmla="*/ 3884741 w 6114357"/>
              <a:gd name="connsiteY2949" fmla="*/ 3299525 h 6860926"/>
              <a:gd name="connsiteX2950" fmla="*/ 3891062 w 6114357"/>
              <a:gd name="connsiteY2950" fmla="*/ 3413865 h 6860926"/>
              <a:gd name="connsiteX2951" fmla="*/ 3884741 w 6114357"/>
              <a:gd name="connsiteY2951" fmla="*/ 3528209 h 6860926"/>
              <a:gd name="connsiteX2952" fmla="*/ 3839502 w 6114357"/>
              <a:gd name="connsiteY2952" fmla="*/ 3528209 h 6860926"/>
              <a:gd name="connsiteX2953" fmla="*/ 3833245 w 6114357"/>
              <a:gd name="connsiteY2953" fmla="*/ 3413865 h 6860926"/>
              <a:gd name="connsiteX2954" fmla="*/ 3839502 w 6114357"/>
              <a:gd name="connsiteY2954" fmla="*/ 3299525 h 6860926"/>
              <a:gd name="connsiteX2955" fmla="*/ 4631846 w 6114357"/>
              <a:gd name="connsiteY2955" fmla="*/ 3299520 h 6860926"/>
              <a:gd name="connsiteX2956" fmla="*/ 4677177 w 6114357"/>
              <a:gd name="connsiteY2956" fmla="*/ 3299520 h 6860926"/>
              <a:gd name="connsiteX2957" fmla="*/ 4683497 w 6114357"/>
              <a:gd name="connsiteY2957" fmla="*/ 3413865 h 6860926"/>
              <a:gd name="connsiteX2958" fmla="*/ 4677177 w 6114357"/>
              <a:gd name="connsiteY2958" fmla="*/ 3528209 h 6860926"/>
              <a:gd name="connsiteX2959" fmla="*/ 4631846 w 6114357"/>
              <a:gd name="connsiteY2959" fmla="*/ 3528209 h 6860926"/>
              <a:gd name="connsiteX2960" fmla="*/ 4625590 w 6114357"/>
              <a:gd name="connsiteY2960" fmla="*/ 3413865 h 6860926"/>
              <a:gd name="connsiteX2961" fmla="*/ 4631846 w 6114357"/>
              <a:gd name="connsiteY2961" fmla="*/ 3299520 h 6860926"/>
              <a:gd name="connsiteX2962" fmla="*/ 5424276 w 6114357"/>
              <a:gd name="connsiteY2962" fmla="*/ 3299514 h 6860926"/>
              <a:gd name="connsiteX2963" fmla="*/ 5469603 w 6114357"/>
              <a:gd name="connsiteY2963" fmla="*/ 3299514 h 6860926"/>
              <a:gd name="connsiteX2964" fmla="*/ 5475923 w 6114357"/>
              <a:gd name="connsiteY2964" fmla="*/ 3413865 h 6860926"/>
              <a:gd name="connsiteX2965" fmla="*/ 5469603 w 6114357"/>
              <a:gd name="connsiteY2965" fmla="*/ 3528209 h 6860926"/>
              <a:gd name="connsiteX2966" fmla="*/ 5424276 w 6114357"/>
              <a:gd name="connsiteY2966" fmla="*/ 3528209 h 6860926"/>
              <a:gd name="connsiteX2967" fmla="*/ 5417954 w 6114357"/>
              <a:gd name="connsiteY2967" fmla="*/ 3413865 h 6860926"/>
              <a:gd name="connsiteX2968" fmla="*/ 5424276 w 6114357"/>
              <a:gd name="connsiteY2968" fmla="*/ 3299514 h 6860926"/>
              <a:gd name="connsiteX2969" fmla="*/ 6114357 w 6114357"/>
              <a:gd name="connsiteY2969" fmla="*/ 3229328 h 6860926"/>
              <a:gd name="connsiteX2970" fmla="*/ 6114357 w 6114357"/>
              <a:gd name="connsiteY2970" fmla="*/ 3287599 h 6860926"/>
              <a:gd name="connsiteX2971" fmla="*/ 6055753 w 6114357"/>
              <a:gd name="connsiteY2971" fmla="*/ 3324589 h 6860926"/>
              <a:gd name="connsiteX2972" fmla="*/ 5953539 w 6114357"/>
              <a:gd name="connsiteY2972" fmla="*/ 3376360 h 6860926"/>
              <a:gd name="connsiteX2973" fmla="*/ 5930874 w 6114357"/>
              <a:gd name="connsiteY2973" fmla="*/ 3337097 h 6860926"/>
              <a:gd name="connsiteX2974" fmla="*/ 5930874 w 6114357"/>
              <a:gd name="connsiteY2974" fmla="*/ 3337035 h 6860926"/>
              <a:gd name="connsiteX2975" fmla="*/ 6026769 w 6114357"/>
              <a:gd name="connsiteY2975" fmla="*/ 3274422 h 6860926"/>
              <a:gd name="connsiteX2976" fmla="*/ 6097938 w 6114357"/>
              <a:gd name="connsiteY2976" fmla="*/ 3236979 h 6860926"/>
              <a:gd name="connsiteX2977" fmla="*/ 10610 w 6114357"/>
              <a:gd name="connsiteY2977" fmla="*/ 3222802 h 6860926"/>
              <a:gd name="connsiteX2978" fmla="*/ 19006 w 6114357"/>
              <a:gd name="connsiteY2978" fmla="*/ 3226516 h 6860926"/>
              <a:gd name="connsiteX2979" fmla="*/ 112773 w 6114357"/>
              <a:gd name="connsiteY2979" fmla="*/ 3274478 h 6860926"/>
              <a:gd name="connsiteX2980" fmla="*/ 208667 w 6114357"/>
              <a:gd name="connsiteY2980" fmla="*/ 3337077 h 6860926"/>
              <a:gd name="connsiteX2981" fmla="*/ 186002 w 6114357"/>
              <a:gd name="connsiteY2981" fmla="*/ 3376329 h 6860926"/>
              <a:gd name="connsiteX2982" fmla="*/ 83851 w 6114357"/>
              <a:gd name="connsiteY2982" fmla="*/ 3324633 h 6860926"/>
              <a:gd name="connsiteX2983" fmla="*/ 15842 w 6114357"/>
              <a:gd name="connsiteY2983" fmla="*/ 3281753 h 6860926"/>
              <a:gd name="connsiteX2984" fmla="*/ 0 w 6114357"/>
              <a:gd name="connsiteY2984" fmla="*/ 3270676 h 6860926"/>
              <a:gd name="connsiteX2985" fmla="*/ 0 w 6114357"/>
              <a:gd name="connsiteY2985" fmla="*/ 3241177 h 6860926"/>
              <a:gd name="connsiteX2986" fmla="*/ 803043 w 6114357"/>
              <a:gd name="connsiteY2986" fmla="*/ 3222788 h 6860926"/>
              <a:gd name="connsiteX2987" fmla="*/ 811440 w 6114357"/>
              <a:gd name="connsiteY2987" fmla="*/ 3226508 h 6860926"/>
              <a:gd name="connsiteX2988" fmla="*/ 905206 w 6114357"/>
              <a:gd name="connsiteY2988" fmla="*/ 3274471 h 6860926"/>
              <a:gd name="connsiteX2989" fmla="*/ 1001101 w 6114357"/>
              <a:gd name="connsiteY2989" fmla="*/ 3337070 h 6860926"/>
              <a:gd name="connsiteX2990" fmla="*/ 978439 w 6114357"/>
              <a:gd name="connsiteY2990" fmla="*/ 3376327 h 6860926"/>
              <a:gd name="connsiteX2991" fmla="*/ 876285 w 6114357"/>
              <a:gd name="connsiteY2991" fmla="*/ 3324625 h 6860926"/>
              <a:gd name="connsiteX2992" fmla="*/ 780391 w 6114357"/>
              <a:gd name="connsiteY2992" fmla="*/ 3262025 h 6860926"/>
              <a:gd name="connsiteX2993" fmla="*/ 1595408 w 6114357"/>
              <a:gd name="connsiteY2993" fmla="*/ 3222779 h 6860926"/>
              <a:gd name="connsiteX2994" fmla="*/ 1603803 w 6114357"/>
              <a:gd name="connsiteY2994" fmla="*/ 3226500 h 6860926"/>
              <a:gd name="connsiteX2995" fmla="*/ 1697573 w 6114357"/>
              <a:gd name="connsiteY2995" fmla="*/ 3274464 h 6860926"/>
              <a:gd name="connsiteX2996" fmla="*/ 1793445 w 6114357"/>
              <a:gd name="connsiteY2996" fmla="*/ 3337065 h 6860926"/>
              <a:gd name="connsiteX2997" fmla="*/ 1770778 w 6114357"/>
              <a:gd name="connsiteY2997" fmla="*/ 3376321 h 6860926"/>
              <a:gd name="connsiteX2998" fmla="*/ 1668650 w 6114357"/>
              <a:gd name="connsiteY2998" fmla="*/ 3324621 h 6860926"/>
              <a:gd name="connsiteX2999" fmla="*/ 1572757 w 6114357"/>
              <a:gd name="connsiteY2999" fmla="*/ 3262014 h 6860926"/>
              <a:gd name="connsiteX3000" fmla="*/ 2387827 w 6114357"/>
              <a:gd name="connsiteY3000" fmla="*/ 3222774 h 6860926"/>
              <a:gd name="connsiteX3001" fmla="*/ 2396222 w 6114357"/>
              <a:gd name="connsiteY3001" fmla="*/ 3226494 h 6860926"/>
              <a:gd name="connsiteX3002" fmla="*/ 2489991 w 6114357"/>
              <a:gd name="connsiteY3002" fmla="*/ 3274457 h 6860926"/>
              <a:gd name="connsiteX3003" fmla="*/ 2585884 w 6114357"/>
              <a:gd name="connsiteY3003" fmla="*/ 3337058 h 6860926"/>
              <a:gd name="connsiteX3004" fmla="*/ 2563219 w 6114357"/>
              <a:gd name="connsiteY3004" fmla="*/ 3376316 h 6860926"/>
              <a:gd name="connsiteX3005" fmla="*/ 2461070 w 6114357"/>
              <a:gd name="connsiteY3005" fmla="*/ 3324616 h 6860926"/>
              <a:gd name="connsiteX3006" fmla="*/ 2365178 w 6114357"/>
              <a:gd name="connsiteY3006" fmla="*/ 3262011 h 6860926"/>
              <a:gd name="connsiteX3007" fmla="*/ 582212 w 6114357"/>
              <a:gd name="connsiteY3007" fmla="*/ 3222774 h 6860926"/>
              <a:gd name="connsiteX3008" fmla="*/ 604877 w 6114357"/>
              <a:gd name="connsiteY3008" fmla="*/ 3262028 h 6860926"/>
              <a:gd name="connsiteX3009" fmla="*/ 508984 w 6114357"/>
              <a:gd name="connsiteY3009" fmla="*/ 3324629 h 6860926"/>
              <a:gd name="connsiteX3010" fmla="*/ 406771 w 6114357"/>
              <a:gd name="connsiteY3010" fmla="*/ 3376392 h 6860926"/>
              <a:gd name="connsiteX3011" fmla="*/ 384109 w 6114357"/>
              <a:gd name="connsiteY3011" fmla="*/ 3337131 h 6860926"/>
              <a:gd name="connsiteX3012" fmla="*/ 384109 w 6114357"/>
              <a:gd name="connsiteY3012" fmla="*/ 3337070 h 6860926"/>
              <a:gd name="connsiteX3013" fmla="*/ 480000 w 6114357"/>
              <a:gd name="connsiteY3013" fmla="*/ 3274473 h 6860926"/>
              <a:gd name="connsiteX3014" fmla="*/ 582212 w 6114357"/>
              <a:gd name="connsiteY3014" fmla="*/ 3222774 h 6860926"/>
              <a:gd name="connsiteX3015" fmla="*/ 10559 w 6114357"/>
              <a:gd name="connsiteY3015" fmla="*/ 3222774 h 6860926"/>
              <a:gd name="connsiteX3016" fmla="*/ 10623 w 6114357"/>
              <a:gd name="connsiteY3016" fmla="*/ 3222774 h 6860926"/>
              <a:gd name="connsiteX3017" fmla="*/ 10610 w 6114357"/>
              <a:gd name="connsiteY3017" fmla="*/ 3222802 h 6860926"/>
              <a:gd name="connsiteX3018" fmla="*/ 3180244 w 6114357"/>
              <a:gd name="connsiteY3018" fmla="*/ 3222767 h 6860926"/>
              <a:gd name="connsiteX3019" fmla="*/ 3188642 w 6114357"/>
              <a:gd name="connsiteY3019" fmla="*/ 3226486 h 6860926"/>
              <a:gd name="connsiteX3020" fmla="*/ 3282411 w 6114357"/>
              <a:gd name="connsiteY3020" fmla="*/ 3274450 h 6860926"/>
              <a:gd name="connsiteX3021" fmla="*/ 3378302 w 6114357"/>
              <a:gd name="connsiteY3021" fmla="*/ 3337054 h 6860926"/>
              <a:gd name="connsiteX3022" fmla="*/ 3355638 w 6114357"/>
              <a:gd name="connsiteY3022" fmla="*/ 3376314 h 6860926"/>
              <a:gd name="connsiteX3023" fmla="*/ 3253486 w 6114357"/>
              <a:gd name="connsiteY3023" fmla="*/ 3324609 h 6860926"/>
              <a:gd name="connsiteX3024" fmla="*/ 3157594 w 6114357"/>
              <a:gd name="connsiteY3024" fmla="*/ 3262001 h 6860926"/>
              <a:gd name="connsiteX3025" fmla="*/ 1374521 w 6114357"/>
              <a:gd name="connsiteY3025" fmla="*/ 3222767 h 6860926"/>
              <a:gd name="connsiteX3026" fmla="*/ 1397185 w 6114357"/>
              <a:gd name="connsiteY3026" fmla="*/ 3262023 h 6860926"/>
              <a:gd name="connsiteX3027" fmla="*/ 1301292 w 6114357"/>
              <a:gd name="connsiteY3027" fmla="*/ 3324623 h 6860926"/>
              <a:gd name="connsiteX3028" fmla="*/ 1199080 w 6114357"/>
              <a:gd name="connsiteY3028" fmla="*/ 3376388 h 6860926"/>
              <a:gd name="connsiteX3029" fmla="*/ 1176415 w 6114357"/>
              <a:gd name="connsiteY3029" fmla="*/ 3337129 h 6860926"/>
              <a:gd name="connsiteX3030" fmla="*/ 1176479 w 6114357"/>
              <a:gd name="connsiteY3030" fmla="*/ 3337065 h 6860926"/>
              <a:gd name="connsiteX3031" fmla="*/ 1272371 w 6114357"/>
              <a:gd name="connsiteY3031" fmla="*/ 3274466 h 6860926"/>
              <a:gd name="connsiteX3032" fmla="*/ 1374521 w 6114357"/>
              <a:gd name="connsiteY3032" fmla="*/ 3222767 h 6860926"/>
              <a:gd name="connsiteX3033" fmla="*/ 802992 w 6114357"/>
              <a:gd name="connsiteY3033" fmla="*/ 3222767 h 6860926"/>
              <a:gd name="connsiteX3034" fmla="*/ 803055 w 6114357"/>
              <a:gd name="connsiteY3034" fmla="*/ 3222767 h 6860926"/>
              <a:gd name="connsiteX3035" fmla="*/ 803043 w 6114357"/>
              <a:gd name="connsiteY3035" fmla="*/ 3222788 h 6860926"/>
              <a:gd name="connsiteX3036" fmla="*/ 3972581 w 6114357"/>
              <a:gd name="connsiteY3036" fmla="*/ 3222759 h 6860926"/>
              <a:gd name="connsiteX3037" fmla="*/ 3980976 w 6114357"/>
              <a:gd name="connsiteY3037" fmla="*/ 3226475 h 6860926"/>
              <a:gd name="connsiteX3038" fmla="*/ 4074744 w 6114357"/>
              <a:gd name="connsiteY3038" fmla="*/ 3274442 h 6860926"/>
              <a:gd name="connsiteX3039" fmla="*/ 4170638 w 6114357"/>
              <a:gd name="connsiteY3039" fmla="*/ 3337049 h 6860926"/>
              <a:gd name="connsiteX3040" fmla="*/ 4147972 w 6114357"/>
              <a:gd name="connsiteY3040" fmla="*/ 3376308 h 6860926"/>
              <a:gd name="connsiteX3041" fmla="*/ 4045823 w 6114357"/>
              <a:gd name="connsiteY3041" fmla="*/ 3324604 h 6860926"/>
              <a:gd name="connsiteX3042" fmla="*/ 3949930 w 6114357"/>
              <a:gd name="connsiteY3042" fmla="*/ 3261993 h 6860926"/>
              <a:gd name="connsiteX3043" fmla="*/ 2166944 w 6114357"/>
              <a:gd name="connsiteY3043" fmla="*/ 3222759 h 6860926"/>
              <a:gd name="connsiteX3044" fmla="*/ 2189608 w 6114357"/>
              <a:gd name="connsiteY3044" fmla="*/ 3262014 h 6860926"/>
              <a:gd name="connsiteX3045" fmla="*/ 2093708 w 6114357"/>
              <a:gd name="connsiteY3045" fmla="*/ 3324616 h 6860926"/>
              <a:gd name="connsiteX3046" fmla="*/ 1991490 w 6114357"/>
              <a:gd name="connsiteY3046" fmla="*/ 3376383 h 6860926"/>
              <a:gd name="connsiteX3047" fmla="*/ 1968828 w 6114357"/>
              <a:gd name="connsiteY3047" fmla="*/ 3337124 h 6860926"/>
              <a:gd name="connsiteX3048" fmla="*/ 1968893 w 6114357"/>
              <a:gd name="connsiteY3048" fmla="*/ 3337061 h 6860926"/>
              <a:gd name="connsiteX3049" fmla="*/ 2064785 w 6114357"/>
              <a:gd name="connsiteY3049" fmla="*/ 3274459 h 6860926"/>
              <a:gd name="connsiteX3050" fmla="*/ 2166944 w 6114357"/>
              <a:gd name="connsiteY3050" fmla="*/ 3222759 h 6860926"/>
              <a:gd name="connsiteX3051" fmla="*/ 1595356 w 6114357"/>
              <a:gd name="connsiteY3051" fmla="*/ 3222759 h 6860926"/>
              <a:gd name="connsiteX3052" fmla="*/ 1595422 w 6114357"/>
              <a:gd name="connsiteY3052" fmla="*/ 3222759 h 6860926"/>
              <a:gd name="connsiteX3053" fmla="*/ 1595408 w 6114357"/>
              <a:gd name="connsiteY3053" fmla="*/ 3222779 h 6860926"/>
              <a:gd name="connsiteX3054" fmla="*/ 2387778 w 6114357"/>
              <a:gd name="connsiteY3054" fmla="*/ 3222752 h 6860926"/>
              <a:gd name="connsiteX3055" fmla="*/ 2387841 w 6114357"/>
              <a:gd name="connsiteY3055" fmla="*/ 3222752 h 6860926"/>
              <a:gd name="connsiteX3056" fmla="*/ 2387827 w 6114357"/>
              <a:gd name="connsiteY3056" fmla="*/ 3222774 h 6860926"/>
              <a:gd name="connsiteX3057" fmla="*/ 4764949 w 6114357"/>
              <a:gd name="connsiteY3057" fmla="*/ 3222749 h 6860926"/>
              <a:gd name="connsiteX3058" fmla="*/ 4773345 w 6114357"/>
              <a:gd name="connsiteY3058" fmla="*/ 3226468 h 6860926"/>
              <a:gd name="connsiteX3059" fmla="*/ 4867111 w 6114357"/>
              <a:gd name="connsiteY3059" fmla="*/ 3274434 h 6860926"/>
              <a:gd name="connsiteX3060" fmla="*/ 4963005 w 6114357"/>
              <a:gd name="connsiteY3060" fmla="*/ 3337044 h 6860926"/>
              <a:gd name="connsiteX3061" fmla="*/ 4940339 w 6114357"/>
              <a:gd name="connsiteY3061" fmla="*/ 3376303 h 6860926"/>
              <a:gd name="connsiteX3062" fmla="*/ 4838187 w 6114357"/>
              <a:gd name="connsiteY3062" fmla="*/ 3324599 h 6860926"/>
              <a:gd name="connsiteX3063" fmla="*/ 4742295 w 6114357"/>
              <a:gd name="connsiteY3063" fmla="*/ 3261989 h 6860926"/>
              <a:gd name="connsiteX3064" fmla="*/ 2959365 w 6114357"/>
              <a:gd name="connsiteY3064" fmla="*/ 3222749 h 6860926"/>
              <a:gd name="connsiteX3065" fmla="*/ 2982029 w 6114357"/>
              <a:gd name="connsiteY3065" fmla="*/ 3262005 h 6860926"/>
              <a:gd name="connsiteX3066" fmla="*/ 2886133 w 6114357"/>
              <a:gd name="connsiteY3066" fmla="*/ 3324611 h 6860926"/>
              <a:gd name="connsiteX3067" fmla="*/ 2783922 w 6114357"/>
              <a:gd name="connsiteY3067" fmla="*/ 3376377 h 6860926"/>
              <a:gd name="connsiteX3068" fmla="*/ 2761255 w 6114357"/>
              <a:gd name="connsiteY3068" fmla="*/ 3337120 h 6860926"/>
              <a:gd name="connsiteX3069" fmla="*/ 2761321 w 6114357"/>
              <a:gd name="connsiteY3069" fmla="*/ 3337056 h 6860926"/>
              <a:gd name="connsiteX3070" fmla="*/ 2857216 w 6114357"/>
              <a:gd name="connsiteY3070" fmla="*/ 3274451 h 6860926"/>
              <a:gd name="connsiteX3071" fmla="*/ 2959365 w 6114357"/>
              <a:gd name="connsiteY3071" fmla="*/ 3222749 h 6860926"/>
              <a:gd name="connsiteX3072" fmla="*/ 3180193 w 6114357"/>
              <a:gd name="connsiteY3072" fmla="*/ 3222743 h 6860926"/>
              <a:gd name="connsiteX3073" fmla="*/ 3180258 w 6114357"/>
              <a:gd name="connsiteY3073" fmla="*/ 3222743 h 6860926"/>
              <a:gd name="connsiteX3074" fmla="*/ 3180244 w 6114357"/>
              <a:gd name="connsiteY3074" fmla="*/ 3222767 h 6860926"/>
              <a:gd name="connsiteX3075" fmla="*/ 5557376 w 6114357"/>
              <a:gd name="connsiteY3075" fmla="*/ 3222741 h 6860926"/>
              <a:gd name="connsiteX3076" fmla="*/ 5565773 w 6114357"/>
              <a:gd name="connsiteY3076" fmla="*/ 3226461 h 6860926"/>
              <a:gd name="connsiteX3077" fmla="*/ 5659540 w 6114357"/>
              <a:gd name="connsiteY3077" fmla="*/ 3274426 h 6860926"/>
              <a:gd name="connsiteX3078" fmla="*/ 5755429 w 6114357"/>
              <a:gd name="connsiteY3078" fmla="*/ 3337040 h 6860926"/>
              <a:gd name="connsiteX3079" fmla="*/ 5732767 w 6114357"/>
              <a:gd name="connsiteY3079" fmla="*/ 3376299 h 6860926"/>
              <a:gd name="connsiteX3080" fmla="*/ 5630617 w 6114357"/>
              <a:gd name="connsiteY3080" fmla="*/ 3324593 h 6860926"/>
              <a:gd name="connsiteX3081" fmla="*/ 5534723 w 6114357"/>
              <a:gd name="connsiteY3081" fmla="*/ 3261978 h 6860926"/>
              <a:gd name="connsiteX3082" fmla="*/ 3751778 w 6114357"/>
              <a:gd name="connsiteY3082" fmla="*/ 3222736 h 6860926"/>
              <a:gd name="connsiteX3083" fmla="*/ 3774444 w 6114357"/>
              <a:gd name="connsiteY3083" fmla="*/ 3261999 h 6860926"/>
              <a:gd name="connsiteX3084" fmla="*/ 3678554 w 6114357"/>
              <a:gd name="connsiteY3084" fmla="*/ 3324607 h 6860926"/>
              <a:gd name="connsiteX3085" fmla="*/ 3576342 w 6114357"/>
              <a:gd name="connsiteY3085" fmla="*/ 3376372 h 6860926"/>
              <a:gd name="connsiteX3086" fmla="*/ 3553675 w 6114357"/>
              <a:gd name="connsiteY3086" fmla="*/ 3337114 h 6860926"/>
              <a:gd name="connsiteX3087" fmla="*/ 3553741 w 6114357"/>
              <a:gd name="connsiteY3087" fmla="*/ 3337051 h 6860926"/>
              <a:gd name="connsiteX3088" fmla="*/ 3649632 w 6114357"/>
              <a:gd name="connsiteY3088" fmla="*/ 3274444 h 6860926"/>
              <a:gd name="connsiteX3089" fmla="*/ 3751778 w 6114357"/>
              <a:gd name="connsiteY3089" fmla="*/ 3222736 h 6860926"/>
              <a:gd name="connsiteX3090" fmla="*/ 4544124 w 6114357"/>
              <a:gd name="connsiteY3090" fmla="*/ 3222734 h 6860926"/>
              <a:gd name="connsiteX3091" fmla="*/ 4566789 w 6114357"/>
              <a:gd name="connsiteY3091" fmla="*/ 3261991 h 6860926"/>
              <a:gd name="connsiteX3092" fmla="*/ 4470896 w 6114357"/>
              <a:gd name="connsiteY3092" fmla="*/ 3324601 h 6860926"/>
              <a:gd name="connsiteX3093" fmla="*/ 4368680 w 6114357"/>
              <a:gd name="connsiteY3093" fmla="*/ 3376369 h 6860926"/>
              <a:gd name="connsiteX3094" fmla="*/ 4346019 w 6114357"/>
              <a:gd name="connsiteY3094" fmla="*/ 3337110 h 6860926"/>
              <a:gd name="connsiteX3095" fmla="*/ 4346083 w 6114357"/>
              <a:gd name="connsiteY3095" fmla="*/ 3337044 h 6860926"/>
              <a:gd name="connsiteX3096" fmla="*/ 4441974 w 6114357"/>
              <a:gd name="connsiteY3096" fmla="*/ 3274434 h 6860926"/>
              <a:gd name="connsiteX3097" fmla="*/ 4544124 w 6114357"/>
              <a:gd name="connsiteY3097" fmla="*/ 3222734 h 6860926"/>
              <a:gd name="connsiteX3098" fmla="*/ 3972529 w 6114357"/>
              <a:gd name="connsiteY3098" fmla="*/ 3222734 h 6860926"/>
              <a:gd name="connsiteX3099" fmla="*/ 3972594 w 6114357"/>
              <a:gd name="connsiteY3099" fmla="*/ 3222734 h 6860926"/>
              <a:gd name="connsiteX3100" fmla="*/ 3972581 w 6114357"/>
              <a:gd name="connsiteY3100" fmla="*/ 3222759 h 6860926"/>
              <a:gd name="connsiteX3101" fmla="*/ 4764899 w 6114357"/>
              <a:gd name="connsiteY3101" fmla="*/ 3222727 h 6860926"/>
              <a:gd name="connsiteX3102" fmla="*/ 4764961 w 6114357"/>
              <a:gd name="connsiteY3102" fmla="*/ 3222727 h 6860926"/>
              <a:gd name="connsiteX3103" fmla="*/ 4764949 w 6114357"/>
              <a:gd name="connsiteY3103" fmla="*/ 3222749 h 6860926"/>
              <a:gd name="connsiteX3104" fmla="*/ 5336492 w 6114357"/>
              <a:gd name="connsiteY3104" fmla="*/ 3222725 h 6860926"/>
              <a:gd name="connsiteX3105" fmla="*/ 5359156 w 6114357"/>
              <a:gd name="connsiteY3105" fmla="*/ 3261984 h 6860926"/>
              <a:gd name="connsiteX3106" fmla="*/ 5263262 w 6114357"/>
              <a:gd name="connsiteY3106" fmla="*/ 3324595 h 6860926"/>
              <a:gd name="connsiteX3107" fmla="*/ 5161048 w 6114357"/>
              <a:gd name="connsiteY3107" fmla="*/ 3376365 h 6860926"/>
              <a:gd name="connsiteX3108" fmla="*/ 5138385 w 6114357"/>
              <a:gd name="connsiteY3108" fmla="*/ 3337105 h 6860926"/>
              <a:gd name="connsiteX3109" fmla="*/ 5138452 w 6114357"/>
              <a:gd name="connsiteY3109" fmla="*/ 3337040 h 6860926"/>
              <a:gd name="connsiteX3110" fmla="*/ 5234343 w 6114357"/>
              <a:gd name="connsiteY3110" fmla="*/ 3274430 h 6860926"/>
              <a:gd name="connsiteX3111" fmla="*/ 5336492 w 6114357"/>
              <a:gd name="connsiteY3111" fmla="*/ 3222725 h 6860926"/>
              <a:gd name="connsiteX3112" fmla="*/ 5557325 w 6114357"/>
              <a:gd name="connsiteY3112" fmla="*/ 3222719 h 6860926"/>
              <a:gd name="connsiteX3113" fmla="*/ 5557388 w 6114357"/>
              <a:gd name="connsiteY3113" fmla="*/ 3222719 h 6860926"/>
              <a:gd name="connsiteX3114" fmla="*/ 5557376 w 6114357"/>
              <a:gd name="connsiteY3114" fmla="*/ 3222741 h 6860926"/>
              <a:gd name="connsiteX3115" fmla="*/ 273723 w 6114357"/>
              <a:gd name="connsiteY3115" fmla="*/ 3070837 h 6860926"/>
              <a:gd name="connsiteX3116" fmla="*/ 319051 w 6114357"/>
              <a:gd name="connsiteY3116" fmla="*/ 3070837 h 6860926"/>
              <a:gd name="connsiteX3117" fmla="*/ 325372 w 6114357"/>
              <a:gd name="connsiteY3117" fmla="*/ 3185170 h 6860926"/>
              <a:gd name="connsiteX3118" fmla="*/ 319051 w 6114357"/>
              <a:gd name="connsiteY3118" fmla="*/ 3299496 h 6860926"/>
              <a:gd name="connsiteX3119" fmla="*/ 273723 w 6114357"/>
              <a:gd name="connsiteY3119" fmla="*/ 3299496 h 6860926"/>
              <a:gd name="connsiteX3120" fmla="*/ 267467 w 6114357"/>
              <a:gd name="connsiteY3120" fmla="*/ 3185170 h 6860926"/>
              <a:gd name="connsiteX3121" fmla="*/ 273723 w 6114357"/>
              <a:gd name="connsiteY3121" fmla="*/ 3070837 h 6860926"/>
              <a:gd name="connsiteX3122" fmla="*/ 1066095 w 6114357"/>
              <a:gd name="connsiteY3122" fmla="*/ 3070828 h 6860926"/>
              <a:gd name="connsiteX3123" fmla="*/ 1111424 w 6114357"/>
              <a:gd name="connsiteY3123" fmla="*/ 3070828 h 6860926"/>
              <a:gd name="connsiteX3124" fmla="*/ 1117743 w 6114357"/>
              <a:gd name="connsiteY3124" fmla="*/ 3185161 h 6860926"/>
              <a:gd name="connsiteX3125" fmla="*/ 1111424 w 6114357"/>
              <a:gd name="connsiteY3125" fmla="*/ 3299487 h 6860926"/>
              <a:gd name="connsiteX3126" fmla="*/ 1066095 w 6114357"/>
              <a:gd name="connsiteY3126" fmla="*/ 3299487 h 6860926"/>
              <a:gd name="connsiteX3127" fmla="*/ 1059840 w 6114357"/>
              <a:gd name="connsiteY3127" fmla="*/ 3185161 h 6860926"/>
              <a:gd name="connsiteX3128" fmla="*/ 1066095 w 6114357"/>
              <a:gd name="connsiteY3128" fmla="*/ 3070828 h 6860926"/>
              <a:gd name="connsiteX3129" fmla="*/ 1858507 w 6114357"/>
              <a:gd name="connsiteY3129" fmla="*/ 3070821 h 6860926"/>
              <a:gd name="connsiteX3130" fmla="*/ 1903833 w 6114357"/>
              <a:gd name="connsiteY3130" fmla="*/ 3070821 h 6860926"/>
              <a:gd name="connsiteX3131" fmla="*/ 1910149 w 6114357"/>
              <a:gd name="connsiteY3131" fmla="*/ 3185152 h 6860926"/>
              <a:gd name="connsiteX3132" fmla="*/ 1903833 w 6114357"/>
              <a:gd name="connsiteY3132" fmla="*/ 3299481 h 6860926"/>
              <a:gd name="connsiteX3133" fmla="*/ 1858507 w 6114357"/>
              <a:gd name="connsiteY3133" fmla="*/ 3299481 h 6860926"/>
              <a:gd name="connsiteX3134" fmla="*/ 1852249 w 6114357"/>
              <a:gd name="connsiteY3134" fmla="*/ 3185152 h 6860926"/>
              <a:gd name="connsiteX3135" fmla="*/ 1858507 w 6114357"/>
              <a:gd name="connsiteY3135" fmla="*/ 3070821 h 6860926"/>
              <a:gd name="connsiteX3136" fmla="*/ 2650940 w 6114357"/>
              <a:gd name="connsiteY3136" fmla="*/ 3070811 h 6860926"/>
              <a:gd name="connsiteX3137" fmla="*/ 2696266 w 6114357"/>
              <a:gd name="connsiteY3137" fmla="*/ 3070811 h 6860926"/>
              <a:gd name="connsiteX3138" fmla="*/ 2702585 w 6114357"/>
              <a:gd name="connsiteY3138" fmla="*/ 3185143 h 6860926"/>
              <a:gd name="connsiteX3139" fmla="*/ 2696266 w 6114357"/>
              <a:gd name="connsiteY3139" fmla="*/ 3299475 h 6860926"/>
              <a:gd name="connsiteX3140" fmla="*/ 2650940 w 6114357"/>
              <a:gd name="connsiteY3140" fmla="*/ 3299475 h 6860926"/>
              <a:gd name="connsiteX3141" fmla="*/ 2644617 w 6114357"/>
              <a:gd name="connsiteY3141" fmla="*/ 3185143 h 6860926"/>
              <a:gd name="connsiteX3142" fmla="*/ 2650940 w 6114357"/>
              <a:gd name="connsiteY3142" fmla="*/ 3070811 h 6860926"/>
              <a:gd name="connsiteX3143" fmla="*/ 3443358 w 6114357"/>
              <a:gd name="connsiteY3143" fmla="*/ 3070801 h 6860926"/>
              <a:gd name="connsiteX3144" fmla="*/ 3488682 w 6114357"/>
              <a:gd name="connsiteY3144" fmla="*/ 3070801 h 6860926"/>
              <a:gd name="connsiteX3145" fmla="*/ 3495001 w 6114357"/>
              <a:gd name="connsiteY3145" fmla="*/ 3185134 h 6860926"/>
              <a:gd name="connsiteX3146" fmla="*/ 3488682 w 6114357"/>
              <a:gd name="connsiteY3146" fmla="*/ 3299467 h 6860926"/>
              <a:gd name="connsiteX3147" fmla="*/ 3443358 w 6114357"/>
              <a:gd name="connsiteY3147" fmla="*/ 3299467 h 6860926"/>
              <a:gd name="connsiteX3148" fmla="*/ 3437037 w 6114357"/>
              <a:gd name="connsiteY3148" fmla="*/ 3185134 h 6860926"/>
              <a:gd name="connsiteX3149" fmla="*/ 3443358 w 6114357"/>
              <a:gd name="connsiteY3149" fmla="*/ 3070801 h 6860926"/>
              <a:gd name="connsiteX3150" fmla="*/ 4235631 w 6114357"/>
              <a:gd name="connsiteY3150" fmla="*/ 3070791 h 6860926"/>
              <a:gd name="connsiteX3151" fmla="*/ 4280961 w 6114357"/>
              <a:gd name="connsiteY3151" fmla="*/ 3070791 h 6860926"/>
              <a:gd name="connsiteX3152" fmla="*/ 4287283 w 6114357"/>
              <a:gd name="connsiteY3152" fmla="*/ 3185127 h 6860926"/>
              <a:gd name="connsiteX3153" fmla="*/ 4280961 w 6114357"/>
              <a:gd name="connsiteY3153" fmla="*/ 3299460 h 6860926"/>
              <a:gd name="connsiteX3154" fmla="*/ 4235631 w 6114357"/>
              <a:gd name="connsiteY3154" fmla="*/ 3299460 h 6860926"/>
              <a:gd name="connsiteX3155" fmla="*/ 4229375 w 6114357"/>
              <a:gd name="connsiteY3155" fmla="*/ 3185127 h 6860926"/>
              <a:gd name="connsiteX3156" fmla="*/ 4235631 w 6114357"/>
              <a:gd name="connsiteY3156" fmla="*/ 3070791 h 6860926"/>
              <a:gd name="connsiteX3157" fmla="*/ 5028063 w 6114357"/>
              <a:gd name="connsiteY3157" fmla="*/ 3070784 h 6860926"/>
              <a:gd name="connsiteX3158" fmla="*/ 5073393 w 6114357"/>
              <a:gd name="connsiteY3158" fmla="*/ 3070784 h 6860926"/>
              <a:gd name="connsiteX3159" fmla="*/ 5079711 w 6114357"/>
              <a:gd name="connsiteY3159" fmla="*/ 3185118 h 6860926"/>
              <a:gd name="connsiteX3160" fmla="*/ 5073393 w 6114357"/>
              <a:gd name="connsiteY3160" fmla="*/ 3299452 h 6860926"/>
              <a:gd name="connsiteX3161" fmla="*/ 5028063 w 6114357"/>
              <a:gd name="connsiteY3161" fmla="*/ 3299452 h 6860926"/>
              <a:gd name="connsiteX3162" fmla="*/ 5021806 w 6114357"/>
              <a:gd name="connsiteY3162" fmla="*/ 3185118 h 6860926"/>
              <a:gd name="connsiteX3163" fmla="*/ 5028063 w 6114357"/>
              <a:gd name="connsiteY3163" fmla="*/ 3070784 h 6860926"/>
              <a:gd name="connsiteX3164" fmla="*/ 5820488 w 6114357"/>
              <a:gd name="connsiteY3164" fmla="*/ 3070773 h 6860926"/>
              <a:gd name="connsiteX3165" fmla="*/ 5865816 w 6114357"/>
              <a:gd name="connsiteY3165" fmla="*/ 3070773 h 6860926"/>
              <a:gd name="connsiteX3166" fmla="*/ 5872137 w 6114357"/>
              <a:gd name="connsiteY3166" fmla="*/ 3185110 h 6860926"/>
              <a:gd name="connsiteX3167" fmla="*/ 5865816 w 6114357"/>
              <a:gd name="connsiteY3167" fmla="*/ 3299447 h 6860926"/>
              <a:gd name="connsiteX3168" fmla="*/ 5820488 w 6114357"/>
              <a:gd name="connsiteY3168" fmla="*/ 3299447 h 6860926"/>
              <a:gd name="connsiteX3169" fmla="*/ 5814231 w 6114357"/>
              <a:gd name="connsiteY3169" fmla="*/ 3185110 h 6860926"/>
              <a:gd name="connsiteX3170" fmla="*/ 5820488 w 6114357"/>
              <a:gd name="connsiteY3170" fmla="*/ 3070773 h 6860926"/>
              <a:gd name="connsiteX3171" fmla="*/ 185939 w 6114357"/>
              <a:gd name="connsiteY3171" fmla="*/ 2994101 h 6860926"/>
              <a:gd name="connsiteX3172" fmla="*/ 208602 w 6114357"/>
              <a:gd name="connsiteY3172" fmla="*/ 3033369 h 6860926"/>
              <a:gd name="connsiteX3173" fmla="*/ 112710 w 6114357"/>
              <a:gd name="connsiteY3173" fmla="*/ 3095989 h 6860926"/>
              <a:gd name="connsiteX3174" fmla="*/ 10495 w 6114357"/>
              <a:gd name="connsiteY3174" fmla="*/ 3147698 h 6860926"/>
              <a:gd name="connsiteX3175" fmla="*/ 0 w 6114357"/>
              <a:gd name="connsiteY3175" fmla="*/ 3129521 h 6860926"/>
              <a:gd name="connsiteX3176" fmla="*/ 0 w 6114357"/>
              <a:gd name="connsiteY3176" fmla="*/ 3099752 h 6860926"/>
              <a:gd name="connsiteX3177" fmla="*/ 15778 w 6114357"/>
              <a:gd name="connsiteY3177" fmla="*/ 3088716 h 6860926"/>
              <a:gd name="connsiteX3178" fmla="*/ 83787 w 6114357"/>
              <a:gd name="connsiteY3178" fmla="*/ 3045818 h 6860926"/>
              <a:gd name="connsiteX3179" fmla="*/ 185939 w 6114357"/>
              <a:gd name="connsiteY3179" fmla="*/ 2994101 h 6860926"/>
              <a:gd name="connsiteX3180" fmla="*/ 978375 w 6114357"/>
              <a:gd name="connsiteY3180" fmla="*/ 2994092 h 6860926"/>
              <a:gd name="connsiteX3181" fmla="*/ 1001037 w 6114357"/>
              <a:gd name="connsiteY3181" fmla="*/ 3033360 h 6860926"/>
              <a:gd name="connsiteX3182" fmla="*/ 905143 w 6114357"/>
              <a:gd name="connsiteY3182" fmla="*/ 3095980 h 6860926"/>
              <a:gd name="connsiteX3183" fmla="*/ 802928 w 6114357"/>
              <a:gd name="connsiteY3183" fmla="*/ 3147688 h 6860926"/>
              <a:gd name="connsiteX3184" fmla="*/ 780267 w 6114357"/>
              <a:gd name="connsiteY3184" fmla="*/ 3108434 h 6860926"/>
              <a:gd name="connsiteX3185" fmla="*/ 780328 w 6114357"/>
              <a:gd name="connsiteY3185" fmla="*/ 3108434 h 6860926"/>
              <a:gd name="connsiteX3186" fmla="*/ 876221 w 6114357"/>
              <a:gd name="connsiteY3186" fmla="*/ 3045807 h 6860926"/>
              <a:gd name="connsiteX3187" fmla="*/ 978375 w 6114357"/>
              <a:gd name="connsiteY3187" fmla="*/ 2994092 h 6860926"/>
              <a:gd name="connsiteX3188" fmla="*/ 1770715 w 6114357"/>
              <a:gd name="connsiteY3188" fmla="*/ 2994086 h 6860926"/>
              <a:gd name="connsiteX3189" fmla="*/ 1793380 w 6114357"/>
              <a:gd name="connsiteY3189" fmla="*/ 3033350 h 6860926"/>
              <a:gd name="connsiteX3190" fmla="*/ 1697507 w 6114357"/>
              <a:gd name="connsiteY3190" fmla="*/ 3095972 h 6860926"/>
              <a:gd name="connsiteX3191" fmla="*/ 1595293 w 6114357"/>
              <a:gd name="connsiteY3191" fmla="*/ 3147681 h 6860926"/>
              <a:gd name="connsiteX3192" fmla="*/ 1572625 w 6114357"/>
              <a:gd name="connsiteY3192" fmla="*/ 3108420 h 6860926"/>
              <a:gd name="connsiteX3193" fmla="*/ 1572692 w 6114357"/>
              <a:gd name="connsiteY3193" fmla="*/ 3108420 h 6860926"/>
              <a:gd name="connsiteX3194" fmla="*/ 1668586 w 6114357"/>
              <a:gd name="connsiteY3194" fmla="*/ 3045796 h 6860926"/>
              <a:gd name="connsiteX3195" fmla="*/ 1770715 w 6114357"/>
              <a:gd name="connsiteY3195" fmla="*/ 2994086 h 6860926"/>
              <a:gd name="connsiteX3196" fmla="*/ 2563155 w 6114357"/>
              <a:gd name="connsiteY3196" fmla="*/ 2994070 h 6860926"/>
              <a:gd name="connsiteX3197" fmla="*/ 2585820 w 6114357"/>
              <a:gd name="connsiteY3197" fmla="*/ 3033340 h 6860926"/>
              <a:gd name="connsiteX3198" fmla="*/ 2489926 w 6114357"/>
              <a:gd name="connsiteY3198" fmla="*/ 3095962 h 6860926"/>
              <a:gd name="connsiteX3199" fmla="*/ 2387716 w 6114357"/>
              <a:gd name="connsiteY3199" fmla="*/ 3147673 h 6860926"/>
              <a:gd name="connsiteX3200" fmla="*/ 2365053 w 6114357"/>
              <a:gd name="connsiteY3200" fmla="*/ 3108416 h 6860926"/>
              <a:gd name="connsiteX3201" fmla="*/ 2365115 w 6114357"/>
              <a:gd name="connsiteY3201" fmla="*/ 3108416 h 6860926"/>
              <a:gd name="connsiteX3202" fmla="*/ 2461004 w 6114357"/>
              <a:gd name="connsiteY3202" fmla="*/ 3045796 h 6860926"/>
              <a:gd name="connsiteX3203" fmla="*/ 2563155 w 6114357"/>
              <a:gd name="connsiteY3203" fmla="*/ 2994070 h 6860926"/>
              <a:gd name="connsiteX3204" fmla="*/ 3355572 w 6114357"/>
              <a:gd name="connsiteY3204" fmla="*/ 2994067 h 6860926"/>
              <a:gd name="connsiteX3205" fmla="*/ 3378237 w 6114357"/>
              <a:gd name="connsiteY3205" fmla="*/ 3033333 h 6860926"/>
              <a:gd name="connsiteX3206" fmla="*/ 3282344 w 6114357"/>
              <a:gd name="connsiteY3206" fmla="*/ 3095955 h 6860926"/>
              <a:gd name="connsiteX3207" fmla="*/ 3180130 w 6114357"/>
              <a:gd name="connsiteY3207" fmla="*/ 3147665 h 6860926"/>
              <a:gd name="connsiteX3208" fmla="*/ 3157465 w 6114357"/>
              <a:gd name="connsiteY3208" fmla="*/ 3108402 h 6860926"/>
              <a:gd name="connsiteX3209" fmla="*/ 3157529 w 6114357"/>
              <a:gd name="connsiteY3209" fmla="*/ 3108402 h 6860926"/>
              <a:gd name="connsiteX3210" fmla="*/ 3253423 w 6114357"/>
              <a:gd name="connsiteY3210" fmla="*/ 3045786 h 6860926"/>
              <a:gd name="connsiteX3211" fmla="*/ 3355572 w 6114357"/>
              <a:gd name="connsiteY3211" fmla="*/ 2994067 h 6860926"/>
              <a:gd name="connsiteX3212" fmla="*/ 4147907 w 6114357"/>
              <a:gd name="connsiteY3212" fmla="*/ 2994056 h 6860926"/>
              <a:gd name="connsiteX3213" fmla="*/ 4170572 w 6114357"/>
              <a:gd name="connsiteY3213" fmla="*/ 3033324 h 6860926"/>
              <a:gd name="connsiteX3214" fmla="*/ 4074680 w 6114357"/>
              <a:gd name="connsiteY3214" fmla="*/ 3095945 h 6860926"/>
              <a:gd name="connsiteX3215" fmla="*/ 3972463 w 6114357"/>
              <a:gd name="connsiteY3215" fmla="*/ 3147657 h 6860926"/>
              <a:gd name="connsiteX3216" fmla="*/ 3949801 w 6114357"/>
              <a:gd name="connsiteY3216" fmla="*/ 3108398 h 6860926"/>
              <a:gd name="connsiteX3217" fmla="*/ 3949866 w 6114357"/>
              <a:gd name="connsiteY3217" fmla="*/ 3108398 h 6860926"/>
              <a:gd name="connsiteX3218" fmla="*/ 4045760 w 6114357"/>
              <a:gd name="connsiteY3218" fmla="*/ 3045775 h 6860926"/>
              <a:gd name="connsiteX3219" fmla="*/ 4147907 w 6114357"/>
              <a:gd name="connsiteY3219" fmla="*/ 2994056 h 6860926"/>
              <a:gd name="connsiteX3220" fmla="*/ 406823 w 6114357"/>
              <a:gd name="connsiteY3220" fmla="*/ 2994054 h 6860926"/>
              <a:gd name="connsiteX3221" fmla="*/ 415219 w 6114357"/>
              <a:gd name="connsiteY3221" fmla="*/ 2997767 h 6860926"/>
              <a:gd name="connsiteX3222" fmla="*/ 508984 w 6114357"/>
              <a:gd name="connsiteY3222" fmla="*/ 3045753 h 6860926"/>
              <a:gd name="connsiteX3223" fmla="*/ 604877 w 6114357"/>
              <a:gd name="connsiteY3223" fmla="*/ 3108370 h 6860926"/>
              <a:gd name="connsiteX3224" fmla="*/ 582212 w 6114357"/>
              <a:gd name="connsiteY3224" fmla="*/ 3147632 h 6860926"/>
              <a:gd name="connsiteX3225" fmla="*/ 480064 w 6114357"/>
              <a:gd name="connsiteY3225" fmla="*/ 3095923 h 6860926"/>
              <a:gd name="connsiteX3226" fmla="*/ 384172 w 6114357"/>
              <a:gd name="connsiteY3226" fmla="*/ 3033302 h 6860926"/>
              <a:gd name="connsiteX3227" fmla="*/ 4940339 w 6114357"/>
              <a:gd name="connsiteY3227" fmla="*/ 2994048 h 6860926"/>
              <a:gd name="connsiteX3228" fmla="*/ 4963005 w 6114357"/>
              <a:gd name="connsiteY3228" fmla="*/ 3033314 h 6860926"/>
              <a:gd name="connsiteX3229" fmla="*/ 4867111 w 6114357"/>
              <a:gd name="connsiteY3229" fmla="*/ 3095941 h 6860926"/>
              <a:gd name="connsiteX3230" fmla="*/ 4764899 w 6114357"/>
              <a:gd name="connsiteY3230" fmla="*/ 3147650 h 6860926"/>
              <a:gd name="connsiteX3231" fmla="*/ 4742234 w 6114357"/>
              <a:gd name="connsiteY3231" fmla="*/ 3108388 h 6860926"/>
              <a:gd name="connsiteX3232" fmla="*/ 4742299 w 6114357"/>
              <a:gd name="connsiteY3232" fmla="*/ 3108388 h 6860926"/>
              <a:gd name="connsiteX3233" fmla="*/ 4838192 w 6114357"/>
              <a:gd name="connsiteY3233" fmla="*/ 3045765 h 6860926"/>
              <a:gd name="connsiteX3234" fmla="*/ 4940339 w 6114357"/>
              <a:gd name="connsiteY3234" fmla="*/ 2994048 h 6860926"/>
              <a:gd name="connsiteX3235" fmla="*/ 1199194 w 6114357"/>
              <a:gd name="connsiteY3235" fmla="*/ 2994046 h 6860926"/>
              <a:gd name="connsiteX3236" fmla="*/ 1207591 w 6114357"/>
              <a:gd name="connsiteY3236" fmla="*/ 2997760 h 6860926"/>
              <a:gd name="connsiteX3237" fmla="*/ 1301358 w 6114357"/>
              <a:gd name="connsiteY3237" fmla="*/ 3045742 h 6860926"/>
              <a:gd name="connsiteX3238" fmla="*/ 1397251 w 6114357"/>
              <a:gd name="connsiteY3238" fmla="*/ 3108363 h 6860926"/>
              <a:gd name="connsiteX3239" fmla="*/ 1374587 w 6114357"/>
              <a:gd name="connsiteY3239" fmla="*/ 3147623 h 6860926"/>
              <a:gd name="connsiteX3240" fmla="*/ 1272437 w 6114357"/>
              <a:gd name="connsiteY3240" fmla="*/ 3095914 h 6860926"/>
              <a:gd name="connsiteX3241" fmla="*/ 1176543 w 6114357"/>
              <a:gd name="connsiteY3241" fmla="*/ 3033293 h 6860926"/>
              <a:gd name="connsiteX3242" fmla="*/ 5732703 w 6114357"/>
              <a:gd name="connsiteY3242" fmla="*/ 2994037 h 6860926"/>
              <a:gd name="connsiteX3243" fmla="*/ 5755369 w 6114357"/>
              <a:gd name="connsiteY3243" fmla="*/ 3033302 h 6860926"/>
              <a:gd name="connsiteX3244" fmla="*/ 5659475 w 6114357"/>
              <a:gd name="connsiteY3244" fmla="*/ 3095927 h 6860926"/>
              <a:gd name="connsiteX3245" fmla="*/ 5557261 w 6114357"/>
              <a:gd name="connsiteY3245" fmla="*/ 3147639 h 6860926"/>
              <a:gd name="connsiteX3246" fmla="*/ 5534598 w 6114357"/>
              <a:gd name="connsiteY3246" fmla="*/ 3108378 h 6860926"/>
              <a:gd name="connsiteX3247" fmla="*/ 5534662 w 6114357"/>
              <a:gd name="connsiteY3247" fmla="*/ 3108378 h 6860926"/>
              <a:gd name="connsiteX3248" fmla="*/ 5630554 w 6114357"/>
              <a:gd name="connsiteY3248" fmla="*/ 3045753 h 6860926"/>
              <a:gd name="connsiteX3249" fmla="*/ 5732703 w 6114357"/>
              <a:gd name="connsiteY3249" fmla="*/ 2994037 h 6860926"/>
              <a:gd name="connsiteX3250" fmla="*/ 1991605 w 6114357"/>
              <a:gd name="connsiteY3250" fmla="*/ 2994037 h 6860926"/>
              <a:gd name="connsiteX3251" fmla="*/ 2000001 w 6114357"/>
              <a:gd name="connsiteY3251" fmla="*/ 2997749 h 6860926"/>
              <a:gd name="connsiteX3252" fmla="*/ 2093772 w 6114357"/>
              <a:gd name="connsiteY3252" fmla="*/ 3045732 h 6860926"/>
              <a:gd name="connsiteX3253" fmla="*/ 2189673 w 6114357"/>
              <a:gd name="connsiteY3253" fmla="*/ 3108353 h 6860926"/>
              <a:gd name="connsiteX3254" fmla="*/ 2167008 w 6114357"/>
              <a:gd name="connsiteY3254" fmla="*/ 3147615 h 6860926"/>
              <a:gd name="connsiteX3255" fmla="*/ 2064848 w 6114357"/>
              <a:gd name="connsiteY3255" fmla="*/ 3095905 h 6860926"/>
              <a:gd name="connsiteX3256" fmla="*/ 1968954 w 6114357"/>
              <a:gd name="connsiteY3256" fmla="*/ 3033282 h 6860926"/>
              <a:gd name="connsiteX3257" fmla="*/ 406771 w 6114357"/>
              <a:gd name="connsiteY3257" fmla="*/ 2994035 h 6860926"/>
              <a:gd name="connsiteX3258" fmla="*/ 406836 w 6114357"/>
              <a:gd name="connsiteY3258" fmla="*/ 2994035 h 6860926"/>
              <a:gd name="connsiteX3259" fmla="*/ 406823 w 6114357"/>
              <a:gd name="connsiteY3259" fmla="*/ 2994054 h 6860926"/>
              <a:gd name="connsiteX3260" fmla="*/ 2784039 w 6114357"/>
              <a:gd name="connsiteY3260" fmla="*/ 2994030 h 6860926"/>
              <a:gd name="connsiteX3261" fmla="*/ 2792433 w 6114357"/>
              <a:gd name="connsiteY3261" fmla="*/ 2997740 h 6860926"/>
              <a:gd name="connsiteX3262" fmla="*/ 2886199 w 6114357"/>
              <a:gd name="connsiteY3262" fmla="*/ 3045721 h 6860926"/>
              <a:gd name="connsiteX3263" fmla="*/ 2982097 w 6114357"/>
              <a:gd name="connsiteY3263" fmla="*/ 3108346 h 6860926"/>
              <a:gd name="connsiteX3264" fmla="*/ 2959430 w 6114357"/>
              <a:gd name="connsiteY3264" fmla="*/ 3147606 h 6860926"/>
              <a:gd name="connsiteX3265" fmla="*/ 2857283 w 6114357"/>
              <a:gd name="connsiteY3265" fmla="*/ 3095896 h 6860926"/>
              <a:gd name="connsiteX3266" fmla="*/ 2761385 w 6114357"/>
              <a:gd name="connsiteY3266" fmla="*/ 3033273 h 6860926"/>
              <a:gd name="connsiteX3267" fmla="*/ 1199144 w 6114357"/>
              <a:gd name="connsiteY3267" fmla="*/ 2994026 h 6860926"/>
              <a:gd name="connsiteX3268" fmla="*/ 1199206 w 6114357"/>
              <a:gd name="connsiteY3268" fmla="*/ 2994026 h 6860926"/>
              <a:gd name="connsiteX3269" fmla="*/ 1199194 w 6114357"/>
              <a:gd name="connsiteY3269" fmla="*/ 2994046 h 6860926"/>
              <a:gd name="connsiteX3270" fmla="*/ 3576458 w 6114357"/>
              <a:gd name="connsiteY3270" fmla="*/ 2994022 h 6860926"/>
              <a:gd name="connsiteX3271" fmla="*/ 3584854 w 6114357"/>
              <a:gd name="connsiteY3271" fmla="*/ 2997729 h 6860926"/>
              <a:gd name="connsiteX3272" fmla="*/ 3678618 w 6114357"/>
              <a:gd name="connsiteY3272" fmla="*/ 3045709 h 6860926"/>
              <a:gd name="connsiteX3273" fmla="*/ 3774507 w 6114357"/>
              <a:gd name="connsiteY3273" fmla="*/ 3108336 h 6860926"/>
              <a:gd name="connsiteX3274" fmla="*/ 3751844 w 6114357"/>
              <a:gd name="connsiteY3274" fmla="*/ 3147598 h 6860926"/>
              <a:gd name="connsiteX3275" fmla="*/ 3649698 w 6114357"/>
              <a:gd name="connsiteY3275" fmla="*/ 3095887 h 6860926"/>
              <a:gd name="connsiteX3276" fmla="*/ 3553805 w 6114357"/>
              <a:gd name="connsiteY3276" fmla="*/ 3033268 h 6860926"/>
              <a:gd name="connsiteX3277" fmla="*/ 1991555 w 6114357"/>
              <a:gd name="connsiteY3277" fmla="*/ 2994015 h 6860926"/>
              <a:gd name="connsiteX3278" fmla="*/ 1991620 w 6114357"/>
              <a:gd name="connsiteY3278" fmla="*/ 2994015 h 6860926"/>
              <a:gd name="connsiteX3279" fmla="*/ 1991605 w 6114357"/>
              <a:gd name="connsiteY3279" fmla="*/ 2994037 h 6860926"/>
              <a:gd name="connsiteX3280" fmla="*/ 4368734 w 6114357"/>
              <a:gd name="connsiteY3280" fmla="*/ 2994009 h 6860926"/>
              <a:gd name="connsiteX3281" fmla="*/ 4377133 w 6114357"/>
              <a:gd name="connsiteY3281" fmla="*/ 2997722 h 6860926"/>
              <a:gd name="connsiteX3282" fmla="*/ 4470896 w 6114357"/>
              <a:gd name="connsiteY3282" fmla="*/ 3045709 h 6860926"/>
              <a:gd name="connsiteX3283" fmla="*/ 4566786 w 6114357"/>
              <a:gd name="connsiteY3283" fmla="*/ 3108327 h 6860926"/>
              <a:gd name="connsiteX3284" fmla="*/ 4544124 w 6114357"/>
              <a:gd name="connsiteY3284" fmla="*/ 3147590 h 6860926"/>
              <a:gd name="connsiteX3285" fmla="*/ 4441974 w 6114357"/>
              <a:gd name="connsiteY3285" fmla="*/ 3095879 h 6860926"/>
              <a:gd name="connsiteX3286" fmla="*/ 4346083 w 6114357"/>
              <a:gd name="connsiteY3286" fmla="*/ 3033258 h 6860926"/>
              <a:gd name="connsiteX3287" fmla="*/ 2783988 w 6114357"/>
              <a:gd name="connsiteY3287" fmla="*/ 2994009 h 6860926"/>
              <a:gd name="connsiteX3288" fmla="*/ 2784048 w 6114357"/>
              <a:gd name="connsiteY3288" fmla="*/ 2994009 h 6860926"/>
              <a:gd name="connsiteX3289" fmla="*/ 2784039 w 6114357"/>
              <a:gd name="connsiteY3289" fmla="*/ 2994030 h 6860926"/>
              <a:gd name="connsiteX3290" fmla="*/ 5161164 w 6114357"/>
              <a:gd name="connsiteY3290" fmla="*/ 2994000 h 6860926"/>
              <a:gd name="connsiteX3291" fmla="*/ 5169559 w 6114357"/>
              <a:gd name="connsiteY3291" fmla="*/ 2997712 h 6860926"/>
              <a:gd name="connsiteX3292" fmla="*/ 5263326 w 6114357"/>
              <a:gd name="connsiteY3292" fmla="*/ 3045698 h 6860926"/>
              <a:gd name="connsiteX3293" fmla="*/ 5359219 w 6114357"/>
              <a:gd name="connsiteY3293" fmla="*/ 3108319 h 6860926"/>
              <a:gd name="connsiteX3294" fmla="*/ 5336555 w 6114357"/>
              <a:gd name="connsiteY3294" fmla="*/ 3147581 h 6860926"/>
              <a:gd name="connsiteX3295" fmla="*/ 5234405 w 6114357"/>
              <a:gd name="connsiteY3295" fmla="*/ 3095869 h 6860926"/>
              <a:gd name="connsiteX3296" fmla="*/ 5138513 w 6114357"/>
              <a:gd name="connsiteY3296" fmla="*/ 3033246 h 6860926"/>
              <a:gd name="connsiteX3297" fmla="*/ 3576404 w 6114357"/>
              <a:gd name="connsiteY3297" fmla="*/ 2994000 h 6860926"/>
              <a:gd name="connsiteX3298" fmla="*/ 3576470 w 6114357"/>
              <a:gd name="connsiteY3298" fmla="*/ 2994000 h 6860926"/>
              <a:gd name="connsiteX3299" fmla="*/ 3576458 w 6114357"/>
              <a:gd name="connsiteY3299" fmla="*/ 2994022 h 6860926"/>
              <a:gd name="connsiteX3300" fmla="*/ 4368680 w 6114357"/>
              <a:gd name="connsiteY3300" fmla="*/ 2993987 h 6860926"/>
              <a:gd name="connsiteX3301" fmla="*/ 4368743 w 6114357"/>
              <a:gd name="connsiteY3301" fmla="*/ 2993987 h 6860926"/>
              <a:gd name="connsiteX3302" fmla="*/ 4368734 w 6114357"/>
              <a:gd name="connsiteY3302" fmla="*/ 2994009 h 6860926"/>
              <a:gd name="connsiteX3303" fmla="*/ 5161113 w 6114357"/>
              <a:gd name="connsiteY3303" fmla="*/ 2993979 h 6860926"/>
              <a:gd name="connsiteX3304" fmla="*/ 5161176 w 6114357"/>
              <a:gd name="connsiteY3304" fmla="*/ 2993979 h 6860926"/>
              <a:gd name="connsiteX3305" fmla="*/ 5161164 w 6114357"/>
              <a:gd name="connsiteY3305" fmla="*/ 2994000 h 6860926"/>
              <a:gd name="connsiteX3306" fmla="*/ 5953539 w 6114357"/>
              <a:gd name="connsiteY3306" fmla="*/ 2993969 h 6860926"/>
              <a:gd name="connsiteX3307" fmla="*/ 6055753 w 6114357"/>
              <a:gd name="connsiteY3307" fmla="*/ 3045687 h 6860926"/>
              <a:gd name="connsiteX3308" fmla="*/ 6114357 w 6114357"/>
              <a:gd name="connsiteY3308" fmla="*/ 3082682 h 6860926"/>
              <a:gd name="connsiteX3309" fmla="*/ 6114357 w 6114357"/>
              <a:gd name="connsiteY3309" fmla="*/ 3140944 h 6860926"/>
              <a:gd name="connsiteX3310" fmla="*/ 6097938 w 6114357"/>
              <a:gd name="connsiteY3310" fmla="*/ 3133279 h 6860926"/>
              <a:gd name="connsiteX3311" fmla="*/ 6026769 w 6114357"/>
              <a:gd name="connsiteY3311" fmla="*/ 3095861 h 6860926"/>
              <a:gd name="connsiteX3312" fmla="*/ 5930874 w 6114357"/>
              <a:gd name="connsiteY3312" fmla="*/ 3033237 h 6860926"/>
              <a:gd name="connsiteX3313" fmla="*/ 669876 w 6114357"/>
              <a:gd name="connsiteY3313" fmla="*/ 2842079 h 6860926"/>
              <a:gd name="connsiteX3314" fmla="*/ 715204 w 6114357"/>
              <a:gd name="connsiteY3314" fmla="*/ 2842079 h 6860926"/>
              <a:gd name="connsiteX3315" fmla="*/ 721525 w 6114357"/>
              <a:gd name="connsiteY3315" fmla="*/ 2956496 h 6860926"/>
              <a:gd name="connsiteX3316" fmla="*/ 715204 w 6114357"/>
              <a:gd name="connsiteY3316" fmla="*/ 3070831 h 6860926"/>
              <a:gd name="connsiteX3317" fmla="*/ 669876 w 6114357"/>
              <a:gd name="connsiteY3317" fmla="*/ 3070831 h 6860926"/>
              <a:gd name="connsiteX3318" fmla="*/ 663619 w 6114357"/>
              <a:gd name="connsiteY3318" fmla="*/ 2956496 h 6860926"/>
              <a:gd name="connsiteX3319" fmla="*/ 669876 w 6114357"/>
              <a:gd name="connsiteY3319" fmla="*/ 2842079 h 6860926"/>
              <a:gd name="connsiteX3320" fmla="*/ 1462306 w 6114357"/>
              <a:gd name="connsiteY3320" fmla="*/ 2842071 h 6860926"/>
              <a:gd name="connsiteX3321" fmla="*/ 1507634 w 6114357"/>
              <a:gd name="connsiteY3321" fmla="*/ 2842071 h 6860926"/>
              <a:gd name="connsiteX3322" fmla="*/ 1513955 w 6114357"/>
              <a:gd name="connsiteY3322" fmla="*/ 2956486 h 6860926"/>
              <a:gd name="connsiteX3323" fmla="*/ 1507634 w 6114357"/>
              <a:gd name="connsiteY3323" fmla="*/ 3070822 h 6860926"/>
              <a:gd name="connsiteX3324" fmla="*/ 1462306 w 6114357"/>
              <a:gd name="connsiteY3324" fmla="*/ 3070822 h 6860926"/>
              <a:gd name="connsiteX3325" fmla="*/ 1455985 w 6114357"/>
              <a:gd name="connsiteY3325" fmla="*/ 2956486 h 6860926"/>
              <a:gd name="connsiteX3326" fmla="*/ 1462306 w 6114357"/>
              <a:gd name="connsiteY3326" fmla="*/ 2842071 h 6860926"/>
              <a:gd name="connsiteX3327" fmla="*/ 2254725 w 6114357"/>
              <a:gd name="connsiteY3327" fmla="*/ 2842061 h 6860926"/>
              <a:gd name="connsiteX3328" fmla="*/ 2300053 w 6114357"/>
              <a:gd name="connsiteY3328" fmla="*/ 2842061 h 6860926"/>
              <a:gd name="connsiteX3329" fmla="*/ 2306378 w 6114357"/>
              <a:gd name="connsiteY3329" fmla="*/ 2956476 h 6860926"/>
              <a:gd name="connsiteX3330" fmla="*/ 2300053 w 6114357"/>
              <a:gd name="connsiteY3330" fmla="*/ 3070815 h 6860926"/>
              <a:gd name="connsiteX3331" fmla="*/ 2254725 w 6114357"/>
              <a:gd name="connsiteY3331" fmla="*/ 3070815 h 6860926"/>
              <a:gd name="connsiteX3332" fmla="*/ 2248468 w 6114357"/>
              <a:gd name="connsiteY3332" fmla="*/ 2956476 h 6860926"/>
              <a:gd name="connsiteX3333" fmla="*/ 2254725 w 6114357"/>
              <a:gd name="connsiteY3333" fmla="*/ 2842061 h 6860926"/>
              <a:gd name="connsiteX3334" fmla="*/ 3047151 w 6114357"/>
              <a:gd name="connsiteY3334" fmla="*/ 2842053 h 6860926"/>
              <a:gd name="connsiteX3335" fmla="*/ 3092475 w 6114357"/>
              <a:gd name="connsiteY3335" fmla="*/ 2842053 h 6860926"/>
              <a:gd name="connsiteX3336" fmla="*/ 3098798 w 6114357"/>
              <a:gd name="connsiteY3336" fmla="*/ 2956467 h 6860926"/>
              <a:gd name="connsiteX3337" fmla="*/ 3092475 w 6114357"/>
              <a:gd name="connsiteY3337" fmla="*/ 3070805 h 6860926"/>
              <a:gd name="connsiteX3338" fmla="*/ 3047151 w 6114357"/>
              <a:gd name="connsiteY3338" fmla="*/ 3070805 h 6860926"/>
              <a:gd name="connsiteX3339" fmla="*/ 3040896 w 6114357"/>
              <a:gd name="connsiteY3339" fmla="*/ 2956467 h 6860926"/>
              <a:gd name="connsiteX3340" fmla="*/ 3047151 w 6114357"/>
              <a:gd name="connsiteY3340" fmla="*/ 2842053 h 6860926"/>
              <a:gd name="connsiteX3341" fmla="*/ 3839502 w 6114357"/>
              <a:gd name="connsiteY3341" fmla="*/ 2842044 h 6860926"/>
              <a:gd name="connsiteX3342" fmla="*/ 3884741 w 6114357"/>
              <a:gd name="connsiteY3342" fmla="*/ 2842044 h 6860926"/>
              <a:gd name="connsiteX3343" fmla="*/ 3891062 w 6114357"/>
              <a:gd name="connsiteY3343" fmla="*/ 2956458 h 6860926"/>
              <a:gd name="connsiteX3344" fmla="*/ 3884741 w 6114357"/>
              <a:gd name="connsiteY3344" fmla="*/ 3070796 h 6860926"/>
              <a:gd name="connsiteX3345" fmla="*/ 3839502 w 6114357"/>
              <a:gd name="connsiteY3345" fmla="*/ 3070796 h 6860926"/>
              <a:gd name="connsiteX3346" fmla="*/ 3833245 w 6114357"/>
              <a:gd name="connsiteY3346" fmla="*/ 2956458 h 6860926"/>
              <a:gd name="connsiteX3347" fmla="*/ 3839502 w 6114357"/>
              <a:gd name="connsiteY3347" fmla="*/ 2842044 h 6860926"/>
              <a:gd name="connsiteX3348" fmla="*/ 4631846 w 6114357"/>
              <a:gd name="connsiteY3348" fmla="*/ 2842035 h 6860926"/>
              <a:gd name="connsiteX3349" fmla="*/ 4677177 w 6114357"/>
              <a:gd name="connsiteY3349" fmla="*/ 2842035 h 6860926"/>
              <a:gd name="connsiteX3350" fmla="*/ 4683497 w 6114357"/>
              <a:gd name="connsiteY3350" fmla="*/ 2956448 h 6860926"/>
              <a:gd name="connsiteX3351" fmla="*/ 4677177 w 6114357"/>
              <a:gd name="connsiteY3351" fmla="*/ 3070787 h 6860926"/>
              <a:gd name="connsiteX3352" fmla="*/ 4631846 w 6114357"/>
              <a:gd name="connsiteY3352" fmla="*/ 3070787 h 6860926"/>
              <a:gd name="connsiteX3353" fmla="*/ 4625590 w 6114357"/>
              <a:gd name="connsiteY3353" fmla="*/ 2956448 h 6860926"/>
              <a:gd name="connsiteX3354" fmla="*/ 4631846 w 6114357"/>
              <a:gd name="connsiteY3354" fmla="*/ 2842035 h 6860926"/>
              <a:gd name="connsiteX3355" fmla="*/ 5424276 w 6114357"/>
              <a:gd name="connsiteY3355" fmla="*/ 2842026 h 6860926"/>
              <a:gd name="connsiteX3356" fmla="*/ 5469603 w 6114357"/>
              <a:gd name="connsiteY3356" fmla="*/ 2842026 h 6860926"/>
              <a:gd name="connsiteX3357" fmla="*/ 5475923 w 6114357"/>
              <a:gd name="connsiteY3357" fmla="*/ 2956439 h 6860926"/>
              <a:gd name="connsiteX3358" fmla="*/ 5469603 w 6114357"/>
              <a:gd name="connsiteY3358" fmla="*/ 3070779 h 6860926"/>
              <a:gd name="connsiteX3359" fmla="*/ 5424276 w 6114357"/>
              <a:gd name="connsiteY3359" fmla="*/ 3070779 h 6860926"/>
              <a:gd name="connsiteX3360" fmla="*/ 5417954 w 6114357"/>
              <a:gd name="connsiteY3360" fmla="*/ 2956439 h 6860926"/>
              <a:gd name="connsiteX3361" fmla="*/ 5424276 w 6114357"/>
              <a:gd name="connsiteY3361" fmla="*/ 2842026 h 6860926"/>
              <a:gd name="connsiteX3362" fmla="*/ 6114357 w 6114357"/>
              <a:gd name="connsiteY3362" fmla="*/ 2771892 h 6860926"/>
              <a:gd name="connsiteX3363" fmla="*/ 6114357 w 6114357"/>
              <a:gd name="connsiteY3363" fmla="*/ 2830172 h 6860926"/>
              <a:gd name="connsiteX3364" fmla="*/ 6055753 w 6114357"/>
              <a:gd name="connsiteY3364" fmla="*/ 2867175 h 6860926"/>
              <a:gd name="connsiteX3365" fmla="*/ 5953539 w 6114357"/>
              <a:gd name="connsiteY3365" fmla="*/ 2918958 h 6860926"/>
              <a:gd name="connsiteX3366" fmla="*/ 5930874 w 6114357"/>
              <a:gd name="connsiteY3366" fmla="*/ 2879688 h 6860926"/>
              <a:gd name="connsiteX3367" fmla="*/ 5930874 w 6114357"/>
              <a:gd name="connsiteY3367" fmla="*/ 2879624 h 6860926"/>
              <a:gd name="connsiteX3368" fmla="*/ 6026769 w 6114357"/>
              <a:gd name="connsiteY3368" fmla="*/ 2816987 h 6860926"/>
              <a:gd name="connsiteX3369" fmla="*/ 6097938 w 6114357"/>
              <a:gd name="connsiteY3369" fmla="*/ 2779545 h 6860926"/>
              <a:gd name="connsiteX3370" fmla="*/ 582149 w 6114357"/>
              <a:gd name="connsiteY3370" fmla="*/ 2765342 h 6860926"/>
              <a:gd name="connsiteX3371" fmla="*/ 604814 w 6114357"/>
              <a:gd name="connsiteY3371" fmla="*/ 2804603 h 6860926"/>
              <a:gd name="connsiteX3372" fmla="*/ 508921 w 6114357"/>
              <a:gd name="connsiteY3372" fmla="*/ 2867238 h 6860926"/>
              <a:gd name="connsiteX3373" fmla="*/ 406709 w 6114357"/>
              <a:gd name="connsiteY3373" fmla="*/ 2919025 h 6860926"/>
              <a:gd name="connsiteX3374" fmla="*/ 384044 w 6114357"/>
              <a:gd name="connsiteY3374" fmla="*/ 2879754 h 6860926"/>
              <a:gd name="connsiteX3375" fmla="*/ 384109 w 6114357"/>
              <a:gd name="connsiteY3375" fmla="*/ 2879689 h 6860926"/>
              <a:gd name="connsiteX3376" fmla="*/ 479998 w 6114357"/>
              <a:gd name="connsiteY3376" fmla="*/ 2817046 h 6860926"/>
              <a:gd name="connsiteX3377" fmla="*/ 582149 w 6114357"/>
              <a:gd name="connsiteY3377" fmla="*/ 2765342 h 6860926"/>
              <a:gd name="connsiteX3378" fmla="*/ 1374521 w 6114357"/>
              <a:gd name="connsiteY3378" fmla="*/ 2765333 h 6860926"/>
              <a:gd name="connsiteX3379" fmla="*/ 1397185 w 6114357"/>
              <a:gd name="connsiteY3379" fmla="*/ 2804594 h 6860926"/>
              <a:gd name="connsiteX3380" fmla="*/ 1301292 w 6114357"/>
              <a:gd name="connsiteY3380" fmla="*/ 2867229 h 6860926"/>
              <a:gd name="connsiteX3381" fmla="*/ 1199080 w 6114357"/>
              <a:gd name="connsiteY3381" fmla="*/ 2919015 h 6860926"/>
              <a:gd name="connsiteX3382" fmla="*/ 1176415 w 6114357"/>
              <a:gd name="connsiteY3382" fmla="*/ 2879744 h 6860926"/>
              <a:gd name="connsiteX3383" fmla="*/ 1176479 w 6114357"/>
              <a:gd name="connsiteY3383" fmla="*/ 2879680 h 6860926"/>
              <a:gd name="connsiteX3384" fmla="*/ 1272371 w 6114357"/>
              <a:gd name="connsiteY3384" fmla="*/ 2817038 h 6860926"/>
              <a:gd name="connsiteX3385" fmla="*/ 1374521 w 6114357"/>
              <a:gd name="connsiteY3385" fmla="*/ 2765333 h 6860926"/>
              <a:gd name="connsiteX3386" fmla="*/ 2166944 w 6114357"/>
              <a:gd name="connsiteY3386" fmla="*/ 2765325 h 6860926"/>
              <a:gd name="connsiteX3387" fmla="*/ 2189608 w 6114357"/>
              <a:gd name="connsiteY3387" fmla="*/ 2804585 h 6860926"/>
              <a:gd name="connsiteX3388" fmla="*/ 2093708 w 6114357"/>
              <a:gd name="connsiteY3388" fmla="*/ 2867220 h 6860926"/>
              <a:gd name="connsiteX3389" fmla="*/ 1991490 w 6114357"/>
              <a:gd name="connsiteY3389" fmla="*/ 2919003 h 6860926"/>
              <a:gd name="connsiteX3390" fmla="*/ 1968828 w 6114357"/>
              <a:gd name="connsiteY3390" fmla="*/ 2879736 h 6860926"/>
              <a:gd name="connsiteX3391" fmla="*/ 1968893 w 6114357"/>
              <a:gd name="connsiteY3391" fmla="*/ 2879671 h 6860926"/>
              <a:gd name="connsiteX3392" fmla="*/ 2064785 w 6114357"/>
              <a:gd name="connsiteY3392" fmla="*/ 2817030 h 6860926"/>
              <a:gd name="connsiteX3393" fmla="*/ 2166944 w 6114357"/>
              <a:gd name="connsiteY3393" fmla="*/ 2765325 h 6860926"/>
              <a:gd name="connsiteX3394" fmla="*/ 2959365 w 6114357"/>
              <a:gd name="connsiteY3394" fmla="*/ 2765316 h 6860926"/>
              <a:gd name="connsiteX3395" fmla="*/ 2982029 w 6114357"/>
              <a:gd name="connsiteY3395" fmla="*/ 2804577 h 6860926"/>
              <a:gd name="connsiteX3396" fmla="*/ 2886133 w 6114357"/>
              <a:gd name="connsiteY3396" fmla="*/ 2867211 h 6860926"/>
              <a:gd name="connsiteX3397" fmla="*/ 2783922 w 6114357"/>
              <a:gd name="connsiteY3397" fmla="*/ 2918997 h 6860926"/>
              <a:gd name="connsiteX3398" fmla="*/ 2761255 w 6114357"/>
              <a:gd name="connsiteY3398" fmla="*/ 2879726 h 6860926"/>
              <a:gd name="connsiteX3399" fmla="*/ 2761321 w 6114357"/>
              <a:gd name="connsiteY3399" fmla="*/ 2879661 h 6860926"/>
              <a:gd name="connsiteX3400" fmla="*/ 2857216 w 6114357"/>
              <a:gd name="connsiteY3400" fmla="*/ 2817021 h 6860926"/>
              <a:gd name="connsiteX3401" fmla="*/ 2959365 w 6114357"/>
              <a:gd name="connsiteY3401" fmla="*/ 2765316 h 6860926"/>
              <a:gd name="connsiteX3402" fmla="*/ 3751778 w 6114357"/>
              <a:gd name="connsiteY3402" fmla="*/ 2765309 h 6860926"/>
              <a:gd name="connsiteX3403" fmla="*/ 3774444 w 6114357"/>
              <a:gd name="connsiteY3403" fmla="*/ 2804568 h 6860926"/>
              <a:gd name="connsiteX3404" fmla="*/ 3678554 w 6114357"/>
              <a:gd name="connsiteY3404" fmla="*/ 2867202 h 6860926"/>
              <a:gd name="connsiteX3405" fmla="*/ 3576342 w 6114357"/>
              <a:gd name="connsiteY3405" fmla="*/ 2918987 h 6860926"/>
              <a:gd name="connsiteX3406" fmla="*/ 3553675 w 6114357"/>
              <a:gd name="connsiteY3406" fmla="*/ 2879716 h 6860926"/>
              <a:gd name="connsiteX3407" fmla="*/ 3553741 w 6114357"/>
              <a:gd name="connsiteY3407" fmla="*/ 2879653 h 6860926"/>
              <a:gd name="connsiteX3408" fmla="*/ 3649632 w 6114357"/>
              <a:gd name="connsiteY3408" fmla="*/ 2817014 h 6860926"/>
              <a:gd name="connsiteX3409" fmla="*/ 3751778 w 6114357"/>
              <a:gd name="connsiteY3409" fmla="*/ 2765309 h 6860926"/>
              <a:gd name="connsiteX3410" fmla="*/ 10610 w 6114357"/>
              <a:gd name="connsiteY3410" fmla="*/ 2765309 h 6860926"/>
              <a:gd name="connsiteX3411" fmla="*/ 19006 w 6114357"/>
              <a:gd name="connsiteY3411" fmla="*/ 2769014 h 6860926"/>
              <a:gd name="connsiteX3412" fmla="*/ 112773 w 6114357"/>
              <a:gd name="connsiteY3412" fmla="*/ 2816992 h 6860926"/>
              <a:gd name="connsiteX3413" fmla="*/ 208667 w 6114357"/>
              <a:gd name="connsiteY3413" fmla="*/ 2879629 h 6860926"/>
              <a:gd name="connsiteX3414" fmla="*/ 186002 w 6114357"/>
              <a:gd name="connsiteY3414" fmla="*/ 2918902 h 6860926"/>
              <a:gd name="connsiteX3415" fmla="*/ 83851 w 6114357"/>
              <a:gd name="connsiteY3415" fmla="*/ 2867178 h 6860926"/>
              <a:gd name="connsiteX3416" fmla="*/ 15842 w 6114357"/>
              <a:gd name="connsiteY3416" fmla="*/ 2824273 h 6860926"/>
              <a:gd name="connsiteX3417" fmla="*/ 0 w 6114357"/>
              <a:gd name="connsiteY3417" fmla="*/ 2813192 h 6860926"/>
              <a:gd name="connsiteX3418" fmla="*/ 0 w 6114357"/>
              <a:gd name="connsiteY3418" fmla="*/ 2783687 h 6860926"/>
              <a:gd name="connsiteX3419" fmla="*/ 4544186 w 6114357"/>
              <a:gd name="connsiteY3419" fmla="*/ 2765297 h 6860926"/>
              <a:gd name="connsiteX3420" fmla="*/ 4566852 w 6114357"/>
              <a:gd name="connsiteY3420" fmla="*/ 2804558 h 6860926"/>
              <a:gd name="connsiteX3421" fmla="*/ 4470957 w 6114357"/>
              <a:gd name="connsiteY3421" fmla="*/ 2867193 h 6860926"/>
              <a:gd name="connsiteX3422" fmla="*/ 4368743 w 6114357"/>
              <a:gd name="connsiteY3422" fmla="*/ 2918978 h 6860926"/>
              <a:gd name="connsiteX3423" fmla="*/ 4346083 w 6114357"/>
              <a:gd name="connsiteY3423" fmla="*/ 2879707 h 6860926"/>
              <a:gd name="connsiteX3424" fmla="*/ 4346083 w 6114357"/>
              <a:gd name="connsiteY3424" fmla="*/ 2879644 h 6860926"/>
              <a:gd name="connsiteX3425" fmla="*/ 4441974 w 6114357"/>
              <a:gd name="connsiteY3425" fmla="*/ 2817005 h 6860926"/>
              <a:gd name="connsiteX3426" fmla="*/ 4544186 w 6114357"/>
              <a:gd name="connsiteY3426" fmla="*/ 2765297 h 6860926"/>
              <a:gd name="connsiteX3427" fmla="*/ 803043 w 6114357"/>
              <a:gd name="connsiteY3427" fmla="*/ 2765297 h 6860926"/>
              <a:gd name="connsiteX3428" fmla="*/ 811440 w 6114357"/>
              <a:gd name="connsiteY3428" fmla="*/ 2769007 h 6860926"/>
              <a:gd name="connsiteX3429" fmla="*/ 905206 w 6114357"/>
              <a:gd name="connsiteY3429" fmla="*/ 2816978 h 6860926"/>
              <a:gd name="connsiteX3430" fmla="*/ 1001101 w 6114357"/>
              <a:gd name="connsiteY3430" fmla="*/ 2879622 h 6860926"/>
              <a:gd name="connsiteX3431" fmla="*/ 978439 w 6114357"/>
              <a:gd name="connsiteY3431" fmla="*/ 2918892 h 6860926"/>
              <a:gd name="connsiteX3432" fmla="*/ 876285 w 6114357"/>
              <a:gd name="connsiteY3432" fmla="*/ 2867172 h 6860926"/>
              <a:gd name="connsiteX3433" fmla="*/ 780391 w 6114357"/>
              <a:gd name="connsiteY3433" fmla="*/ 2804535 h 6860926"/>
              <a:gd name="connsiteX3434" fmla="*/ 5336555 w 6114357"/>
              <a:gd name="connsiteY3434" fmla="*/ 2765288 h 6860926"/>
              <a:gd name="connsiteX3435" fmla="*/ 5359220 w 6114357"/>
              <a:gd name="connsiteY3435" fmla="*/ 2804549 h 6860926"/>
              <a:gd name="connsiteX3436" fmla="*/ 5263326 w 6114357"/>
              <a:gd name="connsiteY3436" fmla="*/ 2867184 h 6860926"/>
              <a:gd name="connsiteX3437" fmla="*/ 5161113 w 6114357"/>
              <a:gd name="connsiteY3437" fmla="*/ 2918967 h 6860926"/>
              <a:gd name="connsiteX3438" fmla="*/ 5138452 w 6114357"/>
              <a:gd name="connsiteY3438" fmla="*/ 2879696 h 6860926"/>
              <a:gd name="connsiteX3439" fmla="*/ 5138452 w 6114357"/>
              <a:gd name="connsiteY3439" fmla="*/ 2879633 h 6860926"/>
              <a:gd name="connsiteX3440" fmla="*/ 5234343 w 6114357"/>
              <a:gd name="connsiteY3440" fmla="*/ 2816996 h 6860926"/>
              <a:gd name="connsiteX3441" fmla="*/ 5336555 w 6114357"/>
              <a:gd name="connsiteY3441" fmla="*/ 2765288 h 6860926"/>
              <a:gd name="connsiteX3442" fmla="*/ 1595408 w 6114357"/>
              <a:gd name="connsiteY3442" fmla="*/ 2765288 h 6860926"/>
              <a:gd name="connsiteX3443" fmla="*/ 1603803 w 6114357"/>
              <a:gd name="connsiteY3443" fmla="*/ 2768997 h 6860926"/>
              <a:gd name="connsiteX3444" fmla="*/ 1697573 w 6114357"/>
              <a:gd name="connsiteY3444" fmla="*/ 2816973 h 6860926"/>
              <a:gd name="connsiteX3445" fmla="*/ 1793445 w 6114357"/>
              <a:gd name="connsiteY3445" fmla="*/ 2879611 h 6860926"/>
              <a:gd name="connsiteX3446" fmla="*/ 1770778 w 6114357"/>
              <a:gd name="connsiteY3446" fmla="*/ 2918882 h 6860926"/>
              <a:gd name="connsiteX3447" fmla="*/ 1668650 w 6114357"/>
              <a:gd name="connsiteY3447" fmla="*/ 2867163 h 6860926"/>
              <a:gd name="connsiteX3448" fmla="*/ 1572757 w 6114357"/>
              <a:gd name="connsiteY3448" fmla="*/ 2804525 h 6860926"/>
              <a:gd name="connsiteX3449" fmla="*/ 10559 w 6114357"/>
              <a:gd name="connsiteY3449" fmla="*/ 2765288 h 6860926"/>
              <a:gd name="connsiteX3450" fmla="*/ 10623 w 6114357"/>
              <a:gd name="connsiteY3450" fmla="*/ 2765288 h 6860926"/>
              <a:gd name="connsiteX3451" fmla="*/ 10610 w 6114357"/>
              <a:gd name="connsiteY3451" fmla="*/ 2765309 h 6860926"/>
              <a:gd name="connsiteX3452" fmla="*/ 2387827 w 6114357"/>
              <a:gd name="connsiteY3452" fmla="*/ 2765280 h 6860926"/>
              <a:gd name="connsiteX3453" fmla="*/ 2396222 w 6114357"/>
              <a:gd name="connsiteY3453" fmla="*/ 2768987 h 6860926"/>
              <a:gd name="connsiteX3454" fmla="*/ 2489991 w 6114357"/>
              <a:gd name="connsiteY3454" fmla="*/ 2816965 h 6860926"/>
              <a:gd name="connsiteX3455" fmla="*/ 2585884 w 6114357"/>
              <a:gd name="connsiteY3455" fmla="*/ 2879601 h 6860926"/>
              <a:gd name="connsiteX3456" fmla="*/ 2563219 w 6114357"/>
              <a:gd name="connsiteY3456" fmla="*/ 2918872 h 6860926"/>
              <a:gd name="connsiteX3457" fmla="*/ 2461070 w 6114357"/>
              <a:gd name="connsiteY3457" fmla="*/ 2867152 h 6860926"/>
              <a:gd name="connsiteX3458" fmla="*/ 2365178 w 6114357"/>
              <a:gd name="connsiteY3458" fmla="*/ 2804515 h 6860926"/>
              <a:gd name="connsiteX3459" fmla="*/ 3180246 w 6114357"/>
              <a:gd name="connsiteY3459" fmla="*/ 2765271 h 6860926"/>
              <a:gd name="connsiteX3460" fmla="*/ 3188642 w 6114357"/>
              <a:gd name="connsiteY3460" fmla="*/ 2768977 h 6860926"/>
              <a:gd name="connsiteX3461" fmla="*/ 3282411 w 6114357"/>
              <a:gd name="connsiteY3461" fmla="*/ 2816954 h 6860926"/>
              <a:gd name="connsiteX3462" fmla="*/ 3378302 w 6114357"/>
              <a:gd name="connsiteY3462" fmla="*/ 2879592 h 6860926"/>
              <a:gd name="connsiteX3463" fmla="*/ 3355638 w 6114357"/>
              <a:gd name="connsiteY3463" fmla="*/ 2918862 h 6860926"/>
              <a:gd name="connsiteX3464" fmla="*/ 3253486 w 6114357"/>
              <a:gd name="connsiteY3464" fmla="*/ 2867143 h 6860926"/>
              <a:gd name="connsiteX3465" fmla="*/ 3157594 w 6114357"/>
              <a:gd name="connsiteY3465" fmla="*/ 2804509 h 6860926"/>
              <a:gd name="connsiteX3466" fmla="*/ 802992 w 6114357"/>
              <a:gd name="connsiteY3466" fmla="*/ 2765271 h 6860926"/>
              <a:gd name="connsiteX3467" fmla="*/ 803055 w 6114357"/>
              <a:gd name="connsiteY3467" fmla="*/ 2765271 h 6860926"/>
              <a:gd name="connsiteX3468" fmla="*/ 803043 w 6114357"/>
              <a:gd name="connsiteY3468" fmla="*/ 2765297 h 6860926"/>
              <a:gd name="connsiteX3469" fmla="*/ 1595356 w 6114357"/>
              <a:gd name="connsiteY3469" fmla="*/ 2765267 h 6860926"/>
              <a:gd name="connsiteX3470" fmla="*/ 1595422 w 6114357"/>
              <a:gd name="connsiteY3470" fmla="*/ 2765267 h 6860926"/>
              <a:gd name="connsiteX3471" fmla="*/ 1595408 w 6114357"/>
              <a:gd name="connsiteY3471" fmla="*/ 2765288 h 6860926"/>
              <a:gd name="connsiteX3472" fmla="*/ 3972581 w 6114357"/>
              <a:gd name="connsiteY3472" fmla="*/ 2765262 h 6860926"/>
              <a:gd name="connsiteX3473" fmla="*/ 3980976 w 6114357"/>
              <a:gd name="connsiteY3473" fmla="*/ 2768969 h 6860926"/>
              <a:gd name="connsiteX3474" fmla="*/ 4074744 w 6114357"/>
              <a:gd name="connsiteY3474" fmla="*/ 2816945 h 6860926"/>
              <a:gd name="connsiteX3475" fmla="*/ 4170638 w 6114357"/>
              <a:gd name="connsiteY3475" fmla="*/ 2879584 h 6860926"/>
              <a:gd name="connsiteX3476" fmla="*/ 4147972 w 6114357"/>
              <a:gd name="connsiteY3476" fmla="*/ 2918852 h 6860926"/>
              <a:gd name="connsiteX3477" fmla="*/ 4045823 w 6114357"/>
              <a:gd name="connsiteY3477" fmla="*/ 2867134 h 6860926"/>
              <a:gd name="connsiteX3478" fmla="*/ 3949930 w 6114357"/>
              <a:gd name="connsiteY3478" fmla="*/ 2804498 h 6860926"/>
              <a:gd name="connsiteX3479" fmla="*/ 4764949 w 6114357"/>
              <a:gd name="connsiteY3479" fmla="*/ 2765255 h 6860926"/>
              <a:gd name="connsiteX3480" fmla="*/ 4773345 w 6114357"/>
              <a:gd name="connsiteY3480" fmla="*/ 2768962 h 6860926"/>
              <a:gd name="connsiteX3481" fmla="*/ 4867111 w 6114357"/>
              <a:gd name="connsiteY3481" fmla="*/ 2816940 h 6860926"/>
              <a:gd name="connsiteX3482" fmla="*/ 4963005 w 6114357"/>
              <a:gd name="connsiteY3482" fmla="*/ 2879576 h 6860926"/>
              <a:gd name="connsiteX3483" fmla="*/ 4940339 w 6114357"/>
              <a:gd name="connsiteY3483" fmla="*/ 2918845 h 6860926"/>
              <a:gd name="connsiteX3484" fmla="*/ 4838187 w 6114357"/>
              <a:gd name="connsiteY3484" fmla="*/ 2867125 h 6860926"/>
              <a:gd name="connsiteX3485" fmla="*/ 4742295 w 6114357"/>
              <a:gd name="connsiteY3485" fmla="*/ 2804489 h 6860926"/>
              <a:gd name="connsiteX3486" fmla="*/ 2387778 w 6114357"/>
              <a:gd name="connsiteY3486" fmla="*/ 2765255 h 6860926"/>
              <a:gd name="connsiteX3487" fmla="*/ 2387841 w 6114357"/>
              <a:gd name="connsiteY3487" fmla="*/ 2765255 h 6860926"/>
              <a:gd name="connsiteX3488" fmla="*/ 2387827 w 6114357"/>
              <a:gd name="connsiteY3488" fmla="*/ 2765280 h 6860926"/>
              <a:gd name="connsiteX3489" fmla="*/ 3180193 w 6114357"/>
              <a:gd name="connsiteY3489" fmla="*/ 2765250 h 6860926"/>
              <a:gd name="connsiteX3490" fmla="*/ 3180258 w 6114357"/>
              <a:gd name="connsiteY3490" fmla="*/ 2765250 h 6860926"/>
              <a:gd name="connsiteX3491" fmla="*/ 3180246 w 6114357"/>
              <a:gd name="connsiteY3491" fmla="*/ 2765271 h 6860926"/>
              <a:gd name="connsiteX3492" fmla="*/ 5557376 w 6114357"/>
              <a:gd name="connsiteY3492" fmla="*/ 2765244 h 6860926"/>
              <a:gd name="connsiteX3493" fmla="*/ 5565773 w 6114357"/>
              <a:gd name="connsiteY3493" fmla="*/ 2768951 h 6860926"/>
              <a:gd name="connsiteX3494" fmla="*/ 5659540 w 6114357"/>
              <a:gd name="connsiteY3494" fmla="*/ 2816927 h 6860926"/>
              <a:gd name="connsiteX3495" fmla="*/ 5755429 w 6114357"/>
              <a:gd name="connsiteY3495" fmla="*/ 2879564 h 6860926"/>
              <a:gd name="connsiteX3496" fmla="*/ 5732767 w 6114357"/>
              <a:gd name="connsiteY3496" fmla="*/ 2918833 h 6860926"/>
              <a:gd name="connsiteX3497" fmla="*/ 5630617 w 6114357"/>
              <a:gd name="connsiteY3497" fmla="*/ 2867115 h 6860926"/>
              <a:gd name="connsiteX3498" fmla="*/ 5534723 w 6114357"/>
              <a:gd name="connsiteY3498" fmla="*/ 2804481 h 6860926"/>
              <a:gd name="connsiteX3499" fmla="*/ 3972529 w 6114357"/>
              <a:gd name="connsiteY3499" fmla="*/ 2765236 h 6860926"/>
              <a:gd name="connsiteX3500" fmla="*/ 3972594 w 6114357"/>
              <a:gd name="connsiteY3500" fmla="*/ 2765236 h 6860926"/>
              <a:gd name="connsiteX3501" fmla="*/ 3972581 w 6114357"/>
              <a:gd name="connsiteY3501" fmla="*/ 2765262 h 6860926"/>
              <a:gd name="connsiteX3502" fmla="*/ 4764899 w 6114357"/>
              <a:gd name="connsiteY3502" fmla="*/ 2765226 h 6860926"/>
              <a:gd name="connsiteX3503" fmla="*/ 4764961 w 6114357"/>
              <a:gd name="connsiteY3503" fmla="*/ 2765226 h 6860926"/>
              <a:gd name="connsiteX3504" fmla="*/ 4764949 w 6114357"/>
              <a:gd name="connsiteY3504" fmla="*/ 2765255 h 6860926"/>
              <a:gd name="connsiteX3505" fmla="*/ 5557325 w 6114357"/>
              <a:gd name="connsiteY3505" fmla="*/ 2765217 h 6860926"/>
              <a:gd name="connsiteX3506" fmla="*/ 5557388 w 6114357"/>
              <a:gd name="connsiteY3506" fmla="*/ 2765217 h 6860926"/>
              <a:gd name="connsiteX3507" fmla="*/ 5557376 w 6114357"/>
              <a:gd name="connsiteY3507" fmla="*/ 2765244 h 6860926"/>
              <a:gd name="connsiteX3508" fmla="*/ 273723 w 6114357"/>
              <a:gd name="connsiteY3508" fmla="*/ 2613329 h 6860926"/>
              <a:gd name="connsiteX3509" fmla="*/ 319051 w 6114357"/>
              <a:gd name="connsiteY3509" fmla="*/ 2613329 h 6860926"/>
              <a:gd name="connsiteX3510" fmla="*/ 325372 w 6114357"/>
              <a:gd name="connsiteY3510" fmla="*/ 2727750 h 6860926"/>
              <a:gd name="connsiteX3511" fmla="*/ 319051 w 6114357"/>
              <a:gd name="connsiteY3511" fmla="*/ 2842084 h 6860926"/>
              <a:gd name="connsiteX3512" fmla="*/ 273723 w 6114357"/>
              <a:gd name="connsiteY3512" fmla="*/ 2842084 h 6860926"/>
              <a:gd name="connsiteX3513" fmla="*/ 267467 w 6114357"/>
              <a:gd name="connsiteY3513" fmla="*/ 2727750 h 6860926"/>
              <a:gd name="connsiteX3514" fmla="*/ 273723 w 6114357"/>
              <a:gd name="connsiteY3514" fmla="*/ 2613329 h 6860926"/>
              <a:gd name="connsiteX3515" fmla="*/ 1066095 w 6114357"/>
              <a:gd name="connsiteY3515" fmla="*/ 2613321 h 6860926"/>
              <a:gd name="connsiteX3516" fmla="*/ 1111424 w 6114357"/>
              <a:gd name="connsiteY3516" fmla="*/ 2613321 h 6860926"/>
              <a:gd name="connsiteX3517" fmla="*/ 1117743 w 6114357"/>
              <a:gd name="connsiteY3517" fmla="*/ 2727738 h 6860926"/>
              <a:gd name="connsiteX3518" fmla="*/ 1111424 w 6114357"/>
              <a:gd name="connsiteY3518" fmla="*/ 2842076 h 6860926"/>
              <a:gd name="connsiteX3519" fmla="*/ 1066095 w 6114357"/>
              <a:gd name="connsiteY3519" fmla="*/ 2842076 h 6860926"/>
              <a:gd name="connsiteX3520" fmla="*/ 1059840 w 6114357"/>
              <a:gd name="connsiteY3520" fmla="*/ 2727738 h 6860926"/>
              <a:gd name="connsiteX3521" fmla="*/ 1066095 w 6114357"/>
              <a:gd name="connsiteY3521" fmla="*/ 2613321 h 6860926"/>
              <a:gd name="connsiteX3522" fmla="*/ 1858507 w 6114357"/>
              <a:gd name="connsiteY3522" fmla="*/ 2613313 h 6860926"/>
              <a:gd name="connsiteX3523" fmla="*/ 1903833 w 6114357"/>
              <a:gd name="connsiteY3523" fmla="*/ 2613313 h 6860926"/>
              <a:gd name="connsiteX3524" fmla="*/ 1910149 w 6114357"/>
              <a:gd name="connsiteY3524" fmla="*/ 2727731 h 6860926"/>
              <a:gd name="connsiteX3525" fmla="*/ 1903833 w 6114357"/>
              <a:gd name="connsiteY3525" fmla="*/ 2842067 h 6860926"/>
              <a:gd name="connsiteX3526" fmla="*/ 1858507 w 6114357"/>
              <a:gd name="connsiteY3526" fmla="*/ 2842067 h 6860926"/>
              <a:gd name="connsiteX3527" fmla="*/ 1852249 w 6114357"/>
              <a:gd name="connsiteY3527" fmla="*/ 2727731 h 6860926"/>
              <a:gd name="connsiteX3528" fmla="*/ 1858507 w 6114357"/>
              <a:gd name="connsiteY3528" fmla="*/ 2613313 h 6860926"/>
              <a:gd name="connsiteX3529" fmla="*/ 2650940 w 6114357"/>
              <a:gd name="connsiteY3529" fmla="*/ 2613304 h 6860926"/>
              <a:gd name="connsiteX3530" fmla="*/ 2696266 w 6114357"/>
              <a:gd name="connsiteY3530" fmla="*/ 2613304 h 6860926"/>
              <a:gd name="connsiteX3531" fmla="*/ 2702585 w 6114357"/>
              <a:gd name="connsiteY3531" fmla="*/ 2727718 h 6860926"/>
              <a:gd name="connsiteX3532" fmla="*/ 2696266 w 6114357"/>
              <a:gd name="connsiteY3532" fmla="*/ 2842059 h 6860926"/>
              <a:gd name="connsiteX3533" fmla="*/ 2650940 w 6114357"/>
              <a:gd name="connsiteY3533" fmla="*/ 2842059 h 6860926"/>
              <a:gd name="connsiteX3534" fmla="*/ 2644617 w 6114357"/>
              <a:gd name="connsiteY3534" fmla="*/ 2727718 h 6860926"/>
              <a:gd name="connsiteX3535" fmla="*/ 2650940 w 6114357"/>
              <a:gd name="connsiteY3535" fmla="*/ 2613304 h 6860926"/>
              <a:gd name="connsiteX3536" fmla="*/ 3443358 w 6114357"/>
              <a:gd name="connsiteY3536" fmla="*/ 2613294 h 6860926"/>
              <a:gd name="connsiteX3537" fmla="*/ 3488682 w 6114357"/>
              <a:gd name="connsiteY3537" fmla="*/ 2613294 h 6860926"/>
              <a:gd name="connsiteX3538" fmla="*/ 3495001 w 6114357"/>
              <a:gd name="connsiteY3538" fmla="*/ 2727708 h 6860926"/>
              <a:gd name="connsiteX3539" fmla="*/ 3488682 w 6114357"/>
              <a:gd name="connsiteY3539" fmla="*/ 2842049 h 6860926"/>
              <a:gd name="connsiteX3540" fmla="*/ 3443358 w 6114357"/>
              <a:gd name="connsiteY3540" fmla="*/ 2842049 h 6860926"/>
              <a:gd name="connsiteX3541" fmla="*/ 3437037 w 6114357"/>
              <a:gd name="connsiteY3541" fmla="*/ 2727708 h 6860926"/>
              <a:gd name="connsiteX3542" fmla="*/ 3443358 w 6114357"/>
              <a:gd name="connsiteY3542" fmla="*/ 2613294 h 6860926"/>
              <a:gd name="connsiteX3543" fmla="*/ 4235631 w 6114357"/>
              <a:gd name="connsiteY3543" fmla="*/ 2613287 h 6860926"/>
              <a:gd name="connsiteX3544" fmla="*/ 4280961 w 6114357"/>
              <a:gd name="connsiteY3544" fmla="*/ 2613287 h 6860926"/>
              <a:gd name="connsiteX3545" fmla="*/ 4287283 w 6114357"/>
              <a:gd name="connsiteY3545" fmla="*/ 2727702 h 6860926"/>
              <a:gd name="connsiteX3546" fmla="*/ 4280961 w 6114357"/>
              <a:gd name="connsiteY3546" fmla="*/ 2842039 h 6860926"/>
              <a:gd name="connsiteX3547" fmla="*/ 4235631 w 6114357"/>
              <a:gd name="connsiteY3547" fmla="*/ 2842039 h 6860926"/>
              <a:gd name="connsiteX3548" fmla="*/ 4229375 w 6114357"/>
              <a:gd name="connsiteY3548" fmla="*/ 2727702 h 6860926"/>
              <a:gd name="connsiteX3549" fmla="*/ 4235631 w 6114357"/>
              <a:gd name="connsiteY3549" fmla="*/ 2613287 h 6860926"/>
              <a:gd name="connsiteX3550" fmla="*/ 5028063 w 6114357"/>
              <a:gd name="connsiteY3550" fmla="*/ 2613275 h 6860926"/>
              <a:gd name="connsiteX3551" fmla="*/ 5073393 w 6114357"/>
              <a:gd name="connsiteY3551" fmla="*/ 2613275 h 6860926"/>
              <a:gd name="connsiteX3552" fmla="*/ 5079711 w 6114357"/>
              <a:gd name="connsiteY3552" fmla="*/ 2727690 h 6860926"/>
              <a:gd name="connsiteX3553" fmla="*/ 5073393 w 6114357"/>
              <a:gd name="connsiteY3553" fmla="*/ 2842030 h 6860926"/>
              <a:gd name="connsiteX3554" fmla="*/ 5028063 w 6114357"/>
              <a:gd name="connsiteY3554" fmla="*/ 2842030 h 6860926"/>
              <a:gd name="connsiteX3555" fmla="*/ 5021806 w 6114357"/>
              <a:gd name="connsiteY3555" fmla="*/ 2727690 h 6860926"/>
              <a:gd name="connsiteX3556" fmla="*/ 5028063 w 6114357"/>
              <a:gd name="connsiteY3556" fmla="*/ 2613275 h 6860926"/>
              <a:gd name="connsiteX3557" fmla="*/ 5820488 w 6114357"/>
              <a:gd name="connsiteY3557" fmla="*/ 2613269 h 6860926"/>
              <a:gd name="connsiteX3558" fmla="*/ 5865816 w 6114357"/>
              <a:gd name="connsiteY3558" fmla="*/ 2613269 h 6860926"/>
              <a:gd name="connsiteX3559" fmla="*/ 5872137 w 6114357"/>
              <a:gd name="connsiteY3559" fmla="*/ 2727683 h 6860926"/>
              <a:gd name="connsiteX3560" fmla="*/ 5865816 w 6114357"/>
              <a:gd name="connsiteY3560" fmla="*/ 2842022 h 6860926"/>
              <a:gd name="connsiteX3561" fmla="*/ 5820488 w 6114357"/>
              <a:gd name="connsiteY3561" fmla="*/ 2842022 h 6860926"/>
              <a:gd name="connsiteX3562" fmla="*/ 5814231 w 6114357"/>
              <a:gd name="connsiteY3562" fmla="*/ 2727683 h 6860926"/>
              <a:gd name="connsiteX3563" fmla="*/ 5820488 w 6114357"/>
              <a:gd name="connsiteY3563" fmla="*/ 2613269 h 6860926"/>
              <a:gd name="connsiteX3564" fmla="*/ 185939 w 6114357"/>
              <a:gd name="connsiteY3564" fmla="*/ 2536665 h 6860926"/>
              <a:gd name="connsiteX3565" fmla="*/ 208602 w 6114357"/>
              <a:gd name="connsiteY3565" fmla="*/ 2575886 h 6860926"/>
              <a:gd name="connsiteX3566" fmla="*/ 112710 w 6114357"/>
              <a:gd name="connsiteY3566" fmla="*/ 2638457 h 6860926"/>
              <a:gd name="connsiteX3567" fmla="*/ 10495 w 6114357"/>
              <a:gd name="connsiteY3567" fmla="*/ 2690254 h 6860926"/>
              <a:gd name="connsiteX3568" fmla="*/ 0 w 6114357"/>
              <a:gd name="connsiteY3568" fmla="*/ 2672060 h 6860926"/>
              <a:gd name="connsiteX3569" fmla="*/ 0 w 6114357"/>
              <a:gd name="connsiteY3569" fmla="*/ 2642216 h 6860926"/>
              <a:gd name="connsiteX3570" fmla="*/ 15778 w 6114357"/>
              <a:gd name="connsiteY3570" fmla="*/ 2631189 h 6860926"/>
              <a:gd name="connsiteX3571" fmla="*/ 83787 w 6114357"/>
              <a:gd name="connsiteY3571" fmla="*/ 2588324 h 6860926"/>
              <a:gd name="connsiteX3572" fmla="*/ 185939 w 6114357"/>
              <a:gd name="connsiteY3572" fmla="*/ 2536665 h 6860926"/>
              <a:gd name="connsiteX3573" fmla="*/ 978375 w 6114357"/>
              <a:gd name="connsiteY3573" fmla="*/ 2536654 h 6860926"/>
              <a:gd name="connsiteX3574" fmla="*/ 1001037 w 6114357"/>
              <a:gd name="connsiteY3574" fmla="*/ 2575876 h 6860926"/>
              <a:gd name="connsiteX3575" fmla="*/ 905143 w 6114357"/>
              <a:gd name="connsiteY3575" fmla="*/ 2638449 h 6860926"/>
              <a:gd name="connsiteX3576" fmla="*/ 802928 w 6114357"/>
              <a:gd name="connsiteY3576" fmla="*/ 2690245 h 6860926"/>
              <a:gd name="connsiteX3577" fmla="*/ 780267 w 6114357"/>
              <a:gd name="connsiteY3577" fmla="*/ 2650955 h 6860926"/>
              <a:gd name="connsiteX3578" fmla="*/ 780328 w 6114357"/>
              <a:gd name="connsiteY3578" fmla="*/ 2650892 h 6860926"/>
              <a:gd name="connsiteX3579" fmla="*/ 876221 w 6114357"/>
              <a:gd name="connsiteY3579" fmla="*/ 2588322 h 6860926"/>
              <a:gd name="connsiteX3580" fmla="*/ 978375 w 6114357"/>
              <a:gd name="connsiteY3580" fmla="*/ 2536654 h 6860926"/>
              <a:gd name="connsiteX3581" fmla="*/ 1770715 w 6114357"/>
              <a:gd name="connsiteY3581" fmla="*/ 2536641 h 6860926"/>
              <a:gd name="connsiteX3582" fmla="*/ 1793380 w 6114357"/>
              <a:gd name="connsiteY3582" fmla="*/ 2575867 h 6860926"/>
              <a:gd name="connsiteX3583" fmla="*/ 1697507 w 6114357"/>
              <a:gd name="connsiteY3583" fmla="*/ 2638444 h 6860926"/>
              <a:gd name="connsiteX3584" fmla="*/ 1595293 w 6114357"/>
              <a:gd name="connsiteY3584" fmla="*/ 2690236 h 6860926"/>
              <a:gd name="connsiteX3585" fmla="*/ 1572625 w 6114357"/>
              <a:gd name="connsiteY3585" fmla="*/ 2650949 h 6860926"/>
              <a:gd name="connsiteX3586" fmla="*/ 1572692 w 6114357"/>
              <a:gd name="connsiteY3586" fmla="*/ 2650884 h 6860926"/>
              <a:gd name="connsiteX3587" fmla="*/ 1668586 w 6114357"/>
              <a:gd name="connsiteY3587" fmla="*/ 2588310 h 6860926"/>
              <a:gd name="connsiteX3588" fmla="*/ 1770715 w 6114357"/>
              <a:gd name="connsiteY3588" fmla="*/ 2536641 h 6860926"/>
              <a:gd name="connsiteX3589" fmla="*/ 2563155 w 6114357"/>
              <a:gd name="connsiteY3589" fmla="*/ 2536627 h 6860926"/>
              <a:gd name="connsiteX3590" fmla="*/ 2585820 w 6114357"/>
              <a:gd name="connsiteY3590" fmla="*/ 2575854 h 6860926"/>
              <a:gd name="connsiteX3591" fmla="*/ 2489926 w 6114357"/>
              <a:gd name="connsiteY3591" fmla="*/ 2638436 h 6860926"/>
              <a:gd name="connsiteX3592" fmla="*/ 2387716 w 6114357"/>
              <a:gd name="connsiteY3592" fmla="*/ 2690229 h 6860926"/>
              <a:gd name="connsiteX3593" fmla="*/ 2365053 w 6114357"/>
              <a:gd name="connsiteY3593" fmla="*/ 2650943 h 6860926"/>
              <a:gd name="connsiteX3594" fmla="*/ 2365115 w 6114357"/>
              <a:gd name="connsiteY3594" fmla="*/ 2650878 h 6860926"/>
              <a:gd name="connsiteX3595" fmla="*/ 2461004 w 6114357"/>
              <a:gd name="connsiteY3595" fmla="*/ 2588299 h 6860926"/>
              <a:gd name="connsiteX3596" fmla="*/ 2563155 w 6114357"/>
              <a:gd name="connsiteY3596" fmla="*/ 2536627 h 6860926"/>
              <a:gd name="connsiteX3597" fmla="*/ 406823 w 6114357"/>
              <a:gd name="connsiteY3597" fmla="*/ 2536619 h 6860926"/>
              <a:gd name="connsiteX3598" fmla="*/ 415219 w 6114357"/>
              <a:gd name="connsiteY3598" fmla="*/ 2540328 h 6860926"/>
              <a:gd name="connsiteX3599" fmla="*/ 508984 w 6114357"/>
              <a:gd name="connsiteY3599" fmla="*/ 2588265 h 6860926"/>
              <a:gd name="connsiteX3600" fmla="*/ 604877 w 6114357"/>
              <a:gd name="connsiteY3600" fmla="*/ 2650835 h 6860926"/>
              <a:gd name="connsiteX3601" fmla="*/ 582212 w 6114357"/>
              <a:gd name="connsiteY3601" fmla="*/ 2690122 h 6860926"/>
              <a:gd name="connsiteX3602" fmla="*/ 480064 w 6114357"/>
              <a:gd name="connsiteY3602" fmla="*/ 2638390 h 6860926"/>
              <a:gd name="connsiteX3603" fmla="*/ 384172 w 6114357"/>
              <a:gd name="connsiteY3603" fmla="*/ 2575820 h 6860926"/>
              <a:gd name="connsiteX3604" fmla="*/ 3355572 w 6114357"/>
              <a:gd name="connsiteY3604" fmla="*/ 2536613 h 6860926"/>
              <a:gd name="connsiteX3605" fmla="*/ 3378237 w 6114357"/>
              <a:gd name="connsiteY3605" fmla="*/ 2575845 h 6860926"/>
              <a:gd name="connsiteX3606" fmla="*/ 3282344 w 6114357"/>
              <a:gd name="connsiteY3606" fmla="*/ 2638432 h 6860926"/>
              <a:gd name="connsiteX3607" fmla="*/ 3180130 w 6114357"/>
              <a:gd name="connsiteY3607" fmla="*/ 2690220 h 6860926"/>
              <a:gd name="connsiteX3608" fmla="*/ 3157465 w 6114357"/>
              <a:gd name="connsiteY3608" fmla="*/ 2650936 h 6860926"/>
              <a:gd name="connsiteX3609" fmla="*/ 3157529 w 6114357"/>
              <a:gd name="connsiteY3609" fmla="*/ 2650873 h 6860926"/>
              <a:gd name="connsiteX3610" fmla="*/ 3253423 w 6114357"/>
              <a:gd name="connsiteY3610" fmla="*/ 2588288 h 6860926"/>
              <a:gd name="connsiteX3611" fmla="*/ 3355572 w 6114357"/>
              <a:gd name="connsiteY3611" fmla="*/ 2536613 h 6860926"/>
              <a:gd name="connsiteX3612" fmla="*/ 1199194 w 6114357"/>
              <a:gd name="connsiteY3612" fmla="*/ 2536606 h 6860926"/>
              <a:gd name="connsiteX3613" fmla="*/ 1207591 w 6114357"/>
              <a:gd name="connsiteY3613" fmla="*/ 2540314 h 6860926"/>
              <a:gd name="connsiteX3614" fmla="*/ 1301358 w 6114357"/>
              <a:gd name="connsiteY3614" fmla="*/ 2588255 h 6860926"/>
              <a:gd name="connsiteX3615" fmla="*/ 1397251 w 6114357"/>
              <a:gd name="connsiteY3615" fmla="*/ 2650828 h 6860926"/>
              <a:gd name="connsiteX3616" fmla="*/ 1374587 w 6114357"/>
              <a:gd name="connsiteY3616" fmla="*/ 2690114 h 6860926"/>
              <a:gd name="connsiteX3617" fmla="*/ 1272437 w 6114357"/>
              <a:gd name="connsiteY3617" fmla="*/ 2638386 h 6860926"/>
              <a:gd name="connsiteX3618" fmla="*/ 1176543 w 6114357"/>
              <a:gd name="connsiteY3618" fmla="*/ 2575809 h 6860926"/>
              <a:gd name="connsiteX3619" fmla="*/ 4147972 w 6114357"/>
              <a:gd name="connsiteY3619" fmla="*/ 2536600 h 6860926"/>
              <a:gd name="connsiteX3620" fmla="*/ 4170638 w 6114357"/>
              <a:gd name="connsiteY3620" fmla="*/ 2575832 h 6860926"/>
              <a:gd name="connsiteX3621" fmla="*/ 4074744 w 6114357"/>
              <a:gd name="connsiteY3621" fmla="*/ 2638422 h 6860926"/>
              <a:gd name="connsiteX3622" fmla="*/ 3972527 w 6114357"/>
              <a:gd name="connsiteY3622" fmla="*/ 2690213 h 6860926"/>
              <a:gd name="connsiteX3623" fmla="*/ 3949866 w 6114357"/>
              <a:gd name="connsiteY3623" fmla="*/ 2650932 h 6860926"/>
              <a:gd name="connsiteX3624" fmla="*/ 3949866 w 6114357"/>
              <a:gd name="connsiteY3624" fmla="*/ 2650866 h 6860926"/>
              <a:gd name="connsiteX3625" fmla="*/ 4045760 w 6114357"/>
              <a:gd name="connsiteY3625" fmla="*/ 2588277 h 6860926"/>
              <a:gd name="connsiteX3626" fmla="*/ 4147972 w 6114357"/>
              <a:gd name="connsiteY3626" fmla="*/ 2536600 h 6860926"/>
              <a:gd name="connsiteX3627" fmla="*/ 406771 w 6114357"/>
              <a:gd name="connsiteY3627" fmla="*/ 2536597 h 6860926"/>
              <a:gd name="connsiteX3628" fmla="*/ 406836 w 6114357"/>
              <a:gd name="connsiteY3628" fmla="*/ 2536597 h 6860926"/>
              <a:gd name="connsiteX3629" fmla="*/ 406823 w 6114357"/>
              <a:gd name="connsiteY3629" fmla="*/ 2536619 h 6860926"/>
              <a:gd name="connsiteX3630" fmla="*/ 1991605 w 6114357"/>
              <a:gd name="connsiteY3630" fmla="*/ 2536591 h 6860926"/>
              <a:gd name="connsiteX3631" fmla="*/ 2000001 w 6114357"/>
              <a:gd name="connsiteY3631" fmla="*/ 2540300 h 6860926"/>
              <a:gd name="connsiteX3632" fmla="*/ 2093772 w 6114357"/>
              <a:gd name="connsiteY3632" fmla="*/ 2588238 h 6860926"/>
              <a:gd name="connsiteX3633" fmla="*/ 2189673 w 6114357"/>
              <a:gd name="connsiteY3633" fmla="*/ 2650819 h 6860926"/>
              <a:gd name="connsiteX3634" fmla="*/ 2167008 w 6114357"/>
              <a:gd name="connsiteY3634" fmla="*/ 2690107 h 6860926"/>
              <a:gd name="connsiteX3635" fmla="*/ 2064848 w 6114357"/>
              <a:gd name="connsiteY3635" fmla="*/ 2638377 h 6860926"/>
              <a:gd name="connsiteX3636" fmla="*/ 1968954 w 6114357"/>
              <a:gd name="connsiteY3636" fmla="*/ 2575798 h 6860926"/>
              <a:gd name="connsiteX3637" fmla="*/ 4940405 w 6114357"/>
              <a:gd name="connsiteY3637" fmla="*/ 2536585 h 6860926"/>
              <a:gd name="connsiteX3638" fmla="*/ 4963069 w 6114357"/>
              <a:gd name="connsiteY3638" fmla="*/ 2575824 h 6860926"/>
              <a:gd name="connsiteX3639" fmla="*/ 4867176 w 6114357"/>
              <a:gd name="connsiteY3639" fmla="*/ 2638414 h 6860926"/>
              <a:gd name="connsiteX3640" fmla="*/ 4764961 w 6114357"/>
              <a:gd name="connsiteY3640" fmla="*/ 2690204 h 6860926"/>
              <a:gd name="connsiteX3641" fmla="*/ 4742295 w 6114357"/>
              <a:gd name="connsiteY3641" fmla="*/ 2650925 h 6860926"/>
              <a:gd name="connsiteX3642" fmla="*/ 4742295 w 6114357"/>
              <a:gd name="connsiteY3642" fmla="*/ 2650862 h 6860926"/>
              <a:gd name="connsiteX3643" fmla="*/ 4838187 w 6114357"/>
              <a:gd name="connsiteY3643" fmla="*/ 2588265 h 6860926"/>
              <a:gd name="connsiteX3644" fmla="*/ 4940405 w 6114357"/>
              <a:gd name="connsiteY3644" fmla="*/ 2536585 h 6860926"/>
              <a:gd name="connsiteX3645" fmla="*/ 1199144 w 6114357"/>
              <a:gd name="connsiteY3645" fmla="*/ 2536583 h 6860926"/>
              <a:gd name="connsiteX3646" fmla="*/ 1199206 w 6114357"/>
              <a:gd name="connsiteY3646" fmla="*/ 2536583 h 6860926"/>
              <a:gd name="connsiteX3647" fmla="*/ 1199194 w 6114357"/>
              <a:gd name="connsiteY3647" fmla="*/ 2536606 h 6860926"/>
              <a:gd name="connsiteX3648" fmla="*/ 2784039 w 6114357"/>
              <a:gd name="connsiteY3648" fmla="*/ 2536577 h 6860926"/>
              <a:gd name="connsiteX3649" fmla="*/ 2792433 w 6114357"/>
              <a:gd name="connsiteY3649" fmla="*/ 2540287 h 6860926"/>
              <a:gd name="connsiteX3650" fmla="*/ 2886199 w 6114357"/>
              <a:gd name="connsiteY3650" fmla="*/ 2588225 h 6860926"/>
              <a:gd name="connsiteX3651" fmla="*/ 2982097 w 6114357"/>
              <a:gd name="connsiteY3651" fmla="*/ 2650812 h 6860926"/>
              <a:gd name="connsiteX3652" fmla="*/ 2959430 w 6114357"/>
              <a:gd name="connsiteY3652" fmla="*/ 2690098 h 6860926"/>
              <a:gd name="connsiteX3653" fmla="*/ 2857283 w 6114357"/>
              <a:gd name="connsiteY3653" fmla="*/ 2638370 h 6860926"/>
              <a:gd name="connsiteX3654" fmla="*/ 2761385 w 6114357"/>
              <a:gd name="connsiteY3654" fmla="*/ 2575787 h 6860926"/>
              <a:gd name="connsiteX3655" fmla="*/ 5732767 w 6114357"/>
              <a:gd name="connsiteY3655" fmla="*/ 2536571 h 6860926"/>
              <a:gd name="connsiteX3656" fmla="*/ 5755432 w 6114357"/>
              <a:gd name="connsiteY3656" fmla="*/ 2575809 h 6860926"/>
              <a:gd name="connsiteX3657" fmla="*/ 5659540 w 6114357"/>
              <a:gd name="connsiteY3657" fmla="*/ 2638408 h 6860926"/>
              <a:gd name="connsiteX3658" fmla="*/ 5557325 w 6114357"/>
              <a:gd name="connsiteY3658" fmla="*/ 2690197 h 6860926"/>
              <a:gd name="connsiteX3659" fmla="*/ 5534662 w 6114357"/>
              <a:gd name="connsiteY3659" fmla="*/ 2650916 h 6860926"/>
              <a:gd name="connsiteX3660" fmla="*/ 5534662 w 6114357"/>
              <a:gd name="connsiteY3660" fmla="*/ 2650852 h 6860926"/>
              <a:gd name="connsiteX3661" fmla="*/ 5630554 w 6114357"/>
              <a:gd name="connsiteY3661" fmla="*/ 2588255 h 6860926"/>
              <a:gd name="connsiteX3662" fmla="*/ 5732767 w 6114357"/>
              <a:gd name="connsiteY3662" fmla="*/ 2536571 h 6860926"/>
              <a:gd name="connsiteX3663" fmla="*/ 1991555 w 6114357"/>
              <a:gd name="connsiteY3663" fmla="*/ 2536570 h 6860926"/>
              <a:gd name="connsiteX3664" fmla="*/ 1991620 w 6114357"/>
              <a:gd name="connsiteY3664" fmla="*/ 2536570 h 6860926"/>
              <a:gd name="connsiteX3665" fmla="*/ 1991605 w 6114357"/>
              <a:gd name="connsiteY3665" fmla="*/ 2536591 h 6860926"/>
              <a:gd name="connsiteX3666" fmla="*/ 3576458 w 6114357"/>
              <a:gd name="connsiteY3666" fmla="*/ 2536562 h 6860926"/>
              <a:gd name="connsiteX3667" fmla="*/ 3584854 w 6114357"/>
              <a:gd name="connsiteY3667" fmla="*/ 2540274 h 6860926"/>
              <a:gd name="connsiteX3668" fmla="*/ 3678618 w 6114357"/>
              <a:gd name="connsiteY3668" fmla="*/ 2588216 h 6860926"/>
              <a:gd name="connsiteX3669" fmla="*/ 3774507 w 6114357"/>
              <a:gd name="connsiteY3669" fmla="*/ 2650807 h 6860926"/>
              <a:gd name="connsiteX3670" fmla="*/ 3751844 w 6114357"/>
              <a:gd name="connsiteY3670" fmla="*/ 2690090 h 6860926"/>
              <a:gd name="connsiteX3671" fmla="*/ 3649698 w 6114357"/>
              <a:gd name="connsiteY3671" fmla="*/ 2638363 h 6860926"/>
              <a:gd name="connsiteX3672" fmla="*/ 3553805 w 6114357"/>
              <a:gd name="connsiteY3672" fmla="*/ 2575775 h 6860926"/>
              <a:gd name="connsiteX3673" fmla="*/ 2783988 w 6114357"/>
              <a:gd name="connsiteY3673" fmla="*/ 2536555 h 6860926"/>
              <a:gd name="connsiteX3674" fmla="*/ 2784048 w 6114357"/>
              <a:gd name="connsiteY3674" fmla="*/ 2536555 h 6860926"/>
              <a:gd name="connsiteX3675" fmla="*/ 2784039 w 6114357"/>
              <a:gd name="connsiteY3675" fmla="*/ 2536577 h 6860926"/>
              <a:gd name="connsiteX3676" fmla="*/ 4368734 w 6114357"/>
              <a:gd name="connsiteY3676" fmla="*/ 2536551 h 6860926"/>
              <a:gd name="connsiteX3677" fmla="*/ 4377133 w 6114357"/>
              <a:gd name="connsiteY3677" fmla="*/ 2540260 h 6860926"/>
              <a:gd name="connsiteX3678" fmla="*/ 4470896 w 6114357"/>
              <a:gd name="connsiteY3678" fmla="*/ 2588204 h 6860926"/>
              <a:gd name="connsiteX3679" fmla="*/ 4566786 w 6114357"/>
              <a:gd name="connsiteY3679" fmla="*/ 2650801 h 6860926"/>
              <a:gd name="connsiteX3680" fmla="*/ 4544124 w 6114357"/>
              <a:gd name="connsiteY3680" fmla="*/ 2690082 h 6860926"/>
              <a:gd name="connsiteX3681" fmla="*/ 4441974 w 6114357"/>
              <a:gd name="connsiteY3681" fmla="*/ 2638354 h 6860926"/>
              <a:gd name="connsiteX3682" fmla="*/ 4346083 w 6114357"/>
              <a:gd name="connsiteY3682" fmla="*/ 2575766 h 6860926"/>
              <a:gd name="connsiteX3683" fmla="*/ 3576404 w 6114357"/>
              <a:gd name="connsiteY3683" fmla="*/ 2536541 h 6860926"/>
              <a:gd name="connsiteX3684" fmla="*/ 3576470 w 6114357"/>
              <a:gd name="connsiteY3684" fmla="*/ 2536541 h 6860926"/>
              <a:gd name="connsiteX3685" fmla="*/ 3576458 w 6114357"/>
              <a:gd name="connsiteY3685" fmla="*/ 2536562 h 6860926"/>
              <a:gd name="connsiteX3686" fmla="*/ 5161164 w 6114357"/>
              <a:gd name="connsiteY3686" fmla="*/ 2536538 h 6860926"/>
              <a:gd name="connsiteX3687" fmla="*/ 5169559 w 6114357"/>
              <a:gd name="connsiteY3687" fmla="*/ 2540246 h 6860926"/>
              <a:gd name="connsiteX3688" fmla="*/ 5263326 w 6114357"/>
              <a:gd name="connsiteY3688" fmla="*/ 2588200 h 6860926"/>
              <a:gd name="connsiteX3689" fmla="*/ 5359219 w 6114357"/>
              <a:gd name="connsiteY3689" fmla="*/ 2650794 h 6860926"/>
              <a:gd name="connsiteX3690" fmla="*/ 5336555 w 6114357"/>
              <a:gd name="connsiteY3690" fmla="*/ 2690073 h 6860926"/>
              <a:gd name="connsiteX3691" fmla="*/ 5234405 w 6114357"/>
              <a:gd name="connsiteY3691" fmla="*/ 2638347 h 6860926"/>
              <a:gd name="connsiteX3692" fmla="*/ 5138513 w 6114357"/>
              <a:gd name="connsiteY3692" fmla="*/ 2575753 h 6860926"/>
              <a:gd name="connsiteX3693" fmla="*/ 4368680 w 6114357"/>
              <a:gd name="connsiteY3693" fmla="*/ 2536529 h 6860926"/>
              <a:gd name="connsiteX3694" fmla="*/ 4368743 w 6114357"/>
              <a:gd name="connsiteY3694" fmla="*/ 2536529 h 6860926"/>
              <a:gd name="connsiteX3695" fmla="*/ 4368734 w 6114357"/>
              <a:gd name="connsiteY3695" fmla="*/ 2536551 h 6860926"/>
              <a:gd name="connsiteX3696" fmla="*/ 5161113 w 6114357"/>
              <a:gd name="connsiteY3696" fmla="*/ 2536516 h 6860926"/>
              <a:gd name="connsiteX3697" fmla="*/ 5161176 w 6114357"/>
              <a:gd name="connsiteY3697" fmla="*/ 2536516 h 6860926"/>
              <a:gd name="connsiteX3698" fmla="*/ 5161164 w 6114357"/>
              <a:gd name="connsiteY3698" fmla="*/ 2536538 h 6860926"/>
              <a:gd name="connsiteX3699" fmla="*/ 5953539 w 6114357"/>
              <a:gd name="connsiteY3699" fmla="*/ 2536499 h 6860926"/>
              <a:gd name="connsiteX3700" fmla="*/ 6055753 w 6114357"/>
              <a:gd name="connsiteY3700" fmla="*/ 2588190 h 6860926"/>
              <a:gd name="connsiteX3701" fmla="*/ 6114357 w 6114357"/>
              <a:gd name="connsiteY3701" fmla="*/ 2625170 h 6860926"/>
              <a:gd name="connsiteX3702" fmla="*/ 6114357 w 6114357"/>
              <a:gd name="connsiteY3702" fmla="*/ 2683434 h 6860926"/>
              <a:gd name="connsiteX3703" fmla="*/ 6097938 w 6114357"/>
              <a:gd name="connsiteY3703" fmla="*/ 2675766 h 6860926"/>
              <a:gd name="connsiteX3704" fmla="*/ 6026769 w 6114357"/>
              <a:gd name="connsiteY3704" fmla="*/ 2638340 h 6860926"/>
              <a:gd name="connsiteX3705" fmla="*/ 5930874 w 6114357"/>
              <a:gd name="connsiteY3705" fmla="*/ 2575741 h 6860926"/>
              <a:gd name="connsiteX3706" fmla="*/ 669878 w 6114357"/>
              <a:gd name="connsiteY3706" fmla="*/ 2384617 h 6860926"/>
              <a:gd name="connsiteX3707" fmla="*/ 715206 w 6114357"/>
              <a:gd name="connsiteY3707" fmla="*/ 2384617 h 6860926"/>
              <a:gd name="connsiteX3708" fmla="*/ 721525 w 6114357"/>
              <a:gd name="connsiteY3708" fmla="*/ 2499110 h 6860926"/>
              <a:gd name="connsiteX3709" fmla="*/ 715206 w 6114357"/>
              <a:gd name="connsiteY3709" fmla="*/ 2613390 h 6860926"/>
              <a:gd name="connsiteX3710" fmla="*/ 669878 w 6114357"/>
              <a:gd name="connsiteY3710" fmla="*/ 2613390 h 6860926"/>
              <a:gd name="connsiteX3711" fmla="*/ 663556 w 6114357"/>
              <a:gd name="connsiteY3711" fmla="*/ 2499110 h 6860926"/>
              <a:gd name="connsiteX3712" fmla="*/ 669878 w 6114357"/>
              <a:gd name="connsiteY3712" fmla="*/ 2384617 h 6860926"/>
              <a:gd name="connsiteX3713" fmla="*/ 1462306 w 6114357"/>
              <a:gd name="connsiteY3713" fmla="*/ 2384610 h 6860926"/>
              <a:gd name="connsiteX3714" fmla="*/ 1507634 w 6114357"/>
              <a:gd name="connsiteY3714" fmla="*/ 2384610 h 6860926"/>
              <a:gd name="connsiteX3715" fmla="*/ 1513955 w 6114357"/>
              <a:gd name="connsiteY3715" fmla="*/ 2499096 h 6860926"/>
              <a:gd name="connsiteX3716" fmla="*/ 1507634 w 6114357"/>
              <a:gd name="connsiteY3716" fmla="*/ 2613380 h 6860926"/>
              <a:gd name="connsiteX3717" fmla="*/ 1462306 w 6114357"/>
              <a:gd name="connsiteY3717" fmla="*/ 2613380 h 6860926"/>
              <a:gd name="connsiteX3718" fmla="*/ 1455985 w 6114357"/>
              <a:gd name="connsiteY3718" fmla="*/ 2499096 h 6860926"/>
              <a:gd name="connsiteX3719" fmla="*/ 1462306 w 6114357"/>
              <a:gd name="connsiteY3719" fmla="*/ 2384610 h 6860926"/>
              <a:gd name="connsiteX3720" fmla="*/ 2254725 w 6114357"/>
              <a:gd name="connsiteY3720" fmla="*/ 2384604 h 6860926"/>
              <a:gd name="connsiteX3721" fmla="*/ 2300053 w 6114357"/>
              <a:gd name="connsiteY3721" fmla="*/ 2384604 h 6860926"/>
              <a:gd name="connsiteX3722" fmla="*/ 2306378 w 6114357"/>
              <a:gd name="connsiteY3722" fmla="*/ 2499085 h 6860926"/>
              <a:gd name="connsiteX3723" fmla="*/ 2300053 w 6114357"/>
              <a:gd name="connsiteY3723" fmla="*/ 2613374 h 6860926"/>
              <a:gd name="connsiteX3724" fmla="*/ 2254725 w 6114357"/>
              <a:gd name="connsiteY3724" fmla="*/ 2613374 h 6860926"/>
              <a:gd name="connsiteX3725" fmla="*/ 2248468 w 6114357"/>
              <a:gd name="connsiteY3725" fmla="*/ 2499085 h 6860926"/>
              <a:gd name="connsiteX3726" fmla="*/ 2254725 w 6114357"/>
              <a:gd name="connsiteY3726" fmla="*/ 2384604 h 6860926"/>
              <a:gd name="connsiteX3727" fmla="*/ 3047151 w 6114357"/>
              <a:gd name="connsiteY3727" fmla="*/ 2384595 h 6860926"/>
              <a:gd name="connsiteX3728" fmla="*/ 3092475 w 6114357"/>
              <a:gd name="connsiteY3728" fmla="*/ 2384595 h 6860926"/>
              <a:gd name="connsiteX3729" fmla="*/ 3098798 w 6114357"/>
              <a:gd name="connsiteY3729" fmla="*/ 2499072 h 6860926"/>
              <a:gd name="connsiteX3730" fmla="*/ 3092475 w 6114357"/>
              <a:gd name="connsiteY3730" fmla="*/ 2613362 h 6860926"/>
              <a:gd name="connsiteX3731" fmla="*/ 3047151 w 6114357"/>
              <a:gd name="connsiteY3731" fmla="*/ 2613362 h 6860926"/>
              <a:gd name="connsiteX3732" fmla="*/ 3040896 w 6114357"/>
              <a:gd name="connsiteY3732" fmla="*/ 2499072 h 6860926"/>
              <a:gd name="connsiteX3733" fmla="*/ 3047151 w 6114357"/>
              <a:gd name="connsiteY3733" fmla="*/ 2384595 h 6860926"/>
              <a:gd name="connsiteX3734" fmla="*/ 3839502 w 6114357"/>
              <a:gd name="connsiteY3734" fmla="*/ 2384588 h 6860926"/>
              <a:gd name="connsiteX3735" fmla="*/ 3884741 w 6114357"/>
              <a:gd name="connsiteY3735" fmla="*/ 2384588 h 6860926"/>
              <a:gd name="connsiteX3736" fmla="*/ 3891062 w 6114357"/>
              <a:gd name="connsiteY3736" fmla="*/ 2499059 h 6860926"/>
              <a:gd name="connsiteX3737" fmla="*/ 3884741 w 6114357"/>
              <a:gd name="connsiteY3737" fmla="*/ 2613353 h 6860926"/>
              <a:gd name="connsiteX3738" fmla="*/ 3839502 w 6114357"/>
              <a:gd name="connsiteY3738" fmla="*/ 2613353 h 6860926"/>
              <a:gd name="connsiteX3739" fmla="*/ 3833245 w 6114357"/>
              <a:gd name="connsiteY3739" fmla="*/ 2499059 h 6860926"/>
              <a:gd name="connsiteX3740" fmla="*/ 3839502 w 6114357"/>
              <a:gd name="connsiteY3740" fmla="*/ 2384588 h 6860926"/>
              <a:gd name="connsiteX3741" fmla="*/ 4631846 w 6114357"/>
              <a:gd name="connsiteY3741" fmla="*/ 2384580 h 6860926"/>
              <a:gd name="connsiteX3742" fmla="*/ 4677177 w 6114357"/>
              <a:gd name="connsiteY3742" fmla="*/ 2384580 h 6860926"/>
              <a:gd name="connsiteX3743" fmla="*/ 4683497 w 6114357"/>
              <a:gd name="connsiteY3743" fmla="*/ 2499046 h 6860926"/>
              <a:gd name="connsiteX3744" fmla="*/ 4677177 w 6114357"/>
              <a:gd name="connsiteY3744" fmla="*/ 2613345 h 6860926"/>
              <a:gd name="connsiteX3745" fmla="*/ 4631846 w 6114357"/>
              <a:gd name="connsiteY3745" fmla="*/ 2613345 h 6860926"/>
              <a:gd name="connsiteX3746" fmla="*/ 4625590 w 6114357"/>
              <a:gd name="connsiteY3746" fmla="*/ 2499046 h 6860926"/>
              <a:gd name="connsiteX3747" fmla="*/ 4631846 w 6114357"/>
              <a:gd name="connsiteY3747" fmla="*/ 2384580 h 6860926"/>
              <a:gd name="connsiteX3748" fmla="*/ 5424276 w 6114357"/>
              <a:gd name="connsiteY3748" fmla="*/ 2384573 h 6860926"/>
              <a:gd name="connsiteX3749" fmla="*/ 5469603 w 6114357"/>
              <a:gd name="connsiteY3749" fmla="*/ 2384573 h 6860926"/>
              <a:gd name="connsiteX3750" fmla="*/ 5475923 w 6114357"/>
              <a:gd name="connsiteY3750" fmla="*/ 2499030 h 6860926"/>
              <a:gd name="connsiteX3751" fmla="*/ 5469603 w 6114357"/>
              <a:gd name="connsiteY3751" fmla="*/ 2613336 h 6860926"/>
              <a:gd name="connsiteX3752" fmla="*/ 5424276 w 6114357"/>
              <a:gd name="connsiteY3752" fmla="*/ 2613336 h 6860926"/>
              <a:gd name="connsiteX3753" fmla="*/ 5417954 w 6114357"/>
              <a:gd name="connsiteY3753" fmla="*/ 2499030 h 6860926"/>
              <a:gd name="connsiteX3754" fmla="*/ 5424276 w 6114357"/>
              <a:gd name="connsiteY3754" fmla="*/ 2384573 h 6860926"/>
              <a:gd name="connsiteX3755" fmla="*/ 6114357 w 6114357"/>
              <a:gd name="connsiteY3755" fmla="*/ 2314373 h 6860926"/>
              <a:gd name="connsiteX3756" fmla="*/ 6114357 w 6114357"/>
              <a:gd name="connsiteY3756" fmla="*/ 2372654 h 6860926"/>
              <a:gd name="connsiteX3757" fmla="*/ 6055753 w 6114357"/>
              <a:gd name="connsiteY3757" fmla="*/ 2409666 h 6860926"/>
              <a:gd name="connsiteX3758" fmla="*/ 5953539 w 6114357"/>
              <a:gd name="connsiteY3758" fmla="*/ 2461403 h 6860926"/>
              <a:gd name="connsiteX3759" fmla="*/ 5930874 w 6114357"/>
              <a:gd name="connsiteY3759" fmla="*/ 2422122 h 6860926"/>
              <a:gd name="connsiteX3760" fmla="*/ 6026769 w 6114357"/>
              <a:gd name="connsiteY3760" fmla="*/ 2359464 h 6860926"/>
              <a:gd name="connsiteX3761" fmla="*/ 6097938 w 6114357"/>
              <a:gd name="connsiteY3761" fmla="*/ 2322027 h 6860926"/>
              <a:gd name="connsiteX3762" fmla="*/ 10610 w 6114357"/>
              <a:gd name="connsiteY3762" fmla="*/ 2307835 h 6860926"/>
              <a:gd name="connsiteX3763" fmla="*/ 19006 w 6114357"/>
              <a:gd name="connsiteY3763" fmla="*/ 2311559 h 6860926"/>
              <a:gd name="connsiteX3764" fmla="*/ 112773 w 6114357"/>
              <a:gd name="connsiteY3764" fmla="*/ 2359513 h 6860926"/>
              <a:gd name="connsiteX3765" fmla="*/ 208667 w 6114357"/>
              <a:gd name="connsiteY3765" fmla="*/ 2422196 h 6860926"/>
              <a:gd name="connsiteX3766" fmla="*/ 186002 w 6114357"/>
              <a:gd name="connsiteY3766" fmla="*/ 2461494 h 6860926"/>
              <a:gd name="connsiteX3767" fmla="*/ 83851 w 6114357"/>
              <a:gd name="connsiteY3767" fmla="*/ 2409734 h 6860926"/>
              <a:gd name="connsiteX3768" fmla="*/ 15842 w 6114357"/>
              <a:gd name="connsiteY3768" fmla="*/ 2366804 h 6860926"/>
              <a:gd name="connsiteX3769" fmla="*/ 0 w 6114357"/>
              <a:gd name="connsiteY3769" fmla="*/ 2355717 h 6860926"/>
              <a:gd name="connsiteX3770" fmla="*/ 0 w 6114357"/>
              <a:gd name="connsiteY3770" fmla="*/ 2326210 h 6860926"/>
              <a:gd name="connsiteX3771" fmla="*/ 803043 w 6114357"/>
              <a:gd name="connsiteY3771" fmla="*/ 2307830 h 6860926"/>
              <a:gd name="connsiteX3772" fmla="*/ 811440 w 6114357"/>
              <a:gd name="connsiteY3772" fmla="*/ 2311552 h 6860926"/>
              <a:gd name="connsiteX3773" fmla="*/ 905206 w 6114357"/>
              <a:gd name="connsiteY3773" fmla="*/ 2359505 h 6860926"/>
              <a:gd name="connsiteX3774" fmla="*/ 1001101 w 6114357"/>
              <a:gd name="connsiteY3774" fmla="*/ 2422185 h 6860926"/>
              <a:gd name="connsiteX3775" fmla="*/ 978439 w 6114357"/>
              <a:gd name="connsiteY3775" fmla="*/ 2461484 h 6860926"/>
              <a:gd name="connsiteX3776" fmla="*/ 876285 w 6114357"/>
              <a:gd name="connsiteY3776" fmla="*/ 2409726 h 6860926"/>
              <a:gd name="connsiteX3777" fmla="*/ 780391 w 6114357"/>
              <a:gd name="connsiteY3777" fmla="*/ 2347059 h 6860926"/>
              <a:gd name="connsiteX3778" fmla="*/ 1595408 w 6114357"/>
              <a:gd name="connsiteY3778" fmla="*/ 2307821 h 6860926"/>
              <a:gd name="connsiteX3779" fmla="*/ 1603803 w 6114357"/>
              <a:gd name="connsiteY3779" fmla="*/ 2311544 h 6860926"/>
              <a:gd name="connsiteX3780" fmla="*/ 1697573 w 6114357"/>
              <a:gd name="connsiteY3780" fmla="*/ 2359503 h 6860926"/>
              <a:gd name="connsiteX3781" fmla="*/ 1793445 w 6114357"/>
              <a:gd name="connsiteY3781" fmla="*/ 2422176 h 6860926"/>
              <a:gd name="connsiteX3782" fmla="*/ 1770778 w 6114357"/>
              <a:gd name="connsiteY3782" fmla="*/ 2461472 h 6860926"/>
              <a:gd name="connsiteX3783" fmla="*/ 1668650 w 6114357"/>
              <a:gd name="connsiteY3783" fmla="*/ 2409717 h 6860926"/>
              <a:gd name="connsiteX3784" fmla="*/ 1572757 w 6114357"/>
              <a:gd name="connsiteY3784" fmla="*/ 2347050 h 6860926"/>
              <a:gd name="connsiteX3785" fmla="*/ 2387827 w 6114357"/>
              <a:gd name="connsiteY3785" fmla="*/ 2307810 h 6860926"/>
              <a:gd name="connsiteX3786" fmla="*/ 2396222 w 6114357"/>
              <a:gd name="connsiteY3786" fmla="*/ 2311536 h 6860926"/>
              <a:gd name="connsiteX3787" fmla="*/ 2489991 w 6114357"/>
              <a:gd name="connsiteY3787" fmla="*/ 2359492 h 6860926"/>
              <a:gd name="connsiteX3788" fmla="*/ 2585884 w 6114357"/>
              <a:gd name="connsiteY3788" fmla="*/ 2422166 h 6860926"/>
              <a:gd name="connsiteX3789" fmla="*/ 2563219 w 6114357"/>
              <a:gd name="connsiteY3789" fmla="*/ 2461461 h 6860926"/>
              <a:gd name="connsiteX3790" fmla="*/ 2461070 w 6114357"/>
              <a:gd name="connsiteY3790" fmla="*/ 2409709 h 6860926"/>
              <a:gd name="connsiteX3791" fmla="*/ 2365178 w 6114357"/>
              <a:gd name="connsiteY3791" fmla="*/ 2347044 h 6860926"/>
              <a:gd name="connsiteX3792" fmla="*/ 10559 w 6114357"/>
              <a:gd name="connsiteY3792" fmla="*/ 2307810 h 6860926"/>
              <a:gd name="connsiteX3793" fmla="*/ 10623 w 6114357"/>
              <a:gd name="connsiteY3793" fmla="*/ 2307810 h 6860926"/>
              <a:gd name="connsiteX3794" fmla="*/ 10610 w 6114357"/>
              <a:gd name="connsiteY3794" fmla="*/ 2307835 h 6860926"/>
              <a:gd name="connsiteX3795" fmla="*/ 3180244 w 6114357"/>
              <a:gd name="connsiteY3795" fmla="*/ 2307809 h 6860926"/>
              <a:gd name="connsiteX3796" fmla="*/ 3188642 w 6114357"/>
              <a:gd name="connsiteY3796" fmla="*/ 2311529 h 6860926"/>
              <a:gd name="connsiteX3797" fmla="*/ 3282411 w 6114357"/>
              <a:gd name="connsiteY3797" fmla="*/ 2359491 h 6860926"/>
              <a:gd name="connsiteX3798" fmla="*/ 3378302 w 6114357"/>
              <a:gd name="connsiteY3798" fmla="*/ 2422157 h 6860926"/>
              <a:gd name="connsiteX3799" fmla="*/ 3355638 w 6114357"/>
              <a:gd name="connsiteY3799" fmla="*/ 2461449 h 6860926"/>
              <a:gd name="connsiteX3800" fmla="*/ 3253486 w 6114357"/>
              <a:gd name="connsiteY3800" fmla="*/ 2409699 h 6860926"/>
              <a:gd name="connsiteX3801" fmla="*/ 3157594 w 6114357"/>
              <a:gd name="connsiteY3801" fmla="*/ 2347041 h 6860926"/>
              <a:gd name="connsiteX3802" fmla="*/ 582149 w 6114357"/>
              <a:gd name="connsiteY3802" fmla="*/ 2307809 h 6860926"/>
              <a:gd name="connsiteX3803" fmla="*/ 604814 w 6114357"/>
              <a:gd name="connsiteY3803" fmla="*/ 2347063 h 6860926"/>
              <a:gd name="connsiteX3804" fmla="*/ 508921 w 6114357"/>
              <a:gd name="connsiteY3804" fmla="*/ 2409729 h 6860926"/>
              <a:gd name="connsiteX3805" fmla="*/ 406709 w 6114357"/>
              <a:gd name="connsiteY3805" fmla="*/ 2461489 h 6860926"/>
              <a:gd name="connsiteX3806" fmla="*/ 384044 w 6114357"/>
              <a:gd name="connsiteY3806" fmla="*/ 2422191 h 6860926"/>
              <a:gd name="connsiteX3807" fmla="*/ 384109 w 6114357"/>
              <a:gd name="connsiteY3807" fmla="*/ 2422191 h 6860926"/>
              <a:gd name="connsiteX3808" fmla="*/ 479998 w 6114357"/>
              <a:gd name="connsiteY3808" fmla="*/ 2359505 h 6860926"/>
              <a:gd name="connsiteX3809" fmla="*/ 582149 w 6114357"/>
              <a:gd name="connsiteY3809" fmla="*/ 2307809 h 6860926"/>
              <a:gd name="connsiteX3810" fmla="*/ 802992 w 6114357"/>
              <a:gd name="connsiteY3810" fmla="*/ 2307803 h 6860926"/>
              <a:gd name="connsiteX3811" fmla="*/ 803055 w 6114357"/>
              <a:gd name="connsiteY3811" fmla="*/ 2307803 h 6860926"/>
              <a:gd name="connsiteX3812" fmla="*/ 803043 w 6114357"/>
              <a:gd name="connsiteY3812" fmla="*/ 2307830 h 6860926"/>
              <a:gd name="connsiteX3813" fmla="*/ 1374521 w 6114357"/>
              <a:gd name="connsiteY3813" fmla="*/ 2307801 h 6860926"/>
              <a:gd name="connsiteX3814" fmla="*/ 1397185 w 6114357"/>
              <a:gd name="connsiteY3814" fmla="*/ 2347059 h 6860926"/>
              <a:gd name="connsiteX3815" fmla="*/ 1301292 w 6114357"/>
              <a:gd name="connsiteY3815" fmla="*/ 2409720 h 6860926"/>
              <a:gd name="connsiteX3816" fmla="*/ 1199080 w 6114357"/>
              <a:gd name="connsiteY3816" fmla="*/ 2461477 h 6860926"/>
              <a:gd name="connsiteX3817" fmla="*/ 1176415 w 6114357"/>
              <a:gd name="connsiteY3817" fmla="*/ 2422180 h 6860926"/>
              <a:gd name="connsiteX3818" fmla="*/ 1176479 w 6114357"/>
              <a:gd name="connsiteY3818" fmla="*/ 2422180 h 6860926"/>
              <a:gd name="connsiteX3819" fmla="*/ 1272371 w 6114357"/>
              <a:gd name="connsiteY3819" fmla="*/ 2359503 h 6860926"/>
              <a:gd name="connsiteX3820" fmla="*/ 1374521 w 6114357"/>
              <a:gd name="connsiteY3820" fmla="*/ 2307801 h 6860926"/>
              <a:gd name="connsiteX3821" fmla="*/ 3972581 w 6114357"/>
              <a:gd name="connsiteY3821" fmla="*/ 2307798 h 6860926"/>
              <a:gd name="connsiteX3822" fmla="*/ 3980976 w 6114357"/>
              <a:gd name="connsiteY3822" fmla="*/ 2311521 h 6860926"/>
              <a:gd name="connsiteX3823" fmla="*/ 4074744 w 6114357"/>
              <a:gd name="connsiteY3823" fmla="*/ 2359484 h 6860926"/>
              <a:gd name="connsiteX3824" fmla="*/ 4170638 w 6114357"/>
              <a:gd name="connsiteY3824" fmla="*/ 2422147 h 6860926"/>
              <a:gd name="connsiteX3825" fmla="*/ 4147972 w 6114357"/>
              <a:gd name="connsiteY3825" fmla="*/ 2461436 h 6860926"/>
              <a:gd name="connsiteX3826" fmla="*/ 4045823 w 6114357"/>
              <a:gd name="connsiteY3826" fmla="*/ 2409691 h 6860926"/>
              <a:gd name="connsiteX3827" fmla="*/ 3949930 w 6114357"/>
              <a:gd name="connsiteY3827" fmla="*/ 2347035 h 6860926"/>
              <a:gd name="connsiteX3828" fmla="*/ 1595356 w 6114357"/>
              <a:gd name="connsiteY3828" fmla="*/ 2307798 h 6860926"/>
              <a:gd name="connsiteX3829" fmla="*/ 1595422 w 6114357"/>
              <a:gd name="connsiteY3829" fmla="*/ 2307798 h 6860926"/>
              <a:gd name="connsiteX3830" fmla="*/ 1595408 w 6114357"/>
              <a:gd name="connsiteY3830" fmla="*/ 2307821 h 6860926"/>
              <a:gd name="connsiteX3831" fmla="*/ 2166944 w 6114357"/>
              <a:gd name="connsiteY3831" fmla="*/ 2307793 h 6860926"/>
              <a:gd name="connsiteX3832" fmla="*/ 2189608 w 6114357"/>
              <a:gd name="connsiteY3832" fmla="*/ 2347050 h 6860926"/>
              <a:gd name="connsiteX3833" fmla="*/ 2093708 w 6114357"/>
              <a:gd name="connsiteY3833" fmla="*/ 2409711 h 6860926"/>
              <a:gd name="connsiteX3834" fmla="*/ 1991490 w 6114357"/>
              <a:gd name="connsiteY3834" fmla="*/ 2461465 h 6860926"/>
              <a:gd name="connsiteX3835" fmla="*/ 1968828 w 6114357"/>
              <a:gd name="connsiteY3835" fmla="*/ 2422171 h 6860926"/>
              <a:gd name="connsiteX3836" fmla="*/ 1968893 w 6114357"/>
              <a:gd name="connsiteY3836" fmla="*/ 2422171 h 6860926"/>
              <a:gd name="connsiteX3837" fmla="*/ 2064785 w 6114357"/>
              <a:gd name="connsiteY3837" fmla="*/ 2359495 h 6860926"/>
              <a:gd name="connsiteX3838" fmla="*/ 2166944 w 6114357"/>
              <a:gd name="connsiteY3838" fmla="*/ 2307793 h 6860926"/>
              <a:gd name="connsiteX3839" fmla="*/ 4764949 w 6114357"/>
              <a:gd name="connsiteY3839" fmla="*/ 2307791 h 6860926"/>
              <a:gd name="connsiteX3840" fmla="*/ 4773345 w 6114357"/>
              <a:gd name="connsiteY3840" fmla="*/ 2311514 h 6860926"/>
              <a:gd name="connsiteX3841" fmla="*/ 4867111 w 6114357"/>
              <a:gd name="connsiteY3841" fmla="*/ 2359476 h 6860926"/>
              <a:gd name="connsiteX3842" fmla="*/ 4963005 w 6114357"/>
              <a:gd name="connsiteY3842" fmla="*/ 2422138 h 6860926"/>
              <a:gd name="connsiteX3843" fmla="*/ 4940339 w 6114357"/>
              <a:gd name="connsiteY3843" fmla="*/ 2461421 h 6860926"/>
              <a:gd name="connsiteX3844" fmla="*/ 4838187 w 6114357"/>
              <a:gd name="connsiteY3844" fmla="*/ 2409681 h 6860926"/>
              <a:gd name="connsiteX3845" fmla="*/ 4742295 w 6114357"/>
              <a:gd name="connsiteY3845" fmla="*/ 2347028 h 6860926"/>
              <a:gd name="connsiteX3846" fmla="*/ 2387778 w 6114357"/>
              <a:gd name="connsiteY3846" fmla="*/ 2307788 h 6860926"/>
              <a:gd name="connsiteX3847" fmla="*/ 2387841 w 6114357"/>
              <a:gd name="connsiteY3847" fmla="*/ 2307788 h 6860926"/>
              <a:gd name="connsiteX3848" fmla="*/ 2387827 w 6114357"/>
              <a:gd name="connsiteY3848" fmla="*/ 2307810 h 6860926"/>
              <a:gd name="connsiteX3849" fmla="*/ 2959365 w 6114357"/>
              <a:gd name="connsiteY3849" fmla="*/ 2307786 h 6860926"/>
              <a:gd name="connsiteX3850" fmla="*/ 2982029 w 6114357"/>
              <a:gd name="connsiteY3850" fmla="*/ 2347044 h 6860926"/>
              <a:gd name="connsiteX3851" fmla="*/ 2886133 w 6114357"/>
              <a:gd name="connsiteY3851" fmla="*/ 2409703 h 6860926"/>
              <a:gd name="connsiteX3852" fmla="*/ 2783922 w 6114357"/>
              <a:gd name="connsiteY3852" fmla="*/ 2461452 h 6860926"/>
              <a:gd name="connsiteX3853" fmla="*/ 2761255 w 6114357"/>
              <a:gd name="connsiteY3853" fmla="*/ 2422161 h 6860926"/>
              <a:gd name="connsiteX3854" fmla="*/ 2761321 w 6114357"/>
              <a:gd name="connsiteY3854" fmla="*/ 2422161 h 6860926"/>
              <a:gd name="connsiteX3855" fmla="*/ 2857216 w 6114357"/>
              <a:gd name="connsiteY3855" fmla="*/ 2359491 h 6860926"/>
              <a:gd name="connsiteX3856" fmla="*/ 2959365 w 6114357"/>
              <a:gd name="connsiteY3856" fmla="*/ 2307786 h 6860926"/>
              <a:gd name="connsiteX3857" fmla="*/ 5557376 w 6114357"/>
              <a:gd name="connsiteY3857" fmla="*/ 2307783 h 6860926"/>
              <a:gd name="connsiteX3858" fmla="*/ 5565773 w 6114357"/>
              <a:gd name="connsiteY3858" fmla="*/ 2311507 h 6860926"/>
              <a:gd name="connsiteX3859" fmla="*/ 5659540 w 6114357"/>
              <a:gd name="connsiteY3859" fmla="*/ 2359471 h 6860926"/>
              <a:gd name="connsiteX3860" fmla="*/ 5755429 w 6114357"/>
              <a:gd name="connsiteY3860" fmla="*/ 2422127 h 6860926"/>
              <a:gd name="connsiteX3861" fmla="*/ 5732767 w 6114357"/>
              <a:gd name="connsiteY3861" fmla="*/ 2461411 h 6860926"/>
              <a:gd name="connsiteX3862" fmla="*/ 5630617 w 6114357"/>
              <a:gd name="connsiteY3862" fmla="*/ 2409671 h 6860926"/>
              <a:gd name="connsiteX3863" fmla="*/ 5534723 w 6114357"/>
              <a:gd name="connsiteY3863" fmla="*/ 2347022 h 6860926"/>
              <a:gd name="connsiteX3864" fmla="*/ 3180193 w 6114357"/>
              <a:gd name="connsiteY3864" fmla="*/ 2307779 h 6860926"/>
              <a:gd name="connsiteX3865" fmla="*/ 3180258 w 6114357"/>
              <a:gd name="connsiteY3865" fmla="*/ 2307779 h 6860926"/>
              <a:gd name="connsiteX3866" fmla="*/ 3180244 w 6114357"/>
              <a:gd name="connsiteY3866" fmla="*/ 2307809 h 6860926"/>
              <a:gd name="connsiteX3867" fmla="*/ 3751778 w 6114357"/>
              <a:gd name="connsiteY3867" fmla="*/ 2307778 h 6860926"/>
              <a:gd name="connsiteX3868" fmla="*/ 3774444 w 6114357"/>
              <a:gd name="connsiteY3868" fmla="*/ 2347038 h 6860926"/>
              <a:gd name="connsiteX3869" fmla="*/ 3678554 w 6114357"/>
              <a:gd name="connsiteY3869" fmla="*/ 2409693 h 6860926"/>
              <a:gd name="connsiteX3870" fmla="*/ 3576342 w 6114357"/>
              <a:gd name="connsiteY3870" fmla="*/ 2461440 h 6860926"/>
              <a:gd name="connsiteX3871" fmla="*/ 3553675 w 6114357"/>
              <a:gd name="connsiteY3871" fmla="*/ 2422152 h 6860926"/>
              <a:gd name="connsiteX3872" fmla="*/ 3553741 w 6114357"/>
              <a:gd name="connsiteY3872" fmla="*/ 2422152 h 6860926"/>
              <a:gd name="connsiteX3873" fmla="*/ 3649632 w 6114357"/>
              <a:gd name="connsiteY3873" fmla="*/ 2359484 h 6860926"/>
              <a:gd name="connsiteX3874" fmla="*/ 3751778 w 6114357"/>
              <a:gd name="connsiteY3874" fmla="*/ 2307778 h 6860926"/>
              <a:gd name="connsiteX3875" fmla="*/ 3972529 w 6114357"/>
              <a:gd name="connsiteY3875" fmla="*/ 2307776 h 6860926"/>
              <a:gd name="connsiteX3876" fmla="*/ 3972594 w 6114357"/>
              <a:gd name="connsiteY3876" fmla="*/ 2307776 h 6860926"/>
              <a:gd name="connsiteX3877" fmla="*/ 3972581 w 6114357"/>
              <a:gd name="connsiteY3877" fmla="*/ 2307798 h 6860926"/>
              <a:gd name="connsiteX3878" fmla="*/ 4544186 w 6114357"/>
              <a:gd name="connsiteY3878" fmla="*/ 2307773 h 6860926"/>
              <a:gd name="connsiteX3879" fmla="*/ 4566852 w 6114357"/>
              <a:gd name="connsiteY3879" fmla="*/ 2347029 h 6860926"/>
              <a:gd name="connsiteX3880" fmla="*/ 4470957 w 6114357"/>
              <a:gd name="connsiteY3880" fmla="*/ 2409684 h 6860926"/>
              <a:gd name="connsiteX3881" fmla="*/ 4368743 w 6114357"/>
              <a:gd name="connsiteY3881" fmla="*/ 2461430 h 6860926"/>
              <a:gd name="connsiteX3882" fmla="*/ 4346083 w 6114357"/>
              <a:gd name="connsiteY3882" fmla="*/ 2422143 h 6860926"/>
              <a:gd name="connsiteX3883" fmla="*/ 4441974 w 6114357"/>
              <a:gd name="connsiteY3883" fmla="*/ 2359476 h 6860926"/>
              <a:gd name="connsiteX3884" fmla="*/ 4544186 w 6114357"/>
              <a:gd name="connsiteY3884" fmla="*/ 2307773 h 6860926"/>
              <a:gd name="connsiteX3885" fmla="*/ 4764899 w 6114357"/>
              <a:gd name="connsiteY3885" fmla="*/ 2307771 h 6860926"/>
              <a:gd name="connsiteX3886" fmla="*/ 4764961 w 6114357"/>
              <a:gd name="connsiteY3886" fmla="*/ 2307771 h 6860926"/>
              <a:gd name="connsiteX3887" fmla="*/ 4764949 w 6114357"/>
              <a:gd name="connsiteY3887" fmla="*/ 2307791 h 6860926"/>
              <a:gd name="connsiteX3888" fmla="*/ 5336555 w 6114357"/>
              <a:gd name="connsiteY3888" fmla="*/ 2307766 h 6860926"/>
              <a:gd name="connsiteX3889" fmla="*/ 5359220 w 6114357"/>
              <a:gd name="connsiteY3889" fmla="*/ 2347022 h 6860926"/>
              <a:gd name="connsiteX3890" fmla="*/ 5263326 w 6114357"/>
              <a:gd name="connsiteY3890" fmla="*/ 2409677 h 6860926"/>
              <a:gd name="connsiteX3891" fmla="*/ 5161113 w 6114357"/>
              <a:gd name="connsiteY3891" fmla="*/ 2461416 h 6860926"/>
              <a:gd name="connsiteX3892" fmla="*/ 5138452 w 6114357"/>
              <a:gd name="connsiteY3892" fmla="*/ 2422131 h 6860926"/>
              <a:gd name="connsiteX3893" fmla="*/ 5234343 w 6114357"/>
              <a:gd name="connsiteY3893" fmla="*/ 2359471 h 6860926"/>
              <a:gd name="connsiteX3894" fmla="*/ 5336555 w 6114357"/>
              <a:gd name="connsiteY3894" fmla="*/ 2307766 h 6860926"/>
              <a:gd name="connsiteX3895" fmla="*/ 5557325 w 6114357"/>
              <a:gd name="connsiteY3895" fmla="*/ 2307762 h 6860926"/>
              <a:gd name="connsiteX3896" fmla="*/ 5557388 w 6114357"/>
              <a:gd name="connsiteY3896" fmla="*/ 2307762 h 6860926"/>
              <a:gd name="connsiteX3897" fmla="*/ 5557376 w 6114357"/>
              <a:gd name="connsiteY3897" fmla="*/ 2307783 h 6860926"/>
              <a:gd name="connsiteX3898" fmla="*/ 273661 w 6114357"/>
              <a:gd name="connsiteY3898" fmla="*/ 2155916 h 6860926"/>
              <a:gd name="connsiteX3899" fmla="*/ 318987 w 6114357"/>
              <a:gd name="connsiteY3899" fmla="*/ 2155916 h 6860926"/>
              <a:gd name="connsiteX3900" fmla="*/ 325306 w 6114357"/>
              <a:gd name="connsiteY3900" fmla="*/ 2270112 h 6860926"/>
              <a:gd name="connsiteX3901" fmla="*/ 318987 w 6114357"/>
              <a:gd name="connsiteY3901" fmla="*/ 2384556 h 6860926"/>
              <a:gd name="connsiteX3902" fmla="*/ 273661 w 6114357"/>
              <a:gd name="connsiteY3902" fmla="*/ 2384556 h 6860926"/>
              <a:gd name="connsiteX3903" fmla="*/ 267402 w 6114357"/>
              <a:gd name="connsiteY3903" fmla="*/ 2270112 h 6860926"/>
              <a:gd name="connsiteX3904" fmla="*/ 273661 w 6114357"/>
              <a:gd name="connsiteY3904" fmla="*/ 2155916 h 6860926"/>
              <a:gd name="connsiteX3905" fmla="*/ 1066095 w 6114357"/>
              <a:gd name="connsiteY3905" fmla="*/ 2155906 h 6860926"/>
              <a:gd name="connsiteX3906" fmla="*/ 1111424 w 6114357"/>
              <a:gd name="connsiteY3906" fmla="*/ 2155906 h 6860926"/>
              <a:gd name="connsiteX3907" fmla="*/ 1117743 w 6114357"/>
              <a:gd name="connsiteY3907" fmla="*/ 2270102 h 6860926"/>
              <a:gd name="connsiteX3908" fmla="*/ 1111424 w 6114357"/>
              <a:gd name="connsiteY3908" fmla="*/ 2384551 h 6860926"/>
              <a:gd name="connsiteX3909" fmla="*/ 1066095 w 6114357"/>
              <a:gd name="connsiteY3909" fmla="*/ 2384551 h 6860926"/>
              <a:gd name="connsiteX3910" fmla="*/ 1059840 w 6114357"/>
              <a:gd name="connsiteY3910" fmla="*/ 2270102 h 6860926"/>
              <a:gd name="connsiteX3911" fmla="*/ 1066095 w 6114357"/>
              <a:gd name="connsiteY3911" fmla="*/ 2155906 h 6860926"/>
              <a:gd name="connsiteX3912" fmla="*/ 1858507 w 6114357"/>
              <a:gd name="connsiteY3912" fmla="*/ 2155893 h 6860926"/>
              <a:gd name="connsiteX3913" fmla="*/ 1903833 w 6114357"/>
              <a:gd name="connsiteY3913" fmla="*/ 2155893 h 6860926"/>
              <a:gd name="connsiteX3914" fmla="*/ 1910149 w 6114357"/>
              <a:gd name="connsiteY3914" fmla="*/ 2270102 h 6860926"/>
              <a:gd name="connsiteX3915" fmla="*/ 1903833 w 6114357"/>
              <a:gd name="connsiteY3915" fmla="*/ 2384542 h 6860926"/>
              <a:gd name="connsiteX3916" fmla="*/ 1858507 w 6114357"/>
              <a:gd name="connsiteY3916" fmla="*/ 2384542 h 6860926"/>
              <a:gd name="connsiteX3917" fmla="*/ 1852249 w 6114357"/>
              <a:gd name="connsiteY3917" fmla="*/ 2270102 h 6860926"/>
              <a:gd name="connsiteX3918" fmla="*/ 1858507 w 6114357"/>
              <a:gd name="connsiteY3918" fmla="*/ 2155893 h 6860926"/>
              <a:gd name="connsiteX3919" fmla="*/ 2650940 w 6114357"/>
              <a:gd name="connsiteY3919" fmla="*/ 2155883 h 6860926"/>
              <a:gd name="connsiteX3920" fmla="*/ 2696266 w 6114357"/>
              <a:gd name="connsiteY3920" fmla="*/ 2155883 h 6860926"/>
              <a:gd name="connsiteX3921" fmla="*/ 2702585 w 6114357"/>
              <a:gd name="connsiteY3921" fmla="*/ 2270102 h 6860926"/>
              <a:gd name="connsiteX3922" fmla="*/ 2696266 w 6114357"/>
              <a:gd name="connsiteY3922" fmla="*/ 2384534 h 6860926"/>
              <a:gd name="connsiteX3923" fmla="*/ 2650940 w 6114357"/>
              <a:gd name="connsiteY3923" fmla="*/ 2384534 h 6860926"/>
              <a:gd name="connsiteX3924" fmla="*/ 2644617 w 6114357"/>
              <a:gd name="connsiteY3924" fmla="*/ 2270102 h 6860926"/>
              <a:gd name="connsiteX3925" fmla="*/ 2650940 w 6114357"/>
              <a:gd name="connsiteY3925" fmla="*/ 2155883 h 6860926"/>
              <a:gd name="connsiteX3926" fmla="*/ 3443358 w 6114357"/>
              <a:gd name="connsiteY3926" fmla="*/ 2155878 h 6860926"/>
              <a:gd name="connsiteX3927" fmla="*/ 3488682 w 6114357"/>
              <a:gd name="connsiteY3927" fmla="*/ 2155878 h 6860926"/>
              <a:gd name="connsiteX3928" fmla="*/ 3495001 w 6114357"/>
              <a:gd name="connsiteY3928" fmla="*/ 2270102 h 6860926"/>
              <a:gd name="connsiteX3929" fmla="*/ 3488682 w 6114357"/>
              <a:gd name="connsiteY3929" fmla="*/ 2384526 h 6860926"/>
              <a:gd name="connsiteX3930" fmla="*/ 3443358 w 6114357"/>
              <a:gd name="connsiteY3930" fmla="*/ 2384526 h 6860926"/>
              <a:gd name="connsiteX3931" fmla="*/ 3437037 w 6114357"/>
              <a:gd name="connsiteY3931" fmla="*/ 2270102 h 6860926"/>
              <a:gd name="connsiteX3932" fmla="*/ 3443358 w 6114357"/>
              <a:gd name="connsiteY3932" fmla="*/ 2155878 h 6860926"/>
              <a:gd name="connsiteX3933" fmla="*/ 4235631 w 6114357"/>
              <a:gd name="connsiteY3933" fmla="*/ 2155863 h 6860926"/>
              <a:gd name="connsiteX3934" fmla="*/ 4280961 w 6114357"/>
              <a:gd name="connsiteY3934" fmla="*/ 2155863 h 6860926"/>
              <a:gd name="connsiteX3935" fmla="*/ 4287283 w 6114357"/>
              <a:gd name="connsiteY3935" fmla="*/ 2270102 h 6860926"/>
              <a:gd name="connsiteX3936" fmla="*/ 4280961 w 6114357"/>
              <a:gd name="connsiteY3936" fmla="*/ 2384520 h 6860926"/>
              <a:gd name="connsiteX3937" fmla="*/ 4235631 w 6114357"/>
              <a:gd name="connsiteY3937" fmla="*/ 2384520 h 6860926"/>
              <a:gd name="connsiteX3938" fmla="*/ 4229375 w 6114357"/>
              <a:gd name="connsiteY3938" fmla="*/ 2270102 h 6860926"/>
              <a:gd name="connsiteX3939" fmla="*/ 4235631 w 6114357"/>
              <a:gd name="connsiteY3939" fmla="*/ 2155863 h 6860926"/>
              <a:gd name="connsiteX3940" fmla="*/ 5028063 w 6114357"/>
              <a:gd name="connsiteY3940" fmla="*/ 2155852 h 6860926"/>
              <a:gd name="connsiteX3941" fmla="*/ 5073393 w 6114357"/>
              <a:gd name="connsiteY3941" fmla="*/ 2155852 h 6860926"/>
              <a:gd name="connsiteX3942" fmla="*/ 5079711 w 6114357"/>
              <a:gd name="connsiteY3942" fmla="*/ 2270102 h 6860926"/>
              <a:gd name="connsiteX3943" fmla="*/ 5073393 w 6114357"/>
              <a:gd name="connsiteY3943" fmla="*/ 2384510 h 6860926"/>
              <a:gd name="connsiteX3944" fmla="*/ 5028063 w 6114357"/>
              <a:gd name="connsiteY3944" fmla="*/ 2384510 h 6860926"/>
              <a:gd name="connsiteX3945" fmla="*/ 5021806 w 6114357"/>
              <a:gd name="connsiteY3945" fmla="*/ 2270102 h 6860926"/>
              <a:gd name="connsiteX3946" fmla="*/ 5028063 w 6114357"/>
              <a:gd name="connsiteY3946" fmla="*/ 2155852 h 6860926"/>
              <a:gd name="connsiteX3947" fmla="*/ 5820488 w 6114357"/>
              <a:gd name="connsiteY3947" fmla="*/ 2155841 h 6860926"/>
              <a:gd name="connsiteX3948" fmla="*/ 5865816 w 6114357"/>
              <a:gd name="connsiteY3948" fmla="*/ 2155841 h 6860926"/>
              <a:gd name="connsiteX3949" fmla="*/ 5872137 w 6114357"/>
              <a:gd name="connsiteY3949" fmla="*/ 2270102 h 6860926"/>
              <a:gd name="connsiteX3950" fmla="*/ 5865816 w 6114357"/>
              <a:gd name="connsiteY3950" fmla="*/ 2384504 h 6860926"/>
              <a:gd name="connsiteX3951" fmla="*/ 5820488 w 6114357"/>
              <a:gd name="connsiteY3951" fmla="*/ 2384504 h 6860926"/>
              <a:gd name="connsiteX3952" fmla="*/ 5814231 w 6114357"/>
              <a:gd name="connsiteY3952" fmla="*/ 2270102 h 6860926"/>
              <a:gd name="connsiteX3953" fmla="*/ 5820488 w 6114357"/>
              <a:gd name="connsiteY3953" fmla="*/ 2155841 h 6860926"/>
              <a:gd name="connsiteX3954" fmla="*/ 406823 w 6114357"/>
              <a:gd name="connsiteY3954" fmla="*/ 2079122 h 6860926"/>
              <a:gd name="connsiteX3955" fmla="*/ 415219 w 6114357"/>
              <a:gd name="connsiteY3955" fmla="*/ 2082834 h 6860926"/>
              <a:gd name="connsiteX3956" fmla="*/ 508984 w 6114357"/>
              <a:gd name="connsiteY3956" fmla="*/ 2130806 h 6860926"/>
              <a:gd name="connsiteX3957" fmla="*/ 604877 w 6114357"/>
              <a:gd name="connsiteY3957" fmla="*/ 2193414 h 6860926"/>
              <a:gd name="connsiteX3958" fmla="*/ 582212 w 6114357"/>
              <a:gd name="connsiteY3958" fmla="*/ 2232693 h 6860926"/>
              <a:gd name="connsiteX3959" fmla="*/ 480064 w 6114357"/>
              <a:gd name="connsiteY3959" fmla="*/ 2180986 h 6860926"/>
              <a:gd name="connsiteX3960" fmla="*/ 384172 w 6114357"/>
              <a:gd name="connsiteY3960" fmla="*/ 2118324 h 6860926"/>
              <a:gd name="connsiteX3961" fmla="*/ 1199194 w 6114357"/>
              <a:gd name="connsiteY3961" fmla="*/ 2079112 h 6860926"/>
              <a:gd name="connsiteX3962" fmla="*/ 1207591 w 6114357"/>
              <a:gd name="connsiteY3962" fmla="*/ 2082824 h 6860926"/>
              <a:gd name="connsiteX3963" fmla="*/ 1301358 w 6114357"/>
              <a:gd name="connsiteY3963" fmla="*/ 2130800 h 6860926"/>
              <a:gd name="connsiteX3964" fmla="*/ 1397251 w 6114357"/>
              <a:gd name="connsiteY3964" fmla="*/ 2193410 h 6860926"/>
              <a:gd name="connsiteX3965" fmla="*/ 1374587 w 6114357"/>
              <a:gd name="connsiteY3965" fmla="*/ 2232684 h 6860926"/>
              <a:gd name="connsiteX3966" fmla="*/ 1272437 w 6114357"/>
              <a:gd name="connsiteY3966" fmla="*/ 2180977 h 6860926"/>
              <a:gd name="connsiteX3967" fmla="*/ 1176543 w 6114357"/>
              <a:gd name="connsiteY3967" fmla="*/ 2118315 h 6860926"/>
              <a:gd name="connsiteX3968" fmla="*/ 185939 w 6114357"/>
              <a:gd name="connsiteY3968" fmla="*/ 2079104 h 6860926"/>
              <a:gd name="connsiteX3969" fmla="*/ 208602 w 6114357"/>
              <a:gd name="connsiteY3969" fmla="*/ 2118331 h 6860926"/>
              <a:gd name="connsiteX3970" fmla="*/ 112710 w 6114357"/>
              <a:gd name="connsiteY3970" fmla="*/ 2180990 h 6860926"/>
              <a:gd name="connsiteX3971" fmla="*/ 10495 w 6114357"/>
              <a:gd name="connsiteY3971" fmla="*/ 2232698 h 6860926"/>
              <a:gd name="connsiteX3972" fmla="*/ 0 w 6114357"/>
              <a:gd name="connsiteY3972" fmla="*/ 2214511 h 6860926"/>
              <a:gd name="connsiteX3973" fmla="*/ 0 w 6114357"/>
              <a:gd name="connsiteY3973" fmla="*/ 2184740 h 6860926"/>
              <a:gd name="connsiteX3974" fmla="*/ 15778 w 6114357"/>
              <a:gd name="connsiteY3974" fmla="*/ 2173709 h 6860926"/>
              <a:gd name="connsiteX3975" fmla="*/ 83787 w 6114357"/>
              <a:gd name="connsiteY3975" fmla="*/ 2130813 h 6860926"/>
              <a:gd name="connsiteX3976" fmla="*/ 185939 w 6114357"/>
              <a:gd name="connsiteY3976" fmla="*/ 2079104 h 6860926"/>
              <a:gd name="connsiteX3977" fmla="*/ 1991605 w 6114357"/>
              <a:gd name="connsiteY3977" fmla="*/ 2079102 h 6860926"/>
              <a:gd name="connsiteX3978" fmla="*/ 2000001 w 6114357"/>
              <a:gd name="connsiteY3978" fmla="*/ 2082815 h 6860926"/>
              <a:gd name="connsiteX3979" fmla="*/ 2093772 w 6114357"/>
              <a:gd name="connsiteY3979" fmla="*/ 2130790 h 6860926"/>
              <a:gd name="connsiteX3980" fmla="*/ 2189673 w 6114357"/>
              <a:gd name="connsiteY3980" fmla="*/ 2193400 h 6860926"/>
              <a:gd name="connsiteX3981" fmla="*/ 2167008 w 6114357"/>
              <a:gd name="connsiteY3981" fmla="*/ 2232675 h 6860926"/>
              <a:gd name="connsiteX3982" fmla="*/ 2064848 w 6114357"/>
              <a:gd name="connsiteY3982" fmla="*/ 2180967 h 6860926"/>
              <a:gd name="connsiteX3983" fmla="*/ 1968954 w 6114357"/>
              <a:gd name="connsiteY3983" fmla="*/ 2118306 h 6860926"/>
              <a:gd name="connsiteX3984" fmla="*/ 406771 w 6114357"/>
              <a:gd name="connsiteY3984" fmla="*/ 2079100 h 6860926"/>
              <a:gd name="connsiteX3985" fmla="*/ 406836 w 6114357"/>
              <a:gd name="connsiteY3985" fmla="*/ 2079100 h 6860926"/>
              <a:gd name="connsiteX3986" fmla="*/ 406823 w 6114357"/>
              <a:gd name="connsiteY3986" fmla="*/ 2079122 h 6860926"/>
              <a:gd name="connsiteX3987" fmla="*/ 978375 w 6114357"/>
              <a:gd name="connsiteY3987" fmla="*/ 2079095 h 6860926"/>
              <a:gd name="connsiteX3988" fmla="*/ 1001037 w 6114357"/>
              <a:gd name="connsiteY3988" fmla="*/ 2118324 h 6860926"/>
              <a:gd name="connsiteX3989" fmla="*/ 905143 w 6114357"/>
              <a:gd name="connsiteY3989" fmla="*/ 2180983 h 6860926"/>
              <a:gd name="connsiteX3990" fmla="*/ 802928 w 6114357"/>
              <a:gd name="connsiteY3990" fmla="*/ 2232688 h 6860926"/>
              <a:gd name="connsiteX3991" fmla="*/ 780267 w 6114357"/>
              <a:gd name="connsiteY3991" fmla="*/ 2193414 h 6860926"/>
              <a:gd name="connsiteX3992" fmla="*/ 780328 w 6114357"/>
              <a:gd name="connsiteY3992" fmla="*/ 2193414 h 6860926"/>
              <a:gd name="connsiteX3993" fmla="*/ 876221 w 6114357"/>
              <a:gd name="connsiteY3993" fmla="*/ 2130800 h 6860926"/>
              <a:gd name="connsiteX3994" fmla="*/ 978375 w 6114357"/>
              <a:gd name="connsiteY3994" fmla="*/ 2079095 h 6860926"/>
              <a:gd name="connsiteX3995" fmla="*/ 2784039 w 6114357"/>
              <a:gd name="connsiteY3995" fmla="*/ 2079092 h 6860926"/>
              <a:gd name="connsiteX3996" fmla="*/ 2792433 w 6114357"/>
              <a:gd name="connsiteY3996" fmla="*/ 2082802 h 6860926"/>
              <a:gd name="connsiteX3997" fmla="*/ 2886199 w 6114357"/>
              <a:gd name="connsiteY3997" fmla="*/ 2130778 h 6860926"/>
              <a:gd name="connsiteX3998" fmla="*/ 2982097 w 6114357"/>
              <a:gd name="connsiteY3998" fmla="*/ 2193392 h 6860926"/>
              <a:gd name="connsiteX3999" fmla="*/ 2959430 w 6114357"/>
              <a:gd name="connsiteY3999" fmla="*/ 2232667 h 6860926"/>
              <a:gd name="connsiteX4000" fmla="*/ 2857283 w 6114357"/>
              <a:gd name="connsiteY4000" fmla="*/ 2180958 h 6860926"/>
              <a:gd name="connsiteX4001" fmla="*/ 2761385 w 6114357"/>
              <a:gd name="connsiteY4001" fmla="*/ 2118299 h 6860926"/>
              <a:gd name="connsiteX4002" fmla="*/ 1199144 w 6114357"/>
              <a:gd name="connsiteY4002" fmla="*/ 2079090 h 6860926"/>
              <a:gd name="connsiteX4003" fmla="*/ 1199206 w 6114357"/>
              <a:gd name="connsiteY4003" fmla="*/ 2079090 h 6860926"/>
              <a:gd name="connsiteX4004" fmla="*/ 1199194 w 6114357"/>
              <a:gd name="connsiteY4004" fmla="*/ 2079112 h 6860926"/>
              <a:gd name="connsiteX4005" fmla="*/ 1770715 w 6114357"/>
              <a:gd name="connsiteY4005" fmla="*/ 2079085 h 6860926"/>
              <a:gd name="connsiteX4006" fmla="*/ 1793380 w 6114357"/>
              <a:gd name="connsiteY4006" fmla="*/ 2118315 h 6860926"/>
              <a:gd name="connsiteX4007" fmla="*/ 1697507 w 6114357"/>
              <a:gd name="connsiteY4007" fmla="*/ 2180974 h 6860926"/>
              <a:gd name="connsiteX4008" fmla="*/ 1595293 w 6114357"/>
              <a:gd name="connsiteY4008" fmla="*/ 2232679 h 6860926"/>
              <a:gd name="connsiteX4009" fmla="*/ 1572625 w 6114357"/>
              <a:gd name="connsiteY4009" fmla="*/ 2193403 h 6860926"/>
              <a:gd name="connsiteX4010" fmla="*/ 1572692 w 6114357"/>
              <a:gd name="connsiteY4010" fmla="*/ 2193403 h 6860926"/>
              <a:gd name="connsiteX4011" fmla="*/ 1668586 w 6114357"/>
              <a:gd name="connsiteY4011" fmla="*/ 2130790 h 6860926"/>
              <a:gd name="connsiteX4012" fmla="*/ 1770715 w 6114357"/>
              <a:gd name="connsiteY4012" fmla="*/ 2079085 h 6860926"/>
              <a:gd name="connsiteX4013" fmla="*/ 3576458 w 6114357"/>
              <a:gd name="connsiteY4013" fmla="*/ 2079082 h 6860926"/>
              <a:gd name="connsiteX4014" fmla="*/ 3584854 w 6114357"/>
              <a:gd name="connsiteY4014" fmla="*/ 2082793 h 6860926"/>
              <a:gd name="connsiteX4015" fmla="*/ 3678618 w 6114357"/>
              <a:gd name="connsiteY4015" fmla="*/ 2130769 h 6860926"/>
              <a:gd name="connsiteX4016" fmla="*/ 3774507 w 6114357"/>
              <a:gd name="connsiteY4016" fmla="*/ 2193383 h 6860926"/>
              <a:gd name="connsiteX4017" fmla="*/ 3751844 w 6114357"/>
              <a:gd name="connsiteY4017" fmla="*/ 2232656 h 6860926"/>
              <a:gd name="connsiteX4018" fmla="*/ 3649698 w 6114357"/>
              <a:gd name="connsiteY4018" fmla="*/ 2180947 h 6860926"/>
              <a:gd name="connsiteX4019" fmla="*/ 3553805 w 6114357"/>
              <a:gd name="connsiteY4019" fmla="*/ 2118292 h 6860926"/>
              <a:gd name="connsiteX4020" fmla="*/ 1991555 w 6114357"/>
              <a:gd name="connsiteY4020" fmla="*/ 2079080 h 6860926"/>
              <a:gd name="connsiteX4021" fmla="*/ 1991620 w 6114357"/>
              <a:gd name="connsiteY4021" fmla="*/ 2079080 h 6860926"/>
              <a:gd name="connsiteX4022" fmla="*/ 1991605 w 6114357"/>
              <a:gd name="connsiteY4022" fmla="*/ 2079102 h 6860926"/>
              <a:gd name="connsiteX4023" fmla="*/ 2563155 w 6114357"/>
              <a:gd name="connsiteY4023" fmla="*/ 2079074 h 6860926"/>
              <a:gd name="connsiteX4024" fmla="*/ 2585820 w 6114357"/>
              <a:gd name="connsiteY4024" fmla="*/ 2118306 h 6860926"/>
              <a:gd name="connsiteX4025" fmla="*/ 2489926 w 6114357"/>
              <a:gd name="connsiteY4025" fmla="*/ 2180963 h 6860926"/>
              <a:gd name="connsiteX4026" fmla="*/ 2387716 w 6114357"/>
              <a:gd name="connsiteY4026" fmla="*/ 2232669 h 6860926"/>
              <a:gd name="connsiteX4027" fmla="*/ 2365053 w 6114357"/>
              <a:gd name="connsiteY4027" fmla="*/ 2193396 h 6860926"/>
              <a:gd name="connsiteX4028" fmla="*/ 2365115 w 6114357"/>
              <a:gd name="connsiteY4028" fmla="*/ 2193396 h 6860926"/>
              <a:gd name="connsiteX4029" fmla="*/ 2461004 w 6114357"/>
              <a:gd name="connsiteY4029" fmla="*/ 2130788 h 6860926"/>
              <a:gd name="connsiteX4030" fmla="*/ 2563155 w 6114357"/>
              <a:gd name="connsiteY4030" fmla="*/ 2079074 h 6860926"/>
              <a:gd name="connsiteX4031" fmla="*/ 4368734 w 6114357"/>
              <a:gd name="connsiteY4031" fmla="*/ 2079071 h 6860926"/>
              <a:gd name="connsiteX4032" fmla="*/ 4377133 w 6114357"/>
              <a:gd name="connsiteY4032" fmla="*/ 2082782 h 6860926"/>
              <a:gd name="connsiteX4033" fmla="*/ 4470896 w 6114357"/>
              <a:gd name="connsiteY4033" fmla="*/ 2130759 h 6860926"/>
              <a:gd name="connsiteX4034" fmla="*/ 4566786 w 6114357"/>
              <a:gd name="connsiteY4034" fmla="*/ 2193375 h 6860926"/>
              <a:gd name="connsiteX4035" fmla="*/ 4544124 w 6114357"/>
              <a:gd name="connsiteY4035" fmla="*/ 2232648 h 6860926"/>
              <a:gd name="connsiteX4036" fmla="*/ 4441974 w 6114357"/>
              <a:gd name="connsiteY4036" fmla="*/ 2180938 h 6860926"/>
              <a:gd name="connsiteX4037" fmla="*/ 4346083 w 6114357"/>
              <a:gd name="connsiteY4037" fmla="*/ 2118286 h 6860926"/>
              <a:gd name="connsiteX4038" fmla="*/ 2783988 w 6114357"/>
              <a:gd name="connsiteY4038" fmla="*/ 2079070 h 6860926"/>
              <a:gd name="connsiteX4039" fmla="*/ 2784048 w 6114357"/>
              <a:gd name="connsiteY4039" fmla="*/ 2079070 h 6860926"/>
              <a:gd name="connsiteX4040" fmla="*/ 2784039 w 6114357"/>
              <a:gd name="connsiteY4040" fmla="*/ 2079092 h 6860926"/>
              <a:gd name="connsiteX4041" fmla="*/ 3355572 w 6114357"/>
              <a:gd name="connsiteY4041" fmla="*/ 2079064 h 6860926"/>
              <a:gd name="connsiteX4042" fmla="*/ 3378237 w 6114357"/>
              <a:gd name="connsiteY4042" fmla="*/ 2118299 h 6860926"/>
              <a:gd name="connsiteX4043" fmla="*/ 3282344 w 6114357"/>
              <a:gd name="connsiteY4043" fmla="*/ 2180952 h 6860926"/>
              <a:gd name="connsiteX4044" fmla="*/ 3180130 w 6114357"/>
              <a:gd name="connsiteY4044" fmla="*/ 2232660 h 6860926"/>
              <a:gd name="connsiteX4045" fmla="*/ 3157465 w 6114357"/>
              <a:gd name="connsiteY4045" fmla="*/ 2193388 h 6860926"/>
              <a:gd name="connsiteX4046" fmla="*/ 3157529 w 6114357"/>
              <a:gd name="connsiteY4046" fmla="*/ 2193388 h 6860926"/>
              <a:gd name="connsiteX4047" fmla="*/ 3253423 w 6114357"/>
              <a:gd name="connsiteY4047" fmla="*/ 2130771 h 6860926"/>
              <a:gd name="connsiteX4048" fmla="*/ 3355572 w 6114357"/>
              <a:gd name="connsiteY4048" fmla="*/ 2079064 h 6860926"/>
              <a:gd name="connsiteX4049" fmla="*/ 5161164 w 6114357"/>
              <a:gd name="connsiteY4049" fmla="*/ 2079061 h 6860926"/>
              <a:gd name="connsiteX4050" fmla="*/ 5169559 w 6114357"/>
              <a:gd name="connsiteY4050" fmla="*/ 2082772 h 6860926"/>
              <a:gd name="connsiteX4051" fmla="*/ 5263326 w 6114357"/>
              <a:gd name="connsiteY4051" fmla="*/ 2130749 h 6860926"/>
              <a:gd name="connsiteX4052" fmla="*/ 5359219 w 6114357"/>
              <a:gd name="connsiteY4052" fmla="*/ 2193367 h 6860926"/>
              <a:gd name="connsiteX4053" fmla="*/ 5336555 w 6114357"/>
              <a:gd name="connsiteY4053" fmla="*/ 2232639 h 6860926"/>
              <a:gd name="connsiteX4054" fmla="*/ 5234405 w 6114357"/>
              <a:gd name="connsiteY4054" fmla="*/ 2180928 h 6860926"/>
              <a:gd name="connsiteX4055" fmla="*/ 5138513 w 6114357"/>
              <a:gd name="connsiteY4055" fmla="*/ 2118279 h 6860926"/>
              <a:gd name="connsiteX4056" fmla="*/ 3576404 w 6114357"/>
              <a:gd name="connsiteY4056" fmla="*/ 2079060 h 6860926"/>
              <a:gd name="connsiteX4057" fmla="*/ 3576470 w 6114357"/>
              <a:gd name="connsiteY4057" fmla="*/ 2079060 h 6860926"/>
              <a:gd name="connsiteX4058" fmla="*/ 3576458 w 6114357"/>
              <a:gd name="connsiteY4058" fmla="*/ 2079082 h 6860926"/>
              <a:gd name="connsiteX4059" fmla="*/ 4147972 w 6114357"/>
              <a:gd name="connsiteY4059" fmla="*/ 2079053 h 6860926"/>
              <a:gd name="connsiteX4060" fmla="*/ 4170638 w 6114357"/>
              <a:gd name="connsiteY4060" fmla="*/ 2118292 h 6860926"/>
              <a:gd name="connsiteX4061" fmla="*/ 4074744 w 6114357"/>
              <a:gd name="connsiteY4061" fmla="*/ 2180943 h 6860926"/>
              <a:gd name="connsiteX4062" fmla="*/ 3972527 w 6114357"/>
              <a:gd name="connsiteY4062" fmla="*/ 2232649 h 6860926"/>
              <a:gd name="connsiteX4063" fmla="*/ 3949866 w 6114357"/>
              <a:gd name="connsiteY4063" fmla="*/ 2193380 h 6860926"/>
              <a:gd name="connsiteX4064" fmla="*/ 4045760 w 6114357"/>
              <a:gd name="connsiteY4064" fmla="*/ 2130769 h 6860926"/>
              <a:gd name="connsiteX4065" fmla="*/ 4147972 w 6114357"/>
              <a:gd name="connsiteY4065" fmla="*/ 2079053 h 6860926"/>
              <a:gd name="connsiteX4066" fmla="*/ 4368680 w 6114357"/>
              <a:gd name="connsiteY4066" fmla="*/ 2079049 h 6860926"/>
              <a:gd name="connsiteX4067" fmla="*/ 4368743 w 6114357"/>
              <a:gd name="connsiteY4067" fmla="*/ 2079049 h 6860926"/>
              <a:gd name="connsiteX4068" fmla="*/ 4368734 w 6114357"/>
              <a:gd name="connsiteY4068" fmla="*/ 2079071 h 6860926"/>
              <a:gd name="connsiteX4069" fmla="*/ 4940405 w 6114357"/>
              <a:gd name="connsiteY4069" fmla="*/ 2079043 h 6860926"/>
              <a:gd name="connsiteX4070" fmla="*/ 4963069 w 6114357"/>
              <a:gd name="connsiteY4070" fmla="*/ 2118284 h 6860926"/>
              <a:gd name="connsiteX4071" fmla="*/ 4867176 w 6114357"/>
              <a:gd name="connsiteY4071" fmla="*/ 2180933 h 6860926"/>
              <a:gd name="connsiteX4072" fmla="*/ 4764961 w 6114357"/>
              <a:gd name="connsiteY4072" fmla="*/ 2232640 h 6860926"/>
              <a:gd name="connsiteX4073" fmla="*/ 4742295 w 6114357"/>
              <a:gd name="connsiteY4073" fmla="*/ 2193371 h 6860926"/>
              <a:gd name="connsiteX4074" fmla="*/ 4838187 w 6114357"/>
              <a:gd name="connsiteY4074" fmla="*/ 2130757 h 6860926"/>
              <a:gd name="connsiteX4075" fmla="*/ 4940405 w 6114357"/>
              <a:gd name="connsiteY4075" fmla="*/ 2079043 h 6860926"/>
              <a:gd name="connsiteX4076" fmla="*/ 5161113 w 6114357"/>
              <a:gd name="connsiteY4076" fmla="*/ 2079039 h 6860926"/>
              <a:gd name="connsiteX4077" fmla="*/ 5161176 w 6114357"/>
              <a:gd name="connsiteY4077" fmla="*/ 2079039 h 6860926"/>
              <a:gd name="connsiteX4078" fmla="*/ 5161164 w 6114357"/>
              <a:gd name="connsiteY4078" fmla="*/ 2079061 h 6860926"/>
              <a:gd name="connsiteX4079" fmla="*/ 5732767 w 6114357"/>
              <a:gd name="connsiteY4079" fmla="*/ 2079033 h 6860926"/>
              <a:gd name="connsiteX4080" fmla="*/ 5755432 w 6114357"/>
              <a:gd name="connsiteY4080" fmla="*/ 2118278 h 6860926"/>
              <a:gd name="connsiteX4081" fmla="*/ 5659540 w 6114357"/>
              <a:gd name="connsiteY4081" fmla="*/ 2180924 h 6860926"/>
              <a:gd name="connsiteX4082" fmla="*/ 5557325 w 6114357"/>
              <a:gd name="connsiteY4082" fmla="*/ 2232631 h 6860926"/>
              <a:gd name="connsiteX4083" fmla="*/ 5534662 w 6114357"/>
              <a:gd name="connsiteY4083" fmla="*/ 2193363 h 6860926"/>
              <a:gd name="connsiteX4084" fmla="*/ 5630554 w 6114357"/>
              <a:gd name="connsiteY4084" fmla="*/ 2130741 h 6860926"/>
              <a:gd name="connsiteX4085" fmla="*/ 5732767 w 6114357"/>
              <a:gd name="connsiteY4085" fmla="*/ 2079033 h 6860926"/>
              <a:gd name="connsiteX4086" fmla="*/ 5953539 w 6114357"/>
              <a:gd name="connsiteY4086" fmla="*/ 2079029 h 6860926"/>
              <a:gd name="connsiteX4087" fmla="*/ 6055753 w 6114357"/>
              <a:gd name="connsiteY4087" fmla="*/ 2130739 h 6860926"/>
              <a:gd name="connsiteX4088" fmla="*/ 6114357 w 6114357"/>
              <a:gd name="connsiteY4088" fmla="*/ 2167734 h 6860926"/>
              <a:gd name="connsiteX4089" fmla="*/ 6114357 w 6114357"/>
              <a:gd name="connsiteY4089" fmla="*/ 2226003 h 6860926"/>
              <a:gd name="connsiteX4090" fmla="*/ 6097938 w 6114357"/>
              <a:gd name="connsiteY4090" fmla="*/ 2218337 h 6860926"/>
              <a:gd name="connsiteX4091" fmla="*/ 6026769 w 6114357"/>
              <a:gd name="connsiteY4091" fmla="*/ 2180919 h 6860926"/>
              <a:gd name="connsiteX4092" fmla="*/ 5930874 w 6114357"/>
              <a:gd name="connsiteY4092" fmla="*/ 2118270 h 6860926"/>
              <a:gd name="connsiteX4093" fmla="*/ 669878 w 6114357"/>
              <a:gd name="connsiteY4093" fmla="*/ 1927166 h 6860926"/>
              <a:gd name="connsiteX4094" fmla="*/ 715206 w 6114357"/>
              <a:gd name="connsiteY4094" fmla="*/ 1927166 h 6860926"/>
              <a:gd name="connsiteX4095" fmla="*/ 721525 w 6114357"/>
              <a:gd name="connsiteY4095" fmla="*/ 2041563 h 6860926"/>
              <a:gd name="connsiteX4096" fmla="*/ 715206 w 6114357"/>
              <a:gd name="connsiteY4096" fmla="*/ 2155916 h 6860926"/>
              <a:gd name="connsiteX4097" fmla="*/ 669878 w 6114357"/>
              <a:gd name="connsiteY4097" fmla="*/ 2155916 h 6860926"/>
              <a:gd name="connsiteX4098" fmla="*/ 663556 w 6114357"/>
              <a:gd name="connsiteY4098" fmla="*/ 2041563 h 6860926"/>
              <a:gd name="connsiteX4099" fmla="*/ 669878 w 6114357"/>
              <a:gd name="connsiteY4099" fmla="*/ 1927166 h 6860926"/>
              <a:gd name="connsiteX4100" fmla="*/ 1462306 w 6114357"/>
              <a:gd name="connsiteY4100" fmla="*/ 1927155 h 6860926"/>
              <a:gd name="connsiteX4101" fmla="*/ 1507634 w 6114357"/>
              <a:gd name="connsiteY4101" fmla="*/ 1927155 h 6860926"/>
              <a:gd name="connsiteX4102" fmla="*/ 1513955 w 6114357"/>
              <a:gd name="connsiteY4102" fmla="*/ 2041552 h 6860926"/>
              <a:gd name="connsiteX4103" fmla="*/ 1507634 w 6114357"/>
              <a:gd name="connsiteY4103" fmla="*/ 2155906 h 6860926"/>
              <a:gd name="connsiteX4104" fmla="*/ 1462306 w 6114357"/>
              <a:gd name="connsiteY4104" fmla="*/ 2155906 h 6860926"/>
              <a:gd name="connsiteX4105" fmla="*/ 1455985 w 6114357"/>
              <a:gd name="connsiteY4105" fmla="*/ 2041552 h 6860926"/>
              <a:gd name="connsiteX4106" fmla="*/ 1462306 w 6114357"/>
              <a:gd name="connsiteY4106" fmla="*/ 1927155 h 6860926"/>
              <a:gd name="connsiteX4107" fmla="*/ 2254725 w 6114357"/>
              <a:gd name="connsiteY4107" fmla="*/ 1927144 h 6860926"/>
              <a:gd name="connsiteX4108" fmla="*/ 2300053 w 6114357"/>
              <a:gd name="connsiteY4108" fmla="*/ 1927144 h 6860926"/>
              <a:gd name="connsiteX4109" fmla="*/ 2306378 w 6114357"/>
              <a:gd name="connsiteY4109" fmla="*/ 2041543 h 6860926"/>
              <a:gd name="connsiteX4110" fmla="*/ 2300053 w 6114357"/>
              <a:gd name="connsiteY4110" fmla="*/ 2155893 h 6860926"/>
              <a:gd name="connsiteX4111" fmla="*/ 2254725 w 6114357"/>
              <a:gd name="connsiteY4111" fmla="*/ 2155893 h 6860926"/>
              <a:gd name="connsiteX4112" fmla="*/ 2248468 w 6114357"/>
              <a:gd name="connsiteY4112" fmla="*/ 2041543 h 6860926"/>
              <a:gd name="connsiteX4113" fmla="*/ 2254725 w 6114357"/>
              <a:gd name="connsiteY4113" fmla="*/ 1927144 h 6860926"/>
              <a:gd name="connsiteX4114" fmla="*/ 3047151 w 6114357"/>
              <a:gd name="connsiteY4114" fmla="*/ 1927133 h 6860926"/>
              <a:gd name="connsiteX4115" fmla="*/ 3092475 w 6114357"/>
              <a:gd name="connsiteY4115" fmla="*/ 1927133 h 6860926"/>
              <a:gd name="connsiteX4116" fmla="*/ 3098798 w 6114357"/>
              <a:gd name="connsiteY4116" fmla="*/ 2041532 h 6860926"/>
              <a:gd name="connsiteX4117" fmla="*/ 3092475 w 6114357"/>
              <a:gd name="connsiteY4117" fmla="*/ 2155883 h 6860926"/>
              <a:gd name="connsiteX4118" fmla="*/ 3047151 w 6114357"/>
              <a:gd name="connsiteY4118" fmla="*/ 2155883 h 6860926"/>
              <a:gd name="connsiteX4119" fmla="*/ 3040896 w 6114357"/>
              <a:gd name="connsiteY4119" fmla="*/ 2041532 h 6860926"/>
              <a:gd name="connsiteX4120" fmla="*/ 3047151 w 6114357"/>
              <a:gd name="connsiteY4120" fmla="*/ 1927133 h 6860926"/>
              <a:gd name="connsiteX4121" fmla="*/ 3839502 w 6114357"/>
              <a:gd name="connsiteY4121" fmla="*/ 1927121 h 6860926"/>
              <a:gd name="connsiteX4122" fmla="*/ 3884741 w 6114357"/>
              <a:gd name="connsiteY4122" fmla="*/ 1927121 h 6860926"/>
              <a:gd name="connsiteX4123" fmla="*/ 3891062 w 6114357"/>
              <a:gd name="connsiteY4123" fmla="*/ 2041521 h 6860926"/>
              <a:gd name="connsiteX4124" fmla="*/ 3884741 w 6114357"/>
              <a:gd name="connsiteY4124" fmla="*/ 2155871 h 6860926"/>
              <a:gd name="connsiteX4125" fmla="*/ 3839502 w 6114357"/>
              <a:gd name="connsiteY4125" fmla="*/ 2155871 h 6860926"/>
              <a:gd name="connsiteX4126" fmla="*/ 3833245 w 6114357"/>
              <a:gd name="connsiteY4126" fmla="*/ 2041521 h 6860926"/>
              <a:gd name="connsiteX4127" fmla="*/ 3839502 w 6114357"/>
              <a:gd name="connsiteY4127" fmla="*/ 1927121 h 6860926"/>
              <a:gd name="connsiteX4128" fmla="*/ 4631846 w 6114357"/>
              <a:gd name="connsiteY4128" fmla="*/ 1927111 h 6860926"/>
              <a:gd name="connsiteX4129" fmla="*/ 4677177 w 6114357"/>
              <a:gd name="connsiteY4129" fmla="*/ 1927111 h 6860926"/>
              <a:gd name="connsiteX4130" fmla="*/ 4683497 w 6114357"/>
              <a:gd name="connsiteY4130" fmla="*/ 2041511 h 6860926"/>
              <a:gd name="connsiteX4131" fmla="*/ 4677177 w 6114357"/>
              <a:gd name="connsiteY4131" fmla="*/ 2155862 h 6860926"/>
              <a:gd name="connsiteX4132" fmla="*/ 4631846 w 6114357"/>
              <a:gd name="connsiteY4132" fmla="*/ 2155862 h 6860926"/>
              <a:gd name="connsiteX4133" fmla="*/ 4625590 w 6114357"/>
              <a:gd name="connsiteY4133" fmla="*/ 2041511 h 6860926"/>
              <a:gd name="connsiteX4134" fmla="*/ 4631846 w 6114357"/>
              <a:gd name="connsiteY4134" fmla="*/ 1927111 h 6860926"/>
              <a:gd name="connsiteX4135" fmla="*/ 5424276 w 6114357"/>
              <a:gd name="connsiteY4135" fmla="*/ 1927100 h 6860926"/>
              <a:gd name="connsiteX4136" fmla="*/ 5469603 w 6114357"/>
              <a:gd name="connsiteY4136" fmla="*/ 1927100 h 6860926"/>
              <a:gd name="connsiteX4137" fmla="*/ 5475923 w 6114357"/>
              <a:gd name="connsiteY4137" fmla="*/ 2041501 h 6860926"/>
              <a:gd name="connsiteX4138" fmla="*/ 5469603 w 6114357"/>
              <a:gd name="connsiteY4138" fmla="*/ 2155848 h 6860926"/>
              <a:gd name="connsiteX4139" fmla="*/ 5424276 w 6114357"/>
              <a:gd name="connsiteY4139" fmla="*/ 2155848 h 6860926"/>
              <a:gd name="connsiteX4140" fmla="*/ 5417954 w 6114357"/>
              <a:gd name="connsiteY4140" fmla="*/ 2041501 h 6860926"/>
              <a:gd name="connsiteX4141" fmla="*/ 5424276 w 6114357"/>
              <a:gd name="connsiteY4141" fmla="*/ 1927100 h 6860926"/>
              <a:gd name="connsiteX4142" fmla="*/ 6114357 w 6114357"/>
              <a:gd name="connsiteY4142" fmla="*/ 1856902 h 6860926"/>
              <a:gd name="connsiteX4143" fmla="*/ 6114357 w 6114357"/>
              <a:gd name="connsiteY4143" fmla="*/ 1915179 h 6860926"/>
              <a:gd name="connsiteX4144" fmla="*/ 6055753 w 6114357"/>
              <a:gd name="connsiteY4144" fmla="*/ 1952177 h 6860926"/>
              <a:gd name="connsiteX4145" fmla="*/ 5953539 w 6114357"/>
              <a:gd name="connsiteY4145" fmla="*/ 2003890 h 6860926"/>
              <a:gd name="connsiteX4146" fmla="*/ 5930874 w 6114357"/>
              <a:gd name="connsiteY4146" fmla="*/ 1964626 h 6860926"/>
              <a:gd name="connsiteX4147" fmla="*/ 6026769 w 6114357"/>
              <a:gd name="connsiteY4147" fmla="*/ 1902000 h 6860926"/>
              <a:gd name="connsiteX4148" fmla="*/ 6097938 w 6114357"/>
              <a:gd name="connsiteY4148" fmla="*/ 1864557 h 6860926"/>
              <a:gd name="connsiteX4149" fmla="*/ 10610 w 6114357"/>
              <a:gd name="connsiteY4149" fmla="*/ 1850396 h 6860926"/>
              <a:gd name="connsiteX4150" fmla="*/ 19006 w 6114357"/>
              <a:gd name="connsiteY4150" fmla="*/ 1854109 h 6860926"/>
              <a:gd name="connsiteX4151" fmla="*/ 112773 w 6114357"/>
              <a:gd name="connsiteY4151" fmla="*/ 1902085 h 6860926"/>
              <a:gd name="connsiteX4152" fmla="*/ 208667 w 6114357"/>
              <a:gd name="connsiteY4152" fmla="*/ 1964708 h 6860926"/>
              <a:gd name="connsiteX4153" fmla="*/ 186002 w 6114357"/>
              <a:gd name="connsiteY4153" fmla="*/ 2003967 h 6860926"/>
              <a:gd name="connsiteX4154" fmla="*/ 83851 w 6114357"/>
              <a:gd name="connsiteY4154" fmla="*/ 1952259 h 6860926"/>
              <a:gd name="connsiteX4155" fmla="*/ 15842 w 6114357"/>
              <a:gd name="connsiteY4155" fmla="*/ 1909361 h 6860926"/>
              <a:gd name="connsiteX4156" fmla="*/ 0 w 6114357"/>
              <a:gd name="connsiteY4156" fmla="*/ 1898281 h 6860926"/>
              <a:gd name="connsiteX4157" fmla="*/ 0 w 6114357"/>
              <a:gd name="connsiteY4157" fmla="*/ 1868776 h 6860926"/>
              <a:gd name="connsiteX4158" fmla="*/ 803043 w 6114357"/>
              <a:gd name="connsiteY4158" fmla="*/ 1850384 h 6860926"/>
              <a:gd name="connsiteX4159" fmla="*/ 811440 w 6114357"/>
              <a:gd name="connsiteY4159" fmla="*/ 1854097 h 6860926"/>
              <a:gd name="connsiteX4160" fmla="*/ 905206 w 6114357"/>
              <a:gd name="connsiteY4160" fmla="*/ 1902074 h 6860926"/>
              <a:gd name="connsiteX4161" fmla="*/ 1001101 w 6114357"/>
              <a:gd name="connsiteY4161" fmla="*/ 1964698 h 6860926"/>
              <a:gd name="connsiteX4162" fmla="*/ 978439 w 6114357"/>
              <a:gd name="connsiteY4162" fmla="*/ 2003957 h 6860926"/>
              <a:gd name="connsiteX4163" fmla="*/ 876285 w 6114357"/>
              <a:gd name="connsiteY4163" fmla="*/ 1952249 h 6860926"/>
              <a:gd name="connsiteX4164" fmla="*/ 780391 w 6114357"/>
              <a:gd name="connsiteY4164" fmla="*/ 1889624 h 6860926"/>
              <a:gd name="connsiteX4165" fmla="*/ 1595408 w 6114357"/>
              <a:gd name="connsiteY4165" fmla="*/ 1850374 h 6860926"/>
              <a:gd name="connsiteX4166" fmla="*/ 1603803 w 6114357"/>
              <a:gd name="connsiteY4166" fmla="*/ 1854085 h 6860926"/>
              <a:gd name="connsiteX4167" fmla="*/ 1697573 w 6114357"/>
              <a:gd name="connsiteY4167" fmla="*/ 1902063 h 6860926"/>
              <a:gd name="connsiteX4168" fmla="*/ 1793445 w 6114357"/>
              <a:gd name="connsiteY4168" fmla="*/ 1964687 h 6860926"/>
              <a:gd name="connsiteX4169" fmla="*/ 1770778 w 6114357"/>
              <a:gd name="connsiteY4169" fmla="*/ 2003947 h 6860926"/>
              <a:gd name="connsiteX4170" fmla="*/ 1668650 w 6114357"/>
              <a:gd name="connsiteY4170" fmla="*/ 1952239 h 6860926"/>
              <a:gd name="connsiteX4171" fmla="*/ 1572757 w 6114357"/>
              <a:gd name="connsiteY4171" fmla="*/ 1889613 h 6860926"/>
              <a:gd name="connsiteX4172" fmla="*/ 10559 w 6114357"/>
              <a:gd name="connsiteY4172" fmla="*/ 1850374 h 6860926"/>
              <a:gd name="connsiteX4173" fmla="*/ 10623 w 6114357"/>
              <a:gd name="connsiteY4173" fmla="*/ 1850374 h 6860926"/>
              <a:gd name="connsiteX4174" fmla="*/ 10610 w 6114357"/>
              <a:gd name="connsiteY4174" fmla="*/ 1850396 h 6860926"/>
              <a:gd name="connsiteX4175" fmla="*/ 582149 w 6114357"/>
              <a:gd name="connsiteY4175" fmla="*/ 1850369 h 6860926"/>
              <a:gd name="connsiteX4176" fmla="*/ 604814 w 6114357"/>
              <a:gd name="connsiteY4176" fmla="*/ 1889631 h 6860926"/>
              <a:gd name="connsiteX4177" fmla="*/ 508921 w 6114357"/>
              <a:gd name="connsiteY4177" fmla="*/ 1952257 h 6860926"/>
              <a:gd name="connsiteX4178" fmla="*/ 406709 w 6114357"/>
              <a:gd name="connsiteY4178" fmla="*/ 2003964 h 6860926"/>
              <a:gd name="connsiteX4179" fmla="*/ 384044 w 6114357"/>
              <a:gd name="connsiteY4179" fmla="*/ 1964704 h 6860926"/>
              <a:gd name="connsiteX4180" fmla="*/ 384109 w 6114357"/>
              <a:gd name="connsiteY4180" fmla="*/ 1964704 h 6860926"/>
              <a:gd name="connsiteX4181" fmla="*/ 479998 w 6114357"/>
              <a:gd name="connsiteY4181" fmla="*/ 1902081 h 6860926"/>
              <a:gd name="connsiteX4182" fmla="*/ 582149 w 6114357"/>
              <a:gd name="connsiteY4182" fmla="*/ 1850369 h 6860926"/>
              <a:gd name="connsiteX4183" fmla="*/ 802992 w 6114357"/>
              <a:gd name="connsiteY4183" fmla="*/ 1850363 h 6860926"/>
              <a:gd name="connsiteX4184" fmla="*/ 803055 w 6114357"/>
              <a:gd name="connsiteY4184" fmla="*/ 1850363 h 6860926"/>
              <a:gd name="connsiteX4185" fmla="*/ 803043 w 6114357"/>
              <a:gd name="connsiteY4185" fmla="*/ 1850384 h 6860926"/>
              <a:gd name="connsiteX4186" fmla="*/ 2387827 w 6114357"/>
              <a:gd name="connsiteY4186" fmla="*/ 1850362 h 6860926"/>
              <a:gd name="connsiteX4187" fmla="*/ 2396222 w 6114357"/>
              <a:gd name="connsiteY4187" fmla="*/ 1854073 h 6860926"/>
              <a:gd name="connsiteX4188" fmla="*/ 2489991 w 6114357"/>
              <a:gd name="connsiteY4188" fmla="*/ 1902052 h 6860926"/>
              <a:gd name="connsiteX4189" fmla="*/ 2585884 w 6114357"/>
              <a:gd name="connsiteY4189" fmla="*/ 1964676 h 6860926"/>
              <a:gd name="connsiteX4190" fmla="*/ 2563219 w 6114357"/>
              <a:gd name="connsiteY4190" fmla="*/ 2003936 h 6860926"/>
              <a:gd name="connsiteX4191" fmla="*/ 2461070 w 6114357"/>
              <a:gd name="connsiteY4191" fmla="*/ 1952227 h 6860926"/>
              <a:gd name="connsiteX4192" fmla="*/ 2365178 w 6114357"/>
              <a:gd name="connsiteY4192" fmla="*/ 1889602 h 6860926"/>
              <a:gd name="connsiteX4193" fmla="*/ 1374521 w 6114357"/>
              <a:gd name="connsiteY4193" fmla="*/ 1850358 h 6860926"/>
              <a:gd name="connsiteX4194" fmla="*/ 1397185 w 6114357"/>
              <a:gd name="connsiteY4194" fmla="*/ 1889620 h 6860926"/>
              <a:gd name="connsiteX4195" fmla="*/ 1301292 w 6114357"/>
              <a:gd name="connsiteY4195" fmla="*/ 1952246 h 6860926"/>
              <a:gd name="connsiteX4196" fmla="*/ 1199080 w 6114357"/>
              <a:gd name="connsiteY4196" fmla="*/ 2003954 h 6860926"/>
              <a:gd name="connsiteX4197" fmla="*/ 1176415 w 6114357"/>
              <a:gd name="connsiteY4197" fmla="*/ 1964693 h 6860926"/>
              <a:gd name="connsiteX4198" fmla="*/ 1176479 w 6114357"/>
              <a:gd name="connsiteY4198" fmla="*/ 1964693 h 6860926"/>
              <a:gd name="connsiteX4199" fmla="*/ 1272371 w 6114357"/>
              <a:gd name="connsiteY4199" fmla="*/ 1902069 h 6860926"/>
              <a:gd name="connsiteX4200" fmla="*/ 1374521 w 6114357"/>
              <a:gd name="connsiteY4200" fmla="*/ 1850358 h 6860926"/>
              <a:gd name="connsiteX4201" fmla="*/ 1595356 w 6114357"/>
              <a:gd name="connsiteY4201" fmla="*/ 1850351 h 6860926"/>
              <a:gd name="connsiteX4202" fmla="*/ 1595422 w 6114357"/>
              <a:gd name="connsiteY4202" fmla="*/ 1850351 h 6860926"/>
              <a:gd name="connsiteX4203" fmla="*/ 1595408 w 6114357"/>
              <a:gd name="connsiteY4203" fmla="*/ 1850374 h 6860926"/>
              <a:gd name="connsiteX4204" fmla="*/ 3180246 w 6114357"/>
              <a:gd name="connsiteY4204" fmla="*/ 1850350 h 6860926"/>
              <a:gd name="connsiteX4205" fmla="*/ 3188642 w 6114357"/>
              <a:gd name="connsiteY4205" fmla="*/ 1854062 h 6860926"/>
              <a:gd name="connsiteX4206" fmla="*/ 3282411 w 6114357"/>
              <a:gd name="connsiteY4206" fmla="*/ 1902041 h 6860926"/>
              <a:gd name="connsiteX4207" fmla="*/ 3378302 w 6114357"/>
              <a:gd name="connsiteY4207" fmla="*/ 1964665 h 6860926"/>
              <a:gd name="connsiteX4208" fmla="*/ 3355638 w 6114357"/>
              <a:gd name="connsiteY4208" fmla="*/ 2003926 h 6860926"/>
              <a:gd name="connsiteX4209" fmla="*/ 3253486 w 6114357"/>
              <a:gd name="connsiteY4209" fmla="*/ 1952216 h 6860926"/>
              <a:gd name="connsiteX4210" fmla="*/ 3157594 w 6114357"/>
              <a:gd name="connsiteY4210" fmla="*/ 1889591 h 6860926"/>
              <a:gd name="connsiteX4211" fmla="*/ 2166944 w 6114357"/>
              <a:gd name="connsiteY4211" fmla="*/ 1850346 h 6860926"/>
              <a:gd name="connsiteX4212" fmla="*/ 2189608 w 6114357"/>
              <a:gd name="connsiteY4212" fmla="*/ 1889609 h 6860926"/>
              <a:gd name="connsiteX4213" fmla="*/ 2093708 w 6114357"/>
              <a:gd name="connsiteY4213" fmla="*/ 1952235 h 6860926"/>
              <a:gd name="connsiteX4214" fmla="*/ 1991490 w 6114357"/>
              <a:gd name="connsiteY4214" fmla="*/ 2003943 h 6860926"/>
              <a:gd name="connsiteX4215" fmla="*/ 1968828 w 6114357"/>
              <a:gd name="connsiteY4215" fmla="*/ 1964683 h 6860926"/>
              <a:gd name="connsiteX4216" fmla="*/ 1968893 w 6114357"/>
              <a:gd name="connsiteY4216" fmla="*/ 1964683 h 6860926"/>
              <a:gd name="connsiteX4217" fmla="*/ 2064785 w 6114357"/>
              <a:gd name="connsiteY4217" fmla="*/ 1902058 h 6860926"/>
              <a:gd name="connsiteX4218" fmla="*/ 2166944 w 6114357"/>
              <a:gd name="connsiteY4218" fmla="*/ 1850346 h 6860926"/>
              <a:gd name="connsiteX4219" fmla="*/ 2387778 w 6114357"/>
              <a:gd name="connsiteY4219" fmla="*/ 1850339 h 6860926"/>
              <a:gd name="connsiteX4220" fmla="*/ 2387841 w 6114357"/>
              <a:gd name="connsiteY4220" fmla="*/ 1850339 h 6860926"/>
              <a:gd name="connsiteX4221" fmla="*/ 2387827 w 6114357"/>
              <a:gd name="connsiteY4221" fmla="*/ 1850362 h 6860926"/>
              <a:gd name="connsiteX4222" fmla="*/ 3972581 w 6114357"/>
              <a:gd name="connsiteY4222" fmla="*/ 1850338 h 6860926"/>
              <a:gd name="connsiteX4223" fmla="*/ 3980976 w 6114357"/>
              <a:gd name="connsiteY4223" fmla="*/ 1854051 h 6860926"/>
              <a:gd name="connsiteX4224" fmla="*/ 4074744 w 6114357"/>
              <a:gd name="connsiteY4224" fmla="*/ 1902028 h 6860926"/>
              <a:gd name="connsiteX4225" fmla="*/ 4170638 w 6114357"/>
              <a:gd name="connsiteY4225" fmla="*/ 1964653 h 6860926"/>
              <a:gd name="connsiteX4226" fmla="*/ 4147972 w 6114357"/>
              <a:gd name="connsiteY4226" fmla="*/ 2003915 h 6860926"/>
              <a:gd name="connsiteX4227" fmla="*/ 4045823 w 6114357"/>
              <a:gd name="connsiteY4227" fmla="*/ 1952205 h 6860926"/>
              <a:gd name="connsiteX4228" fmla="*/ 3949930 w 6114357"/>
              <a:gd name="connsiteY4228" fmla="*/ 1889579 h 6860926"/>
              <a:gd name="connsiteX4229" fmla="*/ 2959365 w 6114357"/>
              <a:gd name="connsiteY4229" fmla="*/ 1850334 h 6860926"/>
              <a:gd name="connsiteX4230" fmla="*/ 2982029 w 6114357"/>
              <a:gd name="connsiteY4230" fmla="*/ 1889597 h 6860926"/>
              <a:gd name="connsiteX4231" fmla="*/ 2886133 w 6114357"/>
              <a:gd name="connsiteY4231" fmla="*/ 1952224 h 6860926"/>
              <a:gd name="connsiteX4232" fmla="*/ 2783922 w 6114357"/>
              <a:gd name="connsiteY4232" fmla="*/ 2003934 h 6860926"/>
              <a:gd name="connsiteX4233" fmla="*/ 2761255 w 6114357"/>
              <a:gd name="connsiteY4233" fmla="*/ 1964671 h 6860926"/>
              <a:gd name="connsiteX4234" fmla="*/ 2761321 w 6114357"/>
              <a:gd name="connsiteY4234" fmla="*/ 1964671 h 6860926"/>
              <a:gd name="connsiteX4235" fmla="*/ 2857216 w 6114357"/>
              <a:gd name="connsiteY4235" fmla="*/ 1902047 h 6860926"/>
              <a:gd name="connsiteX4236" fmla="*/ 2959365 w 6114357"/>
              <a:gd name="connsiteY4236" fmla="*/ 1850334 h 6860926"/>
              <a:gd name="connsiteX4237" fmla="*/ 4764949 w 6114357"/>
              <a:gd name="connsiteY4237" fmla="*/ 1850327 h 6860926"/>
              <a:gd name="connsiteX4238" fmla="*/ 4773345 w 6114357"/>
              <a:gd name="connsiteY4238" fmla="*/ 1854040 h 6860926"/>
              <a:gd name="connsiteX4239" fmla="*/ 4867111 w 6114357"/>
              <a:gd name="connsiteY4239" fmla="*/ 1902017 h 6860926"/>
              <a:gd name="connsiteX4240" fmla="*/ 4963005 w 6114357"/>
              <a:gd name="connsiteY4240" fmla="*/ 1964642 h 6860926"/>
              <a:gd name="connsiteX4241" fmla="*/ 4940339 w 6114357"/>
              <a:gd name="connsiteY4241" fmla="*/ 2003905 h 6860926"/>
              <a:gd name="connsiteX4242" fmla="*/ 4838187 w 6114357"/>
              <a:gd name="connsiteY4242" fmla="*/ 1952195 h 6860926"/>
              <a:gd name="connsiteX4243" fmla="*/ 4742295 w 6114357"/>
              <a:gd name="connsiteY4243" fmla="*/ 1889567 h 6860926"/>
              <a:gd name="connsiteX4244" fmla="*/ 3180193 w 6114357"/>
              <a:gd name="connsiteY4244" fmla="*/ 1850327 h 6860926"/>
              <a:gd name="connsiteX4245" fmla="*/ 3180258 w 6114357"/>
              <a:gd name="connsiteY4245" fmla="*/ 1850327 h 6860926"/>
              <a:gd name="connsiteX4246" fmla="*/ 3180246 w 6114357"/>
              <a:gd name="connsiteY4246" fmla="*/ 1850350 h 6860926"/>
              <a:gd name="connsiteX4247" fmla="*/ 3751778 w 6114357"/>
              <a:gd name="connsiteY4247" fmla="*/ 1850322 h 6860926"/>
              <a:gd name="connsiteX4248" fmla="*/ 3774444 w 6114357"/>
              <a:gd name="connsiteY4248" fmla="*/ 1889586 h 6860926"/>
              <a:gd name="connsiteX4249" fmla="*/ 3678554 w 6114357"/>
              <a:gd name="connsiteY4249" fmla="*/ 1952213 h 6860926"/>
              <a:gd name="connsiteX4250" fmla="*/ 3576342 w 6114357"/>
              <a:gd name="connsiteY4250" fmla="*/ 2003923 h 6860926"/>
              <a:gd name="connsiteX4251" fmla="*/ 3553675 w 6114357"/>
              <a:gd name="connsiteY4251" fmla="*/ 1964661 h 6860926"/>
              <a:gd name="connsiteX4252" fmla="*/ 3553741 w 6114357"/>
              <a:gd name="connsiteY4252" fmla="*/ 1964661 h 6860926"/>
              <a:gd name="connsiteX4253" fmla="*/ 3649632 w 6114357"/>
              <a:gd name="connsiteY4253" fmla="*/ 1902034 h 6860926"/>
              <a:gd name="connsiteX4254" fmla="*/ 3751778 w 6114357"/>
              <a:gd name="connsiteY4254" fmla="*/ 1850322 h 6860926"/>
              <a:gd name="connsiteX4255" fmla="*/ 3972529 w 6114357"/>
              <a:gd name="connsiteY4255" fmla="*/ 1850316 h 6860926"/>
              <a:gd name="connsiteX4256" fmla="*/ 3972594 w 6114357"/>
              <a:gd name="connsiteY4256" fmla="*/ 1850316 h 6860926"/>
              <a:gd name="connsiteX4257" fmla="*/ 3972581 w 6114357"/>
              <a:gd name="connsiteY4257" fmla="*/ 1850338 h 6860926"/>
              <a:gd name="connsiteX4258" fmla="*/ 5557376 w 6114357"/>
              <a:gd name="connsiteY4258" fmla="*/ 1850315 h 6860926"/>
              <a:gd name="connsiteX4259" fmla="*/ 5565773 w 6114357"/>
              <a:gd name="connsiteY4259" fmla="*/ 1854028 h 6860926"/>
              <a:gd name="connsiteX4260" fmla="*/ 5659540 w 6114357"/>
              <a:gd name="connsiteY4260" fmla="*/ 1902005 h 6860926"/>
              <a:gd name="connsiteX4261" fmla="*/ 5755429 w 6114357"/>
              <a:gd name="connsiteY4261" fmla="*/ 1964631 h 6860926"/>
              <a:gd name="connsiteX4262" fmla="*/ 5732767 w 6114357"/>
              <a:gd name="connsiteY4262" fmla="*/ 2003894 h 6860926"/>
              <a:gd name="connsiteX4263" fmla="*/ 5630617 w 6114357"/>
              <a:gd name="connsiteY4263" fmla="*/ 1952182 h 6860926"/>
              <a:gd name="connsiteX4264" fmla="*/ 5534723 w 6114357"/>
              <a:gd name="connsiteY4264" fmla="*/ 1889555 h 6860926"/>
              <a:gd name="connsiteX4265" fmla="*/ 4544124 w 6114357"/>
              <a:gd name="connsiteY4265" fmla="*/ 1850311 h 6860926"/>
              <a:gd name="connsiteX4266" fmla="*/ 4566789 w 6114357"/>
              <a:gd name="connsiteY4266" fmla="*/ 1889573 h 6860926"/>
              <a:gd name="connsiteX4267" fmla="*/ 4470896 w 6114357"/>
              <a:gd name="connsiteY4267" fmla="*/ 1952202 h 6860926"/>
              <a:gd name="connsiteX4268" fmla="*/ 4368680 w 6114357"/>
              <a:gd name="connsiteY4268" fmla="*/ 2003911 h 6860926"/>
              <a:gd name="connsiteX4269" fmla="*/ 4346019 w 6114357"/>
              <a:gd name="connsiteY4269" fmla="*/ 1964649 h 6860926"/>
              <a:gd name="connsiteX4270" fmla="*/ 4346083 w 6114357"/>
              <a:gd name="connsiteY4270" fmla="*/ 1964649 h 6860926"/>
              <a:gd name="connsiteX4271" fmla="*/ 4441974 w 6114357"/>
              <a:gd name="connsiteY4271" fmla="*/ 1902023 h 6860926"/>
              <a:gd name="connsiteX4272" fmla="*/ 4544124 w 6114357"/>
              <a:gd name="connsiteY4272" fmla="*/ 1850311 h 6860926"/>
              <a:gd name="connsiteX4273" fmla="*/ 4764899 w 6114357"/>
              <a:gd name="connsiteY4273" fmla="*/ 1850305 h 6860926"/>
              <a:gd name="connsiteX4274" fmla="*/ 4764961 w 6114357"/>
              <a:gd name="connsiteY4274" fmla="*/ 1850305 h 6860926"/>
              <a:gd name="connsiteX4275" fmla="*/ 4764949 w 6114357"/>
              <a:gd name="connsiteY4275" fmla="*/ 1850327 h 6860926"/>
              <a:gd name="connsiteX4276" fmla="*/ 5336555 w 6114357"/>
              <a:gd name="connsiteY4276" fmla="*/ 1850300 h 6860926"/>
              <a:gd name="connsiteX4277" fmla="*/ 5359220 w 6114357"/>
              <a:gd name="connsiteY4277" fmla="*/ 1889562 h 6860926"/>
              <a:gd name="connsiteX4278" fmla="*/ 5263326 w 6114357"/>
              <a:gd name="connsiteY4278" fmla="*/ 1952190 h 6860926"/>
              <a:gd name="connsiteX4279" fmla="*/ 5161113 w 6114357"/>
              <a:gd name="connsiteY4279" fmla="*/ 2003901 h 6860926"/>
              <a:gd name="connsiteX4280" fmla="*/ 5138452 w 6114357"/>
              <a:gd name="connsiteY4280" fmla="*/ 1964637 h 6860926"/>
              <a:gd name="connsiteX4281" fmla="*/ 5234343 w 6114357"/>
              <a:gd name="connsiteY4281" fmla="*/ 1902012 h 6860926"/>
              <a:gd name="connsiteX4282" fmla="*/ 5336555 w 6114357"/>
              <a:gd name="connsiteY4282" fmla="*/ 1850300 h 6860926"/>
              <a:gd name="connsiteX4283" fmla="*/ 5557325 w 6114357"/>
              <a:gd name="connsiteY4283" fmla="*/ 1850293 h 6860926"/>
              <a:gd name="connsiteX4284" fmla="*/ 5557388 w 6114357"/>
              <a:gd name="connsiteY4284" fmla="*/ 1850293 h 6860926"/>
              <a:gd name="connsiteX4285" fmla="*/ 5557376 w 6114357"/>
              <a:gd name="connsiteY4285" fmla="*/ 1850315 h 6860926"/>
              <a:gd name="connsiteX4286" fmla="*/ 273661 w 6114357"/>
              <a:gd name="connsiteY4286" fmla="*/ 1698412 h 6860926"/>
              <a:gd name="connsiteX4287" fmla="*/ 318987 w 6114357"/>
              <a:gd name="connsiteY4287" fmla="*/ 1698412 h 6860926"/>
              <a:gd name="connsiteX4288" fmla="*/ 325306 w 6114357"/>
              <a:gd name="connsiteY4288" fmla="*/ 1812830 h 6860926"/>
              <a:gd name="connsiteX4289" fmla="*/ 318987 w 6114357"/>
              <a:gd name="connsiteY4289" fmla="*/ 1927172 h 6860926"/>
              <a:gd name="connsiteX4290" fmla="*/ 273661 w 6114357"/>
              <a:gd name="connsiteY4290" fmla="*/ 1927172 h 6860926"/>
              <a:gd name="connsiteX4291" fmla="*/ 267402 w 6114357"/>
              <a:gd name="connsiteY4291" fmla="*/ 1812830 h 6860926"/>
              <a:gd name="connsiteX4292" fmla="*/ 273661 w 6114357"/>
              <a:gd name="connsiteY4292" fmla="*/ 1698412 h 6860926"/>
              <a:gd name="connsiteX4293" fmla="*/ 1066095 w 6114357"/>
              <a:gd name="connsiteY4293" fmla="*/ 1698401 h 6860926"/>
              <a:gd name="connsiteX4294" fmla="*/ 1111424 w 6114357"/>
              <a:gd name="connsiteY4294" fmla="*/ 1698401 h 6860926"/>
              <a:gd name="connsiteX4295" fmla="*/ 1117743 w 6114357"/>
              <a:gd name="connsiteY4295" fmla="*/ 1812819 h 6860926"/>
              <a:gd name="connsiteX4296" fmla="*/ 1111424 w 6114357"/>
              <a:gd name="connsiteY4296" fmla="*/ 1927162 h 6860926"/>
              <a:gd name="connsiteX4297" fmla="*/ 1066095 w 6114357"/>
              <a:gd name="connsiteY4297" fmla="*/ 1927162 h 6860926"/>
              <a:gd name="connsiteX4298" fmla="*/ 1059840 w 6114357"/>
              <a:gd name="connsiteY4298" fmla="*/ 1812819 h 6860926"/>
              <a:gd name="connsiteX4299" fmla="*/ 1066095 w 6114357"/>
              <a:gd name="connsiteY4299" fmla="*/ 1698401 h 6860926"/>
              <a:gd name="connsiteX4300" fmla="*/ 1858507 w 6114357"/>
              <a:gd name="connsiteY4300" fmla="*/ 1698390 h 6860926"/>
              <a:gd name="connsiteX4301" fmla="*/ 1903833 w 6114357"/>
              <a:gd name="connsiteY4301" fmla="*/ 1698390 h 6860926"/>
              <a:gd name="connsiteX4302" fmla="*/ 1910149 w 6114357"/>
              <a:gd name="connsiteY4302" fmla="*/ 1812808 h 6860926"/>
              <a:gd name="connsiteX4303" fmla="*/ 1903833 w 6114357"/>
              <a:gd name="connsiteY4303" fmla="*/ 1927150 h 6860926"/>
              <a:gd name="connsiteX4304" fmla="*/ 1858507 w 6114357"/>
              <a:gd name="connsiteY4304" fmla="*/ 1927150 h 6860926"/>
              <a:gd name="connsiteX4305" fmla="*/ 1852249 w 6114357"/>
              <a:gd name="connsiteY4305" fmla="*/ 1812808 h 6860926"/>
              <a:gd name="connsiteX4306" fmla="*/ 1858507 w 6114357"/>
              <a:gd name="connsiteY4306" fmla="*/ 1698390 h 6860926"/>
              <a:gd name="connsiteX4307" fmla="*/ 2650940 w 6114357"/>
              <a:gd name="connsiteY4307" fmla="*/ 1698380 h 6860926"/>
              <a:gd name="connsiteX4308" fmla="*/ 2696266 w 6114357"/>
              <a:gd name="connsiteY4308" fmla="*/ 1698380 h 6860926"/>
              <a:gd name="connsiteX4309" fmla="*/ 2702585 w 6114357"/>
              <a:gd name="connsiteY4309" fmla="*/ 1812796 h 6860926"/>
              <a:gd name="connsiteX4310" fmla="*/ 2696266 w 6114357"/>
              <a:gd name="connsiteY4310" fmla="*/ 1927139 h 6860926"/>
              <a:gd name="connsiteX4311" fmla="*/ 2650940 w 6114357"/>
              <a:gd name="connsiteY4311" fmla="*/ 1927139 h 6860926"/>
              <a:gd name="connsiteX4312" fmla="*/ 2644617 w 6114357"/>
              <a:gd name="connsiteY4312" fmla="*/ 1812796 h 6860926"/>
              <a:gd name="connsiteX4313" fmla="*/ 2650940 w 6114357"/>
              <a:gd name="connsiteY4313" fmla="*/ 1698380 h 6860926"/>
              <a:gd name="connsiteX4314" fmla="*/ 3443358 w 6114357"/>
              <a:gd name="connsiteY4314" fmla="*/ 1698368 h 6860926"/>
              <a:gd name="connsiteX4315" fmla="*/ 3488682 w 6114357"/>
              <a:gd name="connsiteY4315" fmla="*/ 1698368 h 6860926"/>
              <a:gd name="connsiteX4316" fmla="*/ 3495001 w 6114357"/>
              <a:gd name="connsiteY4316" fmla="*/ 1812785 h 6860926"/>
              <a:gd name="connsiteX4317" fmla="*/ 3488682 w 6114357"/>
              <a:gd name="connsiteY4317" fmla="*/ 1927127 h 6860926"/>
              <a:gd name="connsiteX4318" fmla="*/ 3443358 w 6114357"/>
              <a:gd name="connsiteY4318" fmla="*/ 1927127 h 6860926"/>
              <a:gd name="connsiteX4319" fmla="*/ 3437037 w 6114357"/>
              <a:gd name="connsiteY4319" fmla="*/ 1812785 h 6860926"/>
              <a:gd name="connsiteX4320" fmla="*/ 3443358 w 6114357"/>
              <a:gd name="connsiteY4320" fmla="*/ 1698368 h 6860926"/>
              <a:gd name="connsiteX4321" fmla="*/ 4235631 w 6114357"/>
              <a:gd name="connsiteY4321" fmla="*/ 1698358 h 6860926"/>
              <a:gd name="connsiteX4322" fmla="*/ 4280961 w 6114357"/>
              <a:gd name="connsiteY4322" fmla="*/ 1698358 h 6860926"/>
              <a:gd name="connsiteX4323" fmla="*/ 4287283 w 6114357"/>
              <a:gd name="connsiteY4323" fmla="*/ 1812774 h 6860926"/>
              <a:gd name="connsiteX4324" fmla="*/ 4280961 w 6114357"/>
              <a:gd name="connsiteY4324" fmla="*/ 1927116 h 6860926"/>
              <a:gd name="connsiteX4325" fmla="*/ 4235631 w 6114357"/>
              <a:gd name="connsiteY4325" fmla="*/ 1927116 h 6860926"/>
              <a:gd name="connsiteX4326" fmla="*/ 4229375 w 6114357"/>
              <a:gd name="connsiteY4326" fmla="*/ 1812774 h 6860926"/>
              <a:gd name="connsiteX4327" fmla="*/ 4235631 w 6114357"/>
              <a:gd name="connsiteY4327" fmla="*/ 1698358 h 6860926"/>
              <a:gd name="connsiteX4328" fmla="*/ 5028063 w 6114357"/>
              <a:gd name="connsiteY4328" fmla="*/ 1698344 h 6860926"/>
              <a:gd name="connsiteX4329" fmla="*/ 5073393 w 6114357"/>
              <a:gd name="connsiteY4329" fmla="*/ 1698344 h 6860926"/>
              <a:gd name="connsiteX4330" fmla="*/ 5079711 w 6114357"/>
              <a:gd name="connsiteY4330" fmla="*/ 1812759 h 6860926"/>
              <a:gd name="connsiteX4331" fmla="*/ 5073393 w 6114357"/>
              <a:gd name="connsiteY4331" fmla="*/ 1927103 h 6860926"/>
              <a:gd name="connsiteX4332" fmla="*/ 5028063 w 6114357"/>
              <a:gd name="connsiteY4332" fmla="*/ 1927103 h 6860926"/>
              <a:gd name="connsiteX4333" fmla="*/ 5021806 w 6114357"/>
              <a:gd name="connsiteY4333" fmla="*/ 1812759 h 6860926"/>
              <a:gd name="connsiteX4334" fmla="*/ 5028063 w 6114357"/>
              <a:gd name="connsiteY4334" fmla="*/ 1698344 h 6860926"/>
              <a:gd name="connsiteX4335" fmla="*/ 5820488 w 6114357"/>
              <a:gd name="connsiteY4335" fmla="*/ 1698336 h 6860926"/>
              <a:gd name="connsiteX4336" fmla="*/ 5865816 w 6114357"/>
              <a:gd name="connsiteY4336" fmla="*/ 1698336 h 6860926"/>
              <a:gd name="connsiteX4337" fmla="*/ 5872137 w 6114357"/>
              <a:gd name="connsiteY4337" fmla="*/ 1812751 h 6860926"/>
              <a:gd name="connsiteX4338" fmla="*/ 5865816 w 6114357"/>
              <a:gd name="connsiteY4338" fmla="*/ 1927094 h 6860926"/>
              <a:gd name="connsiteX4339" fmla="*/ 5820488 w 6114357"/>
              <a:gd name="connsiteY4339" fmla="*/ 1927094 h 6860926"/>
              <a:gd name="connsiteX4340" fmla="*/ 5814231 w 6114357"/>
              <a:gd name="connsiteY4340" fmla="*/ 1812751 h 6860926"/>
              <a:gd name="connsiteX4341" fmla="*/ 5820488 w 6114357"/>
              <a:gd name="connsiteY4341" fmla="*/ 1698336 h 6860926"/>
              <a:gd name="connsiteX4342" fmla="*/ 406823 w 6114357"/>
              <a:gd name="connsiteY4342" fmla="*/ 1621618 h 6860926"/>
              <a:gd name="connsiteX4343" fmla="*/ 415219 w 6114357"/>
              <a:gd name="connsiteY4343" fmla="*/ 1625331 h 6860926"/>
              <a:gd name="connsiteX4344" fmla="*/ 508984 w 6114357"/>
              <a:gd name="connsiteY4344" fmla="*/ 1673313 h 6860926"/>
              <a:gd name="connsiteX4345" fmla="*/ 604877 w 6114357"/>
              <a:gd name="connsiteY4345" fmla="*/ 1735951 h 6860926"/>
              <a:gd name="connsiteX4346" fmla="*/ 582212 w 6114357"/>
              <a:gd name="connsiteY4346" fmla="*/ 1775218 h 6860926"/>
              <a:gd name="connsiteX4347" fmla="*/ 480064 w 6114357"/>
              <a:gd name="connsiteY4347" fmla="*/ 1723501 h 6860926"/>
              <a:gd name="connsiteX4348" fmla="*/ 384172 w 6114357"/>
              <a:gd name="connsiteY4348" fmla="*/ 1660863 h 6860926"/>
              <a:gd name="connsiteX4349" fmla="*/ 1199194 w 6114357"/>
              <a:gd name="connsiteY4349" fmla="*/ 1621607 h 6860926"/>
              <a:gd name="connsiteX4350" fmla="*/ 1207591 w 6114357"/>
              <a:gd name="connsiteY4350" fmla="*/ 1625321 h 6860926"/>
              <a:gd name="connsiteX4351" fmla="*/ 1301358 w 6114357"/>
              <a:gd name="connsiteY4351" fmla="*/ 1673303 h 6860926"/>
              <a:gd name="connsiteX4352" fmla="*/ 1397251 w 6114357"/>
              <a:gd name="connsiteY4352" fmla="*/ 1735939 h 6860926"/>
              <a:gd name="connsiteX4353" fmla="*/ 1374587 w 6114357"/>
              <a:gd name="connsiteY4353" fmla="*/ 1775207 h 6860926"/>
              <a:gd name="connsiteX4354" fmla="*/ 1272437 w 6114357"/>
              <a:gd name="connsiteY4354" fmla="*/ 1723490 h 6860926"/>
              <a:gd name="connsiteX4355" fmla="*/ 1176543 w 6114357"/>
              <a:gd name="connsiteY4355" fmla="*/ 1660853 h 6860926"/>
              <a:gd name="connsiteX4356" fmla="*/ 185939 w 6114357"/>
              <a:gd name="connsiteY4356" fmla="*/ 1621602 h 6860926"/>
              <a:gd name="connsiteX4357" fmla="*/ 208602 w 6114357"/>
              <a:gd name="connsiteY4357" fmla="*/ 1660870 h 6860926"/>
              <a:gd name="connsiteX4358" fmla="*/ 112710 w 6114357"/>
              <a:gd name="connsiteY4358" fmla="*/ 1723507 h 6860926"/>
              <a:gd name="connsiteX4359" fmla="*/ 10495 w 6114357"/>
              <a:gd name="connsiteY4359" fmla="*/ 1775223 h 6860926"/>
              <a:gd name="connsiteX4360" fmla="*/ 0 w 6114357"/>
              <a:gd name="connsiteY4360" fmla="*/ 1757041 h 6860926"/>
              <a:gd name="connsiteX4361" fmla="*/ 0 w 6114357"/>
              <a:gd name="connsiteY4361" fmla="*/ 1727265 h 6860926"/>
              <a:gd name="connsiteX4362" fmla="*/ 15778 w 6114357"/>
              <a:gd name="connsiteY4362" fmla="*/ 1716226 h 6860926"/>
              <a:gd name="connsiteX4363" fmla="*/ 83787 w 6114357"/>
              <a:gd name="connsiteY4363" fmla="*/ 1673320 h 6860926"/>
              <a:gd name="connsiteX4364" fmla="*/ 185939 w 6114357"/>
              <a:gd name="connsiteY4364" fmla="*/ 1621602 h 6860926"/>
              <a:gd name="connsiteX4365" fmla="*/ 1991605 w 6114357"/>
              <a:gd name="connsiteY4365" fmla="*/ 1621598 h 6860926"/>
              <a:gd name="connsiteX4366" fmla="*/ 2000001 w 6114357"/>
              <a:gd name="connsiteY4366" fmla="*/ 1625310 h 6860926"/>
              <a:gd name="connsiteX4367" fmla="*/ 2093772 w 6114357"/>
              <a:gd name="connsiteY4367" fmla="*/ 1673292 h 6860926"/>
              <a:gd name="connsiteX4368" fmla="*/ 2189673 w 6114357"/>
              <a:gd name="connsiteY4368" fmla="*/ 1735929 h 6860926"/>
              <a:gd name="connsiteX4369" fmla="*/ 2167008 w 6114357"/>
              <a:gd name="connsiteY4369" fmla="*/ 1775196 h 6860926"/>
              <a:gd name="connsiteX4370" fmla="*/ 2064848 w 6114357"/>
              <a:gd name="connsiteY4370" fmla="*/ 1723478 h 6860926"/>
              <a:gd name="connsiteX4371" fmla="*/ 1968954 w 6114357"/>
              <a:gd name="connsiteY4371" fmla="*/ 1660842 h 6860926"/>
              <a:gd name="connsiteX4372" fmla="*/ 406771 w 6114357"/>
              <a:gd name="connsiteY4372" fmla="*/ 1621596 h 6860926"/>
              <a:gd name="connsiteX4373" fmla="*/ 406836 w 6114357"/>
              <a:gd name="connsiteY4373" fmla="*/ 1621596 h 6860926"/>
              <a:gd name="connsiteX4374" fmla="*/ 406823 w 6114357"/>
              <a:gd name="connsiteY4374" fmla="*/ 1621618 h 6860926"/>
              <a:gd name="connsiteX4375" fmla="*/ 978375 w 6114357"/>
              <a:gd name="connsiteY4375" fmla="*/ 1621591 h 6860926"/>
              <a:gd name="connsiteX4376" fmla="*/ 1001037 w 6114357"/>
              <a:gd name="connsiteY4376" fmla="*/ 1660857 h 6860926"/>
              <a:gd name="connsiteX4377" fmla="*/ 905143 w 6114357"/>
              <a:gd name="connsiteY4377" fmla="*/ 1723495 h 6860926"/>
              <a:gd name="connsiteX4378" fmla="*/ 802928 w 6114357"/>
              <a:gd name="connsiteY4378" fmla="*/ 1775213 h 6860926"/>
              <a:gd name="connsiteX4379" fmla="*/ 780267 w 6114357"/>
              <a:gd name="connsiteY4379" fmla="*/ 1735944 h 6860926"/>
              <a:gd name="connsiteX4380" fmla="*/ 780328 w 6114357"/>
              <a:gd name="connsiteY4380" fmla="*/ 1735944 h 6860926"/>
              <a:gd name="connsiteX4381" fmla="*/ 876221 w 6114357"/>
              <a:gd name="connsiteY4381" fmla="*/ 1673308 h 6860926"/>
              <a:gd name="connsiteX4382" fmla="*/ 978375 w 6114357"/>
              <a:gd name="connsiteY4382" fmla="*/ 1621591 h 6860926"/>
              <a:gd name="connsiteX4383" fmla="*/ 2784039 w 6114357"/>
              <a:gd name="connsiteY4383" fmla="*/ 1621587 h 6860926"/>
              <a:gd name="connsiteX4384" fmla="*/ 2792433 w 6114357"/>
              <a:gd name="connsiteY4384" fmla="*/ 1625299 h 6860926"/>
              <a:gd name="connsiteX4385" fmla="*/ 2886199 w 6114357"/>
              <a:gd name="connsiteY4385" fmla="*/ 1673282 h 6860926"/>
              <a:gd name="connsiteX4386" fmla="*/ 2982097 w 6114357"/>
              <a:gd name="connsiteY4386" fmla="*/ 1735918 h 6860926"/>
              <a:gd name="connsiteX4387" fmla="*/ 2959430 w 6114357"/>
              <a:gd name="connsiteY4387" fmla="*/ 1775184 h 6860926"/>
              <a:gd name="connsiteX4388" fmla="*/ 2857283 w 6114357"/>
              <a:gd name="connsiteY4388" fmla="*/ 1723468 h 6860926"/>
              <a:gd name="connsiteX4389" fmla="*/ 2761385 w 6114357"/>
              <a:gd name="connsiteY4389" fmla="*/ 1660832 h 6860926"/>
              <a:gd name="connsiteX4390" fmla="*/ 1199144 w 6114357"/>
              <a:gd name="connsiteY4390" fmla="*/ 1621586 h 6860926"/>
              <a:gd name="connsiteX4391" fmla="*/ 1199206 w 6114357"/>
              <a:gd name="connsiteY4391" fmla="*/ 1621586 h 6860926"/>
              <a:gd name="connsiteX4392" fmla="*/ 1199194 w 6114357"/>
              <a:gd name="connsiteY4392" fmla="*/ 1621607 h 6860926"/>
              <a:gd name="connsiteX4393" fmla="*/ 1770715 w 6114357"/>
              <a:gd name="connsiteY4393" fmla="*/ 1621581 h 6860926"/>
              <a:gd name="connsiteX4394" fmla="*/ 1793380 w 6114357"/>
              <a:gd name="connsiteY4394" fmla="*/ 1660847 h 6860926"/>
              <a:gd name="connsiteX4395" fmla="*/ 1697507 w 6114357"/>
              <a:gd name="connsiteY4395" fmla="*/ 1723484 h 6860926"/>
              <a:gd name="connsiteX4396" fmla="*/ 1595293 w 6114357"/>
              <a:gd name="connsiteY4396" fmla="*/ 1775202 h 6860926"/>
              <a:gd name="connsiteX4397" fmla="*/ 1572625 w 6114357"/>
              <a:gd name="connsiteY4397" fmla="*/ 1735934 h 6860926"/>
              <a:gd name="connsiteX4398" fmla="*/ 1572692 w 6114357"/>
              <a:gd name="connsiteY4398" fmla="*/ 1735934 h 6860926"/>
              <a:gd name="connsiteX4399" fmla="*/ 1668586 w 6114357"/>
              <a:gd name="connsiteY4399" fmla="*/ 1673298 h 6860926"/>
              <a:gd name="connsiteX4400" fmla="*/ 1770715 w 6114357"/>
              <a:gd name="connsiteY4400" fmla="*/ 1621581 h 6860926"/>
              <a:gd name="connsiteX4401" fmla="*/ 3576458 w 6114357"/>
              <a:gd name="connsiteY4401" fmla="*/ 1621578 h 6860926"/>
              <a:gd name="connsiteX4402" fmla="*/ 3584854 w 6114357"/>
              <a:gd name="connsiteY4402" fmla="*/ 1625289 h 6860926"/>
              <a:gd name="connsiteX4403" fmla="*/ 3678618 w 6114357"/>
              <a:gd name="connsiteY4403" fmla="*/ 1673272 h 6860926"/>
              <a:gd name="connsiteX4404" fmla="*/ 3774507 w 6114357"/>
              <a:gd name="connsiteY4404" fmla="*/ 1735908 h 6860926"/>
              <a:gd name="connsiteX4405" fmla="*/ 3751844 w 6114357"/>
              <a:gd name="connsiteY4405" fmla="*/ 1775173 h 6860926"/>
              <a:gd name="connsiteX4406" fmla="*/ 3649698 w 6114357"/>
              <a:gd name="connsiteY4406" fmla="*/ 1723457 h 6860926"/>
              <a:gd name="connsiteX4407" fmla="*/ 3553805 w 6114357"/>
              <a:gd name="connsiteY4407" fmla="*/ 1660821 h 6860926"/>
              <a:gd name="connsiteX4408" fmla="*/ 1991555 w 6114357"/>
              <a:gd name="connsiteY4408" fmla="*/ 1621576 h 6860926"/>
              <a:gd name="connsiteX4409" fmla="*/ 1991620 w 6114357"/>
              <a:gd name="connsiteY4409" fmla="*/ 1621576 h 6860926"/>
              <a:gd name="connsiteX4410" fmla="*/ 1991605 w 6114357"/>
              <a:gd name="connsiteY4410" fmla="*/ 1621598 h 6860926"/>
              <a:gd name="connsiteX4411" fmla="*/ 2563155 w 6114357"/>
              <a:gd name="connsiteY4411" fmla="*/ 1621571 h 6860926"/>
              <a:gd name="connsiteX4412" fmla="*/ 2585820 w 6114357"/>
              <a:gd name="connsiteY4412" fmla="*/ 1660837 h 6860926"/>
              <a:gd name="connsiteX4413" fmla="*/ 2489926 w 6114357"/>
              <a:gd name="connsiteY4413" fmla="*/ 1723473 h 6860926"/>
              <a:gd name="connsiteX4414" fmla="*/ 2387716 w 6114357"/>
              <a:gd name="connsiteY4414" fmla="*/ 1775190 h 6860926"/>
              <a:gd name="connsiteX4415" fmla="*/ 2365053 w 6114357"/>
              <a:gd name="connsiteY4415" fmla="*/ 1735923 h 6860926"/>
              <a:gd name="connsiteX4416" fmla="*/ 2365115 w 6114357"/>
              <a:gd name="connsiteY4416" fmla="*/ 1735923 h 6860926"/>
              <a:gd name="connsiteX4417" fmla="*/ 2461004 w 6114357"/>
              <a:gd name="connsiteY4417" fmla="*/ 1673287 h 6860926"/>
              <a:gd name="connsiteX4418" fmla="*/ 2563155 w 6114357"/>
              <a:gd name="connsiteY4418" fmla="*/ 1621571 h 6860926"/>
              <a:gd name="connsiteX4419" fmla="*/ 4368734 w 6114357"/>
              <a:gd name="connsiteY4419" fmla="*/ 1621566 h 6860926"/>
              <a:gd name="connsiteX4420" fmla="*/ 4377133 w 6114357"/>
              <a:gd name="connsiteY4420" fmla="*/ 1625279 h 6860926"/>
              <a:gd name="connsiteX4421" fmla="*/ 4470896 w 6114357"/>
              <a:gd name="connsiteY4421" fmla="*/ 1673261 h 6860926"/>
              <a:gd name="connsiteX4422" fmla="*/ 4566786 w 6114357"/>
              <a:gd name="connsiteY4422" fmla="*/ 1735896 h 6860926"/>
              <a:gd name="connsiteX4423" fmla="*/ 4544124 w 6114357"/>
              <a:gd name="connsiteY4423" fmla="*/ 1775162 h 6860926"/>
              <a:gd name="connsiteX4424" fmla="*/ 4441974 w 6114357"/>
              <a:gd name="connsiteY4424" fmla="*/ 1723446 h 6860926"/>
              <a:gd name="connsiteX4425" fmla="*/ 4346083 w 6114357"/>
              <a:gd name="connsiteY4425" fmla="*/ 1660811 h 6860926"/>
              <a:gd name="connsiteX4426" fmla="*/ 2783988 w 6114357"/>
              <a:gd name="connsiteY4426" fmla="*/ 1621565 h 6860926"/>
              <a:gd name="connsiteX4427" fmla="*/ 2784048 w 6114357"/>
              <a:gd name="connsiteY4427" fmla="*/ 1621565 h 6860926"/>
              <a:gd name="connsiteX4428" fmla="*/ 2784039 w 6114357"/>
              <a:gd name="connsiteY4428" fmla="*/ 1621587 h 6860926"/>
              <a:gd name="connsiteX4429" fmla="*/ 3355572 w 6114357"/>
              <a:gd name="connsiteY4429" fmla="*/ 1621560 h 6860926"/>
              <a:gd name="connsiteX4430" fmla="*/ 3378237 w 6114357"/>
              <a:gd name="connsiteY4430" fmla="*/ 1660827 h 6860926"/>
              <a:gd name="connsiteX4431" fmla="*/ 3282344 w 6114357"/>
              <a:gd name="connsiteY4431" fmla="*/ 1723462 h 6860926"/>
              <a:gd name="connsiteX4432" fmla="*/ 3180130 w 6114357"/>
              <a:gd name="connsiteY4432" fmla="*/ 1775178 h 6860926"/>
              <a:gd name="connsiteX4433" fmla="*/ 3157465 w 6114357"/>
              <a:gd name="connsiteY4433" fmla="*/ 1735912 h 6860926"/>
              <a:gd name="connsiteX4434" fmla="*/ 3157529 w 6114357"/>
              <a:gd name="connsiteY4434" fmla="*/ 1735912 h 6860926"/>
              <a:gd name="connsiteX4435" fmla="*/ 3253423 w 6114357"/>
              <a:gd name="connsiteY4435" fmla="*/ 1673277 h 6860926"/>
              <a:gd name="connsiteX4436" fmla="*/ 3355572 w 6114357"/>
              <a:gd name="connsiteY4436" fmla="*/ 1621560 h 6860926"/>
              <a:gd name="connsiteX4437" fmla="*/ 5161164 w 6114357"/>
              <a:gd name="connsiteY4437" fmla="*/ 1621557 h 6860926"/>
              <a:gd name="connsiteX4438" fmla="*/ 5169559 w 6114357"/>
              <a:gd name="connsiteY4438" fmla="*/ 1625269 h 6860926"/>
              <a:gd name="connsiteX4439" fmla="*/ 5263326 w 6114357"/>
              <a:gd name="connsiteY4439" fmla="*/ 1673250 h 6860926"/>
              <a:gd name="connsiteX4440" fmla="*/ 5359219 w 6114357"/>
              <a:gd name="connsiteY4440" fmla="*/ 1735885 h 6860926"/>
              <a:gd name="connsiteX4441" fmla="*/ 5336555 w 6114357"/>
              <a:gd name="connsiteY4441" fmla="*/ 1775151 h 6860926"/>
              <a:gd name="connsiteX4442" fmla="*/ 5234405 w 6114357"/>
              <a:gd name="connsiteY4442" fmla="*/ 1723435 h 6860926"/>
              <a:gd name="connsiteX4443" fmla="*/ 5138513 w 6114357"/>
              <a:gd name="connsiteY4443" fmla="*/ 1660801 h 6860926"/>
              <a:gd name="connsiteX4444" fmla="*/ 3576404 w 6114357"/>
              <a:gd name="connsiteY4444" fmla="*/ 1621555 h 6860926"/>
              <a:gd name="connsiteX4445" fmla="*/ 3576470 w 6114357"/>
              <a:gd name="connsiteY4445" fmla="*/ 1621555 h 6860926"/>
              <a:gd name="connsiteX4446" fmla="*/ 3576458 w 6114357"/>
              <a:gd name="connsiteY4446" fmla="*/ 1621578 h 6860926"/>
              <a:gd name="connsiteX4447" fmla="*/ 4147972 w 6114357"/>
              <a:gd name="connsiteY4447" fmla="*/ 1621549 h 6860926"/>
              <a:gd name="connsiteX4448" fmla="*/ 4170638 w 6114357"/>
              <a:gd name="connsiteY4448" fmla="*/ 1660816 h 6860926"/>
              <a:gd name="connsiteX4449" fmla="*/ 4074744 w 6114357"/>
              <a:gd name="connsiteY4449" fmla="*/ 1723452 h 6860926"/>
              <a:gd name="connsiteX4450" fmla="*/ 3972527 w 6114357"/>
              <a:gd name="connsiteY4450" fmla="*/ 1775167 h 6860926"/>
              <a:gd name="connsiteX4451" fmla="*/ 3949866 w 6114357"/>
              <a:gd name="connsiteY4451" fmla="*/ 1735902 h 6860926"/>
              <a:gd name="connsiteX4452" fmla="*/ 4045760 w 6114357"/>
              <a:gd name="connsiteY4452" fmla="*/ 1673267 h 6860926"/>
              <a:gd name="connsiteX4453" fmla="*/ 4147972 w 6114357"/>
              <a:gd name="connsiteY4453" fmla="*/ 1621549 h 6860926"/>
              <a:gd name="connsiteX4454" fmla="*/ 4368680 w 6114357"/>
              <a:gd name="connsiteY4454" fmla="*/ 1621544 h 6860926"/>
              <a:gd name="connsiteX4455" fmla="*/ 4368743 w 6114357"/>
              <a:gd name="connsiteY4455" fmla="*/ 1621544 h 6860926"/>
              <a:gd name="connsiteX4456" fmla="*/ 4368734 w 6114357"/>
              <a:gd name="connsiteY4456" fmla="*/ 1621566 h 6860926"/>
              <a:gd name="connsiteX4457" fmla="*/ 4940405 w 6114357"/>
              <a:gd name="connsiteY4457" fmla="*/ 1621539 h 6860926"/>
              <a:gd name="connsiteX4458" fmla="*/ 4963069 w 6114357"/>
              <a:gd name="connsiteY4458" fmla="*/ 1660806 h 6860926"/>
              <a:gd name="connsiteX4459" fmla="*/ 4867176 w 6114357"/>
              <a:gd name="connsiteY4459" fmla="*/ 1723440 h 6860926"/>
              <a:gd name="connsiteX4460" fmla="*/ 4764961 w 6114357"/>
              <a:gd name="connsiteY4460" fmla="*/ 1775157 h 6860926"/>
              <a:gd name="connsiteX4461" fmla="*/ 4742295 w 6114357"/>
              <a:gd name="connsiteY4461" fmla="*/ 1735890 h 6860926"/>
              <a:gd name="connsiteX4462" fmla="*/ 4838187 w 6114357"/>
              <a:gd name="connsiteY4462" fmla="*/ 1673257 h 6860926"/>
              <a:gd name="connsiteX4463" fmla="*/ 4940405 w 6114357"/>
              <a:gd name="connsiteY4463" fmla="*/ 1621539 h 6860926"/>
              <a:gd name="connsiteX4464" fmla="*/ 5161113 w 6114357"/>
              <a:gd name="connsiteY4464" fmla="*/ 1621534 h 6860926"/>
              <a:gd name="connsiteX4465" fmla="*/ 5161176 w 6114357"/>
              <a:gd name="connsiteY4465" fmla="*/ 1621534 h 6860926"/>
              <a:gd name="connsiteX4466" fmla="*/ 5161164 w 6114357"/>
              <a:gd name="connsiteY4466" fmla="*/ 1621557 h 6860926"/>
              <a:gd name="connsiteX4467" fmla="*/ 5732767 w 6114357"/>
              <a:gd name="connsiteY4467" fmla="*/ 1621529 h 6860926"/>
              <a:gd name="connsiteX4468" fmla="*/ 5755432 w 6114357"/>
              <a:gd name="connsiteY4468" fmla="*/ 1660795 h 6860926"/>
              <a:gd name="connsiteX4469" fmla="*/ 5659540 w 6114357"/>
              <a:gd name="connsiteY4469" fmla="*/ 1723429 h 6860926"/>
              <a:gd name="connsiteX4470" fmla="*/ 5557325 w 6114357"/>
              <a:gd name="connsiteY4470" fmla="*/ 1775146 h 6860926"/>
              <a:gd name="connsiteX4471" fmla="*/ 5534662 w 6114357"/>
              <a:gd name="connsiteY4471" fmla="*/ 1735879 h 6860926"/>
              <a:gd name="connsiteX4472" fmla="*/ 5630554 w 6114357"/>
              <a:gd name="connsiteY4472" fmla="*/ 1673244 h 6860926"/>
              <a:gd name="connsiteX4473" fmla="*/ 5732767 w 6114357"/>
              <a:gd name="connsiteY4473" fmla="*/ 1621529 h 6860926"/>
              <a:gd name="connsiteX4474" fmla="*/ 5953539 w 6114357"/>
              <a:gd name="connsiteY4474" fmla="*/ 1621524 h 6860926"/>
              <a:gd name="connsiteX4475" fmla="*/ 6055753 w 6114357"/>
              <a:gd name="connsiteY4475" fmla="*/ 1673240 h 6860926"/>
              <a:gd name="connsiteX4476" fmla="*/ 6114357 w 6114357"/>
              <a:gd name="connsiteY4476" fmla="*/ 1710242 h 6860926"/>
              <a:gd name="connsiteX4477" fmla="*/ 6114357 w 6114357"/>
              <a:gd name="connsiteY4477" fmla="*/ 1768512 h 6860926"/>
              <a:gd name="connsiteX4478" fmla="*/ 6097938 w 6114357"/>
              <a:gd name="connsiteY4478" fmla="*/ 1760846 h 6860926"/>
              <a:gd name="connsiteX4479" fmla="*/ 6026769 w 6114357"/>
              <a:gd name="connsiteY4479" fmla="*/ 1723424 h 6860926"/>
              <a:gd name="connsiteX4480" fmla="*/ 5930874 w 6114357"/>
              <a:gd name="connsiteY4480" fmla="*/ 1660790 h 6860926"/>
              <a:gd name="connsiteX4481" fmla="*/ 669878 w 6114357"/>
              <a:gd name="connsiteY4481" fmla="*/ 1469635 h 6860926"/>
              <a:gd name="connsiteX4482" fmla="*/ 715206 w 6114357"/>
              <a:gd name="connsiteY4482" fmla="*/ 1469635 h 6860926"/>
              <a:gd name="connsiteX4483" fmla="*/ 721525 w 6114357"/>
              <a:gd name="connsiteY4483" fmla="*/ 1583988 h 6860926"/>
              <a:gd name="connsiteX4484" fmla="*/ 715206 w 6114357"/>
              <a:gd name="connsiteY4484" fmla="*/ 1698342 h 6860926"/>
              <a:gd name="connsiteX4485" fmla="*/ 669878 w 6114357"/>
              <a:gd name="connsiteY4485" fmla="*/ 1698342 h 6860926"/>
              <a:gd name="connsiteX4486" fmla="*/ 663556 w 6114357"/>
              <a:gd name="connsiteY4486" fmla="*/ 1583988 h 6860926"/>
              <a:gd name="connsiteX4487" fmla="*/ 669878 w 6114357"/>
              <a:gd name="connsiteY4487" fmla="*/ 1469635 h 6860926"/>
              <a:gd name="connsiteX4488" fmla="*/ 1462306 w 6114357"/>
              <a:gd name="connsiteY4488" fmla="*/ 1469624 h 6860926"/>
              <a:gd name="connsiteX4489" fmla="*/ 1507634 w 6114357"/>
              <a:gd name="connsiteY4489" fmla="*/ 1469624 h 6860926"/>
              <a:gd name="connsiteX4490" fmla="*/ 1513955 w 6114357"/>
              <a:gd name="connsiteY4490" fmla="*/ 1583978 h 6860926"/>
              <a:gd name="connsiteX4491" fmla="*/ 1507634 w 6114357"/>
              <a:gd name="connsiteY4491" fmla="*/ 1698332 h 6860926"/>
              <a:gd name="connsiteX4492" fmla="*/ 1462306 w 6114357"/>
              <a:gd name="connsiteY4492" fmla="*/ 1698332 h 6860926"/>
              <a:gd name="connsiteX4493" fmla="*/ 1455985 w 6114357"/>
              <a:gd name="connsiteY4493" fmla="*/ 1583978 h 6860926"/>
              <a:gd name="connsiteX4494" fmla="*/ 1462306 w 6114357"/>
              <a:gd name="connsiteY4494" fmla="*/ 1469624 h 6860926"/>
              <a:gd name="connsiteX4495" fmla="*/ 2254725 w 6114357"/>
              <a:gd name="connsiteY4495" fmla="*/ 1469616 h 6860926"/>
              <a:gd name="connsiteX4496" fmla="*/ 2300053 w 6114357"/>
              <a:gd name="connsiteY4496" fmla="*/ 1469616 h 6860926"/>
              <a:gd name="connsiteX4497" fmla="*/ 2306378 w 6114357"/>
              <a:gd name="connsiteY4497" fmla="*/ 1583968 h 6860926"/>
              <a:gd name="connsiteX4498" fmla="*/ 2300053 w 6114357"/>
              <a:gd name="connsiteY4498" fmla="*/ 1698321 h 6860926"/>
              <a:gd name="connsiteX4499" fmla="*/ 2254725 w 6114357"/>
              <a:gd name="connsiteY4499" fmla="*/ 1698321 h 6860926"/>
              <a:gd name="connsiteX4500" fmla="*/ 2248468 w 6114357"/>
              <a:gd name="connsiteY4500" fmla="*/ 1583968 h 6860926"/>
              <a:gd name="connsiteX4501" fmla="*/ 2254725 w 6114357"/>
              <a:gd name="connsiteY4501" fmla="*/ 1469616 h 6860926"/>
              <a:gd name="connsiteX4502" fmla="*/ 3047151 w 6114357"/>
              <a:gd name="connsiteY4502" fmla="*/ 1469607 h 6860926"/>
              <a:gd name="connsiteX4503" fmla="*/ 3092475 w 6114357"/>
              <a:gd name="connsiteY4503" fmla="*/ 1469607 h 6860926"/>
              <a:gd name="connsiteX4504" fmla="*/ 3098798 w 6114357"/>
              <a:gd name="connsiteY4504" fmla="*/ 1583958 h 6860926"/>
              <a:gd name="connsiteX4505" fmla="*/ 3092475 w 6114357"/>
              <a:gd name="connsiteY4505" fmla="*/ 1698311 h 6860926"/>
              <a:gd name="connsiteX4506" fmla="*/ 3047151 w 6114357"/>
              <a:gd name="connsiteY4506" fmla="*/ 1698311 h 6860926"/>
              <a:gd name="connsiteX4507" fmla="*/ 3040896 w 6114357"/>
              <a:gd name="connsiteY4507" fmla="*/ 1583958 h 6860926"/>
              <a:gd name="connsiteX4508" fmla="*/ 3047151 w 6114357"/>
              <a:gd name="connsiteY4508" fmla="*/ 1469607 h 6860926"/>
              <a:gd name="connsiteX4509" fmla="*/ 3839502 w 6114357"/>
              <a:gd name="connsiteY4509" fmla="*/ 1469597 h 6860926"/>
              <a:gd name="connsiteX4510" fmla="*/ 3884741 w 6114357"/>
              <a:gd name="connsiteY4510" fmla="*/ 1469597 h 6860926"/>
              <a:gd name="connsiteX4511" fmla="*/ 3891062 w 6114357"/>
              <a:gd name="connsiteY4511" fmla="*/ 1583947 h 6860926"/>
              <a:gd name="connsiteX4512" fmla="*/ 3884741 w 6114357"/>
              <a:gd name="connsiteY4512" fmla="*/ 1698300 h 6860926"/>
              <a:gd name="connsiteX4513" fmla="*/ 3839502 w 6114357"/>
              <a:gd name="connsiteY4513" fmla="*/ 1698300 h 6860926"/>
              <a:gd name="connsiteX4514" fmla="*/ 3833245 w 6114357"/>
              <a:gd name="connsiteY4514" fmla="*/ 1583947 h 6860926"/>
              <a:gd name="connsiteX4515" fmla="*/ 3839502 w 6114357"/>
              <a:gd name="connsiteY4515" fmla="*/ 1469597 h 6860926"/>
              <a:gd name="connsiteX4516" fmla="*/ 4631846 w 6114357"/>
              <a:gd name="connsiteY4516" fmla="*/ 1469589 h 6860926"/>
              <a:gd name="connsiteX4517" fmla="*/ 4677177 w 6114357"/>
              <a:gd name="connsiteY4517" fmla="*/ 1469589 h 6860926"/>
              <a:gd name="connsiteX4518" fmla="*/ 4683497 w 6114357"/>
              <a:gd name="connsiteY4518" fmla="*/ 1583938 h 6860926"/>
              <a:gd name="connsiteX4519" fmla="*/ 4677177 w 6114357"/>
              <a:gd name="connsiteY4519" fmla="*/ 1698289 h 6860926"/>
              <a:gd name="connsiteX4520" fmla="*/ 4631846 w 6114357"/>
              <a:gd name="connsiteY4520" fmla="*/ 1698289 h 6860926"/>
              <a:gd name="connsiteX4521" fmla="*/ 4625590 w 6114357"/>
              <a:gd name="connsiteY4521" fmla="*/ 1583938 h 6860926"/>
              <a:gd name="connsiteX4522" fmla="*/ 4631846 w 6114357"/>
              <a:gd name="connsiteY4522" fmla="*/ 1469589 h 6860926"/>
              <a:gd name="connsiteX4523" fmla="*/ 5424276 w 6114357"/>
              <a:gd name="connsiteY4523" fmla="*/ 1469579 h 6860926"/>
              <a:gd name="connsiteX4524" fmla="*/ 5469603 w 6114357"/>
              <a:gd name="connsiteY4524" fmla="*/ 1469579 h 6860926"/>
              <a:gd name="connsiteX4525" fmla="*/ 5475923 w 6114357"/>
              <a:gd name="connsiteY4525" fmla="*/ 1583928 h 6860926"/>
              <a:gd name="connsiteX4526" fmla="*/ 5469603 w 6114357"/>
              <a:gd name="connsiteY4526" fmla="*/ 1698278 h 6860926"/>
              <a:gd name="connsiteX4527" fmla="*/ 5424276 w 6114357"/>
              <a:gd name="connsiteY4527" fmla="*/ 1698278 h 6860926"/>
              <a:gd name="connsiteX4528" fmla="*/ 5417954 w 6114357"/>
              <a:gd name="connsiteY4528" fmla="*/ 1583928 h 6860926"/>
              <a:gd name="connsiteX4529" fmla="*/ 5424276 w 6114357"/>
              <a:gd name="connsiteY4529" fmla="*/ 1469579 h 6860926"/>
              <a:gd name="connsiteX4530" fmla="*/ 6114357 w 6114357"/>
              <a:gd name="connsiteY4530" fmla="*/ 1399380 h 6860926"/>
              <a:gd name="connsiteX4531" fmla="*/ 6114357 w 6114357"/>
              <a:gd name="connsiteY4531" fmla="*/ 1457661 h 6860926"/>
              <a:gd name="connsiteX4532" fmla="*/ 6055753 w 6114357"/>
              <a:gd name="connsiteY4532" fmla="*/ 1494660 h 6860926"/>
              <a:gd name="connsiteX4533" fmla="*/ 5953539 w 6114357"/>
              <a:gd name="connsiteY4533" fmla="*/ 1546375 h 6860926"/>
              <a:gd name="connsiteX4534" fmla="*/ 5930874 w 6114357"/>
              <a:gd name="connsiteY4534" fmla="*/ 1507110 h 6860926"/>
              <a:gd name="connsiteX4535" fmla="*/ 6026769 w 6114357"/>
              <a:gd name="connsiteY4535" fmla="*/ 1444478 h 6860926"/>
              <a:gd name="connsiteX4536" fmla="*/ 6097938 w 6114357"/>
              <a:gd name="connsiteY4536" fmla="*/ 1407035 h 6860926"/>
              <a:gd name="connsiteX4537" fmla="*/ 10610 w 6114357"/>
              <a:gd name="connsiteY4537" fmla="*/ 1392862 h 6860926"/>
              <a:gd name="connsiteX4538" fmla="*/ 19006 w 6114357"/>
              <a:gd name="connsiteY4538" fmla="*/ 1396575 h 6860926"/>
              <a:gd name="connsiteX4539" fmla="*/ 112773 w 6114357"/>
              <a:gd name="connsiteY4539" fmla="*/ 1444549 h 6860926"/>
              <a:gd name="connsiteX4540" fmla="*/ 208667 w 6114357"/>
              <a:gd name="connsiteY4540" fmla="*/ 1507183 h 6860926"/>
              <a:gd name="connsiteX4541" fmla="*/ 186002 w 6114357"/>
              <a:gd name="connsiteY4541" fmla="*/ 1546450 h 6860926"/>
              <a:gd name="connsiteX4542" fmla="*/ 83851 w 6114357"/>
              <a:gd name="connsiteY4542" fmla="*/ 1494733 h 6860926"/>
              <a:gd name="connsiteX4543" fmla="*/ 15842 w 6114357"/>
              <a:gd name="connsiteY4543" fmla="*/ 1451832 h 6860926"/>
              <a:gd name="connsiteX4544" fmla="*/ 0 w 6114357"/>
              <a:gd name="connsiteY4544" fmla="*/ 1440752 h 6860926"/>
              <a:gd name="connsiteX4545" fmla="*/ 0 w 6114357"/>
              <a:gd name="connsiteY4545" fmla="*/ 1411244 h 6860926"/>
              <a:gd name="connsiteX4546" fmla="*/ 803043 w 6114357"/>
              <a:gd name="connsiteY4546" fmla="*/ 1392850 h 6860926"/>
              <a:gd name="connsiteX4547" fmla="*/ 811440 w 6114357"/>
              <a:gd name="connsiteY4547" fmla="*/ 1396565 h 6860926"/>
              <a:gd name="connsiteX4548" fmla="*/ 905206 w 6114357"/>
              <a:gd name="connsiteY4548" fmla="*/ 1444539 h 6860926"/>
              <a:gd name="connsiteX4549" fmla="*/ 1001101 w 6114357"/>
              <a:gd name="connsiteY4549" fmla="*/ 1507173 h 6860926"/>
              <a:gd name="connsiteX4550" fmla="*/ 978439 w 6114357"/>
              <a:gd name="connsiteY4550" fmla="*/ 1546439 h 6860926"/>
              <a:gd name="connsiteX4551" fmla="*/ 876285 w 6114357"/>
              <a:gd name="connsiteY4551" fmla="*/ 1494723 h 6860926"/>
              <a:gd name="connsiteX4552" fmla="*/ 780391 w 6114357"/>
              <a:gd name="connsiteY4552" fmla="*/ 1432099 h 6860926"/>
              <a:gd name="connsiteX4553" fmla="*/ 1595408 w 6114357"/>
              <a:gd name="connsiteY4553" fmla="*/ 1392840 h 6860926"/>
              <a:gd name="connsiteX4554" fmla="*/ 1603803 w 6114357"/>
              <a:gd name="connsiteY4554" fmla="*/ 1396556 h 6860926"/>
              <a:gd name="connsiteX4555" fmla="*/ 1697573 w 6114357"/>
              <a:gd name="connsiteY4555" fmla="*/ 1444529 h 6860926"/>
              <a:gd name="connsiteX4556" fmla="*/ 1793445 w 6114357"/>
              <a:gd name="connsiteY4556" fmla="*/ 1507164 h 6860926"/>
              <a:gd name="connsiteX4557" fmla="*/ 1770778 w 6114357"/>
              <a:gd name="connsiteY4557" fmla="*/ 1546430 h 6860926"/>
              <a:gd name="connsiteX4558" fmla="*/ 1668650 w 6114357"/>
              <a:gd name="connsiteY4558" fmla="*/ 1494713 h 6860926"/>
              <a:gd name="connsiteX4559" fmla="*/ 1572757 w 6114357"/>
              <a:gd name="connsiteY4559" fmla="*/ 1432089 h 6860926"/>
              <a:gd name="connsiteX4560" fmla="*/ 10559 w 6114357"/>
              <a:gd name="connsiteY4560" fmla="*/ 1392837 h 6860926"/>
              <a:gd name="connsiteX4561" fmla="*/ 10623 w 6114357"/>
              <a:gd name="connsiteY4561" fmla="*/ 1392837 h 6860926"/>
              <a:gd name="connsiteX4562" fmla="*/ 10610 w 6114357"/>
              <a:gd name="connsiteY4562" fmla="*/ 1392862 h 6860926"/>
              <a:gd name="connsiteX4563" fmla="*/ 582149 w 6114357"/>
              <a:gd name="connsiteY4563" fmla="*/ 1392831 h 6860926"/>
              <a:gd name="connsiteX4564" fmla="*/ 604814 w 6114357"/>
              <a:gd name="connsiteY4564" fmla="*/ 1432102 h 6860926"/>
              <a:gd name="connsiteX4565" fmla="*/ 508921 w 6114357"/>
              <a:gd name="connsiteY4565" fmla="*/ 1494727 h 6860926"/>
              <a:gd name="connsiteX4566" fmla="*/ 406709 w 6114357"/>
              <a:gd name="connsiteY4566" fmla="*/ 1546444 h 6860926"/>
              <a:gd name="connsiteX4567" fmla="*/ 384044 w 6114357"/>
              <a:gd name="connsiteY4567" fmla="*/ 1507178 h 6860926"/>
              <a:gd name="connsiteX4568" fmla="*/ 384109 w 6114357"/>
              <a:gd name="connsiteY4568" fmla="*/ 1507178 h 6860926"/>
              <a:gd name="connsiteX4569" fmla="*/ 479998 w 6114357"/>
              <a:gd name="connsiteY4569" fmla="*/ 1444543 h 6860926"/>
              <a:gd name="connsiteX4570" fmla="*/ 582149 w 6114357"/>
              <a:gd name="connsiteY4570" fmla="*/ 1392831 h 6860926"/>
              <a:gd name="connsiteX4571" fmla="*/ 2387827 w 6114357"/>
              <a:gd name="connsiteY4571" fmla="*/ 1392830 h 6860926"/>
              <a:gd name="connsiteX4572" fmla="*/ 2396222 w 6114357"/>
              <a:gd name="connsiteY4572" fmla="*/ 1396547 h 6860926"/>
              <a:gd name="connsiteX4573" fmla="*/ 2489991 w 6114357"/>
              <a:gd name="connsiteY4573" fmla="*/ 1444520 h 6860926"/>
              <a:gd name="connsiteX4574" fmla="*/ 2585884 w 6114357"/>
              <a:gd name="connsiteY4574" fmla="*/ 1507154 h 6860926"/>
              <a:gd name="connsiteX4575" fmla="*/ 2563219 w 6114357"/>
              <a:gd name="connsiteY4575" fmla="*/ 1546420 h 6860926"/>
              <a:gd name="connsiteX4576" fmla="*/ 2461070 w 6114357"/>
              <a:gd name="connsiteY4576" fmla="*/ 1494704 h 6860926"/>
              <a:gd name="connsiteX4577" fmla="*/ 2365178 w 6114357"/>
              <a:gd name="connsiteY4577" fmla="*/ 1432076 h 6860926"/>
              <a:gd name="connsiteX4578" fmla="*/ 802992 w 6114357"/>
              <a:gd name="connsiteY4578" fmla="*/ 1392828 h 6860926"/>
              <a:gd name="connsiteX4579" fmla="*/ 803055 w 6114357"/>
              <a:gd name="connsiteY4579" fmla="*/ 1392828 h 6860926"/>
              <a:gd name="connsiteX4580" fmla="*/ 803043 w 6114357"/>
              <a:gd name="connsiteY4580" fmla="*/ 1392850 h 6860926"/>
              <a:gd name="connsiteX4581" fmla="*/ 1374521 w 6114357"/>
              <a:gd name="connsiteY4581" fmla="*/ 1392822 h 6860926"/>
              <a:gd name="connsiteX4582" fmla="*/ 1397185 w 6114357"/>
              <a:gd name="connsiteY4582" fmla="*/ 1432093 h 6860926"/>
              <a:gd name="connsiteX4583" fmla="*/ 1301292 w 6114357"/>
              <a:gd name="connsiteY4583" fmla="*/ 1494717 h 6860926"/>
              <a:gd name="connsiteX4584" fmla="*/ 1199080 w 6114357"/>
              <a:gd name="connsiteY4584" fmla="*/ 1546434 h 6860926"/>
              <a:gd name="connsiteX4585" fmla="*/ 1176415 w 6114357"/>
              <a:gd name="connsiteY4585" fmla="*/ 1507168 h 6860926"/>
              <a:gd name="connsiteX4586" fmla="*/ 1176479 w 6114357"/>
              <a:gd name="connsiteY4586" fmla="*/ 1507168 h 6860926"/>
              <a:gd name="connsiteX4587" fmla="*/ 1272371 w 6114357"/>
              <a:gd name="connsiteY4587" fmla="*/ 1444534 h 6860926"/>
              <a:gd name="connsiteX4588" fmla="*/ 1374521 w 6114357"/>
              <a:gd name="connsiteY4588" fmla="*/ 1392822 h 6860926"/>
              <a:gd name="connsiteX4589" fmla="*/ 3180246 w 6114357"/>
              <a:gd name="connsiteY4589" fmla="*/ 1392821 h 6860926"/>
              <a:gd name="connsiteX4590" fmla="*/ 3188642 w 6114357"/>
              <a:gd name="connsiteY4590" fmla="*/ 1396537 h 6860926"/>
              <a:gd name="connsiteX4591" fmla="*/ 3282411 w 6114357"/>
              <a:gd name="connsiteY4591" fmla="*/ 1444511 h 6860926"/>
              <a:gd name="connsiteX4592" fmla="*/ 3378302 w 6114357"/>
              <a:gd name="connsiteY4592" fmla="*/ 1507144 h 6860926"/>
              <a:gd name="connsiteX4593" fmla="*/ 3355638 w 6114357"/>
              <a:gd name="connsiteY4593" fmla="*/ 1546411 h 6860926"/>
              <a:gd name="connsiteX4594" fmla="*/ 3253486 w 6114357"/>
              <a:gd name="connsiteY4594" fmla="*/ 1494694 h 6860926"/>
              <a:gd name="connsiteX4595" fmla="*/ 3157594 w 6114357"/>
              <a:gd name="connsiteY4595" fmla="*/ 1432066 h 6860926"/>
              <a:gd name="connsiteX4596" fmla="*/ 1595356 w 6114357"/>
              <a:gd name="connsiteY4596" fmla="*/ 1392819 h 6860926"/>
              <a:gd name="connsiteX4597" fmla="*/ 1595422 w 6114357"/>
              <a:gd name="connsiteY4597" fmla="*/ 1392819 h 6860926"/>
              <a:gd name="connsiteX4598" fmla="*/ 1595408 w 6114357"/>
              <a:gd name="connsiteY4598" fmla="*/ 1392840 h 6860926"/>
              <a:gd name="connsiteX4599" fmla="*/ 2166944 w 6114357"/>
              <a:gd name="connsiteY4599" fmla="*/ 1392813 h 6860926"/>
              <a:gd name="connsiteX4600" fmla="*/ 2189608 w 6114357"/>
              <a:gd name="connsiteY4600" fmla="*/ 1432080 h 6860926"/>
              <a:gd name="connsiteX4601" fmla="*/ 2093708 w 6114357"/>
              <a:gd name="connsiteY4601" fmla="*/ 1494707 h 6860926"/>
              <a:gd name="connsiteX4602" fmla="*/ 1991490 w 6114357"/>
              <a:gd name="connsiteY4602" fmla="*/ 1546425 h 6860926"/>
              <a:gd name="connsiteX4603" fmla="*/ 1968828 w 6114357"/>
              <a:gd name="connsiteY4603" fmla="*/ 1507157 h 6860926"/>
              <a:gd name="connsiteX4604" fmla="*/ 1968893 w 6114357"/>
              <a:gd name="connsiteY4604" fmla="*/ 1507157 h 6860926"/>
              <a:gd name="connsiteX4605" fmla="*/ 2064785 w 6114357"/>
              <a:gd name="connsiteY4605" fmla="*/ 1444524 h 6860926"/>
              <a:gd name="connsiteX4606" fmla="*/ 2166944 w 6114357"/>
              <a:gd name="connsiteY4606" fmla="*/ 1392813 h 6860926"/>
              <a:gd name="connsiteX4607" fmla="*/ 3972581 w 6114357"/>
              <a:gd name="connsiteY4607" fmla="*/ 1392812 h 6860926"/>
              <a:gd name="connsiteX4608" fmla="*/ 3980976 w 6114357"/>
              <a:gd name="connsiteY4608" fmla="*/ 1396528 h 6860926"/>
              <a:gd name="connsiteX4609" fmla="*/ 4074744 w 6114357"/>
              <a:gd name="connsiteY4609" fmla="*/ 1444502 h 6860926"/>
              <a:gd name="connsiteX4610" fmla="*/ 4170638 w 6114357"/>
              <a:gd name="connsiteY4610" fmla="*/ 1507135 h 6860926"/>
              <a:gd name="connsiteX4611" fmla="*/ 4147972 w 6114357"/>
              <a:gd name="connsiteY4611" fmla="*/ 1546400 h 6860926"/>
              <a:gd name="connsiteX4612" fmla="*/ 4045823 w 6114357"/>
              <a:gd name="connsiteY4612" fmla="*/ 1494684 h 6860926"/>
              <a:gd name="connsiteX4613" fmla="*/ 3949930 w 6114357"/>
              <a:gd name="connsiteY4613" fmla="*/ 1432057 h 6860926"/>
              <a:gd name="connsiteX4614" fmla="*/ 2387778 w 6114357"/>
              <a:gd name="connsiteY4614" fmla="*/ 1392809 h 6860926"/>
              <a:gd name="connsiteX4615" fmla="*/ 2387841 w 6114357"/>
              <a:gd name="connsiteY4615" fmla="*/ 1392809 h 6860926"/>
              <a:gd name="connsiteX4616" fmla="*/ 2387827 w 6114357"/>
              <a:gd name="connsiteY4616" fmla="*/ 1392830 h 6860926"/>
              <a:gd name="connsiteX4617" fmla="*/ 2959365 w 6114357"/>
              <a:gd name="connsiteY4617" fmla="*/ 1392804 h 6860926"/>
              <a:gd name="connsiteX4618" fmla="*/ 2982029 w 6114357"/>
              <a:gd name="connsiteY4618" fmla="*/ 1432070 h 6860926"/>
              <a:gd name="connsiteX4619" fmla="*/ 2886133 w 6114357"/>
              <a:gd name="connsiteY4619" fmla="*/ 1494698 h 6860926"/>
              <a:gd name="connsiteX4620" fmla="*/ 2783922 w 6114357"/>
              <a:gd name="connsiteY4620" fmla="*/ 1546415 h 6860926"/>
              <a:gd name="connsiteX4621" fmla="*/ 2761255 w 6114357"/>
              <a:gd name="connsiteY4621" fmla="*/ 1507148 h 6860926"/>
              <a:gd name="connsiteX4622" fmla="*/ 2761321 w 6114357"/>
              <a:gd name="connsiteY4622" fmla="*/ 1507148 h 6860926"/>
              <a:gd name="connsiteX4623" fmla="*/ 2857216 w 6114357"/>
              <a:gd name="connsiteY4623" fmla="*/ 1444514 h 6860926"/>
              <a:gd name="connsiteX4624" fmla="*/ 2959365 w 6114357"/>
              <a:gd name="connsiteY4624" fmla="*/ 1392804 h 6860926"/>
              <a:gd name="connsiteX4625" fmla="*/ 4764949 w 6114357"/>
              <a:gd name="connsiteY4625" fmla="*/ 1392803 h 6860926"/>
              <a:gd name="connsiteX4626" fmla="*/ 4773345 w 6114357"/>
              <a:gd name="connsiteY4626" fmla="*/ 1396516 h 6860926"/>
              <a:gd name="connsiteX4627" fmla="*/ 4867111 w 6114357"/>
              <a:gd name="connsiteY4627" fmla="*/ 1444493 h 6860926"/>
              <a:gd name="connsiteX4628" fmla="*/ 4963005 w 6114357"/>
              <a:gd name="connsiteY4628" fmla="*/ 1507125 h 6860926"/>
              <a:gd name="connsiteX4629" fmla="*/ 4940339 w 6114357"/>
              <a:gd name="connsiteY4629" fmla="*/ 1546391 h 6860926"/>
              <a:gd name="connsiteX4630" fmla="*/ 4838187 w 6114357"/>
              <a:gd name="connsiteY4630" fmla="*/ 1494675 h 6860926"/>
              <a:gd name="connsiteX4631" fmla="*/ 4742295 w 6114357"/>
              <a:gd name="connsiteY4631" fmla="*/ 1432048 h 6860926"/>
              <a:gd name="connsiteX4632" fmla="*/ 3180193 w 6114357"/>
              <a:gd name="connsiteY4632" fmla="*/ 1392799 h 6860926"/>
              <a:gd name="connsiteX4633" fmla="*/ 3180258 w 6114357"/>
              <a:gd name="connsiteY4633" fmla="*/ 1392799 h 6860926"/>
              <a:gd name="connsiteX4634" fmla="*/ 3180246 w 6114357"/>
              <a:gd name="connsiteY4634" fmla="*/ 1392821 h 6860926"/>
              <a:gd name="connsiteX4635" fmla="*/ 3751778 w 6114357"/>
              <a:gd name="connsiteY4635" fmla="*/ 1392795 h 6860926"/>
              <a:gd name="connsiteX4636" fmla="*/ 3774444 w 6114357"/>
              <a:gd name="connsiteY4636" fmla="*/ 1432061 h 6860926"/>
              <a:gd name="connsiteX4637" fmla="*/ 3678554 w 6114357"/>
              <a:gd name="connsiteY4637" fmla="*/ 1494688 h 6860926"/>
              <a:gd name="connsiteX4638" fmla="*/ 3576342 w 6114357"/>
              <a:gd name="connsiteY4638" fmla="*/ 1546405 h 6860926"/>
              <a:gd name="connsiteX4639" fmla="*/ 3553675 w 6114357"/>
              <a:gd name="connsiteY4639" fmla="*/ 1507139 h 6860926"/>
              <a:gd name="connsiteX4640" fmla="*/ 3553741 w 6114357"/>
              <a:gd name="connsiteY4640" fmla="*/ 1507139 h 6860926"/>
              <a:gd name="connsiteX4641" fmla="*/ 3649632 w 6114357"/>
              <a:gd name="connsiteY4641" fmla="*/ 1444505 h 6860926"/>
              <a:gd name="connsiteX4642" fmla="*/ 3751778 w 6114357"/>
              <a:gd name="connsiteY4642" fmla="*/ 1392795 h 6860926"/>
              <a:gd name="connsiteX4643" fmla="*/ 5557376 w 6114357"/>
              <a:gd name="connsiteY4643" fmla="*/ 1392793 h 6860926"/>
              <a:gd name="connsiteX4644" fmla="*/ 5565773 w 6114357"/>
              <a:gd name="connsiteY4644" fmla="*/ 1396507 h 6860926"/>
              <a:gd name="connsiteX4645" fmla="*/ 5659540 w 6114357"/>
              <a:gd name="connsiteY4645" fmla="*/ 1444483 h 6860926"/>
              <a:gd name="connsiteX4646" fmla="*/ 5755429 w 6114357"/>
              <a:gd name="connsiteY4646" fmla="*/ 1507116 h 6860926"/>
              <a:gd name="connsiteX4647" fmla="*/ 5732767 w 6114357"/>
              <a:gd name="connsiteY4647" fmla="*/ 1546380 h 6860926"/>
              <a:gd name="connsiteX4648" fmla="*/ 5630617 w 6114357"/>
              <a:gd name="connsiteY4648" fmla="*/ 1494666 h 6860926"/>
              <a:gd name="connsiteX4649" fmla="*/ 5534723 w 6114357"/>
              <a:gd name="connsiteY4649" fmla="*/ 1432038 h 6860926"/>
              <a:gd name="connsiteX4650" fmla="*/ 3972529 w 6114357"/>
              <a:gd name="connsiteY4650" fmla="*/ 1392791 h 6860926"/>
              <a:gd name="connsiteX4651" fmla="*/ 3972594 w 6114357"/>
              <a:gd name="connsiteY4651" fmla="*/ 1392791 h 6860926"/>
              <a:gd name="connsiteX4652" fmla="*/ 3972581 w 6114357"/>
              <a:gd name="connsiteY4652" fmla="*/ 1392812 h 6860926"/>
              <a:gd name="connsiteX4653" fmla="*/ 4544124 w 6114357"/>
              <a:gd name="connsiteY4653" fmla="*/ 1392786 h 6860926"/>
              <a:gd name="connsiteX4654" fmla="*/ 4566789 w 6114357"/>
              <a:gd name="connsiteY4654" fmla="*/ 1432051 h 6860926"/>
              <a:gd name="connsiteX4655" fmla="*/ 4470896 w 6114357"/>
              <a:gd name="connsiteY4655" fmla="*/ 1494679 h 6860926"/>
              <a:gd name="connsiteX4656" fmla="*/ 4368680 w 6114357"/>
              <a:gd name="connsiteY4656" fmla="*/ 1546395 h 6860926"/>
              <a:gd name="connsiteX4657" fmla="*/ 4346019 w 6114357"/>
              <a:gd name="connsiteY4657" fmla="*/ 1507129 h 6860926"/>
              <a:gd name="connsiteX4658" fmla="*/ 4346083 w 6114357"/>
              <a:gd name="connsiteY4658" fmla="*/ 1507129 h 6860926"/>
              <a:gd name="connsiteX4659" fmla="*/ 4441974 w 6114357"/>
              <a:gd name="connsiteY4659" fmla="*/ 1444496 h 6860926"/>
              <a:gd name="connsiteX4660" fmla="*/ 4544124 w 6114357"/>
              <a:gd name="connsiteY4660" fmla="*/ 1392786 h 6860926"/>
              <a:gd name="connsiteX4661" fmla="*/ 4764899 w 6114357"/>
              <a:gd name="connsiteY4661" fmla="*/ 1392780 h 6860926"/>
              <a:gd name="connsiteX4662" fmla="*/ 4764961 w 6114357"/>
              <a:gd name="connsiteY4662" fmla="*/ 1392780 h 6860926"/>
              <a:gd name="connsiteX4663" fmla="*/ 4764949 w 6114357"/>
              <a:gd name="connsiteY4663" fmla="*/ 1392803 h 6860926"/>
              <a:gd name="connsiteX4664" fmla="*/ 5336555 w 6114357"/>
              <a:gd name="connsiteY4664" fmla="*/ 1392775 h 6860926"/>
              <a:gd name="connsiteX4665" fmla="*/ 5359220 w 6114357"/>
              <a:gd name="connsiteY4665" fmla="*/ 1432041 h 6860926"/>
              <a:gd name="connsiteX4666" fmla="*/ 5263326 w 6114357"/>
              <a:gd name="connsiteY4666" fmla="*/ 1494669 h 6860926"/>
              <a:gd name="connsiteX4667" fmla="*/ 5161113 w 6114357"/>
              <a:gd name="connsiteY4667" fmla="*/ 1546385 h 6860926"/>
              <a:gd name="connsiteX4668" fmla="*/ 5138452 w 6114357"/>
              <a:gd name="connsiteY4668" fmla="*/ 1507120 h 6860926"/>
              <a:gd name="connsiteX4669" fmla="*/ 5234343 w 6114357"/>
              <a:gd name="connsiteY4669" fmla="*/ 1444487 h 6860926"/>
              <a:gd name="connsiteX4670" fmla="*/ 5336555 w 6114357"/>
              <a:gd name="connsiteY4670" fmla="*/ 1392775 h 6860926"/>
              <a:gd name="connsiteX4671" fmla="*/ 5557325 w 6114357"/>
              <a:gd name="connsiteY4671" fmla="*/ 1392771 h 6860926"/>
              <a:gd name="connsiteX4672" fmla="*/ 5557388 w 6114357"/>
              <a:gd name="connsiteY4672" fmla="*/ 1392771 h 6860926"/>
              <a:gd name="connsiteX4673" fmla="*/ 5557376 w 6114357"/>
              <a:gd name="connsiteY4673" fmla="*/ 1392793 h 6860926"/>
              <a:gd name="connsiteX4674" fmla="*/ 273661 w 6114357"/>
              <a:gd name="connsiteY4674" fmla="*/ 1240879 h 6860926"/>
              <a:gd name="connsiteX4675" fmla="*/ 318987 w 6114357"/>
              <a:gd name="connsiteY4675" fmla="*/ 1240879 h 6860926"/>
              <a:gd name="connsiteX4676" fmla="*/ 325306 w 6114357"/>
              <a:gd name="connsiteY4676" fmla="*/ 1355249 h 6860926"/>
              <a:gd name="connsiteX4677" fmla="*/ 318987 w 6114357"/>
              <a:gd name="connsiteY4677" fmla="*/ 1469577 h 6860926"/>
              <a:gd name="connsiteX4678" fmla="*/ 273661 w 6114357"/>
              <a:gd name="connsiteY4678" fmla="*/ 1469577 h 6860926"/>
              <a:gd name="connsiteX4679" fmla="*/ 267402 w 6114357"/>
              <a:gd name="connsiteY4679" fmla="*/ 1355249 h 6860926"/>
              <a:gd name="connsiteX4680" fmla="*/ 273661 w 6114357"/>
              <a:gd name="connsiteY4680" fmla="*/ 1240879 h 6860926"/>
              <a:gd name="connsiteX4681" fmla="*/ 1066095 w 6114357"/>
              <a:gd name="connsiteY4681" fmla="*/ 1240871 h 6860926"/>
              <a:gd name="connsiteX4682" fmla="*/ 1111424 w 6114357"/>
              <a:gd name="connsiteY4682" fmla="*/ 1240871 h 6860926"/>
              <a:gd name="connsiteX4683" fmla="*/ 1117743 w 6114357"/>
              <a:gd name="connsiteY4683" fmla="*/ 1355239 h 6860926"/>
              <a:gd name="connsiteX4684" fmla="*/ 1111424 w 6114357"/>
              <a:gd name="connsiteY4684" fmla="*/ 1469567 h 6860926"/>
              <a:gd name="connsiteX4685" fmla="*/ 1066095 w 6114357"/>
              <a:gd name="connsiteY4685" fmla="*/ 1469567 h 6860926"/>
              <a:gd name="connsiteX4686" fmla="*/ 1059840 w 6114357"/>
              <a:gd name="connsiteY4686" fmla="*/ 1355239 h 6860926"/>
              <a:gd name="connsiteX4687" fmla="*/ 1066095 w 6114357"/>
              <a:gd name="connsiteY4687" fmla="*/ 1240871 h 6860926"/>
              <a:gd name="connsiteX4688" fmla="*/ 1858507 w 6114357"/>
              <a:gd name="connsiteY4688" fmla="*/ 1240861 h 6860926"/>
              <a:gd name="connsiteX4689" fmla="*/ 1903833 w 6114357"/>
              <a:gd name="connsiteY4689" fmla="*/ 1240861 h 6860926"/>
              <a:gd name="connsiteX4690" fmla="*/ 1910149 w 6114357"/>
              <a:gd name="connsiteY4690" fmla="*/ 1355227 h 6860926"/>
              <a:gd name="connsiteX4691" fmla="*/ 1903833 w 6114357"/>
              <a:gd name="connsiteY4691" fmla="*/ 1469556 h 6860926"/>
              <a:gd name="connsiteX4692" fmla="*/ 1858507 w 6114357"/>
              <a:gd name="connsiteY4692" fmla="*/ 1469556 h 6860926"/>
              <a:gd name="connsiteX4693" fmla="*/ 1852249 w 6114357"/>
              <a:gd name="connsiteY4693" fmla="*/ 1355227 h 6860926"/>
              <a:gd name="connsiteX4694" fmla="*/ 1858507 w 6114357"/>
              <a:gd name="connsiteY4694" fmla="*/ 1240861 h 6860926"/>
              <a:gd name="connsiteX4695" fmla="*/ 2650940 w 6114357"/>
              <a:gd name="connsiteY4695" fmla="*/ 1240853 h 6860926"/>
              <a:gd name="connsiteX4696" fmla="*/ 2696266 w 6114357"/>
              <a:gd name="connsiteY4696" fmla="*/ 1240853 h 6860926"/>
              <a:gd name="connsiteX4697" fmla="*/ 2702585 w 6114357"/>
              <a:gd name="connsiteY4697" fmla="*/ 1355217 h 6860926"/>
              <a:gd name="connsiteX4698" fmla="*/ 2696266 w 6114357"/>
              <a:gd name="connsiteY4698" fmla="*/ 1469547 h 6860926"/>
              <a:gd name="connsiteX4699" fmla="*/ 2650940 w 6114357"/>
              <a:gd name="connsiteY4699" fmla="*/ 1469547 h 6860926"/>
              <a:gd name="connsiteX4700" fmla="*/ 2644617 w 6114357"/>
              <a:gd name="connsiteY4700" fmla="*/ 1355217 h 6860926"/>
              <a:gd name="connsiteX4701" fmla="*/ 2650940 w 6114357"/>
              <a:gd name="connsiteY4701" fmla="*/ 1240853 h 6860926"/>
              <a:gd name="connsiteX4702" fmla="*/ 3443358 w 6114357"/>
              <a:gd name="connsiteY4702" fmla="*/ 1240845 h 6860926"/>
              <a:gd name="connsiteX4703" fmla="*/ 3488682 w 6114357"/>
              <a:gd name="connsiteY4703" fmla="*/ 1240845 h 6860926"/>
              <a:gd name="connsiteX4704" fmla="*/ 3495001 w 6114357"/>
              <a:gd name="connsiteY4704" fmla="*/ 1355207 h 6860926"/>
              <a:gd name="connsiteX4705" fmla="*/ 3488682 w 6114357"/>
              <a:gd name="connsiteY4705" fmla="*/ 1469538 h 6860926"/>
              <a:gd name="connsiteX4706" fmla="*/ 3443358 w 6114357"/>
              <a:gd name="connsiteY4706" fmla="*/ 1469538 h 6860926"/>
              <a:gd name="connsiteX4707" fmla="*/ 3437037 w 6114357"/>
              <a:gd name="connsiteY4707" fmla="*/ 1355207 h 6860926"/>
              <a:gd name="connsiteX4708" fmla="*/ 3443358 w 6114357"/>
              <a:gd name="connsiteY4708" fmla="*/ 1240845 h 6860926"/>
              <a:gd name="connsiteX4709" fmla="*/ 4235631 w 6114357"/>
              <a:gd name="connsiteY4709" fmla="*/ 1240835 h 6860926"/>
              <a:gd name="connsiteX4710" fmla="*/ 4280961 w 6114357"/>
              <a:gd name="connsiteY4710" fmla="*/ 1240835 h 6860926"/>
              <a:gd name="connsiteX4711" fmla="*/ 4287283 w 6114357"/>
              <a:gd name="connsiteY4711" fmla="*/ 1355197 h 6860926"/>
              <a:gd name="connsiteX4712" fmla="*/ 4280961 w 6114357"/>
              <a:gd name="connsiteY4712" fmla="*/ 1469529 h 6860926"/>
              <a:gd name="connsiteX4713" fmla="*/ 4235631 w 6114357"/>
              <a:gd name="connsiteY4713" fmla="*/ 1469529 h 6860926"/>
              <a:gd name="connsiteX4714" fmla="*/ 4229375 w 6114357"/>
              <a:gd name="connsiteY4714" fmla="*/ 1355197 h 6860926"/>
              <a:gd name="connsiteX4715" fmla="*/ 4235631 w 6114357"/>
              <a:gd name="connsiteY4715" fmla="*/ 1240835 h 6860926"/>
              <a:gd name="connsiteX4716" fmla="*/ 5028063 w 6114357"/>
              <a:gd name="connsiteY4716" fmla="*/ 1240824 h 6860926"/>
              <a:gd name="connsiteX4717" fmla="*/ 5073393 w 6114357"/>
              <a:gd name="connsiteY4717" fmla="*/ 1240824 h 6860926"/>
              <a:gd name="connsiteX4718" fmla="*/ 5079711 w 6114357"/>
              <a:gd name="connsiteY4718" fmla="*/ 1355184 h 6860926"/>
              <a:gd name="connsiteX4719" fmla="*/ 5073393 w 6114357"/>
              <a:gd name="connsiteY4719" fmla="*/ 1469518 h 6860926"/>
              <a:gd name="connsiteX4720" fmla="*/ 5028063 w 6114357"/>
              <a:gd name="connsiteY4720" fmla="*/ 1469518 h 6860926"/>
              <a:gd name="connsiteX4721" fmla="*/ 5021806 w 6114357"/>
              <a:gd name="connsiteY4721" fmla="*/ 1355184 h 6860926"/>
              <a:gd name="connsiteX4722" fmla="*/ 5028063 w 6114357"/>
              <a:gd name="connsiteY4722" fmla="*/ 1240824 h 6860926"/>
              <a:gd name="connsiteX4723" fmla="*/ 5820488 w 6114357"/>
              <a:gd name="connsiteY4723" fmla="*/ 1240817 h 6860926"/>
              <a:gd name="connsiteX4724" fmla="*/ 5865816 w 6114357"/>
              <a:gd name="connsiteY4724" fmla="*/ 1240817 h 6860926"/>
              <a:gd name="connsiteX4725" fmla="*/ 5872137 w 6114357"/>
              <a:gd name="connsiteY4725" fmla="*/ 1355175 h 6860926"/>
              <a:gd name="connsiteX4726" fmla="*/ 5865816 w 6114357"/>
              <a:gd name="connsiteY4726" fmla="*/ 1469509 h 6860926"/>
              <a:gd name="connsiteX4727" fmla="*/ 5820488 w 6114357"/>
              <a:gd name="connsiteY4727" fmla="*/ 1469509 h 6860926"/>
              <a:gd name="connsiteX4728" fmla="*/ 5814231 w 6114357"/>
              <a:gd name="connsiteY4728" fmla="*/ 1355175 h 6860926"/>
              <a:gd name="connsiteX4729" fmla="*/ 5820488 w 6114357"/>
              <a:gd name="connsiteY4729" fmla="*/ 1240817 h 6860926"/>
              <a:gd name="connsiteX4730" fmla="*/ 185939 w 6114357"/>
              <a:gd name="connsiteY4730" fmla="*/ 1164176 h 6860926"/>
              <a:gd name="connsiteX4731" fmla="*/ 208602 w 6114357"/>
              <a:gd name="connsiteY4731" fmla="*/ 1203401 h 6860926"/>
              <a:gd name="connsiteX4732" fmla="*/ 112710 w 6114357"/>
              <a:gd name="connsiteY4732" fmla="*/ 1266037 h 6860926"/>
              <a:gd name="connsiteX4733" fmla="*/ 10495 w 6114357"/>
              <a:gd name="connsiteY4733" fmla="*/ 1317769 h 6860926"/>
              <a:gd name="connsiteX4734" fmla="*/ 0 w 6114357"/>
              <a:gd name="connsiteY4734" fmla="*/ 1299581 h 6860926"/>
              <a:gd name="connsiteX4735" fmla="*/ 0 w 6114357"/>
              <a:gd name="connsiteY4735" fmla="*/ 1269798 h 6860926"/>
              <a:gd name="connsiteX4736" fmla="*/ 15778 w 6114357"/>
              <a:gd name="connsiteY4736" fmla="*/ 1258759 h 6860926"/>
              <a:gd name="connsiteX4737" fmla="*/ 83787 w 6114357"/>
              <a:gd name="connsiteY4737" fmla="*/ 1215843 h 6860926"/>
              <a:gd name="connsiteX4738" fmla="*/ 185939 w 6114357"/>
              <a:gd name="connsiteY4738" fmla="*/ 1164176 h 6860926"/>
              <a:gd name="connsiteX4739" fmla="*/ 978375 w 6114357"/>
              <a:gd name="connsiteY4739" fmla="*/ 1164165 h 6860926"/>
              <a:gd name="connsiteX4740" fmla="*/ 1001037 w 6114357"/>
              <a:gd name="connsiteY4740" fmla="*/ 1203393 h 6860926"/>
              <a:gd name="connsiteX4741" fmla="*/ 905143 w 6114357"/>
              <a:gd name="connsiteY4741" fmla="*/ 1266029 h 6860926"/>
              <a:gd name="connsiteX4742" fmla="*/ 802928 w 6114357"/>
              <a:gd name="connsiteY4742" fmla="*/ 1317759 h 6860926"/>
              <a:gd name="connsiteX4743" fmla="*/ 780267 w 6114357"/>
              <a:gd name="connsiteY4743" fmla="*/ 1278482 h 6860926"/>
              <a:gd name="connsiteX4744" fmla="*/ 780328 w 6114357"/>
              <a:gd name="connsiteY4744" fmla="*/ 1278482 h 6860926"/>
              <a:gd name="connsiteX4745" fmla="*/ 876221 w 6114357"/>
              <a:gd name="connsiteY4745" fmla="*/ 1215834 h 6860926"/>
              <a:gd name="connsiteX4746" fmla="*/ 978375 w 6114357"/>
              <a:gd name="connsiteY4746" fmla="*/ 1164165 h 6860926"/>
              <a:gd name="connsiteX4747" fmla="*/ 1770715 w 6114357"/>
              <a:gd name="connsiteY4747" fmla="*/ 1164153 h 6860926"/>
              <a:gd name="connsiteX4748" fmla="*/ 1793380 w 6114357"/>
              <a:gd name="connsiteY4748" fmla="*/ 1203383 h 6860926"/>
              <a:gd name="connsiteX4749" fmla="*/ 1697507 w 6114357"/>
              <a:gd name="connsiteY4749" fmla="*/ 1266020 h 6860926"/>
              <a:gd name="connsiteX4750" fmla="*/ 1595293 w 6114357"/>
              <a:gd name="connsiteY4750" fmla="*/ 1317749 h 6860926"/>
              <a:gd name="connsiteX4751" fmla="*/ 1572625 w 6114357"/>
              <a:gd name="connsiteY4751" fmla="*/ 1278473 h 6860926"/>
              <a:gd name="connsiteX4752" fmla="*/ 1572692 w 6114357"/>
              <a:gd name="connsiteY4752" fmla="*/ 1278473 h 6860926"/>
              <a:gd name="connsiteX4753" fmla="*/ 1668586 w 6114357"/>
              <a:gd name="connsiteY4753" fmla="*/ 1215827 h 6860926"/>
              <a:gd name="connsiteX4754" fmla="*/ 1770715 w 6114357"/>
              <a:gd name="connsiteY4754" fmla="*/ 1164153 h 6860926"/>
              <a:gd name="connsiteX4755" fmla="*/ 2563155 w 6114357"/>
              <a:gd name="connsiteY4755" fmla="*/ 1164142 h 6860926"/>
              <a:gd name="connsiteX4756" fmla="*/ 2585820 w 6114357"/>
              <a:gd name="connsiteY4756" fmla="*/ 1203375 h 6860926"/>
              <a:gd name="connsiteX4757" fmla="*/ 2489926 w 6114357"/>
              <a:gd name="connsiteY4757" fmla="*/ 1266009 h 6860926"/>
              <a:gd name="connsiteX4758" fmla="*/ 2387716 w 6114357"/>
              <a:gd name="connsiteY4758" fmla="*/ 1317738 h 6860926"/>
              <a:gd name="connsiteX4759" fmla="*/ 2365053 w 6114357"/>
              <a:gd name="connsiteY4759" fmla="*/ 1278463 h 6860926"/>
              <a:gd name="connsiteX4760" fmla="*/ 2365115 w 6114357"/>
              <a:gd name="connsiteY4760" fmla="*/ 1278463 h 6860926"/>
              <a:gd name="connsiteX4761" fmla="*/ 2461004 w 6114357"/>
              <a:gd name="connsiteY4761" fmla="*/ 1215818 h 6860926"/>
              <a:gd name="connsiteX4762" fmla="*/ 2563155 w 6114357"/>
              <a:gd name="connsiteY4762" fmla="*/ 1164142 h 6860926"/>
              <a:gd name="connsiteX4763" fmla="*/ 3355572 w 6114357"/>
              <a:gd name="connsiteY4763" fmla="*/ 1164131 h 6860926"/>
              <a:gd name="connsiteX4764" fmla="*/ 3378237 w 6114357"/>
              <a:gd name="connsiteY4764" fmla="*/ 1203366 h 6860926"/>
              <a:gd name="connsiteX4765" fmla="*/ 3282344 w 6114357"/>
              <a:gd name="connsiteY4765" fmla="*/ 1266002 h 6860926"/>
              <a:gd name="connsiteX4766" fmla="*/ 3180130 w 6114357"/>
              <a:gd name="connsiteY4766" fmla="*/ 1317728 h 6860926"/>
              <a:gd name="connsiteX4767" fmla="*/ 3157465 w 6114357"/>
              <a:gd name="connsiteY4767" fmla="*/ 1278454 h 6860926"/>
              <a:gd name="connsiteX4768" fmla="*/ 3157529 w 6114357"/>
              <a:gd name="connsiteY4768" fmla="*/ 1278454 h 6860926"/>
              <a:gd name="connsiteX4769" fmla="*/ 3253423 w 6114357"/>
              <a:gd name="connsiteY4769" fmla="*/ 1215811 h 6860926"/>
              <a:gd name="connsiteX4770" fmla="*/ 3355572 w 6114357"/>
              <a:gd name="connsiteY4770" fmla="*/ 1164131 h 6860926"/>
              <a:gd name="connsiteX4771" fmla="*/ 406823 w 6114357"/>
              <a:gd name="connsiteY4771" fmla="*/ 1164131 h 6860926"/>
              <a:gd name="connsiteX4772" fmla="*/ 415219 w 6114357"/>
              <a:gd name="connsiteY4772" fmla="*/ 1167836 h 6860926"/>
              <a:gd name="connsiteX4773" fmla="*/ 508984 w 6114357"/>
              <a:gd name="connsiteY4773" fmla="*/ 1215774 h 6860926"/>
              <a:gd name="connsiteX4774" fmla="*/ 604877 w 6114357"/>
              <a:gd name="connsiteY4774" fmla="*/ 1278422 h 6860926"/>
              <a:gd name="connsiteX4775" fmla="*/ 582212 w 6114357"/>
              <a:gd name="connsiteY4775" fmla="*/ 1317701 h 6860926"/>
              <a:gd name="connsiteX4776" fmla="*/ 480064 w 6114357"/>
              <a:gd name="connsiteY4776" fmla="*/ 1265968 h 6860926"/>
              <a:gd name="connsiteX4777" fmla="*/ 384172 w 6114357"/>
              <a:gd name="connsiteY4777" fmla="*/ 1203333 h 6860926"/>
              <a:gd name="connsiteX4778" fmla="*/ 4147972 w 6114357"/>
              <a:gd name="connsiteY4778" fmla="*/ 1164119 h 6860926"/>
              <a:gd name="connsiteX4779" fmla="*/ 4170638 w 6114357"/>
              <a:gd name="connsiteY4779" fmla="*/ 1203358 h 6860926"/>
              <a:gd name="connsiteX4780" fmla="*/ 4074744 w 6114357"/>
              <a:gd name="connsiteY4780" fmla="*/ 1265990 h 6860926"/>
              <a:gd name="connsiteX4781" fmla="*/ 3972527 w 6114357"/>
              <a:gd name="connsiteY4781" fmla="*/ 1317718 h 6860926"/>
              <a:gd name="connsiteX4782" fmla="*/ 3949866 w 6114357"/>
              <a:gd name="connsiteY4782" fmla="*/ 1278443 h 6860926"/>
              <a:gd name="connsiteX4783" fmla="*/ 4045760 w 6114357"/>
              <a:gd name="connsiteY4783" fmla="*/ 1215801 h 6860926"/>
              <a:gd name="connsiteX4784" fmla="*/ 4147972 w 6114357"/>
              <a:gd name="connsiteY4784" fmla="*/ 1164119 h 6860926"/>
              <a:gd name="connsiteX4785" fmla="*/ 1199194 w 6114357"/>
              <a:gd name="connsiteY4785" fmla="*/ 1164118 h 6860926"/>
              <a:gd name="connsiteX4786" fmla="*/ 1207591 w 6114357"/>
              <a:gd name="connsiteY4786" fmla="*/ 1167825 h 6860926"/>
              <a:gd name="connsiteX4787" fmla="*/ 1301358 w 6114357"/>
              <a:gd name="connsiteY4787" fmla="*/ 1215765 h 6860926"/>
              <a:gd name="connsiteX4788" fmla="*/ 1397251 w 6114357"/>
              <a:gd name="connsiteY4788" fmla="*/ 1278412 h 6860926"/>
              <a:gd name="connsiteX4789" fmla="*/ 1374587 w 6114357"/>
              <a:gd name="connsiteY4789" fmla="*/ 1317689 h 6860926"/>
              <a:gd name="connsiteX4790" fmla="*/ 1272437 w 6114357"/>
              <a:gd name="connsiteY4790" fmla="*/ 1265959 h 6860926"/>
              <a:gd name="connsiteX4791" fmla="*/ 1176543 w 6114357"/>
              <a:gd name="connsiteY4791" fmla="*/ 1203325 h 6860926"/>
              <a:gd name="connsiteX4792" fmla="*/ 4940405 w 6114357"/>
              <a:gd name="connsiteY4792" fmla="*/ 1164109 h 6860926"/>
              <a:gd name="connsiteX4793" fmla="*/ 4963069 w 6114357"/>
              <a:gd name="connsiteY4793" fmla="*/ 1203349 h 6860926"/>
              <a:gd name="connsiteX4794" fmla="*/ 4867176 w 6114357"/>
              <a:gd name="connsiteY4794" fmla="*/ 1265981 h 6860926"/>
              <a:gd name="connsiteX4795" fmla="*/ 4764961 w 6114357"/>
              <a:gd name="connsiteY4795" fmla="*/ 1317708 h 6860926"/>
              <a:gd name="connsiteX4796" fmla="*/ 4742295 w 6114357"/>
              <a:gd name="connsiteY4796" fmla="*/ 1278434 h 6860926"/>
              <a:gd name="connsiteX4797" fmla="*/ 4838187 w 6114357"/>
              <a:gd name="connsiteY4797" fmla="*/ 1215793 h 6860926"/>
              <a:gd name="connsiteX4798" fmla="*/ 4940405 w 6114357"/>
              <a:gd name="connsiteY4798" fmla="*/ 1164109 h 6860926"/>
              <a:gd name="connsiteX4799" fmla="*/ 406771 w 6114357"/>
              <a:gd name="connsiteY4799" fmla="*/ 1164109 h 6860926"/>
              <a:gd name="connsiteX4800" fmla="*/ 406836 w 6114357"/>
              <a:gd name="connsiteY4800" fmla="*/ 1164109 h 6860926"/>
              <a:gd name="connsiteX4801" fmla="*/ 406823 w 6114357"/>
              <a:gd name="connsiteY4801" fmla="*/ 1164131 h 6860926"/>
              <a:gd name="connsiteX4802" fmla="*/ 1991605 w 6114357"/>
              <a:gd name="connsiteY4802" fmla="*/ 1164108 h 6860926"/>
              <a:gd name="connsiteX4803" fmla="*/ 2000001 w 6114357"/>
              <a:gd name="connsiteY4803" fmla="*/ 1167813 h 6860926"/>
              <a:gd name="connsiteX4804" fmla="*/ 2093772 w 6114357"/>
              <a:gd name="connsiteY4804" fmla="*/ 1215757 h 6860926"/>
              <a:gd name="connsiteX4805" fmla="*/ 2189673 w 6114357"/>
              <a:gd name="connsiteY4805" fmla="*/ 1278403 h 6860926"/>
              <a:gd name="connsiteX4806" fmla="*/ 2167008 w 6114357"/>
              <a:gd name="connsiteY4806" fmla="*/ 1317678 h 6860926"/>
              <a:gd name="connsiteX4807" fmla="*/ 2064848 w 6114357"/>
              <a:gd name="connsiteY4807" fmla="*/ 1265950 h 6860926"/>
              <a:gd name="connsiteX4808" fmla="*/ 1968954 w 6114357"/>
              <a:gd name="connsiteY4808" fmla="*/ 1203316 h 6860926"/>
              <a:gd name="connsiteX4809" fmla="*/ 5732767 w 6114357"/>
              <a:gd name="connsiteY4809" fmla="*/ 1164097 h 6860926"/>
              <a:gd name="connsiteX4810" fmla="*/ 5755432 w 6114357"/>
              <a:gd name="connsiteY4810" fmla="*/ 1203339 h 6860926"/>
              <a:gd name="connsiteX4811" fmla="*/ 5659540 w 6114357"/>
              <a:gd name="connsiteY4811" fmla="*/ 1265972 h 6860926"/>
              <a:gd name="connsiteX4812" fmla="*/ 5557325 w 6114357"/>
              <a:gd name="connsiteY4812" fmla="*/ 1317697 h 6860926"/>
              <a:gd name="connsiteX4813" fmla="*/ 5534662 w 6114357"/>
              <a:gd name="connsiteY4813" fmla="*/ 1278425 h 6860926"/>
              <a:gd name="connsiteX4814" fmla="*/ 5630554 w 6114357"/>
              <a:gd name="connsiteY4814" fmla="*/ 1215784 h 6860926"/>
              <a:gd name="connsiteX4815" fmla="*/ 5732767 w 6114357"/>
              <a:gd name="connsiteY4815" fmla="*/ 1164097 h 6860926"/>
              <a:gd name="connsiteX4816" fmla="*/ 1199144 w 6114357"/>
              <a:gd name="connsiteY4816" fmla="*/ 1164096 h 6860926"/>
              <a:gd name="connsiteX4817" fmla="*/ 1199206 w 6114357"/>
              <a:gd name="connsiteY4817" fmla="*/ 1164096 h 6860926"/>
              <a:gd name="connsiteX4818" fmla="*/ 1199194 w 6114357"/>
              <a:gd name="connsiteY4818" fmla="*/ 1164118 h 6860926"/>
              <a:gd name="connsiteX4819" fmla="*/ 2784039 w 6114357"/>
              <a:gd name="connsiteY4819" fmla="*/ 1164095 h 6860926"/>
              <a:gd name="connsiteX4820" fmla="*/ 2792433 w 6114357"/>
              <a:gd name="connsiteY4820" fmla="*/ 1167802 h 6860926"/>
              <a:gd name="connsiteX4821" fmla="*/ 2886199 w 6114357"/>
              <a:gd name="connsiteY4821" fmla="*/ 1215747 h 6860926"/>
              <a:gd name="connsiteX4822" fmla="*/ 2982097 w 6114357"/>
              <a:gd name="connsiteY4822" fmla="*/ 1278394 h 6860926"/>
              <a:gd name="connsiteX4823" fmla="*/ 2959430 w 6114357"/>
              <a:gd name="connsiteY4823" fmla="*/ 1317668 h 6860926"/>
              <a:gd name="connsiteX4824" fmla="*/ 2857283 w 6114357"/>
              <a:gd name="connsiteY4824" fmla="*/ 1265941 h 6860926"/>
              <a:gd name="connsiteX4825" fmla="*/ 2761385 w 6114357"/>
              <a:gd name="connsiteY4825" fmla="*/ 1203307 h 6860926"/>
              <a:gd name="connsiteX4826" fmla="*/ 1991555 w 6114357"/>
              <a:gd name="connsiteY4826" fmla="*/ 1164085 h 6860926"/>
              <a:gd name="connsiteX4827" fmla="*/ 1991620 w 6114357"/>
              <a:gd name="connsiteY4827" fmla="*/ 1164085 h 6860926"/>
              <a:gd name="connsiteX4828" fmla="*/ 1991605 w 6114357"/>
              <a:gd name="connsiteY4828" fmla="*/ 1164108 h 6860926"/>
              <a:gd name="connsiteX4829" fmla="*/ 3576458 w 6114357"/>
              <a:gd name="connsiteY4829" fmla="*/ 1164084 h 6860926"/>
              <a:gd name="connsiteX4830" fmla="*/ 3584854 w 6114357"/>
              <a:gd name="connsiteY4830" fmla="*/ 1167791 h 6860926"/>
              <a:gd name="connsiteX4831" fmla="*/ 3678618 w 6114357"/>
              <a:gd name="connsiteY4831" fmla="*/ 1215740 h 6860926"/>
              <a:gd name="connsiteX4832" fmla="*/ 3774507 w 6114357"/>
              <a:gd name="connsiteY4832" fmla="*/ 1278385 h 6860926"/>
              <a:gd name="connsiteX4833" fmla="*/ 3751844 w 6114357"/>
              <a:gd name="connsiteY4833" fmla="*/ 1317658 h 6860926"/>
              <a:gd name="connsiteX4834" fmla="*/ 3649698 w 6114357"/>
              <a:gd name="connsiteY4834" fmla="*/ 1265931 h 6860926"/>
              <a:gd name="connsiteX4835" fmla="*/ 3553805 w 6114357"/>
              <a:gd name="connsiteY4835" fmla="*/ 1203297 h 6860926"/>
              <a:gd name="connsiteX4836" fmla="*/ 2783988 w 6114357"/>
              <a:gd name="connsiteY4836" fmla="*/ 1164074 h 6860926"/>
              <a:gd name="connsiteX4837" fmla="*/ 2784048 w 6114357"/>
              <a:gd name="connsiteY4837" fmla="*/ 1164074 h 6860926"/>
              <a:gd name="connsiteX4838" fmla="*/ 2784039 w 6114357"/>
              <a:gd name="connsiteY4838" fmla="*/ 1164095 h 6860926"/>
              <a:gd name="connsiteX4839" fmla="*/ 4368734 w 6114357"/>
              <a:gd name="connsiteY4839" fmla="*/ 1164073 h 6860926"/>
              <a:gd name="connsiteX4840" fmla="*/ 4377133 w 6114357"/>
              <a:gd name="connsiteY4840" fmla="*/ 1167780 h 6860926"/>
              <a:gd name="connsiteX4841" fmla="*/ 4470896 w 6114357"/>
              <a:gd name="connsiteY4841" fmla="*/ 1215731 h 6860926"/>
              <a:gd name="connsiteX4842" fmla="*/ 4566786 w 6114357"/>
              <a:gd name="connsiteY4842" fmla="*/ 1278375 h 6860926"/>
              <a:gd name="connsiteX4843" fmla="*/ 4544124 w 6114357"/>
              <a:gd name="connsiteY4843" fmla="*/ 1317648 h 6860926"/>
              <a:gd name="connsiteX4844" fmla="*/ 4441974 w 6114357"/>
              <a:gd name="connsiteY4844" fmla="*/ 1265923 h 6860926"/>
              <a:gd name="connsiteX4845" fmla="*/ 4346083 w 6114357"/>
              <a:gd name="connsiteY4845" fmla="*/ 1203288 h 6860926"/>
              <a:gd name="connsiteX4846" fmla="*/ 3576404 w 6114357"/>
              <a:gd name="connsiteY4846" fmla="*/ 1164062 h 6860926"/>
              <a:gd name="connsiteX4847" fmla="*/ 3576470 w 6114357"/>
              <a:gd name="connsiteY4847" fmla="*/ 1164062 h 6860926"/>
              <a:gd name="connsiteX4848" fmla="*/ 3576458 w 6114357"/>
              <a:gd name="connsiteY4848" fmla="*/ 1164084 h 6860926"/>
              <a:gd name="connsiteX4849" fmla="*/ 5161164 w 6114357"/>
              <a:gd name="connsiteY4849" fmla="*/ 1164061 h 6860926"/>
              <a:gd name="connsiteX4850" fmla="*/ 5169559 w 6114357"/>
              <a:gd name="connsiteY4850" fmla="*/ 1167768 h 6860926"/>
              <a:gd name="connsiteX4851" fmla="*/ 5263326 w 6114357"/>
              <a:gd name="connsiteY4851" fmla="*/ 1215724 h 6860926"/>
              <a:gd name="connsiteX4852" fmla="*/ 5359219 w 6114357"/>
              <a:gd name="connsiteY4852" fmla="*/ 1278366 h 6860926"/>
              <a:gd name="connsiteX4853" fmla="*/ 5336555 w 6114357"/>
              <a:gd name="connsiteY4853" fmla="*/ 1317638 h 6860926"/>
              <a:gd name="connsiteX4854" fmla="*/ 5234405 w 6114357"/>
              <a:gd name="connsiteY4854" fmla="*/ 1265913 h 6860926"/>
              <a:gd name="connsiteX4855" fmla="*/ 5138513 w 6114357"/>
              <a:gd name="connsiteY4855" fmla="*/ 1203278 h 6860926"/>
              <a:gd name="connsiteX4856" fmla="*/ 4368680 w 6114357"/>
              <a:gd name="connsiteY4856" fmla="*/ 1164049 h 6860926"/>
              <a:gd name="connsiteX4857" fmla="*/ 4368743 w 6114357"/>
              <a:gd name="connsiteY4857" fmla="*/ 1164049 h 6860926"/>
              <a:gd name="connsiteX4858" fmla="*/ 4368734 w 6114357"/>
              <a:gd name="connsiteY4858" fmla="*/ 1164073 h 6860926"/>
              <a:gd name="connsiteX4859" fmla="*/ 5161113 w 6114357"/>
              <a:gd name="connsiteY4859" fmla="*/ 1164038 h 6860926"/>
              <a:gd name="connsiteX4860" fmla="*/ 5161176 w 6114357"/>
              <a:gd name="connsiteY4860" fmla="*/ 1164038 h 6860926"/>
              <a:gd name="connsiteX4861" fmla="*/ 5161164 w 6114357"/>
              <a:gd name="connsiteY4861" fmla="*/ 1164061 h 6860926"/>
              <a:gd name="connsiteX4862" fmla="*/ 5953539 w 6114357"/>
              <a:gd name="connsiteY4862" fmla="*/ 1164027 h 6860926"/>
              <a:gd name="connsiteX4863" fmla="*/ 6055753 w 6114357"/>
              <a:gd name="connsiteY4863" fmla="*/ 1215715 h 6860926"/>
              <a:gd name="connsiteX4864" fmla="*/ 6114357 w 6114357"/>
              <a:gd name="connsiteY4864" fmla="*/ 1252721 h 6860926"/>
              <a:gd name="connsiteX4865" fmla="*/ 6114357 w 6114357"/>
              <a:gd name="connsiteY4865" fmla="*/ 1310998 h 6860926"/>
              <a:gd name="connsiteX4866" fmla="*/ 6097938 w 6114357"/>
              <a:gd name="connsiteY4866" fmla="*/ 1303331 h 6860926"/>
              <a:gd name="connsiteX4867" fmla="*/ 6026769 w 6114357"/>
              <a:gd name="connsiteY4867" fmla="*/ 1265905 h 6860926"/>
              <a:gd name="connsiteX4868" fmla="*/ 5930874 w 6114357"/>
              <a:gd name="connsiteY4868" fmla="*/ 1203270 h 6860926"/>
              <a:gd name="connsiteX4869" fmla="*/ 669878 w 6114357"/>
              <a:gd name="connsiteY4869" fmla="*/ 1012135 h 6860926"/>
              <a:gd name="connsiteX4870" fmla="*/ 715206 w 6114357"/>
              <a:gd name="connsiteY4870" fmla="*/ 1012135 h 6860926"/>
              <a:gd name="connsiteX4871" fmla="*/ 721525 w 6114357"/>
              <a:gd name="connsiteY4871" fmla="*/ 1126550 h 6860926"/>
              <a:gd name="connsiteX4872" fmla="*/ 715206 w 6114357"/>
              <a:gd name="connsiteY4872" fmla="*/ 1240875 h 6860926"/>
              <a:gd name="connsiteX4873" fmla="*/ 669878 w 6114357"/>
              <a:gd name="connsiteY4873" fmla="*/ 1240875 h 6860926"/>
              <a:gd name="connsiteX4874" fmla="*/ 663556 w 6114357"/>
              <a:gd name="connsiteY4874" fmla="*/ 1126550 h 6860926"/>
              <a:gd name="connsiteX4875" fmla="*/ 669878 w 6114357"/>
              <a:gd name="connsiteY4875" fmla="*/ 1012135 h 6860926"/>
              <a:gd name="connsiteX4876" fmla="*/ 1462306 w 6114357"/>
              <a:gd name="connsiteY4876" fmla="*/ 1012123 h 6860926"/>
              <a:gd name="connsiteX4877" fmla="*/ 1507634 w 6114357"/>
              <a:gd name="connsiteY4877" fmla="*/ 1012123 h 6860926"/>
              <a:gd name="connsiteX4878" fmla="*/ 1513955 w 6114357"/>
              <a:gd name="connsiteY4878" fmla="*/ 1126541 h 6860926"/>
              <a:gd name="connsiteX4879" fmla="*/ 1507634 w 6114357"/>
              <a:gd name="connsiteY4879" fmla="*/ 1240865 h 6860926"/>
              <a:gd name="connsiteX4880" fmla="*/ 1462306 w 6114357"/>
              <a:gd name="connsiteY4880" fmla="*/ 1240865 h 6860926"/>
              <a:gd name="connsiteX4881" fmla="*/ 1455985 w 6114357"/>
              <a:gd name="connsiteY4881" fmla="*/ 1126541 h 6860926"/>
              <a:gd name="connsiteX4882" fmla="*/ 1462306 w 6114357"/>
              <a:gd name="connsiteY4882" fmla="*/ 1012123 h 6860926"/>
              <a:gd name="connsiteX4883" fmla="*/ 2254725 w 6114357"/>
              <a:gd name="connsiteY4883" fmla="*/ 1012114 h 6860926"/>
              <a:gd name="connsiteX4884" fmla="*/ 2300053 w 6114357"/>
              <a:gd name="connsiteY4884" fmla="*/ 1012114 h 6860926"/>
              <a:gd name="connsiteX4885" fmla="*/ 2306378 w 6114357"/>
              <a:gd name="connsiteY4885" fmla="*/ 1126530 h 6860926"/>
              <a:gd name="connsiteX4886" fmla="*/ 2300053 w 6114357"/>
              <a:gd name="connsiteY4886" fmla="*/ 1240857 h 6860926"/>
              <a:gd name="connsiteX4887" fmla="*/ 2254725 w 6114357"/>
              <a:gd name="connsiteY4887" fmla="*/ 1240857 h 6860926"/>
              <a:gd name="connsiteX4888" fmla="*/ 2248468 w 6114357"/>
              <a:gd name="connsiteY4888" fmla="*/ 1126530 h 6860926"/>
              <a:gd name="connsiteX4889" fmla="*/ 2254725 w 6114357"/>
              <a:gd name="connsiteY4889" fmla="*/ 1012114 h 6860926"/>
              <a:gd name="connsiteX4890" fmla="*/ 3047151 w 6114357"/>
              <a:gd name="connsiteY4890" fmla="*/ 1012105 h 6860926"/>
              <a:gd name="connsiteX4891" fmla="*/ 3092475 w 6114357"/>
              <a:gd name="connsiteY4891" fmla="*/ 1012105 h 6860926"/>
              <a:gd name="connsiteX4892" fmla="*/ 3098798 w 6114357"/>
              <a:gd name="connsiteY4892" fmla="*/ 1126521 h 6860926"/>
              <a:gd name="connsiteX4893" fmla="*/ 3092475 w 6114357"/>
              <a:gd name="connsiteY4893" fmla="*/ 1240848 h 6860926"/>
              <a:gd name="connsiteX4894" fmla="*/ 3047151 w 6114357"/>
              <a:gd name="connsiteY4894" fmla="*/ 1240848 h 6860926"/>
              <a:gd name="connsiteX4895" fmla="*/ 3040896 w 6114357"/>
              <a:gd name="connsiteY4895" fmla="*/ 1126521 h 6860926"/>
              <a:gd name="connsiteX4896" fmla="*/ 3047151 w 6114357"/>
              <a:gd name="connsiteY4896" fmla="*/ 1012105 h 6860926"/>
              <a:gd name="connsiteX4897" fmla="*/ 3839502 w 6114357"/>
              <a:gd name="connsiteY4897" fmla="*/ 1012094 h 6860926"/>
              <a:gd name="connsiteX4898" fmla="*/ 3884741 w 6114357"/>
              <a:gd name="connsiteY4898" fmla="*/ 1012094 h 6860926"/>
              <a:gd name="connsiteX4899" fmla="*/ 3891062 w 6114357"/>
              <a:gd name="connsiteY4899" fmla="*/ 1126508 h 6860926"/>
              <a:gd name="connsiteX4900" fmla="*/ 3884741 w 6114357"/>
              <a:gd name="connsiteY4900" fmla="*/ 1240839 h 6860926"/>
              <a:gd name="connsiteX4901" fmla="*/ 3839502 w 6114357"/>
              <a:gd name="connsiteY4901" fmla="*/ 1240839 h 6860926"/>
              <a:gd name="connsiteX4902" fmla="*/ 3833245 w 6114357"/>
              <a:gd name="connsiteY4902" fmla="*/ 1126508 h 6860926"/>
              <a:gd name="connsiteX4903" fmla="*/ 3839502 w 6114357"/>
              <a:gd name="connsiteY4903" fmla="*/ 1012094 h 6860926"/>
              <a:gd name="connsiteX4904" fmla="*/ 4631846 w 6114357"/>
              <a:gd name="connsiteY4904" fmla="*/ 1012085 h 6860926"/>
              <a:gd name="connsiteX4905" fmla="*/ 4677177 w 6114357"/>
              <a:gd name="connsiteY4905" fmla="*/ 1012085 h 6860926"/>
              <a:gd name="connsiteX4906" fmla="*/ 4683497 w 6114357"/>
              <a:gd name="connsiteY4906" fmla="*/ 1126498 h 6860926"/>
              <a:gd name="connsiteX4907" fmla="*/ 4677177 w 6114357"/>
              <a:gd name="connsiteY4907" fmla="*/ 1240830 h 6860926"/>
              <a:gd name="connsiteX4908" fmla="*/ 4631846 w 6114357"/>
              <a:gd name="connsiteY4908" fmla="*/ 1240830 h 6860926"/>
              <a:gd name="connsiteX4909" fmla="*/ 4625590 w 6114357"/>
              <a:gd name="connsiteY4909" fmla="*/ 1126498 h 6860926"/>
              <a:gd name="connsiteX4910" fmla="*/ 4631846 w 6114357"/>
              <a:gd name="connsiteY4910" fmla="*/ 1012085 h 6860926"/>
              <a:gd name="connsiteX4911" fmla="*/ 5424276 w 6114357"/>
              <a:gd name="connsiteY4911" fmla="*/ 1012075 h 6860926"/>
              <a:gd name="connsiteX4912" fmla="*/ 5469603 w 6114357"/>
              <a:gd name="connsiteY4912" fmla="*/ 1012075 h 6860926"/>
              <a:gd name="connsiteX4913" fmla="*/ 5475923 w 6114357"/>
              <a:gd name="connsiteY4913" fmla="*/ 1126488 h 6860926"/>
              <a:gd name="connsiteX4914" fmla="*/ 5469603 w 6114357"/>
              <a:gd name="connsiteY4914" fmla="*/ 1240821 h 6860926"/>
              <a:gd name="connsiteX4915" fmla="*/ 5424276 w 6114357"/>
              <a:gd name="connsiteY4915" fmla="*/ 1240821 h 6860926"/>
              <a:gd name="connsiteX4916" fmla="*/ 5417954 w 6114357"/>
              <a:gd name="connsiteY4916" fmla="*/ 1126488 h 6860926"/>
              <a:gd name="connsiteX4917" fmla="*/ 5424276 w 6114357"/>
              <a:gd name="connsiteY4917" fmla="*/ 1012075 h 6860926"/>
              <a:gd name="connsiteX4918" fmla="*/ 6114357 w 6114357"/>
              <a:gd name="connsiteY4918" fmla="*/ 941928 h 6860926"/>
              <a:gd name="connsiteX4919" fmla="*/ 6114357 w 6114357"/>
              <a:gd name="connsiteY4919" fmla="*/ 1000211 h 6860926"/>
              <a:gd name="connsiteX4920" fmla="*/ 6055753 w 6114357"/>
              <a:gd name="connsiteY4920" fmla="*/ 1037220 h 6860926"/>
              <a:gd name="connsiteX4921" fmla="*/ 5953539 w 6114357"/>
              <a:gd name="connsiteY4921" fmla="*/ 1088937 h 6860926"/>
              <a:gd name="connsiteX4922" fmla="*/ 5930874 w 6114357"/>
              <a:gd name="connsiteY4922" fmla="*/ 1049674 h 6860926"/>
              <a:gd name="connsiteX4923" fmla="*/ 6026769 w 6114357"/>
              <a:gd name="connsiteY4923" fmla="*/ 987027 h 6860926"/>
              <a:gd name="connsiteX4924" fmla="*/ 6097938 w 6114357"/>
              <a:gd name="connsiteY4924" fmla="*/ 949582 h 6860926"/>
              <a:gd name="connsiteX4925" fmla="*/ 582212 w 6114357"/>
              <a:gd name="connsiteY4925" fmla="*/ 935372 h 6860926"/>
              <a:gd name="connsiteX4926" fmla="*/ 604877 w 6114357"/>
              <a:gd name="connsiteY4926" fmla="*/ 974634 h 6860926"/>
              <a:gd name="connsiteX4927" fmla="*/ 508984 w 6114357"/>
              <a:gd name="connsiteY4927" fmla="*/ 1037289 h 6860926"/>
              <a:gd name="connsiteX4928" fmla="*/ 406771 w 6114357"/>
              <a:gd name="connsiteY4928" fmla="*/ 1089008 h 6860926"/>
              <a:gd name="connsiteX4929" fmla="*/ 384109 w 6114357"/>
              <a:gd name="connsiteY4929" fmla="*/ 1049747 h 6860926"/>
              <a:gd name="connsiteX4930" fmla="*/ 480000 w 6114357"/>
              <a:gd name="connsiteY4930" fmla="*/ 987084 h 6860926"/>
              <a:gd name="connsiteX4931" fmla="*/ 582212 w 6114357"/>
              <a:gd name="connsiteY4931" fmla="*/ 935372 h 6860926"/>
              <a:gd name="connsiteX4932" fmla="*/ 1374587 w 6114357"/>
              <a:gd name="connsiteY4932" fmla="*/ 935363 h 6860926"/>
              <a:gd name="connsiteX4933" fmla="*/ 1397251 w 6114357"/>
              <a:gd name="connsiteY4933" fmla="*/ 974626 h 6860926"/>
              <a:gd name="connsiteX4934" fmla="*/ 1301356 w 6114357"/>
              <a:gd name="connsiteY4934" fmla="*/ 1037280 h 6860926"/>
              <a:gd name="connsiteX4935" fmla="*/ 1199144 w 6114357"/>
              <a:gd name="connsiteY4935" fmla="*/ 1088998 h 6860926"/>
              <a:gd name="connsiteX4936" fmla="*/ 1176479 w 6114357"/>
              <a:gd name="connsiteY4936" fmla="*/ 1049737 h 6860926"/>
              <a:gd name="connsiteX4937" fmla="*/ 1272371 w 6114357"/>
              <a:gd name="connsiteY4937" fmla="*/ 987075 h 6860926"/>
              <a:gd name="connsiteX4938" fmla="*/ 1374587 w 6114357"/>
              <a:gd name="connsiteY4938" fmla="*/ 935363 h 6860926"/>
              <a:gd name="connsiteX4939" fmla="*/ 2167008 w 6114357"/>
              <a:gd name="connsiteY4939" fmla="*/ 935355 h 6860926"/>
              <a:gd name="connsiteX4940" fmla="*/ 2189673 w 6114357"/>
              <a:gd name="connsiteY4940" fmla="*/ 974619 h 6860926"/>
              <a:gd name="connsiteX4941" fmla="*/ 2093772 w 6114357"/>
              <a:gd name="connsiteY4941" fmla="*/ 1037269 h 6860926"/>
              <a:gd name="connsiteX4942" fmla="*/ 1991555 w 6114357"/>
              <a:gd name="connsiteY4942" fmla="*/ 1088987 h 6860926"/>
              <a:gd name="connsiteX4943" fmla="*/ 1968893 w 6114357"/>
              <a:gd name="connsiteY4943" fmla="*/ 1049726 h 6860926"/>
              <a:gd name="connsiteX4944" fmla="*/ 2064785 w 6114357"/>
              <a:gd name="connsiteY4944" fmla="*/ 987068 h 6860926"/>
              <a:gd name="connsiteX4945" fmla="*/ 2167008 w 6114357"/>
              <a:gd name="connsiteY4945" fmla="*/ 935355 h 6860926"/>
              <a:gd name="connsiteX4946" fmla="*/ 2959430 w 6114357"/>
              <a:gd name="connsiteY4946" fmla="*/ 935347 h 6860926"/>
              <a:gd name="connsiteX4947" fmla="*/ 2982097 w 6114357"/>
              <a:gd name="connsiteY4947" fmla="*/ 974611 h 6860926"/>
              <a:gd name="connsiteX4948" fmla="*/ 2886199 w 6114357"/>
              <a:gd name="connsiteY4948" fmla="*/ 1037260 h 6860926"/>
              <a:gd name="connsiteX4949" fmla="*/ 2783985 w 6114357"/>
              <a:gd name="connsiteY4949" fmla="*/ 1088978 h 6860926"/>
              <a:gd name="connsiteX4950" fmla="*/ 2761321 w 6114357"/>
              <a:gd name="connsiteY4950" fmla="*/ 1049716 h 6860926"/>
              <a:gd name="connsiteX4951" fmla="*/ 2857216 w 6114357"/>
              <a:gd name="connsiteY4951" fmla="*/ 987059 h 6860926"/>
              <a:gd name="connsiteX4952" fmla="*/ 2959430 w 6114357"/>
              <a:gd name="connsiteY4952" fmla="*/ 935347 h 6860926"/>
              <a:gd name="connsiteX4953" fmla="*/ 3751778 w 6114357"/>
              <a:gd name="connsiteY4953" fmla="*/ 935339 h 6860926"/>
              <a:gd name="connsiteX4954" fmla="*/ 3774444 w 6114357"/>
              <a:gd name="connsiteY4954" fmla="*/ 974603 h 6860926"/>
              <a:gd name="connsiteX4955" fmla="*/ 3678554 w 6114357"/>
              <a:gd name="connsiteY4955" fmla="*/ 1037251 h 6860926"/>
              <a:gd name="connsiteX4956" fmla="*/ 3576342 w 6114357"/>
              <a:gd name="connsiteY4956" fmla="*/ 1088968 h 6860926"/>
              <a:gd name="connsiteX4957" fmla="*/ 3553675 w 6114357"/>
              <a:gd name="connsiteY4957" fmla="*/ 1049704 h 6860926"/>
              <a:gd name="connsiteX4958" fmla="*/ 3553741 w 6114357"/>
              <a:gd name="connsiteY4958" fmla="*/ 1049704 h 6860926"/>
              <a:gd name="connsiteX4959" fmla="*/ 3649632 w 6114357"/>
              <a:gd name="connsiteY4959" fmla="*/ 987051 h 6860926"/>
              <a:gd name="connsiteX4960" fmla="*/ 3751778 w 6114357"/>
              <a:gd name="connsiteY4960" fmla="*/ 935339 h 6860926"/>
              <a:gd name="connsiteX4961" fmla="*/ 10610 w 6114357"/>
              <a:gd name="connsiteY4961" fmla="*/ 935332 h 6860926"/>
              <a:gd name="connsiteX4962" fmla="*/ 19006 w 6114357"/>
              <a:gd name="connsiteY4962" fmla="*/ 939045 h 6860926"/>
              <a:gd name="connsiteX4963" fmla="*/ 112773 w 6114357"/>
              <a:gd name="connsiteY4963" fmla="*/ 987022 h 6860926"/>
              <a:gd name="connsiteX4964" fmla="*/ 208667 w 6114357"/>
              <a:gd name="connsiteY4964" fmla="*/ 1049685 h 6860926"/>
              <a:gd name="connsiteX4965" fmla="*/ 186002 w 6114357"/>
              <a:gd name="connsiteY4965" fmla="*/ 1088948 h 6860926"/>
              <a:gd name="connsiteX4966" fmla="*/ 83851 w 6114357"/>
              <a:gd name="connsiteY4966" fmla="*/ 1037228 h 6860926"/>
              <a:gd name="connsiteX4967" fmla="*/ 15842 w 6114357"/>
              <a:gd name="connsiteY4967" fmla="*/ 994304 h 6860926"/>
              <a:gd name="connsiteX4968" fmla="*/ 0 w 6114357"/>
              <a:gd name="connsiteY4968" fmla="*/ 983222 h 6860926"/>
              <a:gd name="connsiteX4969" fmla="*/ 0 w 6114357"/>
              <a:gd name="connsiteY4969" fmla="*/ 953713 h 6860926"/>
              <a:gd name="connsiteX4970" fmla="*/ 4544124 w 6114357"/>
              <a:gd name="connsiteY4970" fmla="*/ 935330 h 6860926"/>
              <a:gd name="connsiteX4971" fmla="*/ 4566789 w 6114357"/>
              <a:gd name="connsiteY4971" fmla="*/ 974594 h 6860926"/>
              <a:gd name="connsiteX4972" fmla="*/ 4470896 w 6114357"/>
              <a:gd name="connsiteY4972" fmla="*/ 1037240 h 6860926"/>
              <a:gd name="connsiteX4973" fmla="*/ 4368680 w 6114357"/>
              <a:gd name="connsiteY4973" fmla="*/ 1088957 h 6860926"/>
              <a:gd name="connsiteX4974" fmla="*/ 4346019 w 6114357"/>
              <a:gd name="connsiteY4974" fmla="*/ 1049695 h 6860926"/>
              <a:gd name="connsiteX4975" fmla="*/ 4346083 w 6114357"/>
              <a:gd name="connsiteY4975" fmla="*/ 1049695 h 6860926"/>
              <a:gd name="connsiteX4976" fmla="*/ 4441974 w 6114357"/>
              <a:gd name="connsiteY4976" fmla="*/ 987044 h 6860926"/>
              <a:gd name="connsiteX4977" fmla="*/ 4544124 w 6114357"/>
              <a:gd name="connsiteY4977" fmla="*/ 935330 h 6860926"/>
              <a:gd name="connsiteX4978" fmla="*/ 803043 w 6114357"/>
              <a:gd name="connsiteY4978" fmla="*/ 935325 h 6860926"/>
              <a:gd name="connsiteX4979" fmla="*/ 811440 w 6114357"/>
              <a:gd name="connsiteY4979" fmla="*/ 939037 h 6860926"/>
              <a:gd name="connsiteX4980" fmla="*/ 905206 w 6114357"/>
              <a:gd name="connsiteY4980" fmla="*/ 987014 h 6860926"/>
              <a:gd name="connsiteX4981" fmla="*/ 1001101 w 6114357"/>
              <a:gd name="connsiteY4981" fmla="*/ 1049676 h 6860926"/>
              <a:gd name="connsiteX4982" fmla="*/ 978439 w 6114357"/>
              <a:gd name="connsiteY4982" fmla="*/ 1088938 h 6860926"/>
              <a:gd name="connsiteX4983" fmla="*/ 876285 w 6114357"/>
              <a:gd name="connsiteY4983" fmla="*/ 1037218 h 6860926"/>
              <a:gd name="connsiteX4984" fmla="*/ 780391 w 6114357"/>
              <a:gd name="connsiteY4984" fmla="*/ 974566 h 6860926"/>
              <a:gd name="connsiteX4985" fmla="*/ 5336492 w 6114357"/>
              <a:gd name="connsiteY4985" fmla="*/ 935321 h 6860926"/>
              <a:gd name="connsiteX4986" fmla="*/ 5359156 w 6114357"/>
              <a:gd name="connsiteY4986" fmla="*/ 974586 h 6860926"/>
              <a:gd name="connsiteX4987" fmla="*/ 5263262 w 6114357"/>
              <a:gd name="connsiteY4987" fmla="*/ 1037230 h 6860926"/>
              <a:gd name="connsiteX4988" fmla="*/ 5161048 w 6114357"/>
              <a:gd name="connsiteY4988" fmla="*/ 1088947 h 6860926"/>
              <a:gd name="connsiteX4989" fmla="*/ 5138385 w 6114357"/>
              <a:gd name="connsiteY4989" fmla="*/ 1049685 h 6860926"/>
              <a:gd name="connsiteX4990" fmla="*/ 5138452 w 6114357"/>
              <a:gd name="connsiteY4990" fmla="*/ 1049685 h 6860926"/>
              <a:gd name="connsiteX4991" fmla="*/ 5234343 w 6114357"/>
              <a:gd name="connsiteY4991" fmla="*/ 987035 h 6860926"/>
              <a:gd name="connsiteX4992" fmla="*/ 5336492 w 6114357"/>
              <a:gd name="connsiteY4992" fmla="*/ 935321 h 6860926"/>
              <a:gd name="connsiteX4993" fmla="*/ 1595408 w 6114357"/>
              <a:gd name="connsiteY4993" fmla="*/ 935316 h 6860926"/>
              <a:gd name="connsiteX4994" fmla="*/ 1603803 w 6114357"/>
              <a:gd name="connsiteY4994" fmla="*/ 939028 h 6860926"/>
              <a:gd name="connsiteX4995" fmla="*/ 1697573 w 6114357"/>
              <a:gd name="connsiteY4995" fmla="*/ 987006 h 6860926"/>
              <a:gd name="connsiteX4996" fmla="*/ 1793445 w 6114357"/>
              <a:gd name="connsiteY4996" fmla="*/ 1049665 h 6860926"/>
              <a:gd name="connsiteX4997" fmla="*/ 1770778 w 6114357"/>
              <a:gd name="connsiteY4997" fmla="*/ 1088929 h 6860926"/>
              <a:gd name="connsiteX4998" fmla="*/ 1668650 w 6114357"/>
              <a:gd name="connsiteY4998" fmla="*/ 1037209 h 6860926"/>
              <a:gd name="connsiteX4999" fmla="*/ 1572757 w 6114357"/>
              <a:gd name="connsiteY4999" fmla="*/ 974558 h 6860926"/>
              <a:gd name="connsiteX5000" fmla="*/ 10559 w 6114357"/>
              <a:gd name="connsiteY5000" fmla="*/ 935310 h 6860926"/>
              <a:gd name="connsiteX5001" fmla="*/ 10623 w 6114357"/>
              <a:gd name="connsiteY5001" fmla="*/ 935310 h 6860926"/>
              <a:gd name="connsiteX5002" fmla="*/ 10610 w 6114357"/>
              <a:gd name="connsiteY5002" fmla="*/ 935332 h 6860926"/>
              <a:gd name="connsiteX5003" fmla="*/ 2387827 w 6114357"/>
              <a:gd name="connsiteY5003" fmla="*/ 935308 h 6860926"/>
              <a:gd name="connsiteX5004" fmla="*/ 2396222 w 6114357"/>
              <a:gd name="connsiteY5004" fmla="*/ 939020 h 6860926"/>
              <a:gd name="connsiteX5005" fmla="*/ 2489991 w 6114357"/>
              <a:gd name="connsiteY5005" fmla="*/ 986998 h 6860926"/>
              <a:gd name="connsiteX5006" fmla="*/ 2585884 w 6114357"/>
              <a:gd name="connsiteY5006" fmla="*/ 1049655 h 6860926"/>
              <a:gd name="connsiteX5007" fmla="*/ 2563219 w 6114357"/>
              <a:gd name="connsiteY5007" fmla="*/ 1088918 h 6860926"/>
              <a:gd name="connsiteX5008" fmla="*/ 2461070 w 6114357"/>
              <a:gd name="connsiteY5008" fmla="*/ 1037198 h 6860926"/>
              <a:gd name="connsiteX5009" fmla="*/ 2365178 w 6114357"/>
              <a:gd name="connsiteY5009" fmla="*/ 974550 h 6860926"/>
              <a:gd name="connsiteX5010" fmla="*/ 802992 w 6114357"/>
              <a:gd name="connsiteY5010" fmla="*/ 935302 h 6860926"/>
              <a:gd name="connsiteX5011" fmla="*/ 803055 w 6114357"/>
              <a:gd name="connsiteY5011" fmla="*/ 935302 h 6860926"/>
              <a:gd name="connsiteX5012" fmla="*/ 803043 w 6114357"/>
              <a:gd name="connsiteY5012" fmla="*/ 935325 h 6860926"/>
              <a:gd name="connsiteX5013" fmla="*/ 3180246 w 6114357"/>
              <a:gd name="connsiteY5013" fmla="*/ 935300 h 6860926"/>
              <a:gd name="connsiteX5014" fmla="*/ 3188642 w 6114357"/>
              <a:gd name="connsiteY5014" fmla="*/ 939013 h 6860926"/>
              <a:gd name="connsiteX5015" fmla="*/ 3282411 w 6114357"/>
              <a:gd name="connsiteY5015" fmla="*/ 986991 h 6860926"/>
              <a:gd name="connsiteX5016" fmla="*/ 3378302 w 6114357"/>
              <a:gd name="connsiteY5016" fmla="*/ 1049645 h 6860926"/>
              <a:gd name="connsiteX5017" fmla="*/ 3355638 w 6114357"/>
              <a:gd name="connsiteY5017" fmla="*/ 1088908 h 6860926"/>
              <a:gd name="connsiteX5018" fmla="*/ 3253486 w 6114357"/>
              <a:gd name="connsiteY5018" fmla="*/ 1037190 h 6860926"/>
              <a:gd name="connsiteX5019" fmla="*/ 3157594 w 6114357"/>
              <a:gd name="connsiteY5019" fmla="*/ 974541 h 6860926"/>
              <a:gd name="connsiteX5020" fmla="*/ 1595356 w 6114357"/>
              <a:gd name="connsiteY5020" fmla="*/ 935294 h 6860926"/>
              <a:gd name="connsiteX5021" fmla="*/ 1595422 w 6114357"/>
              <a:gd name="connsiteY5021" fmla="*/ 935294 h 6860926"/>
              <a:gd name="connsiteX5022" fmla="*/ 1595408 w 6114357"/>
              <a:gd name="connsiteY5022" fmla="*/ 935316 h 6860926"/>
              <a:gd name="connsiteX5023" fmla="*/ 3972581 w 6114357"/>
              <a:gd name="connsiteY5023" fmla="*/ 935292 h 6860926"/>
              <a:gd name="connsiteX5024" fmla="*/ 3980976 w 6114357"/>
              <a:gd name="connsiteY5024" fmla="*/ 939004 h 6860926"/>
              <a:gd name="connsiteX5025" fmla="*/ 4074744 w 6114357"/>
              <a:gd name="connsiteY5025" fmla="*/ 986983 h 6860926"/>
              <a:gd name="connsiteX5026" fmla="*/ 4170638 w 6114357"/>
              <a:gd name="connsiteY5026" fmla="*/ 1049634 h 6860926"/>
              <a:gd name="connsiteX5027" fmla="*/ 4147972 w 6114357"/>
              <a:gd name="connsiteY5027" fmla="*/ 1088896 h 6860926"/>
              <a:gd name="connsiteX5028" fmla="*/ 4045823 w 6114357"/>
              <a:gd name="connsiteY5028" fmla="*/ 1037180 h 6860926"/>
              <a:gd name="connsiteX5029" fmla="*/ 3949930 w 6114357"/>
              <a:gd name="connsiteY5029" fmla="*/ 974534 h 6860926"/>
              <a:gd name="connsiteX5030" fmla="*/ 2387778 w 6114357"/>
              <a:gd name="connsiteY5030" fmla="*/ 935286 h 6860926"/>
              <a:gd name="connsiteX5031" fmla="*/ 2387841 w 6114357"/>
              <a:gd name="connsiteY5031" fmla="*/ 935286 h 6860926"/>
              <a:gd name="connsiteX5032" fmla="*/ 2387827 w 6114357"/>
              <a:gd name="connsiteY5032" fmla="*/ 935308 h 6860926"/>
              <a:gd name="connsiteX5033" fmla="*/ 4764949 w 6114357"/>
              <a:gd name="connsiteY5033" fmla="*/ 935283 h 6860926"/>
              <a:gd name="connsiteX5034" fmla="*/ 4773345 w 6114357"/>
              <a:gd name="connsiteY5034" fmla="*/ 938996 h 6860926"/>
              <a:gd name="connsiteX5035" fmla="*/ 4867111 w 6114357"/>
              <a:gd name="connsiteY5035" fmla="*/ 986974 h 6860926"/>
              <a:gd name="connsiteX5036" fmla="*/ 4963005 w 6114357"/>
              <a:gd name="connsiteY5036" fmla="*/ 1049625 h 6860926"/>
              <a:gd name="connsiteX5037" fmla="*/ 4940339 w 6114357"/>
              <a:gd name="connsiteY5037" fmla="*/ 1088887 h 6860926"/>
              <a:gd name="connsiteX5038" fmla="*/ 4838187 w 6114357"/>
              <a:gd name="connsiteY5038" fmla="*/ 1037171 h 6860926"/>
              <a:gd name="connsiteX5039" fmla="*/ 4742295 w 6114357"/>
              <a:gd name="connsiteY5039" fmla="*/ 974525 h 6860926"/>
              <a:gd name="connsiteX5040" fmla="*/ 3180193 w 6114357"/>
              <a:gd name="connsiteY5040" fmla="*/ 935277 h 6860926"/>
              <a:gd name="connsiteX5041" fmla="*/ 3180258 w 6114357"/>
              <a:gd name="connsiteY5041" fmla="*/ 935277 h 6860926"/>
              <a:gd name="connsiteX5042" fmla="*/ 3180246 w 6114357"/>
              <a:gd name="connsiteY5042" fmla="*/ 935300 h 6860926"/>
              <a:gd name="connsiteX5043" fmla="*/ 5557376 w 6114357"/>
              <a:gd name="connsiteY5043" fmla="*/ 935274 h 6860926"/>
              <a:gd name="connsiteX5044" fmla="*/ 5565773 w 6114357"/>
              <a:gd name="connsiteY5044" fmla="*/ 938988 h 6860926"/>
              <a:gd name="connsiteX5045" fmla="*/ 5659540 w 6114357"/>
              <a:gd name="connsiteY5045" fmla="*/ 986965 h 6860926"/>
              <a:gd name="connsiteX5046" fmla="*/ 5755429 w 6114357"/>
              <a:gd name="connsiteY5046" fmla="*/ 1049614 h 6860926"/>
              <a:gd name="connsiteX5047" fmla="*/ 5732767 w 6114357"/>
              <a:gd name="connsiteY5047" fmla="*/ 1088877 h 6860926"/>
              <a:gd name="connsiteX5048" fmla="*/ 5630617 w 6114357"/>
              <a:gd name="connsiteY5048" fmla="*/ 1037160 h 6860926"/>
              <a:gd name="connsiteX5049" fmla="*/ 5534723 w 6114357"/>
              <a:gd name="connsiteY5049" fmla="*/ 974517 h 6860926"/>
              <a:gd name="connsiteX5050" fmla="*/ 3972529 w 6114357"/>
              <a:gd name="connsiteY5050" fmla="*/ 935269 h 6860926"/>
              <a:gd name="connsiteX5051" fmla="*/ 3972594 w 6114357"/>
              <a:gd name="connsiteY5051" fmla="*/ 935269 h 6860926"/>
              <a:gd name="connsiteX5052" fmla="*/ 3972581 w 6114357"/>
              <a:gd name="connsiteY5052" fmla="*/ 935292 h 6860926"/>
              <a:gd name="connsiteX5053" fmla="*/ 4764899 w 6114357"/>
              <a:gd name="connsiteY5053" fmla="*/ 935261 h 6860926"/>
              <a:gd name="connsiteX5054" fmla="*/ 4764961 w 6114357"/>
              <a:gd name="connsiteY5054" fmla="*/ 935261 h 6860926"/>
              <a:gd name="connsiteX5055" fmla="*/ 4764949 w 6114357"/>
              <a:gd name="connsiteY5055" fmla="*/ 935283 h 6860926"/>
              <a:gd name="connsiteX5056" fmla="*/ 5557325 w 6114357"/>
              <a:gd name="connsiteY5056" fmla="*/ 935253 h 6860926"/>
              <a:gd name="connsiteX5057" fmla="*/ 5557388 w 6114357"/>
              <a:gd name="connsiteY5057" fmla="*/ 935253 h 6860926"/>
              <a:gd name="connsiteX5058" fmla="*/ 5557376 w 6114357"/>
              <a:gd name="connsiteY5058" fmla="*/ 935274 h 6860926"/>
              <a:gd name="connsiteX5059" fmla="*/ 273661 w 6114357"/>
              <a:gd name="connsiteY5059" fmla="*/ 783430 h 6860926"/>
              <a:gd name="connsiteX5060" fmla="*/ 318987 w 6114357"/>
              <a:gd name="connsiteY5060" fmla="*/ 783430 h 6860926"/>
              <a:gd name="connsiteX5061" fmla="*/ 325306 w 6114357"/>
              <a:gd name="connsiteY5061" fmla="*/ 897835 h 6860926"/>
              <a:gd name="connsiteX5062" fmla="*/ 318987 w 6114357"/>
              <a:gd name="connsiteY5062" fmla="*/ 1012203 h 6860926"/>
              <a:gd name="connsiteX5063" fmla="*/ 273661 w 6114357"/>
              <a:gd name="connsiteY5063" fmla="*/ 1012203 h 6860926"/>
              <a:gd name="connsiteX5064" fmla="*/ 267402 w 6114357"/>
              <a:gd name="connsiteY5064" fmla="*/ 897835 h 6860926"/>
              <a:gd name="connsiteX5065" fmla="*/ 273661 w 6114357"/>
              <a:gd name="connsiteY5065" fmla="*/ 783430 h 6860926"/>
              <a:gd name="connsiteX5066" fmla="*/ 1066095 w 6114357"/>
              <a:gd name="connsiteY5066" fmla="*/ 783422 h 6860926"/>
              <a:gd name="connsiteX5067" fmla="*/ 1111424 w 6114357"/>
              <a:gd name="connsiteY5067" fmla="*/ 783422 h 6860926"/>
              <a:gd name="connsiteX5068" fmla="*/ 1117743 w 6114357"/>
              <a:gd name="connsiteY5068" fmla="*/ 897827 h 6860926"/>
              <a:gd name="connsiteX5069" fmla="*/ 1111424 w 6114357"/>
              <a:gd name="connsiteY5069" fmla="*/ 1012194 h 6860926"/>
              <a:gd name="connsiteX5070" fmla="*/ 1066095 w 6114357"/>
              <a:gd name="connsiteY5070" fmla="*/ 1012194 h 6860926"/>
              <a:gd name="connsiteX5071" fmla="*/ 1059840 w 6114357"/>
              <a:gd name="connsiteY5071" fmla="*/ 897827 h 6860926"/>
              <a:gd name="connsiteX5072" fmla="*/ 1066095 w 6114357"/>
              <a:gd name="connsiteY5072" fmla="*/ 783422 h 6860926"/>
              <a:gd name="connsiteX5073" fmla="*/ 1858507 w 6114357"/>
              <a:gd name="connsiteY5073" fmla="*/ 783413 h 6860926"/>
              <a:gd name="connsiteX5074" fmla="*/ 1903833 w 6114357"/>
              <a:gd name="connsiteY5074" fmla="*/ 783413 h 6860926"/>
              <a:gd name="connsiteX5075" fmla="*/ 1910149 w 6114357"/>
              <a:gd name="connsiteY5075" fmla="*/ 897820 h 6860926"/>
              <a:gd name="connsiteX5076" fmla="*/ 1903833 w 6114357"/>
              <a:gd name="connsiteY5076" fmla="*/ 1012184 h 6860926"/>
              <a:gd name="connsiteX5077" fmla="*/ 1858507 w 6114357"/>
              <a:gd name="connsiteY5077" fmla="*/ 1012184 h 6860926"/>
              <a:gd name="connsiteX5078" fmla="*/ 1852249 w 6114357"/>
              <a:gd name="connsiteY5078" fmla="*/ 897820 h 6860926"/>
              <a:gd name="connsiteX5079" fmla="*/ 1858507 w 6114357"/>
              <a:gd name="connsiteY5079" fmla="*/ 783413 h 6860926"/>
              <a:gd name="connsiteX5080" fmla="*/ 2650940 w 6114357"/>
              <a:gd name="connsiteY5080" fmla="*/ 783405 h 6860926"/>
              <a:gd name="connsiteX5081" fmla="*/ 2696266 w 6114357"/>
              <a:gd name="connsiteY5081" fmla="*/ 783405 h 6860926"/>
              <a:gd name="connsiteX5082" fmla="*/ 2702585 w 6114357"/>
              <a:gd name="connsiteY5082" fmla="*/ 897811 h 6860926"/>
              <a:gd name="connsiteX5083" fmla="*/ 2696266 w 6114357"/>
              <a:gd name="connsiteY5083" fmla="*/ 1012173 h 6860926"/>
              <a:gd name="connsiteX5084" fmla="*/ 2650940 w 6114357"/>
              <a:gd name="connsiteY5084" fmla="*/ 1012173 h 6860926"/>
              <a:gd name="connsiteX5085" fmla="*/ 2644617 w 6114357"/>
              <a:gd name="connsiteY5085" fmla="*/ 897811 h 6860926"/>
              <a:gd name="connsiteX5086" fmla="*/ 2650940 w 6114357"/>
              <a:gd name="connsiteY5086" fmla="*/ 783405 h 6860926"/>
              <a:gd name="connsiteX5087" fmla="*/ 3443358 w 6114357"/>
              <a:gd name="connsiteY5087" fmla="*/ 783396 h 6860926"/>
              <a:gd name="connsiteX5088" fmla="*/ 3488682 w 6114357"/>
              <a:gd name="connsiteY5088" fmla="*/ 783396 h 6860926"/>
              <a:gd name="connsiteX5089" fmla="*/ 3495001 w 6114357"/>
              <a:gd name="connsiteY5089" fmla="*/ 897803 h 6860926"/>
              <a:gd name="connsiteX5090" fmla="*/ 3488682 w 6114357"/>
              <a:gd name="connsiteY5090" fmla="*/ 1012163 h 6860926"/>
              <a:gd name="connsiteX5091" fmla="*/ 3443358 w 6114357"/>
              <a:gd name="connsiteY5091" fmla="*/ 1012163 h 6860926"/>
              <a:gd name="connsiteX5092" fmla="*/ 3437037 w 6114357"/>
              <a:gd name="connsiteY5092" fmla="*/ 897803 h 6860926"/>
              <a:gd name="connsiteX5093" fmla="*/ 3443358 w 6114357"/>
              <a:gd name="connsiteY5093" fmla="*/ 783396 h 6860926"/>
              <a:gd name="connsiteX5094" fmla="*/ 4235631 w 6114357"/>
              <a:gd name="connsiteY5094" fmla="*/ 783387 h 6860926"/>
              <a:gd name="connsiteX5095" fmla="*/ 4280961 w 6114357"/>
              <a:gd name="connsiteY5095" fmla="*/ 783387 h 6860926"/>
              <a:gd name="connsiteX5096" fmla="*/ 4287283 w 6114357"/>
              <a:gd name="connsiteY5096" fmla="*/ 897794 h 6860926"/>
              <a:gd name="connsiteX5097" fmla="*/ 4280961 w 6114357"/>
              <a:gd name="connsiteY5097" fmla="*/ 1012154 h 6860926"/>
              <a:gd name="connsiteX5098" fmla="*/ 4235631 w 6114357"/>
              <a:gd name="connsiteY5098" fmla="*/ 1012154 h 6860926"/>
              <a:gd name="connsiteX5099" fmla="*/ 4229375 w 6114357"/>
              <a:gd name="connsiteY5099" fmla="*/ 897794 h 6860926"/>
              <a:gd name="connsiteX5100" fmla="*/ 4235631 w 6114357"/>
              <a:gd name="connsiteY5100" fmla="*/ 783387 h 6860926"/>
              <a:gd name="connsiteX5101" fmla="*/ 5028063 w 6114357"/>
              <a:gd name="connsiteY5101" fmla="*/ 783376 h 6860926"/>
              <a:gd name="connsiteX5102" fmla="*/ 5073393 w 6114357"/>
              <a:gd name="connsiteY5102" fmla="*/ 783376 h 6860926"/>
              <a:gd name="connsiteX5103" fmla="*/ 5079711 w 6114357"/>
              <a:gd name="connsiteY5103" fmla="*/ 897783 h 6860926"/>
              <a:gd name="connsiteX5104" fmla="*/ 5073393 w 6114357"/>
              <a:gd name="connsiteY5104" fmla="*/ 1012142 h 6860926"/>
              <a:gd name="connsiteX5105" fmla="*/ 5028063 w 6114357"/>
              <a:gd name="connsiteY5105" fmla="*/ 1012142 h 6860926"/>
              <a:gd name="connsiteX5106" fmla="*/ 5021806 w 6114357"/>
              <a:gd name="connsiteY5106" fmla="*/ 897783 h 6860926"/>
              <a:gd name="connsiteX5107" fmla="*/ 5028063 w 6114357"/>
              <a:gd name="connsiteY5107" fmla="*/ 783376 h 6860926"/>
              <a:gd name="connsiteX5108" fmla="*/ 5820488 w 6114357"/>
              <a:gd name="connsiteY5108" fmla="*/ 783370 h 6860926"/>
              <a:gd name="connsiteX5109" fmla="*/ 5865816 w 6114357"/>
              <a:gd name="connsiteY5109" fmla="*/ 783370 h 6860926"/>
              <a:gd name="connsiteX5110" fmla="*/ 5872137 w 6114357"/>
              <a:gd name="connsiteY5110" fmla="*/ 897777 h 6860926"/>
              <a:gd name="connsiteX5111" fmla="*/ 5865816 w 6114357"/>
              <a:gd name="connsiteY5111" fmla="*/ 1012135 h 6860926"/>
              <a:gd name="connsiteX5112" fmla="*/ 5820488 w 6114357"/>
              <a:gd name="connsiteY5112" fmla="*/ 1012135 h 6860926"/>
              <a:gd name="connsiteX5113" fmla="*/ 5814231 w 6114357"/>
              <a:gd name="connsiteY5113" fmla="*/ 897777 h 6860926"/>
              <a:gd name="connsiteX5114" fmla="*/ 5820488 w 6114357"/>
              <a:gd name="connsiteY5114" fmla="*/ 783370 h 6860926"/>
              <a:gd name="connsiteX5115" fmla="*/ 185939 w 6114357"/>
              <a:gd name="connsiteY5115" fmla="*/ 706628 h 6860926"/>
              <a:gd name="connsiteX5116" fmla="*/ 208602 w 6114357"/>
              <a:gd name="connsiteY5116" fmla="*/ 745890 h 6860926"/>
              <a:gd name="connsiteX5117" fmla="*/ 112710 w 6114357"/>
              <a:gd name="connsiteY5117" fmla="*/ 808521 h 6860926"/>
              <a:gd name="connsiteX5118" fmla="*/ 10495 w 6114357"/>
              <a:gd name="connsiteY5118" fmla="*/ 860233 h 6860926"/>
              <a:gd name="connsiteX5119" fmla="*/ 0 w 6114357"/>
              <a:gd name="connsiteY5119" fmla="*/ 842051 h 6860926"/>
              <a:gd name="connsiteX5120" fmla="*/ 0 w 6114357"/>
              <a:gd name="connsiteY5120" fmla="*/ 812279 h 6860926"/>
              <a:gd name="connsiteX5121" fmla="*/ 15778 w 6114357"/>
              <a:gd name="connsiteY5121" fmla="*/ 801242 h 6860926"/>
              <a:gd name="connsiteX5122" fmla="*/ 83787 w 6114357"/>
              <a:gd name="connsiteY5122" fmla="*/ 758340 h 6860926"/>
              <a:gd name="connsiteX5123" fmla="*/ 185939 w 6114357"/>
              <a:gd name="connsiteY5123" fmla="*/ 706628 h 6860926"/>
              <a:gd name="connsiteX5124" fmla="*/ 978439 w 6114357"/>
              <a:gd name="connsiteY5124" fmla="*/ 706619 h 6860926"/>
              <a:gd name="connsiteX5125" fmla="*/ 1001101 w 6114357"/>
              <a:gd name="connsiteY5125" fmla="*/ 745882 h 6860926"/>
              <a:gd name="connsiteX5126" fmla="*/ 905206 w 6114357"/>
              <a:gd name="connsiteY5126" fmla="*/ 808512 h 6860926"/>
              <a:gd name="connsiteX5127" fmla="*/ 802992 w 6114357"/>
              <a:gd name="connsiteY5127" fmla="*/ 860225 h 6860926"/>
              <a:gd name="connsiteX5128" fmla="*/ 780328 w 6114357"/>
              <a:gd name="connsiteY5128" fmla="*/ 820961 h 6860926"/>
              <a:gd name="connsiteX5129" fmla="*/ 876221 w 6114357"/>
              <a:gd name="connsiteY5129" fmla="*/ 758332 h 6860926"/>
              <a:gd name="connsiteX5130" fmla="*/ 978439 w 6114357"/>
              <a:gd name="connsiteY5130" fmla="*/ 706619 h 6860926"/>
              <a:gd name="connsiteX5131" fmla="*/ 1770778 w 6114357"/>
              <a:gd name="connsiteY5131" fmla="*/ 706610 h 6860926"/>
              <a:gd name="connsiteX5132" fmla="*/ 1793445 w 6114357"/>
              <a:gd name="connsiteY5132" fmla="*/ 745873 h 6860926"/>
              <a:gd name="connsiteX5133" fmla="*/ 1697570 w 6114357"/>
              <a:gd name="connsiteY5133" fmla="*/ 808503 h 6860926"/>
              <a:gd name="connsiteX5134" fmla="*/ 1595356 w 6114357"/>
              <a:gd name="connsiteY5134" fmla="*/ 860217 h 6860926"/>
              <a:gd name="connsiteX5135" fmla="*/ 1572692 w 6114357"/>
              <a:gd name="connsiteY5135" fmla="*/ 820953 h 6860926"/>
              <a:gd name="connsiteX5136" fmla="*/ 1668587 w 6114357"/>
              <a:gd name="connsiteY5136" fmla="*/ 758323 h 6860926"/>
              <a:gd name="connsiteX5137" fmla="*/ 1770778 w 6114357"/>
              <a:gd name="connsiteY5137" fmla="*/ 706610 h 6860926"/>
              <a:gd name="connsiteX5138" fmla="*/ 2563219 w 6114357"/>
              <a:gd name="connsiteY5138" fmla="*/ 706602 h 6860926"/>
              <a:gd name="connsiteX5139" fmla="*/ 2585884 w 6114357"/>
              <a:gd name="connsiteY5139" fmla="*/ 745865 h 6860926"/>
              <a:gd name="connsiteX5140" fmla="*/ 2489991 w 6114357"/>
              <a:gd name="connsiteY5140" fmla="*/ 808495 h 6860926"/>
              <a:gd name="connsiteX5141" fmla="*/ 2387778 w 6114357"/>
              <a:gd name="connsiteY5141" fmla="*/ 860207 h 6860926"/>
              <a:gd name="connsiteX5142" fmla="*/ 2365115 w 6114357"/>
              <a:gd name="connsiteY5142" fmla="*/ 820945 h 6860926"/>
              <a:gd name="connsiteX5143" fmla="*/ 2461006 w 6114357"/>
              <a:gd name="connsiteY5143" fmla="*/ 758315 h 6860926"/>
              <a:gd name="connsiteX5144" fmla="*/ 2563219 w 6114357"/>
              <a:gd name="connsiteY5144" fmla="*/ 706602 h 6860926"/>
              <a:gd name="connsiteX5145" fmla="*/ 3355572 w 6114357"/>
              <a:gd name="connsiteY5145" fmla="*/ 706594 h 6860926"/>
              <a:gd name="connsiteX5146" fmla="*/ 3378237 w 6114357"/>
              <a:gd name="connsiteY5146" fmla="*/ 745857 h 6860926"/>
              <a:gd name="connsiteX5147" fmla="*/ 3282344 w 6114357"/>
              <a:gd name="connsiteY5147" fmla="*/ 808486 h 6860926"/>
              <a:gd name="connsiteX5148" fmla="*/ 3180130 w 6114357"/>
              <a:gd name="connsiteY5148" fmla="*/ 860199 h 6860926"/>
              <a:gd name="connsiteX5149" fmla="*/ 3157465 w 6114357"/>
              <a:gd name="connsiteY5149" fmla="*/ 820936 h 6860926"/>
              <a:gd name="connsiteX5150" fmla="*/ 3157529 w 6114357"/>
              <a:gd name="connsiteY5150" fmla="*/ 820936 h 6860926"/>
              <a:gd name="connsiteX5151" fmla="*/ 3253423 w 6114357"/>
              <a:gd name="connsiteY5151" fmla="*/ 758306 h 6860926"/>
              <a:gd name="connsiteX5152" fmla="*/ 3355572 w 6114357"/>
              <a:gd name="connsiteY5152" fmla="*/ 706594 h 6860926"/>
              <a:gd name="connsiteX5153" fmla="*/ 4147907 w 6114357"/>
              <a:gd name="connsiteY5153" fmla="*/ 706584 h 6860926"/>
              <a:gd name="connsiteX5154" fmla="*/ 4170572 w 6114357"/>
              <a:gd name="connsiteY5154" fmla="*/ 745848 h 6860926"/>
              <a:gd name="connsiteX5155" fmla="*/ 4074680 w 6114357"/>
              <a:gd name="connsiteY5155" fmla="*/ 808478 h 6860926"/>
              <a:gd name="connsiteX5156" fmla="*/ 3972463 w 6114357"/>
              <a:gd name="connsiteY5156" fmla="*/ 860191 h 6860926"/>
              <a:gd name="connsiteX5157" fmla="*/ 3949801 w 6114357"/>
              <a:gd name="connsiteY5157" fmla="*/ 820927 h 6860926"/>
              <a:gd name="connsiteX5158" fmla="*/ 3949866 w 6114357"/>
              <a:gd name="connsiteY5158" fmla="*/ 820927 h 6860926"/>
              <a:gd name="connsiteX5159" fmla="*/ 4045760 w 6114357"/>
              <a:gd name="connsiteY5159" fmla="*/ 758298 h 6860926"/>
              <a:gd name="connsiteX5160" fmla="*/ 4147907 w 6114357"/>
              <a:gd name="connsiteY5160" fmla="*/ 706584 h 6860926"/>
              <a:gd name="connsiteX5161" fmla="*/ 406823 w 6114357"/>
              <a:gd name="connsiteY5161" fmla="*/ 706583 h 6860926"/>
              <a:gd name="connsiteX5162" fmla="*/ 415219 w 6114357"/>
              <a:gd name="connsiteY5162" fmla="*/ 710303 h 6860926"/>
              <a:gd name="connsiteX5163" fmla="*/ 508984 w 6114357"/>
              <a:gd name="connsiteY5163" fmla="*/ 758272 h 6860926"/>
              <a:gd name="connsiteX5164" fmla="*/ 604877 w 6114357"/>
              <a:gd name="connsiteY5164" fmla="*/ 820901 h 6860926"/>
              <a:gd name="connsiteX5165" fmla="*/ 582212 w 6114357"/>
              <a:gd name="connsiteY5165" fmla="*/ 860165 h 6860926"/>
              <a:gd name="connsiteX5166" fmla="*/ 480064 w 6114357"/>
              <a:gd name="connsiteY5166" fmla="*/ 808452 h 6860926"/>
              <a:gd name="connsiteX5167" fmla="*/ 384172 w 6114357"/>
              <a:gd name="connsiteY5167" fmla="*/ 745823 h 6860926"/>
              <a:gd name="connsiteX5168" fmla="*/ 4940339 w 6114357"/>
              <a:gd name="connsiteY5168" fmla="*/ 706576 h 6860926"/>
              <a:gd name="connsiteX5169" fmla="*/ 4963005 w 6114357"/>
              <a:gd name="connsiteY5169" fmla="*/ 745839 h 6860926"/>
              <a:gd name="connsiteX5170" fmla="*/ 4867111 w 6114357"/>
              <a:gd name="connsiteY5170" fmla="*/ 808469 h 6860926"/>
              <a:gd name="connsiteX5171" fmla="*/ 4764899 w 6114357"/>
              <a:gd name="connsiteY5171" fmla="*/ 860183 h 6860926"/>
              <a:gd name="connsiteX5172" fmla="*/ 4742234 w 6114357"/>
              <a:gd name="connsiteY5172" fmla="*/ 820919 h 6860926"/>
              <a:gd name="connsiteX5173" fmla="*/ 4742299 w 6114357"/>
              <a:gd name="connsiteY5173" fmla="*/ 820919 h 6860926"/>
              <a:gd name="connsiteX5174" fmla="*/ 4838192 w 6114357"/>
              <a:gd name="connsiteY5174" fmla="*/ 758289 h 6860926"/>
              <a:gd name="connsiteX5175" fmla="*/ 4940339 w 6114357"/>
              <a:gd name="connsiteY5175" fmla="*/ 706576 h 6860926"/>
              <a:gd name="connsiteX5176" fmla="*/ 1199194 w 6114357"/>
              <a:gd name="connsiteY5176" fmla="*/ 706573 h 6860926"/>
              <a:gd name="connsiteX5177" fmla="*/ 1207591 w 6114357"/>
              <a:gd name="connsiteY5177" fmla="*/ 710295 h 6860926"/>
              <a:gd name="connsiteX5178" fmla="*/ 1301358 w 6114357"/>
              <a:gd name="connsiteY5178" fmla="*/ 758263 h 6860926"/>
              <a:gd name="connsiteX5179" fmla="*/ 1397251 w 6114357"/>
              <a:gd name="connsiteY5179" fmla="*/ 820893 h 6860926"/>
              <a:gd name="connsiteX5180" fmla="*/ 1374587 w 6114357"/>
              <a:gd name="connsiteY5180" fmla="*/ 860157 h 6860926"/>
              <a:gd name="connsiteX5181" fmla="*/ 1272437 w 6114357"/>
              <a:gd name="connsiteY5181" fmla="*/ 808444 h 6860926"/>
              <a:gd name="connsiteX5182" fmla="*/ 1176543 w 6114357"/>
              <a:gd name="connsiteY5182" fmla="*/ 745814 h 6860926"/>
              <a:gd name="connsiteX5183" fmla="*/ 5732703 w 6114357"/>
              <a:gd name="connsiteY5183" fmla="*/ 706568 h 6860926"/>
              <a:gd name="connsiteX5184" fmla="*/ 5755369 w 6114357"/>
              <a:gd name="connsiteY5184" fmla="*/ 745831 h 6860926"/>
              <a:gd name="connsiteX5185" fmla="*/ 5659475 w 6114357"/>
              <a:gd name="connsiteY5185" fmla="*/ 808462 h 6860926"/>
              <a:gd name="connsiteX5186" fmla="*/ 5557261 w 6114357"/>
              <a:gd name="connsiteY5186" fmla="*/ 860174 h 6860926"/>
              <a:gd name="connsiteX5187" fmla="*/ 5534598 w 6114357"/>
              <a:gd name="connsiteY5187" fmla="*/ 820911 h 6860926"/>
              <a:gd name="connsiteX5188" fmla="*/ 5534662 w 6114357"/>
              <a:gd name="connsiteY5188" fmla="*/ 820911 h 6860926"/>
              <a:gd name="connsiteX5189" fmla="*/ 5630554 w 6114357"/>
              <a:gd name="connsiteY5189" fmla="*/ 758281 h 6860926"/>
              <a:gd name="connsiteX5190" fmla="*/ 5732703 w 6114357"/>
              <a:gd name="connsiteY5190" fmla="*/ 706568 h 6860926"/>
              <a:gd name="connsiteX5191" fmla="*/ 1991605 w 6114357"/>
              <a:gd name="connsiteY5191" fmla="*/ 706565 h 6860926"/>
              <a:gd name="connsiteX5192" fmla="*/ 2000001 w 6114357"/>
              <a:gd name="connsiteY5192" fmla="*/ 710286 h 6860926"/>
              <a:gd name="connsiteX5193" fmla="*/ 2093772 w 6114357"/>
              <a:gd name="connsiteY5193" fmla="*/ 758255 h 6860926"/>
              <a:gd name="connsiteX5194" fmla="*/ 2189673 w 6114357"/>
              <a:gd name="connsiteY5194" fmla="*/ 820883 h 6860926"/>
              <a:gd name="connsiteX5195" fmla="*/ 2167008 w 6114357"/>
              <a:gd name="connsiteY5195" fmla="*/ 860147 h 6860926"/>
              <a:gd name="connsiteX5196" fmla="*/ 2064848 w 6114357"/>
              <a:gd name="connsiteY5196" fmla="*/ 808435 h 6860926"/>
              <a:gd name="connsiteX5197" fmla="*/ 1968954 w 6114357"/>
              <a:gd name="connsiteY5197" fmla="*/ 745805 h 6860926"/>
              <a:gd name="connsiteX5198" fmla="*/ 406771 w 6114357"/>
              <a:gd name="connsiteY5198" fmla="*/ 706559 h 6860926"/>
              <a:gd name="connsiteX5199" fmla="*/ 406836 w 6114357"/>
              <a:gd name="connsiteY5199" fmla="*/ 706559 h 6860926"/>
              <a:gd name="connsiteX5200" fmla="*/ 406823 w 6114357"/>
              <a:gd name="connsiteY5200" fmla="*/ 706583 h 6860926"/>
              <a:gd name="connsiteX5201" fmla="*/ 2784039 w 6114357"/>
              <a:gd name="connsiteY5201" fmla="*/ 706555 h 6860926"/>
              <a:gd name="connsiteX5202" fmla="*/ 2792433 w 6114357"/>
              <a:gd name="connsiteY5202" fmla="*/ 710278 h 6860926"/>
              <a:gd name="connsiteX5203" fmla="*/ 2886199 w 6114357"/>
              <a:gd name="connsiteY5203" fmla="*/ 758247 h 6860926"/>
              <a:gd name="connsiteX5204" fmla="*/ 2982097 w 6114357"/>
              <a:gd name="connsiteY5204" fmla="*/ 820875 h 6860926"/>
              <a:gd name="connsiteX5205" fmla="*/ 2959430 w 6114357"/>
              <a:gd name="connsiteY5205" fmla="*/ 860139 h 6860926"/>
              <a:gd name="connsiteX5206" fmla="*/ 2857283 w 6114357"/>
              <a:gd name="connsiteY5206" fmla="*/ 808426 h 6860926"/>
              <a:gd name="connsiteX5207" fmla="*/ 2761385 w 6114357"/>
              <a:gd name="connsiteY5207" fmla="*/ 745797 h 6860926"/>
              <a:gd name="connsiteX5208" fmla="*/ 1199144 w 6114357"/>
              <a:gd name="connsiteY5208" fmla="*/ 706549 h 6860926"/>
              <a:gd name="connsiteX5209" fmla="*/ 1199206 w 6114357"/>
              <a:gd name="connsiteY5209" fmla="*/ 706549 h 6860926"/>
              <a:gd name="connsiteX5210" fmla="*/ 1199194 w 6114357"/>
              <a:gd name="connsiteY5210" fmla="*/ 706573 h 6860926"/>
              <a:gd name="connsiteX5211" fmla="*/ 3576458 w 6114357"/>
              <a:gd name="connsiteY5211" fmla="*/ 706547 h 6860926"/>
              <a:gd name="connsiteX5212" fmla="*/ 3584854 w 6114357"/>
              <a:gd name="connsiteY5212" fmla="*/ 710269 h 6860926"/>
              <a:gd name="connsiteX5213" fmla="*/ 3678618 w 6114357"/>
              <a:gd name="connsiteY5213" fmla="*/ 758238 h 6860926"/>
              <a:gd name="connsiteX5214" fmla="*/ 3774507 w 6114357"/>
              <a:gd name="connsiteY5214" fmla="*/ 820867 h 6860926"/>
              <a:gd name="connsiteX5215" fmla="*/ 3751844 w 6114357"/>
              <a:gd name="connsiteY5215" fmla="*/ 860131 h 6860926"/>
              <a:gd name="connsiteX5216" fmla="*/ 3649698 w 6114357"/>
              <a:gd name="connsiteY5216" fmla="*/ 808417 h 6860926"/>
              <a:gd name="connsiteX5217" fmla="*/ 3553805 w 6114357"/>
              <a:gd name="connsiteY5217" fmla="*/ 745789 h 6860926"/>
              <a:gd name="connsiteX5218" fmla="*/ 1991555 w 6114357"/>
              <a:gd name="connsiteY5218" fmla="*/ 706541 h 6860926"/>
              <a:gd name="connsiteX5219" fmla="*/ 1991620 w 6114357"/>
              <a:gd name="connsiteY5219" fmla="*/ 706541 h 6860926"/>
              <a:gd name="connsiteX5220" fmla="*/ 1991605 w 6114357"/>
              <a:gd name="connsiteY5220" fmla="*/ 706565 h 6860926"/>
              <a:gd name="connsiteX5221" fmla="*/ 4368734 w 6114357"/>
              <a:gd name="connsiteY5221" fmla="*/ 706538 h 6860926"/>
              <a:gd name="connsiteX5222" fmla="*/ 4377133 w 6114357"/>
              <a:gd name="connsiteY5222" fmla="*/ 710260 h 6860926"/>
              <a:gd name="connsiteX5223" fmla="*/ 4470896 w 6114357"/>
              <a:gd name="connsiteY5223" fmla="*/ 758229 h 6860926"/>
              <a:gd name="connsiteX5224" fmla="*/ 4566786 w 6114357"/>
              <a:gd name="connsiteY5224" fmla="*/ 820859 h 6860926"/>
              <a:gd name="connsiteX5225" fmla="*/ 4544124 w 6114357"/>
              <a:gd name="connsiteY5225" fmla="*/ 860123 h 6860926"/>
              <a:gd name="connsiteX5226" fmla="*/ 4441974 w 6114357"/>
              <a:gd name="connsiteY5226" fmla="*/ 808409 h 6860926"/>
              <a:gd name="connsiteX5227" fmla="*/ 4346083 w 6114357"/>
              <a:gd name="connsiteY5227" fmla="*/ 745780 h 6860926"/>
              <a:gd name="connsiteX5228" fmla="*/ 2783988 w 6114357"/>
              <a:gd name="connsiteY5228" fmla="*/ 706533 h 6860926"/>
              <a:gd name="connsiteX5229" fmla="*/ 2784048 w 6114357"/>
              <a:gd name="connsiteY5229" fmla="*/ 706533 h 6860926"/>
              <a:gd name="connsiteX5230" fmla="*/ 2784039 w 6114357"/>
              <a:gd name="connsiteY5230" fmla="*/ 706555 h 6860926"/>
              <a:gd name="connsiteX5231" fmla="*/ 5161164 w 6114357"/>
              <a:gd name="connsiteY5231" fmla="*/ 706529 h 6860926"/>
              <a:gd name="connsiteX5232" fmla="*/ 5169559 w 6114357"/>
              <a:gd name="connsiteY5232" fmla="*/ 710252 h 6860926"/>
              <a:gd name="connsiteX5233" fmla="*/ 5263326 w 6114357"/>
              <a:gd name="connsiteY5233" fmla="*/ 758220 h 6860926"/>
              <a:gd name="connsiteX5234" fmla="*/ 5359219 w 6114357"/>
              <a:gd name="connsiteY5234" fmla="*/ 820851 h 6860926"/>
              <a:gd name="connsiteX5235" fmla="*/ 5336555 w 6114357"/>
              <a:gd name="connsiteY5235" fmla="*/ 860113 h 6860926"/>
              <a:gd name="connsiteX5236" fmla="*/ 5234405 w 6114357"/>
              <a:gd name="connsiteY5236" fmla="*/ 808401 h 6860926"/>
              <a:gd name="connsiteX5237" fmla="*/ 5138513 w 6114357"/>
              <a:gd name="connsiteY5237" fmla="*/ 745771 h 6860926"/>
              <a:gd name="connsiteX5238" fmla="*/ 3576404 w 6114357"/>
              <a:gd name="connsiteY5238" fmla="*/ 706525 h 6860926"/>
              <a:gd name="connsiteX5239" fmla="*/ 3576470 w 6114357"/>
              <a:gd name="connsiteY5239" fmla="*/ 706525 h 6860926"/>
              <a:gd name="connsiteX5240" fmla="*/ 3576458 w 6114357"/>
              <a:gd name="connsiteY5240" fmla="*/ 706547 h 6860926"/>
              <a:gd name="connsiteX5241" fmla="*/ 4368680 w 6114357"/>
              <a:gd name="connsiteY5241" fmla="*/ 706516 h 6860926"/>
              <a:gd name="connsiteX5242" fmla="*/ 4368743 w 6114357"/>
              <a:gd name="connsiteY5242" fmla="*/ 706516 h 6860926"/>
              <a:gd name="connsiteX5243" fmla="*/ 4368734 w 6114357"/>
              <a:gd name="connsiteY5243" fmla="*/ 706538 h 6860926"/>
              <a:gd name="connsiteX5244" fmla="*/ 5161113 w 6114357"/>
              <a:gd name="connsiteY5244" fmla="*/ 706508 h 6860926"/>
              <a:gd name="connsiteX5245" fmla="*/ 5161176 w 6114357"/>
              <a:gd name="connsiteY5245" fmla="*/ 706508 h 6860926"/>
              <a:gd name="connsiteX5246" fmla="*/ 5161164 w 6114357"/>
              <a:gd name="connsiteY5246" fmla="*/ 706529 h 6860926"/>
              <a:gd name="connsiteX5247" fmla="*/ 5953539 w 6114357"/>
              <a:gd name="connsiteY5247" fmla="*/ 706500 h 6860926"/>
              <a:gd name="connsiteX5248" fmla="*/ 6055753 w 6114357"/>
              <a:gd name="connsiteY5248" fmla="*/ 758212 h 6860926"/>
              <a:gd name="connsiteX5249" fmla="*/ 6114357 w 6114357"/>
              <a:gd name="connsiteY5249" fmla="*/ 795199 h 6860926"/>
              <a:gd name="connsiteX5250" fmla="*/ 6114357 w 6114357"/>
              <a:gd name="connsiteY5250" fmla="*/ 853478 h 6860926"/>
              <a:gd name="connsiteX5251" fmla="*/ 6097938 w 6114357"/>
              <a:gd name="connsiteY5251" fmla="*/ 845813 h 6860926"/>
              <a:gd name="connsiteX5252" fmla="*/ 6026769 w 6114357"/>
              <a:gd name="connsiteY5252" fmla="*/ 808393 h 6860926"/>
              <a:gd name="connsiteX5253" fmla="*/ 5930874 w 6114357"/>
              <a:gd name="connsiteY5253" fmla="*/ 745763 h 6860926"/>
              <a:gd name="connsiteX5254" fmla="*/ 669878 w 6114357"/>
              <a:gd name="connsiteY5254" fmla="*/ 554677 h 6860926"/>
              <a:gd name="connsiteX5255" fmla="*/ 715206 w 6114357"/>
              <a:gd name="connsiteY5255" fmla="*/ 554677 h 6860926"/>
              <a:gd name="connsiteX5256" fmla="*/ 721525 w 6114357"/>
              <a:gd name="connsiteY5256" fmla="*/ 669084 h 6860926"/>
              <a:gd name="connsiteX5257" fmla="*/ 715206 w 6114357"/>
              <a:gd name="connsiteY5257" fmla="*/ 783426 h 6860926"/>
              <a:gd name="connsiteX5258" fmla="*/ 669878 w 6114357"/>
              <a:gd name="connsiteY5258" fmla="*/ 783426 h 6860926"/>
              <a:gd name="connsiteX5259" fmla="*/ 663556 w 6114357"/>
              <a:gd name="connsiteY5259" fmla="*/ 669084 h 6860926"/>
              <a:gd name="connsiteX5260" fmla="*/ 669878 w 6114357"/>
              <a:gd name="connsiteY5260" fmla="*/ 554677 h 6860926"/>
              <a:gd name="connsiteX5261" fmla="*/ 1462306 w 6114357"/>
              <a:gd name="connsiteY5261" fmla="*/ 554668 h 6860926"/>
              <a:gd name="connsiteX5262" fmla="*/ 1507634 w 6114357"/>
              <a:gd name="connsiteY5262" fmla="*/ 554668 h 6860926"/>
              <a:gd name="connsiteX5263" fmla="*/ 1513955 w 6114357"/>
              <a:gd name="connsiteY5263" fmla="*/ 669075 h 6860926"/>
              <a:gd name="connsiteX5264" fmla="*/ 1507634 w 6114357"/>
              <a:gd name="connsiteY5264" fmla="*/ 783418 h 6860926"/>
              <a:gd name="connsiteX5265" fmla="*/ 1462306 w 6114357"/>
              <a:gd name="connsiteY5265" fmla="*/ 783418 h 6860926"/>
              <a:gd name="connsiteX5266" fmla="*/ 1455985 w 6114357"/>
              <a:gd name="connsiteY5266" fmla="*/ 669075 h 6860926"/>
              <a:gd name="connsiteX5267" fmla="*/ 1462306 w 6114357"/>
              <a:gd name="connsiteY5267" fmla="*/ 554668 h 6860926"/>
              <a:gd name="connsiteX5268" fmla="*/ 2254725 w 6114357"/>
              <a:gd name="connsiteY5268" fmla="*/ 554659 h 6860926"/>
              <a:gd name="connsiteX5269" fmla="*/ 2300053 w 6114357"/>
              <a:gd name="connsiteY5269" fmla="*/ 554659 h 6860926"/>
              <a:gd name="connsiteX5270" fmla="*/ 2306378 w 6114357"/>
              <a:gd name="connsiteY5270" fmla="*/ 669066 h 6860926"/>
              <a:gd name="connsiteX5271" fmla="*/ 2300053 w 6114357"/>
              <a:gd name="connsiteY5271" fmla="*/ 783409 h 6860926"/>
              <a:gd name="connsiteX5272" fmla="*/ 2254725 w 6114357"/>
              <a:gd name="connsiteY5272" fmla="*/ 783409 h 6860926"/>
              <a:gd name="connsiteX5273" fmla="*/ 2248468 w 6114357"/>
              <a:gd name="connsiteY5273" fmla="*/ 669066 h 6860926"/>
              <a:gd name="connsiteX5274" fmla="*/ 2254725 w 6114357"/>
              <a:gd name="connsiteY5274" fmla="*/ 554659 h 6860926"/>
              <a:gd name="connsiteX5275" fmla="*/ 3047085 w 6114357"/>
              <a:gd name="connsiteY5275" fmla="*/ 554651 h 6860926"/>
              <a:gd name="connsiteX5276" fmla="*/ 3092409 w 6114357"/>
              <a:gd name="connsiteY5276" fmla="*/ 554651 h 6860926"/>
              <a:gd name="connsiteX5277" fmla="*/ 3098732 w 6114357"/>
              <a:gd name="connsiteY5277" fmla="*/ 669057 h 6860926"/>
              <a:gd name="connsiteX5278" fmla="*/ 3092409 w 6114357"/>
              <a:gd name="connsiteY5278" fmla="*/ 783400 h 6860926"/>
              <a:gd name="connsiteX5279" fmla="*/ 3047085 w 6114357"/>
              <a:gd name="connsiteY5279" fmla="*/ 783400 h 6860926"/>
              <a:gd name="connsiteX5280" fmla="*/ 3040828 w 6114357"/>
              <a:gd name="connsiteY5280" fmla="*/ 669057 h 6860926"/>
              <a:gd name="connsiteX5281" fmla="*/ 3047085 w 6114357"/>
              <a:gd name="connsiteY5281" fmla="*/ 554651 h 6860926"/>
              <a:gd name="connsiteX5282" fmla="*/ 3839502 w 6114357"/>
              <a:gd name="connsiteY5282" fmla="*/ 554642 h 6860926"/>
              <a:gd name="connsiteX5283" fmla="*/ 3884741 w 6114357"/>
              <a:gd name="connsiteY5283" fmla="*/ 554642 h 6860926"/>
              <a:gd name="connsiteX5284" fmla="*/ 3891062 w 6114357"/>
              <a:gd name="connsiteY5284" fmla="*/ 669049 h 6860926"/>
              <a:gd name="connsiteX5285" fmla="*/ 3884741 w 6114357"/>
              <a:gd name="connsiteY5285" fmla="*/ 783391 h 6860926"/>
              <a:gd name="connsiteX5286" fmla="*/ 3839502 w 6114357"/>
              <a:gd name="connsiteY5286" fmla="*/ 783391 h 6860926"/>
              <a:gd name="connsiteX5287" fmla="*/ 3833245 w 6114357"/>
              <a:gd name="connsiteY5287" fmla="*/ 669049 h 6860926"/>
              <a:gd name="connsiteX5288" fmla="*/ 3839502 w 6114357"/>
              <a:gd name="connsiteY5288" fmla="*/ 554642 h 6860926"/>
              <a:gd name="connsiteX5289" fmla="*/ 4631846 w 6114357"/>
              <a:gd name="connsiteY5289" fmla="*/ 554634 h 6860926"/>
              <a:gd name="connsiteX5290" fmla="*/ 4677177 w 6114357"/>
              <a:gd name="connsiteY5290" fmla="*/ 554634 h 6860926"/>
              <a:gd name="connsiteX5291" fmla="*/ 4683497 w 6114357"/>
              <a:gd name="connsiteY5291" fmla="*/ 669041 h 6860926"/>
              <a:gd name="connsiteX5292" fmla="*/ 4677177 w 6114357"/>
              <a:gd name="connsiteY5292" fmla="*/ 783383 h 6860926"/>
              <a:gd name="connsiteX5293" fmla="*/ 4631846 w 6114357"/>
              <a:gd name="connsiteY5293" fmla="*/ 783383 h 6860926"/>
              <a:gd name="connsiteX5294" fmla="*/ 4625590 w 6114357"/>
              <a:gd name="connsiteY5294" fmla="*/ 669041 h 6860926"/>
              <a:gd name="connsiteX5295" fmla="*/ 4631846 w 6114357"/>
              <a:gd name="connsiteY5295" fmla="*/ 554634 h 6860926"/>
              <a:gd name="connsiteX5296" fmla="*/ 5424277 w 6114357"/>
              <a:gd name="connsiteY5296" fmla="*/ 554625 h 6860926"/>
              <a:gd name="connsiteX5297" fmla="*/ 5469603 w 6114357"/>
              <a:gd name="connsiteY5297" fmla="*/ 554625 h 6860926"/>
              <a:gd name="connsiteX5298" fmla="*/ 5475923 w 6114357"/>
              <a:gd name="connsiteY5298" fmla="*/ 669033 h 6860926"/>
              <a:gd name="connsiteX5299" fmla="*/ 5469603 w 6114357"/>
              <a:gd name="connsiteY5299" fmla="*/ 783375 h 6860926"/>
              <a:gd name="connsiteX5300" fmla="*/ 5424277 w 6114357"/>
              <a:gd name="connsiteY5300" fmla="*/ 783375 h 6860926"/>
              <a:gd name="connsiteX5301" fmla="*/ 5418020 w 6114357"/>
              <a:gd name="connsiteY5301" fmla="*/ 669033 h 6860926"/>
              <a:gd name="connsiteX5302" fmla="*/ 5424277 w 6114357"/>
              <a:gd name="connsiteY5302" fmla="*/ 554625 h 6860926"/>
              <a:gd name="connsiteX5303" fmla="*/ 6114357 w 6114357"/>
              <a:gd name="connsiteY5303" fmla="*/ 484427 h 6860926"/>
              <a:gd name="connsiteX5304" fmla="*/ 6114357 w 6114357"/>
              <a:gd name="connsiteY5304" fmla="*/ 542706 h 6860926"/>
              <a:gd name="connsiteX5305" fmla="*/ 6055753 w 6114357"/>
              <a:gd name="connsiteY5305" fmla="*/ 579705 h 6860926"/>
              <a:gd name="connsiteX5306" fmla="*/ 5953539 w 6114357"/>
              <a:gd name="connsiteY5306" fmla="*/ 631420 h 6860926"/>
              <a:gd name="connsiteX5307" fmla="*/ 5930874 w 6114357"/>
              <a:gd name="connsiteY5307" fmla="*/ 592154 h 6860926"/>
              <a:gd name="connsiteX5308" fmla="*/ 6026769 w 6114357"/>
              <a:gd name="connsiteY5308" fmla="*/ 529526 h 6860926"/>
              <a:gd name="connsiteX5309" fmla="*/ 6097938 w 6114357"/>
              <a:gd name="connsiteY5309" fmla="*/ 492081 h 6860926"/>
              <a:gd name="connsiteX5310" fmla="*/ 10610 w 6114357"/>
              <a:gd name="connsiteY5310" fmla="*/ 477902 h 6860926"/>
              <a:gd name="connsiteX5311" fmla="*/ 19006 w 6114357"/>
              <a:gd name="connsiteY5311" fmla="*/ 481613 h 6860926"/>
              <a:gd name="connsiteX5312" fmla="*/ 112773 w 6114357"/>
              <a:gd name="connsiteY5312" fmla="*/ 529592 h 6860926"/>
              <a:gd name="connsiteX5313" fmla="*/ 208667 w 6114357"/>
              <a:gd name="connsiteY5313" fmla="*/ 592221 h 6860926"/>
              <a:gd name="connsiteX5314" fmla="*/ 186002 w 6114357"/>
              <a:gd name="connsiteY5314" fmla="*/ 631484 h 6860926"/>
              <a:gd name="connsiteX5315" fmla="*/ 83851 w 6114357"/>
              <a:gd name="connsiteY5315" fmla="*/ 579772 h 6860926"/>
              <a:gd name="connsiteX5316" fmla="*/ 15842 w 6114357"/>
              <a:gd name="connsiteY5316" fmla="*/ 536870 h 6860926"/>
              <a:gd name="connsiteX5317" fmla="*/ 0 w 6114357"/>
              <a:gd name="connsiteY5317" fmla="*/ 525789 h 6860926"/>
              <a:gd name="connsiteX5318" fmla="*/ 0 w 6114357"/>
              <a:gd name="connsiteY5318" fmla="*/ 496282 h 6860926"/>
              <a:gd name="connsiteX5319" fmla="*/ 802980 w 6114357"/>
              <a:gd name="connsiteY5319" fmla="*/ 477893 h 6860926"/>
              <a:gd name="connsiteX5320" fmla="*/ 811375 w 6114357"/>
              <a:gd name="connsiteY5320" fmla="*/ 481605 h 6860926"/>
              <a:gd name="connsiteX5321" fmla="*/ 905144 w 6114357"/>
              <a:gd name="connsiteY5321" fmla="*/ 529583 h 6860926"/>
              <a:gd name="connsiteX5322" fmla="*/ 1001037 w 6114357"/>
              <a:gd name="connsiteY5322" fmla="*/ 592212 h 6860926"/>
              <a:gd name="connsiteX5323" fmla="*/ 978375 w 6114357"/>
              <a:gd name="connsiteY5323" fmla="*/ 631476 h 6860926"/>
              <a:gd name="connsiteX5324" fmla="*/ 876221 w 6114357"/>
              <a:gd name="connsiteY5324" fmla="*/ 579763 h 6860926"/>
              <a:gd name="connsiteX5325" fmla="*/ 780328 w 6114357"/>
              <a:gd name="connsiteY5325" fmla="*/ 517134 h 6860926"/>
              <a:gd name="connsiteX5326" fmla="*/ 1595408 w 6114357"/>
              <a:gd name="connsiteY5326" fmla="*/ 477883 h 6860926"/>
              <a:gd name="connsiteX5327" fmla="*/ 1603803 w 6114357"/>
              <a:gd name="connsiteY5327" fmla="*/ 481596 h 6860926"/>
              <a:gd name="connsiteX5328" fmla="*/ 1697573 w 6114357"/>
              <a:gd name="connsiteY5328" fmla="*/ 529573 h 6860926"/>
              <a:gd name="connsiteX5329" fmla="*/ 1793445 w 6114357"/>
              <a:gd name="connsiteY5329" fmla="*/ 592204 h 6860926"/>
              <a:gd name="connsiteX5330" fmla="*/ 1770778 w 6114357"/>
              <a:gd name="connsiteY5330" fmla="*/ 631468 h 6860926"/>
              <a:gd name="connsiteX5331" fmla="*/ 1668650 w 6114357"/>
              <a:gd name="connsiteY5331" fmla="*/ 579754 h 6860926"/>
              <a:gd name="connsiteX5332" fmla="*/ 1572757 w 6114357"/>
              <a:gd name="connsiteY5332" fmla="*/ 517125 h 6860926"/>
              <a:gd name="connsiteX5333" fmla="*/ 10559 w 6114357"/>
              <a:gd name="connsiteY5333" fmla="*/ 477878 h 6860926"/>
              <a:gd name="connsiteX5334" fmla="*/ 10623 w 6114357"/>
              <a:gd name="connsiteY5334" fmla="*/ 477878 h 6860926"/>
              <a:gd name="connsiteX5335" fmla="*/ 10610 w 6114357"/>
              <a:gd name="connsiteY5335" fmla="*/ 477902 h 6860926"/>
              <a:gd name="connsiteX5336" fmla="*/ 2387827 w 6114357"/>
              <a:gd name="connsiteY5336" fmla="*/ 477874 h 6860926"/>
              <a:gd name="connsiteX5337" fmla="*/ 2396222 w 6114357"/>
              <a:gd name="connsiteY5337" fmla="*/ 481588 h 6860926"/>
              <a:gd name="connsiteX5338" fmla="*/ 2489991 w 6114357"/>
              <a:gd name="connsiteY5338" fmla="*/ 529565 h 6860926"/>
              <a:gd name="connsiteX5339" fmla="*/ 2585884 w 6114357"/>
              <a:gd name="connsiteY5339" fmla="*/ 592195 h 6860926"/>
              <a:gd name="connsiteX5340" fmla="*/ 2563219 w 6114357"/>
              <a:gd name="connsiteY5340" fmla="*/ 631458 h 6860926"/>
              <a:gd name="connsiteX5341" fmla="*/ 2461070 w 6114357"/>
              <a:gd name="connsiteY5341" fmla="*/ 579746 h 6860926"/>
              <a:gd name="connsiteX5342" fmla="*/ 2365178 w 6114357"/>
              <a:gd name="connsiteY5342" fmla="*/ 517115 h 6860926"/>
              <a:gd name="connsiteX5343" fmla="*/ 582212 w 6114357"/>
              <a:gd name="connsiteY5343" fmla="*/ 477874 h 6860926"/>
              <a:gd name="connsiteX5344" fmla="*/ 604877 w 6114357"/>
              <a:gd name="connsiteY5344" fmla="*/ 517139 h 6860926"/>
              <a:gd name="connsiteX5345" fmla="*/ 508984 w 6114357"/>
              <a:gd name="connsiteY5345" fmla="*/ 579766 h 6860926"/>
              <a:gd name="connsiteX5346" fmla="*/ 406771 w 6114357"/>
              <a:gd name="connsiteY5346" fmla="*/ 631480 h 6860926"/>
              <a:gd name="connsiteX5347" fmla="*/ 384109 w 6114357"/>
              <a:gd name="connsiteY5347" fmla="*/ 592216 h 6860926"/>
              <a:gd name="connsiteX5348" fmla="*/ 480000 w 6114357"/>
              <a:gd name="connsiteY5348" fmla="*/ 529587 h 6860926"/>
              <a:gd name="connsiteX5349" fmla="*/ 582212 w 6114357"/>
              <a:gd name="connsiteY5349" fmla="*/ 477874 h 6860926"/>
              <a:gd name="connsiteX5350" fmla="*/ 802928 w 6114357"/>
              <a:gd name="connsiteY5350" fmla="*/ 477870 h 6860926"/>
              <a:gd name="connsiteX5351" fmla="*/ 802992 w 6114357"/>
              <a:gd name="connsiteY5351" fmla="*/ 477870 h 6860926"/>
              <a:gd name="connsiteX5352" fmla="*/ 802980 w 6114357"/>
              <a:gd name="connsiteY5352" fmla="*/ 477893 h 6860926"/>
              <a:gd name="connsiteX5353" fmla="*/ 3180246 w 6114357"/>
              <a:gd name="connsiteY5353" fmla="*/ 477866 h 6860926"/>
              <a:gd name="connsiteX5354" fmla="*/ 3188642 w 6114357"/>
              <a:gd name="connsiteY5354" fmla="*/ 481579 h 6860926"/>
              <a:gd name="connsiteX5355" fmla="*/ 3282411 w 6114357"/>
              <a:gd name="connsiteY5355" fmla="*/ 529556 h 6860926"/>
              <a:gd name="connsiteX5356" fmla="*/ 3378302 w 6114357"/>
              <a:gd name="connsiteY5356" fmla="*/ 592186 h 6860926"/>
              <a:gd name="connsiteX5357" fmla="*/ 3355638 w 6114357"/>
              <a:gd name="connsiteY5357" fmla="*/ 631450 h 6860926"/>
              <a:gd name="connsiteX5358" fmla="*/ 3253486 w 6114357"/>
              <a:gd name="connsiteY5358" fmla="*/ 579738 h 6860926"/>
              <a:gd name="connsiteX5359" fmla="*/ 3157594 w 6114357"/>
              <a:gd name="connsiteY5359" fmla="*/ 517107 h 6860926"/>
              <a:gd name="connsiteX5360" fmla="*/ 1374587 w 6114357"/>
              <a:gd name="connsiteY5360" fmla="*/ 477865 h 6860926"/>
              <a:gd name="connsiteX5361" fmla="*/ 1397251 w 6114357"/>
              <a:gd name="connsiteY5361" fmla="*/ 517129 h 6860926"/>
              <a:gd name="connsiteX5362" fmla="*/ 1301356 w 6114357"/>
              <a:gd name="connsiteY5362" fmla="*/ 579757 h 6860926"/>
              <a:gd name="connsiteX5363" fmla="*/ 1199144 w 6114357"/>
              <a:gd name="connsiteY5363" fmla="*/ 631471 h 6860926"/>
              <a:gd name="connsiteX5364" fmla="*/ 1176479 w 6114357"/>
              <a:gd name="connsiteY5364" fmla="*/ 592207 h 6860926"/>
              <a:gd name="connsiteX5365" fmla="*/ 1272371 w 6114357"/>
              <a:gd name="connsiteY5365" fmla="*/ 529577 h 6860926"/>
              <a:gd name="connsiteX5366" fmla="*/ 1374587 w 6114357"/>
              <a:gd name="connsiteY5366" fmla="*/ 477865 h 6860926"/>
              <a:gd name="connsiteX5367" fmla="*/ 1595356 w 6114357"/>
              <a:gd name="connsiteY5367" fmla="*/ 477861 h 6860926"/>
              <a:gd name="connsiteX5368" fmla="*/ 1595422 w 6114357"/>
              <a:gd name="connsiteY5368" fmla="*/ 477861 h 6860926"/>
              <a:gd name="connsiteX5369" fmla="*/ 1595408 w 6114357"/>
              <a:gd name="connsiteY5369" fmla="*/ 477883 h 6860926"/>
              <a:gd name="connsiteX5370" fmla="*/ 3972581 w 6114357"/>
              <a:gd name="connsiteY5370" fmla="*/ 477857 h 6860926"/>
              <a:gd name="connsiteX5371" fmla="*/ 3980976 w 6114357"/>
              <a:gd name="connsiteY5371" fmla="*/ 481571 h 6860926"/>
              <a:gd name="connsiteX5372" fmla="*/ 4074744 w 6114357"/>
              <a:gd name="connsiteY5372" fmla="*/ 529548 h 6860926"/>
              <a:gd name="connsiteX5373" fmla="*/ 4170638 w 6114357"/>
              <a:gd name="connsiteY5373" fmla="*/ 592178 h 6860926"/>
              <a:gd name="connsiteX5374" fmla="*/ 4147972 w 6114357"/>
              <a:gd name="connsiteY5374" fmla="*/ 631442 h 6860926"/>
              <a:gd name="connsiteX5375" fmla="*/ 4045823 w 6114357"/>
              <a:gd name="connsiteY5375" fmla="*/ 579729 h 6860926"/>
              <a:gd name="connsiteX5376" fmla="*/ 3949930 w 6114357"/>
              <a:gd name="connsiteY5376" fmla="*/ 517098 h 6860926"/>
              <a:gd name="connsiteX5377" fmla="*/ 2167008 w 6114357"/>
              <a:gd name="connsiteY5377" fmla="*/ 477856 h 6860926"/>
              <a:gd name="connsiteX5378" fmla="*/ 2189673 w 6114357"/>
              <a:gd name="connsiteY5378" fmla="*/ 517120 h 6860926"/>
              <a:gd name="connsiteX5379" fmla="*/ 2093772 w 6114357"/>
              <a:gd name="connsiteY5379" fmla="*/ 579749 h 6860926"/>
              <a:gd name="connsiteX5380" fmla="*/ 1991555 w 6114357"/>
              <a:gd name="connsiteY5380" fmla="*/ 631463 h 6860926"/>
              <a:gd name="connsiteX5381" fmla="*/ 1968893 w 6114357"/>
              <a:gd name="connsiteY5381" fmla="*/ 592199 h 6860926"/>
              <a:gd name="connsiteX5382" fmla="*/ 2064785 w 6114357"/>
              <a:gd name="connsiteY5382" fmla="*/ 529568 h 6860926"/>
              <a:gd name="connsiteX5383" fmla="*/ 2167008 w 6114357"/>
              <a:gd name="connsiteY5383" fmla="*/ 477856 h 6860926"/>
              <a:gd name="connsiteX5384" fmla="*/ 2387778 w 6114357"/>
              <a:gd name="connsiteY5384" fmla="*/ 477853 h 6860926"/>
              <a:gd name="connsiteX5385" fmla="*/ 2387841 w 6114357"/>
              <a:gd name="connsiteY5385" fmla="*/ 477853 h 6860926"/>
              <a:gd name="connsiteX5386" fmla="*/ 2387827 w 6114357"/>
              <a:gd name="connsiteY5386" fmla="*/ 477874 h 6860926"/>
              <a:gd name="connsiteX5387" fmla="*/ 4764949 w 6114357"/>
              <a:gd name="connsiteY5387" fmla="*/ 477849 h 6860926"/>
              <a:gd name="connsiteX5388" fmla="*/ 4773345 w 6114357"/>
              <a:gd name="connsiteY5388" fmla="*/ 481561 h 6860926"/>
              <a:gd name="connsiteX5389" fmla="*/ 4867111 w 6114357"/>
              <a:gd name="connsiteY5389" fmla="*/ 529539 h 6860926"/>
              <a:gd name="connsiteX5390" fmla="*/ 4963005 w 6114357"/>
              <a:gd name="connsiteY5390" fmla="*/ 592170 h 6860926"/>
              <a:gd name="connsiteX5391" fmla="*/ 4940339 w 6114357"/>
              <a:gd name="connsiteY5391" fmla="*/ 631433 h 6860926"/>
              <a:gd name="connsiteX5392" fmla="*/ 4838187 w 6114357"/>
              <a:gd name="connsiteY5392" fmla="*/ 579721 h 6860926"/>
              <a:gd name="connsiteX5393" fmla="*/ 4742295 w 6114357"/>
              <a:gd name="connsiteY5393" fmla="*/ 517090 h 6860926"/>
              <a:gd name="connsiteX5394" fmla="*/ 2959430 w 6114357"/>
              <a:gd name="connsiteY5394" fmla="*/ 477848 h 6860926"/>
              <a:gd name="connsiteX5395" fmla="*/ 2982097 w 6114357"/>
              <a:gd name="connsiteY5395" fmla="*/ 517110 h 6860926"/>
              <a:gd name="connsiteX5396" fmla="*/ 2886199 w 6114357"/>
              <a:gd name="connsiteY5396" fmla="*/ 579741 h 6860926"/>
              <a:gd name="connsiteX5397" fmla="*/ 2783985 w 6114357"/>
              <a:gd name="connsiteY5397" fmla="*/ 631454 h 6860926"/>
              <a:gd name="connsiteX5398" fmla="*/ 2761321 w 6114357"/>
              <a:gd name="connsiteY5398" fmla="*/ 592191 h 6860926"/>
              <a:gd name="connsiteX5399" fmla="*/ 2857216 w 6114357"/>
              <a:gd name="connsiteY5399" fmla="*/ 529560 h 6860926"/>
              <a:gd name="connsiteX5400" fmla="*/ 2959430 w 6114357"/>
              <a:gd name="connsiteY5400" fmla="*/ 477848 h 6860926"/>
              <a:gd name="connsiteX5401" fmla="*/ 3180193 w 6114357"/>
              <a:gd name="connsiteY5401" fmla="*/ 477844 h 6860926"/>
              <a:gd name="connsiteX5402" fmla="*/ 3180258 w 6114357"/>
              <a:gd name="connsiteY5402" fmla="*/ 477844 h 6860926"/>
              <a:gd name="connsiteX5403" fmla="*/ 3180246 w 6114357"/>
              <a:gd name="connsiteY5403" fmla="*/ 477866 h 6860926"/>
              <a:gd name="connsiteX5404" fmla="*/ 5557376 w 6114357"/>
              <a:gd name="connsiteY5404" fmla="*/ 477840 h 6860926"/>
              <a:gd name="connsiteX5405" fmla="*/ 5565773 w 6114357"/>
              <a:gd name="connsiteY5405" fmla="*/ 481553 h 6860926"/>
              <a:gd name="connsiteX5406" fmla="*/ 5659540 w 6114357"/>
              <a:gd name="connsiteY5406" fmla="*/ 529531 h 6860926"/>
              <a:gd name="connsiteX5407" fmla="*/ 5755429 w 6114357"/>
              <a:gd name="connsiteY5407" fmla="*/ 592159 h 6860926"/>
              <a:gd name="connsiteX5408" fmla="*/ 5732767 w 6114357"/>
              <a:gd name="connsiteY5408" fmla="*/ 631425 h 6860926"/>
              <a:gd name="connsiteX5409" fmla="*/ 5630617 w 6114357"/>
              <a:gd name="connsiteY5409" fmla="*/ 579711 h 6860926"/>
              <a:gd name="connsiteX5410" fmla="*/ 5534723 w 6114357"/>
              <a:gd name="connsiteY5410" fmla="*/ 517081 h 6860926"/>
              <a:gd name="connsiteX5411" fmla="*/ 3751778 w 6114357"/>
              <a:gd name="connsiteY5411" fmla="*/ 477839 h 6860926"/>
              <a:gd name="connsiteX5412" fmla="*/ 3774444 w 6114357"/>
              <a:gd name="connsiteY5412" fmla="*/ 517102 h 6860926"/>
              <a:gd name="connsiteX5413" fmla="*/ 3678554 w 6114357"/>
              <a:gd name="connsiteY5413" fmla="*/ 579733 h 6860926"/>
              <a:gd name="connsiteX5414" fmla="*/ 3576342 w 6114357"/>
              <a:gd name="connsiteY5414" fmla="*/ 631445 h 6860926"/>
              <a:gd name="connsiteX5415" fmla="*/ 3553675 w 6114357"/>
              <a:gd name="connsiteY5415" fmla="*/ 592181 h 6860926"/>
              <a:gd name="connsiteX5416" fmla="*/ 3553741 w 6114357"/>
              <a:gd name="connsiteY5416" fmla="*/ 592181 h 6860926"/>
              <a:gd name="connsiteX5417" fmla="*/ 3649632 w 6114357"/>
              <a:gd name="connsiteY5417" fmla="*/ 529551 h 6860926"/>
              <a:gd name="connsiteX5418" fmla="*/ 3751778 w 6114357"/>
              <a:gd name="connsiteY5418" fmla="*/ 477839 h 6860926"/>
              <a:gd name="connsiteX5419" fmla="*/ 3972529 w 6114357"/>
              <a:gd name="connsiteY5419" fmla="*/ 477836 h 6860926"/>
              <a:gd name="connsiteX5420" fmla="*/ 3972594 w 6114357"/>
              <a:gd name="connsiteY5420" fmla="*/ 477836 h 6860926"/>
              <a:gd name="connsiteX5421" fmla="*/ 3972581 w 6114357"/>
              <a:gd name="connsiteY5421" fmla="*/ 477857 h 6860926"/>
              <a:gd name="connsiteX5422" fmla="*/ 4544124 w 6114357"/>
              <a:gd name="connsiteY5422" fmla="*/ 477830 h 6860926"/>
              <a:gd name="connsiteX5423" fmla="*/ 4566789 w 6114357"/>
              <a:gd name="connsiteY5423" fmla="*/ 517093 h 6860926"/>
              <a:gd name="connsiteX5424" fmla="*/ 4470896 w 6114357"/>
              <a:gd name="connsiteY5424" fmla="*/ 579723 h 6860926"/>
              <a:gd name="connsiteX5425" fmla="*/ 4368680 w 6114357"/>
              <a:gd name="connsiteY5425" fmla="*/ 631437 h 6860926"/>
              <a:gd name="connsiteX5426" fmla="*/ 4346019 w 6114357"/>
              <a:gd name="connsiteY5426" fmla="*/ 592173 h 6860926"/>
              <a:gd name="connsiteX5427" fmla="*/ 4346083 w 6114357"/>
              <a:gd name="connsiteY5427" fmla="*/ 592173 h 6860926"/>
              <a:gd name="connsiteX5428" fmla="*/ 4441974 w 6114357"/>
              <a:gd name="connsiteY5428" fmla="*/ 529543 h 6860926"/>
              <a:gd name="connsiteX5429" fmla="*/ 4544124 w 6114357"/>
              <a:gd name="connsiteY5429" fmla="*/ 477830 h 6860926"/>
              <a:gd name="connsiteX5430" fmla="*/ 4764899 w 6114357"/>
              <a:gd name="connsiteY5430" fmla="*/ 477826 h 6860926"/>
              <a:gd name="connsiteX5431" fmla="*/ 4764961 w 6114357"/>
              <a:gd name="connsiteY5431" fmla="*/ 477826 h 6860926"/>
              <a:gd name="connsiteX5432" fmla="*/ 4764949 w 6114357"/>
              <a:gd name="connsiteY5432" fmla="*/ 477849 h 6860926"/>
              <a:gd name="connsiteX5433" fmla="*/ 5336492 w 6114357"/>
              <a:gd name="connsiteY5433" fmla="*/ 477821 h 6860926"/>
              <a:gd name="connsiteX5434" fmla="*/ 5359156 w 6114357"/>
              <a:gd name="connsiteY5434" fmla="*/ 517085 h 6860926"/>
              <a:gd name="connsiteX5435" fmla="*/ 5263262 w 6114357"/>
              <a:gd name="connsiteY5435" fmla="*/ 579715 h 6860926"/>
              <a:gd name="connsiteX5436" fmla="*/ 5161048 w 6114357"/>
              <a:gd name="connsiteY5436" fmla="*/ 631428 h 6860926"/>
              <a:gd name="connsiteX5437" fmla="*/ 5138385 w 6114357"/>
              <a:gd name="connsiteY5437" fmla="*/ 592165 h 6860926"/>
              <a:gd name="connsiteX5438" fmla="*/ 5138452 w 6114357"/>
              <a:gd name="connsiteY5438" fmla="*/ 592165 h 6860926"/>
              <a:gd name="connsiteX5439" fmla="*/ 5234343 w 6114357"/>
              <a:gd name="connsiteY5439" fmla="*/ 529534 h 6860926"/>
              <a:gd name="connsiteX5440" fmla="*/ 5336492 w 6114357"/>
              <a:gd name="connsiteY5440" fmla="*/ 477821 h 6860926"/>
              <a:gd name="connsiteX5441" fmla="*/ 5557325 w 6114357"/>
              <a:gd name="connsiteY5441" fmla="*/ 477817 h 6860926"/>
              <a:gd name="connsiteX5442" fmla="*/ 5557388 w 6114357"/>
              <a:gd name="connsiteY5442" fmla="*/ 477817 h 6860926"/>
              <a:gd name="connsiteX5443" fmla="*/ 5557376 w 6114357"/>
              <a:gd name="connsiteY5443" fmla="*/ 477840 h 6860926"/>
              <a:gd name="connsiteX5444" fmla="*/ 273661 w 6114357"/>
              <a:gd name="connsiteY5444" fmla="*/ 325933 h 6860926"/>
              <a:gd name="connsiteX5445" fmla="*/ 318987 w 6114357"/>
              <a:gd name="connsiteY5445" fmla="*/ 325933 h 6860926"/>
              <a:gd name="connsiteX5446" fmla="*/ 325306 w 6114357"/>
              <a:gd name="connsiteY5446" fmla="*/ 440339 h 6860926"/>
              <a:gd name="connsiteX5447" fmla="*/ 318987 w 6114357"/>
              <a:gd name="connsiteY5447" fmla="*/ 554681 h 6860926"/>
              <a:gd name="connsiteX5448" fmla="*/ 273661 w 6114357"/>
              <a:gd name="connsiteY5448" fmla="*/ 554681 h 6860926"/>
              <a:gd name="connsiteX5449" fmla="*/ 267402 w 6114357"/>
              <a:gd name="connsiteY5449" fmla="*/ 440339 h 6860926"/>
              <a:gd name="connsiteX5450" fmla="*/ 273661 w 6114357"/>
              <a:gd name="connsiteY5450" fmla="*/ 325933 h 6860926"/>
              <a:gd name="connsiteX5451" fmla="*/ 1066095 w 6114357"/>
              <a:gd name="connsiteY5451" fmla="*/ 325924 h 6860926"/>
              <a:gd name="connsiteX5452" fmla="*/ 1111424 w 6114357"/>
              <a:gd name="connsiteY5452" fmla="*/ 325924 h 6860926"/>
              <a:gd name="connsiteX5453" fmla="*/ 1117743 w 6114357"/>
              <a:gd name="connsiteY5453" fmla="*/ 440330 h 6860926"/>
              <a:gd name="connsiteX5454" fmla="*/ 1111424 w 6114357"/>
              <a:gd name="connsiteY5454" fmla="*/ 554672 h 6860926"/>
              <a:gd name="connsiteX5455" fmla="*/ 1066095 w 6114357"/>
              <a:gd name="connsiteY5455" fmla="*/ 554672 h 6860926"/>
              <a:gd name="connsiteX5456" fmla="*/ 1059840 w 6114357"/>
              <a:gd name="connsiteY5456" fmla="*/ 440330 h 6860926"/>
              <a:gd name="connsiteX5457" fmla="*/ 1066095 w 6114357"/>
              <a:gd name="connsiteY5457" fmla="*/ 325924 h 6860926"/>
              <a:gd name="connsiteX5458" fmla="*/ 1858507 w 6114357"/>
              <a:gd name="connsiteY5458" fmla="*/ 325916 h 6860926"/>
              <a:gd name="connsiteX5459" fmla="*/ 1903833 w 6114357"/>
              <a:gd name="connsiteY5459" fmla="*/ 325916 h 6860926"/>
              <a:gd name="connsiteX5460" fmla="*/ 1910149 w 6114357"/>
              <a:gd name="connsiteY5460" fmla="*/ 440321 h 6860926"/>
              <a:gd name="connsiteX5461" fmla="*/ 1903833 w 6114357"/>
              <a:gd name="connsiteY5461" fmla="*/ 554664 h 6860926"/>
              <a:gd name="connsiteX5462" fmla="*/ 1858507 w 6114357"/>
              <a:gd name="connsiteY5462" fmla="*/ 554664 h 6860926"/>
              <a:gd name="connsiteX5463" fmla="*/ 1852249 w 6114357"/>
              <a:gd name="connsiteY5463" fmla="*/ 440321 h 6860926"/>
              <a:gd name="connsiteX5464" fmla="*/ 1858507 w 6114357"/>
              <a:gd name="connsiteY5464" fmla="*/ 325916 h 6860926"/>
              <a:gd name="connsiteX5465" fmla="*/ 2650940 w 6114357"/>
              <a:gd name="connsiteY5465" fmla="*/ 325906 h 6860926"/>
              <a:gd name="connsiteX5466" fmla="*/ 2696266 w 6114357"/>
              <a:gd name="connsiteY5466" fmla="*/ 325906 h 6860926"/>
              <a:gd name="connsiteX5467" fmla="*/ 2702585 w 6114357"/>
              <a:gd name="connsiteY5467" fmla="*/ 440313 h 6860926"/>
              <a:gd name="connsiteX5468" fmla="*/ 2696266 w 6114357"/>
              <a:gd name="connsiteY5468" fmla="*/ 554655 h 6860926"/>
              <a:gd name="connsiteX5469" fmla="*/ 2650940 w 6114357"/>
              <a:gd name="connsiteY5469" fmla="*/ 554655 h 6860926"/>
              <a:gd name="connsiteX5470" fmla="*/ 2644684 w 6114357"/>
              <a:gd name="connsiteY5470" fmla="*/ 440313 h 6860926"/>
              <a:gd name="connsiteX5471" fmla="*/ 2650940 w 6114357"/>
              <a:gd name="connsiteY5471" fmla="*/ 325906 h 6860926"/>
              <a:gd name="connsiteX5472" fmla="*/ 3443358 w 6114357"/>
              <a:gd name="connsiteY5472" fmla="*/ 325897 h 6860926"/>
              <a:gd name="connsiteX5473" fmla="*/ 3488682 w 6114357"/>
              <a:gd name="connsiteY5473" fmla="*/ 325897 h 6860926"/>
              <a:gd name="connsiteX5474" fmla="*/ 3495001 w 6114357"/>
              <a:gd name="connsiteY5474" fmla="*/ 440304 h 6860926"/>
              <a:gd name="connsiteX5475" fmla="*/ 3488682 w 6114357"/>
              <a:gd name="connsiteY5475" fmla="*/ 554647 h 6860926"/>
              <a:gd name="connsiteX5476" fmla="*/ 3443358 w 6114357"/>
              <a:gd name="connsiteY5476" fmla="*/ 554647 h 6860926"/>
              <a:gd name="connsiteX5477" fmla="*/ 3437037 w 6114357"/>
              <a:gd name="connsiteY5477" fmla="*/ 440304 h 6860926"/>
              <a:gd name="connsiteX5478" fmla="*/ 3443358 w 6114357"/>
              <a:gd name="connsiteY5478" fmla="*/ 325897 h 6860926"/>
              <a:gd name="connsiteX5479" fmla="*/ 4235631 w 6114357"/>
              <a:gd name="connsiteY5479" fmla="*/ 325887 h 6860926"/>
              <a:gd name="connsiteX5480" fmla="*/ 4280961 w 6114357"/>
              <a:gd name="connsiteY5480" fmla="*/ 325887 h 6860926"/>
              <a:gd name="connsiteX5481" fmla="*/ 4287283 w 6114357"/>
              <a:gd name="connsiteY5481" fmla="*/ 440294 h 6860926"/>
              <a:gd name="connsiteX5482" fmla="*/ 4280961 w 6114357"/>
              <a:gd name="connsiteY5482" fmla="*/ 554638 h 6860926"/>
              <a:gd name="connsiteX5483" fmla="*/ 4235631 w 6114357"/>
              <a:gd name="connsiteY5483" fmla="*/ 554638 h 6860926"/>
              <a:gd name="connsiteX5484" fmla="*/ 4229312 w 6114357"/>
              <a:gd name="connsiteY5484" fmla="*/ 440294 h 6860926"/>
              <a:gd name="connsiteX5485" fmla="*/ 4235631 w 6114357"/>
              <a:gd name="connsiteY5485" fmla="*/ 325887 h 6860926"/>
              <a:gd name="connsiteX5486" fmla="*/ 5028060 w 6114357"/>
              <a:gd name="connsiteY5486" fmla="*/ 325876 h 6860926"/>
              <a:gd name="connsiteX5487" fmla="*/ 5073393 w 6114357"/>
              <a:gd name="connsiteY5487" fmla="*/ 325876 h 6860926"/>
              <a:gd name="connsiteX5488" fmla="*/ 5079711 w 6114357"/>
              <a:gd name="connsiteY5488" fmla="*/ 440282 h 6860926"/>
              <a:gd name="connsiteX5489" fmla="*/ 5073393 w 6114357"/>
              <a:gd name="connsiteY5489" fmla="*/ 554627 h 6860926"/>
              <a:gd name="connsiteX5490" fmla="*/ 5028060 w 6114357"/>
              <a:gd name="connsiteY5490" fmla="*/ 554627 h 6860926"/>
              <a:gd name="connsiteX5491" fmla="*/ 5021739 w 6114357"/>
              <a:gd name="connsiteY5491" fmla="*/ 440282 h 6860926"/>
              <a:gd name="connsiteX5492" fmla="*/ 5028060 w 6114357"/>
              <a:gd name="connsiteY5492" fmla="*/ 325876 h 6860926"/>
              <a:gd name="connsiteX5493" fmla="*/ 5820488 w 6114357"/>
              <a:gd name="connsiteY5493" fmla="*/ 325870 h 6860926"/>
              <a:gd name="connsiteX5494" fmla="*/ 5865816 w 6114357"/>
              <a:gd name="connsiteY5494" fmla="*/ 325870 h 6860926"/>
              <a:gd name="connsiteX5495" fmla="*/ 5872137 w 6114357"/>
              <a:gd name="connsiteY5495" fmla="*/ 440276 h 6860926"/>
              <a:gd name="connsiteX5496" fmla="*/ 5865816 w 6114357"/>
              <a:gd name="connsiteY5496" fmla="*/ 554621 h 6860926"/>
              <a:gd name="connsiteX5497" fmla="*/ 5820488 w 6114357"/>
              <a:gd name="connsiteY5497" fmla="*/ 554621 h 6860926"/>
              <a:gd name="connsiteX5498" fmla="*/ 5814231 w 6114357"/>
              <a:gd name="connsiteY5498" fmla="*/ 440276 h 6860926"/>
              <a:gd name="connsiteX5499" fmla="*/ 5820488 w 6114357"/>
              <a:gd name="connsiteY5499" fmla="*/ 325870 h 6860926"/>
              <a:gd name="connsiteX5500" fmla="*/ 406823 w 6114357"/>
              <a:gd name="connsiteY5500" fmla="*/ 249148 h 6860926"/>
              <a:gd name="connsiteX5501" fmla="*/ 415219 w 6114357"/>
              <a:gd name="connsiteY5501" fmla="*/ 252861 h 6860926"/>
              <a:gd name="connsiteX5502" fmla="*/ 508984 w 6114357"/>
              <a:gd name="connsiteY5502" fmla="*/ 300838 h 6860926"/>
              <a:gd name="connsiteX5503" fmla="*/ 604877 w 6114357"/>
              <a:gd name="connsiteY5503" fmla="*/ 363468 h 6860926"/>
              <a:gd name="connsiteX5504" fmla="*/ 582212 w 6114357"/>
              <a:gd name="connsiteY5504" fmla="*/ 402731 h 6860926"/>
              <a:gd name="connsiteX5505" fmla="*/ 480064 w 6114357"/>
              <a:gd name="connsiteY5505" fmla="*/ 351018 h 6860926"/>
              <a:gd name="connsiteX5506" fmla="*/ 384172 w 6114357"/>
              <a:gd name="connsiteY5506" fmla="*/ 288389 h 6860926"/>
              <a:gd name="connsiteX5507" fmla="*/ 1199194 w 6114357"/>
              <a:gd name="connsiteY5507" fmla="*/ 249139 h 6860926"/>
              <a:gd name="connsiteX5508" fmla="*/ 1207591 w 6114357"/>
              <a:gd name="connsiteY5508" fmla="*/ 252852 h 6860926"/>
              <a:gd name="connsiteX5509" fmla="*/ 1301358 w 6114357"/>
              <a:gd name="connsiteY5509" fmla="*/ 300829 h 6860926"/>
              <a:gd name="connsiteX5510" fmla="*/ 1397251 w 6114357"/>
              <a:gd name="connsiteY5510" fmla="*/ 363459 h 6860926"/>
              <a:gd name="connsiteX5511" fmla="*/ 1374587 w 6114357"/>
              <a:gd name="connsiteY5511" fmla="*/ 402722 h 6860926"/>
              <a:gd name="connsiteX5512" fmla="*/ 1272437 w 6114357"/>
              <a:gd name="connsiteY5512" fmla="*/ 351009 h 6860926"/>
              <a:gd name="connsiteX5513" fmla="*/ 1176543 w 6114357"/>
              <a:gd name="connsiteY5513" fmla="*/ 288380 h 6860926"/>
              <a:gd name="connsiteX5514" fmla="*/ 185939 w 6114357"/>
              <a:gd name="connsiteY5514" fmla="*/ 249131 h 6860926"/>
              <a:gd name="connsiteX5515" fmla="*/ 208602 w 6114357"/>
              <a:gd name="connsiteY5515" fmla="*/ 288393 h 6860926"/>
              <a:gd name="connsiteX5516" fmla="*/ 112710 w 6114357"/>
              <a:gd name="connsiteY5516" fmla="*/ 351022 h 6860926"/>
              <a:gd name="connsiteX5517" fmla="*/ 10495 w 6114357"/>
              <a:gd name="connsiteY5517" fmla="*/ 402736 h 6860926"/>
              <a:gd name="connsiteX5518" fmla="*/ 0 w 6114357"/>
              <a:gd name="connsiteY5518" fmla="*/ 384554 h 6860926"/>
              <a:gd name="connsiteX5519" fmla="*/ 0 w 6114357"/>
              <a:gd name="connsiteY5519" fmla="*/ 354782 h 6860926"/>
              <a:gd name="connsiteX5520" fmla="*/ 15778 w 6114357"/>
              <a:gd name="connsiteY5520" fmla="*/ 343745 h 6860926"/>
              <a:gd name="connsiteX5521" fmla="*/ 83787 w 6114357"/>
              <a:gd name="connsiteY5521" fmla="*/ 300843 h 6860926"/>
              <a:gd name="connsiteX5522" fmla="*/ 185939 w 6114357"/>
              <a:gd name="connsiteY5522" fmla="*/ 249131 h 6860926"/>
              <a:gd name="connsiteX5523" fmla="*/ 1991605 w 6114357"/>
              <a:gd name="connsiteY5523" fmla="*/ 249130 h 6860926"/>
              <a:gd name="connsiteX5524" fmla="*/ 2000001 w 6114357"/>
              <a:gd name="connsiteY5524" fmla="*/ 252842 h 6860926"/>
              <a:gd name="connsiteX5525" fmla="*/ 2093772 w 6114357"/>
              <a:gd name="connsiteY5525" fmla="*/ 300820 h 6860926"/>
              <a:gd name="connsiteX5526" fmla="*/ 2189673 w 6114357"/>
              <a:gd name="connsiteY5526" fmla="*/ 363450 h 6860926"/>
              <a:gd name="connsiteX5527" fmla="*/ 2167008 w 6114357"/>
              <a:gd name="connsiteY5527" fmla="*/ 402713 h 6860926"/>
              <a:gd name="connsiteX5528" fmla="*/ 2064848 w 6114357"/>
              <a:gd name="connsiteY5528" fmla="*/ 351000 h 6860926"/>
              <a:gd name="connsiteX5529" fmla="*/ 1968954 w 6114357"/>
              <a:gd name="connsiteY5529" fmla="*/ 288371 h 6860926"/>
              <a:gd name="connsiteX5530" fmla="*/ 406771 w 6114357"/>
              <a:gd name="connsiteY5530" fmla="*/ 249126 h 6860926"/>
              <a:gd name="connsiteX5531" fmla="*/ 406836 w 6114357"/>
              <a:gd name="connsiteY5531" fmla="*/ 249126 h 6860926"/>
              <a:gd name="connsiteX5532" fmla="*/ 406823 w 6114357"/>
              <a:gd name="connsiteY5532" fmla="*/ 249148 h 6860926"/>
              <a:gd name="connsiteX5533" fmla="*/ 978439 w 6114357"/>
              <a:gd name="connsiteY5533" fmla="*/ 249122 h 6860926"/>
              <a:gd name="connsiteX5534" fmla="*/ 1001101 w 6114357"/>
              <a:gd name="connsiteY5534" fmla="*/ 288385 h 6860926"/>
              <a:gd name="connsiteX5535" fmla="*/ 905206 w 6114357"/>
              <a:gd name="connsiteY5535" fmla="*/ 351014 h 6860926"/>
              <a:gd name="connsiteX5536" fmla="*/ 802992 w 6114357"/>
              <a:gd name="connsiteY5536" fmla="*/ 402727 h 6860926"/>
              <a:gd name="connsiteX5537" fmla="*/ 780328 w 6114357"/>
              <a:gd name="connsiteY5537" fmla="*/ 363463 h 6860926"/>
              <a:gd name="connsiteX5538" fmla="*/ 876221 w 6114357"/>
              <a:gd name="connsiteY5538" fmla="*/ 300834 h 6860926"/>
              <a:gd name="connsiteX5539" fmla="*/ 978439 w 6114357"/>
              <a:gd name="connsiteY5539" fmla="*/ 249122 h 6860926"/>
              <a:gd name="connsiteX5540" fmla="*/ 2784039 w 6114357"/>
              <a:gd name="connsiteY5540" fmla="*/ 249121 h 6860926"/>
              <a:gd name="connsiteX5541" fmla="*/ 2792433 w 6114357"/>
              <a:gd name="connsiteY5541" fmla="*/ 252833 h 6860926"/>
              <a:gd name="connsiteX5542" fmla="*/ 2886199 w 6114357"/>
              <a:gd name="connsiteY5542" fmla="*/ 300812 h 6860926"/>
              <a:gd name="connsiteX5543" fmla="*/ 2982097 w 6114357"/>
              <a:gd name="connsiteY5543" fmla="*/ 363440 h 6860926"/>
              <a:gd name="connsiteX5544" fmla="*/ 2959430 w 6114357"/>
              <a:gd name="connsiteY5544" fmla="*/ 402704 h 6860926"/>
              <a:gd name="connsiteX5545" fmla="*/ 2857283 w 6114357"/>
              <a:gd name="connsiteY5545" fmla="*/ 350992 h 6860926"/>
              <a:gd name="connsiteX5546" fmla="*/ 2761385 w 6114357"/>
              <a:gd name="connsiteY5546" fmla="*/ 288362 h 6860926"/>
              <a:gd name="connsiteX5547" fmla="*/ 1199144 w 6114357"/>
              <a:gd name="connsiteY5547" fmla="*/ 249117 h 6860926"/>
              <a:gd name="connsiteX5548" fmla="*/ 1199206 w 6114357"/>
              <a:gd name="connsiteY5548" fmla="*/ 249117 h 6860926"/>
              <a:gd name="connsiteX5549" fmla="*/ 1199194 w 6114357"/>
              <a:gd name="connsiteY5549" fmla="*/ 249139 h 6860926"/>
              <a:gd name="connsiteX5550" fmla="*/ 3576458 w 6114357"/>
              <a:gd name="connsiteY5550" fmla="*/ 249113 h 6860926"/>
              <a:gd name="connsiteX5551" fmla="*/ 3584854 w 6114357"/>
              <a:gd name="connsiteY5551" fmla="*/ 252824 h 6860926"/>
              <a:gd name="connsiteX5552" fmla="*/ 3678618 w 6114357"/>
              <a:gd name="connsiteY5552" fmla="*/ 300803 h 6860926"/>
              <a:gd name="connsiteX5553" fmla="*/ 3774507 w 6114357"/>
              <a:gd name="connsiteY5553" fmla="*/ 363432 h 6860926"/>
              <a:gd name="connsiteX5554" fmla="*/ 3751844 w 6114357"/>
              <a:gd name="connsiteY5554" fmla="*/ 402695 h 6860926"/>
              <a:gd name="connsiteX5555" fmla="*/ 3649698 w 6114357"/>
              <a:gd name="connsiteY5555" fmla="*/ 350982 h 6860926"/>
              <a:gd name="connsiteX5556" fmla="*/ 3553805 w 6114357"/>
              <a:gd name="connsiteY5556" fmla="*/ 288353 h 6860926"/>
              <a:gd name="connsiteX5557" fmla="*/ 1770778 w 6114357"/>
              <a:gd name="connsiteY5557" fmla="*/ 249113 h 6860926"/>
              <a:gd name="connsiteX5558" fmla="*/ 1793445 w 6114357"/>
              <a:gd name="connsiteY5558" fmla="*/ 288376 h 6860926"/>
              <a:gd name="connsiteX5559" fmla="*/ 1697570 w 6114357"/>
              <a:gd name="connsiteY5559" fmla="*/ 351005 h 6860926"/>
              <a:gd name="connsiteX5560" fmla="*/ 1595356 w 6114357"/>
              <a:gd name="connsiteY5560" fmla="*/ 402717 h 6860926"/>
              <a:gd name="connsiteX5561" fmla="*/ 1572692 w 6114357"/>
              <a:gd name="connsiteY5561" fmla="*/ 363454 h 6860926"/>
              <a:gd name="connsiteX5562" fmla="*/ 1668587 w 6114357"/>
              <a:gd name="connsiteY5562" fmla="*/ 300825 h 6860926"/>
              <a:gd name="connsiteX5563" fmla="*/ 1770778 w 6114357"/>
              <a:gd name="connsiteY5563" fmla="*/ 249113 h 6860926"/>
              <a:gd name="connsiteX5564" fmla="*/ 1991555 w 6114357"/>
              <a:gd name="connsiteY5564" fmla="*/ 249108 h 6860926"/>
              <a:gd name="connsiteX5565" fmla="*/ 1991620 w 6114357"/>
              <a:gd name="connsiteY5565" fmla="*/ 249108 h 6860926"/>
              <a:gd name="connsiteX5566" fmla="*/ 1991605 w 6114357"/>
              <a:gd name="connsiteY5566" fmla="*/ 249130 h 6860926"/>
              <a:gd name="connsiteX5567" fmla="*/ 2563219 w 6114357"/>
              <a:gd name="connsiteY5567" fmla="*/ 249103 h 6860926"/>
              <a:gd name="connsiteX5568" fmla="*/ 2585884 w 6114357"/>
              <a:gd name="connsiteY5568" fmla="*/ 288367 h 6860926"/>
              <a:gd name="connsiteX5569" fmla="*/ 2489991 w 6114357"/>
              <a:gd name="connsiteY5569" fmla="*/ 350996 h 6860926"/>
              <a:gd name="connsiteX5570" fmla="*/ 2387778 w 6114357"/>
              <a:gd name="connsiteY5570" fmla="*/ 402709 h 6860926"/>
              <a:gd name="connsiteX5571" fmla="*/ 2365115 w 6114357"/>
              <a:gd name="connsiteY5571" fmla="*/ 363446 h 6860926"/>
              <a:gd name="connsiteX5572" fmla="*/ 2461006 w 6114357"/>
              <a:gd name="connsiteY5572" fmla="*/ 300816 h 6860926"/>
              <a:gd name="connsiteX5573" fmla="*/ 2563219 w 6114357"/>
              <a:gd name="connsiteY5573" fmla="*/ 249103 h 6860926"/>
              <a:gd name="connsiteX5574" fmla="*/ 4368734 w 6114357"/>
              <a:gd name="connsiteY5574" fmla="*/ 249102 h 6860926"/>
              <a:gd name="connsiteX5575" fmla="*/ 4377133 w 6114357"/>
              <a:gd name="connsiteY5575" fmla="*/ 252815 h 6860926"/>
              <a:gd name="connsiteX5576" fmla="*/ 4470896 w 6114357"/>
              <a:gd name="connsiteY5576" fmla="*/ 300793 h 6860926"/>
              <a:gd name="connsiteX5577" fmla="*/ 4566786 w 6114357"/>
              <a:gd name="connsiteY5577" fmla="*/ 363423 h 6860926"/>
              <a:gd name="connsiteX5578" fmla="*/ 4544124 w 6114357"/>
              <a:gd name="connsiteY5578" fmla="*/ 402687 h 6860926"/>
              <a:gd name="connsiteX5579" fmla="*/ 4441974 w 6114357"/>
              <a:gd name="connsiteY5579" fmla="*/ 350973 h 6860926"/>
              <a:gd name="connsiteX5580" fmla="*/ 4346083 w 6114357"/>
              <a:gd name="connsiteY5580" fmla="*/ 288343 h 6860926"/>
              <a:gd name="connsiteX5581" fmla="*/ 2783988 w 6114357"/>
              <a:gd name="connsiteY5581" fmla="*/ 249099 h 6860926"/>
              <a:gd name="connsiteX5582" fmla="*/ 2784048 w 6114357"/>
              <a:gd name="connsiteY5582" fmla="*/ 249099 h 6860926"/>
              <a:gd name="connsiteX5583" fmla="*/ 2784039 w 6114357"/>
              <a:gd name="connsiteY5583" fmla="*/ 249121 h 6860926"/>
              <a:gd name="connsiteX5584" fmla="*/ 3355572 w 6114357"/>
              <a:gd name="connsiteY5584" fmla="*/ 249094 h 6860926"/>
              <a:gd name="connsiteX5585" fmla="*/ 3378237 w 6114357"/>
              <a:gd name="connsiteY5585" fmla="*/ 288357 h 6860926"/>
              <a:gd name="connsiteX5586" fmla="*/ 3282344 w 6114357"/>
              <a:gd name="connsiteY5586" fmla="*/ 350987 h 6860926"/>
              <a:gd name="connsiteX5587" fmla="*/ 3180130 w 6114357"/>
              <a:gd name="connsiteY5587" fmla="*/ 402700 h 6860926"/>
              <a:gd name="connsiteX5588" fmla="*/ 3157465 w 6114357"/>
              <a:gd name="connsiteY5588" fmla="*/ 363436 h 6860926"/>
              <a:gd name="connsiteX5589" fmla="*/ 3157529 w 6114357"/>
              <a:gd name="connsiteY5589" fmla="*/ 363436 h 6860926"/>
              <a:gd name="connsiteX5590" fmla="*/ 3253423 w 6114357"/>
              <a:gd name="connsiteY5590" fmla="*/ 300807 h 6860926"/>
              <a:gd name="connsiteX5591" fmla="*/ 3355572 w 6114357"/>
              <a:gd name="connsiteY5591" fmla="*/ 249094 h 6860926"/>
              <a:gd name="connsiteX5592" fmla="*/ 5161164 w 6114357"/>
              <a:gd name="connsiteY5592" fmla="*/ 249093 h 6860926"/>
              <a:gd name="connsiteX5593" fmla="*/ 5169559 w 6114357"/>
              <a:gd name="connsiteY5593" fmla="*/ 252806 h 6860926"/>
              <a:gd name="connsiteX5594" fmla="*/ 5263326 w 6114357"/>
              <a:gd name="connsiteY5594" fmla="*/ 300783 h 6860926"/>
              <a:gd name="connsiteX5595" fmla="*/ 5359219 w 6114357"/>
              <a:gd name="connsiteY5595" fmla="*/ 363414 h 6860926"/>
              <a:gd name="connsiteX5596" fmla="*/ 5336555 w 6114357"/>
              <a:gd name="connsiteY5596" fmla="*/ 402678 h 6860926"/>
              <a:gd name="connsiteX5597" fmla="*/ 5234405 w 6114357"/>
              <a:gd name="connsiteY5597" fmla="*/ 350965 h 6860926"/>
              <a:gd name="connsiteX5598" fmla="*/ 5138513 w 6114357"/>
              <a:gd name="connsiteY5598" fmla="*/ 288334 h 6860926"/>
              <a:gd name="connsiteX5599" fmla="*/ 3576404 w 6114357"/>
              <a:gd name="connsiteY5599" fmla="*/ 249089 h 6860926"/>
              <a:gd name="connsiteX5600" fmla="*/ 3576470 w 6114357"/>
              <a:gd name="connsiteY5600" fmla="*/ 249089 h 6860926"/>
              <a:gd name="connsiteX5601" fmla="*/ 3576458 w 6114357"/>
              <a:gd name="connsiteY5601" fmla="*/ 249113 h 6860926"/>
              <a:gd name="connsiteX5602" fmla="*/ 4147907 w 6114357"/>
              <a:gd name="connsiteY5602" fmla="*/ 249084 h 6860926"/>
              <a:gd name="connsiteX5603" fmla="*/ 4170572 w 6114357"/>
              <a:gd name="connsiteY5603" fmla="*/ 288348 h 6860926"/>
              <a:gd name="connsiteX5604" fmla="*/ 4074680 w 6114357"/>
              <a:gd name="connsiteY5604" fmla="*/ 350978 h 6860926"/>
              <a:gd name="connsiteX5605" fmla="*/ 3972463 w 6114357"/>
              <a:gd name="connsiteY5605" fmla="*/ 402691 h 6860926"/>
              <a:gd name="connsiteX5606" fmla="*/ 3949801 w 6114357"/>
              <a:gd name="connsiteY5606" fmla="*/ 363427 h 6860926"/>
              <a:gd name="connsiteX5607" fmla="*/ 3949866 w 6114357"/>
              <a:gd name="connsiteY5607" fmla="*/ 363427 h 6860926"/>
              <a:gd name="connsiteX5608" fmla="*/ 4045760 w 6114357"/>
              <a:gd name="connsiteY5608" fmla="*/ 300798 h 6860926"/>
              <a:gd name="connsiteX5609" fmla="*/ 4147907 w 6114357"/>
              <a:gd name="connsiteY5609" fmla="*/ 249084 h 6860926"/>
              <a:gd name="connsiteX5610" fmla="*/ 4368680 w 6114357"/>
              <a:gd name="connsiteY5610" fmla="*/ 249080 h 6860926"/>
              <a:gd name="connsiteX5611" fmla="*/ 4368743 w 6114357"/>
              <a:gd name="connsiteY5611" fmla="*/ 249080 h 6860926"/>
              <a:gd name="connsiteX5612" fmla="*/ 4368734 w 6114357"/>
              <a:gd name="connsiteY5612" fmla="*/ 249102 h 6860926"/>
              <a:gd name="connsiteX5613" fmla="*/ 4940339 w 6114357"/>
              <a:gd name="connsiteY5613" fmla="*/ 249076 h 6860926"/>
              <a:gd name="connsiteX5614" fmla="*/ 4963005 w 6114357"/>
              <a:gd name="connsiteY5614" fmla="*/ 288339 h 6860926"/>
              <a:gd name="connsiteX5615" fmla="*/ 4867111 w 6114357"/>
              <a:gd name="connsiteY5615" fmla="*/ 350969 h 6860926"/>
              <a:gd name="connsiteX5616" fmla="*/ 4764899 w 6114357"/>
              <a:gd name="connsiteY5616" fmla="*/ 402683 h 6860926"/>
              <a:gd name="connsiteX5617" fmla="*/ 4742234 w 6114357"/>
              <a:gd name="connsiteY5617" fmla="*/ 363419 h 6860926"/>
              <a:gd name="connsiteX5618" fmla="*/ 4742299 w 6114357"/>
              <a:gd name="connsiteY5618" fmla="*/ 363419 h 6860926"/>
              <a:gd name="connsiteX5619" fmla="*/ 4838192 w 6114357"/>
              <a:gd name="connsiteY5619" fmla="*/ 300789 h 6860926"/>
              <a:gd name="connsiteX5620" fmla="*/ 4940339 w 6114357"/>
              <a:gd name="connsiteY5620" fmla="*/ 249076 h 6860926"/>
              <a:gd name="connsiteX5621" fmla="*/ 5161113 w 6114357"/>
              <a:gd name="connsiteY5621" fmla="*/ 249071 h 6860926"/>
              <a:gd name="connsiteX5622" fmla="*/ 5161176 w 6114357"/>
              <a:gd name="connsiteY5622" fmla="*/ 249071 h 6860926"/>
              <a:gd name="connsiteX5623" fmla="*/ 5161164 w 6114357"/>
              <a:gd name="connsiteY5623" fmla="*/ 249093 h 6860926"/>
              <a:gd name="connsiteX5624" fmla="*/ 5732703 w 6114357"/>
              <a:gd name="connsiteY5624" fmla="*/ 249067 h 6860926"/>
              <a:gd name="connsiteX5625" fmla="*/ 5755369 w 6114357"/>
              <a:gd name="connsiteY5625" fmla="*/ 288330 h 6860926"/>
              <a:gd name="connsiteX5626" fmla="*/ 5659475 w 6114357"/>
              <a:gd name="connsiteY5626" fmla="*/ 350960 h 6860926"/>
              <a:gd name="connsiteX5627" fmla="*/ 5557261 w 6114357"/>
              <a:gd name="connsiteY5627" fmla="*/ 402674 h 6860926"/>
              <a:gd name="connsiteX5628" fmla="*/ 5534598 w 6114357"/>
              <a:gd name="connsiteY5628" fmla="*/ 363410 h 6860926"/>
              <a:gd name="connsiteX5629" fmla="*/ 5534662 w 6114357"/>
              <a:gd name="connsiteY5629" fmla="*/ 363410 h 6860926"/>
              <a:gd name="connsiteX5630" fmla="*/ 5630554 w 6114357"/>
              <a:gd name="connsiteY5630" fmla="*/ 300779 h 6860926"/>
              <a:gd name="connsiteX5631" fmla="*/ 5732703 w 6114357"/>
              <a:gd name="connsiteY5631" fmla="*/ 249067 h 6860926"/>
              <a:gd name="connsiteX5632" fmla="*/ 5953539 w 6114357"/>
              <a:gd name="connsiteY5632" fmla="*/ 249062 h 6860926"/>
              <a:gd name="connsiteX5633" fmla="*/ 6055753 w 6114357"/>
              <a:gd name="connsiteY5633" fmla="*/ 300774 h 6860926"/>
              <a:gd name="connsiteX5634" fmla="*/ 6114357 w 6114357"/>
              <a:gd name="connsiteY5634" fmla="*/ 337762 h 6860926"/>
              <a:gd name="connsiteX5635" fmla="*/ 6114357 w 6114357"/>
              <a:gd name="connsiteY5635" fmla="*/ 396040 h 6860926"/>
              <a:gd name="connsiteX5636" fmla="*/ 6097938 w 6114357"/>
              <a:gd name="connsiteY5636" fmla="*/ 388375 h 6860926"/>
              <a:gd name="connsiteX5637" fmla="*/ 6026769 w 6114357"/>
              <a:gd name="connsiteY5637" fmla="*/ 350956 h 6860926"/>
              <a:gd name="connsiteX5638" fmla="*/ 5930874 w 6114357"/>
              <a:gd name="connsiteY5638" fmla="*/ 288324 h 6860926"/>
              <a:gd name="connsiteX5639" fmla="*/ 669878 w 6114357"/>
              <a:gd name="connsiteY5639" fmla="*/ 97181 h 6860926"/>
              <a:gd name="connsiteX5640" fmla="*/ 715206 w 6114357"/>
              <a:gd name="connsiteY5640" fmla="*/ 97181 h 6860926"/>
              <a:gd name="connsiteX5641" fmla="*/ 721525 w 6114357"/>
              <a:gd name="connsiteY5641" fmla="*/ 211587 h 6860926"/>
              <a:gd name="connsiteX5642" fmla="*/ 715206 w 6114357"/>
              <a:gd name="connsiteY5642" fmla="*/ 325929 h 6860926"/>
              <a:gd name="connsiteX5643" fmla="*/ 669878 w 6114357"/>
              <a:gd name="connsiteY5643" fmla="*/ 325929 h 6860926"/>
              <a:gd name="connsiteX5644" fmla="*/ 663556 w 6114357"/>
              <a:gd name="connsiteY5644" fmla="*/ 211587 h 6860926"/>
              <a:gd name="connsiteX5645" fmla="*/ 669878 w 6114357"/>
              <a:gd name="connsiteY5645" fmla="*/ 97181 h 6860926"/>
              <a:gd name="connsiteX5646" fmla="*/ 1462306 w 6114357"/>
              <a:gd name="connsiteY5646" fmla="*/ 97171 h 6860926"/>
              <a:gd name="connsiteX5647" fmla="*/ 1507634 w 6114357"/>
              <a:gd name="connsiteY5647" fmla="*/ 97171 h 6860926"/>
              <a:gd name="connsiteX5648" fmla="*/ 1513955 w 6114357"/>
              <a:gd name="connsiteY5648" fmla="*/ 211578 h 6860926"/>
              <a:gd name="connsiteX5649" fmla="*/ 1507634 w 6114357"/>
              <a:gd name="connsiteY5649" fmla="*/ 325920 h 6860926"/>
              <a:gd name="connsiteX5650" fmla="*/ 1462306 w 6114357"/>
              <a:gd name="connsiteY5650" fmla="*/ 325920 h 6860926"/>
              <a:gd name="connsiteX5651" fmla="*/ 1455985 w 6114357"/>
              <a:gd name="connsiteY5651" fmla="*/ 211578 h 6860926"/>
              <a:gd name="connsiteX5652" fmla="*/ 1462306 w 6114357"/>
              <a:gd name="connsiteY5652" fmla="*/ 97171 h 6860926"/>
              <a:gd name="connsiteX5653" fmla="*/ 2254725 w 6114357"/>
              <a:gd name="connsiteY5653" fmla="*/ 97161 h 6860926"/>
              <a:gd name="connsiteX5654" fmla="*/ 2300053 w 6114357"/>
              <a:gd name="connsiteY5654" fmla="*/ 97161 h 6860926"/>
              <a:gd name="connsiteX5655" fmla="*/ 2306378 w 6114357"/>
              <a:gd name="connsiteY5655" fmla="*/ 211569 h 6860926"/>
              <a:gd name="connsiteX5656" fmla="*/ 2300053 w 6114357"/>
              <a:gd name="connsiteY5656" fmla="*/ 325911 h 6860926"/>
              <a:gd name="connsiteX5657" fmla="*/ 2254725 w 6114357"/>
              <a:gd name="connsiteY5657" fmla="*/ 325911 h 6860926"/>
              <a:gd name="connsiteX5658" fmla="*/ 2248468 w 6114357"/>
              <a:gd name="connsiteY5658" fmla="*/ 211569 h 6860926"/>
              <a:gd name="connsiteX5659" fmla="*/ 2254725 w 6114357"/>
              <a:gd name="connsiteY5659" fmla="*/ 97161 h 6860926"/>
              <a:gd name="connsiteX5660" fmla="*/ 3047085 w 6114357"/>
              <a:gd name="connsiteY5660" fmla="*/ 97152 h 6860926"/>
              <a:gd name="connsiteX5661" fmla="*/ 3092409 w 6114357"/>
              <a:gd name="connsiteY5661" fmla="*/ 97152 h 6860926"/>
              <a:gd name="connsiteX5662" fmla="*/ 3098732 w 6114357"/>
              <a:gd name="connsiteY5662" fmla="*/ 211558 h 6860926"/>
              <a:gd name="connsiteX5663" fmla="*/ 3092409 w 6114357"/>
              <a:gd name="connsiteY5663" fmla="*/ 325902 h 6860926"/>
              <a:gd name="connsiteX5664" fmla="*/ 3047085 w 6114357"/>
              <a:gd name="connsiteY5664" fmla="*/ 325902 h 6860926"/>
              <a:gd name="connsiteX5665" fmla="*/ 3040828 w 6114357"/>
              <a:gd name="connsiteY5665" fmla="*/ 211558 h 6860926"/>
              <a:gd name="connsiteX5666" fmla="*/ 3047085 w 6114357"/>
              <a:gd name="connsiteY5666" fmla="*/ 97152 h 6860926"/>
              <a:gd name="connsiteX5667" fmla="*/ 3839502 w 6114357"/>
              <a:gd name="connsiteY5667" fmla="*/ 97143 h 6860926"/>
              <a:gd name="connsiteX5668" fmla="*/ 3884741 w 6114357"/>
              <a:gd name="connsiteY5668" fmla="*/ 97143 h 6860926"/>
              <a:gd name="connsiteX5669" fmla="*/ 3891062 w 6114357"/>
              <a:gd name="connsiteY5669" fmla="*/ 211549 h 6860926"/>
              <a:gd name="connsiteX5670" fmla="*/ 3884741 w 6114357"/>
              <a:gd name="connsiteY5670" fmla="*/ 325893 h 6860926"/>
              <a:gd name="connsiteX5671" fmla="*/ 3839502 w 6114357"/>
              <a:gd name="connsiteY5671" fmla="*/ 325893 h 6860926"/>
              <a:gd name="connsiteX5672" fmla="*/ 3833245 w 6114357"/>
              <a:gd name="connsiteY5672" fmla="*/ 211549 h 6860926"/>
              <a:gd name="connsiteX5673" fmla="*/ 3839502 w 6114357"/>
              <a:gd name="connsiteY5673" fmla="*/ 97143 h 6860926"/>
              <a:gd name="connsiteX5674" fmla="*/ 4631846 w 6114357"/>
              <a:gd name="connsiteY5674" fmla="*/ 97134 h 6860926"/>
              <a:gd name="connsiteX5675" fmla="*/ 4677177 w 6114357"/>
              <a:gd name="connsiteY5675" fmla="*/ 97134 h 6860926"/>
              <a:gd name="connsiteX5676" fmla="*/ 4683497 w 6114357"/>
              <a:gd name="connsiteY5676" fmla="*/ 211540 h 6860926"/>
              <a:gd name="connsiteX5677" fmla="*/ 4677177 w 6114357"/>
              <a:gd name="connsiteY5677" fmla="*/ 325883 h 6860926"/>
              <a:gd name="connsiteX5678" fmla="*/ 4631846 w 6114357"/>
              <a:gd name="connsiteY5678" fmla="*/ 325883 h 6860926"/>
              <a:gd name="connsiteX5679" fmla="*/ 4625590 w 6114357"/>
              <a:gd name="connsiteY5679" fmla="*/ 211540 h 6860926"/>
              <a:gd name="connsiteX5680" fmla="*/ 4631846 w 6114357"/>
              <a:gd name="connsiteY5680" fmla="*/ 97134 h 6860926"/>
              <a:gd name="connsiteX5681" fmla="*/ 5424277 w 6114357"/>
              <a:gd name="connsiteY5681" fmla="*/ 97125 h 6860926"/>
              <a:gd name="connsiteX5682" fmla="*/ 5469603 w 6114357"/>
              <a:gd name="connsiteY5682" fmla="*/ 97125 h 6860926"/>
              <a:gd name="connsiteX5683" fmla="*/ 5475923 w 6114357"/>
              <a:gd name="connsiteY5683" fmla="*/ 211531 h 6860926"/>
              <a:gd name="connsiteX5684" fmla="*/ 5469603 w 6114357"/>
              <a:gd name="connsiteY5684" fmla="*/ 325874 h 6860926"/>
              <a:gd name="connsiteX5685" fmla="*/ 5424277 w 6114357"/>
              <a:gd name="connsiteY5685" fmla="*/ 325874 h 6860926"/>
              <a:gd name="connsiteX5686" fmla="*/ 5418020 w 6114357"/>
              <a:gd name="connsiteY5686" fmla="*/ 211531 h 6860926"/>
              <a:gd name="connsiteX5687" fmla="*/ 5424277 w 6114357"/>
              <a:gd name="connsiteY5687" fmla="*/ 97125 h 6860926"/>
              <a:gd name="connsiteX5688" fmla="*/ 6114357 w 6114357"/>
              <a:gd name="connsiteY5688" fmla="*/ 26926 h 6860926"/>
              <a:gd name="connsiteX5689" fmla="*/ 6114357 w 6114357"/>
              <a:gd name="connsiteY5689" fmla="*/ 85195 h 6860926"/>
              <a:gd name="connsiteX5690" fmla="*/ 6055688 w 6114357"/>
              <a:gd name="connsiteY5690" fmla="*/ 122205 h 6860926"/>
              <a:gd name="connsiteX5691" fmla="*/ 5953474 w 6114357"/>
              <a:gd name="connsiteY5691" fmla="*/ 173918 h 6860926"/>
              <a:gd name="connsiteX5692" fmla="*/ 5930811 w 6114357"/>
              <a:gd name="connsiteY5692" fmla="*/ 134654 h 6860926"/>
              <a:gd name="connsiteX5693" fmla="*/ 5930874 w 6114357"/>
              <a:gd name="connsiteY5693" fmla="*/ 134654 h 6860926"/>
              <a:gd name="connsiteX5694" fmla="*/ 6026769 w 6114357"/>
              <a:gd name="connsiteY5694" fmla="*/ 72025 h 6860926"/>
              <a:gd name="connsiteX5695" fmla="*/ 6097938 w 6114357"/>
              <a:gd name="connsiteY5695" fmla="*/ 34580 h 6860926"/>
              <a:gd name="connsiteX5696" fmla="*/ 10610 w 6114357"/>
              <a:gd name="connsiteY5696" fmla="*/ 20406 h 6860926"/>
              <a:gd name="connsiteX5697" fmla="*/ 19006 w 6114357"/>
              <a:gd name="connsiteY5697" fmla="*/ 24117 h 6860926"/>
              <a:gd name="connsiteX5698" fmla="*/ 112773 w 6114357"/>
              <a:gd name="connsiteY5698" fmla="*/ 72095 h 6860926"/>
              <a:gd name="connsiteX5699" fmla="*/ 208667 w 6114357"/>
              <a:gd name="connsiteY5699" fmla="*/ 134724 h 6860926"/>
              <a:gd name="connsiteX5700" fmla="*/ 186002 w 6114357"/>
              <a:gd name="connsiteY5700" fmla="*/ 173988 h 6860926"/>
              <a:gd name="connsiteX5701" fmla="*/ 83851 w 6114357"/>
              <a:gd name="connsiteY5701" fmla="*/ 122275 h 6860926"/>
              <a:gd name="connsiteX5702" fmla="*/ 15842 w 6114357"/>
              <a:gd name="connsiteY5702" fmla="*/ 79373 h 6860926"/>
              <a:gd name="connsiteX5703" fmla="*/ 0 w 6114357"/>
              <a:gd name="connsiteY5703" fmla="*/ 68292 h 6860926"/>
              <a:gd name="connsiteX5704" fmla="*/ 0 w 6114357"/>
              <a:gd name="connsiteY5704" fmla="*/ 38785 h 6860926"/>
              <a:gd name="connsiteX5705" fmla="*/ 802980 w 6114357"/>
              <a:gd name="connsiteY5705" fmla="*/ 20397 h 6860926"/>
              <a:gd name="connsiteX5706" fmla="*/ 811375 w 6114357"/>
              <a:gd name="connsiteY5706" fmla="*/ 24107 h 6860926"/>
              <a:gd name="connsiteX5707" fmla="*/ 905144 w 6114357"/>
              <a:gd name="connsiteY5707" fmla="*/ 72086 h 6860926"/>
              <a:gd name="connsiteX5708" fmla="*/ 1001037 w 6114357"/>
              <a:gd name="connsiteY5708" fmla="*/ 134715 h 6860926"/>
              <a:gd name="connsiteX5709" fmla="*/ 978375 w 6114357"/>
              <a:gd name="connsiteY5709" fmla="*/ 173979 h 6860926"/>
              <a:gd name="connsiteX5710" fmla="*/ 876221 w 6114357"/>
              <a:gd name="connsiteY5710" fmla="*/ 122265 h 6860926"/>
              <a:gd name="connsiteX5711" fmla="*/ 780328 w 6114357"/>
              <a:gd name="connsiteY5711" fmla="*/ 59637 h 6860926"/>
              <a:gd name="connsiteX5712" fmla="*/ 1595408 w 6114357"/>
              <a:gd name="connsiteY5712" fmla="*/ 20385 h 6860926"/>
              <a:gd name="connsiteX5713" fmla="*/ 1603803 w 6114357"/>
              <a:gd name="connsiteY5713" fmla="*/ 24098 h 6860926"/>
              <a:gd name="connsiteX5714" fmla="*/ 1697573 w 6114357"/>
              <a:gd name="connsiteY5714" fmla="*/ 72077 h 6860926"/>
              <a:gd name="connsiteX5715" fmla="*/ 1793445 w 6114357"/>
              <a:gd name="connsiteY5715" fmla="*/ 134706 h 6860926"/>
              <a:gd name="connsiteX5716" fmla="*/ 1770778 w 6114357"/>
              <a:gd name="connsiteY5716" fmla="*/ 173969 h 6860926"/>
              <a:gd name="connsiteX5717" fmla="*/ 1668650 w 6114357"/>
              <a:gd name="connsiteY5717" fmla="*/ 122256 h 6860926"/>
              <a:gd name="connsiteX5718" fmla="*/ 1572757 w 6114357"/>
              <a:gd name="connsiteY5718" fmla="*/ 59627 h 6860926"/>
              <a:gd name="connsiteX5719" fmla="*/ 10559 w 6114357"/>
              <a:gd name="connsiteY5719" fmla="*/ 20382 h 6860926"/>
              <a:gd name="connsiteX5720" fmla="*/ 10623 w 6114357"/>
              <a:gd name="connsiteY5720" fmla="*/ 20382 h 6860926"/>
              <a:gd name="connsiteX5721" fmla="*/ 10610 w 6114357"/>
              <a:gd name="connsiteY5721" fmla="*/ 20406 h 6860926"/>
              <a:gd name="connsiteX5722" fmla="*/ 582212 w 6114357"/>
              <a:gd name="connsiteY5722" fmla="*/ 20377 h 6860926"/>
              <a:gd name="connsiteX5723" fmla="*/ 604877 w 6114357"/>
              <a:gd name="connsiteY5723" fmla="*/ 59642 h 6860926"/>
              <a:gd name="connsiteX5724" fmla="*/ 508984 w 6114357"/>
              <a:gd name="connsiteY5724" fmla="*/ 122271 h 6860926"/>
              <a:gd name="connsiteX5725" fmla="*/ 406771 w 6114357"/>
              <a:gd name="connsiteY5725" fmla="*/ 173983 h 6860926"/>
              <a:gd name="connsiteX5726" fmla="*/ 384109 w 6114357"/>
              <a:gd name="connsiteY5726" fmla="*/ 134719 h 6860926"/>
              <a:gd name="connsiteX5727" fmla="*/ 480000 w 6114357"/>
              <a:gd name="connsiteY5727" fmla="*/ 72092 h 6860926"/>
              <a:gd name="connsiteX5728" fmla="*/ 582212 w 6114357"/>
              <a:gd name="connsiteY5728" fmla="*/ 20377 h 6860926"/>
              <a:gd name="connsiteX5729" fmla="*/ 2387827 w 6114357"/>
              <a:gd name="connsiteY5729" fmla="*/ 20375 h 6860926"/>
              <a:gd name="connsiteX5730" fmla="*/ 2396222 w 6114357"/>
              <a:gd name="connsiteY5730" fmla="*/ 24089 h 6860926"/>
              <a:gd name="connsiteX5731" fmla="*/ 2489991 w 6114357"/>
              <a:gd name="connsiteY5731" fmla="*/ 72066 h 6860926"/>
              <a:gd name="connsiteX5732" fmla="*/ 2585884 w 6114357"/>
              <a:gd name="connsiteY5732" fmla="*/ 134696 h 6860926"/>
              <a:gd name="connsiteX5733" fmla="*/ 2563219 w 6114357"/>
              <a:gd name="connsiteY5733" fmla="*/ 173960 h 6860926"/>
              <a:gd name="connsiteX5734" fmla="*/ 2461070 w 6114357"/>
              <a:gd name="connsiteY5734" fmla="*/ 122247 h 6860926"/>
              <a:gd name="connsiteX5735" fmla="*/ 2365178 w 6114357"/>
              <a:gd name="connsiteY5735" fmla="*/ 59617 h 6860926"/>
              <a:gd name="connsiteX5736" fmla="*/ 802928 w 6114357"/>
              <a:gd name="connsiteY5736" fmla="*/ 20372 h 6860926"/>
              <a:gd name="connsiteX5737" fmla="*/ 802992 w 6114357"/>
              <a:gd name="connsiteY5737" fmla="*/ 20372 h 6860926"/>
              <a:gd name="connsiteX5738" fmla="*/ 802980 w 6114357"/>
              <a:gd name="connsiteY5738" fmla="*/ 20397 h 6860926"/>
              <a:gd name="connsiteX5739" fmla="*/ 1374587 w 6114357"/>
              <a:gd name="connsiteY5739" fmla="*/ 20368 h 6860926"/>
              <a:gd name="connsiteX5740" fmla="*/ 1397251 w 6114357"/>
              <a:gd name="connsiteY5740" fmla="*/ 59632 h 6860926"/>
              <a:gd name="connsiteX5741" fmla="*/ 1301356 w 6114357"/>
              <a:gd name="connsiteY5741" fmla="*/ 122261 h 6860926"/>
              <a:gd name="connsiteX5742" fmla="*/ 1199144 w 6114357"/>
              <a:gd name="connsiteY5742" fmla="*/ 173974 h 6860926"/>
              <a:gd name="connsiteX5743" fmla="*/ 1176479 w 6114357"/>
              <a:gd name="connsiteY5743" fmla="*/ 134710 h 6860926"/>
              <a:gd name="connsiteX5744" fmla="*/ 1272371 w 6114357"/>
              <a:gd name="connsiteY5744" fmla="*/ 72082 h 6860926"/>
              <a:gd name="connsiteX5745" fmla="*/ 1374587 w 6114357"/>
              <a:gd name="connsiteY5745" fmla="*/ 20368 h 6860926"/>
              <a:gd name="connsiteX5746" fmla="*/ 3180246 w 6114357"/>
              <a:gd name="connsiteY5746" fmla="*/ 20366 h 6860926"/>
              <a:gd name="connsiteX5747" fmla="*/ 3188642 w 6114357"/>
              <a:gd name="connsiteY5747" fmla="*/ 24080 h 6860926"/>
              <a:gd name="connsiteX5748" fmla="*/ 3282411 w 6114357"/>
              <a:gd name="connsiteY5748" fmla="*/ 72057 h 6860926"/>
              <a:gd name="connsiteX5749" fmla="*/ 3378302 w 6114357"/>
              <a:gd name="connsiteY5749" fmla="*/ 134687 h 6860926"/>
              <a:gd name="connsiteX5750" fmla="*/ 3355638 w 6114357"/>
              <a:gd name="connsiteY5750" fmla="*/ 173950 h 6860926"/>
              <a:gd name="connsiteX5751" fmla="*/ 3253486 w 6114357"/>
              <a:gd name="connsiteY5751" fmla="*/ 122238 h 6860926"/>
              <a:gd name="connsiteX5752" fmla="*/ 3157594 w 6114357"/>
              <a:gd name="connsiteY5752" fmla="*/ 59608 h 6860926"/>
              <a:gd name="connsiteX5753" fmla="*/ 1595356 w 6114357"/>
              <a:gd name="connsiteY5753" fmla="*/ 20363 h 6860926"/>
              <a:gd name="connsiteX5754" fmla="*/ 1595422 w 6114357"/>
              <a:gd name="connsiteY5754" fmla="*/ 20363 h 6860926"/>
              <a:gd name="connsiteX5755" fmla="*/ 1595408 w 6114357"/>
              <a:gd name="connsiteY5755" fmla="*/ 20385 h 6860926"/>
              <a:gd name="connsiteX5756" fmla="*/ 2166944 w 6114357"/>
              <a:gd name="connsiteY5756" fmla="*/ 20359 h 6860926"/>
              <a:gd name="connsiteX5757" fmla="*/ 2189608 w 6114357"/>
              <a:gd name="connsiteY5757" fmla="*/ 59622 h 6860926"/>
              <a:gd name="connsiteX5758" fmla="*/ 2093708 w 6114357"/>
              <a:gd name="connsiteY5758" fmla="*/ 122252 h 6860926"/>
              <a:gd name="connsiteX5759" fmla="*/ 1991490 w 6114357"/>
              <a:gd name="connsiteY5759" fmla="*/ 173965 h 6860926"/>
              <a:gd name="connsiteX5760" fmla="*/ 1968828 w 6114357"/>
              <a:gd name="connsiteY5760" fmla="*/ 134700 h 6860926"/>
              <a:gd name="connsiteX5761" fmla="*/ 1968893 w 6114357"/>
              <a:gd name="connsiteY5761" fmla="*/ 134700 h 6860926"/>
              <a:gd name="connsiteX5762" fmla="*/ 2064785 w 6114357"/>
              <a:gd name="connsiteY5762" fmla="*/ 72072 h 6860926"/>
              <a:gd name="connsiteX5763" fmla="*/ 2166944 w 6114357"/>
              <a:gd name="connsiteY5763" fmla="*/ 20359 h 6860926"/>
              <a:gd name="connsiteX5764" fmla="*/ 3972581 w 6114357"/>
              <a:gd name="connsiteY5764" fmla="*/ 20357 h 6860926"/>
              <a:gd name="connsiteX5765" fmla="*/ 3980976 w 6114357"/>
              <a:gd name="connsiteY5765" fmla="*/ 24070 h 6860926"/>
              <a:gd name="connsiteX5766" fmla="*/ 4074744 w 6114357"/>
              <a:gd name="connsiteY5766" fmla="*/ 72048 h 6860926"/>
              <a:gd name="connsiteX5767" fmla="*/ 4170638 w 6114357"/>
              <a:gd name="connsiteY5767" fmla="*/ 134678 h 6860926"/>
              <a:gd name="connsiteX5768" fmla="*/ 4147972 w 6114357"/>
              <a:gd name="connsiteY5768" fmla="*/ 173941 h 6860926"/>
              <a:gd name="connsiteX5769" fmla="*/ 4045823 w 6114357"/>
              <a:gd name="connsiteY5769" fmla="*/ 122228 h 6860926"/>
              <a:gd name="connsiteX5770" fmla="*/ 3949930 w 6114357"/>
              <a:gd name="connsiteY5770" fmla="*/ 59599 h 6860926"/>
              <a:gd name="connsiteX5771" fmla="*/ 2387778 w 6114357"/>
              <a:gd name="connsiteY5771" fmla="*/ 20354 h 6860926"/>
              <a:gd name="connsiteX5772" fmla="*/ 2387841 w 6114357"/>
              <a:gd name="connsiteY5772" fmla="*/ 20354 h 6860926"/>
              <a:gd name="connsiteX5773" fmla="*/ 2387827 w 6114357"/>
              <a:gd name="connsiteY5773" fmla="*/ 20375 h 6860926"/>
              <a:gd name="connsiteX5774" fmla="*/ 2959365 w 6114357"/>
              <a:gd name="connsiteY5774" fmla="*/ 20350 h 6860926"/>
              <a:gd name="connsiteX5775" fmla="*/ 2982029 w 6114357"/>
              <a:gd name="connsiteY5775" fmla="*/ 59613 h 6860926"/>
              <a:gd name="connsiteX5776" fmla="*/ 2886133 w 6114357"/>
              <a:gd name="connsiteY5776" fmla="*/ 122243 h 6860926"/>
              <a:gd name="connsiteX5777" fmla="*/ 2783922 w 6114357"/>
              <a:gd name="connsiteY5777" fmla="*/ 173956 h 6860926"/>
              <a:gd name="connsiteX5778" fmla="*/ 2761255 w 6114357"/>
              <a:gd name="connsiteY5778" fmla="*/ 134691 h 6860926"/>
              <a:gd name="connsiteX5779" fmla="*/ 2761321 w 6114357"/>
              <a:gd name="connsiteY5779" fmla="*/ 134691 h 6860926"/>
              <a:gd name="connsiteX5780" fmla="*/ 2857216 w 6114357"/>
              <a:gd name="connsiteY5780" fmla="*/ 72062 h 6860926"/>
              <a:gd name="connsiteX5781" fmla="*/ 2959365 w 6114357"/>
              <a:gd name="connsiteY5781" fmla="*/ 20350 h 6860926"/>
              <a:gd name="connsiteX5782" fmla="*/ 4764949 w 6114357"/>
              <a:gd name="connsiteY5782" fmla="*/ 20348 h 6860926"/>
              <a:gd name="connsiteX5783" fmla="*/ 4773345 w 6114357"/>
              <a:gd name="connsiteY5783" fmla="*/ 24060 h 6860926"/>
              <a:gd name="connsiteX5784" fmla="*/ 4867111 w 6114357"/>
              <a:gd name="connsiteY5784" fmla="*/ 72039 h 6860926"/>
              <a:gd name="connsiteX5785" fmla="*/ 4963005 w 6114357"/>
              <a:gd name="connsiteY5785" fmla="*/ 134669 h 6860926"/>
              <a:gd name="connsiteX5786" fmla="*/ 4940339 w 6114357"/>
              <a:gd name="connsiteY5786" fmla="*/ 173933 h 6860926"/>
              <a:gd name="connsiteX5787" fmla="*/ 4838187 w 6114357"/>
              <a:gd name="connsiteY5787" fmla="*/ 122219 h 6860926"/>
              <a:gd name="connsiteX5788" fmla="*/ 4742295 w 6114357"/>
              <a:gd name="connsiteY5788" fmla="*/ 59590 h 6860926"/>
              <a:gd name="connsiteX5789" fmla="*/ 3180193 w 6114357"/>
              <a:gd name="connsiteY5789" fmla="*/ 20345 h 6860926"/>
              <a:gd name="connsiteX5790" fmla="*/ 3180258 w 6114357"/>
              <a:gd name="connsiteY5790" fmla="*/ 20345 h 6860926"/>
              <a:gd name="connsiteX5791" fmla="*/ 3180246 w 6114357"/>
              <a:gd name="connsiteY5791" fmla="*/ 20366 h 6860926"/>
              <a:gd name="connsiteX5792" fmla="*/ 3751778 w 6114357"/>
              <a:gd name="connsiteY5792" fmla="*/ 20340 h 6860926"/>
              <a:gd name="connsiteX5793" fmla="*/ 3774444 w 6114357"/>
              <a:gd name="connsiteY5793" fmla="*/ 59604 h 6860926"/>
              <a:gd name="connsiteX5794" fmla="*/ 3678554 w 6114357"/>
              <a:gd name="connsiteY5794" fmla="*/ 122232 h 6860926"/>
              <a:gd name="connsiteX5795" fmla="*/ 3576342 w 6114357"/>
              <a:gd name="connsiteY5795" fmla="*/ 173946 h 6860926"/>
              <a:gd name="connsiteX5796" fmla="*/ 3553675 w 6114357"/>
              <a:gd name="connsiteY5796" fmla="*/ 134682 h 6860926"/>
              <a:gd name="connsiteX5797" fmla="*/ 3553741 w 6114357"/>
              <a:gd name="connsiteY5797" fmla="*/ 134682 h 6860926"/>
              <a:gd name="connsiteX5798" fmla="*/ 3649632 w 6114357"/>
              <a:gd name="connsiteY5798" fmla="*/ 72052 h 6860926"/>
              <a:gd name="connsiteX5799" fmla="*/ 3751778 w 6114357"/>
              <a:gd name="connsiteY5799" fmla="*/ 20340 h 6860926"/>
              <a:gd name="connsiteX5800" fmla="*/ 5557376 w 6114357"/>
              <a:gd name="connsiteY5800" fmla="*/ 20339 h 6860926"/>
              <a:gd name="connsiteX5801" fmla="*/ 5565773 w 6114357"/>
              <a:gd name="connsiteY5801" fmla="*/ 24050 h 6860926"/>
              <a:gd name="connsiteX5802" fmla="*/ 5659540 w 6114357"/>
              <a:gd name="connsiteY5802" fmla="*/ 72029 h 6860926"/>
              <a:gd name="connsiteX5803" fmla="*/ 5755429 w 6114357"/>
              <a:gd name="connsiteY5803" fmla="*/ 134660 h 6860926"/>
              <a:gd name="connsiteX5804" fmla="*/ 5732767 w 6114357"/>
              <a:gd name="connsiteY5804" fmla="*/ 173922 h 6860926"/>
              <a:gd name="connsiteX5805" fmla="*/ 5630617 w 6114357"/>
              <a:gd name="connsiteY5805" fmla="*/ 122210 h 6860926"/>
              <a:gd name="connsiteX5806" fmla="*/ 5534723 w 6114357"/>
              <a:gd name="connsiteY5806" fmla="*/ 59579 h 6860926"/>
              <a:gd name="connsiteX5807" fmla="*/ 3972529 w 6114357"/>
              <a:gd name="connsiteY5807" fmla="*/ 20335 h 6860926"/>
              <a:gd name="connsiteX5808" fmla="*/ 3972594 w 6114357"/>
              <a:gd name="connsiteY5808" fmla="*/ 20335 h 6860926"/>
              <a:gd name="connsiteX5809" fmla="*/ 3972581 w 6114357"/>
              <a:gd name="connsiteY5809" fmla="*/ 20357 h 6860926"/>
              <a:gd name="connsiteX5810" fmla="*/ 4544124 w 6114357"/>
              <a:gd name="connsiteY5810" fmla="*/ 20331 h 6860926"/>
              <a:gd name="connsiteX5811" fmla="*/ 4566789 w 6114357"/>
              <a:gd name="connsiteY5811" fmla="*/ 59593 h 6860926"/>
              <a:gd name="connsiteX5812" fmla="*/ 4470896 w 6114357"/>
              <a:gd name="connsiteY5812" fmla="*/ 122224 h 6860926"/>
              <a:gd name="connsiteX5813" fmla="*/ 4368680 w 6114357"/>
              <a:gd name="connsiteY5813" fmla="*/ 173937 h 6860926"/>
              <a:gd name="connsiteX5814" fmla="*/ 4346019 w 6114357"/>
              <a:gd name="connsiteY5814" fmla="*/ 134673 h 6860926"/>
              <a:gd name="connsiteX5815" fmla="*/ 4346083 w 6114357"/>
              <a:gd name="connsiteY5815" fmla="*/ 134673 h 6860926"/>
              <a:gd name="connsiteX5816" fmla="*/ 4441974 w 6114357"/>
              <a:gd name="connsiteY5816" fmla="*/ 72043 h 6860926"/>
              <a:gd name="connsiteX5817" fmla="*/ 4544124 w 6114357"/>
              <a:gd name="connsiteY5817" fmla="*/ 20331 h 6860926"/>
              <a:gd name="connsiteX5818" fmla="*/ 4764899 w 6114357"/>
              <a:gd name="connsiteY5818" fmla="*/ 20326 h 6860926"/>
              <a:gd name="connsiteX5819" fmla="*/ 4764961 w 6114357"/>
              <a:gd name="connsiteY5819" fmla="*/ 20326 h 6860926"/>
              <a:gd name="connsiteX5820" fmla="*/ 4764949 w 6114357"/>
              <a:gd name="connsiteY5820" fmla="*/ 20348 h 6860926"/>
              <a:gd name="connsiteX5821" fmla="*/ 5336492 w 6114357"/>
              <a:gd name="connsiteY5821" fmla="*/ 20321 h 6860926"/>
              <a:gd name="connsiteX5822" fmla="*/ 5359156 w 6114357"/>
              <a:gd name="connsiteY5822" fmla="*/ 59584 h 6860926"/>
              <a:gd name="connsiteX5823" fmla="*/ 5263262 w 6114357"/>
              <a:gd name="connsiteY5823" fmla="*/ 122215 h 6860926"/>
              <a:gd name="connsiteX5824" fmla="*/ 5161048 w 6114357"/>
              <a:gd name="connsiteY5824" fmla="*/ 173927 h 6860926"/>
              <a:gd name="connsiteX5825" fmla="*/ 5138385 w 6114357"/>
              <a:gd name="connsiteY5825" fmla="*/ 134664 h 6860926"/>
              <a:gd name="connsiteX5826" fmla="*/ 5138452 w 6114357"/>
              <a:gd name="connsiteY5826" fmla="*/ 134664 h 6860926"/>
              <a:gd name="connsiteX5827" fmla="*/ 5234343 w 6114357"/>
              <a:gd name="connsiteY5827" fmla="*/ 72034 h 6860926"/>
              <a:gd name="connsiteX5828" fmla="*/ 5336492 w 6114357"/>
              <a:gd name="connsiteY5828" fmla="*/ 20321 h 6860926"/>
              <a:gd name="connsiteX5829" fmla="*/ 5557325 w 6114357"/>
              <a:gd name="connsiteY5829" fmla="*/ 20316 h 6860926"/>
              <a:gd name="connsiteX5830" fmla="*/ 5557388 w 6114357"/>
              <a:gd name="connsiteY5830" fmla="*/ 20316 h 6860926"/>
              <a:gd name="connsiteX5831" fmla="*/ 5557376 w 6114357"/>
              <a:gd name="connsiteY5831" fmla="*/ 20339 h 6860926"/>
              <a:gd name="connsiteX5832" fmla="*/ 5814615 w 6114357"/>
              <a:gd name="connsiteY5832" fmla="*/ 0 h 6860926"/>
              <a:gd name="connsiteX5833" fmla="*/ 5871750 w 6114357"/>
              <a:gd name="connsiteY5833" fmla="*/ 0 h 6860926"/>
              <a:gd name="connsiteX5834" fmla="*/ 5871150 w 6114357"/>
              <a:gd name="connsiteY5834" fmla="*/ 26714 h 6860926"/>
              <a:gd name="connsiteX5835" fmla="*/ 5865816 w 6114357"/>
              <a:gd name="connsiteY5835" fmla="*/ 97120 h 6860926"/>
              <a:gd name="connsiteX5836" fmla="*/ 5820488 w 6114357"/>
              <a:gd name="connsiteY5836" fmla="*/ 97120 h 6860926"/>
              <a:gd name="connsiteX5837" fmla="*/ 5815209 w 6114357"/>
              <a:gd name="connsiteY5837" fmla="*/ 26687 h 6860926"/>
              <a:gd name="connsiteX5838" fmla="*/ 5022127 w 6114357"/>
              <a:gd name="connsiteY5838" fmla="*/ 0 h 6860926"/>
              <a:gd name="connsiteX5839" fmla="*/ 5079324 w 6114357"/>
              <a:gd name="connsiteY5839" fmla="*/ 0 h 6860926"/>
              <a:gd name="connsiteX5840" fmla="*/ 5078724 w 6114357"/>
              <a:gd name="connsiteY5840" fmla="*/ 26721 h 6860926"/>
              <a:gd name="connsiteX5841" fmla="*/ 5073393 w 6114357"/>
              <a:gd name="connsiteY5841" fmla="*/ 97127 h 6860926"/>
              <a:gd name="connsiteX5842" fmla="*/ 5028060 w 6114357"/>
              <a:gd name="connsiteY5842" fmla="*/ 97127 h 6860926"/>
              <a:gd name="connsiteX5843" fmla="*/ 5022727 w 6114357"/>
              <a:gd name="connsiteY5843" fmla="*/ 26694 h 6860926"/>
              <a:gd name="connsiteX5844" fmla="*/ 4229699 w 6114357"/>
              <a:gd name="connsiteY5844" fmla="*/ 0 h 6860926"/>
              <a:gd name="connsiteX5845" fmla="*/ 4286896 w 6114357"/>
              <a:gd name="connsiteY5845" fmla="*/ 0 h 6860926"/>
              <a:gd name="connsiteX5846" fmla="*/ 4286295 w 6114357"/>
              <a:gd name="connsiteY5846" fmla="*/ 26733 h 6860926"/>
              <a:gd name="connsiteX5847" fmla="*/ 4280961 w 6114357"/>
              <a:gd name="connsiteY5847" fmla="*/ 97139 h 6860926"/>
              <a:gd name="connsiteX5848" fmla="*/ 4235631 w 6114357"/>
              <a:gd name="connsiteY5848" fmla="*/ 97139 h 6860926"/>
              <a:gd name="connsiteX5849" fmla="*/ 4230300 w 6114357"/>
              <a:gd name="connsiteY5849" fmla="*/ 26706 h 6860926"/>
              <a:gd name="connsiteX5850" fmla="*/ 3437424 w 6114357"/>
              <a:gd name="connsiteY5850" fmla="*/ 0 h 6860926"/>
              <a:gd name="connsiteX5851" fmla="*/ 3494615 w 6114357"/>
              <a:gd name="connsiteY5851" fmla="*/ 0 h 6860926"/>
              <a:gd name="connsiteX5852" fmla="*/ 3494014 w 6114357"/>
              <a:gd name="connsiteY5852" fmla="*/ 26743 h 6860926"/>
              <a:gd name="connsiteX5853" fmla="*/ 3488682 w 6114357"/>
              <a:gd name="connsiteY5853" fmla="*/ 97148 h 6860926"/>
              <a:gd name="connsiteX5854" fmla="*/ 3443358 w 6114357"/>
              <a:gd name="connsiteY5854" fmla="*/ 97148 h 6860926"/>
              <a:gd name="connsiteX5855" fmla="*/ 3438025 w 6114357"/>
              <a:gd name="connsiteY5855" fmla="*/ 26716 h 6860926"/>
              <a:gd name="connsiteX5856" fmla="*/ 2645067 w 6114357"/>
              <a:gd name="connsiteY5856" fmla="*/ 0 h 6860926"/>
              <a:gd name="connsiteX5857" fmla="*/ 2702199 w 6114357"/>
              <a:gd name="connsiteY5857" fmla="*/ 0 h 6860926"/>
              <a:gd name="connsiteX5858" fmla="*/ 2701598 w 6114357"/>
              <a:gd name="connsiteY5858" fmla="*/ 26752 h 6860926"/>
              <a:gd name="connsiteX5859" fmla="*/ 2696266 w 6114357"/>
              <a:gd name="connsiteY5859" fmla="*/ 97157 h 6860926"/>
              <a:gd name="connsiteX5860" fmla="*/ 2650940 w 6114357"/>
              <a:gd name="connsiteY5860" fmla="*/ 97157 h 6860926"/>
              <a:gd name="connsiteX5861" fmla="*/ 2645662 w 6114357"/>
              <a:gd name="connsiteY5861" fmla="*/ 26725 h 6860926"/>
              <a:gd name="connsiteX5862" fmla="*/ 1852632 w 6114357"/>
              <a:gd name="connsiteY5862" fmla="*/ 0 h 6860926"/>
              <a:gd name="connsiteX5863" fmla="*/ 1909763 w 6114357"/>
              <a:gd name="connsiteY5863" fmla="*/ 0 h 6860926"/>
              <a:gd name="connsiteX5864" fmla="*/ 1909162 w 6114357"/>
              <a:gd name="connsiteY5864" fmla="*/ 26762 h 6860926"/>
              <a:gd name="connsiteX5865" fmla="*/ 1903833 w 6114357"/>
              <a:gd name="connsiteY5865" fmla="*/ 97166 h 6860926"/>
              <a:gd name="connsiteX5866" fmla="*/ 1858507 w 6114357"/>
              <a:gd name="connsiteY5866" fmla="*/ 97166 h 6860926"/>
              <a:gd name="connsiteX5867" fmla="*/ 1853227 w 6114357"/>
              <a:gd name="connsiteY5867" fmla="*/ 26735 h 6860926"/>
              <a:gd name="connsiteX5868" fmla="*/ 1060222 w 6114357"/>
              <a:gd name="connsiteY5868" fmla="*/ 0 h 6860926"/>
              <a:gd name="connsiteX5869" fmla="*/ 1117357 w 6114357"/>
              <a:gd name="connsiteY5869" fmla="*/ 0 h 6860926"/>
              <a:gd name="connsiteX5870" fmla="*/ 1116756 w 6114357"/>
              <a:gd name="connsiteY5870" fmla="*/ 26772 h 6860926"/>
              <a:gd name="connsiteX5871" fmla="*/ 1111424 w 6114357"/>
              <a:gd name="connsiteY5871" fmla="*/ 97176 h 6860926"/>
              <a:gd name="connsiteX5872" fmla="*/ 1066095 w 6114357"/>
              <a:gd name="connsiteY5872" fmla="*/ 97176 h 6860926"/>
              <a:gd name="connsiteX5873" fmla="*/ 1060818 w 6114357"/>
              <a:gd name="connsiteY5873" fmla="*/ 26745 h 6860926"/>
              <a:gd name="connsiteX5874" fmla="*/ 267784 w 6114357"/>
              <a:gd name="connsiteY5874" fmla="*/ 0 h 6860926"/>
              <a:gd name="connsiteX5875" fmla="*/ 324921 w 6114357"/>
              <a:gd name="connsiteY5875" fmla="*/ 0 h 6860926"/>
              <a:gd name="connsiteX5876" fmla="*/ 324319 w 6114357"/>
              <a:gd name="connsiteY5876" fmla="*/ 26781 h 6860926"/>
              <a:gd name="connsiteX5877" fmla="*/ 318987 w 6114357"/>
              <a:gd name="connsiteY5877" fmla="*/ 97185 h 6860926"/>
              <a:gd name="connsiteX5878" fmla="*/ 273661 w 6114357"/>
              <a:gd name="connsiteY5878" fmla="*/ 97185 h 6860926"/>
              <a:gd name="connsiteX5879" fmla="*/ 268380 w 6114357"/>
              <a:gd name="connsiteY5879" fmla="*/ 26754 h 686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</a:cxnLst>
            <a:rect l="l" t="t" r="r" b="b"/>
            <a:pathLst>
              <a:path w="6114357" h="6860926">
                <a:moveTo>
                  <a:pt x="5820487" y="6730623"/>
                </a:moveTo>
                <a:lnTo>
                  <a:pt x="5865816" y="6730623"/>
                </a:lnTo>
                <a:cubicBezTo>
                  <a:pt x="5865816" y="6730623"/>
                  <a:pt x="5872137" y="6783167"/>
                  <a:pt x="5872137" y="6844968"/>
                </a:cubicBezTo>
                <a:lnTo>
                  <a:pt x="5871779" y="6860926"/>
                </a:lnTo>
                <a:lnTo>
                  <a:pt x="5814527" y="6860926"/>
                </a:lnTo>
                <a:lnTo>
                  <a:pt x="5814168" y="6844968"/>
                </a:lnTo>
                <a:cubicBezTo>
                  <a:pt x="5814168" y="6783167"/>
                  <a:pt x="5820487" y="6730623"/>
                  <a:pt x="5820487" y="6730623"/>
                </a:cubicBezTo>
                <a:close/>
                <a:moveTo>
                  <a:pt x="5028063" y="6730623"/>
                </a:moveTo>
                <a:lnTo>
                  <a:pt x="5073393" y="6730623"/>
                </a:lnTo>
                <a:cubicBezTo>
                  <a:pt x="5073393" y="6730623"/>
                  <a:pt x="5079711" y="6783167"/>
                  <a:pt x="5079711" y="6844968"/>
                </a:cubicBezTo>
                <a:lnTo>
                  <a:pt x="5079353" y="6860926"/>
                </a:lnTo>
                <a:lnTo>
                  <a:pt x="5022161" y="6860926"/>
                </a:lnTo>
                <a:lnTo>
                  <a:pt x="5021806" y="6844968"/>
                </a:lnTo>
                <a:cubicBezTo>
                  <a:pt x="5021806" y="6783167"/>
                  <a:pt x="5028063" y="6730623"/>
                  <a:pt x="5028063" y="6730623"/>
                </a:cubicBezTo>
                <a:close/>
                <a:moveTo>
                  <a:pt x="4235631" y="6730623"/>
                </a:moveTo>
                <a:lnTo>
                  <a:pt x="4280961" y="6730623"/>
                </a:lnTo>
                <a:cubicBezTo>
                  <a:pt x="4280961" y="6730623"/>
                  <a:pt x="4287283" y="6783167"/>
                  <a:pt x="4287283" y="6844968"/>
                </a:cubicBezTo>
                <a:lnTo>
                  <a:pt x="4286924" y="6860926"/>
                </a:lnTo>
                <a:lnTo>
                  <a:pt x="4229671" y="6860926"/>
                </a:lnTo>
                <a:lnTo>
                  <a:pt x="4229312" y="6844968"/>
                </a:lnTo>
                <a:cubicBezTo>
                  <a:pt x="4229312" y="6783167"/>
                  <a:pt x="4235631" y="6730623"/>
                  <a:pt x="4235631" y="6730623"/>
                </a:cubicBezTo>
                <a:close/>
                <a:moveTo>
                  <a:pt x="3443358" y="6730623"/>
                </a:moveTo>
                <a:lnTo>
                  <a:pt x="3488682" y="6730623"/>
                </a:lnTo>
                <a:cubicBezTo>
                  <a:pt x="3488682" y="6730623"/>
                  <a:pt x="3495001" y="6783167"/>
                  <a:pt x="3495001" y="6844968"/>
                </a:cubicBezTo>
                <a:lnTo>
                  <a:pt x="3494642" y="6860926"/>
                </a:lnTo>
                <a:lnTo>
                  <a:pt x="3437454" y="6860926"/>
                </a:lnTo>
                <a:lnTo>
                  <a:pt x="3437099" y="6844968"/>
                </a:lnTo>
                <a:cubicBezTo>
                  <a:pt x="3437099" y="6783167"/>
                  <a:pt x="3443358" y="6730623"/>
                  <a:pt x="3443358" y="6730623"/>
                </a:cubicBezTo>
                <a:close/>
                <a:moveTo>
                  <a:pt x="2650940" y="6730623"/>
                </a:moveTo>
                <a:lnTo>
                  <a:pt x="2696266" y="6730623"/>
                </a:lnTo>
                <a:cubicBezTo>
                  <a:pt x="2696266" y="6730623"/>
                  <a:pt x="2702585" y="6783167"/>
                  <a:pt x="2702585" y="6844968"/>
                </a:cubicBezTo>
                <a:lnTo>
                  <a:pt x="2702227" y="6860926"/>
                </a:lnTo>
                <a:lnTo>
                  <a:pt x="2645039" y="6860926"/>
                </a:lnTo>
                <a:lnTo>
                  <a:pt x="2644684" y="6844968"/>
                </a:lnTo>
                <a:cubicBezTo>
                  <a:pt x="2644684" y="6783167"/>
                  <a:pt x="2650940" y="6730623"/>
                  <a:pt x="2650940" y="6730623"/>
                </a:cubicBezTo>
                <a:close/>
                <a:moveTo>
                  <a:pt x="1858507" y="6730623"/>
                </a:moveTo>
                <a:lnTo>
                  <a:pt x="1903833" y="6730623"/>
                </a:lnTo>
                <a:cubicBezTo>
                  <a:pt x="1903833" y="6730623"/>
                  <a:pt x="1910149" y="6783167"/>
                  <a:pt x="1910149" y="6844968"/>
                </a:cubicBezTo>
                <a:lnTo>
                  <a:pt x="1909791" y="6860926"/>
                </a:lnTo>
                <a:lnTo>
                  <a:pt x="1852604" y="6860926"/>
                </a:lnTo>
                <a:lnTo>
                  <a:pt x="1852249" y="6844968"/>
                </a:lnTo>
                <a:cubicBezTo>
                  <a:pt x="1852249" y="6783167"/>
                  <a:pt x="1858507" y="6730623"/>
                  <a:pt x="1858507" y="6730623"/>
                </a:cubicBezTo>
                <a:close/>
                <a:moveTo>
                  <a:pt x="1066095" y="6730623"/>
                </a:moveTo>
                <a:lnTo>
                  <a:pt x="1111424" y="6730623"/>
                </a:lnTo>
                <a:cubicBezTo>
                  <a:pt x="1111424" y="6730623"/>
                  <a:pt x="1117743" y="6783167"/>
                  <a:pt x="1117743" y="6844968"/>
                </a:cubicBezTo>
                <a:lnTo>
                  <a:pt x="1117385" y="6860926"/>
                </a:lnTo>
                <a:lnTo>
                  <a:pt x="1060134" y="6860926"/>
                </a:lnTo>
                <a:lnTo>
                  <a:pt x="1059775" y="6844968"/>
                </a:lnTo>
                <a:cubicBezTo>
                  <a:pt x="1059775" y="6783167"/>
                  <a:pt x="1066095" y="6730623"/>
                  <a:pt x="1066095" y="6730623"/>
                </a:cubicBezTo>
                <a:close/>
                <a:moveTo>
                  <a:pt x="273723" y="6730623"/>
                </a:moveTo>
                <a:lnTo>
                  <a:pt x="319051" y="6730623"/>
                </a:lnTo>
                <a:cubicBezTo>
                  <a:pt x="319051" y="6730623"/>
                  <a:pt x="325372" y="6783167"/>
                  <a:pt x="325372" y="6844968"/>
                </a:cubicBezTo>
                <a:lnTo>
                  <a:pt x="325013" y="6860926"/>
                </a:lnTo>
                <a:lnTo>
                  <a:pt x="267822" y="6860926"/>
                </a:lnTo>
                <a:lnTo>
                  <a:pt x="267467" y="6844968"/>
                </a:lnTo>
                <a:cubicBezTo>
                  <a:pt x="267467" y="6783167"/>
                  <a:pt x="273723" y="6730623"/>
                  <a:pt x="273723" y="6730623"/>
                </a:cubicBezTo>
                <a:close/>
                <a:moveTo>
                  <a:pt x="5161164" y="6653842"/>
                </a:moveTo>
                <a:lnTo>
                  <a:pt x="5169559" y="6657553"/>
                </a:lnTo>
                <a:cubicBezTo>
                  <a:pt x="5185768" y="6664856"/>
                  <a:pt x="5223201" y="6682357"/>
                  <a:pt x="5263326" y="6705533"/>
                </a:cubicBezTo>
                <a:cubicBezTo>
                  <a:pt x="5316827" y="6736434"/>
                  <a:pt x="5359219" y="6768163"/>
                  <a:pt x="5359219" y="6768163"/>
                </a:cubicBezTo>
                <a:lnTo>
                  <a:pt x="5336555" y="6807427"/>
                </a:lnTo>
                <a:cubicBezTo>
                  <a:pt x="5336555" y="6807427"/>
                  <a:pt x="5287844" y="6786550"/>
                  <a:pt x="5234405" y="6755650"/>
                </a:cubicBezTo>
                <a:cubicBezTo>
                  <a:pt x="5180903" y="6724749"/>
                  <a:pt x="5138513" y="6693019"/>
                  <a:pt x="5138513" y="6693019"/>
                </a:cubicBezTo>
                <a:close/>
                <a:moveTo>
                  <a:pt x="4368734" y="6653842"/>
                </a:moveTo>
                <a:lnTo>
                  <a:pt x="4377133" y="6657553"/>
                </a:lnTo>
                <a:cubicBezTo>
                  <a:pt x="4393335" y="6664856"/>
                  <a:pt x="4430767" y="6682358"/>
                  <a:pt x="4470896" y="6705533"/>
                </a:cubicBezTo>
                <a:cubicBezTo>
                  <a:pt x="4524397" y="6736434"/>
                  <a:pt x="4566786" y="6768163"/>
                  <a:pt x="4566786" y="6768163"/>
                </a:cubicBezTo>
                <a:lnTo>
                  <a:pt x="4544124" y="6807427"/>
                </a:lnTo>
                <a:cubicBezTo>
                  <a:pt x="4544124" y="6807427"/>
                  <a:pt x="4495410" y="6786550"/>
                  <a:pt x="4441974" y="6755650"/>
                </a:cubicBezTo>
                <a:cubicBezTo>
                  <a:pt x="4388473" y="6724749"/>
                  <a:pt x="4346083" y="6693019"/>
                  <a:pt x="4346083" y="6693019"/>
                </a:cubicBezTo>
                <a:close/>
                <a:moveTo>
                  <a:pt x="3576458" y="6653842"/>
                </a:moveTo>
                <a:lnTo>
                  <a:pt x="3584854" y="6657553"/>
                </a:lnTo>
                <a:cubicBezTo>
                  <a:pt x="3601064" y="6664856"/>
                  <a:pt x="3638493" y="6682358"/>
                  <a:pt x="3678618" y="6705533"/>
                </a:cubicBezTo>
                <a:cubicBezTo>
                  <a:pt x="3732116" y="6736434"/>
                  <a:pt x="3774507" y="6768163"/>
                  <a:pt x="3774507" y="6768163"/>
                </a:cubicBezTo>
                <a:lnTo>
                  <a:pt x="3751844" y="6807427"/>
                </a:lnTo>
                <a:cubicBezTo>
                  <a:pt x="3751844" y="6807427"/>
                  <a:pt x="3703131" y="6786550"/>
                  <a:pt x="3649698" y="6755650"/>
                </a:cubicBezTo>
                <a:cubicBezTo>
                  <a:pt x="3596198" y="6724749"/>
                  <a:pt x="3553805" y="6693019"/>
                  <a:pt x="3553805" y="6693019"/>
                </a:cubicBezTo>
                <a:close/>
                <a:moveTo>
                  <a:pt x="2784039" y="6653842"/>
                </a:moveTo>
                <a:lnTo>
                  <a:pt x="2792433" y="6657553"/>
                </a:lnTo>
                <a:cubicBezTo>
                  <a:pt x="2808644" y="6664856"/>
                  <a:pt x="2846075" y="6682358"/>
                  <a:pt x="2886199" y="6705533"/>
                </a:cubicBezTo>
                <a:cubicBezTo>
                  <a:pt x="2939703" y="6736434"/>
                  <a:pt x="2982097" y="6768163"/>
                  <a:pt x="2982097" y="6768163"/>
                </a:cubicBezTo>
                <a:lnTo>
                  <a:pt x="2959430" y="6807427"/>
                </a:lnTo>
                <a:cubicBezTo>
                  <a:pt x="2959430" y="6807427"/>
                  <a:pt x="2910779" y="6786550"/>
                  <a:pt x="2857283" y="6755650"/>
                </a:cubicBezTo>
                <a:cubicBezTo>
                  <a:pt x="2803779" y="6724749"/>
                  <a:pt x="2761385" y="6693019"/>
                  <a:pt x="2761385" y="6693019"/>
                </a:cubicBezTo>
                <a:close/>
                <a:moveTo>
                  <a:pt x="1991605" y="6653842"/>
                </a:moveTo>
                <a:lnTo>
                  <a:pt x="2000001" y="6657553"/>
                </a:lnTo>
                <a:cubicBezTo>
                  <a:pt x="2016209" y="6664856"/>
                  <a:pt x="2053645" y="6682358"/>
                  <a:pt x="2093772" y="6705533"/>
                </a:cubicBezTo>
                <a:cubicBezTo>
                  <a:pt x="2147282" y="6736434"/>
                  <a:pt x="2189673" y="6768163"/>
                  <a:pt x="2189673" y="6768163"/>
                </a:cubicBezTo>
                <a:lnTo>
                  <a:pt x="2167008" y="6807427"/>
                </a:lnTo>
                <a:cubicBezTo>
                  <a:pt x="2167008" y="6807427"/>
                  <a:pt x="2118359" y="6786550"/>
                  <a:pt x="2064848" y="6755650"/>
                </a:cubicBezTo>
                <a:cubicBezTo>
                  <a:pt x="2011345" y="6724749"/>
                  <a:pt x="1968954" y="6693019"/>
                  <a:pt x="1968954" y="6693019"/>
                </a:cubicBezTo>
                <a:close/>
                <a:moveTo>
                  <a:pt x="1199194" y="6653842"/>
                </a:moveTo>
                <a:lnTo>
                  <a:pt x="1207591" y="6657553"/>
                </a:lnTo>
                <a:cubicBezTo>
                  <a:pt x="1223798" y="6664856"/>
                  <a:pt x="1261232" y="6682358"/>
                  <a:pt x="1301358" y="6705533"/>
                </a:cubicBezTo>
                <a:cubicBezTo>
                  <a:pt x="1354860" y="6736434"/>
                  <a:pt x="1397251" y="6768163"/>
                  <a:pt x="1397251" y="6768163"/>
                </a:cubicBezTo>
                <a:lnTo>
                  <a:pt x="1374587" y="6807427"/>
                </a:lnTo>
                <a:cubicBezTo>
                  <a:pt x="1374587" y="6807427"/>
                  <a:pt x="1325877" y="6786550"/>
                  <a:pt x="1272437" y="6755650"/>
                </a:cubicBezTo>
                <a:cubicBezTo>
                  <a:pt x="1218935" y="6724749"/>
                  <a:pt x="1176543" y="6693019"/>
                  <a:pt x="1176543" y="6693019"/>
                </a:cubicBezTo>
                <a:close/>
                <a:moveTo>
                  <a:pt x="406823" y="6653842"/>
                </a:moveTo>
                <a:lnTo>
                  <a:pt x="415219" y="6657553"/>
                </a:lnTo>
                <a:cubicBezTo>
                  <a:pt x="431427" y="6664856"/>
                  <a:pt x="468858" y="6682358"/>
                  <a:pt x="508984" y="6705533"/>
                </a:cubicBezTo>
                <a:cubicBezTo>
                  <a:pt x="562483" y="6736434"/>
                  <a:pt x="604877" y="6768163"/>
                  <a:pt x="604877" y="6768163"/>
                </a:cubicBezTo>
                <a:lnTo>
                  <a:pt x="582212" y="6807427"/>
                </a:lnTo>
                <a:cubicBezTo>
                  <a:pt x="582212" y="6807427"/>
                  <a:pt x="533501" y="6786550"/>
                  <a:pt x="480064" y="6755650"/>
                </a:cubicBezTo>
                <a:cubicBezTo>
                  <a:pt x="426563" y="6724749"/>
                  <a:pt x="384172" y="6693019"/>
                  <a:pt x="384172" y="6693019"/>
                </a:cubicBezTo>
                <a:close/>
                <a:moveTo>
                  <a:pt x="5953539" y="6653818"/>
                </a:moveTo>
                <a:cubicBezTo>
                  <a:pt x="5953539" y="6653818"/>
                  <a:pt x="6002251" y="6674632"/>
                  <a:pt x="6055753" y="6705533"/>
                </a:cubicBezTo>
                <a:lnTo>
                  <a:pt x="6114357" y="6742502"/>
                </a:lnTo>
                <a:lnTo>
                  <a:pt x="6114357" y="6800797"/>
                </a:lnTo>
                <a:lnTo>
                  <a:pt x="6097938" y="6793126"/>
                </a:lnTo>
                <a:cubicBezTo>
                  <a:pt x="6079072" y="6784044"/>
                  <a:pt x="6053519" y="6771100"/>
                  <a:pt x="6026769" y="6755650"/>
                </a:cubicBezTo>
                <a:cubicBezTo>
                  <a:pt x="5973268" y="6724749"/>
                  <a:pt x="5930874" y="6693019"/>
                  <a:pt x="5930874" y="6693019"/>
                </a:cubicBezTo>
                <a:close/>
                <a:moveTo>
                  <a:pt x="5732703" y="6653818"/>
                </a:moveTo>
                <a:lnTo>
                  <a:pt x="5755369" y="6693019"/>
                </a:lnTo>
                <a:cubicBezTo>
                  <a:pt x="5755369" y="6693019"/>
                  <a:pt x="5712976" y="6724749"/>
                  <a:pt x="5659475" y="6755650"/>
                </a:cubicBezTo>
                <a:cubicBezTo>
                  <a:pt x="5605974" y="6786550"/>
                  <a:pt x="5557261" y="6807427"/>
                  <a:pt x="5557261" y="6807427"/>
                </a:cubicBezTo>
                <a:lnTo>
                  <a:pt x="5534598" y="6768163"/>
                </a:lnTo>
                <a:lnTo>
                  <a:pt x="5534662" y="6768163"/>
                </a:lnTo>
                <a:cubicBezTo>
                  <a:pt x="5534662" y="6768163"/>
                  <a:pt x="5577052" y="6736434"/>
                  <a:pt x="5630554" y="6705533"/>
                </a:cubicBezTo>
                <a:cubicBezTo>
                  <a:pt x="5684055" y="6674632"/>
                  <a:pt x="5732703" y="6653818"/>
                  <a:pt x="5732703" y="6653818"/>
                </a:cubicBezTo>
                <a:close/>
                <a:moveTo>
                  <a:pt x="5161113" y="6653818"/>
                </a:moveTo>
                <a:lnTo>
                  <a:pt x="5161176" y="6653818"/>
                </a:lnTo>
                <a:lnTo>
                  <a:pt x="5161164" y="6653842"/>
                </a:lnTo>
                <a:close/>
                <a:moveTo>
                  <a:pt x="4940339" y="6653818"/>
                </a:moveTo>
                <a:lnTo>
                  <a:pt x="4963005" y="6693019"/>
                </a:lnTo>
                <a:cubicBezTo>
                  <a:pt x="4963005" y="6693019"/>
                  <a:pt x="4920613" y="6724749"/>
                  <a:pt x="4867111" y="6755650"/>
                </a:cubicBezTo>
                <a:cubicBezTo>
                  <a:pt x="4813607" y="6786550"/>
                  <a:pt x="4764899" y="6807427"/>
                  <a:pt x="4764899" y="6807427"/>
                </a:cubicBezTo>
                <a:lnTo>
                  <a:pt x="4742234" y="6768163"/>
                </a:lnTo>
                <a:lnTo>
                  <a:pt x="4742299" y="6768163"/>
                </a:lnTo>
                <a:cubicBezTo>
                  <a:pt x="4742299" y="6768163"/>
                  <a:pt x="4784690" y="6736434"/>
                  <a:pt x="4838192" y="6705533"/>
                </a:cubicBezTo>
                <a:cubicBezTo>
                  <a:pt x="4891691" y="6674632"/>
                  <a:pt x="4940339" y="6653818"/>
                  <a:pt x="4940339" y="6653818"/>
                </a:cubicBezTo>
                <a:close/>
                <a:moveTo>
                  <a:pt x="4368680" y="6653818"/>
                </a:moveTo>
                <a:lnTo>
                  <a:pt x="4368743" y="6653818"/>
                </a:lnTo>
                <a:lnTo>
                  <a:pt x="4368734" y="6653842"/>
                </a:lnTo>
                <a:close/>
                <a:moveTo>
                  <a:pt x="4147907" y="6653818"/>
                </a:moveTo>
                <a:lnTo>
                  <a:pt x="4170572" y="6693019"/>
                </a:lnTo>
                <a:cubicBezTo>
                  <a:pt x="4170572" y="6693019"/>
                  <a:pt x="4128181" y="6724749"/>
                  <a:pt x="4074680" y="6755650"/>
                </a:cubicBezTo>
                <a:cubicBezTo>
                  <a:pt x="4021176" y="6786550"/>
                  <a:pt x="3972463" y="6807427"/>
                  <a:pt x="3972463" y="6807427"/>
                </a:cubicBezTo>
                <a:lnTo>
                  <a:pt x="3949801" y="6768163"/>
                </a:lnTo>
                <a:lnTo>
                  <a:pt x="3949866" y="6768163"/>
                </a:lnTo>
                <a:cubicBezTo>
                  <a:pt x="3949866" y="6768163"/>
                  <a:pt x="3992258" y="6736434"/>
                  <a:pt x="4045760" y="6705533"/>
                </a:cubicBezTo>
                <a:cubicBezTo>
                  <a:pt x="4099257" y="6674632"/>
                  <a:pt x="4147907" y="6653818"/>
                  <a:pt x="4147907" y="6653818"/>
                </a:cubicBezTo>
                <a:close/>
                <a:moveTo>
                  <a:pt x="3576404" y="6653818"/>
                </a:moveTo>
                <a:lnTo>
                  <a:pt x="3576470" y="6653818"/>
                </a:lnTo>
                <a:lnTo>
                  <a:pt x="3576458" y="6653842"/>
                </a:lnTo>
                <a:close/>
                <a:moveTo>
                  <a:pt x="3355572" y="6653818"/>
                </a:moveTo>
                <a:lnTo>
                  <a:pt x="3378237" y="6693019"/>
                </a:lnTo>
                <a:cubicBezTo>
                  <a:pt x="3378237" y="6693019"/>
                  <a:pt x="3335846" y="6724749"/>
                  <a:pt x="3282344" y="6755650"/>
                </a:cubicBezTo>
                <a:cubicBezTo>
                  <a:pt x="3228845" y="6786550"/>
                  <a:pt x="3180130" y="6807427"/>
                  <a:pt x="3180130" y="6807427"/>
                </a:cubicBezTo>
                <a:lnTo>
                  <a:pt x="3157465" y="6768163"/>
                </a:lnTo>
                <a:lnTo>
                  <a:pt x="3157529" y="6768163"/>
                </a:lnTo>
                <a:cubicBezTo>
                  <a:pt x="3157529" y="6768163"/>
                  <a:pt x="3199921" y="6736434"/>
                  <a:pt x="3253423" y="6705533"/>
                </a:cubicBezTo>
                <a:cubicBezTo>
                  <a:pt x="3306922" y="6674632"/>
                  <a:pt x="3355572" y="6653818"/>
                  <a:pt x="3355572" y="6653818"/>
                </a:cubicBezTo>
                <a:close/>
                <a:moveTo>
                  <a:pt x="2783988" y="6653818"/>
                </a:moveTo>
                <a:lnTo>
                  <a:pt x="2784048" y="6653818"/>
                </a:lnTo>
                <a:lnTo>
                  <a:pt x="2784039" y="6653842"/>
                </a:lnTo>
                <a:close/>
                <a:moveTo>
                  <a:pt x="2563219" y="6653818"/>
                </a:moveTo>
                <a:lnTo>
                  <a:pt x="2585884" y="6693019"/>
                </a:lnTo>
                <a:cubicBezTo>
                  <a:pt x="2585884" y="6693019"/>
                  <a:pt x="2543492" y="6724749"/>
                  <a:pt x="2489991" y="6755650"/>
                </a:cubicBezTo>
                <a:cubicBezTo>
                  <a:pt x="2436487" y="6786550"/>
                  <a:pt x="2387778" y="6807427"/>
                  <a:pt x="2387778" y="6807427"/>
                </a:cubicBezTo>
                <a:lnTo>
                  <a:pt x="2365115" y="6768163"/>
                </a:lnTo>
                <a:lnTo>
                  <a:pt x="2365178" y="6768163"/>
                </a:lnTo>
                <a:cubicBezTo>
                  <a:pt x="2365178" y="6768163"/>
                  <a:pt x="2407568" y="6736434"/>
                  <a:pt x="2461068" y="6705533"/>
                </a:cubicBezTo>
                <a:cubicBezTo>
                  <a:pt x="2514569" y="6674632"/>
                  <a:pt x="2563219" y="6653818"/>
                  <a:pt x="2563219" y="6653818"/>
                </a:cubicBezTo>
                <a:close/>
                <a:moveTo>
                  <a:pt x="1991555" y="6653818"/>
                </a:moveTo>
                <a:lnTo>
                  <a:pt x="1991620" y="6653818"/>
                </a:lnTo>
                <a:lnTo>
                  <a:pt x="1991605" y="6653842"/>
                </a:lnTo>
                <a:close/>
                <a:moveTo>
                  <a:pt x="1770778" y="6653818"/>
                </a:moveTo>
                <a:lnTo>
                  <a:pt x="1793445" y="6693019"/>
                </a:lnTo>
                <a:cubicBezTo>
                  <a:pt x="1793445" y="6693019"/>
                  <a:pt x="1751048" y="6724749"/>
                  <a:pt x="1697570" y="6755650"/>
                </a:cubicBezTo>
                <a:cubicBezTo>
                  <a:pt x="1644069" y="6786550"/>
                  <a:pt x="1595356" y="6807427"/>
                  <a:pt x="1595356" y="6807427"/>
                </a:cubicBezTo>
                <a:lnTo>
                  <a:pt x="1572692" y="6768163"/>
                </a:lnTo>
                <a:lnTo>
                  <a:pt x="1572757" y="6768163"/>
                </a:lnTo>
                <a:cubicBezTo>
                  <a:pt x="1572757" y="6768163"/>
                  <a:pt x="1615147" y="6736434"/>
                  <a:pt x="1668650" y="6705533"/>
                </a:cubicBezTo>
                <a:cubicBezTo>
                  <a:pt x="1722130" y="6674632"/>
                  <a:pt x="1770778" y="6653818"/>
                  <a:pt x="1770778" y="6653818"/>
                </a:cubicBezTo>
                <a:close/>
                <a:moveTo>
                  <a:pt x="1199144" y="6653818"/>
                </a:moveTo>
                <a:lnTo>
                  <a:pt x="1199206" y="6653818"/>
                </a:lnTo>
                <a:lnTo>
                  <a:pt x="1199194" y="6653842"/>
                </a:lnTo>
                <a:close/>
                <a:moveTo>
                  <a:pt x="978375" y="6653818"/>
                </a:moveTo>
                <a:lnTo>
                  <a:pt x="1001037" y="6693019"/>
                </a:lnTo>
                <a:cubicBezTo>
                  <a:pt x="1001037" y="6693019"/>
                  <a:pt x="958645" y="6724749"/>
                  <a:pt x="905143" y="6755650"/>
                </a:cubicBezTo>
                <a:cubicBezTo>
                  <a:pt x="851643" y="6786550"/>
                  <a:pt x="802928" y="6807427"/>
                  <a:pt x="802928" y="6807427"/>
                </a:cubicBezTo>
                <a:lnTo>
                  <a:pt x="780267" y="6768163"/>
                </a:lnTo>
                <a:lnTo>
                  <a:pt x="780328" y="6768163"/>
                </a:lnTo>
                <a:cubicBezTo>
                  <a:pt x="780328" y="6768163"/>
                  <a:pt x="822721" y="6736434"/>
                  <a:pt x="876221" y="6705533"/>
                </a:cubicBezTo>
                <a:cubicBezTo>
                  <a:pt x="929723" y="6674632"/>
                  <a:pt x="978375" y="6653818"/>
                  <a:pt x="978375" y="6653818"/>
                </a:cubicBezTo>
                <a:close/>
                <a:moveTo>
                  <a:pt x="406771" y="6653818"/>
                </a:moveTo>
                <a:lnTo>
                  <a:pt x="406836" y="6653818"/>
                </a:lnTo>
                <a:lnTo>
                  <a:pt x="406823" y="6653842"/>
                </a:lnTo>
                <a:close/>
                <a:moveTo>
                  <a:pt x="185939" y="6653818"/>
                </a:moveTo>
                <a:lnTo>
                  <a:pt x="208602" y="6693019"/>
                </a:lnTo>
                <a:cubicBezTo>
                  <a:pt x="208602" y="6693019"/>
                  <a:pt x="166212" y="6724749"/>
                  <a:pt x="112710" y="6755650"/>
                </a:cubicBezTo>
                <a:cubicBezTo>
                  <a:pt x="59207" y="6786550"/>
                  <a:pt x="10495" y="6807427"/>
                  <a:pt x="10495" y="6807427"/>
                </a:cubicBezTo>
                <a:lnTo>
                  <a:pt x="0" y="6789246"/>
                </a:lnTo>
                <a:lnTo>
                  <a:pt x="0" y="6759473"/>
                </a:lnTo>
                <a:lnTo>
                  <a:pt x="15778" y="6748436"/>
                </a:lnTo>
                <a:cubicBezTo>
                  <a:pt x="33064" y="6736641"/>
                  <a:pt x="57037" y="6720983"/>
                  <a:pt x="83787" y="6705533"/>
                </a:cubicBezTo>
                <a:cubicBezTo>
                  <a:pt x="137291" y="6674632"/>
                  <a:pt x="185939" y="6653818"/>
                  <a:pt x="185939" y="6653818"/>
                </a:cubicBezTo>
                <a:close/>
                <a:moveTo>
                  <a:pt x="5424277" y="6501870"/>
                </a:moveTo>
                <a:lnTo>
                  <a:pt x="5469603" y="6501870"/>
                </a:lnTo>
                <a:cubicBezTo>
                  <a:pt x="5469603" y="6501870"/>
                  <a:pt x="5475923" y="6554478"/>
                  <a:pt x="5475923" y="6616215"/>
                </a:cubicBezTo>
                <a:cubicBezTo>
                  <a:pt x="5475923" y="6677952"/>
                  <a:pt x="5469603" y="6730623"/>
                  <a:pt x="5469603" y="6730623"/>
                </a:cubicBezTo>
                <a:lnTo>
                  <a:pt x="5424277" y="6730623"/>
                </a:lnTo>
                <a:cubicBezTo>
                  <a:pt x="5424277" y="6730623"/>
                  <a:pt x="5418020" y="6678015"/>
                  <a:pt x="5418020" y="6616215"/>
                </a:cubicBezTo>
                <a:cubicBezTo>
                  <a:pt x="5418020" y="6554413"/>
                  <a:pt x="5424277" y="6501870"/>
                  <a:pt x="5424277" y="6501870"/>
                </a:cubicBezTo>
                <a:close/>
                <a:moveTo>
                  <a:pt x="4631846" y="6501870"/>
                </a:moveTo>
                <a:lnTo>
                  <a:pt x="4677177" y="6501870"/>
                </a:lnTo>
                <a:cubicBezTo>
                  <a:pt x="4677177" y="6501870"/>
                  <a:pt x="4683497" y="6554478"/>
                  <a:pt x="4683497" y="6616215"/>
                </a:cubicBezTo>
                <a:cubicBezTo>
                  <a:pt x="4683497" y="6677952"/>
                  <a:pt x="4677177" y="6730623"/>
                  <a:pt x="4677177" y="6730623"/>
                </a:cubicBezTo>
                <a:lnTo>
                  <a:pt x="4631846" y="6730623"/>
                </a:lnTo>
                <a:cubicBezTo>
                  <a:pt x="4631846" y="6730623"/>
                  <a:pt x="4625526" y="6678015"/>
                  <a:pt x="4625526" y="6616215"/>
                </a:cubicBezTo>
                <a:cubicBezTo>
                  <a:pt x="4625526" y="6554413"/>
                  <a:pt x="4631846" y="6501870"/>
                  <a:pt x="4631846" y="6501870"/>
                </a:cubicBezTo>
                <a:close/>
                <a:moveTo>
                  <a:pt x="3839502" y="6501870"/>
                </a:moveTo>
                <a:lnTo>
                  <a:pt x="3884741" y="6501870"/>
                </a:lnTo>
                <a:cubicBezTo>
                  <a:pt x="3884741" y="6501870"/>
                  <a:pt x="3891062" y="6554478"/>
                  <a:pt x="3891062" y="6616215"/>
                </a:cubicBezTo>
                <a:cubicBezTo>
                  <a:pt x="3891062" y="6677952"/>
                  <a:pt x="3884741" y="6730623"/>
                  <a:pt x="3884741" y="6730623"/>
                </a:cubicBezTo>
                <a:lnTo>
                  <a:pt x="3839502" y="6730623"/>
                </a:lnTo>
                <a:cubicBezTo>
                  <a:pt x="3839502" y="6730623"/>
                  <a:pt x="3833245" y="6678015"/>
                  <a:pt x="3833245" y="6616215"/>
                </a:cubicBezTo>
                <a:cubicBezTo>
                  <a:pt x="3833245" y="6554413"/>
                  <a:pt x="3839502" y="6501870"/>
                  <a:pt x="3839502" y="6501870"/>
                </a:cubicBezTo>
                <a:close/>
                <a:moveTo>
                  <a:pt x="3047151" y="6501870"/>
                </a:moveTo>
                <a:lnTo>
                  <a:pt x="3092475" y="6501870"/>
                </a:lnTo>
                <a:cubicBezTo>
                  <a:pt x="3092475" y="6501870"/>
                  <a:pt x="3098798" y="6554478"/>
                  <a:pt x="3098798" y="6616215"/>
                </a:cubicBezTo>
                <a:cubicBezTo>
                  <a:pt x="3098798" y="6677952"/>
                  <a:pt x="3092475" y="6730623"/>
                  <a:pt x="3092475" y="6730623"/>
                </a:cubicBezTo>
                <a:lnTo>
                  <a:pt x="3047151" y="6730623"/>
                </a:lnTo>
                <a:cubicBezTo>
                  <a:pt x="3047151" y="6730623"/>
                  <a:pt x="3040896" y="6678015"/>
                  <a:pt x="3040896" y="6616215"/>
                </a:cubicBezTo>
                <a:cubicBezTo>
                  <a:pt x="3040896" y="6554413"/>
                  <a:pt x="3047151" y="6501870"/>
                  <a:pt x="3047151" y="6501870"/>
                </a:cubicBezTo>
                <a:close/>
                <a:moveTo>
                  <a:pt x="2254725" y="6501870"/>
                </a:moveTo>
                <a:lnTo>
                  <a:pt x="2300053" y="6501870"/>
                </a:lnTo>
                <a:cubicBezTo>
                  <a:pt x="2300053" y="6501870"/>
                  <a:pt x="2306378" y="6554478"/>
                  <a:pt x="2306378" y="6616215"/>
                </a:cubicBezTo>
                <a:cubicBezTo>
                  <a:pt x="2306378" y="6677952"/>
                  <a:pt x="2300053" y="6730623"/>
                  <a:pt x="2300053" y="6730623"/>
                </a:cubicBezTo>
                <a:lnTo>
                  <a:pt x="2254725" y="6730623"/>
                </a:lnTo>
                <a:cubicBezTo>
                  <a:pt x="2254725" y="6730623"/>
                  <a:pt x="2248404" y="6678015"/>
                  <a:pt x="2248404" y="6616215"/>
                </a:cubicBezTo>
                <a:cubicBezTo>
                  <a:pt x="2248404" y="6554413"/>
                  <a:pt x="2254725" y="6501870"/>
                  <a:pt x="2254725" y="6501870"/>
                </a:cubicBezTo>
                <a:close/>
                <a:moveTo>
                  <a:pt x="1462303" y="6501870"/>
                </a:moveTo>
                <a:lnTo>
                  <a:pt x="1507634" y="6501870"/>
                </a:lnTo>
                <a:cubicBezTo>
                  <a:pt x="1507634" y="6501870"/>
                  <a:pt x="1513955" y="6554478"/>
                  <a:pt x="1513955" y="6616215"/>
                </a:cubicBezTo>
                <a:cubicBezTo>
                  <a:pt x="1513955" y="6677952"/>
                  <a:pt x="1507634" y="6730623"/>
                  <a:pt x="1507634" y="6730623"/>
                </a:cubicBezTo>
                <a:lnTo>
                  <a:pt x="1462303" y="6730623"/>
                </a:lnTo>
                <a:cubicBezTo>
                  <a:pt x="1462303" y="6730623"/>
                  <a:pt x="1456047" y="6678015"/>
                  <a:pt x="1456047" y="6616215"/>
                </a:cubicBezTo>
                <a:cubicBezTo>
                  <a:pt x="1456047" y="6554413"/>
                  <a:pt x="1462303" y="6501870"/>
                  <a:pt x="1462303" y="6501870"/>
                </a:cubicBezTo>
                <a:close/>
                <a:moveTo>
                  <a:pt x="669878" y="6501870"/>
                </a:moveTo>
                <a:lnTo>
                  <a:pt x="715206" y="6501870"/>
                </a:lnTo>
                <a:cubicBezTo>
                  <a:pt x="715206" y="6501870"/>
                  <a:pt x="721525" y="6554478"/>
                  <a:pt x="721525" y="6616215"/>
                </a:cubicBezTo>
                <a:cubicBezTo>
                  <a:pt x="721525" y="6677952"/>
                  <a:pt x="715206" y="6730623"/>
                  <a:pt x="715206" y="6730623"/>
                </a:cubicBezTo>
                <a:lnTo>
                  <a:pt x="669878" y="6730623"/>
                </a:lnTo>
                <a:cubicBezTo>
                  <a:pt x="669878" y="6730623"/>
                  <a:pt x="663556" y="6678015"/>
                  <a:pt x="663556" y="6616215"/>
                </a:cubicBezTo>
                <a:cubicBezTo>
                  <a:pt x="663556" y="6554413"/>
                  <a:pt x="669878" y="6501870"/>
                  <a:pt x="669878" y="6501870"/>
                </a:cubicBezTo>
                <a:close/>
                <a:moveTo>
                  <a:pt x="6114357" y="6431680"/>
                </a:moveTo>
                <a:lnTo>
                  <a:pt x="6114357" y="6489934"/>
                </a:lnTo>
                <a:lnTo>
                  <a:pt x="6055753" y="6526896"/>
                </a:lnTo>
                <a:cubicBezTo>
                  <a:pt x="6002251" y="6557797"/>
                  <a:pt x="5953539" y="6578675"/>
                  <a:pt x="5953539" y="6578675"/>
                </a:cubicBezTo>
                <a:lnTo>
                  <a:pt x="5930874" y="6539410"/>
                </a:lnTo>
                <a:cubicBezTo>
                  <a:pt x="5930874" y="6539410"/>
                  <a:pt x="5973268" y="6507680"/>
                  <a:pt x="6026769" y="6476779"/>
                </a:cubicBezTo>
                <a:cubicBezTo>
                  <a:pt x="6053519" y="6461328"/>
                  <a:pt x="6079072" y="6448400"/>
                  <a:pt x="6097938" y="6439334"/>
                </a:cubicBezTo>
                <a:close/>
                <a:moveTo>
                  <a:pt x="5557376" y="6425088"/>
                </a:moveTo>
                <a:lnTo>
                  <a:pt x="5565773" y="6428801"/>
                </a:lnTo>
                <a:cubicBezTo>
                  <a:pt x="5581980" y="6436102"/>
                  <a:pt x="5619411" y="6453604"/>
                  <a:pt x="5659540" y="6476779"/>
                </a:cubicBezTo>
                <a:cubicBezTo>
                  <a:pt x="5713039" y="6507680"/>
                  <a:pt x="5755429" y="6539410"/>
                  <a:pt x="5755429" y="6539410"/>
                </a:cubicBezTo>
                <a:lnTo>
                  <a:pt x="5732767" y="6578675"/>
                </a:lnTo>
                <a:cubicBezTo>
                  <a:pt x="5732767" y="6578675"/>
                  <a:pt x="5684054" y="6557797"/>
                  <a:pt x="5630617" y="6526960"/>
                </a:cubicBezTo>
                <a:cubicBezTo>
                  <a:pt x="5577117" y="6496060"/>
                  <a:pt x="5534723" y="6464266"/>
                  <a:pt x="5534723" y="6464266"/>
                </a:cubicBezTo>
                <a:close/>
                <a:moveTo>
                  <a:pt x="4764949" y="6425088"/>
                </a:moveTo>
                <a:lnTo>
                  <a:pt x="4773345" y="6428801"/>
                </a:lnTo>
                <a:cubicBezTo>
                  <a:pt x="4789552" y="6436102"/>
                  <a:pt x="4826981" y="6453604"/>
                  <a:pt x="4867111" y="6476779"/>
                </a:cubicBezTo>
                <a:cubicBezTo>
                  <a:pt x="4920613" y="6507680"/>
                  <a:pt x="4963005" y="6539410"/>
                  <a:pt x="4963005" y="6539410"/>
                </a:cubicBezTo>
                <a:lnTo>
                  <a:pt x="4940339" y="6578675"/>
                </a:lnTo>
                <a:cubicBezTo>
                  <a:pt x="4940339" y="6578675"/>
                  <a:pt x="4891628" y="6557797"/>
                  <a:pt x="4838187" y="6526960"/>
                </a:cubicBezTo>
                <a:cubicBezTo>
                  <a:pt x="4784686" y="6496060"/>
                  <a:pt x="4742295" y="6464266"/>
                  <a:pt x="4742295" y="6464266"/>
                </a:cubicBezTo>
                <a:close/>
                <a:moveTo>
                  <a:pt x="3972581" y="6425088"/>
                </a:moveTo>
                <a:lnTo>
                  <a:pt x="3980976" y="6428801"/>
                </a:lnTo>
                <a:cubicBezTo>
                  <a:pt x="3997184" y="6436102"/>
                  <a:pt x="4034618" y="6453604"/>
                  <a:pt x="4074744" y="6476779"/>
                </a:cubicBezTo>
                <a:cubicBezTo>
                  <a:pt x="4128245" y="6507680"/>
                  <a:pt x="4170638" y="6539410"/>
                  <a:pt x="4170638" y="6539410"/>
                </a:cubicBezTo>
                <a:lnTo>
                  <a:pt x="4147972" y="6578675"/>
                </a:lnTo>
                <a:cubicBezTo>
                  <a:pt x="4147972" y="6578675"/>
                  <a:pt x="4099258" y="6557797"/>
                  <a:pt x="4045823" y="6526960"/>
                </a:cubicBezTo>
                <a:cubicBezTo>
                  <a:pt x="3992320" y="6496060"/>
                  <a:pt x="3949930" y="6464266"/>
                  <a:pt x="3949930" y="6464266"/>
                </a:cubicBezTo>
                <a:close/>
                <a:moveTo>
                  <a:pt x="3180244" y="6425088"/>
                </a:moveTo>
                <a:lnTo>
                  <a:pt x="3188642" y="6428801"/>
                </a:lnTo>
                <a:cubicBezTo>
                  <a:pt x="3204849" y="6436102"/>
                  <a:pt x="3242281" y="6453604"/>
                  <a:pt x="3282411" y="6476779"/>
                </a:cubicBezTo>
                <a:cubicBezTo>
                  <a:pt x="3335909" y="6507680"/>
                  <a:pt x="3378302" y="6539410"/>
                  <a:pt x="3378302" y="6539410"/>
                </a:cubicBezTo>
                <a:lnTo>
                  <a:pt x="3355638" y="6578675"/>
                </a:lnTo>
                <a:cubicBezTo>
                  <a:pt x="3355638" y="6578675"/>
                  <a:pt x="3306926" y="6557797"/>
                  <a:pt x="3253486" y="6526960"/>
                </a:cubicBezTo>
                <a:cubicBezTo>
                  <a:pt x="3199986" y="6496060"/>
                  <a:pt x="3157594" y="6464266"/>
                  <a:pt x="3157594" y="6464266"/>
                </a:cubicBezTo>
                <a:close/>
                <a:moveTo>
                  <a:pt x="2387827" y="6425088"/>
                </a:moveTo>
                <a:lnTo>
                  <a:pt x="2396222" y="6428801"/>
                </a:lnTo>
                <a:cubicBezTo>
                  <a:pt x="2412436" y="6436102"/>
                  <a:pt x="2449861" y="6453604"/>
                  <a:pt x="2489991" y="6476779"/>
                </a:cubicBezTo>
                <a:cubicBezTo>
                  <a:pt x="2543492" y="6507680"/>
                  <a:pt x="2585884" y="6539410"/>
                  <a:pt x="2585884" y="6539410"/>
                </a:cubicBezTo>
                <a:lnTo>
                  <a:pt x="2563219" y="6578675"/>
                </a:lnTo>
                <a:cubicBezTo>
                  <a:pt x="2563219" y="6578675"/>
                  <a:pt x="2514504" y="6557797"/>
                  <a:pt x="2461070" y="6526960"/>
                </a:cubicBezTo>
                <a:cubicBezTo>
                  <a:pt x="2407568" y="6496060"/>
                  <a:pt x="2365178" y="6464266"/>
                  <a:pt x="2365178" y="6464266"/>
                </a:cubicBezTo>
                <a:close/>
                <a:moveTo>
                  <a:pt x="1595408" y="6425088"/>
                </a:moveTo>
                <a:lnTo>
                  <a:pt x="1603803" y="6428801"/>
                </a:lnTo>
                <a:cubicBezTo>
                  <a:pt x="1620010" y="6436102"/>
                  <a:pt x="1657445" y="6453604"/>
                  <a:pt x="1697573" y="6476779"/>
                </a:cubicBezTo>
                <a:cubicBezTo>
                  <a:pt x="1751048" y="6507680"/>
                  <a:pt x="1793445" y="6539410"/>
                  <a:pt x="1793445" y="6539410"/>
                </a:cubicBezTo>
                <a:lnTo>
                  <a:pt x="1770778" y="6578675"/>
                </a:lnTo>
                <a:cubicBezTo>
                  <a:pt x="1770778" y="6578675"/>
                  <a:pt x="1722130" y="6557797"/>
                  <a:pt x="1668650" y="6526960"/>
                </a:cubicBezTo>
                <a:cubicBezTo>
                  <a:pt x="1615147" y="6496060"/>
                  <a:pt x="1572757" y="6464266"/>
                  <a:pt x="1572757" y="6464266"/>
                </a:cubicBezTo>
                <a:close/>
                <a:moveTo>
                  <a:pt x="803043" y="6425088"/>
                </a:moveTo>
                <a:lnTo>
                  <a:pt x="811440" y="6428801"/>
                </a:lnTo>
                <a:cubicBezTo>
                  <a:pt x="827645" y="6436102"/>
                  <a:pt x="865080" y="6453604"/>
                  <a:pt x="905206" y="6476779"/>
                </a:cubicBezTo>
                <a:cubicBezTo>
                  <a:pt x="958708" y="6507680"/>
                  <a:pt x="1001101" y="6539410"/>
                  <a:pt x="1001101" y="6539410"/>
                </a:cubicBezTo>
                <a:lnTo>
                  <a:pt x="978439" y="6578675"/>
                </a:lnTo>
                <a:cubicBezTo>
                  <a:pt x="978439" y="6578675"/>
                  <a:pt x="929786" y="6557797"/>
                  <a:pt x="876285" y="6526960"/>
                </a:cubicBezTo>
                <a:cubicBezTo>
                  <a:pt x="822785" y="6496060"/>
                  <a:pt x="780391" y="6464266"/>
                  <a:pt x="780391" y="6464266"/>
                </a:cubicBezTo>
                <a:close/>
                <a:moveTo>
                  <a:pt x="10610" y="6425088"/>
                </a:moveTo>
                <a:lnTo>
                  <a:pt x="19006" y="6428801"/>
                </a:lnTo>
                <a:cubicBezTo>
                  <a:pt x="35214" y="6436102"/>
                  <a:pt x="72646" y="6453603"/>
                  <a:pt x="112773" y="6476779"/>
                </a:cubicBezTo>
                <a:cubicBezTo>
                  <a:pt x="166274" y="6507680"/>
                  <a:pt x="208667" y="6539410"/>
                  <a:pt x="208667" y="6539410"/>
                </a:cubicBezTo>
                <a:lnTo>
                  <a:pt x="186002" y="6578675"/>
                </a:lnTo>
                <a:cubicBezTo>
                  <a:pt x="186002" y="6578675"/>
                  <a:pt x="137290" y="6557797"/>
                  <a:pt x="83851" y="6526960"/>
                </a:cubicBezTo>
                <a:cubicBezTo>
                  <a:pt x="57101" y="6511510"/>
                  <a:pt x="33128" y="6495837"/>
                  <a:pt x="15842" y="6484025"/>
                </a:cubicBezTo>
                <a:lnTo>
                  <a:pt x="0" y="6472927"/>
                </a:lnTo>
                <a:lnTo>
                  <a:pt x="0" y="6443438"/>
                </a:lnTo>
                <a:close/>
                <a:moveTo>
                  <a:pt x="5557325" y="6425066"/>
                </a:moveTo>
                <a:lnTo>
                  <a:pt x="5557388" y="6425066"/>
                </a:lnTo>
                <a:lnTo>
                  <a:pt x="5557376" y="6425088"/>
                </a:lnTo>
                <a:close/>
                <a:moveTo>
                  <a:pt x="5336492" y="6425066"/>
                </a:moveTo>
                <a:lnTo>
                  <a:pt x="5359156" y="6464266"/>
                </a:lnTo>
                <a:cubicBezTo>
                  <a:pt x="5359156" y="6464266"/>
                  <a:pt x="5316765" y="6496060"/>
                  <a:pt x="5263262" y="6526896"/>
                </a:cubicBezTo>
                <a:cubicBezTo>
                  <a:pt x="5209762" y="6557797"/>
                  <a:pt x="5161048" y="6578675"/>
                  <a:pt x="5161048" y="6578675"/>
                </a:cubicBezTo>
                <a:lnTo>
                  <a:pt x="5138385" y="6539410"/>
                </a:lnTo>
                <a:lnTo>
                  <a:pt x="5138452" y="6539410"/>
                </a:lnTo>
                <a:cubicBezTo>
                  <a:pt x="5138452" y="6539410"/>
                  <a:pt x="5180843" y="6507680"/>
                  <a:pt x="5234343" y="6476779"/>
                </a:cubicBezTo>
                <a:cubicBezTo>
                  <a:pt x="5287844" y="6445878"/>
                  <a:pt x="5336492" y="6425066"/>
                  <a:pt x="5336492" y="6425066"/>
                </a:cubicBezTo>
                <a:close/>
                <a:moveTo>
                  <a:pt x="4764899" y="6425066"/>
                </a:moveTo>
                <a:lnTo>
                  <a:pt x="4764961" y="6425066"/>
                </a:lnTo>
                <a:lnTo>
                  <a:pt x="4764949" y="6425088"/>
                </a:lnTo>
                <a:close/>
                <a:moveTo>
                  <a:pt x="4544124" y="6425066"/>
                </a:moveTo>
                <a:lnTo>
                  <a:pt x="4566789" y="6464266"/>
                </a:lnTo>
                <a:cubicBezTo>
                  <a:pt x="4566789" y="6464266"/>
                  <a:pt x="4524397" y="6496060"/>
                  <a:pt x="4470896" y="6526896"/>
                </a:cubicBezTo>
                <a:cubicBezTo>
                  <a:pt x="4417395" y="6557797"/>
                  <a:pt x="4368680" y="6578675"/>
                  <a:pt x="4368680" y="6578675"/>
                </a:cubicBezTo>
                <a:lnTo>
                  <a:pt x="4346019" y="6539410"/>
                </a:lnTo>
                <a:lnTo>
                  <a:pt x="4346083" y="6539410"/>
                </a:lnTo>
                <a:cubicBezTo>
                  <a:pt x="4346083" y="6539410"/>
                  <a:pt x="4388475" y="6507680"/>
                  <a:pt x="4441974" y="6476779"/>
                </a:cubicBezTo>
                <a:cubicBezTo>
                  <a:pt x="4495475" y="6445878"/>
                  <a:pt x="4544124" y="6425066"/>
                  <a:pt x="4544124" y="6425066"/>
                </a:cubicBezTo>
                <a:close/>
                <a:moveTo>
                  <a:pt x="3972529" y="6425066"/>
                </a:moveTo>
                <a:lnTo>
                  <a:pt x="3972594" y="6425066"/>
                </a:lnTo>
                <a:lnTo>
                  <a:pt x="3972581" y="6425088"/>
                </a:lnTo>
                <a:close/>
                <a:moveTo>
                  <a:pt x="3751778" y="6425066"/>
                </a:moveTo>
                <a:lnTo>
                  <a:pt x="3774444" y="6464266"/>
                </a:lnTo>
                <a:cubicBezTo>
                  <a:pt x="3774444" y="6464266"/>
                  <a:pt x="3732053" y="6496060"/>
                  <a:pt x="3678554" y="6526896"/>
                </a:cubicBezTo>
                <a:cubicBezTo>
                  <a:pt x="3625053" y="6557797"/>
                  <a:pt x="3576342" y="6578675"/>
                  <a:pt x="3576342" y="6578675"/>
                </a:cubicBezTo>
                <a:lnTo>
                  <a:pt x="3553675" y="6539410"/>
                </a:lnTo>
                <a:lnTo>
                  <a:pt x="3553741" y="6539410"/>
                </a:lnTo>
                <a:cubicBezTo>
                  <a:pt x="3553741" y="6539410"/>
                  <a:pt x="3596135" y="6507680"/>
                  <a:pt x="3649632" y="6476779"/>
                </a:cubicBezTo>
                <a:cubicBezTo>
                  <a:pt x="3703129" y="6445878"/>
                  <a:pt x="3751778" y="6425066"/>
                  <a:pt x="3751778" y="6425066"/>
                </a:cubicBezTo>
                <a:close/>
                <a:moveTo>
                  <a:pt x="3180193" y="6425066"/>
                </a:moveTo>
                <a:lnTo>
                  <a:pt x="3180258" y="6425066"/>
                </a:lnTo>
                <a:lnTo>
                  <a:pt x="3180244" y="6425088"/>
                </a:lnTo>
                <a:close/>
                <a:moveTo>
                  <a:pt x="2959365" y="6425066"/>
                </a:moveTo>
                <a:lnTo>
                  <a:pt x="2982029" y="6464266"/>
                </a:lnTo>
                <a:cubicBezTo>
                  <a:pt x="2982029" y="6464266"/>
                  <a:pt x="2939637" y="6496060"/>
                  <a:pt x="2886133" y="6526896"/>
                </a:cubicBezTo>
                <a:cubicBezTo>
                  <a:pt x="2832637" y="6557797"/>
                  <a:pt x="2783922" y="6578675"/>
                  <a:pt x="2783922" y="6578675"/>
                </a:cubicBezTo>
                <a:lnTo>
                  <a:pt x="2761255" y="6539410"/>
                </a:lnTo>
                <a:lnTo>
                  <a:pt x="2761321" y="6539410"/>
                </a:lnTo>
                <a:cubicBezTo>
                  <a:pt x="2761321" y="6539410"/>
                  <a:pt x="2803715" y="6507680"/>
                  <a:pt x="2857216" y="6476779"/>
                </a:cubicBezTo>
                <a:cubicBezTo>
                  <a:pt x="2910714" y="6445878"/>
                  <a:pt x="2959365" y="6425066"/>
                  <a:pt x="2959365" y="6425066"/>
                </a:cubicBezTo>
                <a:close/>
                <a:moveTo>
                  <a:pt x="2387778" y="6425066"/>
                </a:moveTo>
                <a:lnTo>
                  <a:pt x="2387841" y="6425066"/>
                </a:lnTo>
                <a:lnTo>
                  <a:pt x="2387827" y="6425088"/>
                </a:lnTo>
                <a:close/>
                <a:moveTo>
                  <a:pt x="2167008" y="6425066"/>
                </a:moveTo>
                <a:lnTo>
                  <a:pt x="2189673" y="6464266"/>
                </a:lnTo>
                <a:cubicBezTo>
                  <a:pt x="2189673" y="6464266"/>
                  <a:pt x="2147282" y="6496060"/>
                  <a:pt x="2093772" y="6526896"/>
                </a:cubicBezTo>
                <a:cubicBezTo>
                  <a:pt x="2040268" y="6557797"/>
                  <a:pt x="1991555" y="6578675"/>
                  <a:pt x="1991555" y="6578675"/>
                </a:cubicBezTo>
                <a:lnTo>
                  <a:pt x="1968893" y="6539410"/>
                </a:lnTo>
                <a:lnTo>
                  <a:pt x="1968954" y="6539410"/>
                </a:lnTo>
                <a:cubicBezTo>
                  <a:pt x="1968954" y="6539410"/>
                  <a:pt x="2011345" y="6507680"/>
                  <a:pt x="2064848" y="6476779"/>
                </a:cubicBezTo>
                <a:cubicBezTo>
                  <a:pt x="2118359" y="6445878"/>
                  <a:pt x="2167008" y="6425066"/>
                  <a:pt x="2167008" y="6425066"/>
                </a:cubicBezTo>
                <a:close/>
                <a:moveTo>
                  <a:pt x="1595356" y="6425066"/>
                </a:moveTo>
                <a:lnTo>
                  <a:pt x="1595422" y="6425066"/>
                </a:lnTo>
                <a:lnTo>
                  <a:pt x="1595408" y="6425088"/>
                </a:lnTo>
                <a:close/>
                <a:moveTo>
                  <a:pt x="1374587" y="6425066"/>
                </a:moveTo>
                <a:lnTo>
                  <a:pt x="1397251" y="6464266"/>
                </a:lnTo>
                <a:cubicBezTo>
                  <a:pt x="1397251" y="6464266"/>
                  <a:pt x="1354860" y="6496060"/>
                  <a:pt x="1301356" y="6526896"/>
                </a:cubicBezTo>
                <a:cubicBezTo>
                  <a:pt x="1247857" y="6557797"/>
                  <a:pt x="1199144" y="6578675"/>
                  <a:pt x="1199144" y="6578675"/>
                </a:cubicBezTo>
                <a:lnTo>
                  <a:pt x="1176479" y="6539410"/>
                </a:lnTo>
                <a:lnTo>
                  <a:pt x="1176543" y="6539410"/>
                </a:lnTo>
                <a:cubicBezTo>
                  <a:pt x="1176543" y="6539410"/>
                  <a:pt x="1218933" y="6507680"/>
                  <a:pt x="1272437" y="6476779"/>
                </a:cubicBezTo>
                <a:cubicBezTo>
                  <a:pt x="1325940" y="6445878"/>
                  <a:pt x="1374587" y="6425066"/>
                  <a:pt x="1374587" y="6425066"/>
                </a:cubicBezTo>
                <a:close/>
                <a:moveTo>
                  <a:pt x="802992" y="6425066"/>
                </a:moveTo>
                <a:lnTo>
                  <a:pt x="803055" y="6425066"/>
                </a:lnTo>
                <a:lnTo>
                  <a:pt x="803043" y="6425088"/>
                </a:lnTo>
                <a:close/>
                <a:moveTo>
                  <a:pt x="582212" y="6425066"/>
                </a:moveTo>
                <a:lnTo>
                  <a:pt x="604877" y="6464266"/>
                </a:lnTo>
                <a:cubicBezTo>
                  <a:pt x="604877" y="6464266"/>
                  <a:pt x="562483" y="6496060"/>
                  <a:pt x="508984" y="6526896"/>
                </a:cubicBezTo>
                <a:cubicBezTo>
                  <a:pt x="455485" y="6557797"/>
                  <a:pt x="406771" y="6578675"/>
                  <a:pt x="406771" y="6578675"/>
                </a:cubicBezTo>
                <a:lnTo>
                  <a:pt x="384109" y="6539410"/>
                </a:lnTo>
                <a:cubicBezTo>
                  <a:pt x="384109" y="6539410"/>
                  <a:pt x="426499" y="6507680"/>
                  <a:pt x="480000" y="6476779"/>
                </a:cubicBezTo>
                <a:cubicBezTo>
                  <a:pt x="533501" y="6445878"/>
                  <a:pt x="582212" y="6425066"/>
                  <a:pt x="582212" y="6425066"/>
                </a:cubicBezTo>
                <a:close/>
                <a:moveTo>
                  <a:pt x="10559" y="6425066"/>
                </a:moveTo>
                <a:lnTo>
                  <a:pt x="10623" y="6425066"/>
                </a:lnTo>
                <a:lnTo>
                  <a:pt x="10610" y="6425088"/>
                </a:lnTo>
                <a:close/>
                <a:moveTo>
                  <a:pt x="5820487" y="6273117"/>
                </a:moveTo>
                <a:lnTo>
                  <a:pt x="5865816" y="6273117"/>
                </a:lnTo>
                <a:cubicBezTo>
                  <a:pt x="5865816" y="6273117"/>
                  <a:pt x="5872137" y="6325725"/>
                  <a:pt x="5872137" y="6387525"/>
                </a:cubicBezTo>
                <a:cubicBezTo>
                  <a:pt x="5872137" y="6449327"/>
                  <a:pt x="5865816" y="6501870"/>
                  <a:pt x="5865816" y="6501870"/>
                </a:cubicBezTo>
                <a:lnTo>
                  <a:pt x="5820487" y="6501870"/>
                </a:lnTo>
                <a:cubicBezTo>
                  <a:pt x="5820487" y="6501870"/>
                  <a:pt x="5814168" y="6449262"/>
                  <a:pt x="5814168" y="6387525"/>
                </a:cubicBezTo>
                <a:cubicBezTo>
                  <a:pt x="5814168" y="6325789"/>
                  <a:pt x="5820487" y="6273117"/>
                  <a:pt x="5820487" y="6273117"/>
                </a:cubicBezTo>
                <a:close/>
                <a:moveTo>
                  <a:pt x="5028063" y="6273117"/>
                </a:moveTo>
                <a:lnTo>
                  <a:pt x="5073393" y="6273117"/>
                </a:lnTo>
                <a:cubicBezTo>
                  <a:pt x="5073393" y="6273117"/>
                  <a:pt x="5079711" y="6325725"/>
                  <a:pt x="5079711" y="6387525"/>
                </a:cubicBezTo>
                <a:cubicBezTo>
                  <a:pt x="5079711" y="6449327"/>
                  <a:pt x="5073393" y="6501870"/>
                  <a:pt x="5073393" y="6501870"/>
                </a:cubicBezTo>
                <a:lnTo>
                  <a:pt x="5028063" y="6501870"/>
                </a:lnTo>
                <a:cubicBezTo>
                  <a:pt x="5028063" y="6501870"/>
                  <a:pt x="5021806" y="6449262"/>
                  <a:pt x="5021806" y="6387525"/>
                </a:cubicBezTo>
                <a:cubicBezTo>
                  <a:pt x="5021806" y="6325789"/>
                  <a:pt x="5028063" y="6273117"/>
                  <a:pt x="5028063" y="6273117"/>
                </a:cubicBezTo>
                <a:close/>
                <a:moveTo>
                  <a:pt x="4235631" y="6273117"/>
                </a:moveTo>
                <a:lnTo>
                  <a:pt x="4280961" y="6273117"/>
                </a:lnTo>
                <a:cubicBezTo>
                  <a:pt x="4280961" y="6273117"/>
                  <a:pt x="4287283" y="6325725"/>
                  <a:pt x="4287283" y="6387525"/>
                </a:cubicBezTo>
                <a:cubicBezTo>
                  <a:pt x="4287283" y="6449327"/>
                  <a:pt x="4280961" y="6501870"/>
                  <a:pt x="4280961" y="6501870"/>
                </a:cubicBezTo>
                <a:lnTo>
                  <a:pt x="4235631" y="6501870"/>
                </a:lnTo>
                <a:cubicBezTo>
                  <a:pt x="4235631" y="6501870"/>
                  <a:pt x="4229312" y="6449262"/>
                  <a:pt x="4229312" y="6387525"/>
                </a:cubicBezTo>
                <a:cubicBezTo>
                  <a:pt x="4229312" y="6325789"/>
                  <a:pt x="4235631" y="6273117"/>
                  <a:pt x="4235631" y="6273117"/>
                </a:cubicBezTo>
                <a:close/>
                <a:moveTo>
                  <a:pt x="3443358" y="6273117"/>
                </a:moveTo>
                <a:lnTo>
                  <a:pt x="3488682" y="6273117"/>
                </a:lnTo>
                <a:cubicBezTo>
                  <a:pt x="3488682" y="6273117"/>
                  <a:pt x="3495001" y="6325725"/>
                  <a:pt x="3495001" y="6387525"/>
                </a:cubicBezTo>
                <a:cubicBezTo>
                  <a:pt x="3495001" y="6449327"/>
                  <a:pt x="3488682" y="6501870"/>
                  <a:pt x="3488682" y="6501870"/>
                </a:cubicBezTo>
                <a:lnTo>
                  <a:pt x="3443358" y="6501870"/>
                </a:lnTo>
                <a:cubicBezTo>
                  <a:pt x="3443358" y="6501870"/>
                  <a:pt x="3437099" y="6449262"/>
                  <a:pt x="3437099" y="6387525"/>
                </a:cubicBezTo>
                <a:cubicBezTo>
                  <a:pt x="3437099" y="6325789"/>
                  <a:pt x="3443358" y="6273117"/>
                  <a:pt x="3443358" y="6273117"/>
                </a:cubicBezTo>
                <a:close/>
                <a:moveTo>
                  <a:pt x="2650940" y="6273117"/>
                </a:moveTo>
                <a:lnTo>
                  <a:pt x="2696266" y="6273117"/>
                </a:lnTo>
                <a:cubicBezTo>
                  <a:pt x="2696266" y="6273117"/>
                  <a:pt x="2702585" y="6325725"/>
                  <a:pt x="2702585" y="6387525"/>
                </a:cubicBezTo>
                <a:cubicBezTo>
                  <a:pt x="2702585" y="6449327"/>
                  <a:pt x="2696266" y="6501870"/>
                  <a:pt x="2696266" y="6501870"/>
                </a:cubicBezTo>
                <a:lnTo>
                  <a:pt x="2650940" y="6501870"/>
                </a:lnTo>
                <a:cubicBezTo>
                  <a:pt x="2650940" y="6501870"/>
                  <a:pt x="2644684" y="6449262"/>
                  <a:pt x="2644684" y="6387525"/>
                </a:cubicBezTo>
                <a:cubicBezTo>
                  <a:pt x="2644684" y="6325789"/>
                  <a:pt x="2650940" y="6273117"/>
                  <a:pt x="2650940" y="6273117"/>
                </a:cubicBezTo>
                <a:close/>
                <a:moveTo>
                  <a:pt x="1858507" y="6273117"/>
                </a:moveTo>
                <a:lnTo>
                  <a:pt x="1903833" y="6273117"/>
                </a:lnTo>
                <a:cubicBezTo>
                  <a:pt x="1903833" y="6273117"/>
                  <a:pt x="1910149" y="6325725"/>
                  <a:pt x="1910149" y="6387525"/>
                </a:cubicBezTo>
                <a:cubicBezTo>
                  <a:pt x="1910149" y="6449327"/>
                  <a:pt x="1903833" y="6501870"/>
                  <a:pt x="1903833" y="6501870"/>
                </a:cubicBezTo>
                <a:lnTo>
                  <a:pt x="1858507" y="6501870"/>
                </a:lnTo>
                <a:cubicBezTo>
                  <a:pt x="1858507" y="6501870"/>
                  <a:pt x="1852249" y="6449262"/>
                  <a:pt x="1852249" y="6387525"/>
                </a:cubicBezTo>
                <a:cubicBezTo>
                  <a:pt x="1852249" y="6325789"/>
                  <a:pt x="1858507" y="6273117"/>
                  <a:pt x="1858507" y="6273117"/>
                </a:cubicBezTo>
                <a:close/>
                <a:moveTo>
                  <a:pt x="1066095" y="6273117"/>
                </a:moveTo>
                <a:lnTo>
                  <a:pt x="1111424" y="6273117"/>
                </a:lnTo>
                <a:cubicBezTo>
                  <a:pt x="1111424" y="6273117"/>
                  <a:pt x="1117743" y="6325725"/>
                  <a:pt x="1117743" y="6387525"/>
                </a:cubicBezTo>
                <a:cubicBezTo>
                  <a:pt x="1117743" y="6449327"/>
                  <a:pt x="1111424" y="6501870"/>
                  <a:pt x="1111424" y="6501870"/>
                </a:cubicBezTo>
                <a:lnTo>
                  <a:pt x="1066095" y="6501870"/>
                </a:lnTo>
                <a:cubicBezTo>
                  <a:pt x="1066095" y="6501870"/>
                  <a:pt x="1059840" y="6449262"/>
                  <a:pt x="1059840" y="6387525"/>
                </a:cubicBezTo>
                <a:cubicBezTo>
                  <a:pt x="1059840" y="6325789"/>
                  <a:pt x="1066095" y="6273117"/>
                  <a:pt x="1066095" y="6273117"/>
                </a:cubicBezTo>
                <a:close/>
                <a:moveTo>
                  <a:pt x="273723" y="6273117"/>
                </a:moveTo>
                <a:lnTo>
                  <a:pt x="319051" y="6273117"/>
                </a:lnTo>
                <a:cubicBezTo>
                  <a:pt x="319051" y="6273117"/>
                  <a:pt x="325372" y="6325725"/>
                  <a:pt x="325372" y="6387525"/>
                </a:cubicBezTo>
                <a:cubicBezTo>
                  <a:pt x="325372" y="6449327"/>
                  <a:pt x="319051" y="6501870"/>
                  <a:pt x="319051" y="6501870"/>
                </a:cubicBezTo>
                <a:lnTo>
                  <a:pt x="273723" y="6501870"/>
                </a:lnTo>
                <a:cubicBezTo>
                  <a:pt x="273723" y="6501870"/>
                  <a:pt x="267467" y="6449262"/>
                  <a:pt x="267467" y="6387525"/>
                </a:cubicBezTo>
                <a:cubicBezTo>
                  <a:pt x="267467" y="6325789"/>
                  <a:pt x="273723" y="6273117"/>
                  <a:pt x="273723" y="6273117"/>
                </a:cubicBezTo>
                <a:close/>
                <a:moveTo>
                  <a:pt x="5732703" y="6196375"/>
                </a:moveTo>
                <a:lnTo>
                  <a:pt x="5755369" y="6235640"/>
                </a:lnTo>
                <a:cubicBezTo>
                  <a:pt x="5755369" y="6235640"/>
                  <a:pt x="5712976" y="6267371"/>
                  <a:pt x="5659475" y="6298271"/>
                </a:cubicBezTo>
                <a:cubicBezTo>
                  <a:pt x="5605974" y="6329172"/>
                  <a:pt x="5557261" y="6350048"/>
                  <a:pt x="5557261" y="6350048"/>
                </a:cubicBezTo>
                <a:lnTo>
                  <a:pt x="5534598" y="6310785"/>
                </a:lnTo>
                <a:lnTo>
                  <a:pt x="5534662" y="6310720"/>
                </a:lnTo>
                <a:cubicBezTo>
                  <a:pt x="5534662" y="6310720"/>
                  <a:pt x="5577052" y="6278989"/>
                  <a:pt x="5630554" y="6248090"/>
                </a:cubicBezTo>
                <a:cubicBezTo>
                  <a:pt x="5684055" y="6217189"/>
                  <a:pt x="5732703" y="6196375"/>
                  <a:pt x="5732703" y="6196375"/>
                </a:cubicBezTo>
                <a:close/>
                <a:moveTo>
                  <a:pt x="4940339" y="6196375"/>
                </a:moveTo>
                <a:lnTo>
                  <a:pt x="4963005" y="6235640"/>
                </a:lnTo>
                <a:cubicBezTo>
                  <a:pt x="4963005" y="6235640"/>
                  <a:pt x="4920613" y="6267371"/>
                  <a:pt x="4867111" y="6298271"/>
                </a:cubicBezTo>
                <a:cubicBezTo>
                  <a:pt x="4813607" y="6329172"/>
                  <a:pt x="4764899" y="6350048"/>
                  <a:pt x="4764899" y="6350048"/>
                </a:cubicBezTo>
                <a:lnTo>
                  <a:pt x="4742234" y="6310785"/>
                </a:lnTo>
                <a:lnTo>
                  <a:pt x="4742299" y="6310720"/>
                </a:lnTo>
                <a:cubicBezTo>
                  <a:pt x="4742299" y="6310720"/>
                  <a:pt x="4784690" y="6278989"/>
                  <a:pt x="4838192" y="6248090"/>
                </a:cubicBezTo>
                <a:cubicBezTo>
                  <a:pt x="4891691" y="6217189"/>
                  <a:pt x="4940339" y="6196375"/>
                  <a:pt x="4940339" y="6196375"/>
                </a:cubicBezTo>
                <a:close/>
                <a:moveTo>
                  <a:pt x="4147907" y="6196375"/>
                </a:moveTo>
                <a:lnTo>
                  <a:pt x="4170572" y="6235640"/>
                </a:lnTo>
                <a:cubicBezTo>
                  <a:pt x="4170572" y="6235640"/>
                  <a:pt x="4128181" y="6267371"/>
                  <a:pt x="4074680" y="6298271"/>
                </a:cubicBezTo>
                <a:cubicBezTo>
                  <a:pt x="4021176" y="6329172"/>
                  <a:pt x="3972463" y="6350048"/>
                  <a:pt x="3972463" y="6350048"/>
                </a:cubicBezTo>
                <a:lnTo>
                  <a:pt x="3949801" y="6310785"/>
                </a:lnTo>
                <a:lnTo>
                  <a:pt x="3949866" y="6310720"/>
                </a:lnTo>
                <a:cubicBezTo>
                  <a:pt x="3949866" y="6310720"/>
                  <a:pt x="3992258" y="6278989"/>
                  <a:pt x="4045760" y="6248090"/>
                </a:cubicBezTo>
                <a:cubicBezTo>
                  <a:pt x="4099257" y="6217189"/>
                  <a:pt x="4147907" y="6196375"/>
                  <a:pt x="4147907" y="6196375"/>
                </a:cubicBezTo>
                <a:close/>
                <a:moveTo>
                  <a:pt x="3355572" y="6196375"/>
                </a:moveTo>
                <a:lnTo>
                  <a:pt x="3378237" y="6235640"/>
                </a:lnTo>
                <a:cubicBezTo>
                  <a:pt x="3378237" y="6235640"/>
                  <a:pt x="3335846" y="6267371"/>
                  <a:pt x="3282344" y="6298271"/>
                </a:cubicBezTo>
                <a:cubicBezTo>
                  <a:pt x="3228845" y="6329172"/>
                  <a:pt x="3180130" y="6350048"/>
                  <a:pt x="3180130" y="6350048"/>
                </a:cubicBezTo>
                <a:lnTo>
                  <a:pt x="3157465" y="6310785"/>
                </a:lnTo>
                <a:lnTo>
                  <a:pt x="3157529" y="6310720"/>
                </a:lnTo>
                <a:cubicBezTo>
                  <a:pt x="3157529" y="6310720"/>
                  <a:pt x="3199921" y="6278989"/>
                  <a:pt x="3253423" y="6248090"/>
                </a:cubicBezTo>
                <a:cubicBezTo>
                  <a:pt x="3306922" y="6217189"/>
                  <a:pt x="3355572" y="6196375"/>
                  <a:pt x="3355572" y="6196375"/>
                </a:cubicBezTo>
                <a:close/>
                <a:moveTo>
                  <a:pt x="2563219" y="6196375"/>
                </a:moveTo>
                <a:lnTo>
                  <a:pt x="2585884" y="6235640"/>
                </a:lnTo>
                <a:cubicBezTo>
                  <a:pt x="2585884" y="6235640"/>
                  <a:pt x="2543492" y="6267371"/>
                  <a:pt x="2489991" y="6298271"/>
                </a:cubicBezTo>
                <a:cubicBezTo>
                  <a:pt x="2436487" y="6329172"/>
                  <a:pt x="2387778" y="6350048"/>
                  <a:pt x="2387778" y="6350048"/>
                </a:cubicBezTo>
                <a:lnTo>
                  <a:pt x="2365115" y="6310785"/>
                </a:lnTo>
                <a:lnTo>
                  <a:pt x="2365178" y="6310720"/>
                </a:lnTo>
                <a:cubicBezTo>
                  <a:pt x="2365178" y="6310720"/>
                  <a:pt x="2407568" y="6278989"/>
                  <a:pt x="2461068" y="6248090"/>
                </a:cubicBezTo>
                <a:cubicBezTo>
                  <a:pt x="2514569" y="6217189"/>
                  <a:pt x="2563219" y="6196375"/>
                  <a:pt x="2563219" y="6196375"/>
                </a:cubicBezTo>
                <a:close/>
                <a:moveTo>
                  <a:pt x="1770778" y="6196375"/>
                </a:moveTo>
                <a:lnTo>
                  <a:pt x="1793445" y="6235640"/>
                </a:lnTo>
                <a:cubicBezTo>
                  <a:pt x="1793445" y="6235640"/>
                  <a:pt x="1751048" y="6267371"/>
                  <a:pt x="1697570" y="6298271"/>
                </a:cubicBezTo>
                <a:cubicBezTo>
                  <a:pt x="1644069" y="6329172"/>
                  <a:pt x="1595356" y="6350048"/>
                  <a:pt x="1595356" y="6350048"/>
                </a:cubicBezTo>
                <a:lnTo>
                  <a:pt x="1572692" y="6310785"/>
                </a:lnTo>
                <a:lnTo>
                  <a:pt x="1572757" y="6310720"/>
                </a:lnTo>
                <a:cubicBezTo>
                  <a:pt x="1572757" y="6310720"/>
                  <a:pt x="1615147" y="6278989"/>
                  <a:pt x="1668650" y="6248090"/>
                </a:cubicBezTo>
                <a:cubicBezTo>
                  <a:pt x="1722130" y="6217189"/>
                  <a:pt x="1770778" y="6196375"/>
                  <a:pt x="1770778" y="6196375"/>
                </a:cubicBezTo>
                <a:close/>
                <a:moveTo>
                  <a:pt x="978375" y="6196375"/>
                </a:moveTo>
                <a:lnTo>
                  <a:pt x="1001037" y="6235640"/>
                </a:lnTo>
                <a:cubicBezTo>
                  <a:pt x="1001037" y="6235640"/>
                  <a:pt x="958645" y="6267371"/>
                  <a:pt x="905143" y="6298271"/>
                </a:cubicBezTo>
                <a:cubicBezTo>
                  <a:pt x="851643" y="6329172"/>
                  <a:pt x="802928" y="6350048"/>
                  <a:pt x="802928" y="6350048"/>
                </a:cubicBezTo>
                <a:lnTo>
                  <a:pt x="780267" y="6310785"/>
                </a:lnTo>
                <a:lnTo>
                  <a:pt x="780328" y="6310720"/>
                </a:lnTo>
                <a:cubicBezTo>
                  <a:pt x="780328" y="6310720"/>
                  <a:pt x="822721" y="6278989"/>
                  <a:pt x="876221" y="6248090"/>
                </a:cubicBezTo>
                <a:cubicBezTo>
                  <a:pt x="929723" y="6217189"/>
                  <a:pt x="978375" y="6196375"/>
                  <a:pt x="978375" y="6196375"/>
                </a:cubicBezTo>
                <a:close/>
                <a:moveTo>
                  <a:pt x="185939" y="6196375"/>
                </a:moveTo>
                <a:lnTo>
                  <a:pt x="208602" y="6235640"/>
                </a:lnTo>
                <a:cubicBezTo>
                  <a:pt x="208602" y="6235640"/>
                  <a:pt x="166212" y="6267371"/>
                  <a:pt x="112710" y="6298271"/>
                </a:cubicBezTo>
                <a:cubicBezTo>
                  <a:pt x="59207" y="6329172"/>
                  <a:pt x="10495" y="6350048"/>
                  <a:pt x="10495" y="6350048"/>
                </a:cubicBezTo>
                <a:lnTo>
                  <a:pt x="0" y="6331867"/>
                </a:lnTo>
                <a:lnTo>
                  <a:pt x="0" y="6302030"/>
                </a:lnTo>
                <a:lnTo>
                  <a:pt x="15778" y="6290992"/>
                </a:lnTo>
                <a:cubicBezTo>
                  <a:pt x="33064" y="6279197"/>
                  <a:pt x="57037" y="6263540"/>
                  <a:pt x="83787" y="6248090"/>
                </a:cubicBezTo>
                <a:cubicBezTo>
                  <a:pt x="137291" y="6217189"/>
                  <a:pt x="185939" y="6196375"/>
                  <a:pt x="185939" y="6196375"/>
                </a:cubicBezTo>
                <a:close/>
                <a:moveTo>
                  <a:pt x="5161164" y="6196335"/>
                </a:moveTo>
                <a:lnTo>
                  <a:pt x="5169559" y="6200047"/>
                </a:lnTo>
                <a:cubicBezTo>
                  <a:pt x="5185768" y="6207350"/>
                  <a:pt x="5223201" y="6224851"/>
                  <a:pt x="5263326" y="6248026"/>
                </a:cubicBezTo>
                <a:cubicBezTo>
                  <a:pt x="5316827" y="6278927"/>
                  <a:pt x="5359219" y="6310658"/>
                  <a:pt x="5359219" y="6310658"/>
                </a:cubicBezTo>
                <a:lnTo>
                  <a:pt x="5336555" y="6349921"/>
                </a:lnTo>
                <a:cubicBezTo>
                  <a:pt x="5336555" y="6349921"/>
                  <a:pt x="5287844" y="6329109"/>
                  <a:pt x="5234405" y="6298208"/>
                </a:cubicBezTo>
                <a:cubicBezTo>
                  <a:pt x="5180903" y="6267307"/>
                  <a:pt x="5138513" y="6235577"/>
                  <a:pt x="5138513" y="6235577"/>
                </a:cubicBezTo>
                <a:close/>
                <a:moveTo>
                  <a:pt x="4368734" y="6196335"/>
                </a:moveTo>
                <a:lnTo>
                  <a:pt x="4377133" y="6200047"/>
                </a:lnTo>
                <a:cubicBezTo>
                  <a:pt x="4393335" y="6207350"/>
                  <a:pt x="4430767" y="6224851"/>
                  <a:pt x="4470896" y="6248026"/>
                </a:cubicBezTo>
                <a:cubicBezTo>
                  <a:pt x="4524397" y="6278927"/>
                  <a:pt x="4566786" y="6310658"/>
                  <a:pt x="4566786" y="6310658"/>
                </a:cubicBezTo>
                <a:lnTo>
                  <a:pt x="4544124" y="6349921"/>
                </a:lnTo>
                <a:cubicBezTo>
                  <a:pt x="4544124" y="6349921"/>
                  <a:pt x="4495410" y="6329109"/>
                  <a:pt x="4441974" y="6298208"/>
                </a:cubicBezTo>
                <a:cubicBezTo>
                  <a:pt x="4388473" y="6267307"/>
                  <a:pt x="4346083" y="6235577"/>
                  <a:pt x="4346083" y="6235577"/>
                </a:cubicBezTo>
                <a:close/>
                <a:moveTo>
                  <a:pt x="3576458" y="6196335"/>
                </a:moveTo>
                <a:lnTo>
                  <a:pt x="3584854" y="6200047"/>
                </a:lnTo>
                <a:cubicBezTo>
                  <a:pt x="3601064" y="6207350"/>
                  <a:pt x="3638493" y="6224851"/>
                  <a:pt x="3678618" y="6248026"/>
                </a:cubicBezTo>
                <a:cubicBezTo>
                  <a:pt x="3732116" y="6278927"/>
                  <a:pt x="3774507" y="6310658"/>
                  <a:pt x="3774507" y="6310658"/>
                </a:cubicBezTo>
                <a:lnTo>
                  <a:pt x="3751844" y="6349921"/>
                </a:lnTo>
                <a:cubicBezTo>
                  <a:pt x="3751844" y="6349921"/>
                  <a:pt x="3703131" y="6329109"/>
                  <a:pt x="3649698" y="6298208"/>
                </a:cubicBezTo>
                <a:cubicBezTo>
                  <a:pt x="3596198" y="6267307"/>
                  <a:pt x="3553805" y="6235577"/>
                  <a:pt x="3553805" y="6235577"/>
                </a:cubicBezTo>
                <a:close/>
                <a:moveTo>
                  <a:pt x="2784039" y="6196335"/>
                </a:moveTo>
                <a:lnTo>
                  <a:pt x="2792433" y="6200047"/>
                </a:lnTo>
                <a:cubicBezTo>
                  <a:pt x="2808644" y="6207350"/>
                  <a:pt x="2846075" y="6224851"/>
                  <a:pt x="2886199" y="6248026"/>
                </a:cubicBezTo>
                <a:cubicBezTo>
                  <a:pt x="2939703" y="6278927"/>
                  <a:pt x="2982097" y="6310658"/>
                  <a:pt x="2982097" y="6310658"/>
                </a:cubicBezTo>
                <a:lnTo>
                  <a:pt x="2959430" y="6349921"/>
                </a:lnTo>
                <a:cubicBezTo>
                  <a:pt x="2959430" y="6349921"/>
                  <a:pt x="2910779" y="6329109"/>
                  <a:pt x="2857283" y="6298208"/>
                </a:cubicBezTo>
                <a:cubicBezTo>
                  <a:pt x="2803779" y="6267307"/>
                  <a:pt x="2761385" y="6235577"/>
                  <a:pt x="2761385" y="6235577"/>
                </a:cubicBezTo>
                <a:close/>
                <a:moveTo>
                  <a:pt x="1991605" y="6196335"/>
                </a:moveTo>
                <a:lnTo>
                  <a:pt x="2000001" y="6200047"/>
                </a:lnTo>
                <a:cubicBezTo>
                  <a:pt x="2016209" y="6207350"/>
                  <a:pt x="2053645" y="6224851"/>
                  <a:pt x="2093772" y="6248026"/>
                </a:cubicBezTo>
                <a:cubicBezTo>
                  <a:pt x="2147282" y="6278927"/>
                  <a:pt x="2189673" y="6310658"/>
                  <a:pt x="2189673" y="6310658"/>
                </a:cubicBezTo>
                <a:lnTo>
                  <a:pt x="2167008" y="6349921"/>
                </a:lnTo>
                <a:cubicBezTo>
                  <a:pt x="2167008" y="6349921"/>
                  <a:pt x="2118359" y="6329109"/>
                  <a:pt x="2064848" y="6298208"/>
                </a:cubicBezTo>
                <a:cubicBezTo>
                  <a:pt x="2011345" y="6267307"/>
                  <a:pt x="1968954" y="6235577"/>
                  <a:pt x="1968954" y="6235577"/>
                </a:cubicBezTo>
                <a:close/>
                <a:moveTo>
                  <a:pt x="1199194" y="6196335"/>
                </a:moveTo>
                <a:lnTo>
                  <a:pt x="1207591" y="6200047"/>
                </a:lnTo>
                <a:cubicBezTo>
                  <a:pt x="1223798" y="6207350"/>
                  <a:pt x="1261232" y="6224851"/>
                  <a:pt x="1301358" y="6248026"/>
                </a:cubicBezTo>
                <a:cubicBezTo>
                  <a:pt x="1354860" y="6278927"/>
                  <a:pt x="1397251" y="6310658"/>
                  <a:pt x="1397251" y="6310658"/>
                </a:cubicBezTo>
                <a:lnTo>
                  <a:pt x="1374587" y="6349921"/>
                </a:lnTo>
                <a:cubicBezTo>
                  <a:pt x="1374587" y="6349921"/>
                  <a:pt x="1325877" y="6329109"/>
                  <a:pt x="1272437" y="6298208"/>
                </a:cubicBezTo>
                <a:cubicBezTo>
                  <a:pt x="1218935" y="6267307"/>
                  <a:pt x="1176543" y="6235577"/>
                  <a:pt x="1176543" y="6235577"/>
                </a:cubicBezTo>
                <a:close/>
                <a:moveTo>
                  <a:pt x="406823" y="6196335"/>
                </a:moveTo>
                <a:lnTo>
                  <a:pt x="415219" y="6200047"/>
                </a:lnTo>
                <a:cubicBezTo>
                  <a:pt x="431427" y="6207350"/>
                  <a:pt x="468858" y="6224851"/>
                  <a:pt x="508984" y="6248026"/>
                </a:cubicBezTo>
                <a:cubicBezTo>
                  <a:pt x="562483" y="6278927"/>
                  <a:pt x="604877" y="6310658"/>
                  <a:pt x="604877" y="6310658"/>
                </a:cubicBezTo>
                <a:lnTo>
                  <a:pt x="582212" y="6349921"/>
                </a:lnTo>
                <a:cubicBezTo>
                  <a:pt x="582212" y="6349921"/>
                  <a:pt x="533501" y="6329109"/>
                  <a:pt x="480064" y="6298208"/>
                </a:cubicBezTo>
                <a:cubicBezTo>
                  <a:pt x="426563" y="6267307"/>
                  <a:pt x="384172" y="6235577"/>
                  <a:pt x="384172" y="6235577"/>
                </a:cubicBezTo>
                <a:close/>
                <a:moveTo>
                  <a:pt x="5953539" y="6196312"/>
                </a:moveTo>
                <a:cubicBezTo>
                  <a:pt x="5953539" y="6196312"/>
                  <a:pt x="6002251" y="6217126"/>
                  <a:pt x="6055753" y="6248026"/>
                </a:cubicBezTo>
                <a:lnTo>
                  <a:pt x="6114357" y="6284996"/>
                </a:lnTo>
                <a:lnTo>
                  <a:pt x="6114357" y="6343307"/>
                </a:lnTo>
                <a:lnTo>
                  <a:pt x="6097938" y="6335653"/>
                </a:lnTo>
                <a:cubicBezTo>
                  <a:pt x="6079072" y="6326587"/>
                  <a:pt x="6053519" y="6313658"/>
                  <a:pt x="6026769" y="6298208"/>
                </a:cubicBezTo>
                <a:cubicBezTo>
                  <a:pt x="5973268" y="6267307"/>
                  <a:pt x="5930874" y="6235577"/>
                  <a:pt x="5930874" y="6235577"/>
                </a:cubicBezTo>
                <a:close/>
                <a:moveTo>
                  <a:pt x="5161113" y="6196312"/>
                </a:moveTo>
                <a:lnTo>
                  <a:pt x="5161176" y="6196312"/>
                </a:lnTo>
                <a:lnTo>
                  <a:pt x="5161164" y="6196335"/>
                </a:lnTo>
                <a:close/>
                <a:moveTo>
                  <a:pt x="4368680" y="6196312"/>
                </a:moveTo>
                <a:lnTo>
                  <a:pt x="4368743" y="6196312"/>
                </a:lnTo>
                <a:lnTo>
                  <a:pt x="4368734" y="6196335"/>
                </a:lnTo>
                <a:close/>
                <a:moveTo>
                  <a:pt x="3576404" y="6196312"/>
                </a:moveTo>
                <a:lnTo>
                  <a:pt x="3576470" y="6196312"/>
                </a:lnTo>
                <a:lnTo>
                  <a:pt x="3576458" y="6196335"/>
                </a:lnTo>
                <a:close/>
                <a:moveTo>
                  <a:pt x="2783988" y="6196312"/>
                </a:moveTo>
                <a:lnTo>
                  <a:pt x="2784048" y="6196312"/>
                </a:lnTo>
                <a:lnTo>
                  <a:pt x="2784039" y="6196335"/>
                </a:lnTo>
                <a:close/>
                <a:moveTo>
                  <a:pt x="1991555" y="6196312"/>
                </a:moveTo>
                <a:lnTo>
                  <a:pt x="1991620" y="6196312"/>
                </a:lnTo>
                <a:lnTo>
                  <a:pt x="1991605" y="6196335"/>
                </a:lnTo>
                <a:close/>
                <a:moveTo>
                  <a:pt x="1199144" y="6196312"/>
                </a:moveTo>
                <a:lnTo>
                  <a:pt x="1199206" y="6196312"/>
                </a:lnTo>
                <a:lnTo>
                  <a:pt x="1199194" y="6196335"/>
                </a:lnTo>
                <a:close/>
                <a:moveTo>
                  <a:pt x="406771" y="6196312"/>
                </a:moveTo>
                <a:lnTo>
                  <a:pt x="406836" y="6196312"/>
                </a:lnTo>
                <a:lnTo>
                  <a:pt x="406823" y="6196335"/>
                </a:lnTo>
                <a:close/>
                <a:moveTo>
                  <a:pt x="5424277" y="6044428"/>
                </a:moveTo>
                <a:lnTo>
                  <a:pt x="5469603" y="6044428"/>
                </a:lnTo>
                <a:cubicBezTo>
                  <a:pt x="5469603" y="6044428"/>
                  <a:pt x="5475923" y="6097035"/>
                  <a:pt x="5475923" y="6158837"/>
                </a:cubicBezTo>
                <a:cubicBezTo>
                  <a:pt x="5475923" y="6220638"/>
                  <a:pt x="5469603" y="6273181"/>
                  <a:pt x="5469603" y="6273181"/>
                </a:cubicBezTo>
                <a:lnTo>
                  <a:pt x="5424277" y="6273181"/>
                </a:lnTo>
                <a:cubicBezTo>
                  <a:pt x="5424277" y="6273181"/>
                  <a:pt x="5418020" y="6220574"/>
                  <a:pt x="5418020" y="6158837"/>
                </a:cubicBezTo>
                <a:cubicBezTo>
                  <a:pt x="5418020" y="6097100"/>
                  <a:pt x="5424277" y="6044428"/>
                  <a:pt x="5424277" y="6044428"/>
                </a:cubicBezTo>
                <a:close/>
                <a:moveTo>
                  <a:pt x="4631846" y="6044428"/>
                </a:moveTo>
                <a:lnTo>
                  <a:pt x="4677177" y="6044428"/>
                </a:lnTo>
                <a:cubicBezTo>
                  <a:pt x="4677177" y="6044428"/>
                  <a:pt x="4683497" y="6097035"/>
                  <a:pt x="4683497" y="6158837"/>
                </a:cubicBezTo>
                <a:cubicBezTo>
                  <a:pt x="4683497" y="6220638"/>
                  <a:pt x="4677177" y="6273181"/>
                  <a:pt x="4677177" y="6273181"/>
                </a:cubicBezTo>
                <a:lnTo>
                  <a:pt x="4631846" y="6273181"/>
                </a:lnTo>
                <a:cubicBezTo>
                  <a:pt x="4631846" y="6273181"/>
                  <a:pt x="4625526" y="6220574"/>
                  <a:pt x="4625526" y="6158837"/>
                </a:cubicBezTo>
                <a:cubicBezTo>
                  <a:pt x="4625526" y="6097100"/>
                  <a:pt x="4631846" y="6044428"/>
                  <a:pt x="4631846" y="6044428"/>
                </a:cubicBezTo>
                <a:close/>
                <a:moveTo>
                  <a:pt x="3839502" y="6044428"/>
                </a:moveTo>
                <a:lnTo>
                  <a:pt x="3884741" y="6044428"/>
                </a:lnTo>
                <a:cubicBezTo>
                  <a:pt x="3884741" y="6044428"/>
                  <a:pt x="3891062" y="6097035"/>
                  <a:pt x="3891062" y="6158837"/>
                </a:cubicBezTo>
                <a:cubicBezTo>
                  <a:pt x="3891062" y="6220638"/>
                  <a:pt x="3884741" y="6273181"/>
                  <a:pt x="3884741" y="6273181"/>
                </a:cubicBezTo>
                <a:lnTo>
                  <a:pt x="3839502" y="6273181"/>
                </a:lnTo>
                <a:cubicBezTo>
                  <a:pt x="3839502" y="6273181"/>
                  <a:pt x="3833245" y="6220574"/>
                  <a:pt x="3833245" y="6158837"/>
                </a:cubicBezTo>
                <a:cubicBezTo>
                  <a:pt x="3833245" y="6097100"/>
                  <a:pt x="3839502" y="6044428"/>
                  <a:pt x="3839502" y="6044428"/>
                </a:cubicBezTo>
                <a:close/>
                <a:moveTo>
                  <a:pt x="3047151" y="6044428"/>
                </a:moveTo>
                <a:lnTo>
                  <a:pt x="3092475" y="6044428"/>
                </a:lnTo>
                <a:cubicBezTo>
                  <a:pt x="3092475" y="6044428"/>
                  <a:pt x="3098798" y="6097035"/>
                  <a:pt x="3098798" y="6158837"/>
                </a:cubicBezTo>
                <a:cubicBezTo>
                  <a:pt x="3098798" y="6220638"/>
                  <a:pt x="3092475" y="6273181"/>
                  <a:pt x="3092475" y="6273181"/>
                </a:cubicBezTo>
                <a:lnTo>
                  <a:pt x="3047151" y="6273181"/>
                </a:lnTo>
                <a:cubicBezTo>
                  <a:pt x="3047151" y="6273181"/>
                  <a:pt x="3040896" y="6220574"/>
                  <a:pt x="3040896" y="6158837"/>
                </a:cubicBezTo>
                <a:cubicBezTo>
                  <a:pt x="3040896" y="6097100"/>
                  <a:pt x="3047151" y="6044428"/>
                  <a:pt x="3047151" y="6044428"/>
                </a:cubicBezTo>
                <a:close/>
                <a:moveTo>
                  <a:pt x="2254725" y="6044428"/>
                </a:moveTo>
                <a:lnTo>
                  <a:pt x="2300053" y="6044428"/>
                </a:lnTo>
                <a:cubicBezTo>
                  <a:pt x="2300053" y="6044428"/>
                  <a:pt x="2306378" y="6097035"/>
                  <a:pt x="2306378" y="6158837"/>
                </a:cubicBezTo>
                <a:cubicBezTo>
                  <a:pt x="2306378" y="6220638"/>
                  <a:pt x="2300053" y="6273181"/>
                  <a:pt x="2300053" y="6273181"/>
                </a:cubicBezTo>
                <a:lnTo>
                  <a:pt x="2254725" y="6273181"/>
                </a:lnTo>
                <a:cubicBezTo>
                  <a:pt x="2254725" y="6273181"/>
                  <a:pt x="2248404" y="6220574"/>
                  <a:pt x="2248404" y="6158837"/>
                </a:cubicBezTo>
                <a:cubicBezTo>
                  <a:pt x="2248404" y="6097100"/>
                  <a:pt x="2254725" y="6044428"/>
                  <a:pt x="2254725" y="6044428"/>
                </a:cubicBezTo>
                <a:close/>
                <a:moveTo>
                  <a:pt x="1462303" y="6044428"/>
                </a:moveTo>
                <a:lnTo>
                  <a:pt x="1507634" y="6044428"/>
                </a:lnTo>
                <a:cubicBezTo>
                  <a:pt x="1507634" y="6044428"/>
                  <a:pt x="1513955" y="6097035"/>
                  <a:pt x="1513955" y="6158837"/>
                </a:cubicBezTo>
                <a:cubicBezTo>
                  <a:pt x="1513955" y="6220638"/>
                  <a:pt x="1507634" y="6273181"/>
                  <a:pt x="1507634" y="6273181"/>
                </a:cubicBezTo>
                <a:lnTo>
                  <a:pt x="1462303" y="6273181"/>
                </a:lnTo>
                <a:cubicBezTo>
                  <a:pt x="1462303" y="6273181"/>
                  <a:pt x="1456047" y="6220574"/>
                  <a:pt x="1456047" y="6158837"/>
                </a:cubicBezTo>
                <a:cubicBezTo>
                  <a:pt x="1456047" y="6097100"/>
                  <a:pt x="1462303" y="6044428"/>
                  <a:pt x="1462303" y="6044428"/>
                </a:cubicBezTo>
                <a:close/>
                <a:moveTo>
                  <a:pt x="669878" y="6044428"/>
                </a:moveTo>
                <a:lnTo>
                  <a:pt x="715206" y="6044428"/>
                </a:lnTo>
                <a:cubicBezTo>
                  <a:pt x="715206" y="6044428"/>
                  <a:pt x="721525" y="6097035"/>
                  <a:pt x="721525" y="6158837"/>
                </a:cubicBezTo>
                <a:cubicBezTo>
                  <a:pt x="721525" y="6220638"/>
                  <a:pt x="715206" y="6273181"/>
                  <a:pt x="715206" y="6273181"/>
                </a:cubicBezTo>
                <a:lnTo>
                  <a:pt x="669878" y="6273181"/>
                </a:lnTo>
                <a:cubicBezTo>
                  <a:pt x="669878" y="6273181"/>
                  <a:pt x="663556" y="6220574"/>
                  <a:pt x="663556" y="6158837"/>
                </a:cubicBezTo>
                <a:cubicBezTo>
                  <a:pt x="663556" y="6097100"/>
                  <a:pt x="669878" y="6044428"/>
                  <a:pt x="669878" y="6044428"/>
                </a:cubicBezTo>
                <a:close/>
                <a:moveTo>
                  <a:pt x="6114357" y="5974238"/>
                </a:moveTo>
                <a:lnTo>
                  <a:pt x="6114357" y="6032517"/>
                </a:lnTo>
                <a:lnTo>
                  <a:pt x="6055753" y="6069517"/>
                </a:lnTo>
                <a:cubicBezTo>
                  <a:pt x="6002251" y="6100418"/>
                  <a:pt x="5953539" y="6121232"/>
                  <a:pt x="5953539" y="6121232"/>
                </a:cubicBezTo>
                <a:lnTo>
                  <a:pt x="5930874" y="6081967"/>
                </a:lnTo>
                <a:cubicBezTo>
                  <a:pt x="5930874" y="6081967"/>
                  <a:pt x="5973268" y="6050237"/>
                  <a:pt x="6026769" y="6019337"/>
                </a:cubicBezTo>
                <a:cubicBezTo>
                  <a:pt x="6053519" y="6003886"/>
                  <a:pt x="6079072" y="5990958"/>
                  <a:pt x="6097938" y="5981892"/>
                </a:cubicBezTo>
                <a:close/>
                <a:moveTo>
                  <a:pt x="5557376" y="5967646"/>
                </a:moveTo>
                <a:lnTo>
                  <a:pt x="5565773" y="5971358"/>
                </a:lnTo>
                <a:cubicBezTo>
                  <a:pt x="5581980" y="5978660"/>
                  <a:pt x="5619411" y="5996162"/>
                  <a:pt x="5659540" y="6019337"/>
                </a:cubicBezTo>
                <a:cubicBezTo>
                  <a:pt x="5713039" y="6050237"/>
                  <a:pt x="5755429" y="6081967"/>
                  <a:pt x="5755429" y="6081967"/>
                </a:cubicBezTo>
                <a:lnTo>
                  <a:pt x="5732767" y="6121232"/>
                </a:lnTo>
                <a:cubicBezTo>
                  <a:pt x="5732767" y="6121232"/>
                  <a:pt x="5684054" y="6100354"/>
                  <a:pt x="5630617" y="6069517"/>
                </a:cubicBezTo>
                <a:cubicBezTo>
                  <a:pt x="5577117" y="6038618"/>
                  <a:pt x="5534723" y="6006887"/>
                  <a:pt x="5534723" y="6006887"/>
                </a:cubicBezTo>
                <a:close/>
                <a:moveTo>
                  <a:pt x="4764949" y="5967646"/>
                </a:moveTo>
                <a:lnTo>
                  <a:pt x="4773345" y="5971358"/>
                </a:lnTo>
                <a:cubicBezTo>
                  <a:pt x="4789552" y="5978660"/>
                  <a:pt x="4826981" y="5996161"/>
                  <a:pt x="4867111" y="6019337"/>
                </a:cubicBezTo>
                <a:cubicBezTo>
                  <a:pt x="4920613" y="6050237"/>
                  <a:pt x="4963005" y="6081967"/>
                  <a:pt x="4963005" y="6081967"/>
                </a:cubicBezTo>
                <a:lnTo>
                  <a:pt x="4940339" y="6121232"/>
                </a:lnTo>
                <a:cubicBezTo>
                  <a:pt x="4940339" y="6121232"/>
                  <a:pt x="4891628" y="6100354"/>
                  <a:pt x="4838187" y="6069517"/>
                </a:cubicBezTo>
                <a:cubicBezTo>
                  <a:pt x="4784686" y="6038618"/>
                  <a:pt x="4742295" y="6006887"/>
                  <a:pt x="4742295" y="6006887"/>
                </a:cubicBezTo>
                <a:close/>
                <a:moveTo>
                  <a:pt x="3972581" y="5967646"/>
                </a:moveTo>
                <a:lnTo>
                  <a:pt x="3980976" y="5971358"/>
                </a:lnTo>
                <a:cubicBezTo>
                  <a:pt x="3997184" y="5978660"/>
                  <a:pt x="4034618" y="5996162"/>
                  <a:pt x="4074744" y="6019337"/>
                </a:cubicBezTo>
                <a:cubicBezTo>
                  <a:pt x="4128245" y="6050237"/>
                  <a:pt x="4170638" y="6081967"/>
                  <a:pt x="4170638" y="6081967"/>
                </a:cubicBezTo>
                <a:lnTo>
                  <a:pt x="4147972" y="6121232"/>
                </a:lnTo>
                <a:cubicBezTo>
                  <a:pt x="4147972" y="6121232"/>
                  <a:pt x="4099258" y="6100354"/>
                  <a:pt x="4045823" y="6069517"/>
                </a:cubicBezTo>
                <a:cubicBezTo>
                  <a:pt x="3992320" y="6038618"/>
                  <a:pt x="3949930" y="6006887"/>
                  <a:pt x="3949930" y="6006887"/>
                </a:cubicBezTo>
                <a:close/>
                <a:moveTo>
                  <a:pt x="3180246" y="5967646"/>
                </a:moveTo>
                <a:lnTo>
                  <a:pt x="3188642" y="5971358"/>
                </a:lnTo>
                <a:cubicBezTo>
                  <a:pt x="3204849" y="5978660"/>
                  <a:pt x="3242281" y="5996162"/>
                  <a:pt x="3282411" y="6019337"/>
                </a:cubicBezTo>
                <a:cubicBezTo>
                  <a:pt x="3335909" y="6050237"/>
                  <a:pt x="3378302" y="6081967"/>
                  <a:pt x="3378302" y="6081967"/>
                </a:cubicBezTo>
                <a:lnTo>
                  <a:pt x="3355638" y="6121232"/>
                </a:lnTo>
                <a:cubicBezTo>
                  <a:pt x="3355638" y="6121232"/>
                  <a:pt x="3306926" y="6100354"/>
                  <a:pt x="3253486" y="6069517"/>
                </a:cubicBezTo>
                <a:cubicBezTo>
                  <a:pt x="3199986" y="6038618"/>
                  <a:pt x="3157594" y="6006887"/>
                  <a:pt x="3157594" y="6006887"/>
                </a:cubicBezTo>
                <a:close/>
                <a:moveTo>
                  <a:pt x="2387827" y="5967646"/>
                </a:moveTo>
                <a:lnTo>
                  <a:pt x="2396222" y="5971358"/>
                </a:lnTo>
                <a:cubicBezTo>
                  <a:pt x="2412436" y="5978660"/>
                  <a:pt x="2449861" y="5996162"/>
                  <a:pt x="2489991" y="6019337"/>
                </a:cubicBezTo>
                <a:cubicBezTo>
                  <a:pt x="2543492" y="6050237"/>
                  <a:pt x="2585884" y="6081967"/>
                  <a:pt x="2585884" y="6081967"/>
                </a:cubicBezTo>
                <a:lnTo>
                  <a:pt x="2563219" y="6121232"/>
                </a:lnTo>
                <a:cubicBezTo>
                  <a:pt x="2563219" y="6121232"/>
                  <a:pt x="2514504" y="6100354"/>
                  <a:pt x="2461070" y="6069517"/>
                </a:cubicBezTo>
                <a:cubicBezTo>
                  <a:pt x="2407568" y="6038618"/>
                  <a:pt x="2365178" y="6006887"/>
                  <a:pt x="2365178" y="6006887"/>
                </a:cubicBezTo>
                <a:close/>
                <a:moveTo>
                  <a:pt x="1595408" y="5967646"/>
                </a:moveTo>
                <a:lnTo>
                  <a:pt x="1603803" y="5971358"/>
                </a:lnTo>
                <a:cubicBezTo>
                  <a:pt x="1620013" y="5978660"/>
                  <a:pt x="1657445" y="5996162"/>
                  <a:pt x="1697573" y="6019337"/>
                </a:cubicBezTo>
                <a:cubicBezTo>
                  <a:pt x="1751048" y="6050237"/>
                  <a:pt x="1793445" y="6081967"/>
                  <a:pt x="1793445" y="6081967"/>
                </a:cubicBezTo>
                <a:lnTo>
                  <a:pt x="1770778" y="6121232"/>
                </a:lnTo>
                <a:cubicBezTo>
                  <a:pt x="1770778" y="6121232"/>
                  <a:pt x="1722130" y="6100354"/>
                  <a:pt x="1668650" y="6069517"/>
                </a:cubicBezTo>
                <a:cubicBezTo>
                  <a:pt x="1615147" y="6038618"/>
                  <a:pt x="1572757" y="6006887"/>
                  <a:pt x="1572757" y="6006887"/>
                </a:cubicBezTo>
                <a:close/>
                <a:moveTo>
                  <a:pt x="803043" y="5967646"/>
                </a:moveTo>
                <a:lnTo>
                  <a:pt x="811440" y="5971358"/>
                </a:lnTo>
                <a:cubicBezTo>
                  <a:pt x="827645" y="5978660"/>
                  <a:pt x="865080" y="5996162"/>
                  <a:pt x="905206" y="6019337"/>
                </a:cubicBezTo>
                <a:cubicBezTo>
                  <a:pt x="958708" y="6050237"/>
                  <a:pt x="1001101" y="6081967"/>
                  <a:pt x="1001101" y="6081967"/>
                </a:cubicBezTo>
                <a:lnTo>
                  <a:pt x="978439" y="6121232"/>
                </a:lnTo>
                <a:cubicBezTo>
                  <a:pt x="978439" y="6121232"/>
                  <a:pt x="929786" y="6100354"/>
                  <a:pt x="876285" y="6069517"/>
                </a:cubicBezTo>
                <a:cubicBezTo>
                  <a:pt x="822785" y="6038618"/>
                  <a:pt x="780391" y="6006887"/>
                  <a:pt x="780391" y="6006887"/>
                </a:cubicBezTo>
                <a:close/>
                <a:moveTo>
                  <a:pt x="10610" y="5967646"/>
                </a:moveTo>
                <a:lnTo>
                  <a:pt x="19006" y="5971358"/>
                </a:lnTo>
                <a:cubicBezTo>
                  <a:pt x="35214" y="5978660"/>
                  <a:pt x="72646" y="5996162"/>
                  <a:pt x="112773" y="6019337"/>
                </a:cubicBezTo>
                <a:cubicBezTo>
                  <a:pt x="166274" y="6050237"/>
                  <a:pt x="208667" y="6081967"/>
                  <a:pt x="208667" y="6081967"/>
                </a:cubicBezTo>
                <a:lnTo>
                  <a:pt x="186002" y="6121232"/>
                </a:lnTo>
                <a:cubicBezTo>
                  <a:pt x="186002" y="6121232"/>
                  <a:pt x="137290" y="6100354"/>
                  <a:pt x="83851" y="6069517"/>
                </a:cubicBezTo>
                <a:cubicBezTo>
                  <a:pt x="57101" y="6054067"/>
                  <a:pt x="33128" y="6038410"/>
                  <a:pt x="15842" y="6026615"/>
                </a:cubicBezTo>
                <a:lnTo>
                  <a:pt x="0" y="6015533"/>
                </a:lnTo>
                <a:lnTo>
                  <a:pt x="0" y="5986025"/>
                </a:lnTo>
                <a:close/>
                <a:moveTo>
                  <a:pt x="5557325" y="5967623"/>
                </a:moveTo>
                <a:lnTo>
                  <a:pt x="5557388" y="5967623"/>
                </a:lnTo>
                <a:lnTo>
                  <a:pt x="5557376" y="5967646"/>
                </a:lnTo>
                <a:close/>
                <a:moveTo>
                  <a:pt x="5336492" y="5967623"/>
                </a:moveTo>
                <a:lnTo>
                  <a:pt x="5359156" y="6006887"/>
                </a:lnTo>
                <a:cubicBezTo>
                  <a:pt x="5359156" y="6006887"/>
                  <a:pt x="5316765" y="6038618"/>
                  <a:pt x="5263262" y="6069517"/>
                </a:cubicBezTo>
                <a:cubicBezTo>
                  <a:pt x="5209762" y="6100418"/>
                  <a:pt x="5161048" y="6121232"/>
                  <a:pt x="5161048" y="6121232"/>
                </a:cubicBezTo>
                <a:lnTo>
                  <a:pt x="5138385" y="6081967"/>
                </a:lnTo>
                <a:lnTo>
                  <a:pt x="5138452" y="6081967"/>
                </a:lnTo>
                <a:cubicBezTo>
                  <a:pt x="5138452" y="6081967"/>
                  <a:pt x="5180843" y="6050237"/>
                  <a:pt x="5234343" y="6019337"/>
                </a:cubicBezTo>
                <a:cubicBezTo>
                  <a:pt x="5287844" y="5988435"/>
                  <a:pt x="5336492" y="5967623"/>
                  <a:pt x="5336492" y="5967623"/>
                </a:cubicBezTo>
                <a:close/>
                <a:moveTo>
                  <a:pt x="4764899" y="5967623"/>
                </a:moveTo>
                <a:lnTo>
                  <a:pt x="4764961" y="5967623"/>
                </a:lnTo>
                <a:lnTo>
                  <a:pt x="4764949" y="5967646"/>
                </a:lnTo>
                <a:close/>
                <a:moveTo>
                  <a:pt x="4544186" y="5967623"/>
                </a:moveTo>
                <a:lnTo>
                  <a:pt x="4566852" y="6006887"/>
                </a:lnTo>
                <a:cubicBezTo>
                  <a:pt x="4566852" y="6006887"/>
                  <a:pt x="4524458" y="6038618"/>
                  <a:pt x="4470957" y="6069517"/>
                </a:cubicBezTo>
                <a:cubicBezTo>
                  <a:pt x="4417456" y="6100418"/>
                  <a:pt x="4368743" y="6121232"/>
                  <a:pt x="4368743" y="6121232"/>
                </a:cubicBezTo>
                <a:lnTo>
                  <a:pt x="4346083" y="6081967"/>
                </a:lnTo>
                <a:cubicBezTo>
                  <a:pt x="4346083" y="6081967"/>
                  <a:pt x="4388473" y="6050237"/>
                  <a:pt x="4441974" y="6019337"/>
                </a:cubicBezTo>
                <a:cubicBezTo>
                  <a:pt x="4495475" y="5988435"/>
                  <a:pt x="4544186" y="5967623"/>
                  <a:pt x="4544186" y="5967623"/>
                </a:cubicBezTo>
                <a:close/>
                <a:moveTo>
                  <a:pt x="3972529" y="5967623"/>
                </a:moveTo>
                <a:lnTo>
                  <a:pt x="3972594" y="5967623"/>
                </a:lnTo>
                <a:lnTo>
                  <a:pt x="3972581" y="5967646"/>
                </a:lnTo>
                <a:close/>
                <a:moveTo>
                  <a:pt x="3751842" y="5967623"/>
                </a:moveTo>
                <a:lnTo>
                  <a:pt x="3774507" y="6006887"/>
                </a:lnTo>
                <a:cubicBezTo>
                  <a:pt x="3774507" y="6006887"/>
                  <a:pt x="3732116" y="6038618"/>
                  <a:pt x="3678615" y="6069517"/>
                </a:cubicBezTo>
                <a:cubicBezTo>
                  <a:pt x="3625119" y="6100418"/>
                  <a:pt x="3576404" y="6121232"/>
                  <a:pt x="3576404" y="6121232"/>
                </a:cubicBezTo>
                <a:lnTo>
                  <a:pt x="3553741" y="6081967"/>
                </a:lnTo>
                <a:cubicBezTo>
                  <a:pt x="3553741" y="6081967"/>
                  <a:pt x="3596135" y="6050237"/>
                  <a:pt x="3649632" y="6019337"/>
                </a:cubicBezTo>
                <a:cubicBezTo>
                  <a:pt x="3703131" y="5988435"/>
                  <a:pt x="3751842" y="5967623"/>
                  <a:pt x="3751842" y="5967623"/>
                </a:cubicBezTo>
                <a:close/>
                <a:moveTo>
                  <a:pt x="3180193" y="5967623"/>
                </a:moveTo>
                <a:lnTo>
                  <a:pt x="3180258" y="5967623"/>
                </a:lnTo>
                <a:lnTo>
                  <a:pt x="3180246" y="5967646"/>
                </a:lnTo>
                <a:close/>
                <a:moveTo>
                  <a:pt x="2959365" y="5967623"/>
                </a:moveTo>
                <a:lnTo>
                  <a:pt x="2982029" y="6006887"/>
                </a:lnTo>
                <a:cubicBezTo>
                  <a:pt x="2982029" y="6006887"/>
                  <a:pt x="2939637" y="6038618"/>
                  <a:pt x="2886133" y="6069517"/>
                </a:cubicBezTo>
                <a:cubicBezTo>
                  <a:pt x="2832637" y="6100418"/>
                  <a:pt x="2783922" y="6121232"/>
                  <a:pt x="2783922" y="6121232"/>
                </a:cubicBezTo>
                <a:lnTo>
                  <a:pt x="2761255" y="6081967"/>
                </a:lnTo>
                <a:lnTo>
                  <a:pt x="2761321" y="6081967"/>
                </a:lnTo>
                <a:cubicBezTo>
                  <a:pt x="2761321" y="6081967"/>
                  <a:pt x="2803715" y="6050237"/>
                  <a:pt x="2857216" y="6019337"/>
                </a:cubicBezTo>
                <a:cubicBezTo>
                  <a:pt x="2910714" y="5988435"/>
                  <a:pt x="2959365" y="5967623"/>
                  <a:pt x="2959365" y="5967623"/>
                </a:cubicBezTo>
                <a:close/>
                <a:moveTo>
                  <a:pt x="2387778" y="5967623"/>
                </a:moveTo>
                <a:lnTo>
                  <a:pt x="2387841" y="5967623"/>
                </a:lnTo>
                <a:lnTo>
                  <a:pt x="2387827" y="5967646"/>
                </a:lnTo>
                <a:close/>
                <a:moveTo>
                  <a:pt x="2166944" y="5967623"/>
                </a:moveTo>
                <a:lnTo>
                  <a:pt x="2189608" y="6006887"/>
                </a:lnTo>
                <a:cubicBezTo>
                  <a:pt x="2189608" y="6006887"/>
                  <a:pt x="2147216" y="6038618"/>
                  <a:pt x="2093708" y="6069517"/>
                </a:cubicBezTo>
                <a:cubicBezTo>
                  <a:pt x="2040204" y="6100418"/>
                  <a:pt x="1991490" y="6121232"/>
                  <a:pt x="1991490" y="6121232"/>
                </a:cubicBezTo>
                <a:lnTo>
                  <a:pt x="1968828" y="6081967"/>
                </a:lnTo>
                <a:lnTo>
                  <a:pt x="1968893" y="6081967"/>
                </a:lnTo>
                <a:cubicBezTo>
                  <a:pt x="1968893" y="6081967"/>
                  <a:pt x="2011281" y="6050237"/>
                  <a:pt x="2064785" y="6019337"/>
                </a:cubicBezTo>
                <a:cubicBezTo>
                  <a:pt x="2118294" y="5988435"/>
                  <a:pt x="2166944" y="5967623"/>
                  <a:pt x="2166944" y="5967623"/>
                </a:cubicBezTo>
                <a:close/>
                <a:moveTo>
                  <a:pt x="1595356" y="5967623"/>
                </a:moveTo>
                <a:lnTo>
                  <a:pt x="1595422" y="5967623"/>
                </a:lnTo>
                <a:lnTo>
                  <a:pt x="1595408" y="5967646"/>
                </a:lnTo>
                <a:close/>
                <a:moveTo>
                  <a:pt x="1374521" y="5967623"/>
                </a:moveTo>
                <a:lnTo>
                  <a:pt x="1397185" y="6006887"/>
                </a:lnTo>
                <a:cubicBezTo>
                  <a:pt x="1397185" y="6006887"/>
                  <a:pt x="1354796" y="6038618"/>
                  <a:pt x="1301292" y="6069517"/>
                </a:cubicBezTo>
                <a:cubicBezTo>
                  <a:pt x="1247790" y="6100418"/>
                  <a:pt x="1199080" y="6121232"/>
                  <a:pt x="1199080" y="6121232"/>
                </a:cubicBezTo>
                <a:lnTo>
                  <a:pt x="1176415" y="6081967"/>
                </a:lnTo>
                <a:lnTo>
                  <a:pt x="1176479" y="6081967"/>
                </a:lnTo>
                <a:cubicBezTo>
                  <a:pt x="1176479" y="6081967"/>
                  <a:pt x="1218869" y="6050237"/>
                  <a:pt x="1272371" y="6019337"/>
                </a:cubicBezTo>
                <a:cubicBezTo>
                  <a:pt x="1325877" y="5988435"/>
                  <a:pt x="1374521" y="5967623"/>
                  <a:pt x="1374521" y="5967623"/>
                </a:cubicBezTo>
                <a:close/>
                <a:moveTo>
                  <a:pt x="802992" y="5967623"/>
                </a:moveTo>
                <a:lnTo>
                  <a:pt x="803055" y="5967623"/>
                </a:lnTo>
                <a:lnTo>
                  <a:pt x="803043" y="5967646"/>
                </a:lnTo>
                <a:close/>
                <a:moveTo>
                  <a:pt x="582149" y="5967623"/>
                </a:moveTo>
                <a:lnTo>
                  <a:pt x="604814" y="6006887"/>
                </a:lnTo>
                <a:cubicBezTo>
                  <a:pt x="604814" y="6006887"/>
                  <a:pt x="562421" y="6038618"/>
                  <a:pt x="508921" y="6069517"/>
                </a:cubicBezTo>
                <a:cubicBezTo>
                  <a:pt x="455422" y="6100418"/>
                  <a:pt x="406709" y="6121232"/>
                  <a:pt x="406709" y="6121232"/>
                </a:cubicBezTo>
                <a:lnTo>
                  <a:pt x="384044" y="6081967"/>
                </a:lnTo>
                <a:lnTo>
                  <a:pt x="384109" y="6081967"/>
                </a:lnTo>
                <a:cubicBezTo>
                  <a:pt x="384109" y="6081967"/>
                  <a:pt x="426499" y="6050237"/>
                  <a:pt x="479998" y="6019337"/>
                </a:cubicBezTo>
                <a:cubicBezTo>
                  <a:pt x="533501" y="5988435"/>
                  <a:pt x="582149" y="5967623"/>
                  <a:pt x="582149" y="5967623"/>
                </a:cubicBezTo>
                <a:close/>
                <a:moveTo>
                  <a:pt x="10559" y="5967623"/>
                </a:moveTo>
                <a:lnTo>
                  <a:pt x="10623" y="5967623"/>
                </a:lnTo>
                <a:lnTo>
                  <a:pt x="10610" y="5967646"/>
                </a:lnTo>
                <a:close/>
                <a:moveTo>
                  <a:pt x="5820487" y="5815675"/>
                </a:moveTo>
                <a:lnTo>
                  <a:pt x="5865816" y="5815675"/>
                </a:lnTo>
                <a:cubicBezTo>
                  <a:pt x="5865816" y="5815675"/>
                  <a:pt x="5872137" y="5868282"/>
                  <a:pt x="5872137" y="5930019"/>
                </a:cubicBezTo>
                <a:cubicBezTo>
                  <a:pt x="5872137" y="5991756"/>
                  <a:pt x="5865816" y="6044363"/>
                  <a:pt x="5865816" y="6044363"/>
                </a:cubicBezTo>
                <a:lnTo>
                  <a:pt x="5820487" y="6044363"/>
                </a:lnTo>
                <a:cubicBezTo>
                  <a:pt x="5820487" y="6044363"/>
                  <a:pt x="5814168" y="5991756"/>
                  <a:pt x="5814168" y="5930019"/>
                </a:cubicBezTo>
                <a:cubicBezTo>
                  <a:pt x="5814168" y="5868282"/>
                  <a:pt x="5820487" y="5815675"/>
                  <a:pt x="5820487" y="5815675"/>
                </a:cubicBezTo>
                <a:close/>
                <a:moveTo>
                  <a:pt x="5028063" y="5815675"/>
                </a:moveTo>
                <a:lnTo>
                  <a:pt x="5073393" y="5815675"/>
                </a:lnTo>
                <a:cubicBezTo>
                  <a:pt x="5073393" y="5815675"/>
                  <a:pt x="5079711" y="5868282"/>
                  <a:pt x="5079711" y="5930019"/>
                </a:cubicBezTo>
                <a:cubicBezTo>
                  <a:pt x="5079711" y="5991756"/>
                  <a:pt x="5073393" y="6044363"/>
                  <a:pt x="5073393" y="6044363"/>
                </a:cubicBezTo>
                <a:lnTo>
                  <a:pt x="5028063" y="6044363"/>
                </a:lnTo>
                <a:cubicBezTo>
                  <a:pt x="5028063" y="6044363"/>
                  <a:pt x="5021806" y="5991756"/>
                  <a:pt x="5021806" y="5930019"/>
                </a:cubicBezTo>
                <a:cubicBezTo>
                  <a:pt x="5021806" y="5868282"/>
                  <a:pt x="5028063" y="5815675"/>
                  <a:pt x="5028063" y="5815675"/>
                </a:cubicBezTo>
                <a:close/>
                <a:moveTo>
                  <a:pt x="4235631" y="5815675"/>
                </a:moveTo>
                <a:lnTo>
                  <a:pt x="4280961" y="5815675"/>
                </a:lnTo>
                <a:cubicBezTo>
                  <a:pt x="4280961" y="5815675"/>
                  <a:pt x="4287283" y="5868282"/>
                  <a:pt x="4287283" y="5930019"/>
                </a:cubicBezTo>
                <a:cubicBezTo>
                  <a:pt x="4287283" y="5991756"/>
                  <a:pt x="4280961" y="6044363"/>
                  <a:pt x="4280961" y="6044363"/>
                </a:cubicBezTo>
                <a:lnTo>
                  <a:pt x="4235631" y="6044363"/>
                </a:lnTo>
                <a:cubicBezTo>
                  <a:pt x="4235631" y="6044363"/>
                  <a:pt x="4229312" y="5991756"/>
                  <a:pt x="4229312" y="5930019"/>
                </a:cubicBezTo>
                <a:cubicBezTo>
                  <a:pt x="4229312" y="5868282"/>
                  <a:pt x="4235631" y="5815675"/>
                  <a:pt x="4235631" y="5815675"/>
                </a:cubicBezTo>
                <a:close/>
                <a:moveTo>
                  <a:pt x="3443358" y="5815675"/>
                </a:moveTo>
                <a:lnTo>
                  <a:pt x="3488682" y="5815675"/>
                </a:lnTo>
                <a:cubicBezTo>
                  <a:pt x="3488682" y="5815675"/>
                  <a:pt x="3495001" y="5868282"/>
                  <a:pt x="3495001" y="5930019"/>
                </a:cubicBezTo>
                <a:cubicBezTo>
                  <a:pt x="3495001" y="5991756"/>
                  <a:pt x="3488682" y="6044363"/>
                  <a:pt x="3488682" y="6044363"/>
                </a:cubicBezTo>
                <a:lnTo>
                  <a:pt x="3443358" y="6044363"/>
                </a:lnTo>
                <a:cubicBezTo>
                  <a:pt x="3443358" y="6044363"/>
                  <a:pt x="3437099" y="5991756"/>
                  <a:pt x="3437099" y="5930019"/>
                </a:cubicBezTo>
                <a:cubicBezTo>
                  <a:pt x="3437099" y="5868282"/>
                  <a:pt x="3443358" y="5815675"/>
                  <a:pt x="3443358" y="5815675"/>
                </a:cubicBezTo>
                <a:close/>
                <a:moveTo>
                  <a:pt x="2650940" y="5815675"/>
                </a:moveTo>
                <a:lnTo>
                  <a:pt x="2696266" y="5815675"/>
                </a:lnTo>
                <a:cubicBezTo>
                  <a:pt x="2696266" y="5815675"/>
                  <a:pt x="2702585" y="5868282"/>
                  <a:pt x="2702585" y="5930019"/>
                </a:cubicBezTo>
                <a:cubicBezTo>
                  <a:pt x="2702585" y="5991756"/>
                  <a:pt x="2696266" y="6044363"/>
                  <a:pt x="2696266" y="6044363"/>
                </a:cubicBezTo>
                <a:lnTo>
                  <a:pt x="2650940" y="6044363"/>
                </a:lnTo>
                <a:cubicBezTo>
                  <a:pt x="2650940" y="6044363"/>
                  <a:pt x="2644684" y="5991756"/>
                  <a:pt x="2644684" y="5930019"/>
                </a:cubicBezTo>
                <a:cubicBezTo>
                  <a:pt x="2644684" y="5868282"/>
                  <a:pt x="2650940" y="5815675"/>
                  <a:pt x="2650940" y="5815675"/>
                </a:cubicBezTo>
                <a:close/>
                <a:moveTo>
                  <a:pt x="1858507" y="5815675"/>
                </a:moveTo>
                <a:lnTo>
                  <a:pt x="1903833" y="5815675"/>
                </a:lnTo>
                <a:cubicBezTo>
                  <a:pt x="1903833" y="5815675"/>
                  <a:pt x="1910149" y="5868282"/>
                  <a:pt x="1910149" y="5930019"/>
                </a:cubicBezTo>
                <a:cubicBezTo>
                  <a:pt x="1910149" y="5991756"/>
                  <a:pt x="1903833" y="6044363"/>
                  <a:pt x="1903833" y="6044363"/>
                </a:cubicBezTo>
                <a:lnTo>
                  <a:pt x="1858507" y="6044363"/>
                </a:lnTo>
                <a:cubicBezTo>
                  <a:pt x="1858507" y="6044363"/>
                  <a:pt x="1852249" y="5991756"/>
                  <a:pt x="1852249" y="5930019"/>
                </a:cubicBezTo>
                <a:cubicBezTo>
                  <a:pt x="1852249" y="5868282"/>
                  <a:pt x="1858507" y="5815675"/>
                  <a:pt x="1858507" y="5815675"/>
                </a:cubicBezTo>
                <a:close/>
                <a:moveTo>
                  <a:pt x="1066095" y="5815675"/>
                </a:moveTo>
                <a:lnTo>
                  <a:pt x="1111424" y="5815675"/>
                </a:lnTo>
                <a:cubicBezTo>
                  <a:pt x="1111424" y="5815675"/>
                  <a:pt x="1117743" y="5868282"/>
                  <a:pt x="1117743" y="5930019"/>
                </a:cubicBezTo>
                <a:cubicBezTo>
                  <a:pt x="1117743" y="5991756"/>
                  <a:pt x="1111424" y="6044363"/>
                  <a:pt x="1111424" y="6044363"/>
                </a:cubicBezTo>
                <a:lnTo>
                  <a:pt x="1066095" y="6044363"/>
                </a:lnTo>
                <a:cubicBezTo>
                  <a:pt x="1066095" y="6044363"/>
                  <a:pt x="1059840" y="5991756"/>
                  <a:pt x="1059840" y="5930019"/>
                </a:cubicBezTo>
                <a:cubicBezTo>
                  <a:pt x="1059840" y="5868282"/>
                  <a:pt x="1066095" y="5815675"/>
                  <a:pt x="1066095" y="5815675"/>
                </a:cubicBezTo>
                <a:close/>
                <a:moveTo>
                  <a:pt x="273723" y="5815675"/>
                </a:moveTo>
                <a:lnTo>
                  <a:pt x="319051" y="5815675"/>
                </a:lnTo>
                <a:cubicBezTo>
                  <a:pt x="319051" y="5815675"/>
                  <a:pt x="325372" y="5868282"/>
                  <a:pt x="325372" y="5930019"/>
                </a:cubicBezTo>
                <a:cubicBezTo>
                  <a:pt x="325372" y="5991756"/>
                  <a:pt x="319051" y="6044363"/>
                  <a:pt x="319051" y="6044363"/>
                </a:cubicBezTo>
                <a:lnTo>
                  <a:pt x="273723" y="6044363"/>
                </a:lnTo>
                <a:cubicBezTo>
                  <a:pt x="273723" y="6044363"/>
                  <a:pt x="267467" y="5991756"/>
                  <a:pt x="267467" y="5930019"/>
                </a:cubicBezTo>
                <a:cubicBezTo>
                  <a:pt x="267467" y="5868282"/>
                  <a:pt x="273723" y="5815675"/>
                  <a:pt x="273723" y="5815675"/>
                </a:cubicBezTo>
                <a:close/>
                <a:moveTo>
                  <a:pt x="5161164" y="5738894"/>
                </a:moveTo>
                <a:lnTo>
                  <a:pt x="5169559" y="5742605"/>
                </a:lnTo>
                <a:cubicBezTo>
                  <a:pt x="5185768" y="5749908"/>
                  <a:pt x="5223201" y="5767409"/>
                  <a:pt x="5263326" y="5790585"/>
                </a:cubicBezTo>
                <a:cubicBezTo>
                  <a:pt x="5316827" y="5821485"/>
                  <a:pt x="5359219" y="5853215"/>
                  <a:pt x="5359219" y="5853215"/>
                </a:cubicBezTo>
                <a:lnTo>
                  <a:pt x="5336555" y="5892480"/>
                </a:lnTo>
                <a:cubicBezTo>
                  <a:pt x="5336555" y="5892480"/>
                  <a:pt x="5287844" y="5871603"/>
                  <a:pt x="5234405" y="5840766"/>
                </a:cubicBezTo>
                <a:cubicBezTo>
                  <a:pt x="5180903" y="5809866"/>
                  <a:pt x="5138513" y="5778135"/>
                  <a:pt x="5138513" y="5778135"/>
                </a:cubicBezTo>
                <a:close/>
                <a:moveTo>
                  <a:pt x="4368734" y="5738894"/>
                </a:moveTo>
                <a:lnTo>
                  <a:pt x="4377133" y="5742605"/>
                </a:lnTo>
                <a:cubicBezTo>
                  <a:pt x="4393335" y="5749908"/>
                  <a:pt x="4430767" y="5767409"/>
                  <a:pt x="4470896" y="5790585"/>
                </a:cubicBezTo>
                <a:cubicBezTo>
                  <a:pt x="4524397" y="5821485"/>
                  <a:pt x="4566786" y="5853215"/>
                  <a:pt x="4566786" y="5853215"/>
                </a:cubicBezTo>
                <a:lnTo>
                  <a:pt x="4544124" y="5892480"/>
                </a:lnTo>
                <a:cubicBezTo>
                  <a:pt x="4544124" y="5892480"/>
                  <a:pt x="4495410" y="5871603"/>
                  <a:pt x="4441974" y="5840766"/>
                </a:cubicBezTo>
                <a:cubicBezTo>
                  <a:pt x="4388473" y="5809866"/>
                  <a:pt x="4346083" y="5778135"/>
                  <a:pt x="4346083" y="5778135"/>
                </a:cubicBezTo>
                <a:close/>
                <a:moveTo>
                  <a:pt x="3576458" y="5738894"/>
                </a:moveTo>
                <a:lnTo>
                  <a:pt x="3584854" y="5742605"/>
                </a:lnTo>
                <a:cubicBezTo>
                  <a:pt x="3601064" y="5749908"/>
                  <a:pt x="3638493" y="5767409"/>
                  <a:pt x="3678618" y="5790585"/>
                </a:cubicBezTo>
                <a:cubicBezTo>
                  <a:pt x="3732116" y="5821485"/>
                  <a:pt x="3774507" y="5853215"/>
                  <a:pt x="3774507" y="5853215"/>
                </a:cubicBezTo>
                <a:lnTo>
                  <a:pt x="3751844" y="5892480"/>
                </a:lnTo>
                <a:cubicBezTo>
                  <a:pt x="3751844" y="5892480"/>
                  <a:pt x="3703131" y="5871603"/>
                  <a:pt x="3649698" y="5840766"/>
                </a:cubicBezTo>
                <a:cubicBezTo>
                  <a:pt x="3596198" y="5809866"/>
                  <a:pt x="3553805" y="5778135"/>
                  <a:pt x="3553805" y="5778135"/>
                </a:cubicBezTo>
                <a:close/>
                <a:moveTo>
                  <a:pt x="2784039" y="5738894"/>
                </a:moveTo>
                <a:lnTo>
                  <a:pt x="2792433" y="5742605"/>
                </a:lnTo>
                <a:cubicBezTo>
                  <a:pt x="2808644" y="5749908"/>
                  <a:pt x="2846075" y="5767409"/>
                  <a:pt x="2886199" y="5790585"/>
                </a:cubicBezTo>
                <a:cubicBezTo>
                  <a:pt x="2939703" y="5821485"/>
                  <a:pt x="2982097" y="5853215"/>
                  <a:pt x="2982097" y="5853215"/>
                </a:cubicBezTo>
                <a:lnTo>
                  <a:pt x="2959430" y="5892480"/>
                </a:lnTo>
                <a:cubicBezTo>
                  <a:pt x="2959430" y="5892480"/>
                  <a:pt x="2910714" y="5871603"/>
                  <a:pt x="2857283" y="5840766"/>
                </a:cubicBezTo>
                <a:cubicBezTo>
                  <a:pt x="2803779" y="5809866"/>
                  <a:pt x="2761385" y="5778135"/>
                  <a:pt x="2761385" y="5778135"/>
                </a:cubicBezTo>
                <a:close/>
                <a:moveTo>
                  <a:pt x="1991605" y="5738894"/>
                </a:moveTo>
                <a:lnTo>
                  <a:pt x="2000001" y="5742605"/>
                </a:lnTo>
                <a:cubicBezTo>
                  <a:pt x="2016209" y="5749908"/>
                  <a:pt x="2053645" y="5767409"/>
                  <a:pt x="2093772" y="5790585"/>
                </a:cubicBezTo>
                <a:cubicBezTo>
                  <a:pt x="2147282" y="5821485"/>
                  <a:pt x="2189673" y="5853215"/>
                  <a:pt x="2189673" y="5853215"/>
                </a:cubicBezTo>
                <a:lnTo>
                  <a:pt x="2167008" y="5892480"/>
                </a:lnTo>
                <a:cubicBezTo>
                  <a:pt x="2167008" y="5892480"/>
                  <a:pt x="2118294" y="5871603"/>
                  <a:pt x="2064848" y="5840766"/>
                </a:cubicBezTo>
                <a:cubicBezTo>
                  <a:pt x="2011345" y="5809866"/>
                  <a:pt x="1968954" y="5778135"/>
                  <a:pt x="1968954" y="5778135"/>
                </a:cubicBezTo>
                <a:close/>
                <a:moveTo>
                  <a:pt x="1199194" y="5738894"/>
                </a:moveTo>
                <a:lnTo>
                  <a:pt x="1207591" y="5742605"/>
                </a:lnTo>
                <a:cubicBezTo>
                  <a:pt x="1223798" y="5749908"/>
                  <a:pt x="1261232" y="5767409"/>
                  <a:pt x="1301358" y="5790585"/>
                </a:cubicBezTo>
                <a:cubicBezTo>
                  <a:pt x="1354860" y="5821485"/>
                  <a:pt x="1397251" y="5853215"/>
                  <a:pt x="1397251" y="5853215"/>
                </a:cubicBezTo>
                <a:lnTo>
                  <a:pt x="1374587" y="5892480"/>
                </a:lnTo>
                <a:cubicBezTo>
                  <a:pt x="1374587" y="5892480"/>
                  <a:pt x="1325877" y="5871603"/>
                  <a:pt x="1272437" y="5840766"/>
                </a:cubicBezTo>
                <a:cubicBezTo>
                  <a:pt x="1218935" y="5809866"/>
                  <a:pt x="1176543" y="5778135"/>
                  <a:pt x="1176543" y="5778135"/>
                </a:cubicBezTo>
                <a:close/>
                <a:moveTo>
                  <a:pt x="406823" y="5738894"/>
                </a:moveTo>
                <a:lnTo>
                  <a:pt x="415219" y="5742605"/>
                </a:lnTo>
                <a:cubicBezTo>
                  <a:pt x="431427" y="5749908"/>
                  <a:pt x="468858" y="5767409"/>
                  <a:pt x="508984" y="5790585"/>
                </a:cubicBezTo>
                <a:cubicBezTo>
                  <a:pt x="562483" y="5821485"/>
                  <a:pt x="604877" y="5853215"/>
                  <a:pt x="604877" y="5853215"/>
                </a:cubicBezTo>
                <a:lnTo>
                  <a:pt x="582212" y="5892480"/>
                </a:lnTo>
                <a:cubicBezTo>
                  <a:pt x="582212" y="5892480"/>
                  <a:pt x="533501" y="5871603"/>
                  <a:pt x="480064" y="5840766"/>
                </a:cubicBezTo>
                <a:cubicBezTo>
                  <a:pt x="426563" y="5809866"/>
                  <a:pt x="384172" y="5778135"/>
                  <a:pt x="384172" y="5778135"/>
                </a:cubicBezTo>
                <a:close/>
                <a:moveTo>
                  <a:pt x="5953539" y="5738871"/>
                </a:moveTo>
                <a:cubicBezTo>
                  <a:pt x="5953539" y="5738871"/>
                  <a:pt x="6002251" y="5759684"/>
                  <a:pt x="6055753" y="5790585"/>
                </a:cubicBezTo>
                <a:lnTo>
                  <a:pt x="6114357" y="5827567"/>
                </a:lnTo>
                <a:lnTo>
                  <a:pt x="6114357" y="5885852"/>
                </a:lnTo>
                <a:lnTo>
                  <a:pt x="6097938" y="5878187"/>
                </a:lnTo>
                <a:cubicBezTo>
                  <a:pt x="6079072" y="5869113"/>
                  <a:pt x="6053519" y="5856184"/>
                  <a:pt x="6026769" y="5840766"/>
                </a:cubicBezTo>
                <a:cubicBezTo>
                  <a:pt x="5973268" y="5809866"/>
                  <a:pt x="5930874" y="5778135"/>
                  <a:pt x="5930874" y="5778135"/>
                </a:cubicBezTo>
                <a:close/>
                <a:moveTo>
                  <a:pt x="5732767" y="5738871"/>
                </a:moveTo>
                <a:lnTo>
                  <a:pt x="5755432" y="5778135"/>
                </a:lnTo>
                <a:cubicBezTo>
                  <a:pt x="5755432" y="5778135"/>
                  <a:pt x="5713039" y="5809866"/>
                  <a:pt x="5659540" y="5840766"/>
                </a:cubicBezTo>
                <a:cubicBezTo>
                  <a:pt x="5606037" y="5871666"/>
                  <a:pt x="5557325" y="5892480"/>
                  <a:pt x="5557325" y="5892480"/>
                </a:cubicBezTo>
                <a:lnTo>
                  <a:pt x="5534662" y="5853215"/>
                </a:lnTo>
                <a:cubicBezTo>
                  <a:pt x="5534662" y="5853215"/>
                  <a:pt x="5577054" y="5821485"/>
                  <a:pt x="5630554" y="5790585"/>
                </a:cubicBezTo>
                <a:cubicBezTo>
                  <a:pt x="5684055" y="5759684"/>
                  <a:pt x="5732767" y="5738871"/>
                  <a:pt x="5732767" y="5738871"/>
                </a:cubicBezTo>
                <a:close/>
                <a:moveTo>
                  <a:pt x="5161113" y="5738871"/>
                </a:moveTo>
                <a:lnTo>
                  <a:pt x="5161176" y="5738871"/>
                </a:lnTo>
                <a:lnTo>
                  <a:pt x="5161164" y="5738894"/>
                </a:lnTo>
                <a:close/>
                <a:moveTo>
                  <a:pt x="4940405" y="5738871"/>
                </a:moveTo>
                <a:lnTo>
                  <a:pt x="4963069" y="5778135"/>
                </a:lnTo>
                <a:cubicBezTo>
                  <a:pt x="4963069" y="5778135"/>
                  <a:pt x="4920675" y="5809866"/>
                  <a:pt x="4867176" y="5840766"/>
                </a:cubicBezTo>
                <a:cubicBezTo>
                  <a:pt x="4813674" y="5871666"/>
                  <a:pt x="4764961" y="5892480"/>
                  <a:pt x="4764961" y="5892480"/>
                </a:cubicBezTo>
                <a:lnTo>
                  <a:pt x="4742295" y="5853215"/>
                </a:lnTo>
                <a:cubicBezTo>
                  <a:pt x="4742295" y="5853215"/>
                  <a:pt x="4784686" y="5821485"/>
                  <a:pt x="4838187" y="5790585"/>
                </a:cubicBezTo>
                <a:cubicBezTo>
                  <a:pt x="4891691" y="5759684"/>
                  <a:pt x="4940405" y="5738871"/>
                  <a:pt x="4940405" y="5738871"/>
                </a:cubicBezTo>
                <a:close/>
                <a:moveTo>
                  <a:pt x="4368680" y="5738871"/>
                </a:moveTo>
                <a:lnTo>
                  <a:pt x="4368743" y="5738871"/>
                </a:lnTo>
                <a:lnTo>
                  <a:pt x="4368734" y="5738894"/>
                </a:lnTo>
                <a:close/>
                <a:moveTo>
                  <a:pt x="4147907" y="5738871"/>
                </a:moveTo>
                <a:lnTo>
                  <a:pt x="4170572" y="5778135"/>
                </a:lnTo>
                <a:cubicBezTo>
                  <a:pt x="4170572" y="5778135"/>
                  <a:pt x="4128181" y="5809866"/>
                  <a:pt x="4074680" y="5840766"/>
                </a:cubicBezTo>
                <a:cubicBezTo>
                  <a:pt x="4021176" y="5871666"/>
                  <a:pt x="3972463" y="5892480"/>
                  <a:pt x="3972463" y="5892480"/>
                </a:cubicBezTo>
                <a:lnTo>
                  <a:pt x="3949801" y="5853215"/>
                </a:lnTo>
                <a:lnTo>
                  <a:pt x="3949866" y="5853215"/>
                </a:lnTo>
                <a:cubicBezTo>
                  <a:pt x="3949866" y="5853215"/>
                  <a:pt x="3992258" y="5821485"/>
                  <a:pt x="4045760" y="5790585"/>
                </a:cubicBezTo>
                <a:cubicBezTo>
                  <a:pt x="4099257" y="5759684"/>
                  <a:pt x="4147907" y="5738871"/>
                  <a:pt x="4147907" y="5738871"/>
                </a:cubicBezTo>
                <a:close/>
                <a:moveTo>
                  <a:pt x="3576404" y="5738871"/>
                </a:moveTo>
                <a:lnTo>
                  <a:pt x="3576470" y="5738871"/>
                </a:lnTo>
                <a:lnTo>
                  <a:pt x="3576458" y="5738894"/>
                </a:lnTo>
                <a:close/>
                <a:moveTo>
                  <a:pt x="3355638" y="5738871"/>
                </a:moveTo>
                <a:lnTo>
                  <a:pt x="3378302" y="5778135"/>
                </a:lnTo>
                <a:cubicBezTo>
                  <a:pt x="3378302" y="5778135"/>
                  <a:pt x="3335909" y="5809866"/>
                  <a:pt x="3282409" y="5840766"/>
                </a:cubicBezTo>
                <a:cubicBezTo>
                  <a:pt x="3228904" y="5871666"/>
                  <a:pt x="3180193" y="5892480"/>
                  <a:pt x="3180193" y="5892480"/>
                </a:cubicBezTo>
                <a:lnTo>
                  <a:pt x="3157529" y="5853215"/>
                </a:lnTo>
                <a:cubicBezTo>
                  <a:pt x="3157529" y="5853215"/>
                  <a:pt x="3199921" y="5821485"/>
                  <a:pt x="3253423" y="5790585"/>
                </a:cubicBezTo>
                <a:cubicBezTo>
                  <a:pt x="3306926" y="5759684"/>
                  <a:pt x="3355638" y="5738871"/>
                  <a:pt x="3355638" y="5738871"/>
                </a:cubicBezTo>
                <a:close/>
                <a:moveTo>
                  <a:pt x="2783988" y="5738871"/>
                </a:moveTo>
                <a:lnTo>
                  <a:pt x="2784048" y="5738871"/>
                </a:lnTo>
                <a:lnTo>
                  <a:pt x="2784039" y="5738894"/>
                </a:lnTo>
                <a:close/>
                <a:moveTo>
                  <a:pt x="2563219" y="5738871"/>
                </a:moveTo>
                <a:lnTo>
                  <a:pt x="2585884" y="5778135"/>
                </a:lnTo>
                <a:cubicBezTo>
                  <a:pt x="2585884" y="5778135"/>
                  <a:pt x="2543492" y="5809866"/>
                  <a:pt x="2489991" y="5840766"/>
                </a:cubicBezTo>
                <a:cubicBezTo>
                  <a:pt x="2436487" y="5871666"/>
                  <a:pt x="2387778" y="5892480"/>
                  <a:pt x="2387778" y="5892480"/>
                </a:cubicBezTo>
                <a:lnTo>
                  <a:pt x="2365115" y="5853215"/>
                </a:lnTo>
                <a:cubicBezTo>
                  <a:pt x="2365115" y="5853215"/>
                  <a:pt x="2407507" y="5821485"/>
                  <a:pt x="2461006" y="5790585"/>
                </a:cubicBezTo>
                <a:cubicBezTo>
                  <a:pt x="2514504" y="5759684"/>
                  <a:pt x="2563219" y="5738871"/>
                  <a:pt x="2563219" y="5738871"/>
                </a:cubicBezTo>
                <a:close/>
                <a:moveTo>
                  <a:pt x="1991555" y="5738871"/>
                </a:moveTo>
                <a:lnTo>
                  <a:pt x="1991620" y="5738871"/>
                </a:lnTo>
                <a:lnTo>
                  <a:pt x="1991605" y="5738894"/>
                </a:lnTo>
                <a:close/>
                <a:moveTo>
                  <a:pt x="1770715" y="5738871"/>
                </a:moveTo>
                <a:lnTo>
                  <a:pt x="1793380" y="5778135"/>
                </a:lnTo>
                <a:cubicBezTo>
                  <a:pt x="1793380" y="5778135"/>
                  <a:pt x="1750985" y="5809866"/>
                  <a:pt x="1697507" y="5840766"/>
                </a:cubicBezTo>
                <a:cubicBezTo>
                  <a:pt x="1644002" y="5871666"/>
                  <a:pt x="1595293" y="5892480"/>
                  <a:pt x="1595293" y="5892480"/>
                </a:cubicBezTo>
                <a:lnTo>
                  <a:pt x="1572625" y="5853215"/>
                </a:lnTo>
                <a:lnTo>
                  <a:pt x="1572692" y="5853215"/>
                </a:lnTo>
                <a:cubicBezTo>
                  <a:pt x="1572692" y="5853215"/>
                  <a:pt x="1615084" y="5821485"/>
                  <a:pt x="1668586" y="5790585"/>
                </a:cubicBezTo>
                <a:cubicBezTo>
                  <a:pt x="1722063" y="5759684"/>
                  <a:pt x="1770715" y="5738871"/>
                  <a:pt x="1770715" y="5738871"/>
                </a:cubicBezTo>
                <a:close/>
                <a:moveTo>
                  <a:pt x="1199144" y="5738871"/>
                </a:moveTo>
                <a:lnTo>
                  <a:pt x="1199206" y="5738871"/>
                </a:lnTo>
                <a:lnTo>
                  <a:pt x="1199194" y="5738894"/>
                </a:lnTo>
                <a:close/>
                <a:moveTo>
                  <a:pt x="978375" y="5738871"/>
                </a:moveTo>
                <a:lnTo>
                  <a:pt x="1001037" y="5778135"/>
                </a:lnTo>
                <a:cubicBezTo>
                  <a:pt x="1001037" y="5778135"/>
                  <a:pt x="958645" y="5809866"/>
                  <a:pt x="905143" y="5840766"/>
                </a:cubicBezTo>
                <a:cubicBezTo>
                  <a:pt x="851643" y="5871666"/>
                  <a:pt x="802928" y="5892480"/>
                  <a:pt x="802928" y="5892480"/>
                </a:cubicBezTo>
                <a:lnTo>
                  <a:pt x="780267" y="5853215"/>
                </a:lnTo>
                <a:lnTo>
                  <a:pt x="780328" y="5853215"/>
                </a:lnTo>
                <a:cubicBezTo>
                  <a:pt x="780328" y="5853215"/>
                  <a:pt x="822721" y="5821485"/>
                  <a:pt x="876221" y="5790585"/>
                </a:cubicBezTo>
                <a:cubicBezTo>
                  <a:pt x="929723" y="5759684"/>
                  <a:pt x="978375" y="5738871"/>
                  <a:pt x="978375" y="5738871"/>
                </a:cubicBezTo>
                <a:close/>
                <a:moveTo>
                  <a:pt x="406771" y="5738871"/>
                </a:moveTo>
                <a:lnTo>
                  <a:pt x="406836" y="5738871"/>
                </a:lnTo>
                <a:lnTo>
                  <a:pt x="406823" y="5738894"/>
                </a:lnTo>
                <a:close/>
                <a:moveTo>
                  <a:pt x="185939" y="5738871"/>
                </a:moveTo>
                <a:lnTo>
                  <a:pt x="208602" y="5778135"/>
                </a:lnTo>
                <a:cubicBezTo>
                  <a:pt x="208602" y="5778135"/>
                  <a:pt x="166212" y="5809866"/>
                  <a:pt x="112710" y="5840766"/>
                </a:cubicBezTo>
                <a:cubicBezTo>
                  <a:pt x="59207" y="5871666"/>
                  <a:pt x="10495" y="5892480"/>
                  <a:pt x="10495" y="5892480"/>
                </a:cubicBezTo>
                <a:lnTo>
                  <a:pt x="0" y="5874298"/>
                </a:lnTo>
                <a:lnTo>
                  <a:pt x="0" y="5844525"/>
                </a:lnTo>
                <a:lnTo>
                  <a:pt x="15778" y="5833488"/>
                </a:lnTo>
                <a:cubicBezTo>
                  <a:pt x="33064" y="5821692"/>
                  <a:pt x="57037" y="5806034"/>
                  <a:pt x="83787" y="5790585"/>
                </a:cubicBezTo>
                <a:cubicBezTo>
                  <a:pt x="137291" y="5759684"/>
                  <a:pt x="185939" y="5738871"/>
                  <a:pt x="185939" y="5738871"/>
                </a:cubicBezTo>
                <a:close/>
                <a:moveTo>
                  <a:pt x="5424277" y="5586921"/>
                </a:moveTo>
                <a:lnTo>
                  <a:pt x="5469603" y="5586921"/>
                </a:lnTo>
                <a:cubicBezTo>
                  <a:pt x="5469603" y="5586921"/>
                  <a:pt x="5475923" y="5639529"/>
                  <a:pt x="5475923" y="5701330"/>
                </a:cubicBezTo>
                <a:cubicBezTo>
                  <a:pt x="5475923" y="5763130"/>
                  <a:pt x="5469603" y="5815675"/>
                  <a:pt x="5469603" y="5815675"/>
                </a:cubicBezTo>
                <a:lnTo>
                  <a:pt x="5424277" y="5815675"/>
                </a:lnTo>
                <a:cubicBezTo>
                  <a:pt x="5424277" y="5815675"/>
                  <a:pt x="5418020" y="5763067"/>
                  <a:pt x="5418020" y="5701330"/>
                </a:cubicBezTo>
                <a:cubicBezTo>
                  <a:pt x="5418020" y="5639593"/>
                  <a:pt x="5424277" y="5586921"/>
                  <a:pt x="5424277" y="5586921"/>
                </a:cubicBezTo>
                <a:close/>
                <a:moveTo>
                  <a:pt x="4631846" y="5586921"/>
                </a:moveTo>
                <a:lnTo>
                  <a:pt x="4677177" y="5586921"/>
                </a:lnTo>
                <a:cubicBezTo>
                  <a:pt x="4677177" y="5586921"/>
                  <a:pt x="4683497" y="5639529"/>
                  <a:pt x="4683497" y="5701330"/>
                </a:cubicBezTo>
                <a:cubicBezTo>
                  <a:pt x="4683497" y="5763130"/>
                  <a:pt x="4677177" y="5815675"/>
                  <a:pt x="4677177" y="5815675"/>
                </a:cubicBezTo>
                <a:lnTo>
                  <a:pt x="4631846" y="5815675"/>
                </a:lnTo>
                <a:cubicBezTo>
                  <a:pt x="4631846" y="5815675"/>
                  <a:pt x="4625526" y="5763067"/>
                  <a:pt x="4625526" y="5701330"/>
                </a:cubicBezTo>
                <a:cubicBezTo>
                  <a:pt x="4625526" y="5639593"/>
                  <a:pt x="4631846" y="5586921"/>
                  <a:pt x="4631846" y="5586921"/>
                </a:cubicBezTo>
                <a:close/>
                <a:moveTo>
                  <a:pt x="3839502" y="5586921"/>
                </a:moveTo>
                <a:lnTo>
                  <a:pt x="3884741" y="5586921"/>
                </a:lnTo>
                <a:cubicBezTo>
                  <a:pt x="3884741" y="5586921"/>
                  <a:pt x="3891062" y="5639529"/>
                  <a:pt x="3891062" y="5701330"/>
                </a:cubicBezTo>
                <a:cubicBezTo>
                  <a:pt x="3891062" y="5763130"/>
                  <a:pt x="3884741" y="5815675"/>
                  <a:pt x="3884741" y="5815675"/>
                </a:cubicBezTo>
                <a:lnTo>
                  <a:pt x="3839502" y="5815675"/>
                </a:lnTo>
                <a:cubicBezTo>
                  <a:pt x="3839502" y="5815675"/>
                  <a:pt x="3833245" y="5763067"/>
                  <a:pt x="3833245" y="5701330"/>
                </a:cubicBezTo>
                <a:cubicBezTo>
                  <a:pt x="3833245" y="5639593"/>
                  <a:pt x="3839502" y="5586921"/>
                  <a:pt x="3839502" y="5586921"/>
                </a:cubicBezTo>
                <a:close/>
                <a:moveTo>
                  <a:pt x="3047151" y="5586921"/>
                </a:moveTo>
                <a:lnTo>
                  <a:pt x="3092475" y="5586921"/>
                </a:lnTo>
                <a:cubicBezTo>
                  <a:pt x="3092475" y="5586921"/>
                  <a:pt x="3098798" y="5639529"/>
                  <a:pt x="3098798" y="5701330"/>
                </a:cubicBezTo>
                <a:cubicBezTo>
                  <a:pt x="3098798" y="5763130"/>
                  <a:pt x="3092475" y="5815675"/>
                  <a:pt x="3092475" y="5815675"/>
                </a:cubicBezTo>
                <a:lnTo>
                  <a:pt x="3047151" y="5815675"/>
                </a:lnTo>
                <a:cubicBezTo>
                  <a:pt x="3047151" y="5815675"/>
                  <a:pt x="3040896" y="5763067"/>
                  <a:pt x="3040896" y="5701330"/>
                </a:cubicBezTo>
                <a:cubicBezTo>
                  <a:pt x="3040896" y="5639593"/>
                  <a:pt x="3047151" y="5586921"/>
                  <a:pt x="3047151" y="5586921"/>
                </a:cubicBezTo>
                <a:close/>
                <a:moveTo>
                  <a:pt x="2254725" y="5586921"/>
                </a:moveTo>
                <a:lnTo>
                  <a:pt x="2300053" y="5586921"/>
                </a:lnTo>
                <a:cubicBezTo>
                  <a:pt x="2300053" y="5586921"/>
                  <a:pt x="2306378" y="5639529"/>
                  <a:pt x="2306378" y="5701330"/>
                </a:cubicBezTo>
                <a:cubicBezTo>
                  <a:pt x="2306378" y="5763130"/>
                  <a:pt x="2300053" y="5815675"/>
                  <a:pt x="2300053" y="5815675"/>
                </a:cubicBezTo>
                <a:lnTo>
                  <a:pt x="2254725" y="5815675"/>
                </a:lnTo>
                <a:cubicBezTo>
                  <a:pt x="2254725" y="5815675"/>
                  <a:pt x="2248404" y="5763067"/>
                  <a:pt x="2248404" y="5701330"/>
                </a:cubicBezTo>
                <a:cubicBezTo>
                  <a:pt x="2248404" y="5639593"/>
                  <a:pt x="2254725" y="5586921"/>
                  <a:pt x="2254725" y="5586921"/>
                </a:cubicBezTo>
                <a:close/>
                <a:moveTo>
                  <a:pt x="1462303" y="5586921"/>
                </a:moveTo>
                <a:lnTo>
                  <a:pt x="1507634" y="5586921"/>
                </a:lnTo>
                <a:cubicBezTo>
                  <a:pt x="1507634" y="5586921"/>
                  <a:pt x="1513955" y="5639529"/>
                  <a:pt x="1513955" y="5701330"/>
                </a:cubicBezTo>
                <a:cubicBezTo>
                  <a:pt x="1513955" y="5763130"/>
                  <a:pt x="1507634" y="5815675"/>
                  <a:pt x="1507634" y="5815675"/>
                </a:cubicBezTo>
                <a:lnTo>
                  <a:pt x="1462303" y="5815675"/>
                </a:lnTo>
                <a:cubicBezTo>
                  <a:pt x="1462303" y="5815675"/>
                  <a:pt x="1456047" y="5763067"/>
                  <a:pt x="1456047" y="5701330"/>
                </a:cubicBezTo>
                <a:cubicBezTo>
                  <a:pt x="1456047" y="5639593"/>
                  <a:pt x="1462303" y="5586921"/>
                  <a:pt x="1462303" y="5586921"/>
                </a:cubicBezTo>
                <a:close/>
                <a:moveTo>
                  <a:pt x="669878" y="5586921"/>
                </a:moveTo>
                <a:lnTo>
                  <a:pt x="715206" y="5586921"/>
                </a:lnTo>
                <a:cubicBezTo>
                  <a:pt x="715206" y="5586921"/>
                  <a:pt x="721525" y="5639529"/>
                  <a:pt x="721525" y="5701330"/>
                </a:cubicBezTo>
                <a:cubicBezTo>
                  <a:pt x="721525" y="5763130"/>
                  <a:pt x="715206" y="5815675"/>
                  <a:pt x="715206" y="5815675"/>
                </a:cubicBezTo>
                <a:lnTo>
                  <a:pt x="669878" y="5815675"/>
                </a:lnTo>
                <a:cubicBezTo>
                  <a:pt x="669878" y="5815675"/>
                  <a:pt x="663556" y="5763067"/>
                  <a:pt x="663556" y="5701330"/>
                </a:cubicBezTo>
                <a:cubicBezTo>
                  <a:pt x="663556" y="5639593"/>
                  <a:pt x="669878" y="5586921"/>
                  <a:pt x="669878" y="5586921"/>
                </a:cubicBezTo>
                <a:close/>
                <a:moveTo>
                  <a:pt x="6114357" y="5516732"/>
                </a:moveTo>
                <a:lnTo>
                  <a:pt x="6114357" y="5575029"/>
                </a:lnTo>
                <a:lnTo>
                  <a:pt x="6055753" y="5612012"/>
                </a:lnTo>
                <a:cubicBezTo>
                  <a:pt x="6002251" y="5642913"/>
                  <a:pt x="5953539" y="5663790"/>
                  <a:pt x="5953539" y="5663790"/>
                </a:cubicBezTo>
                <a:lnTo>
                  <a:pt x="5930874" y="5624525"/>
                </a:lnTo>
                <a:lnTo>
                  <a:pt x="5930874" y="5624462"/>
                </a:lnTo>
                <a:cubicBezTo>
                  <a:pt x="5930874" y="5624462"/>
                  <a:pt x="5973268" y="5592731"/>
                  <a:pt x="6026769" y="5561830"/>
                </a:cubicBezTo>
                <a:cubicBezTo>
                  <a:pt x="6053519" y="5546380"/>
                  <a:pt x="6079072" y="5533451"/>
                  <a:pt x="6097938" y="5524386"/>
                </a:cubicBezTo>
                <a:close/>
                <a:moveTo>
                  <a:pt x="5557376" y="5510139"/>
                </a:moveTo>
                <a:lnTo>
                  <a:pt x="5565773" y="5513852"/>
                </a:lnTo>
                <a:cubicBezTo>
                  <a:pt x="5581980" y="5521154"/>
                  <a:pt x="5619411" y="5538655"/>
                  <a:pt x="5659540" y="5561830"/>
                </a:cubicBezTo>
                <a:cubicBezTo>
                  <a:pt x="5713039" y="5592731"/>
                  <a:pt x="5755429" y="5624462"/>
                  <a:pt x="5755429" y="5624462"/>
                </a:cubicBezTo>
                <a:lnTo>
                  <a:pt x="5732767" y="5663726"/>
                </a:lnTo>
                <a:cubicBezTo>
                  <a:pt x="5732767" y="5663726"/>
                  <a:pt x="5684054" y="5642848"/>
                  <a:pt x="5630617" y="5612012"/>
                </a:cubicBezTo>
                <a:cubicBezTo>
                  <a:pt x="5577117" y="5581112"/>
                  <a:pt x="5534723" y="5549380"/>
                  <a:pt x="5534723" y="5549380"/>
                </a:cubicBezTo>
                <a:close/>
                <a:moveTo>
                  <a:pt x="4764949" y="5510139"/>
                </a:moveTo>
                <a:lnTo>
                  <a:pt x="4773345" y="5513852"/>
                </a:lnTo>
                <a:cubicBezTo>
                  <a:pt x="4789552" y="5521154"/>
                  <a:pt x="4826981" y="5538655"/>
                  <a:pt x="4867111" y="5561830"/>
                </a:cubicBezTo>
                <a:cubicBezTo>
                  <a:pt x="4920613" y="5592731"/>
                  <a:pt x="4963005" y="5624462"/>
                  <a:pt x="4963005" y="5624462"/>
                </a:cubicBezTo>
                <a:lnTo>
                  <a:pt x="4940339" y="5663726"/>
                </a:lnTo>
                <a:cubicBezTo>
                  <a:pt x="4940339" y="5663726"/>
                  <a:pt x="4891628" y="5642848"/>
                  <a:pt x="4838187" y="5612012"/>
                </a:cubicBezTo>
                <a:cubicBezTo>
                  <a:pt x="4784686" y="5581112"/>
                  <a:pt x="4742295" y="5549380"/>
                  <a:pt x="4742295" y="5549380"/>
                </a:cubicBezTo>
                <a:close/>
                <a:moveTo>
                  <a:pt x="3972581" y="5510139"/>
                </a:moveTo>
                <a:lnTo>
                  <a:pt x="3980976" y="5513852"/>
                </a:lnTo>
                <a:cubicBezTo>
                  <a:pt x="3997184" y="5521154"/>
                  <a:pt x="4034618" y="5538655"/>
                  <a:pt x="4074744" y="5561830"/>
                </a:cubicBezTo>
                <a:cubicBezTo>
                  <a:pt x="4128245" y="5592731"/>
                  <a:pt x="4170638" y="5624462"/>
                  <a:pt x="4170638" y="5624462"/>
                </a:cubicBezTo>
                <a:lnTo>
                  <a:pt x="4147972" y="5663726"/>
                </a:lnTo>
                <a:cubicBezTo>
                  <a:pt x="4147972" y="5663726"/>
                  <a:pt x="4099258" y="5642848"/>
                  <a:pt x="4045823" y="5612012"/>
                </a:cubicBezTo>
                <a:cubicBezTo>
                  <a:pt x="3992320" y="5581112"/>
                  <a:pt x="3949930" y="5549380"/>
                  <a:pt x="3949930" y="5549380"/>
                </a:cubicBezTo>
                <a:close/>
                <a:moveTo>
                  <a:pt x="3180244" y="5510139"/>
                </a:moveTo>
                <a:lnTo>
                  <a:pt x="3188642" y="5513852"/>
                </a:lnTo>
                <a:cubicBezTo>
                  <a:pt x="3204849" y="5521154"/>
                  <a:pt x="3242281" y="5538655"/>
                  <a:pt x="3282411" y="5561830"/>
                </a:cubicBezTo>
                <a:cubicBezTo>
                  <a:pt x="3335909" y="5592731"/>
                  <a:pt x="3378302" y="5624462"/>
                  <a:pt x="3378302" y="5624462"/>
                </a:cubicBezTo>
                <a:lnTo>
                  <a:pt x="3355638" y="5663726"/>
                </a:lnTo>
                <a:cubicBezTo>
                  <a:pt x="3355638" y="5663726"/>
                  <a:pt x="3306926" y="5642848"/>
                  <a:pt x="3253486" y="5612012"/>
                </a:cubicBezTo>
                <a:cubicBezTo>
                  <a:pt x="3199986" y="5581112"/>
                  <a:pt x="3157594" y="5549380"/>
                  <a:pt x="3157594" y="5549380"/>
                </a:cubicBezTo>
                <a:close/>
                <a:moveTo>
                  <a:pt x="2387827" y="5510139"/>
                </a:moveTo>
                <a:lnTo>
                  <a:pt x="2396222" y="5513852"/>
                </a:lnTo>
                <a:cubicBezTo>
                  <a:pt x="2412436" y="5521154"/>
                  <a:pt x="2449861" y="5538655"/>
                  <a:pt x="2489991" y="5561830"/>
                </a:cubicBezTo>
                <a:cubicBezTo>
                  <a:pt x="2543492" y="5592731"/>
                  <a:pt x="2585884" y="5624462"/>
                  <a:pt x="2585884" y="5624462"/>
                </a:cubicBezTo>
                <a:lnTo>
                  <a:pt x="2563219" y="5663726"/>
                </a:lnTo>
                <a:cubicBezTo>
                  <a:pt x="2563219" y="5663726"/>
                  <a:pt x="2514504" y="5642848"/>
                  <a:pt x="2461070" y="5612012"/>
                </a:cubicBezTo>
                <a:cubicBezTo>
                  <a:pt x="2407568" y="5581112"/>
                  <a:pt x="2365178" y="5549380"/>
                  <a:pt x="2365178" y="5549380"/>
                </a:cubicBezTo>
                <a:close/>
                <a:moveTo>
                  <a:pt x="1595408" y="5510139"/>
                </a:moveTo>
                <a:lnTo>
                  <a:pt x="1603803" y="5513852"/>
                </a:lnTo>
                <a:cubicBezTo>
                  <a:pt x="1620010" y="5521154"/>
                  <a:pt x="1657445" y="5538655"/>
                  <a:pt x="1697573" y="5561830"/>
                </a:cubicBezTo>
                <a:cubicBezTo>
                  <a:pt x="1751048" y="5592731"/>
                  <a:pt x="1793445" y="5624462"/>
                  <a:pt x="1793445" y="5624462"/>
                </a:cubicBezTo>
                <a:lnTo>
                  <a:pt x="1770778" y="5663726"/>
                </a:lnTo>
                <a:cubicBezTo>
                  <a:pt x="1770778" y="5663726"/>
                  <a:pt x="1722063" y="5642848"/>
                  <a:pt x="1668650" y="5612012"/>
                </a:cubicBezTo>
                <a:cubicBezTo>
                  <a:pt x="1615147" y="5581112"/>
                  <a:pt x="1572757" y="5549380"/>
                  <a:pt x="1572757" y="5549380"/>
                </a:cubicBezTo>
                <a:close/>
                <a:moveTo>
                  <a:pt x="803043" y="5510139"/>
                </a:moveTo>
                <a:lnTo>
                  <a:pt x="811440" y="5513852"/>
                </a:lnTo>
                <a:cubicBezTo>
                  <a:pt x="827645" y="5521154"/>
                  <a:pt x="865080" y="5538655"/>
                  <a:pt x="905206" y="5561830"/>
                </a:cubicBezTo>
                <a:cubicBezTo>
                  <a:pt x="958708" y="5592731"/>
                  <a:pt x="1001101" y="5624462"/>
                  <a:pt x="1001101" y="5624462"/>
                </a:cubicBezTo>
                <a:lnTo>
                  <a:pt x="978439" y="5663726"/>
                </a:lnTo>
                <a:cubicBezTo>
                  <a:pt x="978439" y="5663726"/>
                  <a:pt x="929722" y="5642848"/>
                  <a:pt x="876285" y="5612012"/>
                </a:cubicBezTo>
                <a:cubicBezTo>
                  <a:pt x="822785" y="5581112"/>
                  <a:pt x="780391" y="5549380"/>
                  <a:pt x="780391" y="5549380"/>
                </a:cubicBezTo>
                <a:close/>
                <a:moveTo>
                  <a:pt x="10610" y="5510139"/>
                </a:moveTo>
                <a:lnTo>
                  <a:pt x="19006" y="5513852"/>
                </a:lnTo>
                <a:cubicBezTo>
                  <a:pt x="35214" y="5521154"/>
                  <a:pt x="72646" y="5538655"/>
                  <a:pt x="112773" y="5561830"/>
                </a:cubicBezTo>
                <a:cubicBezTo>
                  <a:pt x="166274" y="5592731"/>
                  <a:pt x="208667" y="5624462"/>
                  <a:pt x="208667" y="5624462"/>
                </a:cubicBezTo>
                <a:lnTo>
                  <a:pt x="186002" y="5663726"/>
                </a:lnTo>
                <a:cubicBezTo>
                  <a:pt x="186002" y="5663726"/>
                  <a:pt x="137290" y="5642848"/>
                  <a:pt x="83851" y="5612012"/>
                </a:cubicBezTo>
                <a:cubicBezTo>
                  <a:pt x="57101" y="5596561"/>
                  <a:pt x="33128" y="5580904"/>
                  <a:pt x="15842" y="5569109"/>
                </a:cubicBezTo>
                <a:lnTo>
                  <a:pt x="0" y="5558027"/>
                </a:lnTo>
                <a:lnTo>
                  <a:pt x="0" y="5528520"/>
                </a:lnTo>
                <a:close/>
                <a:moveTo>
                  <a:pt x="5557325" y="5510117"/>
                </a:moveTo>
                <a:lnTo>
                  <a:pt x="5557388" y="5510117"/>
                </a:lnTo>
                <a:lnTo>
                  <a:pt x="5557376" y="5510139"/>
                </a:lnTo>
                <a:close/>
                <a:moveTo>
                  <a:pt x="5336492" y="5510117"/>
                </a:moveTo>
                <a:lnTo>
                  <a:pt x="5359156" y="5549380"/>
                </a:lnTo>
                <a:cubicBezTo>
                  <a:pt x="5359156" y="5549380"/>
                  <a:pt x="5316765" y="5581112"/>
                  <a:pt x="5263262" y="5612012"/>
                </a:cubicBezTo>
                <a:cubicBezTo>
                  <a:pt x="5209762" y="5642913"/>
                  <a:pt x="5161048" y="5663790"/>
                  <a:pt x="5161048" y="5663790"/>
                </a:cubicBezTo>
                <a:lnTo>
                  <a:pt x="5138385" y="5624525"/>
                </a:lnTo>
                <a:lnTo>
                  <a:pt x="5138452" y="5624462"/>
                </a:lnTo>
                <a:cubicBezTo>
                  <a:pt x="5138452" y="5624462"/>
                  <a:pt x="5180843" y="5592731"/>
                  <a:pt x="5234343" y="5561830"/>
                </a:cubicBezTo>
                <a:cubicBezTo>
                  <a:pt x="5287844" y="5530929"/>
                  <a:pt x="5336492" y="5510117"/>
                  <a:pt x="5336492" y="5510117"/>
                </a:cubicBezTo>
                <a:close/>
                <a:moveTo>
                  <a:pt x="4764899" y="5510117"/>
                </a:moveTo>
                <a:lnTo>
                  <a:pt x="4764961" y="5510117"/>
                </a:lnTo>
                <a:lnTo>
                  <a:pt x="4764949" y="5510139"/>
                </a:lnTo>
                <a:close/>
                <a:moveTo>
                  <a:pt x="4544186" y="5510117"/>
                </a:moveTo>
                <a:lnTo>
                  <a:pt x="4566852" y="5549380"/>
                </a:lnTo>
                <a:cubicBezTo>
                  <a:pt x="4566852" y="5549380"/>
                  <a:pt x="4524458" y="5581112"/>
                  <a:pt x="4470957" y="5612012"/>
                </a:cubicBezTo>
                <a:cubicBezTo>
                  <a:pt x="4417456" y="5642913"/>
                  <a:pt x="4368743" y="5663790"/>
                  <a:pt x="4368743" y="5663790"/>
                </a:cubicBezTo>
                <a:lnTo>
                  <a:pt x="4346083" y="5624525"/>
                </a:lnTo>
                <a:lnTo>
                  <a:pt x="4346083" y="5624462"/>
                </a:lnTo>
                <a:cubicBezTo>
                  <a:pt x="4346083" y="5624462"/>
                  <a:pt x="4388473" y="5592731"/>
                  <a:pt x="4441974" y="5561830"/>
                </a:cubicBezTo>
                <a:cubicBezTo>
                  <a:pt x="4495475" y="5530929"/>
                  <a:pt x="4544186" y="5510117"/>
                  <a:pt x="4544186" y="5510117"/>
                </a:cubicBezTo>
                <a:close/>
                <a:moveTo>
                  <a:pt x="3972529" y="5510117"/>
                </a:moveTo>
                <a:lnTo>
                  <a:pt x="3972594" y="5510117"/>
                </a:lnTo>
                <a:lnTo>
                  <a:pt x="3972581" y="5510139"/>
                </a:lnTo>
                <a:close/>
                <a:moveTo>
                  <a:pt x="3751842" y="5510117"/>
                </a:moveTo>
                <a:lnTo>
                  <a:pt x="3774507" y="5549380"/>
                </a:lnTo>
                <a:cubicBezTo>
                  <a:pt x="3774507" y="5549380"/>
                  <a:pt x="3732116" y="5581112"/>
                  <a:pt x="3678615" y="5612012"/>
                </a:cubicBezTo>
                <a:cubicBezTo>
                  <a:pt x="3625119" y="5642913"/>
                  <a:pt x="3576404" y="5663790"/>
                  <a:pt x="3576404" y="5663790"/>
                </a:cubicBezTo>
                <a:lnTo>
                  <a:pt x="3553741" y="5624525"/>
                </a:lnTo>
                <a:lnTo>
                  <a:pt x="3553741" y="5624462"/>
                </a:lnTo>
                <a:cubicBezTo>
                  <a:pt x="3553741" y="5624462"/>
                  <a:pt x="3596135" y="5592731"/>
                  <a:pt x="3649632" y="5561830"/>
                </a:cubicBezTo>
                <a:cubicBezTo>
                  <a:pt x="3703131" y="5530929"/>
                  <a:pt x="3751842" y="5510117"/>
                  <a:pt x="3751842" y="5510117"/>
                </a:cubicBezTo>
                <a:close/>
                <a:moveTo>
                  <a:pt x="3180193" y="5510117"/>
                </a:moveTo>
                <a:lnTo>
                  <a:pt x="3180258" y="5510117"/>
                </a:lnTo>
                <a:lnTo>
                  <a:pt x="3180244" y="5510139"/>
                </a:lnTo>
                <a:close/>
                <a:moveTo>
                  <a:pt x="2959365" y="5510117"/>
                </a:moveTo>
                <a:lnTo>
                  <a:pt x="2982029" y="5549380"/>
                </a:lnTo>
                <a:cubicBezTo>
                  <a:pt x="2982029" y="5549380"/>
                  <a:pt x="2939637" y="5581112"/>
                  <a:pt x="2886133" y="5612012"/>
                </a:cubicBezTo>
                <a:cubicBezTo>
                  <a:pt x="2832637" y="5642913"/>
                  <a:pt x="2783922" y="5663790"/>
                  <a:pt x="2783922" y="5663790"/>
                </a:cubicBezTo>
                <a:lnTo>
                  <a:pt x="2761255" y="5624525"/>
                </a:lnTo>
                <a:lnTo>
                  <a:pt x="2761321" y="5624462"/>
                </a:lnTo>
                <a:cubicBezTo>
                  <a:pt x="2761321" y="5624462"/>
                  <a:pt x="2803715" y="5592731"/>
                  <a:pt x="2857216" y="5561830"/>
                </a:cubicBezTo>
                <a:cubicBezTo>
                  <a:pt x="2910714" y="5530929"/>
                  <a:pt x="2959365" y="5510117"/>
                  <a:pt x="2959365" y="5510117"/>
                </a:cubicBezTo>
                <a:close/>
                <a:moveTo>
                  <a:pt x="2387778" y="5510117"/>
                </a:moveTo>
                <a:lnTo>
                  <a:pt x="2387841" y="5510117"/>
                </a:lnTo>
                <a:lnTo>
                  <a:pt x="2387827" y="5510139"/>
                </a:lnTo>
                <a:close/>
                <a:moveTo>
                  <a:pt x="2166944" y="5510117"/>
                </a:moveTo>
                <a:lnTo>
                  <a:pt x="2189608" y="5549380"/>
                </a:lnTo>
                <a:cubicBezTo>
                  <a:pt x="2189608" y="5549380"/>
                  <a:pt x="2147216" y="5581112"/>
                  <a:pt x="2093708" y="5612012"/>
                </a:cubicBezTo>
                <a:cubicBezTo>
                  <a:pt x="2040204" y="5642913"/>
                  <a:pt x="1991490" y="5663790"/>
                  <a:pt x="1991490" y="5663790"/>
                </a:cubicBezTo>
                <a:lnTo>
                  <a:pt x="1968828" y="5624525"/>
                </a:lnTo>
                <a:lnTo>
                  <a:pt x="1968893" y="5624462"/>
                </a:lnTo>
                <a:cubicBezTo>
                  <a:pt x="1968893" y="5624462"/>
                  <a:pt x="2011281" y="5592731"/>
                  <a:pt x="2064785" y="5561830"/>
                </a:cubicBezTo>
                <a:cubicBezTo>
                  <a:pt x="2118294" y="5530929"/>
                  <a:pt x="2166944" y="5510117"/>
                  <a:pt x="2166944" y="5510117"/>
                </a:cubicBezTo>
                <a:close/>
                <a:moveTo>
                  <a:pt x="1595356" y="5510117"/>
                </a:moveTo>
                <a:lnTo>
                  <a:pt x="1595422" y="5510117"/>
                </a:lnTo>
                <a:lnTo>
                  <a:pt x="1595408" y="5510139"/>
                </a:lnTo>
                <a:close/>
                <a:moveTo>
                  <a:pt x="1374521" y="5510117"/>
                </a:moveTo>
                <a:lnTo>
                  <a:pt x="1397185" y="5549380"/>
                </a:lnTo>
                <a:cubicBezTo>
                  <a:pt x="1397185" y="5549380"/>
                  <a:pt x="1354796" y="5581112"/>
                  <a:pt x="1301292" y="5612012"/>
                </a:cubicBezTo>
                <a:cubicBezTo>
                  <a:pt x="1247790" y="5642913"/>
                  <a:pt x="1199080" y="5663790"/>
                  <a:pt x="1199080" y="5663790"/>
                </a:cubicBezTo>
                <a:lnTo>
                  <a:pt x="1176415" y="5624525"/>
                </a:lnTo>
                <a:lnTo>
                  <a:pt x="1176479" y="5624462"/>
                </a:lnTo>
                <a:cubicBezTo>
                  <a:pt x="1176479" y="5624462"/>
                  <a:pt x="1218869" y="5592731"/>
                  <a:pt x="1272371" y="5561830"/>
                </a:cubicBezTo>
                <a:cubicBezTo>
                  <a:pt x="1325877" y="5530929"/>
                  <a:pt x="1374521" y="5510117"/>
                  <a:pt x="1374521" y="5510117"/>
                </a:cubicBezTo>
                <a:close/>
                <a:moveTo>
                  <a:pt x="802992" y="5510117"/>
                </a:moveTo>
                <a:lnTo>
                  <a:pt x="803055" y="5510117"/>
                </a:lnTo>
                <a:lnTo>
                  <a:pt x="803043" y="5510139"/>
                </a:lnTo>
                <a:close/>
                <a:moveTo>
                  <a:pt x="582149" y="5510117"/>
                </a:moveTo>
                <a:lnTo>
                  <a:pt x="604814" y="5549380"/>
                </a:lnTo>
                <a:cubicBezTo>
                  <a:pt x="604814" y="5549380"/>
                  <a:pt x="562421" y="5581112"/>
                  <a:pt x="508921" y="5612012"/>
                </a:cubicBezTo>
                <a:cubicBezTo>
                  <a:pt x="455422" y="5642913"/>
                  <a:pt x="406709" y="5663790"/>
                  <a:pt x="406709" y="5663790"/>
                </a:cubicBezTo>
                <a:lnTo>
                  <a:pt x="384044" y="5624525"/>
                </a:lnTo>
                <a:lnTo>
                  <a:pt x="384109" y="5624462"/>
                </a:lnTo>
                <a:cubicBezTo>
                  <a:pt x="384109" y="5624462"/>
                  <a:pt x="426499" y="5592731"/>
                  <a:pt x="479998" y="5561830"/>
                </a:cubicBezTo>
                <a:cubicBezTo>
                  <a:pt x="533501" y="5530929"/>
                  <a:pt x="582149" y="5510117"/>
                  <a:pt x="582149" y="5510117"/>
                </a:cubicBezTo>
                <a:close/>
                <a:moveTo>
                  <a:pt x="10559" y="5510117"/>
                </a:moveTo>
                <a:lnTo>
                  <a:pt x="10623" y="5510117"/>
                </a:lnTo>
                <a:lnTo>
                  <a:pt x="10610" y="5510139"/>
                </a:lnTo>
                <a:close/>
                <a:moveTo>
                  <a:pt x="5820488" y="5358168"/>
                </a:moveTo>
                <a:lnTo>
                  <a:pt x="5865816" y="5358168"/>
                </a:lnTo>
                <a:cubicBezTo>
                  <a:pt x="5865816" y="5358168"/>
                  <a:pt x="5872137" y="5410776"/>
                  <a:pt x="5872137" y="5472577"/>
                </a:cubicBezTo>
                <a:cubicBezTo>
                  <a:pt x="5872137" y="5534379"/>
                  <a:pt x="5865816" y="5586921"/>
                  <a:pt x="5865816" y="5586921"/>
                </a:cubicBezTo>
                <a:lnTo>
                  <a:pt x="5820488" y="5586921"/>
                </a:lnTo>
                <a:cubicBezTo>
                  <a:pt x="5820488" y="5586921"/>
                  <a:pt x="5814231" y="5534314"/>
                  <a:pt x="5814231" y="5472577"/>
                </a:cubicBezTo>
                <a:cubicBezTo>
                  <a:pt x="5814231" y="5410840"/>
                  <a:pt x="5820488" y="5358168"/>
                  <a:pt x="5820488" y="5358168"/>
                </a:cubicBezTo>
                <a:close/>
                <a:moveTo>
                  <a:pt x="5028063" y="5358168"/>
                </a:moveTo>
                <a:lnTo>
                  <a:pt x="5073393" y="5358168"/>
                </a:lnTo>
                <a:cubicBezTo>
                  <a:pt x="5073393" y="5358168"/>
                  <a:pt x="5079711" y="5410776"/>
                  <a:pt x="5079711" y="5472577"/>
                </a:cubicBezTo>
                <a:cubicBezTo>
                  <a:pt x="5079711" y="5534379"/>
                  <a:pt x="5073393" y="5586921"/>
                  <a:pt x="5073393" y="5586921"/>
                </a:cubicBezTo>
                <a:lnTo>
                  <a:pt x="5028063" y="5586921"/>
                </a:lnTo>
                <a:cubicBezTo>
                  <a:pt x="5028063" y="5586921"/>
                  <a:pt x="5021806" y="5534314"/>
                  <a:pt x="5021806" y="5472577"/>
                </a:cubicBezTo>
                <a:cubicBezTo>
                  <a:pt x="5021806" y="5410840"/>
                  <a:pt x="5028063" y="5358168"/>
                  <a:pt x="5028063" y="5358168"/>
                </a:cubicBezTo>
                <a:close/>
                <a:moveTo>
                  <a:pt x="4235631" y="5358168"/>
                </a:moveTo>
                <a:lnTo>
                  <a:pt x="4280961" y="5358168"/>
                </a:lnTo>
                <a:cubicBezTo>
                  <a:pt x="4280961" y="5358168"/>
                  <a:pt x="4287283" y="5410776"/>
                  <a:pt x="4287283" y="5472577"/>
                </a:cubicBezTo>
                <a:cubicBezTo>
                  <a:pt x="4287283" y="5534379"/>
                  <a:pt x="4280961" y="5586921"/>
                  <a:pt x="4280961" y="5586921"/>
                </a:cubicBezTo>
                <a:lnTo>
                  <a:pt x="4235631" y="5586921"/>
                </a:lnTo>
                <a:cubicBezTo>
                  <a:pt x="4235631" y="5586921"/>
                  <a:pt x="4229312" y="5534314"/>
                  <a:pt x="4229312" y="5472577"/>
                </a:cubicBezTo>
                <a:cubicBezTo>
                  <a:pt x="4229312" y="5410840"/>
                  <a:pt x="4235631" y="5358168"/>
                  <a:pt x="4235631" y="5358168"/>
                </a:cubicBezTo>
                <a:close/>
                <a:moveTo>
                  <a:pt x="3443358" y="5358168"/>
                </a:moveTo>
                <a:lnTo>
                  <a:pt x="3488682" y="5358168"/>
                </a:lnTo>
                <a:cubicBezTo>
                  <a:pt x="3488682" y="5358168"/>
                  <a:pt x="3495001" y="5410776"/>
                  <a:pt x="3495001" y="5472577"/>
                </a:cubicBezTo>
                <a:cubicBezTo>
                  <a:pt x="3495001" y="5534379"/>
                  <a:pt x="3488682" y="5586921"/>
                  <a:pt x="3488682" y="5586921"/>
                </a:cubicBezTo>
                <a:lnTo>
                  <a:pt x="3443358" y="5586921"/>
                </a:lnTo>
                <a:cubicBezTo>
                  <a:pt x="3443358" y="5586921"/>
                  <a:pt x="3437099" y="5534314"/>
                  <a:pt x="3437099" y="5472577"/>
                </a:cubicBezTo>
                <a:cubicBezTo>
                  <a:pt x="3437099" y="5410840"/>
                  <a:pt x="3443358" y="5358168"/>
                  <a:pt x="3443358" y="5358168"/>
                </a:cubicBezTo>
                <a:close/>
                <a:moveTo>
                  <a:pt x="2650940" y="5358168"/>
                </a:moveTo>
                <a:lnTo>
                  <a:pt x="2696266" y="5358168"/>
                </a:lnTo>
                <a:cubicBezTo>
                  <a:pt x="2696266" y="5358168"/>
                  <a:pt x="2702585" y="5410776"/>
                  <a:pt x="2702585" y="5472577"/>
                </a:cubicBezTo>
                <a:cubicBezTo>
                  <a:pt x="2702585" y="5534379"/>
                  <a:pt x="2696266" y="5586921"/>
                  <a:pt x="2696266" y="5586921"/>
                </a:cubicBezTo>
                <a:lnTo>
                  <a:pt x="2650940" y="5586921"/>
                </a:lnTo>
                <a:cubicBezTo>
                  <a:pt x="2650940" y="5586921"/>
                  <a:pt x="2644684" y="5534314"/>
                  <a:pt x="2644684" y="5472577"/>
                </a:cubicBezTo>
                <a:cubicBezTo>
                  <a:pt x="2644684" y="5410840"/>
                  <a:pt x="2650940" y="5358168"/>
                  <a:pt x="2650940" y="5358168"/>
                </a:cubicBezTo>
                <a:close/>
                <a:moveTo>
                  <a:pt x="1858507" y="5358168"/>
                </a:moveTo>
                <a:lnTo>
                  <a:pt x="1903833" y="5358168"/>
                </a:lnTo>
                <a:cubicBezTo>
                  <a:pt x="1903833" y="5358168"/>
                  <a:pt x="1910149" y="5410776"/>
                  <a:pt x="1910149" y="5472577"/>
                </a:cubicBezTo>
                <a:cubicBezTo>
                  <a:pt x="1910149" y="5534379"/>
                  <a:pt x="1903833" y="5586921"/>
                  <a:pt x="1903833" y="5586921"/>
                </a:cubicBezTo>
                <a:lnTo>
                  <a:pt x="1858507" y="5586921"/>
                </a:lnTo>
                <a:cubicBezTo>
                  <a:pt x="1858507" y="5586921"/>
                  <a:pt x="1852249" y="5534314"/>
                  <a:pt x="1852249" y="5472577"/>
                </a:cubicBezTo>
                <a:cubicBezTo>
                  <a:pt x="1852249" y="5410840"/>
                  <a:pt x="1858507" y="5358168"/>
                  <a:pt x="1858507" y="5358168"/>
                </a:cubicBezTo>
                <a:close/>
                <a:moveTo>
                  <a:pt x="1066095" y="5358168"/>
                </a:moveTo>
                <a:lnTo>
                  <a:pt x="1111424" y="5358168"/>
                </a:lnTo>
                <a:cubicBezTo>
                  <a:pt x="1111424" y="5358168"/>
                  <a:pt x="1117743" y="5410776"/>
                  <a:pt x="1117743" y="5472577"/>
                </a:cubicBezTo>
                <a:cubicBezTo>
                  <a:pt x="1117743" y="5534379"/>
                  <a:pt x="1111424" y="5586921"/>
                  <a:pt x="1111424" y="5586921"/>
                </a:cubicBezTo>
                <a:lnTo>
                  <a:pt x="1066095" y="5586921"/>
                </a:lnTo>
                <a:cubicBezTo>
                  <a:pt x="1066095" y="5586921"/>
                  <a:pt x="1059840" y="5534314"/>
                  <a:pt x="1059840" y="5472577"/>
                </a:cubicBezTo>
                <a:cubicBezTo>
                  <a:pt x="1059840" y="5410840"/>
                  <a:pt x="1066095" y="5358168"/>
                  <a:pt x="1066095" y="5358168"/>
                </a:cubicBezTo>
                <a:close/>
                <a:moveTo>
                  <a:pt x="273723" y="5358168"/>
                </a:moveTo>
                <a:lnTo>
                  <a:pt x="319051" y="5358168"/>
                </a:lnTo>
                <a:cubicBezTo>
                  <a:pt x="319051" y="5358168"/>
                  <a:pt x="325372" y="5410776"/>
                  <a:pt x="325372" y="5472577"/>
                </a:cubicBezTo>
                <a:cubicBezTo>
                  <a:pt x="325372" y="5534379"/>
                  <a:pt x="319051" y="5586921"/>
                  <a:pt x="319051" y="5586921"/>
                </a:cubicBezTo>
                <a:lnTo>
                  <a:pt x="273723" y="5586921"/>
                </a:lnTo>
                <a:cubicBezTo>
                  <a:pt x="273723" y="5586921"/>
                  <a:pt x="267467" y="5534314"/>
                  <a:pt x="267467" y="5472577"/>
                </a:cubicBezTo>
                <a:cubicBezTo>
                  <a:pt x="267467" y="5410840"/>
                  <a:pt x="273723" y="5358168"/>
                  <a:pt x="273723" y="5358168"/>
                </a:cubicBezTo>
                <a:close/>
                <a:moveTo>
                  <a:pt x="5161164" y="5281387"/>
                </a:moveTo>
                <a:lnTo>
                  <a:pt x="5169559" y="5285098"/>
                </a:lnTo>
                <a:cubicBezTo>
                  <a:pt x="5185768" y="5292401"/>
                  <a:pt x="5223201" y="5309902"/>
                  <a:pt x="5263326" y="5333078"/>
                </a:cubicBezTo>
                <a:cubicBezTo>
                  <a:pt x="5316827" y="5363978"/>
                  <a:pt x="5359219" y="5395709"/>
                  <a:pt x="5359219" y="5395709"/>
                </a:cubicBezTo>
                <a:lnTo>
                  <a:pt x="5336555" y="5434972"/>
                </a:lnTo>
                <a:cubicBezTo>
                  <a:pt x="5336555" y="5434972"/>
                  <a:pt x="5287844" y="5414160"/>
                  <a:pt x="5234405" y="5383259"/>
                </a:cubicBezTo>
                <a:cubicBezTo>
                  <a:pt x="5180903" y="5352359"/>
                  <a:pt x="5138513" y="5320628"/>
                  <a:pt x="5138513" y="5320628"/>
                </a:cubicBezTo>
                <a:close/>
                <a:moveTo>
                  <a:pt x="4368734" y="5281387"/>
                </a:moveTo>
                <a:lnTo>
                  <a:pt x="4377133" y="5285098"/>
                </a:lnTo>
                <a:cubicBezTo>
                  <a:pt x="4393335" y="5292401"/>
                  <a:pt x="4430767" y="5309903"/>
                  <a:pt x="4470896" y="5333078"/>
                </a:cubicBezTo>
                <a:cubicBezTo>
                  <a:pt x="4524397" y="5363978"/>
                  <a:pt x="4566786" y="5395709"/>
                  <a:pt x="4566786" y="5395709"/>
                </a:cubicBezTo>
                <a:lnTo>
                  <a:pt x="4544124" y="5434972"/>
                </a:lnTo>
                <a:cubicBezTo>
                  <a:pt x="4544124" y="5434972"/>
                  <a:pt x="4495410" y="5414160"/>
                  <a:pt x="4441974" y="5383259"/>
                </a:cubicBezTo>
                <a:cubicBezTo>
                  <a:pt x="4388473" y="5352359"/>
                  <a:pt x="4346083" y="5320628"/>
                  <a:pt x="4346083" y="5320628"/>
                </a:cubicBezTo>
                <a:close/>
                <a:moveTo>
                  <a:pt x="3576458" y="5281387"/>
                </a:moveTo>
                <a:lnTo>
                  <a:pt x="3584854" y="5285098"/>
                </a:lnTo>
                <a:cubicBezTo>
                  <a:pt x="3601064" y="5292401"/>
                  <a:pt x="3638493" y="5309903"/>
                  <a:pt x="3678618" y="5333078"/>
                </a:cubicBezTo>
                <a:cubicBezTo>
                  <a:pt x="3732116" y="5363978"/>
                  <a:pt x="3774507" y="5395709"/>
                  <a:pt x="3774507" y="5395709"/>
                </a:cubicBezTo>
                <a:lnTo>
                  <a:pt x="3751844" y="5434972"/>
                </a:lnTo>
                <a:cubicBezTo>
                  <a:pt x="3751844" y="5434972"/>
                  <a:pt x="3703131" y="5414160"/>
                  <a:pt x="3649698" y="5383259"/>
                </a:cubicBezTo>
                <a:cubicBezTo>
                  <a:pt x="3596198" y="5352359"/>
                  <a:pt x="3553805" y="5320628"/>
                  <a:pt x="3553805" y="5320628"/>
                </a:cubicBezTo>
                <a:close/>
                <a:moveTo>
                  <a:pt x="2784039" y="5281387"/>
                </a:moveTo>
                <a:lnTo>
                  <a:pt x="2792433" y="5285098"/>
                </a:lnTo>
                <a:cubicBezTo>
                  <a:pt x="2808644" y="5292401"/>
                  <a:pt x="2846075" y="5309903"/>
                  <a:pt x="2886199" y="5333078"/>
                </a:cubicBezTo>
                <a:cubicBezTo>
                  <a:pt x="2939703" y="5363978"/>
                  <a:pt x="2982097" y="5395709"/>
                  <a:pt x="2982097" y="5395709"/>
                </a:cubicBezTo>
                <a:lnTo>
                  <a:pt x="2959430" y="5434972"/>
                </a:lnTo>
                <a:cubicBezTo>
                  <a:pt x="2959430" y="5434972"/>
                  <a:pt x="2910714" y="5414160"/>
                  <a:pt x="2857283" y="5383259"/>
                </a:cubicBezTo>
                <a:cubicBezTo>
                  <a:pt x="2803779" y="5352359"/>
                  <a:pt x="2761385" y="5320628"/>
                  <a:pt x="2761385" y="5320628"/>
                </a:cubicBezTo>
                <a:close/>
                <a:moveTo>
                  <a:pt x="1991605" y="5281387"/>
                </a:moveTo>
                <a:lnTo>
                  <a:pt x="2000001" y="5285098"/>
                </a:lnTo>
                <a:cubicBezTo>
                  <a:pt x="2016209" y="5292401"/>
                  <a:pt x="2053645" y="5309903"/>
                  <a:pt x="2093772" y="5333078"/>
                </a:cubicBezTo>
                <a:cubicBezTo>
                  <a:pt x="2147282" y="5363978"/>
                  <a:pt x="2189673" y="5395709"/>
                  <a:pt x="2189673" y="5395709"/>
                </a:cubicBezTo>
                <a:lnTo>
                  <a:pt x="2167008" y="5434972"/>
                </a:lnTo>
                <a:cubicBezTo>
                  <a:pt x="2167008" y="5434972"/>
                  <a:pt x="2118294" y="5414160"/>
                  <a:pt x="2064848" y="5383259"/>
                </a:cubicBezTo>
                <a:cubicBezTo>
                  <a:pt x="2011345" y="5352359"/>
                  <a:pt x="1968954" y="5320628"/>
                  <a:pt x="1968954" y="5320628"/>
                </a:cubicBezTo>
                <a:close/>
                <a:moveTo>
                  <a:pt x="1199194" y="5281387"/>
                </a:moveTo>
                <a:lnTo>
                  <a:pt x="1207591" y="5285098"/>
                </a:lnTo>
                <a:cubicBezTo>
                  <a:pt x="1223798" y="5292401"/>
                  <a:pt x="1261232" y="5309903"/>
                  <a:pt x="1301358" y="5333078"/>
                </a:cubicBezTo>
                <a:cubicBezTo>
                  <a:pt x="1354860" y="5363978"/>
                  <a:pt x="1397251" y="5395709"/>
                  <a:pt x="1397251" y="5395709"/>
                </a:cubicBezTo>
                <a:lnTo>
                  <a:pt x="1374587" y="5434972"/>
                </a:lnTo>
                <a:cubicBezTo>
                  <a:pt x="1374587" y="5434972"/>
                  <a:pt x="1325877" y="5414160"/>
                  <a:pt x="1272437" y="5383259"/>
                </a:cubicBezTo>
                <a:cubicBezTo>
                  <a:pt x="1218935" y="5352359"/>
                  <a:pt x="1176543" y="5320628"/>
                  <a:pt x="1176543" y="5320628"/>
                </a:cubicBezTo>
                <a:close/>
                <a:moveTo>
                  <a:pt x="406823" y="5281387"/>
                </a:moveTo>
                <a:lnTo>
                  <a:pt x="415219" y="5285098"/>
                </a:lnTo>
                <a:cubicBezTo>
                  <a:pt x="431427" y="5292401"/>
                  <a:pt x="468858" y="5309903"/>
                  <a:pt x="508984" y="5333078"/>
                </a:cubicBezTo>
                <a:cubicBezTo>
                  <a:pt x="562483" y="5363978"/>
                  <a:pt x="604877" y="5395709"/>
                  <a:pt x="604877" y="5395709"/>
                </a:cubicBezTo>
                <a:lnTo>
                  <a:pt x="582212" y="5434972"/>
                </a:lnTo>
                <a:cubicBezTo>
                  <a:pt x="582212" y="5434972"/>
                  <a:pt x="533501" y="5414160"/>
                  <a:pt x="480064" y="5383259"/>
                </a:cubicBezTo>
                <a:cubicBezTo>
                  <a:pt x="426563" y="5352359"/>
                  <a:pt x="384172" y="5320628"/>
                  <a:pt x="384172" y="5320628"/>
                </a:cubicBezTo>
                <a:close/>
                <a:moveTo>
                  <a:pt x="5953539" y="5281364"/>
                </a:moveTo>
                <a:cubicBezTo>
                  <a:pt x="5953539" y="5281364"/>
                  <a:pt x="6002251" y="5302178"/>
                  <a:pt x="6055753" y="5333078"/>
                </a:cubicBezTo>
                <a:lnTo>
                  <a:pt x="6114357" y="5370061"/>
                </a:lnTo>
                <a:lnTo>
                  <a:pt x="6114357" y="5428358"/>
                </a:lnTo>
                <a:lnTo>
                  <a:pt x="6097938" y="5420704"/>
                </a:lnTo>
                <a:cubicBezTo>
                  <a:pt x="6079072" y="5411638"/>
                  <a:pt x="6053519" y="5398710"/>
                  <a:pt x="6026769" y="5383259"/>
                </a:cubicBezTo>
                <a:cubicBezTo>
                  <a:pt x="5973268" y="5352359"/>
                  <a:pt x="5930874" y="5320628"/>
                  <a:pt x="5930874" y="5320628"/>
                </a:cubicBezTo>
                <a:close/>
                <a:moveTo>
                  <a:pt x="5732767" y="5281364"/>
                </a:moveTo>
                <a:lnTo>
                  <a:pt x="5755432" y="5320628"/>
                </a:lnTo>
                <a:cubicBezTo>
                  <a:pt x="5755432" y="5320628"/>
                  <a:pt x="5713039" y="5352359"/>
                  <a:pt x="5659540" y="5383259"/>
                </a:cubicBezTo>
                <a:cubicBezTo>
                  <a:pt x="5606037" y="5414160"/>
                  <a:pt x="5557325" y="5434972"/>
                  <a:pt x="5557325" y="5434972"/>
                </a:cubicBezTo>
                <a:lnTo>
                  <a:pt x="5534662" y="5395709"/>
                </a:lnTo>
                <a:cubicBezTo>
                  <a:pt x="5534662" y="5395709"/>
                  <a:pt x="5577054" y="5363978"/>
                  <a:pt x="5630554" y="5333078"/>
                </a:cubicBezTo>
                <a:cubicBezTo>
                  <a:pt x="5684055" y="5302178"/>
                  <a:pt x="5732767" y="5281364"/>
                  <a:pt x="5732767" y="5281364"/>
                </a:cubicBezTo>
                <a:close/>
                <a:moveTo>
                  <a:pt x="5161113" y="5281364"/>
                </a:moveTo>
                <a:lnTo>
                  <a:pt x="5161176" y="5281364"/>
                </a:lnTo>
                <a:lnTo>
                  <a:pt x="5161164" y="5281387"/>
                </a:lnTo>
                <a:close/>
                <a:moveTo>
                  <a:pt x="4940405" y="5281364"/>
                </a:moveTo>
                <a:lnTo>
                  <a:pt x="4963069" y="5320628"/>
                </a:lnTo>
                <a:cubicBezTo>
                  <a:pt x="4963069" y="5320628"/>
                  <a:pt x="4920675" y="5352359"/>
                  <a:pt x="4867176" y="5383259"/>
                </a:cubicBezTo>
                <a:cubicBezTo>
                  <a:pt x="4813674" y="5414160"/>
                  <a:pt x="4764961" y="5434972"/>
                  <a:pt x="4764961" y="5434972"/>
                </a:cubicBezTo>
                <a:lnTo>
                  <a:pt x="4742295" y="5395709"/>
                </a:lnTo>
                <a:cubicBezTo>
                  <a:pt x="4742295" y="5395709"/>
                  <a:pt x="4784686" y="5363978"/>
                  <a:pt x="4838187" y="5333078"/>
                </a:cubicBezTo>
                <a:cubicBezTo>
                  <a:pt x="4891691" y="5302178"/>
                  <a:pt x="4940405" y="5281364"/>
                  <a:pt x="4940405" y="5281364"/>
                </a:cubicBezTo>
                <a:close/>
                <a:moveTo>
                  <a:pt x="4368680" y="5281364"/>
                </a:moveTo>
                <a:lnTo>
                  <a:pt x="4368743" y="5281364"/>
                </a:lnTo>
                <a:lnTo>
                  <a:pt x="4368734" y="5281387"/>
                </a:lnTo>
                <a:close/>
                <a:moveTo>
                  <a:pt x="4147907" y="5281364"/>
                </a:moveTo>
                <a:lnTo>
                  <a:pt x="4170572" y="5320628"/>
                </a:lnTo>
                <a:cubicBezTo>
                  <a:pt x="4170572" y="5320628"/>
                  <a:pt x="4128181" y="5352359"/>
                  <a:pt x="4074680" y="5383259"/>
                </a:cubicBezTo>
                <a:cubicBezTo>
                  <a:pt x="4021176" y="5414160"/>
                  <a:pt x="3972463" y="5434972"/>
                  <a:pt x="3972463" y="5434972"/>
                </a:cubicBezTo>
                <a:lnTo>
                  <a:pt x="3949801" y="5395709"/>
                </a:lnTo>
                <a:lnTo>
                  <a:pt x="3949866" y="5395709"/>
                </a:lnTo>
                <a:cubicBezTo>
                  <a:pt x="3949866" y="5395709"/>
                  <a:pt x="3992258" y="5363978"/>
                  <a:pt x="4045760" y="5333078"/>
                </a:cubicBezTo>
                <a:cubicBezTo>
                  <a:pt x="4099257" y="5302178"/>
                  <a:pt x="4147907" y="5281364"/>
                  <a:pt x="4147907" y="5281364"/>
                </a:cubicBezTo>
                <a:close/>
                <a:moveTo>
                  <a:pt x="3576404" y="5281364"/>
                </a:moveTo>
                <a:lnTo>
                  <a:pt x="3576470" y="5281364"/>
                </a:lnTo>
                <a:lnTo>
                  <a:pt x="3576458" y="5281387"/>
                </a:lnTo>
                <a:close/>
                <a:moveTo>
                  <a:pt x="3355572" y="5281364"/>
                </a:moveTo>
                <a:lnTo>
                  <a:pt x="3378237" y="5320628"/>
                </a:lnTo>
                <a:cubicBezTo>
                  <a:pt x="3378237" y="5320628"/>
                  <a:pt x="3335846" y="5352359"/>
                  <a:pt x="3282344" y="5383259"/>
                </a:cubicBezTo>
                <a:cubicBezTo>
                  <a:pt x="3228845" y="5414160"/>
                  <a:pt x="3180130" y="5434972"/>
                  <a:pt x="3180130" y="5434972"/>
                </a:cubicBezTo>
                <a:lnTo>
                  <a:pt x="3157465" y="5395709"/>
                </a:lnTo>
                <a:lnTo>
                  <a:pt x="3157529" y="5395709"/>
                </a:lnTo>
                <a:cubicBezTo>
                  <a:pt x="3157529" y="5395709"/>
                  <a:pt x="3199921" y="5363978"/>
                  <a:pt x="3253423" y="5333078"/>
                </a:cubicBezTo>
                <a:cubicBezTo>
                  <a:pt x="3306922" y="5302178"/>
                  <a:pt x="3355572" y="5281364"/>
                  <a:pt x="3355572" y="5281364"/>
                </a:cubicBezTo>
                <a:close/>
                <a:moveTo>
                  <a:pt x="2783988" y="5281364"/>
                </a:moveTo>
                <a:lnTo>
                  <a:pt x="2784048" y="5281364"/>
                </a:lnTo>
                <a:lnTo>
                  <a:pt x="2784039" y="5281387"/>
                </a:lnTo>
                <a:close/>
                <a:moveTo>
                  <a:pt x="2563155" y="5281364"/>
                </a:moveTo>
                <a:lnTo>
                  <a:pt x="2585820" y="5320628"/>
                </a:lnTo>
                <a:cubicBezTo>
                  <a:pt x="2585820" y="5320628"/>
                  <a:pt x="2543429" y="5352359"/>
                  <a:pt x="2489926" y="5383259"/>
                </a:cubicBezTo>
                <a:cubicBezTo>
                  <a:pt x="2436425" y="5414160"/>
                  <a:pt x="2387716" y="5434972"/>
                  <a:pt x="2387716" y="5434972"/>
                </a:cubicBezTo>
                <a:lnTo>
                  <a:pt x="2365053" y="5395709"/>
                </a:lnTo>
                <a:lnTo>
                  <a:pt x="2365115" y="5395709"/>
                </a:lnTo>
                <a:cubicBezTo>
                  <a:pt x="2365115" y="5395709"/>
                  <a:pt x="2407507" y="5363978"/>
                  <a:pt x="2461004" y="5333078"/>
                </a:cubicBezTo>
                <a:cubicBezTo>
                  <a:pt x="2514504" y="5302178"/>
                  <a:pt x="2563155" y="5281364"/>
                  <a:pt x="2563155" y="5281364"/>
                </a:cubicBezTo>
                <a:close/>
                <a:moveTo>
                  <a:pt x="1991555" y="5281364"/>
                </a:moveTo>
                <a:lnTo>
                  <a:pt x="1991620" y="5281364"/>
                </a:lnTo>
                <a:lnTo>
                  <a:pt x="1991605" y="5281387"/>
                </a:lnTo>
                <a:close/>
                <a:moveTo>
                  <a:pt x="1770715" y="5281364"/>
                </a:moveTo>
                <a:lnTo>
                  <a:pt x="1793380" y="5320628"/>
                </a:lnTo>
                <a:cubicBezTo>
                  <a:pt x="1793380" y="5320628"/>
                  <a:pt x="1750985" y="5352359"/>
                  <a:pt x="1697507" y="5383259"/>
                </a:cubicBezTo>
                <a:cubicBezTo>
                  <a:pt x="1644002" y="5414160"/>
                  <a:pt x="1595293" y="5434972"/>
                  <a:pt x="1595293" y="5434972"/>
                </a:cubicBezTo>
                <a:lnTo>
                  <a:pt x="1572625" y="5395709"/>
                </a:lnTo>
                <a:lnTo>
                  <a:pt x="1572692" y="5395709"/>
                </a:lnTo>
                <a:cubicBezTo>
                  <a:pt x="1572692" y="5395709"/>
                  <a:pt x="1615084" y="5363978"/>
                  <a:pt x="1668586" y="5333078"/>
                </a:cubicBezTo>
                <a:cubicBezTo>
                  <a:pt x="1722063" y="5302178"/>
                  <a:pt x="1770715" y="5281364"/>
                  <a:pt x="1770715" y="5281364"/>
                </a:cubicBezTo>
                <a:close/>
                <a:moveTo>
                  <a:pt x="1199144" y="5281364"/>
                </a:moveTo>
                <a:lnTo>
                  <a:pt x="1199206" y="5281364"/>
                </a:lnTo>
                <a:lnTo>
                  <a:pt x="1199194" y="5281387"/>
                </a:lnTo>
                <a:close/>
                <a:moveTo>
                  <a:pt x="978375" y="5281364"/>
                </a:moveTo>
                <a:lnTo>
                  <a:pt x="1001037" y="5320628"/>
                </a:lnTo>
                <a:cubicBezTo>
                  <a:pt x="1001037" y="5320628"/>
                  <a:pt x="958645" y="5352359"/>
                  <a:pt x="905143" y="5383259"/>
                </a:cubicBezTo>
                <a:cubicBezTo>
                  <a:pt x="851643" y="5414160"/>
                  <a:pt x="802928" y="5434972"/>
                  <a:pt x="802928" y="5434972"/>
                </a:cubicBezTo>
                <a:lnTo>
                  <a:pt x="780267" y="5395709"/>
                </a:lnTo>
                <a:lnTo>
                  <a:pt x="780328" y="5395709"/>
                </a:lnTo>
                <a:cubicBezTo>
                  <a:pt x="780328" y="5395709"/>
                  <a:pt x="822721" y="5363978"/>
                  <a:pt x="876221" y="5333078"/>
                </a:cubicBezTo>
                <a:cubicBezTo>
                  <a:pt x="929723" y="5302178"/>
                  <a:pt x="978375" y="5281364"/>
                  <a:pt x="978375" y="5281364"/>
                </a:cubicBezTo>
                <a:close/>
                <a:moveTo>
                  <a:pt x="406771" y="5281364"/>
                </a:moveTo>
                <a:lnTo>
                  <a:pt x="406836" y="5281364"/>
                </a:lnTo>
                <a:lnTo>
                  <a:pt x="406823" y="5281387"/>
                </a:lnTo>
                <a:close/>
                <a:moveTo>
                  <a:pt x="185939" y="5281364"/>
                </a:moveTo>
                <a:lnTo>
                  <a:pt x="208602" y="5320628"/>
                </a:lnTo>
                <a:cubicBezTo>
                  <a:pt x="208602" y="5320628"/>
                  <a:pt x="166212" y="5352359"/>
                  <a:pt x="112710" y="5383259"/>
                </a:cubicBezTo>
                <a:cubicBezTo>
                  <a:pt x="59207" y="5414160"/>
                  <a:pt x="10495" y="5434972"/>
                  <a:pt x="10495" y="5434972"/>
                </a:cubicBezTo>
                <a:lnTo>
                  <a:pt x="0" y="5416791"/>
                </a:lnTo>
                <a:lnTo>
                  <a:pt x="0" y="5387018"/>
                </a:lnTo>
                <a:lnTo>
                  <a:pt x="15778" y="5375981"/>
                </a:lnTo>
                <a:cubicBezTo>
                  <a:pt x="33064" y="5364185"/>
                  <a:pt x="57037" y="5348527"/>
                  <a:pt x="83787" y="5333078"/>
                </a:cubicBezTo>
                <a:cubicBezTo>
                  <a:pt x="137291" y="5302178"/>
                  <a:pt x="185939" y="5281364"/>
                  <a:pt x="185939" y="5281364"/>
                </a:cubicBezTo>
                <a:close/>
                <a:moveTo>
                  <a:pt x="5424277" y="5129415"/>
                </a:moveTo>
                <a:lnTo>
                  <a:pt x="5469603" y="5129415"/>
                </a:lnTo>
                <a:cubicBezTo>
                  <a:pt x="5469603" y="5129415"/>
                  <a:pt x="5475923" y="5182023"/>
                  <a:pt x="5475923" y="5243824"/>
                </a:cubicBezTo>
                <a:cubicBezTo>
                  <a:pt x="5475923" y="5305625"/>
                  <a:pt x="5469603" y="5358168"/>
                  <a:pt x="5469603" y="5358168"/>
                </a:cubicBezTo>
                <a:lnTo>
                  <a:pt x="5424277" y="5358168"/>
                </a:lnTo>
                <a:cubicBezTo>
                  <a:pt x="5424277" y="5358168"/>
                  <a:pt x="5418020" y="5305561"/>
                  <a:pt x="5418020" y="5243824"/>
                </a:cubicBezTo>
                <a:cubicBezTo>
                  <a:pt x="5418020" y="5182086"/>
                  <a:pt x="5424277" y="5129415"/>
                  <a:pt x="5424277" y="5129415"/>
                </a:cubicBezTo>
                <a:close/>
                <a:moveTo>
                  <a:pt x="4631846" y="5129415"/>
                </a:moveTo>
                <a:lnTo>
                  <a:pt x="4677177" y="5129415"/>
                </a:lnTo>
                <a:cubicBezTo>
                  <a:pt x="4677177" y="5129415"/>
                  <a:pt x="4683497" y="5182023"/>
                  <a:pt x="4683497" y="5243824"/>
                </a:cubicBezTo>
                <a:cubicBezTo>
                  <a:pt x="4683497" y="5305625"/>
                  <a:pt x="4677177" y="5358168"/>
                  <a:pt x="4677177" y="5358168"/>
                </a:cubicBezTo>
                <a:lnTo>
                  <a:pt x="4631846" y="5358168"/>
                </a:lnTo>
                <a:cubicBezTo>
                  <a:pt x="4631846" y="5358168"/>
                  <a:pt x="4625526" y="5305561"/>
                  <a:pt x="4625526" y="5243824"/>
                </a:cubicBezTo>
                <a:cubicBezTo>
                  <a:pt x="4625526" y="5182086"/>
                  <a:pt x="4631846" y="5129415"/>
                  <a:pt x="4631846" y="5129415"/>
                </a:cubicBezTo>
                <a:close/>
                <a:moveTo>
                  <a:pt x="3839502" y="5129415"/>
                </a:moveTo>
                <a:lnTo>
                  <a:pt x="3884741" y="5129415"/>
                </a:lnTo>
                <a:cubicBezTo>
                  <a:pt x="3884741" y="5129415"/>
                  <a:pt x="3891062" y="5182023"/>
                  <a:pt x="3891062" y="5243824"/>
                </a:cubicBezTo>
                <a:cubicBezTo>
                  <a:pt x="3891062" y="5305625"/>
                  <a:pt x="3884741" y="5358168"/>
                  <a:pt x="3884741" y="5358168"/>
                </a:cubicBezTo>
                <a:lnTo>
                  <a:pt x="3839502" y="5358168"/>
                </a:lnTo>
                <a:cubicBezTo>
                  <a:pt x="3839502" y="5358168"/>
                  <a:pt x="3833245" y="5305561"/>
                  <a:pt x="3833245" y="5243824"/>
                </a:cubicBezTo>
                <a:cubicBezTo>
                  <a:pt x="3833245" y="5182086"/>
                  <a:pt x="3839502" y="5129415"/>
                  <a:pt x="3839502" y="5129415"/>
                </a:cubicBezTo>
                <a:close/>
                <a:moveTo>
                  <a:pt x="3047151" y="5129415"/>
                </a:moveTo>
                <a:lnTo>
                  <a:pt x="3092475" y="5129415"/>
                </a:lnTo>
                <a:cubicBezTo>
                  <a:pt x="3092475" y="5129415"/>
                  <a:pt x="3098798" y="5182023"/>
                  <a:pt x="3098798" y="5243824"/>
                </a:cubicBezTo>
                <a:cubicBezTo>
                  <a:pt x="3098798" y="5305625"/>
                  <a:pt x="3092475" y="5358168"/>
                  <a:pt x="3092475" y="5358168"/>
                </a:cubicBezTo>
                <a:lnTo>
                  <a:pt x="3047151" y="5358168"/>
                </a:lnTo>
                <a:cubicBezTo>
                  <a:pt x="3047151" y="5358168"/>
                  <a:pt x="3040896" y="5305561"/>
                  <a:pt x="3040896" y="5243824"/>
                </a:cubicBezTo>
                <a:cubicBezTo>
                  <a:pt x="3040896" y="5182086"/>
                  <a:pt x="3047151" y="5129415"/>
                  <a:pt x="3047151" y="5129415"/>
                </a:cubicBezTo>
                <a:close/>
                <a:moveTo>
                  <a:pt x="2254725" y="5129415"/>
                </a:moveTo>
                <a:lnTo>
                  <a:pt x="2300053" y="5129415"/>
                </a:lnTo>
                <a:cubicBezTo>
                  <a:pt x="2300053" y="5129415"/>
                  <a:pt x="2306378" y="5182023"/>
                  <a:pt x="2306378" y="5243824"/>
                </a:cubicBezTo>
                <a:cubicBezTo>
                  <a:pt x="2306378" y="5305625"/>
                  <a:pt x="2300053" y="5358168"/>
                  <a:pt x="2300053" y="5358168"/>
                </a:cubicBezTo>
                <a:lnTo>
                  <a:pt x="2254725" y="5358168"/>
                </a:lnTo>
                <a:cubicBezTo>
                  <a:pt x="2254725" y="5358168"/>
                  <a:pt x="2248404" y="5305561"/>
                  <a:pt x="2248404" y="5243824"/>
                </a:cubicBezTo>
                <a:cubicBezTo>
                  <a:pt x="2248404" y="5182086"/>
                  <a:pt x="2254725" y="5129415"/>
                  <a:pt x="2254725" y="5129415"/>
                </a:cubicBezTo>
                <a:close/>
                <a:moveTo>
                  <a:pt x="1462303" y="5129415"/>
                </a:moveTo>
                <a:lnTo>
                  <a:pt x="1507634" y="5129415"/>
                </a:lnTo>
                <a:cubicBezTo>
                  <a:pt x="1507634" y="5129415"/>
                  <a:pt x="1513955" y="5182023"/>
                  <a:pt x="1513955" y="5243824"/>
                </a:cubicBezTo>
                <a:cubicBezTo>
                  <a:pt x="1513955" y="5305625"/>
                  <a:pt x="1507634" y="5358168"/>
                  <a:pt x="1507634" y="5358168"/>
                </a:cubicBezTo>
                <a:lnTo>
                  <a:pt x="1462303" y="5358168"/>
                </a:lnTo>
                <a:cubicBezTo>
                  <a:pt x="1462303" y="5358168"/>
                  <a:pt x="1456047" y="5305561"/>
                  <a:pt x="1456047" y="5243824"/>
                </a:cubicBezTo>
                <a:cubicBezTo>
                  <a:pt x="1456047" y="5182086"/>
                  <a:pt x="1462303" y="5129415"/>
                  <a:pt x="1462303" y="5129415"/>
                </a:cubicBezTo>
                <a:close/>
                <a:moveTo>
                  <a:pt x="669878" y="5129415"/>
                </a:moveTo>
                <a:lnTo>
                  <a:pt x="715206" y="5129415"/>
                </a:lnTo>
                <a:cubicBezTo>
                  <a:pt x="715206" y="5129415"/>
                  <a:pt x="721525" y="5182023"/>
                  <a:pt x="721525" y="5243824"/>
                </a:cubicBezTo>
                <a:cubicBezTo>
                  <a:pt x="721525" y="5305625"/>
                  <a:pt x="715206" y="5358168"/>
                  <a:pt x="715206" y="5358168"/>
                </a:cubicBezTo>
                <a:lnTo>
                  <a:pt x="669878" y="5358168"/>
                </a:lnTo>
                <a:cubicBezTo>
                  <a:pt x="669878" y="5358168"/>
                  <a:pt x="663556" y="5305561"/>
                  <a:pt x="663556" y="5243824"/>
                </a:cubicBezTo>
                <a:cubicBezTo>
                  <a:pt x="663556" y="5182086"/>
                  <a:pt x="669878" y="5129415"/>
                  <a:pt x="669878" y="5129415"/>
                </a:cubicBezTo>
                <a:close/>
                <a:moveTo>
                  <a:pt x="6114357" y="5059226"/>
                </a:moveTo>
                <a:lnTo>
                  <a:pt x="6114357" y="5117523"/>
                </a:lnTo>
                <a:lnTo>
                  <a:pt x="6055753" y="5154506"/>
                </a:lnTo>
                <a:cubicBezTo>
                  <a:pt x="6002251" y="5185407"/>
                  <a:pt x="5953539" y="5206220"/>
                  <a:pt x="5953539" y="5206220"/>
                </a:cubicBezTo>
                <a:lnTo>
                  <a:pt x="5930874" y="5166955"/>
                </a:lnTo>
                <a:cubicBezTo>
                  <a:pt x="5930874" y="5166955"/>
                  <a:pt x="5973268" y="5135225"/>
                  <a:pt x="6026769" y="5104324"/>
                </a:cubicBezTo>
                <a:cubicBezTo>
                  <a:pt x="6053519" y="5088874"/>
                  <a:pt x="6079072" y="5075946"/>
                  <a:pt x="6097938" y="5066880"/>
                </a:cubicBezTo>
                <a:close/>
                <a:moveTo>
                  <a:pt x="5557376" y="5052633"/>
                </a:moveTo>
                <a:lnTo>
                  <a:pt x="5565773" y="5056346"/>
                </a:lnTo>
                <a:cubicBezTo>
                  <a:pt x="5581980" y="5063647"/>
                  <a:pt x="5619411" y="5081148"/>
                  <a:pt x="5659540" y="5104324"/>
                </a:cubicBezTo>
                <a:cubicBezTo>
                  <a:pt x="5713039" y="5135225"/>
                  <a:pt x="5755429" y="5166955"/>
                  <a:pt x="5755429" y="5166955"/>
                </a:cubicBezTo>
                <a:lnTo>
                  <a:pt x="5732767" y="5206220"/>
                </a:lnTo>
                <a:cubicBezTo>
                  <a:pt x="5732767" y="5206220"/>
                  <a:pt x="5684054" y="5185342"/>
                  <a:pt x="5630617" y="5154506"/>
                </a:cubicBezTo>
                <a:cubicBezTo>
                  <a:pt x="5577117" y="5123605"/>
                  <a:pt x="5534723" y="5091875"/>
                  <a:pt x="5534723" y="5091875"/>
                </a:cubicBezTo>
                <a:close/>
                <a:moveTo>
                  <a:pt x="4764949" y="5052633"/>
                </a:moveTo>
                <a:lnTo>
                  <a:pt x="4773345" y="5056346"/>
                </a:lnTo>
                <a:cubicBezTo>
                  <a:pt x="4789552" y="5063647"/>
                  <a:pt x="4826985" y="5081148"/>
                  <a:pt x="4867111" y="5104324"/>
                </a:cubicBezTo>
                <a:cubicBezTo>
                  <a:pt x="4920613" y="5135225"/>
                  <a:pt x="4963005" y="5166955"/>
                  <a:pt x="4963005" y="5166955"/>
                </a:cubicBezTo>
                <a:lnTo>
                  <a:pt x="4940339" y="5206220"/>
                </a:lnTo>
                <a:cubicBezTo>
                  <a:pt x="4940339" y="5206220"/>
                  <a:pt x="4891628" y="5185342"/>
                  <a:pt x="4838187" y="5154506"/>
                </a:cubicBezTo>
                <a:cubicBezTo>
                  <a:pt x="4784686" y="5123605"/>
                  <a:pt x="4742295" y="5091875"/>
                  <a:pt x="4742295" y="5091875"/>
                </a:cubicBezTo>
                <a:close/>
                <a:moveTo>
                  <a:pt x="3972581" y="5052633"/>
                </a:moveTo>
                <a:lnTo>
                  <a:pt x="3980976" y="5056346"/>
                </a:lnTo>
                <a:cubicBezTo>
                  <a:pt x="3997184" y="5063647"/>
                  <a:pt x="4034618" y="5081148"/>
                  <a:pt x="4074744" y="5104324"/>
                </a:cubicBezTo>
                <a:cubicBezTo>
                  <a:pt x="4128245" y="5135225"/>
                  <a:pt x="4170638" y="5166955"/>
                  <a:pt x="4170638" y="5166955"/>
                </a:cubicBezTo>
                <a:lnTo>
                  <a:pt x="4147972" y="5206220"/>
                </a:lnTo>
                <a:cubicBezTo>
                  <a:pt x="4147972" y="5206220"/>
                  <a:pt x="4099258" y="5185342"/>
                  <a:pt x="4045823" y="5154506"/>
                </a:cubicBezTo>
                <a:cubicBezTo>
                  <a:pt x="3992320" y="5123605"/>
                  <a:pt x="3949930" y="5091875"/>
                  <a:pt x="3949930" y="5091875"/>
                </a:cubicBezTo>
                <a:close/>
                <a:moveTo>
                  <a:pt x="3180246" y="5052633"/>
                </a:moveTo>
                <a:lnTo>
                  <a:pt x="3188642" y="5056346"/>
                </a:lnTo>
                <a:cubicBezTo>
                  <a:pt x="3204849" y="5063647"/>
                  <a:pt x="3242281" y="5081148"/>
                  <a:pt x="3282411" y="5104324"/>
                </a:cubicBezTo>
                <a:cubicBezTo>
                  <a:pt x="3335909" y="5135225"/>
                  <a:pt x="3378302" y="5166955"/>
                  <a:pt x="3378302" y="5166955"/>
                </a:cubicBezTo>
                <a:lnTo>
                  <a:pt x="3355638" y="5206220"/>
                </a:lnTo>
                <a:cubicBezTo>
                  <a:pt x="3355638" y="5206220"/>
                  <a:pt x="3306926" y="5185342"/>
                  <a:pt x="3253486" y="5154506"/>
                </a:cubicBezTo>
                <a:cubicBezTo>
                  <a:pt x="3199986" y="5123605"/>
                  <a:pt x="3157594" y="5091875"/>
                  <a:pt x="3157594" y="5091875"/>
                </a:cubicBezTo>
                <a:close/>
                <a:moveTo>
                  <a:pt x="2387827" y="5052633"/>
                </a:moveTo>
                <a:lnTo>
                  <a:pt x="2396222" y="5056346"/>
                </a:lnTo>
                <a:cubicBezTo>
                  <a:pt x="2412436" y="5063647"/>
                  <a:pt x="2449861" y="5081148"/>
                  <a:pt x="2489991" y="5104324"/>
                </a:cubicBezTo>
                <a:cubicBezTo>
                  <a:pt x="2543492" y="5135225"/>
                  <a:pt x="2585884" y="5166955"/>
                  <a:pt x="2585884" y="5166955"/>
                </a:cubicBezTo>
                <a:lnTo>
                  <a:pt x="2563219" y="5206220"/>
                </a:lnTo>
                <a:cubicBezTo>
                  <a:pt x="2563219" y="5206220"/>
                  <a:pt x="2514504" y="5185342"/>
                  <a:pt x="2461070" y="5154506"/>
                </a:cubicBezTo>
                <a:cubicBezTo>
                  <a:pt x="2407568" y="5123605"/>
                  <a:pt x="2365178" y="5091875"/>
                  <a:pt x="2365178" y="5091875"/>
                </a:cubicBezTo>
                <a:close/>
                <a:moveTo>
                  <a:pt x="1595408" y="5052633"/>
                </a:moveTo>
                <a:lnTo>
                  <a:pt x="1603803" y="5056346"/>
                </a:lnTo>
                <a:cubicBezTo>
                  <a:pt x="1620010" y="5063647"/>
                  <a:pt x="1657445" y="5081148"/>
                  <a:pt x="1697573" y="5104324"/>
                </a:cubicBezTo>
                <a:cubicBezTo>
                  <a:pt x="1751048" y="5135225"/>
                  <a:pt x="1793445" y="5166955"/>
                  <a:pt x="1793445" y="5166955"/>
                </a:cubicBezTo>
                <a:lnTo>
                  <a:pt x="1770778" y="5206220"/>
                </a:lnTo>
                <a:cubicBezTo>
                  <a:pt x="1770778" y="5206220"/>
                  <a:pt x="1722063" y="5185342"/>
                  <a:pt x="1668650" y="5154506"/>
                </a:cubicBezTo>
                <a:cubicBezTo>
                  <a:pt x="1615147" y="5123605"/>
                  <a:pt x="1572757" y="5091875"/>
                  <a:pt x="1572757" y="5091875"/>
                </a:cubicBezTo>
                <a:close/>
                <a:moveTo>
                  <a:pt x="803043" y="5052633"/>
                </a:moveTo>
                <a:lnTo>
                  <a:pt x="811440" y="5056346"/>
                </a:lnTo>
                <a:cubicBezTo>
                  <a:pt x="827645" y="5063647"/>
                  <a:pt x="865080" y="5081148"/>
                  <a:pt x="905206" y="5104324"/>
                </a:cubicBezTo>
                <a:cubicBezTo>
                  <a:pt x="958708" y="5135225"/>
                  <a:pt x="1001101" y="5166955"/>
                  <a:pt x="1001101" y="5166955"/>
                </a:cubicBezTo>
                <a:lnTo>
                  <a:pt x="978439" y="5206220"/>
                </a:lnTo>
                <a:cubicBezTo>
                  <a:pt x="978439" y="5206220"/>
                  <a:pt x="929722" y="5185342"/>
                  <a:pt x="876285" y="5154506"/>
                </a:cubicBezTo>
                <a:cubicBezTo>
                  <a:pt x="822785" y="5123605"/>
                  <a:pt x="780391" y="5091875"/>
                  <a:pt x="780391" y="5091875"/>
                </a:cubicBezTo>
                <a:close/>
                <a:moveTo>
                  <a:pt x="10610" y="5052633"/>
                </a:moveTo>
                <a:lnTo>
                  <a:pt x="19006" y="5056346"/>
                </a:lnTo>
                <a:cubicBezTo>
                  <a:pt x="35214" y="5063647"/>
                  <a:pt x="72646" y="5081148"/>
                  <a:pt x="112773" y="5104324"/>
                </a:cubicBezTo>
                <a:cubicBezTo>
                  <a:pt x="166274" y="5135225"/>
                  <a:pt x="208667" y="5166955"/>
                  <a:pt x="208667" y="5166955"/>
                </a:cubicBezTo>
                <a:lnTo>
                  <a:pt x="186002" y="5206220"/>
                </a:lnTo>
                <a:cubicBezTo>
                  <a:pt x="186002" y="5206220"/>
                  <a:pt x="137290" y="5185342"/>
                  <a:pt x="83851" y="5154506"/>
                </a:cubicBezTo>
                <a:cubicBezTo>
                  <a:pt x="57101" y="5139056"/>
                  <a:pt x="33128" y="5123398"/>
                  <a:pt x="15842" y="5111603"/>
                </a:cubicBezTo>
                <a:lnTo>
                  <a:pt x="0" y="5100522"/>
                </a:lnTo>
                <a:lnTo>
                  <a:pt x="0" y="5071014"/>
                </a:lnTo>
                <a:close/>
                <a:moveTo>
                  <a:pt x="5557325" y="5052611"/>
                </a:moveTo>
                <a:lnTo>
                  <a:pt x="5557388" y="5052611"/>
                </a:lnTo>
                <a:lnTo>
                  <a:pt x="5557376" y="5052633"/>
                </a:lnTo>
                <a:close/>
                <a:moveTo>
                  <a:pt x="5336492" y="5052611"/>
                </a:moveTo>
                <a:lnTo>
                  <a:pt x="5359156" y="5091875"/>
                </a:lnTo>
                <a:cubicBezTo>
                  <a:pt x="5359156" y="5091875"/>
                  <a:pt x="5316765" y="5123605"/>
                  <a:pt x="5263262" y="5154506"/>
                </a:cubicBezTo>
                <a:cubicBezTo>
                  <a:pt x="5209762" y="5185407"/>
                  <a:pt x="5161048" y="5206220"/>
                  <a:pt x="5161048" y="5206220"/>
                </a:cubicBezTo>
                <a:lnTo>
                  <a:pt x="5138385" y="5166955"/>
                </a:lnTo>
                <a:lnTo>
                  <a:pt x="5138452" y="5166955"/>
                </a:lnTo>
                <a:cubicBezTo>
                  <a:pt x="5138452" y="5166955"/>
                  <a:pt x="5180843" y="5135225"/>
                  <a:pt x="5234343" y="5104324"/>
                </a:cubicBezTo>
                <a:cubicBezTo>
                  <a:pt x="5287844" y="5073424"/>
                  <a:pt x="5336492" y="5052611"/>
                  <a:pt x="5336492" y="5052611"/>
                </a:cubicBezTo>
                <a:close/>
                <a:moveTo>
                  <a:pt x="4764899" y="5052611"/>
                </a:moveTo>
                <a:lnTo>
                  <a:pt x="4764961" y="5052611"/>
                </a:lnTo>
                <a:lnTo>
                  <a:pt x="4764949" y="5052633"/>
                </a:lnTo>
                <a:close/>
                <a:moveTo>
                  <a:pt x="4544186" y="5052611"/>
                </a:moveTo>
                <a:lnTo>
                  <a:pt x="4566852" y="5091875"/>
                </a:lnTo>
                <a:cubicBezTo>
                  <a:pt x="4566852" y="5091875"/>
                  <a:pt x="4524458" y="5123605"/>
                  <a:pt x="4470957" y="5154506"/>
                </a:cubicBezTo>
                <a:cubicBezTo>
                  <a:pt x="4417456" y="5185407"/>
                  <a:pt x="4368743" y="5206220"/>
                  <a:pt x="4368743" y="5206220"/>
                </a:cubicBezTo>
                <a:lnTo>
                  <a:pt x="4346083" y="5166955"/>
                </a:lnTo>
                <a:cubicBezTo>
                  <a:pt x="4346083" y="5166955"/>
                  <a:pt x="4388473" y="5135225"/>
                  <a:pt x="4441974" y="5104324"/>
                </a:cubicBezTo>
                <a:cubicBezTo>
                  <a:pt x="4495475" y="5073424"/>
                  <a:pt x="4544186" y="5052611"/>
                  <a:pt x="4544186" y="5052611"/>
                </a:cubicBezTo>
                <a:close/>
                <a:moveTo>
                  <a:pt x="3972529" y="5052611"/>
                </a:moveTo>
                <a:lnTo>
                  <a:pt x="3972594" y="5052611"/>
                </a:lnTo>
                <a:lnTo>
                  <a:pt x="3972581" y="5052633"/>
                </a:lnTo>
                <a:close/>
                <a:moveTo>
                  <a:pt x="3751842" y="5052611"/>
                </a:moveTo>
                <a:lnTo>
                  <a:pt x="3774507" y="5091875"/>
                </a:lnTo>
                <a:cubicBezTo>
                  <a:pt x="3774507" y="5091875"/>
                  <a:pt x="3732116" y="5123605"/>
                  <a:pt x="3678615" y="5154506"/>
                </a:cubicBezTo>
                <a:cubicBezTo>
                  <a:pt x="3625119" y="5185407"/>
                  <a:pt x="3576404" y="5206220"/>
                  <a:pt x="3576404" y="5206220"/>
                </a:cubicBezTo>
                <a:lnTo>
                  <a:pt x="3553741" y="5166955"/>
                </a:lnTo>
                <a:cubicBezTo>
                  <a:pt x="3553741" y="5166955"/>
                  <a:pt x="3596135" y="5135225"/>
                  <a:pt x="3649632" y="5104324"/>
                </a:cubicBezTo>
                <a:cubicBezTo>
                  <a:pt x="3703131" y="5073424"/>
                  <a:pt x="3751842" y="5052611"/>
                  <a:pt x="3751842" y="5052611"/>
                </a:cubicBezTo>
                <a:close/>
                <a:moveTo>
                  <a:pt x="3180193" y="5052611"/>
                </a:moveTo>
                <a:lnTo>
                  <a:pt x="3180258" y="5052611"/>
                </a:lnTo>
                <a:lnTo>
                  <a:pt x="3180246" y="5052633"/>
                </a:lnTo>
                <a:close/>
                <a:moveTo>
                  <a:pt x="2959365" y="5052611"/>
                </a:moveTo>
                <a:lnTo>
                  <a:pt x="2982029" y="5091875"/>
                </a:lnTo>
                <a:cubicBezTo>
                  <a:pt x="2982029" y="5091875"/>
                  <a:pt x="2939637" y="5123605"/>
                  <a:pt x="2886133" y="5154506"/>
                </a:cubicBezTo>
                <a:cubicBezTo>
                  <a:pt x="2832637" y="5185407"/>
                  <a:pt x="2783922" y="5206220"/>
                  <a:pt x="2783922" y="5206220"/>
                </a:cubicBezTo>
                <a:lnTo>
                  <a:pt x="2761255" y="5166955"/>
                </a:lnTo>
                <a:lnTo>
                  <a:pt x="2761321" y="5166955"/>
                </a:lnTo>
                <a:cubicBezTo>
                  <a:pt x="2761321" y="5166955"/>
                  <a:pt x="2803715" y="5135225"/>
                  <a:pt x="2857216" y="5104324"/>
                </a:cubicBezTo>
                <a:cubicBezTo>
                  <a:pt x="2910714" y="5073424"/>
                  <a:pt x="2959365" y="5052611"/>
                  <a:pt x="2959365" y="5052611"/>
                </a:cubicBezTo>
                <a:close/>
                <a:moveTo>
                  <a:pt x="2387778" y="5052611"/>
                </a:moveTo>
                <a:lnTo>
                  <a:pt x="2387841" y="5052611"/>
                </a:lnTo>
                <a:lnTo>
                  <a:pt x="2387827" y="5052633"/>
                </a:lnTo>
                <a:close/>
                <a:moveTo>
                  <a:pt x="2166944" y="5052611"/>
                </a:moveTo>
                <a:lnTo>
                  <a:pt x="2189608" y="5091875"/>
                </a:lnTo>
                <a:cubicBezTo>
                  <a:pt x="2189608" y="5091875"/>
                  <a:pt x="2147216" y="5123605"/>
                  <a:pt x="2093708" y="5154506"/>
                </a:cubicBezTo>
                <a:cubicBezTo>
                  <a:pt x="2040204" y="5185407"/>
                  <a:pt x="1991490" y="5206220"/>
                  <a:pt x="1991490" y="5206220"/>
                </a:cubicBezTo>
                <a:lnTo>
                  <a:pt x="1968828" y="5166955"/>
                </a:lnTo>
                <a:lnTo>
                  <a:pt x="1968893" y="5166955"/>
                </a:lnTo>
                <a:cubicBezTo>
                  <a:pt x="1968893" y="5166955"/>
                  <a:pt x="2011281" y="5135225"/>
                  <a:pt x="2064785" y="5104324"/>
                </a:cubicBezTo>
                <a:cubicBezTo>
                  <a:pt x="2118294" y="5073424"/>
                  <a:pt x="2166944" y="5052611"/>
                  <a:pt x="2166944" y="5052611"/>
                </a:cubicBezTo>
                <a:close/>
                <a:moveTo>
                  <a:pt x="1595356" y="5052611"/>
                </a:moveTo>
                <a:lnTo>
                  <a:pt x="1595422" y="5052611"/>
                </a:lnTo>
                <a:lnTo>
                  <a:pt x="1595408" y="5052633"/>
                </a:lnTo>
                <a:close/>
                <a:moveTo>
                  <a:pt x="1374521" y="5052611"/>
                </a:moveTo>
                <a:lnTo>
                  <a:pt x="1397185" y="5091875"/>
                </a:lnTo>
                <a:cubicBezTo>
                  <a:pt x="1397185" y="5091875"/>
                  <a:pt x="1354796" y="5123605"/>
                  <a:pt x="1301292" y="5154506"/>
                </a:cubicBezTo>
                <a:cubicBezTo>
                  <a:pt x="1247790" y="5185407"/>
                  <a:pt x="1199080" y="5206220"/>
                  <a:pt x="1199080" y="5206220"/>
                </a:cubicBezTo>
                <a:lnTo>
                  <a:pt x="1176415" y="5166955"/>
                </a:lnTo>
                <a:lnTo>
                  <a:pt x="1176479" y="5166955"/>
                </a:lnTo>
                <a:cubicBezTo>
                  <a:pt x="1176479" y="5166955"/>
                  <a:pt x="1218869" y="5135225"/>
                  <a:pt x="1272371" y="5104324"/>
                </a:cubicBezTo>
                <a:cubicBezTo>
                  <a:pt x="1325877" y="5073424"/>
                  <a:pt x="1374521" y="5052611"/>
                  <a:pt x="1374521" y="5052611"/>
                </a:cubicBezTo>
                <a:close/>
                <a:moveTo>
                  <a:pt x="802992" y="5052611"/>
                </a:moveTo>
                <a:lnTo>
                  <a:pt x="803055" y="5052611"/>
                </a:lnTo>
                <a:lnTo>
                  <a:pt x="803043" y="5052633"/>
                </a:lnTo>
                <a:close/>
                <a:moveTo>
                  <a:pt x="582149" y="5052611"/>
                </a:moveTo>
                <a:lnTo>
                  <a:pt x="604814" y="5091875"/>
                </a:lnTo>
                <a:cubicBezTo>
                  <a:pt x="604814" y="5091875"/>
                  <a:pt x="562421" y="5123605"/>
                  <a:pt x="508921" y="5154506"/>
                </a:cubicBezTo>
                <a:cubicBezTo>
                  <a:pt x="455422" y="5185407"/>
                  <a:pt x="406709" y="5206220"/>
                  <a:pt x="406709" y="5206220"/>
                </a:cubicBezTo>
                <a:lnTo>
                  <a:pt x="384044" y="5166955"/>
                </a:lnTo>
                <a:lnTo>
                  <a:pt x="384109" y="5166955"/>
                </a:lnTo>
                <a:cubicBezTo>
                  <a:pt x="384109" y="5166955"/>
                  <a:pt x="426499" y="5135225"/>
                  <a:pt x="479998" y="5104324"/>
                </a:cubicBezTo>
                <a:cubicBezTo>
                  <a:pt x="533501" y="5073424"/>
                  <a:pt x="582149" y="5052611"/>
                  <a:pt x="582149" y="5052611"/>
                </a:cubicBezTo>
                <a:close/>
                <a:moveTo>
                  <a:pt x="10559" y="5052611"/>
                </a:moveTo>
                <a:lnTo>
                  <a:pt x="10623" y="5052611"/>
                </a:lnTo>
                <a:lnTo>
                  <a:pt x="10610" y="5052633"/>
                </a:lnTo>
                <a:close/>
                <a:moveTo>
                  <a:pt x="5820487" y="4900662"/>
                </a:moveTo>
                <a:lnTo>
                  <a:pt x="5865816" y="4900662"/>
                </a:lnTo>
                <a:cubicBezTo>
                  <a:pt x="5865816" y="4900662"/>
                  <a:pt x="5872137" y="4953270"/>
                  <a:pt x="5872137" y="5015071"/>
                </a:cubicBezTo>
                <a:cubicBezTo>
                  <a:pt x="5872137" y="5076873"/>
                  <a:pt x="5865816" y="5129415"/>
                  <a:pt x="5865816" y="5129415"/>
                </a:cubicBezTo>
                <a:lnTo>
                  <a:pt x="5820487" y="5129415"/>
                </a:lnTo>
                <a:cubicBezTo>
                  <a:pt x="5820487" y="5129415"/>
                  <a:pt x="5814168" y="5076809"/>
                  <a:pt x="5814168" y="5015071"/>
                </a:cubicBezTo>
                <a:cubicBezTo>
                  <a:pt x="5814168" y="4953334"/>
                  <a:pt x="5820487" y="4900662"/>
                  <a:pt x="5820487" y="4900662"/>
                </a:cubicBezTo>
                <a:close/>
                <a:moveTo>
                  <a:pt x="5028063" y="4900662"/>
                </a:moveTo>
                <a:lnTo>
                  <a:pt x="5073393" y="4900662"/>
                </a:lnTo>
                <a:cubicBezTo>
                  <a:pt x="5073393" y="4900662"/>
                  <a:pt x="5079711" y="4953270"/>
                  <a:pt x="5079711" y="5015071"/>
                </a:cubicBezTo>
                <a:cubicBezTo>
                  <a:pt x="5079711" y="5076873"/>
                  <a:pt x="5073393" y="5129415"/>
                  <a:pt x="5073393" y="5129415"/>
                </a:cubicBezTo>
                <a:lnTo>
                  <a:pt x="5028063" y="5129415"/>
                </a:lnTo>
                <a:cubicBezTo>
                  <a:pt x="5028063" y="5129415"/>
                  <a:pt x="5021806" y="5076809"/>
                  <a:pt x="5021806" y="5015071"/>
                </a:cubicBezTo>
                <a:cubicBezTo>
                  <a:pt x="5021806" y="4953334"/>
                  <a:pt x="5028063" y="4900662"/>
                  <a:pt x="5028063" y="4900662"/>
                </a:cubicBezTo>
                <a:close/>
                <a:moveTo>
                  <a:pt x="4235631" y="4900662"/>
                </a:moveTo>
                <a:lnTo>
                  <a:pt x="4280961" y="4900662"/>
                </a:lnTo>
                <a:cubicBezTo>
                  <a:pt x="4280961" y="4900662"/>
                  <a:pt x="4287283" y="4953270"/>
                  <a:pt x="4287283" y="5015071"/>
                </a:cubicBezTo>
                <a:cubicBezTo>
                  <a:pt x="4287283" y="5076873"/>
                  <a:pt x="4280961" y="5129415"/>
                  <a:pt x="4280961" y="5129415"/>
                </a:cubicBezTo>
                <a:lnTo>
                  <a:pt x="4235631" y="5129415"/>
                </a:lnTo>
                <a:cubicBezTo>
                  <a:pt x="4235631" y="5129415"/>
                  <a:pt x="4229312" y="5076809"/>
                  <a:pt x="4229312" y="5015071"/>
                </a:cubicBezTo>
                <a:cubicBezTo>
                  <a:pt x="4229312" y="4953334"/>
                  <a:pt x="4235631" y="4900662"/>
                  <a:pt x="4235631" y="4900662"/>
                </a:cubicBezTo>
                <a:close/>
                <a:moveTo>
                  <a:pt x="3443358" y="4900662"/>
                </a:moveTo>
                <a:lnTo>
                  <a:pt x="3488682" y="4900662"/>
                </a:lnTo>
                <a:cubicBezTo>
                  <a:pt x="3488682" y="4900662"/>
                  <a:pt x="3495001" y="4953270"/>
                  <a:pt x="3495001" y="5015071"/>
                </a:cubicBezTo>
                <a:cubicBezTo>
                  <a:pt x="3495001" y="5076873"/>
                  <a:pt x="3488682" y="5129415"/>
                  <a:pt x="3488682" y="5129415"/>
                </a:cubicBezTo>
                <a:lnTo>
                  <a:pt x="3443358" y="5129415"/>
                </a:lnTo>
                <a:cubicBezTo>
                  <a:pt x="3443358" y="5129415"/>
                  <a:pt x="3437099" y="5076809"/>
                  <a:pt x="3437099" y="5015071"/>
                </a:cubicBezTo>
                <a:cubicBezTo>
                  <a:pt x="3437099" y="4953334"/>
                  <a:pt x="3443358" y="4900662"/>
                  <a:pt x="3443358" y="4900662"/>
                </a:cubicBezTo>
                <a:close/>
                <a:moveTo>
                  <a:pt x="2650940" y="4900662"/>
                </a:moveTo>
                <a:lnTo>
                  <a:pt x="2696266" y="4900662"/>
                </a:lnTo>
                <a:cubicBezTo>
                  <a:pt x="2696266" y="4900662"/>
                  <a:pt x="2702585" y="4953270"/>
                  <a:pt x="2702585" y="5015071"/>
                </a:cubicBezTo>
                <a:cubicBezTo>
                  <a:pt x="2702585" y="5076873"/>
                  <a:pt x="2696266" y="5129415"/>
                  <a:pt x="2696266" y="5129415"/>
                </a:cubicBezTo>
                <a:lnTo>
                  <a:pt x="2650940" y="5129415"/>
                </a:lnTo>
                <a:cubicBezTo>
                  <a:pt x="2650940" y="5129415"/>
                  <a:pt x="2644684" y="5076809"/>
                  <a:pt x="2644684" y="5015071"/>
                </a:cubicBezTo>
                <a:cubicBezTo>
                  <a:pt x="2644684" y="4953334"/>
                  <a:pt x="2650940" y="4900662"/>
                  <a:pt x="2650940" y="4900662"/>
                </a:cubicBezTo>
                <a:close/>
                <a:moveTo>
                  <a:pt x="1858507" y="4900662"/>
                </a:moveTo>
                <a:lnTo>
                  <a:pt x="1903833" y="4900662"/>
                </a:lnTo>
                <a:cubicBezTo>
                  <a:pt x="1903833" y="4900662"/>
                  <a:pt x="1910149" y="4953270"/>
                  <a:pt x="1910149" y="5015071"/>
                </a:cubicBezTo>
                <a:cubicBezTo>
                  <a:pt x="1910149" y="5076873"/>
                  <a:pt x="1903833" y="5129415"/>
                  <a:pt x="1903833" y="5129415"/>
                </a:cubicBezTo>
                <a:lnTo>
                  <a:pt x="1858507" y="5129415"/>
                </a:lnTo>
                <a:cubicBezTo>
                  <a:pt x="1858507" y="5129415"/>
                  <a:pt x="1852249" y="5076809"/>
                  <a:pt x="1852249" y="5015071"/>
                </a:cubicBezTo>
                <a:cubicBezTo>
                  <a:pt x="1852249" y="4953334"/>
                  <a:pt x="1858507" y="4900662"/>
                  <a:pt x="1858507" y="4900662"/>
                </a:cubicBezTo>
                <a:close/>
                <a:moveTo>
                  <a:pt x="1066095" y="4900662"/>
                </a:moveTo>
                <a:lnTo>
                  <a:pt x="1111424" y="4900662"/>
                </a:lnTo>
                <a:cubicBezTo>
                  <a:pt x="1111424" y="4900662"/>
                  <a:pt x="1117743" y="4953270"/>
                  <a:pt x="1117743" y="5015071"/>
                </a:cubicBezTo>
                <a:cubicBezTo>
                  <a:pt x="1117743" y="5076873"/>
                  <a:pt x="1111424" y="5129415"/>
                  <a:pt x="1111424" y="5129415"/>
                </a:cubicBezTo>
                <a:lnTo>
                  <a:pt x="1066095" y="5129415"/>
                </a:lnTo>
                <a:cubicBezTo>
                  <a:pt x="1066095" y="5129415"/>
                  <a:pt x="1059840" y="5076809"/>
                  <a:pt x="1059840" y="5015071"/>
                </a:cubicBezTo>
                <a:cubicBezTo>
                  <a:pt x="1059840" y="4953334"/>
                  <a:pt x="1066095" y="4900662"/>
                  <a:pt x="1066095" y="4900662"/>
                </a:cubicBezTo>
                <a:close/>
                <a:moveTo>
                  <a:pt x="273723" y="4900662"/>
                </a:moveTo>
                <a:lnTo>
                  <a:pt x="319051" y="4900662"/>
                </a:lnTo>
                <a:cubicBezTo>
                  <a:pt x="319051" y="4900662"/>
                  <a:pt x="325372" y="4953270"/>
                  <a:pt x="325372" y="5015071"/>
                </a:cubicBezTo>
                <a:cubicBezTo>
                  <a:pt x="325372" y="5076873"/>
                  <a:pt x="319051" y="5129415"/>
                  <a:pt x="319051" y="5129415"/>
                </a:cubicBezTo>
                <a:lnTo>
                  <a:pt x="273723" y="5129415"/>
                </a:lnTo>
                <a:cubicBezTo>
                  <a:pt x="273723" y="5129415"/>
                  <a:pt x="267467" y="5076809"/>
                  <a:pt x="267467" y="5015071"/>
                </a:cubicBezTo>
                <a:cubicBezTo>
                  <a:pt x="267467" y="4953334"/>
                  <a:pt x="273723" y="4900662"/>
                  <a:pt x="273723" y="4900662"/>
                </a:cubicBezTo>
                <a:close/>
                <a:moveTo>
                  <a:pt x="5161164" y="4823882"/>
                </a:moveTo>
                <a:lnTo>
                  <a:pt x="5169559" y="4827602"/>
                </a:lnTo>
                <a:cubicBezTo>
                  <a:pt x="5185768" y="4834920"/>
                  <a:pt x="5223201" y="4852445"/>
                  <a:pt x="5263326" y="4875573"/>
                </a:cubicBezTo>
                <a:cubicBezTo>
                  <a:pt x="5316827" y="4906472"/>
                  <a:pt x="5359219" y="4938203"/>
                  <a:pt x="5359219" y="4938203"/>
                </a:cubicBezTo>
                <a:lnTo>
                  <a:pt x="5336555" y="4977466"/>
                </a:lnTo>
                <a:cubicBezTo>
                  <a:pt x="5336555" y="4977466"/>
                  <a:pt x="5287844" y="4956590"/>
                  <a:pt x="5234405" y="4925753"/>
                </a:cubicBezTo>
                <a:cubicBezTo>
                  <a:pt x="5180903" y="4894854"/>
                  <a:pt x="5138513" y="4863123"/>
                  <a:pt x="5138513" y="4863123"/>
                </a:cubicBezTo>
                <a:close/>
                <a:moveTo>
                  <a:pt x="4368734" y="4823882"/>
                </a:moveTo>
                <a:lnTo>
                  <a:pt x="4377133" y="4827602"/>
                </a:lnTo>
                <a:cubicBezTo>
                  <a:pt x="4393335" y="4834920"/>
                  <a:pt x="4430767" y="4852445"/>
                  <a:pt x="4470896" y="4875573"/>
                </a:cubicBezTo>
                <a:cubicBezTo>
                  <a:pt x="4524397" y="4906472"/>
                  <a:pt x="4566786" y="4938203"/>
                  <a:pt x="4566786" y="4938203"/>
                </a:cubicBezTo>
                <a:lnTo>
                  <a:pt x="4544124" y="4977466"/>
                </a:lnTo>
                <a:cubicBezTo>
                  <a:pt x="4544124" y="4977466"/>
                  <a:pt x="4495410" y="4956590"/>
                  <a:pt x="4441974" y="4925753"/>
                </a:cubicBezTo>
                <a:cubicBezTo>
                  <a:pt x="4388473" y="4894854"/>
                  <a:pt x="4346083" y="4863123"/>
                  <a:pt x="4346083" y="4863123"/>
                </a:cubicBezTo>
                <a:close/>
                <a:moveTo>
                  <a:pt x="3576458" y="4823882"/>
                </a:moveTo>
                <a:lnTo>
                  <a:pt x="3584854" y="4827602"/>
                </a:lnTo>
                <a:cubicBezTo>
                  <a:pt x="3601064" y="4834920"/>
                  <a:pt x="3638493" y="4852445"/>
                  <a:pt x="3678618" y="4875573"/>
                </a:cubicBezTo>
                <a:cubicBezTo>
                  <a:pt x="3732116" y="4906472"/>
                  <a:pt x="3774507" y="4938203"/>
                  <a:pt x="3774507" y="4938203"/>
                </a:cubicBezTo>
                <a:lnTo>
                  <a:pt x="3751844" y="4977466"/>
                </a:lnTo>
                <a:cubicBezTo>
                  <a:pt x="3751844" y="4977466"/>
                  <a:pt x="3703131" y="4956590"/>
                  <a:pt x="3649698" y="4925753"/>
                </a:cubicBezTo>
                <a:cubicBezTo>
                  <a:pt x="3596198" y="4894854"/>
                  <a:pt x="3553805" y="4863123"/>
                  <a:pt x="3553805" y="4863123"/>
                </a:cubicBezTo>
                <a:close/>
                <a:moveTo>
                  <a:pt x="2784039" y="4823882"/>
                </a:moveTo>
                <a:lnTo>
                  <a:pt x="2792433" y="4827602"/>
                </a:lnTo>
                <a:cubicBezTo>
                  <a:pt x="2808644" y="4834920"/>
                  <a:pt x="2846075" y="4852445"/>
                  <a:pt x="2886199" y="4875573"/>
                </a:cubicBezTo>
                <a:cubicBezTo>
                  <a:pt x="2939703" y="4906472"/>
                  <a:pt x="2982097" y="4938203"/>
                  <a:pt x="2982097" y="4938203"/>
                </a:cubicBezTo>
                <a:lnTo>
                  <a:pt x="2959430" y="4977466"/>
                </a:lnTo>
                <a:cubicBezTo>
                  <a:pt x="2959430" y="4977466"/>
                  <a:pt x="2910714" y="4956590"/>
                  <a:pt x="2857283" y="4925753"/>
                </a:cubicBezTo>
                <a:cubicBezTo>
                  <a:pt x="2803779" y="4894854"/>
                  <a:pt x="2761385" y="4863123"/>
                  <a:pt x="2761385" y="4863123"/>
                </a:cubicBezTo>
                <a:close/>
                <a:moveTo>
                  <a:pt x="1991605" y="4823882"/>
                </a:moveTo>
                <a:lnTo>
                  <a:pt x="2000001" y="4827602"/>
                </a:lnTo>
                <a:cubicBezTo>
                  <a:pt x="2016209" y="4834920"/>
                  <a:pt x="2053645" y="4852445"/>
                  <a:pt x="2093772" y="4875573"/>
                </a:cubicBezTo>
                <a:cubicBezTo>
                  <a:pt x="2147282" y="4906472"/>
                  <a:pt x="2189673" y="4938203"/>
                  <a:pt x="2189673" y="4938203"/>
                </a:cubicBezTo>
                <a:lnTo>
                  <a:pt x="2167008" y="4977466"/>
                </a:lnTo>
                <a:cubicBezTo>
                  <a:pt x="2167008" y="4977466"/>
                  <a:pt x="2118294" y="4956590"/>
                  <a:pt x="2064848" y="4925753"/>
                </a:cubicBezTo>
                <a:cubicBezTo>
                  <a:pt x="2011345" y="4894854"/>
                  <a:pt x="1968954" y="4863123"/>
                  <a:pt x="1968954" y="4863123"/>
                </a:cubicBezTo>
                <a:close/>
                <a:moveTo>
                  <a:pt x="1199194" y="4823882"/>
                </a:moveTo>
                <a:lnTo>
                  <a:pt x="1207591" y="4827602"/>
                </a:lnTo>
                <a:cubicBezTo>
                  <a:pt x="1223798" y="4834920"/>
                  <a:pt x="1261232" y="4852445"/>
                  <a:pt x="1301358" y="4875573"/>
                </a:cubicBezTo>
                <a:cubicBezTo>
                  <a:pt x="1354860" y="4906472"/>
                  <a:pt x="1397251" y="4938203"/>
                  <a:pt x="1397251" y="4938203"/>
                </a:cubicBezTo>
                <a:lnTo>
                  <a:pt x="1374587" y="4977466"/>
                </a:lnTo>
                <a:cubicBezTo>
                  <a:pt x="1374587" y="4977466"/>
                  <a:pt x="1325877" y="4956590"/>
                  <a:pt x="1272437" y="4925753"/>
                </a:cubicBezTo>
                <a:cubicBezTo>
                  <a:pt x="1218935" y="4894854"/>
                  <a:pt x="1176543" y="4863123"/>
                  <a:pt x="1176543" y="4863123"/>
                </a:cubicBezTo>
                <a:close/>
                <a:moveTo>
                  <a:pt x="406823" y="4823882"/>
                </a:moveTo>
                <a:lnTo>
                  <a:pt x="415219" y="4827602"/>
                </a:lnTo>
                <a:cubicBezTo>
                  <a:pt x="431427" y="4834920"/>
                  <a:pt x="468858" y="4852445"/>
                  <a:pt x="508984" y="4875573"/>
                </a:cubicBezTo>
                <a:cubicBezTo>
                  <a:pt x="562483" y="4906472"/>
                  <a:pt x="604877" y="4938203"/>
                  <a:pt x="604877" y="4938203"/>
                </a:cubicBezTo>
                <a:lnTo>
                  <a:pt x="582212" y="4977466"/>
                </a:lnTo>
                <a:cubicBezTo>
                  <a:pt x="582212" y="4977466"/>
                  <a:pt x="533501" y="4956590"/>
                  <a:pt x="480064" y="4925753"/>
                </a:cubicBezTo>
                <a:cubicBezTo>
                  <a:pt x="426563" y="4894854"/>
                  <a:pt x="384172" y="4863123"/>
                  <a:pt x="384172" y="4863123"/>
                </a:cubicBezTo>
                <a:close/>
                <a:moveTo>
                  <a:pt x="5953539" y="4823857"/>
                </a:moveTo>
                <a:cubicBezTo>
                  <a:pt x="5953539" y="4823857"/>
                  <a:pt x="6002251" y="4844735"/>
                  <a:pt x="6055753" y="4875573"/>
                </a:cubicBezTo>
                <a:lnTo>
                  <a:pt x="6114357" y="4912555"/>
                </a:lnTo>
                <a:lnTo>
                  <a:pt x="6114357" y="4970839"/>
                </a:lnTo>
                <a:lnTo>
                  <a:pt x="6097938" y="4963174"/>
                </a:lnTo>
                <a:cubicBezTo>
                  <a:pt x="6079072" y="4954100"/>
                  <a:pt x="6053519" y="4941171"/>
                  <a:pt x="6026769" y="4925753"/>
                </a:cubicBezTo>
                <a:cubicBezTo>
                  <a:pt x="5973268" y="4894854"/>
                  <a:pt x="5930874" y="4863123"/>
                  <a:pt x="5930874" y="4863123"/>
                </a:cubicBezTo>
                <a:close/>
                <a:moveTo>
                  <a:pt x="5732767" y="4823857"/>
                </a:moveTo>
                <a:lnTo>
                  <a:pt x="5755432" y="4863123"/>
                </a:lnTo>
                <a:cubicBezTo>
                  <a:pt x="5755432" y="4863123"/>
                  <a:pt x="5713039" y="4894854"/>
                  <a:pt x="5659540" y="4925753"/>
                </a:cubicBezTo>
                <a:cubicBezTo>
                  <a:pt x="5606037" y="4956654"/>
                  <a:pt x="5557325" y="4977466"/>
                  <a:pt x="5557325" y="4977466"/>
                </a:cubicBezTo>
                <a:lnTo>
                  <a:pt x="5534662" y="4938203"/>
                </a:lnTo>
                <a:cubicBezTo>
                  <a:pt x="5534662" y="4938203"/>
                  <a:pt x="5577054" y="4906472"/>
                  <a:pt x="5630554" y="4875573"/>
                </a:cubicBezTo>
                <a:cubicBezTo>
                  <a:pt x="5684055" y="4844671"/>
                  <a:pt x="5732767" y="4823857"/>
                  <a:pt x="5732767" y="4823857"/>
                </a:cubicBezTo>
                <a:close/>
                <a:moveTo>
                  <a:pt x="5161113" y="4823857"/>
                </a:moveTo>
                <a:lnTo>
                  <a:pt x="5161176" y="4823857"/>
                </a:lnTo>
                <a:lnTo>
                  <a:pt x="5161164" y="4823882"/>
                </a:lnTo>
                <a:close/>
                <a:moveTo>
                  <a:pt x="4940405" y="4823857"/>
                </a:moveTo>
                <a:lnTo>
                  <a:pt x="4963069" y="4863123"/>
                </a:lnTo>
                <a:cubicBezTo>
                  <a:pt x="4963069" y="4863123"/>
                  <a:pt x="4920675" y="4894854"/>
                  <a:pt x="4867176" y="4925753"/>
                </a:cubicBezTo>
                <a:cubicBezTo>
                  <a:pt x="4813674" y="4956654"/>
                  <a:pt x="4764961" y="4977466"/>
                  <a:pt x="4764961" y="4977466"/>
                </a:cubicBezTo>
                <a:lnTo>
                  <a:pt x="4742295" y="4938203"/>
                </a:lnTo>
                <a:cubicBezTo>
                  <a:pt x="4742295" y="4938203"/>
                  <a:pt x="4784686" y="4906472"/>
                  <a:pt x="4838187" y="4875573"/>
                </a:cubicBezTo>
                <a:cubicBezTo>
                  <a:pt x="4891691" y="4844671"/>
                  <a:pt x="4940405" y="4823857"/>
                  <a:pt x="4940405" y="4823857"/>
                </a:cubicBezTo>
                <a:close/>
                <a:moveTo>
                  <a:pt x="4368680" y="4823857"/>
                </a:moveTo>
                <a:lnTo>
                  <a:pt x="4368743" y="4823857"/>
                </a:lnTo>
                <a:lnTo>
                  <a:pt x="4368734" y="4823882"/>
                </a:lnTo>
                <a:close/>
                <a:moveTo>
                  <a:pt x="4147907" y="4823857"/>
                </a:moveTo>
                <a:lnTo>
                  <a:pt x="4170572" y="4863123"/>
                </a:lnTo>
                <a:cubicBezTo>
                  <a:pt x="4170572" y="4863123"/>
                  <a:pt x="4128181" y="4894854"/>
                  <a:pt x="4074680" y="4925753"/>
                </a:cubicBezTo>
                <a:cubicBezTo>
                  <a:pt x="4021176" y="4956654"/>
                  <a:pt x="3972463" y="4977466"/>
                  <a:pt x="3972463" y="4977466"/>
                </a:cubicBezTo>
                <a:lnTo>
                  <a:pt x="3949801" y="4938203"/>
                </a:lnTo>
                <a:lnTo>
                  <a:pt x="3949866" y="4938203"/>
                </a:lnTo>
                <a:cubicBezTo>
                  <a:pt x="3949866" y="4938203"/>
                  <a:pt x="3992258" y="4906472"/>
                  <a:pt x="4045760" y="4875573"/>
                </a:cubicBezTo>
                <a:cubicBezTo>
                  <a:pt x="4099257" y="4844671"/>
                  <a:pt x="4147907" y="4823857"/>
                  <a:pt x="4147907" y="4823857"/>
                </a:cubicBezTo>
                <a:close/>
                <a:moveTo>
                  <a:pt x="3576404" y="4823857"/>
                </a:moveTo>
                <a:lnTo>
                  <a:pt x="3576470" y="4823857"/>
                </a:lnTo>
                <a:lnTo>
                  <a:pt x="3576458" y="4823882"/>
                </a:lnTo>
                <a:close/>
                <a:moveTo>
                  <a:pt x="3355572" y="4823857"/>
                </a:moveTo>
                <a:lnTo>
                  <a:pt x="3378237" y="4863123"/>
                </a:lnTo>
                <a:cubicBezTo>
                  <a:pt x="3378237" y="4863123"/>
                  <a:pt x="3335846" y="4894854"/>
                  <a:pt x="3282344" y="4925753"/>
                </a:cubicBezTo>
                <a:cubicBezTo>
                  <a:pt x="3228845" y="4956654"/>
                  <a:pt x="3180130" y="4977466"/>
                  <a:pt x="3180130" y="4977466"/>
                </a:cubicBezTo>
                <a:lnTo>
                  <a:pt x="3157465" y="4938203"/>
                </a:lnTo>
                <a:lnTo>
                  <a:pt x="3157529" y="4938203"/>
                </a:lnTo>
                <a:cubicBezTo>
                  <a:pt x="3157529" y="4938203"/>
                  <a:pt x="3199921" y="4906472"/>
                  <a:pt x="3253423" y="4875573"/>
                </a:cubicBezTo>
                <a:cubicBezTo>
                  <a:pt x="3306922" y="4844671"/>
                  <a:pt x="3355572" y="4823857"/>
                  <a:pt x="3355572" y="4823857"/>
                </a:cubicBezTo>
                <a:close/>
                <a:moveTo>
                  <a:pt x="2783988" y="4823857"/>
                </a:moveTo>
                <a:lnTo>
                  <a:pt x="2784048" y="4823857"/>
                </a:lnTo>
                <a:lnTo>
                  <a:pt x="2784039" y="4823882"/>
                </a:lnTo>
                <a:close/>
                <a:moveTo>
                  <a:pt x="2563155" y="4823857"/>
                </a:moveTo>
                <a:lnTo>
                  <a:pt x="2585820" y="4863123"/>
                </a:lnTo>
                <a:cubicBezTo>
                  <a:pt x="2585820" y="4863123"/>
                  <a:pt x="2543429" y="4894854"/>
                  <a:pt x="2489926" y="4925753"/>
                </a:cubicBezTo>
                <a:cubicBezTo>
                  <a:pt x="2436425" y="4956654"/>
                  <a:pt x="2387716" y="4977466"/>
                  <a:pt x="2387716" y="4977466"/>
                </a:cubicBezTo>
                <a:lnTo>
                  <a:pt x="2365053" y="4938203"/>
                </a:lnTo>
                <a:lnTo>
                  <a:pt x="2365115" y="4938203"/>
                </a:lnTo>
                <a:cubicBezTo>
                  <a:pt x="2365115" y="4938203"/>
                  <a:pt x="2407507" y="4906472"/>
                  <a:pt x="2461004" y="4875573"/>
                </a:cubicBezTo>
                <a:cubicBezTo>
                  <a:pt x="2514504" y="4844671"/>
                  <a:pt x="2563155" y="4823857"/>
                  <a:pt x="2563155" y="4823857"/>
                </a:cubicBezTo>
                <a:close/>
                <a:moveTo>
                  <a:pt x="1991555" y="4823857"/>
                </a:moveTo>
                <a:lnTo>
                  <a:pt x="1991620" y="4823857"/>
                </a:lnTo>
                <a:lnTo>
                  <a:pt x="1991605" y="4823882"/>
                </a:lnTo>
                <a:close/>
                <a:moveTo>
                  <a:pt x="1770715" y="4823857"/>
                </a:moveTo>
                <a:lnTo>
                  <a:pt x="1793380" y="4863123"/>
                </a:lnTo>
                <a:cubicBezTo>
                  <a:pt x="1793380" y="4863123"/>
                  <a:pt x="1750985" y="4894854"/>
                  <a:pt x="1697507" y="4925753"/>
                </a:cubicBezTo>
                <a:cubicBezTo>
                  <a:pt x="1644002" y="4956654"/>
                  <a:pt x="1595293" y="4977466"/>
                  <a:pt x="1595293" y="4977466"/>
                </a:cubicBezTo>
                <a:lnTo>
                  <a:pt x="1572625" y="4938203"/>
                </a:lnTo>
                <a:lnTo>
                  <a:pt x="1572692" y="4938203"/>
                </a:lnTo>
                <a:cubicBezTo>
                  <a:pt x="1572692" y="4938203"/>
                  <a:pt x="1615084" y="4906472"/>
                  <a:pt x="1668586" y="4875573"/>
                </a:cubicBezTo>
                <a:cubicBezTo>
                  <a:pt x="1722063" y="4844671"/>
                  <a:pt x="1770715" y="4823857"/>
                  <a:pt x="1770715" y="4823857"/>
                </a:cubicBezTo>
                <a:close/>
                <a:moveTo>
                  <a:pt x="1199144" y="4823857"/>
                </a:moveTo>
                <a:lnTo>
                  <a:pt x="1199206" y="4823857"/>
                </a:lnTo>
                <a:lnTo>
                  <a:pt x="1199194" y="4823882"/>
                </a:lnTo>
                <a:close/>
                <a:moveTo>
                  <a:pt x="978375" y="4823857"/>
                </a:moveTo>
                <a:lnTo>
                  <a:pt x="1001037" y="4863123"/>
                </a:lnTo>
                <a:cubicBezTo>
                  <a:pt x="1001037" y="4863123"/>
                  <a:pt x="958645" y="4894854"/>
                  <a:pt x="905143" y="4925753"/>
                </a:cubicBezTo>
                <a:cubicBezTo>
                  <a:pt x="851643" y="4956654"/>
                  <a:pt x="802928" y="4977466"/>
                  <a:pt x="802928" y="4977466"/>
                </a:cubicBezTo>
                <a:lnTo>
                  <a:pt x="780267" y="4938203"/>
                </a:lnTo>
                <a:lnTo>
                  <a:pt x="780328" y="4938203"/>
                </a:lnTo>
                <a:cubicBezTo>
                  <a:pt x="780328" y="4938203"/>
                  <a:pt x="822721" y="4906472"/>
                  <a:pt x="876221" y="4875573"/>
                </a:cubicBezTo>
                <a:cubicBezTo>
                  <a:pt x="929723" y="4844671"/>
                  <a:pt x="978375" y="4823857"/>
                  <a:pt x="978375" y="4823857"/>
                </a:cubicBezTo>
                <a:close/>
                <a:moveTo>
                  <a:pt x="406771" y="4823857"/>
                </a:moveTo>
                <a:lnTo>
                  <a:pt x="406836" y="4823857"/>
                </a:lnTo>
                <a:lnTo>
                  <a:pt x="406823" y="4823882"/>
                </a:lnTo>
                <a:close/>
                <a:moveTo>
                  <a:pt x="185939" y="4823857"/>
                </a:moveTo>
                <a:lnTo>
                  <a:pt x="208602" y="4863123"/>
                </a:lnTo>
                <a:cubicBezTo>
                  <a:pt x="208602" y="4863123"/>
                  <a:pt x="166212" y="4894854"/>
                  <a:pt x="112710" y="4925753"/>
                </a:cubicBezTo>
                <a:cubicBezTo>
                  <a:pt x="59207" y="4956654"/>
                  <a:pt x="10495" y="4977466"/>
                  <a:pt x="10495" y="4977466"/>
                </a:cubicBezTo>
                <a:lnTo>
                  <a:pt x="0" y="4959286"/>
                </a:lnTo>
                <a:lnTo>
                  <a:pt x="0" y="4929512"/>
                </a:lnTo>
                <a:lnTo>
                  <a:pt x="15778" y="4918475"/>
                </a:lnTo>
                <a:cubicBezTo>
                  <a:pt x="33064" y="4906680"/>
                  <a:pt x="57037" y="4891022"/>
                  <a:pt x="83787" y="4875573"/>
                </a:cubicBezTo>
                <a:cubicBezTo>
                  <a:pt x="137291" y="4844671"/>
                  <a:pt x="185939" y="4823857"/>
                  <a:pt x="185939" y="4823857"/>
                </a:cubicBezTo>
                <a:close/>
                <a:moveTo>
                  <a:pt x="5424277" y="4671910"/>
                </a:moveTo>
                <a:lnTo>
                  <a:pt x="5469603" y="4671910"/>
                </a:lnTo>
                <a:cubicBezTo>
                  <a:pt x="5469603" y="4671910"/>
                  <a:pt x="5475923" y="4724517"/>
                  <a:pt x="5475923" y="4786319"/>
                </a:cubicBezTo>
                <a:cubicBezTo>
                  <a:pt x="5475923" y="4848119"/>
                  <a:pt x="5469603" y="4900662"/>
                  <a:pt x="5469603" y="4900662"/>
                </a:cubicBezTo>
                <a:lnTo>
                  <a:pt x="5424277" y="4900662"/>
                </a:lnTo>
                <a:cubicBezTo>
                  <a:pt x="5424277" y="4900662"/>
                  <a:pt x="5418020" y="4848055"/>
                  <a:pt x="5418020" y="4786319"/>
                </a:cubicBezTo>
                <a:cubicBezTo>
                  <a:pt x="5418020" y="4724581"/>
                  <a:pt x="5424277" y="4671910"/>
                  <a:pt x="5424277" y="4671910"/>
                </a:cubicBezTo>
                <a:close/>
                <a:moveTo>
                  <a:pt x="4631846" y="4671910"/>
                </a:moveTo>
                <a:lnTo>
                  <a:pt x="4677177" y="4671910"/>
                </a:lnTo>
                <a:cubicBezTo>
                  <a:pt x="4677177" y="4671910"/>
                  <a:pt x="4683497" y="4724517"/>
                  <a:pt x="4683497" y="4786319"/>
                </a:cubicBezTo>
                <a:cubicBezTo>
                  <a:pt x="4683497" y="4848119"/>
                  <a:pt x="4677177" y="4900662"/>
                  <a:pt x="4677177" y="4900662"/>
                </a:cubicBezTo>
                <a:lnTo>
                  <a:pt x="4631846" y="4900662"/>
                </a:lnTo>
                <a:cubicBezTo>
                  <a:pt x="4631846" y="4900662"/>
                  <a:pt x="4625526" y="4848055"/>
                  <a:pt x="4625526" y="4786319"/>
                </a:cubicBezTo>
                <a:cubicBezTo>
                  <a:pt x="4625526" y="4724581"/>
                  <a:pt x="4631846" y="4671910"/>
                  <a:pt x="4631846" y="4671910"/>
                </a:cubicBezTo>
                <a:close/>
                <a:moveTo>
                  <a:pt x="3839502" y="4671910"/>
                </a:moveTo>
                <a:lnTo>
                  <a:pt x="3884741" y="4671910"/>
                </a:lnTo>
                <a:cubicBezTo>
                  <a:pt x="3884741" y="4671910"/>
                  <a:pt x="3891062" y="4724517"/>
                  <a:pt x="3891062" y="4786319"/>
                </a:cubicBezTo>
                <a:cubicBezTo>
                  <a:pt x="3891062" y="4848119"/>
                  <a:pt x="3884741" y="4900662"/>
                  <a:pt x="3884741" y="4900662"/>
                </a:cubicBezTo>
                <a:lnTo>
                  <a:pt x="3839502" y="4900662"/>
                </a:lnTo>
                <a:cubicBezTo>
                  <a:pt x="3839502" y="4900662"/>
                  <a:pt x="3833245" y="4848055"/>
                  <a:pt x="3833245" y="4786319"/>
                </a:cubicBezTo>
                <a:cubicBezTo>
                  <a:pt x="3833245" y="4724581"/>
                  <a:pt x="3839502" y="4671910"/>
                  <a:pt x="3839502" y="4671910"/>
                </a:cubicBezTo>
                <a:close/>
                <a:moveTo>
                  <a:pt x="3047151" y="4671910"/>
                </a:moveTo>
                <a:lnTo>
                  <a:pt x="3092475" y="4671910"/>
                </a:lnTo>
                <a:cubicBezTo>
                  <a:pt x="3092475" y="4671910"/>
                  <a:pt x="3098798" y="4724517"/>
                  <a:pt x="3098798" y="4786319"/>
                </a:cubicBezTo>
                <a:cubicBezTo>
                  <a:pt x="3098798" y="4848119"/>
                  <a:pt x="3092475" y="4900662"/>
                  <a:pt x="3092475" y="4900662"/>
                </a:cubicBezTo>
                <a:lnTo>
                  <a:pt x="3047151" y="4900662"/>
                </a:lnTo>
                <a:cubicBezTo>
                  <a:pt x="3047151" y="4900662"/>
                  <a:pt x="3040896" y="4848055"/>
                  <a:pt x="3040896" y="4786319"/>
                </a:cubicBezTo>
                <a:cubicBezTo>
                  <a:pt x="3040896" y="4724581"/>
                  <a:pt x="3047151" y="4671910"/>
                  <a:pt x="3047151" y="4671910"/>
                </a:cubicBezTo>
                <a:close/>
                <a:moveTo>
                  <a:pt x="2254725" y="4671910"/>
                </a:moveTo>
                <a:lnTo>
                  <a:pt x="2300053" y="4671910"/>
                </a:lnTo>
                <a:cubicBezTo>
                  <a:pt x="2300053" y="4671910"/>
                  <a:pt x="2306378" y="4724517"/>
                  <a:pt x="2306378" y="4786319"/>
                </a:cubicBezTo>
                <a:cubicBezTo>
                  <a:pt x="2306378" y="4848119"/>
                  <a:pt x="2300053" y="4900662"/>
                  <a:pt x="2300053" y="4900662"/>
                </a:cubicBezTo>
                <a:lnTo>
                  <a:pt x="2254725" y="4900662"/>
                </a:lnTo>
                <a:cubicBezTo>
                  <a:pt x="2254725" y="4900662"/>
                  <a:pt x="2248404" y="4848055"/>
                  <a:pt x="2248404" y="4786319"/>
                </a:cubicBezTo>
                <a:cubicBezTo>
                  <a:pt x="2248404" y="4724581"/>
                  <a:pt x="2254725" y="4671910"/>
                  <a:pt x="2254725" y="4671910"/>
                </a:cubicBezTo>
                <a:close/>
                <a:moveTo>
                  <a:pt x="1462303" y="4671910"/>
                </a:moveTo>
                <a:lnTo>
                  <a:pt x="1507634" y="4671910"/>
                </a:lnTo>
                <a:cubicBezTo>
                  <a:pt x="1507634" y="4671910"/>
                  <a:pt x="1513955" y="4724517"/>
                  <a:pt x="1513955" y="4786319"/>
                </a:cubicBezTo>
                <a:cubicBezTo>
                  <a:pt x="1513955" y="4848119"/>
                  <a:pt x="1507634" y="4900662"/>
                  <a:pt x="1507634" y="4900662"/>
                </a:cubicBezTo>
                <a:lnTo>
                  <a:pt x="1462303" y="4900662"/>
                </a:lnTo>
                <a:cubicBezTo>
                  <a:pt x="1462303" y="4900662"/>
                  <a:pt x="1456047" y="4848055"/>
                  <a:pt x="1456047" y="4786319"/>
                </a:cubicBezTo>
                <a:cubicBezTo>
                  <a:pt x="1456047" y="4724581"/>
                  <a:pt x="1462303" y="4671910"/>
                  <a:pt x="1462303" y="4671910"/>
                </a:cubicBezTo>
                <a:close/>
                <a:moveTo>
                  <a:pt x="669878" y="4671910"/>
                </a:moveTo>
                <a:lnTo>
                  <a:pt x="715206" y="4671910"/>
                </a:lnTo>
                <a:cubicBezTo>
                  <a:pt x="715206" y="4671910"/>
                  <a:pt x="721525" y="4724517"/>
                  <a:pt x="721525" y="4786319"/>
                </a:cubicBezTo>
                <a:cubicBezTo>
                  <a:pt x="721525" y="4848119"/>
                  <a:pt x="715206" y="4900662"/>
                  <a:pt x="715206" y="4900662"/>
                </a:cubicBezTo>
                <a:lnTo>
                  <a:pt x="669878" y="4900662"/>
                </a:lnTo>
                <a:cubicBezTo>
                  <a:pt x="669878" y="4900662"/>
                  <a:pt x="663556" y="4848055"/>
                  <a:pt x="663556" y="4786319"/>
                </a:cubicBezTo>
                <a:cubicBezTo>
                  <a:pt x="663556" y="4724581"/>
                  <a:pt x="669878" y="4671910"/>
                  <a:pt x="669878" y="4671910"/>
                </a:cubicBezTo>
                <a:close/>
                <a:moveTo>
                  <a:pt x="6114357" y="4601784"/>
                </a:moveTo>
                <a:lnTo>
                  <a:pt x="6114357" y="4660064"/>
                </a:lnTo>
                <a:lnTo>
                  <a:pt x="6055753" y="4697064"/>
                </a:lnTo>
                <a:cubicBezTo>
                  <a:pt x="6002251" y="4727966"/>
                  <a:pt x="5953539" y="4748842"/>
                  <a:pt x="5953539" y="4748842"/>
                </a:cubicBezTo>
                <a:lnTo>
                  <a:pt x="5930874" y="4709578"/>
                </a:lnTo>
                <a:lnTo>
                  <a:pt x="5930874" y="4709514"/>
                </a:lnTo>
                <a:cubicBezTo>
                  <a:pt x="5930874" y="4709514"/>
                  <a:pt x="5973268" y="4677784"/>
                  <a:pt x="6026769" y="4646883"/>
                </a:cubicBezTo>
                <a:cubicBezTo>
                  <a:pt x="6053519" y="4631432"/>
                  <a:pt x="6079072" y="4618504"/>
                  <a:pt x="6097938" y="4609438"/>
                </a:cubicBezTo>
                <a:close/>
                <a:moveTo>
                  <a:pt x="5336492" y="4595169"/>
                </a:moveTo>
                <a:lnTo>
                  <a:pt x="5359156" y="4634434"/>
                </a:lnTo>
                <a:cubicBezTo>
                  <a:pt x="5359156" y="4634434"/>
                  <a:pt x="5316765" y="4666164"/>
                  <a:pt x="5263262" y="4697064"/>
                </a:cubicBezTo>
                <a:cubicBezTo>
                  <a:pt x="5209762" y="4727966"/>
                  <a:pt x="5161048" y="4748842"/>
                  <a:pt x="5161048" y="4748842"/>
                </a:cubicBezTo>
                <a:lnTo>
                  <a:pt x="5138385" y="4709578"/>
                </a:lnTo>
                <a:lnTo>
                  <a:pt x="5138452" y="4709514"/>
                </a:lnTo>
                <a:cubicBezTo>
                  <a:pt x="5138452" y="4709514"/>
                  <a:pt x="5180843" y="4677784"/>
                  <a:pt x="5234343" y="4646883"/>
                </a:cubicBezTo>
                <a:cubicBezTo>
                  <a:pt x="5287844" y="4615982"/>
                  <a:pt x="5336492" y="4595169"/>
                  <a:pt x="5336492" y="4595169"/>
                </a:cubicBezTo>
                <a:close/>
                <a:moveTo>
                  <a:pt x="4544124" y="4595169"/>
                </a:moveTo>
                <a:lnTo>
                  <a:pt x="4566789" y="4634434"/>
                </a:lnTo>
                <a:cubicBezTo>
                  <a:pt x="4566789" y="4634434"/>
                  <a:pt x="4524397" y="4666164"/>
                  <a:pt x="4470896" y="4697064"/>
                </a:cubicBezTo>
                <a:cubicBezTo>
                  <a:pt x="4417395" y="4727966"/>
                  <a:pt x="4368680" y="4748842"/>
                  <a:pt x="4368680" y="4748842"/>
                </a:cubicBezTo>
                <a:lnTo>
                  <a:pt x="4346019" y="4709578"/>
                </a:lnTo>
                <a:lnTo>
                  <a:pt x="4346083" y="4709514"/>
                </a:lnTo>
                <a:cubicBezTo>
                  <a:pt x="4346083" y="4709514"/>
                  <a:pt x="4388475" y="4677784"/>
                  <a:pt x="4441974" y="4646883"/>
                </a:cubicBezTo>
                <a:cubicBezTo>
                  <a:pt x="4495475" y="4615982"/>
                  <a:pt x="4544124" y="4595169"/>
                  <a:pt x="4544124" y="4595169"/>
                </a:cubicBezTo>
                <a:close/>
                <a:moveTo>
                  <a:pt x="3751778" y="4595169"/>
                </a:moveTo>
                <a:lnTo>
                  <a:pt x="3774444" y="4634434"/>
                </a:lnTo>
                <a:cubicBezTo>
                  <a:pt x="3774444" y="4634434"/>
                  <a:pt x="3732053" y="4666164"/>
                  <a:pt x="3678554" y="4697064"/>
                </a:cubicBezTo>
                <a:cubicBezTo>
                  <a:pt x="3625053" y="4727966"/>
                  <a:pt x="3576342" y="4748842"/>
                  <a:pt x="3576342" y="4748842"/>
                </a:cubicBezTo>
                <a:lnTo>
                  <a:pt x="3553675" y="4709578"/>
                </a:lnTo>
                <a:lnTo>
                  <a:pt x="3553741" y="4709514"/>
                </a:lnTo>
                <a:cubicBezTo>
                  <a:pt x="3553741" y="4709514"/>
                  <a:pt x="3596135" y="4677784"/>
                  <a:pt x="3649632" y="4646883"/>
                </a:cubicBezTo>
                <a:cubicBezTo>
                  <a:pt x="3703129" y="4615982"/>
                  <a:pt x="3751778" y="4595169"/>
                  <a:pt x="3751778" y="4595169"/>
                </a:cubicBezTo>
                <a:close/>
                <a:moveTo>
                  <a:pt x="2959430" y="4595169"/>
                </a:moveTo>
                <a:lnTo>
                  <a:pt x="2982097" y="4634434"/>
                </a:lnTo>
                <a:cubicBezTo>
                  <a:pt x="2982097" y="4634434"/>
                  <a:pt x="2939703" y="4666164"/>
                  <a:pt x="2886199" y="4697064"/>
                </a:cubicBezTo>
                <a:cubicBezTo>
                  <a:pt x="2832699" y="4727966"/>
                  <a:pt x="2783985" y="4748842"/>
                  <a:pt x="2783985" y="4748842"/>
                </a:cubicBezTo>
                <a:lnTo>
                  <a:pt x="2761321" y="4709578"/>
                </a:lnTo>
                <a:lnTo>
                  <a:pt x="2761321" y="4709514"/>
                </a:lnTo>
                <a:cubicBezTo>
                  <a:pt x="2761321" y="4709514"/>
                  <a:pt x="2803715" y="4677784"/>
                  <a:pt x="2857216" y="4646883"/>
                </a:cubicBezTo>
                <a:cubicBezTo>
                  <a:pt x="2910714" y="4615982"/>
                  <a:pt x="2959430" y="4595169"/>
                  <a:pt x="2959430" y="4595169"/>
                </a:cubicBezTo>
                <a:close/>
                <a:moveTo>
                  <a:pt x="2167008" y="4595169"/>
                </a:moveTo>
                <a:lnTo>
                  <a:pt x="2189673" y="4634434"/>
                </a:lnTo>
                <a:cubicBezTo>
                  <a:pt x="2189673" y="4634434"/>
                  <a:pt x="2147282" y="4666164"/>
                  <a:pt x="2093772" y="4697064"/>
                </a:cubicBezTo>
                <a:cubicBezTo>
                  <a:pt x="2040268" y="4727966"/>
                  <a:pt x="1991555" y="4748842"/>
                  <a:pt x="1991555" y="4748842"/>
                </a:cubicBezTo>
                <a:lnTo>
                  <a:pt x="1968893" y="4709578"/>
                </a:lnTo>
                <a:lnTo>
                  <a:pt x="1968893" y="4709514"/>
                </a:lnTo>
                <a:cubicBezTo>
                  <a:pt x="1968893" y="4709514"/>
                  <a:pt x="2011281" y="4677784"/>
                  <a:pt x="2064785" y="4646883"/>
                </a:cubicBezTo>
                <a:cubicBezTo>
                  <a:pt x="2118294" y="4615982"/>
                  <a:pt x="2167008" y="4595169"/>
                  <a:pt x="2167008" y="4595169"/>
                </a:cubicBezTo>
                <a:close/>
                <a:moveTo>
                  <a:pt x="1374587" y="4595169"/>
                </a:moveTo>
                <a:lnTo>
                  <a:pt x="1397251" y="4634434"/>
                </a:lnTo>
                <a:cubicBezTo>
                  <a:pt x="1397251" y="4634434"/>
                  <a:pt x="1354860" y="4666164"/>
                  <a:pt x="1301356" y="4697064"/>
                </a:cubicBezTo>
                <a:cubicBezTo>
                  <a:pt x="1247857" y="4727966"/>
                  <a:pt x="1199144" y="4748842"/>
                  <a:pt x="1199144" y="4748842"/>
                </a:cubicBezTo>
                <a:lnTo>
                  <a:pt x="1176479" y="4709578"/>
                </a:lnTo>
                <a:lnTo>
                  <a:pt x="1176479" y="4709514"/>
                </a:lnTo>
                <a:cubicBezTo>
                  <a:pt x="1176479" y="4709514"/>
                  <a:pt x="1218872" y="4677784"/>
                  <a:pt x="1272371" y="4646883"/>
                </a:cubicBezTo>
                <a:cubicBezTo>
                  <a:pt x="1325877" y="4615982"/>
                  <a:pt x="1374587" y="4595169"/>
                  <a:pt x="1374587" y="4595169"/>
                </a:cubicBezTo>
                <a:close/>
                <a:moveTo>
                  <a:pt x="582212" y="4595169"/>
                </a:moveTo>
                <a:lnTo>
                  <a:pt x="604877" y="4634434"/>
                </a:lnTo>
                <a:cubicBezTo>
                  <a:pt x="604877" y="4634434"/>
                  <a:pt x="562483" y="4666164"/>
                  <a:pt x="508984" y="4697064"/>
                </a:cubicBezTo>
                <a:cubicBezTo>
                  <a:pt x="455485" y="4727966"/>
                  <a:pt x="406771" y="4748842"/>
                  <a:pt x="406771" y="4748842"/>
                </a:cubicBezTo>
                <a:lnTo>
                  <a:pt x="384109" y="4709578"/>
                </a:lnTo>
                <a:lnTo>
                  <a:pt x="384109" y="4709514"/>
                </a:lnTo>
                <a:cubicBezTo>
                  <a:pt x="384109" y="4709514"/>
                  <a:pt x="426499" y="4677784"/>
                  <a:pt x="480000" y="4646883"/>
                </a:cubicBezTo>
                <a:cubicBezTo>
                  <a:pt x="533501" y="4615982"/>
                  <a:pt x="582212" y="4595169"/>
                  <a:pt x="582212" y="4595169"/>
                </a:cubicBezTo>
                <a:close/>
                <a:moveTo>
                  <a:pt x="5557376" y="4595128"/>
                </a:moveTo>
                <a:lnTo>
                  <a:pt x="5565773" y="4598841"/>
                </a:lnTo>
                <a:cubicBezTo>
                  <a:pt x="5581980" y="4606142"/>
                  <a:pt x="5619411" y="4623644"/>
                  <a:pt x="5659540" y="4646819"/>
                </a:cubicBezTo>
                <a:cubicBezTo>
                  <a:pt x="5713039" y="4677719"/>
                  <a:pt x="5755429" y="4709449"/>
                  <a:pt x="5755429" y="4709449"/>
                </a:cubicBezTo>
                <a:lnTo>
                  <a:pt x="5732767" y="4748715"/>
                </a:lnTo>
                <a:cubicBezTo>
                  <a:pt x="5732767" y="4748715"/>
                  <a:pt x="5684054" y="4727837"/>
                  <a:pt x="5630617" y="4696999"/>
                </a:cubicBezTo>
                <a:cubicBezTo>
                  <a:pt x="5577117" y="4666100"/>
                  <a:pt x="5534723" y="4634369"/>
                  <a:pt x="5534723" y="4634369"/>
                </a:cubicBezTo>
                <a:close/>
                <a:moveTo>
                  <a:pt x="4764949" y="4595128"/>
                </a:moveTo>
                <a:lnTo>
                  <a:pt x="4773345" y="4598841"/>
                </a:lnTo>
                <a:cubicBezTo>
                  <a:pt x="4789552" y="4606142"/>
                  <a:pt x="4826985" y="4623644"/>
                  <a:pt x="4867111" y="4646819"/>
                </a:cubicBezTo>
                <a:cubicBezTo>
                  <a:pt x="4920613" y="4677719"/>
                  <a:pt x="4963005" y="4709449"/>
                  <a:pt x="4963005" y="4709449"/>
                </a:cubicBezTo>
                <a:lnTo>
                  <a:pt x="4940339" y="4748715"/>
                </a:lnTo>
                <a:cubicBezTo>
                  <a:pt x="4940339" y="4748715"/>
                  <a:pt x="4891628" y="4727837"/>
                  <a:pt x="4838187" y="4696999"/>
                </a:cubicBezTo>
                <a:cubicBezTo>
                  <a:pt x="4784686" y="4666100"/>
                  <a:pt x="4742295" y="4634369"/>
                  <a:pt x="4742295" y="4634369"/>
                </a:cubicBezTo>
                <a:close/>
                <a:moveTo>
                  <a:pt x="3972581" y="4595128"/>
                </a:moveTo>
                <a:lnTo>
                  <a:pt x="3980976" y="4598841"/>
                </a:lnTo>
                <a:cubicBezTo>
                  <a:pt x="3997184" y="4606142"/>
                  <a:pt x="4034618" y="4623644"/>
                  <a:pt x="4074744" y="4646819"/>
                </a:cubicBezTo>
                <a:cubicBezTo>
                  <a:pt x="4128245" y="4677719"/>
                  <a:pt x="4170638" y="4709449"/>
                  <a:pt x="4170638" y="4709449"/>
                </a:cubicBezTo>
                <a:lnTo>
                  <a:pt x="4147972" y="4748715"/>
                </a:lnTo>
                <a:cubicBezTo>
                  <a:pt x="4147972" y="4748715"/>
                  <a:pt x="4099258" y="4727837"/>
                  <a:pt x="4045823" y="4696999"/>
                </a:cubicBezTo>
                <a:cubicBezTo>
                  <a:pt x="3992320" y="4666100"/>
                  <a:pt x="3949930" y="4634369"/>
                  <a:pt x="3949930" y="4634369"/>
                </a:cubicBezTo>
                <a:close/>
                <a:moveTo>
                  <a:pt x="3180246" y="4595128"/>
                </a:moveTo>
                <a:lnTo>
                  <a:pt x="3188642" y="4598841"/>
                </a:lnTo>
                <a:cubicBezTo>
                  <a:pt x="3204849" y="4606142"/>
                  <a:pt x="3242281" y="4623644"/>
                  <a:pt x="3282411" y="4646819"/>
                </a:cubicBezTo>
                <a:cubicBezTo>
                  <a:pt x="3335909" y="4677719"/>
                  <a:pt x="3378302" y="4709449"/>
                  <a:pt x="3378302" y="4709449"/>
                </a:cubicBezTo>
                <a:lnTo>
                  <a:pt x="3355638" y="4748715"/>
                </a:lnTo>
                <a:cubicBezTo>
                  <a:pt x="3355638" y="4748715"/>
                  <a:pt x="3306926" y="4727837"/>
                  <a:pt x="3253486" y="4696999"/>
                </a:cubicBezTo>
                <a:cubicBezTo>
                  <a:pt x="3199986" y="4666100"/>
                  <a:pt x="3157594" y="4634369"/>
                  <a:pt x="3157594" y="4634369"/>
                </a:cubicBezTo>
                <a:close/>
                <a:moveTo>
                  <a:pt x="2387827" y="4595128"/>
                </a:moveTo>
                <a:lnTo>
                  <a:pt x="2396222" y="4598841"/>
                </a:lnTo>
                <a:cubicBezTo>
                  <a:pt x="2412436" y="4606142"/>
                  <a:pt x="2449861" y="4623644"/>
                  <a:pt x="2489991" y="4646819"/>
                </a:cubicBezTo>
                <a:cubicBezTo>
                  <a:pt x="2543492" y="4677719"/>
                  <a:pt x="2585884" y="4709449"/>
                  <a:pt x="2585884" y="4709449"/>
                </a:cubicBezTo>
                <a:lnTo>
                  <a:pt x="2563219" y="4748715"/>
                </a:lnTo>
                <a:cubicBezTo>
                  <a:pt x="2563219" y="4748715"/>
                  <a:pt x="2514504" y="4727837"/>
                  <a:pt x="2461070" y="4696999"/>
                </a:cubicBezTo>
                <a:cubicBezTo>
                  <a:pt x="2407568" y="4666100"/>
                  <a:pt x="2365178" y="4634369"/>
                  <a:pt x="2365178" y="4634369"/>
                </a:cubicBezTo>
                <a:close/>
                <a:moveTo>
                  <a:pt x="1595408" y="4595128"/>
                </a:moveTo>
                <a:lnTo>
                  <a:pt x="1603803" y="4598841"/>
                </a:lnTo>
                <a:cubicBezTo>
                  <a:pt x="1620013" y="4606142"/>
                  <a:pt x="1657445" y="4623644"/>
                  <a:pt x="1697573" y="4646819"/>
                </a:cubicBezTo>
                <a:cubicBezTo>
                  <a:pt x="1751048" y="4677719"/>
                  <a:pt x="1793445" y="4709449"/>
                  <a:pt x="1793445" y="4709449"/>
                </a:cubicBezTo>
                <a:lnTo>
                  <a:pt x="1770778" y="4748715"/>
                </a:lnTo>
                <a:cubicBezTo>
                  <a:pt x="1770778" y="4748715"/>
                  <a:pt x="1722063" y="4727837"/>
                  <a:pt x="1668650" y="4696999"/>
                </a:cubicBezTo>
                <a:cubicBezTo>
                  <a:pt x="1615147" y="4666100"/>
                  <a:pt x="1572757" y="4634369"/>
                  <a:pt x="1572757" y="4634369"/>
                </a:cubicBezTo>
                <a:close/>
                <a:moveTo>
                  <a:pt x="803043" y="4595128"/>
                </a:moveTo>
                <a:lnTo>
                  <a:pt x="811440" y="4598841"/>
                </a:lnTo>
                <a:cubicBezTo>
                  <a:pt x="827645" y="4606142"/>
                  <a:pt x="865080" y="4623644"/>
                  <a:pt x="905206" y="4646819"/>
                </a:cubicBezTo>
                <a:cubicBezTo>
                  <a:pt x="958708" y="4677719"/>
                  <a:pt x="1001101" y="4709449"/>
                  <a:pt x="1001101" y="4709449"/>
                </a:cubicBezTo>
                <a:lnTo>
                  <a:pt x="978439" y="4748715"/>
                </a:lnTo>
                <a:cubicBezTo>
                  <a:pt x="978439" y="4748715"/>
                  <a:pt x="929722" y="4727837"/>
                  <a:pt x="876285" y="4696999"/>
                </a:cubicBezTo>
                <a:cubicBezTo>
                  <a:pt x="822785" y="4666100"/>
                  <a:pt x="780391" y="4634369"/>
                  <a:pt x="780391" y="4634369"/>
                </a:cubicBezTo>
                <a:close/>
                <a:moveTo>
                  <a:pt x="10610" y="4595128"/>
                </a:moveTo>
                <a:lnTo>
                  <a:pt x="19006" y="4598841"/>
                </a:lnTo>
                <a:cubicBezTo>
                  <a:pt x="35214" y="4606142"/>
                  <a:pt x="72646" y="4623643"/>
                  <a:pt x="112773" y="4646819"/>
                </a:cubicBezTo>
                <a:cubicBezTo>
                  <a:pt x="166274" y="4677719"/>
                  <a:pt x="208667" y="4709449"/>
                  <a:pt x="208667" y="4709449"/>
                </a:cubicBezTo>
                <a:lnTo>
                  <a:pt x="186002" y="4748715"/>
                </a:lnTo>
                <a:cubicBezTo>
                  <a:pt x="186002" y="4748715"/>
                  <a:pt x="137290" y="4727837"/>
                  <a:pt x="83851" y="4696999"/>
                </a:cubicBezTo>
                <a:cubicBezTo>
                  <a:pt x="57101" y="4681550"/>
                  <a:pt x="33128" y="4665892"/>
                  <a:pt x="15842" y="4654097"/>
                </a:cubicBezTo>
                <a:lnTo>
                  <a:pt x="0" y="4643015"/>
                </a:lnTo>
                <a:lnTo>
                  <a:pt x="0" y="4613508"/>
                </a:lnTo>
                <a:close/>
                <a:moveTo>
                  <a:pt x="5557325" y="4595106"/>
                </a:moveTo>
                <a:lnTo>
                  <a:pt x="5557388" y="4595106"/>
                </a:lnTo>
                <a:lnTo>
                  <a:pt x="5557376" y="4595128"/>
                </a:lnTo>
                <a:close/>
                <a:moveTo>
                  <a:pt x="4764899" y="4595106"/>
                </a:moveTo>
                <a:lnTo>
                  <a:pt x="4764961" y="4595106"/>
                </a:lnTo>
                <a:lnTo>
                  <a:pt x="4764949" y="4595128"/>
                </a:lnTo>
                <a:close/>
                <a:moveTo>
                  <a:pt x="3972529" y="4595106"/>
                </a:moveTo>
                <a:lnTo>
                  <a:pt x="3972594" y="4595106"/>
                </a:lnTo>
                <a:lnTo>
                  <a:pt x="3972581" y="4595128"/>
                </a:lnTo>
                <a:close/>
                <a:moveTo>
                  <a:pt x="3180193" y="4595106"/>
                </a:moveTo>
                <a:lnTo>
                  <a:pt x="3180258" y="4595106"/>
                </a:lnTo>
                <a:lnTo>
                  <a:pt x="3180246" y="4595128"/>
                </a:lnTo>
                <a:close/>
                <a:moveTo>
                  <a:pt x="2387778" y="4595106"/>
                </a:moveTo>
                <a:lnTo>
                  <a:pt x="2387841" y="4595106"/>
                </a:lnTo>
                <a:lnTo>
                  <a:pt x="2387827" y="4595128"/>
                </a:lnTo>
                <a:close/>
                <a:moveTo>
                  <a:pt x="1595356" y="4595106"/>
                </a:moveTo>
                <a:lnTo>
                  <a:pt x="1595422" y="4595106"/>
                </a:lnTo>
                <a:lnTo>
                  <a:pt x="1595408" y="4595128"/>
                </a:lnTo>
                <a:close/>
                <a:moveTo>
                  <a:pt x="802992" y="4595106"/>
                </a:moveTo>
                <a:lnTo>
                  <a:pt x="803055" y="4595106"/>
                </a:lnTo>
                <a:lnTo>
                  <a:pt x="803043" y="4595128"/>
                </a:lnTo>
                <a:close/>
                <a:moveTo>
                  <a:pt x="10559" y="4595106"/>
                </a:moveTo>
                <a:lnTo>
                  <a:pt x="10623" y="4595106"/>
                </a:lnTo>
                <a:lnTo>
                  <a:pt x="10610" y="4595128"/>
                </a:lnTo>
                <a:close/>
                <a:moveTo>
                  <a:pt x="5820487" y="4443157"/>
                </a:moveTo>
                <a:lnTo>
                  <a:pt x="5865816" y="4443157"/>
                </a:lnTo>
                <a:cubicBezTo>
                  <a:pt x="5865816" y="4443157"/>
                  <a:pt x="5872137" y="4495764"/>
                  <a:pt x="5872137" y="4557565"/>
                </a:cubicBezTo>
                <a:cubicBezTo>
                  <a:pt x="5872137" y="4619366"/>
                  <a:pt x="5865816" y="4671910"/>
                  <a:pt x="5865816" y="4671910"/>
                </a:cubicBezTo>
                <a:lnTo>
                  <a:pt x="5820487" y="4671910"/>
                </a:lnTo>
                <a:cubicBezTo>
                  <a:pt x="5820487" y="4671910"/>
                  <a:pt x="5814168" y="4619303"/>
                  <a:pt x="5814168" y="4557565"/>
                </a:cubicBezTo>
                <a:cubicBezTo>
                  <a:pt x="5814168" y="4495829"/>
                  <a:pt x="5820487" y="4443157"/>
                  <a:pt x="5820487" y="4443157"/>
                </a:cubicBezTo>
                <a:close/>
                <a:moveTo>
                  <a:pt x="5028063" y="4443157"/>
                </a:moveTo>
                <a:lnTo>
                  <a:pt x="5073393" y="4443157"/>
                </a:lnTo>
                <a:cubicBezTo>
                  <a:pt x="5073393" y="4443157"/>
                  <a:pt x="5079711" y="4495764"/>
                  <a:pt x="5079711" y="4557565"/>
                </a:cubicBezTo>
                <a:cubicBezTo>
                  <a:pt x="5079711" y="4619366"/>
                  <a:pt x="5073393" y="4671910"/>
                  <a:pt x="5073393" y="4671910"/>
                </a:cubicBezTo>
                <a:lnTo>
                  <a:pt x="5028063" y="4671910"/>
                </a:lnTo>
                <a:cubicBezTo>
                  <a:pt x="5028063" y="4671910"/>
                  <a:pt x="5021806" y="4619303"/>
                  <a:pt x="5021806" y="4557565"/>
                </a:cubicBezTo>
                <a:cubicBezTo>
                  <a:pt x="5021806" y="4495829"/>
                  <a:pt x="5028063" y="4443157"/>
                  <a:pt x="5028063" y="4443157"/>
                </a:cubicBezTo>
                <a:close/>
                <a:moveTo>
                  <a:pt x="4235631" y="4443157"/>
                </a:moveTo>
                <a:lnTo>
                  <a:pt x="4280961" y="4443157"/>
                </a:lnTo>
                <a:cubicBezTo>
                  <a:pt x="4280961" y="4443157"/>
                  <a:pt x="4287283" y="4495764"/>
                  <a:pt x="4287283" y="4557565"/>
                </a:cubicBezTo>
                <a:cubicBezTo>
                  <a:pt x="4287283" y="4619366"/>
                  <a:pt x="4280961" y="4671910"/>
                  <a:pt x="4280961" y="4671910"/>
                </a:cubicBezTo>
                <a:lnTo>
                  <a:pt x="4235631" y="4671910"/>
                </a:lnTo>
                <a:cubicBezTo>
                  <a:pt x="4235631" y="4671910"/>
                  <a:pt x="4229312" y="4619303"/>
                  <a:pt x="4229312" y="4557565"/>
                </a:cubicBezTo>
                <a:cubicBezTo>
                  <a:pt x="4229312" y="4495829"/>
                  <a:pt x="4235631" y="4443157"/>
                  <a:pt x="4235631" y="4443157"/>
                </a:cubicBezTo>
                <a:close/>
                <a:moveTo>
                  <a:pt x="3443358" y="4443157"/>
                </a:moveTo>
                <a:lnTo>
                  <a:pt x="3488682" y="4443157"/>
                </a:lnTo>
                <a:cubicBezTo>
                  <a:pt x="3488682" y="4443157"/>
                  <a:pt x="3495001" y="4495764"/>
                  <a:pt x="3495001" y="4557565"/>
                </a:cubicBezTo>
                <a:cubicBezTo>
                  <a:pt x="3495001" y="4619366"/>
                  <a:pt x="3488682" y="4671910"/>
                  <a:pt x="3488682" y="4671910"/>
                </a:cubicBezTo>
                <a:lnTo>
                  <a:pt x="3443358" y="4671910"/>
                </a:lnTo>
                <a:cubicBezTo>
                  <a:pt x="3443358" y="4671910"/>
                  <a:pt x="3437099" y="4619303"/>
                  <a:pt x="3437099" y="4557565"/>
                </a:cubicBezTo>
                <a:cubicBezTo>
                  <a:pt x="3437099" y="4495829"/>
                  <a:pt x="3443358" y="4443157"/>
                  <a:pt x="3443358" y="4443157"/>
                </a:cubicBezTo>
                <a:close/>
                <a:moveTo>
                  <a:pt x="2650940" y="4443157"/>
                </a:moveTo>
                <a:lnTo>
                  <a:pt x="2696266" y="4443157"/>
                </a:lnTo>
                <a:cubicBezTo>
                  <a:pt x="2696266" y="4443157"/>
                  <a:pt x="2702585" y="4495764"/>
                  <a:pt x="2702585" y="4557565"/>
                </a:cubicBezTo>
                <a:cubicBezTo>
                  <a:pt x="2702585" y="4619366"/>
                  <a:pt x="2696266" y="4671910"/>
                  <a:pt x="2696266" y="4671910"/>
                </a:cubicBezTo>
                <a:lnTo>
                  <a:pt x="2650940" y="4671910"/>
                </a:lnTo>
                <a:cubicBezTo>
                  <a:pt x="2650940" y="4671910"/>
                  <a:pt x="2644684" y="4619303"/>
                  <a:pt x="2644684" y="4557565"/>
                </a:cubicBezTo>
                <a:cubicBezTo>
                  <a:pt x="2644684" y="4495829"/>
                  <a:pt x="2650940" y="4443157"/>
                  <a:pt x="2650940" y="4443157"/>
                </a:cubicBezTo>
                <a:close/>
                <a:moveTo>
                  <a:pt x="1858507" y="4443157"/>
                </a:moveTo>
                <a:lnTo>
                  <a:pt x="1903833" y="4443157"/>
                </a:lnTo>
                <a:cubicBezTo>
                  <a:pt x="1903833" y="4443157"/>
                  <a:pt x="1910149" y="4495764"/>
                  <a:pt x="1910149" y="4557565"/>
                </a:cubicBezTo>
                <a:cubicBezTo>
                  <a:pt x="1910149" y="4619366"/>
                  <a:pt x="1903833" y="4671910"/>
                  <a:pt x="1903833" y="4671910"/>
                </a:cubicBezTo>
                <a:lnTo>
                  <a:pt x="1858507" y="4671910"/>
                </a:lnTo>
                <a:cubicBezTo>
                  <a:pt x="1858507" y="4671910"/>
                  <a:pt x="1852249" y="4619303"/>
                  <a:pt x="1852249" y="4557565"/>
                </a:cubicBezTo>
                <a:cubicBezTo>
                  <a:pt x="1852249" y="4495829"/>
                  <a:pt x="1858507" y="4443157"/>
                  <a:pt x="1858507" y="4443157"/>
                </a:cubicBezTo>
                <a:close/>
                <a:moveTo>
                  <a:pt x="1066095" y="4443157"/>
                </a:moveTo>
                <a:lnTo>
                  <a:pt x="1111424" y="4443157"/>
                </a:lnTo>
                <a:cubicBezTo>
                  <a:pt x="1111424" y="4443157"/>
                  <a:pt x="1117743" y="4495764"/>
                  <a:pt x="1117743" y="4557565"/>
                </a:cubicBezTo>
                <a:cubicBezTo>
                  <a:pt x="1117743" y="4619366"/>
                  <a:pt x="1111424" y="4671910"/>
                  <a:pt x="1111424" y="4671910"/>
                </a:cubicBezTo>
                <a:lnTo>
                  <a:pt x="1066095" y="4671910"/>
                </a:lnTo>
                <a:cubicBezTo>
                  <a:pt x="1066095" y="4671910"/>
                  <a:pt x="1059840" y="4619303"/>
                  <a:pt x="1059840" y="4557565"/>
                </a:cubicBezTo>
                <a:cubicBezTo>
                  <a:pt x="1059840" y="4495829"/>
                  <a:pt x="1066095" y="4443157"/>
                  <a:pt x="1066095" y="4443157"/>
                </a:cubicBezTo>
                <a:close/>
                <a:moveTo>
                  <a:pt x="273723" y="4443157"/>
                </a:moveTo>
                <a:lnTo>
                  <a:pt x="319051" y="4443157"/>
                </a:lnTo>
                <a:cubicBezTo>
                  <a:pt x="319051" y="4443157"/>
                  <a:pt x="325372" y="4495764"/>
                  <a:pt x="325372" y="4557565"/>
                </a:cubicBezTo>
                <a:cubicBezTo>
                  <a:pt x="325372" y="4619366"/>
                  <a:pt x="319051" y="4671910"/>
                  <a:pt x="319051" y="4671910"/>
                </a:cubicBezTo>
                <a:lnTo>
                  <a:pt x="273723" y="4671910"/>
                </a:lnTo>
                <a:cubicBezTo>
                  <a:pt x="273723" y="4671910"/>
                  <a:pt x="267467" y="4619303"/>
                  <a:pt x="267467" y="4557565"/>
                </a:cubicBezTo>
                <a:cubicBezTo>
                  <a:pt x="267467" y="4495829"/>
                  <a:pt x="273723" y="4443157"/>
                  <a:pt x="273723" y="4443157"/>
                </a:cubicBezTo>
                <a:close/>
                <a:moveTo>
                  <a:pt x="5732703" y="4366416"/>
                </a:moveTo>
                <a:lnTo>
                  <a:pt x="5755369" y="4405680"/>
                </a:lnTo>
                <a:cubicBezTo>
                  <a:pt x="5755369" y="4405680"/>
                  <a:pt x="5712976" y="4437411"/>
                  <a:pt x="5659475" y="4468311"/>
                </a:cubicBezTo>
                <a:cubicBezTo>
                  <a:pt x="5605974" y="4499213"/>
                  <a:pt x="5557261" y="4520025"/>
                  <a:pt x="5557261" y="4520025"/>
                </a:cubicBezTo>
                <a:lnTo>
                  <a:pt x="5534598" y="4480761"/>
                </a:lnTo>
                <a:lnTo>
                  <a:pt x="5534662" y="4480761"/>
                </a:lnTo>
                <a:cubicBezTo>
                  <a:pt x="5534662" y="4480761"/>
                  <a:pt x="5577052" y="4449030"/>
                  <a:pt x="5630554" y="4418130"/>
                </a:cubicBezTo>
                <a:cubicBezTo>
                  <a:pt x="5684055" y="4387230"/>
                  <a:pt x="5732703" y="4366416"/>
                  <a:pt x="5732703" y="4366416"/>
                </a:cubicBezTo>
                <a:close/>
                <a:moveTo>
                  <a:pt x="4940339" y="4366416"/>
                </a:moveTo>
                <a:lnTo>
                  <a:pt x="4963005" y="4405680"/>
                </a:lnTo>
                <a:cubicBezTo>
                  <a:pt x="4963005" y="4405680"/>
                  <a:pt x="4920613" y="4437411"/>
                  <a:pt x="4867111" y="4468311"/>
                </a:cubicBezTo>
                <a:cubicBezTo>
                  <a:pt x="4813607" y="4499213"/>
                  <a:pt x="4764899" y="4520025"/>
                  <a:pt x="4764899" y="4520025"/>
                </a:cubicBezTo>
                <a:lnTo>
                  <a:pt x="4742234" y="4480761"/>
                </a:lnTo>
                <a:lnTo>
                  <a:pt x="4742299" y="4480761"/>
                </a:lnTo>
                <a:cubicBezTo>
                  <a:pt x="4742299" y="4480761"/>
                  <a:pt x="4784690" y="4449030"/>
                  <a:pt x="4838192" y="4418130"/>
                </a:cubicBezTo>
                <a:cubicBezTo>
                  <a:pt x="4891691" y="4387230"/>
                  <a:pt x="4940339" y="4366416"/>
                  <a:pt x="4940339" y="4366416"/>
                </a:cubicBezTo>
                <a:close/>
                <a:moveTo>
                  <a:pt x="4147907" y="4366416"/>
                </a:moveTo>
                <a:lnTo>
                  <a:pt x="4170572" y="4405680"/>
                </a:lnTo>
                <a:cubicBezTo>
                  <a:pt x="4170572" y="4405680"/>
                  <a:pt x="4128181" y="4437411"/>
                  <a:pt x="4074680" y="4468311"/>
                </a:cubicBezTo>
                <a:cubicBezTo>
                  <a:pt x="4021176" y="4499213"/>
                  <a:pt x="3972463" y="4520025"/>
                  <a:pt x="3972463" y="4520025"/>
                </a:cubicBezTo>
                <a:lnTo>
                  <a:pt x="3949801" y="4480761"/>
                </a:lnTo>
                <a:lnTo>
                  <a:pt x="3949866" y="4480761"/>
                </a:lnTo>
                <a:cubicBezTo>
                  <a:pt x="3949866" y="4480761"/>
                  <a:pt x="3992258" y="4449030"/>
                  <a:pt x="4045760" y="4418130"/>
                </a:cubicBezTo>
                <a:cubicBezTo>
                  <a:pt x="4099257" y="4387230"/>
                  <a:pt x="4147907" y="4366416"/>
                  <a:pt x="4147907" y="4366416"/>
                </a:cubicBezTo>
                <a:close/>
                <a:moveTo>
                  <a:pt x="3355572" y="4366416"/>
                </a:moveTo>
                <a:lnTo>
                  <a:pt x="3378237" y="4405680"/>
                </a:lnTo>
                <a:cubicBezTo>
                  <a:pt x="3378237" y="4405680"/>
                  <a:pt x="3335846" y="4437411"/>
                  <a:pt x="3282344" y="4468311"/>
                </a:cubicBezTo>
                <a:cubicBezTo>
                  <a:pt x="3228845" y="4499213"/>
                  <a:pt x="3180130" y="4520025"/>
                  <a:pt x="3180130" y="4520025"/>
                </a:cubicBezTo>
                <a:lnTo>
                  <a:pt x="3157465" y="4480761"/>
                </a:lnTo>
                <a:lnTo>
                  <a:pt x="3157529" y="4480761"/>
                </a:lnTo>
                <a:cubicBezTo>
                  <a:pt x="3157529" y="4480761"/>
                  <a:pt x="3199921" y="4449030"/>
                  <a:pt x="3253423" y="4418130"/>
                </a:cubicBezTo>
                <a:cubicBezTo>
                  <a:pt x="3306922" y="4387230"/>
                  <a:pt x="3355572" y="4366416"/>
                  <a:pt x="3355572" y="4366416"/>
                </a:cubicBezTo>
                <a:close/>
                <a:moveTo>
                  <a:pt x="2563219" y="4366416"/>
                </a:moveTo>
                <a:lnTo>
                  <a:pt x="2585884" y="4405680"/>
                </a:lnTo>
                <a:cubicBezTo>
                  <a:pt x="2585884" y="4405680"/>
                  <a:pt x="2543492" y="4437411"/>
                  <a:pt x="2489991" y="4468311"/>
                </a:cubicBezTo>
                <a:cubicBezTo>
                  <a:pt x="2436487" y="4499213"/>
                  <a:pt x="2387778" y="4520025"/>
                  <a:pt x="2387778" y="4520025"/>
                </a:cubicBezTo>
                <a:lnTo>
                  <a:pt x="2365115" y="4480761"/>
                </a:lnTo>
                <a:cubicBezTo>
                  <a:pt x="2365115" y="4480761"/>
                  <a:pt x="2407507" y="4449030"/>
                  <a:pt x="2461006" y="4418130"/>
                </a:cubicBezTo>
                <a:cubicBezTo>
                  <a:pt x="2514504" y="4387230"/>
                  <a:pt x="2563219" y="4366416"/>
                  <a:pt x="2563219" y="4366416"/>
                </a:cubicBezTo>
                <a:close/>
                <a:moveTo>
                  <a:pt x="1770778" y="4366416"/>
                </a:moveTo>
                <a:lnTo>
                  <a:pt x="1793445" y="4405680"/>
                </a:lnTo>
                <a:cubicBezTo>
                  <a:pt x="1793445" y="4405680"/>
                  <a:pt x="1751048" y="4437411"/>
                  <a:pt x="1697570" y="4468311"/>
                </a:cubicBezTo>
                <a:cubicBezTo>
                  <a:pt x="1644069" y="4499213"/>
                  <a:pt x="1595356" y="4520025"/>
                  <a:pt x="1595356" y="4520025"/>
                </a:cubicBezTo>
                <a:lnTo>
                  <a:pt x="1572692" y="4480761"/>
                </a:lnTo>
                <a:cubicBezTo>
                  <a:pt x="1572692" y="4480761"/>
                  <a:pt x="1615084" y="4449030"/>
                  <a:pt x="1668587" y="4418130"/>
                </a:cubicBezTo>
                <a:cubicBezTo>
                  <a:pt x="1722063" y="4387230"/>
                  <a:pt x="1770778" y="4366416"/>
                  <a:pt x="1770778" y="4366416"/>
                </a:cubicBezTo>
                <a:close/>
                <a:moveTo>
                  <a:pt x="978439" y="4366416"/>
                </a:moveTo>
                <a:lnTo>
                  <a:pt x="1001101" y="4405680"/>
                </a:lnTo>
                <a:cubicBezTo>
                  <a:pt x="1001101" y="4405680"/>
                  <a:pt x="958709" y="4437411"/>
                  <a:pt x="905206" y="4468311"/>
                </a:cubicBezTo>
                <a:cubicBezTo>
                  <a:pt x="851707" y="4499213"/>
                  <a:pt x="802992" y="4520025"/>
                  <a:pt x="802992" y="4520025"/>
                </a:cubicBezTo>
                <a:lnTo>
                  <a:pt x="780328" y="4480761"/>
                </a:lnTo>
                <a:cubicBezTo>
                  <a:pt x="780328" y="4480761"/>
                  <a:pt x="822721" y="4449030"/>
                  <a:pt x="876221" y="4418130"/>
                </a:cubicBezTo>
                <a:cubicBezTo>
                  <a:pt x="929723" y="4387230"/>
                  <a:pt x="978439" y="4366416"/>
                  <a:pt x="978439" y="4366416"/>
                </a:cubicBezTo>
                <a:close/>
                <a:moveTo>
                  <a:pt x="185939" y="4366416"/>
                </a:moveTo>
                <a:lnTo>
                  <a:pt x="208602" y="4405680"/>
                </a:lnTo>
                <a:cubicBezTo>
                  <a:pt x="208602" y="4405680"/>
                  <a:pt x="166212" y="4437411"/>
                  <a:pt x="112710" y="4468311"/>
                </a:cubicBezTo>
                <a:cubicBezTo>
                  <a:pt x="59207" y="4499213"/>
                  <a:pt x="10495" y="4520025"/>
                  <a:pt x="10495" y="4520025"/>
                </a:cubicBezTo>
                <a:lnTo>
                  <a:pt x="0" y="4501843"/>
                </a:lnTo>
                <a:lnTo>
                  <a:pt x="0" y="4472070"/>
                </a:lnTo>
                <a:lnTo>
                  <a:pt x="15778" y="4461033"/>
                </a:lnTo>
                <a:cubicBezTo>
                  <a:pt x="33064" y="4449237"/>
                  <a:pt x="57037" y="4433580"/>
                  <a:pt x="83787" y="4418130"/>
                </a:cubicBezTo>
                <a:cubicBezTo>
                  <a:pt x="137291" y="4387230"/>
                  <a:pt x="185939" y="4366416"/>
                  <a:pt x="185939" y="4366416"/>
                </a:cubicBezTo>
                <a:close/>
                <a:moveTo>
                  <a:pt x="5161164" y="4366375"/>
                </a:moveTo>
                <a:lnTo>
                  <a:pt x="5169559" y="4370087"/>
                </a:lnTo>
                <a:cubicBezTo>
                  <a:pt x="5185768" y="4377390"/>
                  <a:pt x="5223201" y="4394892"/>
                  <a:pt x="5263326" y="4418066"/>
                </a:cubicBezTo>
                <a:cubicBezTo>
                  <a:pt x="5316827" y="4448966"/>
                  <a:pt x="5359219" y="4480697"/>
                  <a:pt x="5359219" y="4480697"/>
                </a:cubicBezTo>
                <a:lnTo>
                  <a:pt x="5336555" y="4519961"/>
                </a:lnTo>
                <a:cubicBezTo>
                  <a:pt x="5336555" y="4519961"/>
                  <a:pt x="5287907" y="4499148"/>
                  <a:pt x="5234405" y="4468248"/>
                </a:cubicBezTo>
                <a:cubicBezTo>
                  <a:pt x="5180903" y="4437348"/>
                  <a:pt x="5138513" y="4405617"/>
                  <a:pt x="5138513" y="4405617"/>
                </a:cubicBezTo>
                <a:close/>
                <a:moveTo>
                  <a:pt x="4368734" y="4366375"/>
                </a:moveTo>
                <a:lnTo>
                  <a:pt x="4377133" y="4370087"/>
                </a:lnTo>
                <a:cubicBezTo>
                  <a:pt x="4393335" y="4377390"/>
                  <a:pt x="4430767" y="4394890"/>
                  <a:pt x="4470896" y="4418066"/>
                </a:cubicBezTo>
                <a:cubicBezTo>
                  <a:pt x="4524397" y="4448966"/>
                  <a:pt x="4566786" y="4480697"/>
                  <a:pt x="4566786" y="4480697"/>
                </a:cubicBezTo>
                <a:lnTo>
                  <a:pt x="4544124" y="4519961"/>
                </a:lnTo>
                <a:cubicBezTo>
                  <a:pt x="4544124" y="4519961"/>
                  <a:pt x="4495410" y="4499148"/>
                  <a:pt x="4441974" y="4468248"/>
                </a:cubicBezTo>
                <a:cubicBezTo>
                  <a:pt x="4388473" y="4437348"/>
                  <a:pt x="4346083" y="4405617"/>
                  <a:pt x="4346083" y="4405617"/>
                </a:cubicBezTo>
                <a:close/>
                <a:moveTo>
                  <a:pt x="3576458" y="4366375"/>
                </a:moveTo>
                <a:lnTo>
                  <a:pt x="3584854" y="4370087"/>
                </a:lnTo>
                <a:cubicBezTo>
                  <a:pt x="3601064" y="4377390"/>
                  <a:pt x="3638493" y="4394890"/>
                  <a:pt x="3678618" y="4418066"/>
                </a:cubicBezTo>
                <a:cubicBezTo>
                  <a:pt x="3732116" y="4448966"/>
                  <a:pt x="3774507" y="4480697"/>
                  <a:pt x="3774507" y="4480697"/>
                </a:cubicBezTo>
                <a:lnTo>
                  <a:pt x="3751844" y="4519961"/>
                </a:lnTo>
                <a:cubicBezTo>
                  <a:pt x="3751844" y="4519961"/>
                  <a:pt x="3703193" y="4499148"/>
                  <a:pt x="3649698" y="4468248"/>
                </a:cubicBezTo>
                <a:cubicBezTo>
                  <a:pt x="3596198" y="4437348"/>
                  <a:pt x="3553805" y="4405617"/>
                  <a:pt x="3553805" y="4405617"/>
                </a:cubicBezTo>
                <a:close/>
                <a:moveTo>
                  <a:pt x="2784039" y="4366375"/>
                </a:moveTo>
                <a:lnTo>
                  <a:pt x="2792433" y="4370087"/>
                </a:lnTo>
                <a:cubicBezTo>
                  <a:pt x="2808644" y="4377390"/>
                  <a:pt x="2846075" y="4394890"/>
                  <a:pt x="2886199" y="4418066"/>
                </a:cubicBezTo>
                <a:cubicBezTo>
                  <a:pt x="2939703" y="4448966"/>
                  <a:pt x="2982097" y="4480697"/>
                  <a:pt x="2982097" y="4480697"/>
                </a:cubicBezTo>
                <a:lnTo>
                  <a:pt x="2959430" y="4519961"/>
                </a:lnTo>
                <a:cubicBezTo>
                  <a:pt x="2959430" y="4519961"/>
                  <a:pt x="2910714" y="4499148"/>
                  <a:pt x="2857283" y="4468248"/>
                </a:cubicBezTo>
                <a:cubicBezTo>
                  <a:pt x="2803779" y="4437348"/>
                  <a:pt x="2761385" y="4405617"/>
                  <a:pt x="2761385" y="4405617"/>
                </a:cubicBezTo>
                <a:close/>
                <a:moveTo>
                  <a:pt x="1991605" y="4366375"/>
                </a:moveTo>
                <a:lnTo>
                  <a:pt x="2000001" y="4370087"/>
                </a:lnTo>
                <a:cubicBezTo>
                  <a:pt x="2016209" y="4377390"/>
                  <a:pt x="2053645" y="4394890"/>
                  <a:pt x="2093772" y="4418066"/>
                </a:cubicBezTo>
                <a:cubicBezTo>
                  <a:pt x="2147282" y="4448966"/>
                  <a:pt x="2189673" y="4480697"/>
                  <a:pt x="2189673" y="4480697"/>
                </a:cubicBezTo>
                <a:lnTo>
                  <a:pt x="2167008" y="4519961"/>
                </a:lnTo>
                <a:cubicBezTo>
                  <a:pt x="2167008" y="4519961"/>
                  <a:pt x="2118294" y="4499148"/>
                  <a:pt x="2064848" y="4468248"/>
                </a:cubicBezTo>
                <a:cubicBezTo>
                  <a:pt x="2011345" y="4437348"/>
                  <a:pt x="1968954" y="4405617"/>
                  <a:pt x="1968954" y="4405617"/>
                </a:cubicBezTo>
                <a:close/>
                <a:moveTo>
                  <a:pt x="1199194" y="4366375"/>
                </a:moveTo>
                <a:lnTo>
                  <a:pt x="1207591" y="4370087"/>
                </a:lnTo>
                <a:cubicBezTo>
                  <a:pt x="1223798" y="4377390"/>
                  <a:pt x="1261232" y="4394890"/>
                  <a:pt x="1301358" y="4418066"/>
                </a:cubicBezTo>
                <a:cubicBezTo>
                  <a:pt x="1354860" y="4448966"/>
                  <a:pt x="1397251" y="4480697"/>
                  <a:pt x="1397251" y="4480697"/>
                </a:cubicBezTo>
                <a:lnTo>
                  <a:pt x="1374587" y="4519961"/>
                </a:lnTo>
                <a:cubicBezTo>
                  <a:pt x="1374587" y="4519961"/>
                  <a:pt x="1325877" y="4499148"/>
                  <a:pt x="1272437" y="4468248"/>
                </a:cubicBezTo>
                <a:cubicBezTo>
                  <a:pt x="1218935" y="4437348"/>
                  <a:pt x="1176543" y="4405617"/>
                  <a:pt x="1176543" y="4405617"/>
                </a:cubicBezTo>
                <a:close/>
                <a:moveTo>
                  <a:pt x="406823" y="4366375"/>
                </a:moveTo>
                <a:lnTo>
                  <a:pt x="415219" y="4370087"/>
                </a:lnTo>
                <a:cubicBezTo>
                  <a:pt x="431427" y="4377390"/>
                  <a:pt x="468858" y="4394890"/>
                  <a:pt x="508984" y="4418066"/>
                </a:cubicBezTo>
                <a:cubicBezTo>
                  <a:pt x="562483" y="4448966"/>
                  <a:pt x="604877" y="4480697"/>
                  <a:pt x="604877" y="4480697"/>
                </a:cubicBezTo>
                <a:lnTo>
                  <a:pt x="582212" y="4519961"/>
                </a:lnTo>
                <a:cubicBezTo>
                  <a:pt x="582212" y="4519961"/>
                  <a:pt x="533501" y="4499148"/>
                  <a:pt x="480064" y="4468248"/>
                </a:cubicBezTo>
                <a:cubicBezTo>
                  <a:pt x="426563" y="4437348"/>
                  <a:pt x="384172" y="4405617"/>
                  <a:pt x="384172" y="4405617"/>
                </a:cubicBezTo>
                <a:close/>
                <a:moveTo>
                  <a:pt x="5953539" y="4366352"/>
                </a:moveTo>
                <a:cubicBezTo>
                  <a:pt x="5953539" y="4366352"/>
                  <a:pt x="6002251" y="4387165"/>
                  <a:pt x="6055753" y="4418066"/>
                </a:cubicBezTo>
                <a:lnTo>
                  <a:pt x="6114357" y="4455066"/>
                </a:lnTo>
                <a:lnTo>
                  <a:pt x="6114357" y="4513346"/>
                </a:lnTo>
                <a:lnTo>
                  <a:pt x="6097938" y="4505692"/>
                </a:lnTo>
                <a:cubicBezTo>
                  <a:pt x="6079072" y="4496626"/>
                  <a:pt x="6053519" y="4483698"/>
                  <a:pt x="6026769" y="4468248"/>
                </a:cubicBezTo>
                <a:cubicBezTo>
                  <a:pt x="5973268" y="4437348"/>
                  <a:pt x="5930874" y="4405617"/>
                  <a:pt x="5930874" y="4405617"/>
                </a:cubicBezTo>
                <a:close/>
                <a:moveTo>
                  <a:pt x="5161113" y="4366352"/>
                </a:moveTo>
                <a:lnTo>
                  <a:pt x="5161176" y="4366352"/>
                </a:lnTo>
                <a:lnTo>
                  <a:pt x="5161164" y="4366375"/>
                </a:lnTo>
                <a:close/>
                <a:moveTo>
                  <a:pt x="4368680" y="4366352"/>
                </a:moveTo>
                <a:lnTo>
                  <a:pt x="4368743" y="4366352"/>
                </a:lnTo>
                <a:lnTo>
                  <a:pt x="4368734" y="4366375"/>
                </a:lnTo>
                <a:close/>
                <a:moveTo>
                  <a:pt x="3576404" y="4366352"/>
                </a:moveTo>
                <a:lnTo>
                  <a:pt x="3576470" y="4366352"/>
                </a:lnTo>
                <a:lnTo>
                  <a:pt x="3576458" y="4366375"/>
                </a:lnTo>
                <a:close/>
                <a:moveTo>
                  <a:pt x="2783988" y="4366352"/>
                </a:moveTo>
                <a:lnTo>
                  <a:pt x="2784048" y="4366352"/>
                </a:lnTo>
                <a:lnTo>
                  <a:pt x="2784039" y="4366375"/>
                </a:lnTo>
                <a:close/>
                <a:moveTo>
                  <a:pt x="1991555" y="4366352"/>
                </a:moveTo>
                <a:lnTo>
                  <a:pt x="1991620" y="4366352"/>
                </a:lnTo>
                <a:lnTo>
                  <a:pt x="1991605" y="4366375"/>
                </a:lnTo>
                <a:close/>
                <a:moveTo>
                  <a:pt x="1199144" y="4366352"/>
                </a:moveTo>
                <a:lnTo>
                  <a:pt x="1199206" y="4366352"/>
                </a:lnTo>
                <a:lnTo>
                  <a:pt x="1199194" y="4366375"/>
                </a:lnTo>
                <a:close/>
                <a:moveTo>
                  <a:pt x="406771" y="4366352"/>
                </a:moveTo>
                <a:lnTo>
                  <a:pt x="406836" y="4366352"/>
                </a:lnTo>
                <a:lnTo>
                  <a:pt x="406823" y="4366375"/>
                </a:lnTo>
                <a:close/>
                <a:moveTo>
                  <a:pt x="5424276" y="4214467"/>
                </a:moveTo>
                <a:lnTo>
                  <a:pt x="5469603" y="4214467"/>
                </a:lnTo>
                <a:cubicBezTo>
                  <a:pt x="5469603" y="4214467"/>
                  <a:pt x="5475923" y="4267075"/>
                  <a:pt x="5475923" y="4328876"/>
                </a:cubicBezTo>
                <a:cubicBezTo>
                  <a:pt x="5475923" y="4390678"/>
                  <a:pt x="5469603" y="4443221"/>
                  <a:pt x="5469603" y="4443221"/>
                </a:cubicBezTo>
                <a:lnTo>
                  <a:pt x="5424276" y="4443221"/>
                </a:lnTo>
                <a:cubicBezTo>
                  <a:pt x="5424276" y="4443221"/>
                  <a:pt x="5417954" y="4390613"/>
                  <a:pt x="5417954" y="4328876"/>
                </a:cubicBezTo>
                <a:cubicBezTo>
                  <a:pt x="5417954" y="4267139"/>
                  <a:pt x="5424276" y="4214467"/>
                  <a:pt x="5424276" y="4214467"/>
                </a:cubicBezTo>
                <a:close/>
                <a:moveTo>
                  <a:pt x="4631846" y="4214467"/>
                </a:moveTo>
                <a:lnTo>
                  <a:pt x="4677177" y="4214467"/>
                </a:lnTo>
                <a:cubicBezTo>
                  <a:pt x="4677177" y="4214467"/>
                  <a:pt x="4683497" y="4267075"/>
                  <a:pt x="4683497" y="4328876"/>
                </a:cubicBezTo>
                <a:cubicBezTo>
                  <a:pt x="4683497" y="4390678"/>
                  <a:pt x="4677177" y="4443221"/>
                  <a:pt x="4677177" y="4443221"/>
                </a:cubicBezTo>
                <a:lnTo>
                  <a:pt x="4631846" y="4443221"/>
                </a:lnTo>
                <a:cubicBezTo>
                  <a:pt x="4631846" y="4443221"/>
                  <a:pt x="4625590" y="4390613"/>
                  <a:pt x="4625590" y="4328876"/>
                </a:cubicBezTo>
                <a:cubicBezTo>
                  <a:pt x="4625590" y="4267139"/>
                  <a:pt x="4631846" y="4214467"/>
                  <a:pt x="4631846" y="4214467"/>
                </a:cubicBezTo>
                <a:close/>
                <a:moveTo>
                  <a:pt x="3839502" y="4214467"/>
                </a:moveTo>
                <a:lnTo>
                  <a:pt x="3884741" y="4214467"/>
                </a:lnTo>
                <a:cubicBezTo>
                  <a:pt x="3884741" y="4214467"/>
                  <a:pt x="3891062" y="4267075"/>
                  <a:pt x="3891062" y="4328876"/>
                </a:cubicBezTo>
                <a:cubicBezTo>
                  <a:pt x="3891062" y="4390678"/>
                  <a:pt x="3884741" y="4443221"/>
                  <a:pt x="3884741" y="4443221"/>
                </a:cubicBezTo>
                <a:lnTo>
                  <a:pt x="3839502" y="4443221"/>
                </a:lnTo>
                <a:cubicBezTo>
                  <a:pt x="3839502" y="4443221"/>
                  <a:pt x="3833245" y="4390613"/>
                  <a:pt x="3833245" y="4328876"/>
                </a:cubicBezTo>
                <a:cubicBezTo>
                  <a:pt x="3833245" y="4267139"/>
                  <a:pt x="3839502" y="4214467"/>
                  <a:pt x="3839502" y="4214467"/>
                </a:cubicBezTo>
                <a:close/>
                <a:moveTo>
                  <a:pt x="3047151" y="4214467"/>
                </a:moveTo>
                <a:lnTo>
                  <a:pt x="3092475" y="4214467"/>
                </a:lnTo>
                <a:cubicBezTo>
                  <a:pt x="3092475" y="4214467"/>
                  <a:pt x="3098798" y="4267075"/>
                  <a:pt x="3098798" y="4328876"/>
                </a:cubicBezTo>
                <a:cubicBezTo>
                  <a:pt x="3098798" y="4390678"/>
                  <a:pt x="3092475" y="4443221"/>
                  <a:pt x="3092475" y="4443221"/>
                </a:cubicBezTo>
                <a:lnTo>
                  <a:pt x="3047151" y="4443221"/>
                </a:lnTo>
                <a:cubicBezTo>
                  <a:pt x="3047151" y="4443221"/>
                  <a:pt x="3040896" y="4390613"/>
                  <a:pt x="3040896" y="4328876"/>
                </a:cubicBezTo>
                <a:cubicBezTo>
                  <a:pt x="3040896" y="4267139"/>
                  <a:pt x="3047151" y="4214467"/>
                  <a:pt x="3047151" y="4214467"/>
                </a:cubicBezTo>
                <a:close/>
                <a:moveTo>
                  <a:pt x="2254725" y="4214467"/>
                </a:moveTo>
                <a:lnTo>
                  <a:pt x="2300053" y="4214467"/>
                </a:lnTo>
                <a:cubicBezTo>
                  <a:pt x="2300053" y="4214467"/>
                  <a:pt x="2306378" y="4267075"/>
                  <a:pt x="2306378" y="4328876"/>
                </a:cubicBezTo>
                <a:cubicBezTo>
                  <a:pt x="2306378" y="4390678"/>
                  <a:pt x="2300053" y="4443221"/>
                  <a:pt x="2300053" y="4443221"/>
                </a:cubicBezTo>
                <a:lnTo>
                  <a:pt x="2254725" y="4443221"/>
                </a:lnTo>
                <a:cubicBezTo>
                  <a:pt x="2254725" y="4443221"/>
                  <a:pt x="2248468" y="4390613"/>
                  <a:pt x="2248468" y="4328876"/>
                </a:cubicBezTo>
                <a:cubicBezTo>
                  <a:pt x="2248468" y="4267139"/>
                  <a:pt x="2254725" y="4214467"/>
                  <a:pt x="2254725" y="4214467"/>
                </a:cubicBezTo>
                <a:close/>
                <a:moveTo>
                  <a:pt x="1462303" y="4214467"/>
                </a:moveTo>
                <a:lnTo>
                  <a:pt x="1507634" y="4214467"/>
                </a:lnTo>
                <a:cubicBezTo>
                  <a:pt x="1507634" y="4214467"/>
                  <a:pt x="1513955" y="4267075"/>
                  <a:pt x="1513955" y="4328876"/>
                </a:cubicBezTo>
                <a:cubicBezTo>
                  <a:pt x="1513955" y="4390678"/>
                  <a:pt x="1507634" y="4443221"/>
                  <a:pt x="1507634" y="4443221"/>
                </a:cubicBezTo>
                <a:lnTo>
                  <a:pt x="1462303" y="4443221"/>
                </a:lnTo>
                <a:cubicBezTo>
                  <a:pt x="1462303" y="4443221"/>
                  <a:pt x="1456047" y="4390613"/>
                  <a:pt x="1456047" y="4328876"/>
                </a:cubicBezTo>
                <a:cubicBezTo>
                  <a:pt x="1456047" y="4267139"/>
                  <a:pt x="1462303" y="4214467"/>
                  <a:pt x="1462303" y="4214467"/>
                </a:cubicBezTo>
                <a:close/>
                <a:moveTo>
                  <a:pt x="669878" y="4214467"/>
                </a:moveTo>
                <a:lnTo>
                  <a:pt x="715206" y="4214467"/>
                </a:lnTo>
                <a:cubicBezTo>
                  <a:pt x="715206" y="4214467"/>
                  <a:pt x="721525" y="4267075"/>
                  <a:pt x="721525" y="4328876"/>
                </a:cubicBezTo>
                <a:cubicBezTo>
                  <a:pt x="721525" y="4390678"/>
                  <a:pt x="715206" y="4443221"/>
                  <a:pt x="715206" y="4443221"/>
                </a:cubicBezTo>
                <a:lnTo>
                  <a:pt x="669878" y="4443221"/>
                </a:lnTo>
                <a:cubicBezTo>
                  <a:pt x="669878" y="4443221"/>
                  <a:pt x="663556" y="4390613"/>
                  <a:pt x="663556" y="4328876"/>
                </a:cubicBezTo>
                <a:cubicBezTo>
                  <a:pt x="663556" y="4267139"/>
                  <a:pt x="669878" y="4214467"/>
                  <a:pt x="669878" y="4214467"/>
                </a:cubicBezTo>
                <a:close/>
                <a:moveTo>
                  <a:pt x="6114357" y="4144278"/>
                </a:moveTo>
                <a:lnTo>
                  <a:pt x="6114357" y="4202558"/>
                </a:lnTo>
                <a:lnTo>
                  <a:pt x="6055753" y="4239558"/>
                </a:lnTo>
                <a:cubicBezTo>
                  <a:pt x="6002251" y="4270460"/>
                  <a:pt x="5953539" y="4291272"/>
                  <a:pt x="5953539" y="4291272"/>
                </a:cubicBezTo>
                <a:lnTo>
                  <a:pt x="5930874" y="4252008"/>
                </a:lnTo>
                <a:cubicBezTo>
                  <a:pt x="5930874" y="4252008"/>
                  <a:pt x="5973268" y="4220278"/>
                  <a:pt x="6026769" y="4189376"/>
                </a:cubicBezTo>
                <a:cubicBezTo>
                  <a:pt x="6053519" y="4173926"/>
                  <a:pt x="6079072" y="4160998"/>
                  <a:pt x="6097938" y="4151932"/>
                </a:cubicBezTo>
                <a:close/>
                <a:moveTo>
                  <a:pt x="5557376" y="4137686"/>
                </a:moveTo>
                <a:lnTo>
                  <a:pt x="5565773" y="4141398"/>
                </a:lnTo>
                <a:cubicBezTo>
                  <a:pt x="5581980" y="4148700"/>
                  <a:pt x="5619411" y="4166201"/>
                  <a:pt x="5659540" y="4189376"/>
                </a:cubicBezTo>
                <a:cubicBezTo>
                  <a:pt x="5713039" y="4220278"/>
                  <a:pt x="5755429" y="4252008"/>
                  <a:pt x="5755429" y="4252008"/>
                </a:cubicBezTo>
                <a:lnTo>
                  <a:pt x="5732767" y="4291272"/>
                </a:lnTo>
                <a:cubicBezTo>
                  <a:pt x="5732767" y="4291272"/>
                  <a:pt x="5684054" y="4270460"/>
                  <a:pt x="5630617" y="4239558"/>
                </a:cubicBezTo>
                <a:cubicBezTo>
                  <a:pt x="5577117" y="4208658"/>
                  <a:pt x="5534723" y="4176929"/>
                  <a:pt x="5534723" y="4176929"/>
                </a:cubicBezTo>
                <a:close/>
                <a:moveTo>
                  <a:pt x="4764949" y="4137686"/>
                </a:moveTo>
                <a:lnTo>
                  <a:pt x="4773345" y="4141398"/>
                </a:lnTo>
                <a:cubicBezTo>
                  <a:pt x="4789552" y="4148700"/>
                  <a:pt x="4826985" y="4166201"/>
                  <a:pt x="4867111" y="4189376"/>
                </a:cubicBezTo>
                <a:cubicBezTo>
                  <a:pt x="4920613" y="4220278"/>
                  <a:pt x="4963005" y="4252008"/>
                  <a:pt x="4963005" y="4252008"/>
                </a:cubicBezTo>
                <a:lnTo>
                  <a:pt x="4940339" y="4291272"/>
                </a:lnTo>
                <a:cubicBezTo>
                  <a:pt x="4940339" y="4291272"/>
                  <a:pt x="4891691" y="4270460"/>
                  <a:pt x="4838187" y="4239558"/>
                </a:cubicBezTo>
                <a:cubicBezTo>
                  <a:pt x="4784686" y="4208658"/>
                  <a:pt x="4742295" y="4176929"/>
                  <a:pt x="4742295" y="4176929"/>
                </a:cubicBezTo>
                <a:close/>
                <a:moveTo>
                  <a:pt x="3972581" y="4137686"/>
                </a:moveTo>
                <a:lnTo>
                  <a:pt x="3980976" y="4141398"/>
                </a:lnTo>
                <a:cubicBezTo>
                  <a:pt x="3997184" y="4148700"/>
                  <a:pt x="4034618" y="4166201"/>
                  <a:pt x="4074744" y="4189376"/>
                </a:cubicBezTo>
                <a:cubicBezTo>
                  <a:pt x="4128245" y="4220278"/>
                  <a:pt x="4170638" y="4252008"/>
                  <a:pt x="4170638" y="4252008"/>
                </a:cubicBezTo>
                <a:lnTo>
                  <a:pt x="4147972" y="4291272"/>
                </a:lnTo>
                <a:cubicBezTo>
                  <a:pt x="4147972" y="4291272"/>
                  <a:pt x="4099326" y="4270460"/>
                  <a:pt x="4045823" y="4239558"/>
                </a:cubicBezTo>
                <a:cubicBezTo>
                  <a:pt x="3992320" y="4208658"/>
                  <a:pt x="3949930" y="4176929"/>
                  <a:pt x="3949930" y="4176929"/>
                </a:cubicBezTo>
                <a:close/>
                <a:moveTo>
                  <a:pt x="3180246" y="4137686"/>
                </a:moveTo>
                <a:lnTo>
                  <a:pt x="3188642" y="4141398"/>
                </a:lnTo>
                <a:cubicBezTo>
                  <a:pt x="3204849" y="4148700"/>
                  <a:pt x="3242281" y="4166201"/>
                  <a:pt x="3282411" y="4189376"/>
                </a:cubicBezTo>
                <a:cubicBezTo>
                  <a:pt x="3335909" y="4220278"/>
                  <a:pt x="3378302" y="4252008"/>
                  <a:pt x="3378302" y="4252008"/>
                </a:cubicBezTo>
                <a:lnTo>
                  <a:pt x="3355638" y="4291272"/>
                </a:lnTo>
                <a:cubicBezTo>
                  <a:pt x="3355638" y="4291272"/>
                  <a:pt x="3306989" y="4270460"/>
                  <a:pt x="3253486" y="4239558"/>
                </a:cubicBezTo>
                <a:cubicBezTo>
                  <a:pt x="3199986" y="4208658"/>
                  <a:pt x="3157594" y="4176929"/>
                  <a:pt x="3157594" y="4176929"/>
                </a:cubicBezTo>
                <a:close/>
                <a:moveTo>
                  <a:pt x="2387827" y="4137686"/>
                </a:moveTo>
                <a:lnTo>
                  <a:pt x="2396222" y="4141398"/>
                </a:lnTo>
                <a:cubicBezTo>
                  <a:pt x="2412436" y="4148700"/>
                  <a:pt x="2449861" y="4166201"/>
                  <a:pt x="2489991" y="4189376"/>
                </a:cubicBezTo>
                <a:cubicBezTo>
                  <a:pt x="2543492" y="4220278"/>
                  <a:pt x="2585884" y="4252008"/>
                  <a:pt x="2585884" y="4252008"/>
                </a:cubicBezTo>
                <a:lnTo>
                  <a:pt x="2563219" y="4291272"/>
                </a:lnTo>
                <a:cubicBezTo>
                  <a:pt x="2563219" y="4291272"/>
                  <a:pt x="2514504" y="4270460"/>
                  <a:pt x="2461070" y="4239558"/>
                </a:cubicBezTo>
                <a:cubicBezTo>
                  <a:pt x="2407568" y="4208658"/>
                  <a:pt x="2365178" y="4176929"/>
                  <a:pt x="2365178" y="4176929"/>
                </a:cubicBezTo>
                <a:close/>
                <a:moveTo>
                  <a:pt x="1595408" y="4137686"/>
                </a:moveTo>
                <a:lnTo>
                  <a:pt x="1603803" y="4141398"/>
                </a:lnTo>
                <a:cubicBezTo>
                  <a:pt x="1620010" y="4148700"/>
                  <a:pt x="1657445" y="4166201"/>
                  <a:pt x="1697573" y="4189376"/>
                </a:cubicBezTo>
                <a:cubicBezTo>
                  <a:pt x="1751048" y="4220278"/>
                  <a:pt x="1793445" y="4252008"/>
                  <a:pt x="1793445" y="4252008"/>
                </a:cubicBezTo>
                <a:lnTo>
                  <a:pt x="1770778" y="4291272"/>
                </a:lnTo>
                <a:cubicBezTo>
                  <a:pt x="1770778" y="4291272"/>
                  <a:pt x="1722063" y="4270460"/>
                  <a:pt x="1668650" y="4239558"/>
                </a:cubicBezTo>
                <a:cubicBezTo>
                  <a:pt x="1615147" y="4208658"/>
                  <a:pt x="1572757" y="4176929"/>
                  <a:pt x="1572757" y="4176929"/>
                </a:cubicBezTo>
                <a:close/>
                <a:moveTo>
                  <a:pt x="803043" y="4137686"/>
                </a:moveTo>
                <a:lnTo>
                  <a:pt x="811440" y="4141398"/>
                </a:lnTo>
                <a:cubicBezTo>
                  <a:pt x="827645" y="4148700"/>
                  <a:pt x="865080" y="4166201"/>
                  <a:pt x="905206" y="4189376"/>
                </a:cubicBezTo>
                <a:cubicBezTo>
                  <a:pt x="958708" y="4220278"/>
                  <a:pt x="1001101" y="4252008"/>
                  <a:pt x="1001101" y="4252008"/>
                </a:cubicBezTo>
                <a:lnTo>
                  <a:pt x="978439" y="4291272"/>
                </a:lnTo>
                <a:cubicBezTo>
                  <a:pt x="978439" y="4291272"/>
                  <a:pt x="929722" y="4270460"/>
                  <a:pt x="876285" y="4239558"/>
                </a:cubicBezTo>
                <a:cubicBezTo>
                  <a:pt x="822785" y="4208658"/>
                  <a:pt x="780391" y="4176929"/>
                  <a:pt x="780391" y="4176929"/>
                </a:cubicBezTo>
                <a:close/>
                <a:moveTo>
                  <a:pt x="10610" y="4137686"/>
                </a:moveTo>
                <a:lnTo>
                  <a:pt x="19006" y="4141398"/>
                </a:lnTo>
                <a:cubicBezTo>
                  <a:pt x="35214" y="4148700"/>
                  <a:pt x="72646" y="4166201"/>
                  <a:pt x="112773" y="4189376"/>
                </a:cubicBezTo>
                <a:cubicBezTo>
                  <a:pt x="166274" y="4220278"/>
                  <a:pt x="208667" y="4252008"/>
                  <a:pt x="208667" y="4252008"/>
                </a:cubicBezTo>
                <a:lnTo>
                  <a:pt x="186002" y="4291272"/>
                </a:lnTo>
                <a:cubicBezTo>
                  <a:pt x="186002" y="4291272"/>
                  <a:pt x="137290" y="4270460"/>
                  <a:pt x="83851" y="4239558"/>
                </a:cubicBezTo>
                <a:cubicBezTo>
                  <a:pt x="57101" y="4224108"/>
                  <a:pt x="33128" y="4208451"/>
                  <a:pt x="15842" y="4196656"/>
                </a:cubicBezTo>
                <a:lnTo>
                  <a:pt x="0" y="4185574"/>
                </a:lnTo>
                <a:lnTo>
                  <a:pt x="0" y="4156066"/>
                </a:lnTo>
                <a:close/>
                <a:moveTo>
                  <a:pt x="5557325" y="4137663"/>
                </a:moveTo>
                <a:lnTo>
                  <a:pt x="5557388" y="4137663"/>
                </a:lnTo>
                <a:lnTo>
                  <a:pt x="5557376" y="4137686"/>
                </a:lnTo>
                <a:close/>
                <a:moveTo>
                  <a:pt x="5336492" y="4137663"/>
                </a:moveTo>
                <a:lnTo>
                  <a:pt x="5359156" y="4176929"/>
                </a:lnTo>
                <a:cubicBezTo>
                  <a:pt x="5359156" y="4176929"/>
                  <a:pt x="5316765" y="4208658"/>
                  <a:pt x="5263262" y="4239558"/>
                </a:cubicBezTo>
                <a:cubicBezTo>
                  <a:pt x="5209762" y="4270460"/>
                  <a:pt x="5161048" y="4291272"/>
                  <a:pt x="5161048" y="4291272"/>
                </a:cubicBezTo>
                <a:lnTo>
                  <a:pt x="5138385" y="4252008"/>
                </a:lnTo>
                <a:lnTo>
                  <a:pt x="5138452" y="4252008"/>
                </a:lnTo>
                <a:cubicBezTo>
                  <a:pt x="5138452" y="4252008"/>
                  <a:pt x="5180843" y="4220278"/>
                  <a:pt x="5234343" y="4189376"/>
                </a:cubicBezTo>
                <a:cubicBezTo>
                  <a:pt x="5287844" y="4158476"/>
                  <a:pt x="5336492" y="4137663"/>
                  <a:pt x="5336492" y="4137663"/>
                </a:cubicBezTo>
                <a:close/>
                <a:moveTo>
                  <a:pt x="4764899" y="4137663"/>
                </a:moveTo>
                <a:lnTo>
                  <a:pt x="4764961" y="4137663"/>
                </a:lnTo>
                <a:lnTo>
                  <a:pt x="4764949" y="4137686"/>
                </a:lnTo>
                <a:close/>
                <a:moveTo>
                  <a:pt x="4544124" y="4137663"/>
                </a:moveTo>
                <a:lnTo>
                  <a:pt x="4566789" y="4176929"/>
                </a:lnTo>
                <a:cubicBezTo>
                  <a:pt x="4566789" y="4176929"/>
                  <a:pt x="4524397" y="4208658"/>
                  <a:pt x="4470896" y="4239558"/>
                </a:cubicBezTo>
                <a:cubicBezTo>
                  <a:pt x="4417395" y="4270460"/>
                  <a:pt x="4368680" y="4291272"/>
                  <a:pt x="4368680" y="4291272"/>
                </a:cubicBezTo>
                <a:lnTo>
                  <a:pt x="4346019" y="4252008"/>
                </a:lnTo>
                <a:lnTo>
                  <a:pt x="4346083" y="4252008"/>
                </a:lnTo>
                <a:cubicBezTo>
                  <a:pt x="4346083" y="4252008"/>
                  <a:pt x="4388475" y="4220278"/>
                  <a:pt x="4441974" y="4189376"/>
                </a:cubicBezTo>
                <a:cubicBezTo>
                  <a:pt x="4495475" y="4158476"/>
                  <a:pt x="4544124" y="4137663"/>
                  <a:pt x="4544124" y="4137663"/>
                </a:cubicBezTo>
                <a:close/>
                <a:moveTo>
                  <a:pt x="3972529" y="4137663"/>
                </a:moveTo>
                <a:lnTo>
                  <a:pt x="3972594" y="4137663"/>
                </a:lnTo>
                <a:lnTo>
                  <a:pt x="3972581" y="4137686"/>
                </a:lnTo>
                <a:close/>
                <a:moveTo>
                  <a:pt x="3751778" y="4137663"/>
                </a:moveTo>
                <a:lnTo>
                  <a:pt x="3774444" y="4176929"/>
                </a:lnTo>
                <a:cubicBezTo>
                  <a:pt x="3774444" y="4176929"/>
                  <a:pt x="3732053" y="4208658"/>
                  <a:pt x="3678554" y="4239558"/>
                </a:cubicBezTo>
                <a:cubicBezTo>
                  <a:pt x="3625053" y="4270460"/>
                  <a:pt x="3576342" y="4291272"/>
                  <a:pt x="3576342" y="4291272"/>
                </a:cubicBezTo>
                <a:lnTo>
                  <a:pt x="3553675" y="4252008"/>
                </a:lnTo>
                <a:lnTo>
                  <a:pt x="3553741" y="4252008"/>
                </a:lnTo>
                <a:cubicBezTo>
                  <a:pt x="3553741" y="4252008"/>
                  <a:pt x="3596135" y="4220278"/>
                  <a:pt x="3649632" y="4189376"/>
                </a:cubicBezTo>
                <a:cubicBezTo>
                  <a:pt x="3703129" y="4158476"/>
                  <a:pt x="3751778" y="4137663"/>
                  <a:pt x="3751778" y="4137663"/>
                </a:cubicBezTo>
                <a:close/>
                <a:moveTo>
                  <a:pt x="3180193" y="4137663"/>
                </a:moveTo>
                <a:lnTo>
                  <a:pt x="3180258" y="4137663"/>
                </a:lnTo>
                <a:lnTo>
                  <a:pt x="3180246" y="4137686"/>
                </a:lnTo>
                <a:close/>
                <a:moveTo>
                  <a:pt x="2959430" y="4137663"/>
                </a:moveTo>
                <a:lnTo>
                  <a:pt x="2982097" y="4176929"/>
                </a:lnTo>
                <a:cubicBezTo>
                  <a:pt x="2982097" y="4176929"/>
                  <a:pt x="2939703" y="4208658"/>
                  <a:pt x="2886199" y="4239558"/>
                </a:cubicBezTo>
                <a:cubicBezTo>
                  <a:pt x="2832699" y="4270460"/>
                  <a:pt x="2783985" y="4291272"/>
                  <a:pt x="2783985" y="4291272"/>
                </a:cubicBezTo>
                <a:lnTo>
                  <a:pt x="2761321" y="4252008"/>
                </a:lnTo>
                <a:cubicBezTo>
                  <a:pt x="2761321" y="4252008"/>
                  <a:pt x="2803715" y="4220278"/>
                  <a:pt x="2857216" y="4189376"/>
                </a:cubicBezTo>
                <a:cubicBezTo>
                  <a:pt x="2910714" y="4158476"/>
                  <a:pt x="2959430" y="4137663"/>
                  <a:pt x="2959430" y="4137663"/>
                </a:cubicBezTo>
                <a:close/>
                <a:moveTo>
                  <a:pt x="2387778" y="4137663"/>
                </a:moveTo>
                <a:lnTo>
                  <a:pt x="2387841" y="4137663"/>
                </a:lnTo>
                <a:lnTo>
                  <a:pt x="2387827" y="4137686"/>
                </a:lnTo>
                <a:close/>
                <a:moveTo>
                  <a:pt x="2167008" y="4137663"/>
                </a:moveTo>
                <a:lnTo>
                  <a:pt x="2189673" y="4176929"/>
                </a:lnTo>
                <a:cubicBezTo>
                  <a:pt x="2189673" y="4176929"/>
                  <a:pt x="2147282" y="4208658"/>
                  <a:pt x="2093772" y="4239558"/>
                </a:cubicBezTo>
                <a:cubicBezTo>
                  <a:pt x="2040268" y="4270460"/>
                  <a:pt x="1991555" y="4291272"/>
                  <a:pt x="1991555" y="4291272"/>
                </a:cubicBezTo>
                <a:lnTo>
                  <a:pt x="1968893" y="4252008"/>
                </a:lnTo>
                <a:cubicBezTo>
                  <a:pt x="1968893" y="4252008"/>
                  <a:pt x="2011281" y="4220278"/>
                  <a:pt x="2064785" y="4189376"/>
                </a:cubicBezTo>
                <a:cubicBezTo>
                  <a:pt x="2118294" y="4158476"/>
                  <a:pt x="2167008" y="4137663"/>
                  <a:pt x="2167008" y="4137663"/>
                </a:cubicBezTo>
                <a:close/>
                <a:moveTo>
                  <a:pt x="1595356" y="4137663"/>
                </a:moveTo>
                <a:lnTo>
                  <a:pt x="1595422" y="4137663"/>
                </a:lnTo>
                <a:lnTo>
                  <a:pt x="1595408" y="4137686"/>
                </a:lnTo>
                <a:close/>
                <a:moveTo>
                  <a:pt x="1374587" y="4137663"/>
                </a:moveTo>
                <a:lnTo>
                  <a:pt x="1397251" y="4176929"/>
                </a:lnTo>
                <a:cubicBezTo>
                  <a:pt x="1397251" y="4176929"/>
                  <a:pt x="1354860" y="4208658"/>
                  <a:pt x="1301356" y="4239558"/>
                </a:cubicBezTo>
                <a:cubicBezTo>
                  <a:pt x="1247857" y="4270460"/>
                  <a:pt x="1199144" y="4291272"/>
                  <a:pt x="1199144" y="4291272"/>
                </a:cubicBezTo>
                <a:lnTo>
                  <a:pt x="1176479" y="4252008"/>
                </a:lnTo>
                <a:cubicBezTo>
                  <a:pt x="1176479" y="4252008"/>
                  <a:pt x="1218872" y="4220278"/>
                  <a:pt x="1272371" y="4189376"/>
                </a:cubicBezTo>
                <a:cubicBezTo>
                  <a:pt x="1325877" y="4158476"/>
                  <a:pt x="1374587" y="4137663"/>
                  <a:pt x="1374587" y="4137663"/>
                </a:cubicBezTo>
                <a:close/>
                <a:moveTo>
                  <a:pt x="802992" y="4137663"/>
                </a:moveTo>
                <a:lnTo>
                  <a:pt x="803055" y="4137663"/>
                </a:lnTo>
                <a:lnTo>
                  <a:pt x="803043" y="4137686"/>
                </a:lnTo>
                <a:close/>
                <a:moveTo>
                  <a:pt x="582212" y="4137663"/>
                </a:moveTo>
                <a:lnTo>
                  <a:pt x="604877" y="4176929"/>
                </a:lnTo>
                <a:cubicBezTo>
                  <a:pt x="604877" y="4176929"/>
                  <a:pt x="562483" y="4208658"/>
                  <a:pt x="508984" y="4239558"/>
                </a:cubicBezTo>
                <a:cubicBezTo>
                  <a:pt x="455485" y="4270460"/>
                  <a:pt x="406771" y="4291272"/>
                  <a:pt x="406771" y="4291272"/>
                </a:cubicBezTo>
                <a:lnTo>
                  <a:pt x="384109" y="4252008"/>
                </a:lnTo>
                <a:cubicBezTo>
                  <a:pt x="384109" y="4252008"/>
                  <a:pt x="426499" y="4220278"/>
                  <a:pt x="480000" y="4189376"/>
                </a:cubicBezTo>
                <a:cubicBezTo>
                  <a:pt x="533501" y="4158476"/>
                  <a:pt x="582212" y="4137663"/>
                  <a:pt x="582212" y="4137663"/>
                </a:cubicBezTo>
                <a:close/>
                <a:moveTo>
                  <a:pt x="10559" y="4137663"/>
                </a:moveTo>
                <a:lnTo>
                  <a:pt x="10623" y="4137663"/>
                </a:lnTo>
                <a:lnTo>
                  <a:pt x="10610" y="4137686"/>
                </a:lnTo>
                <a:close/>
                <a:moveTo>
                  <a:pt x="5820488" y="3985714"/>
                </a:moveTo>
                <a:lnTo>
                  <a:pt x="5865816" y="3985714"/>
                </a:lnTo>
                <a:cubicBezTo>
                  <a:pt x="5865816" y="3985714"/>
                  <a:pt x="5872137" y="4038322"/>
                  <a:pt x="5872137" y="4100059"/>
                </a:cubicBezTo>
                <a:cubicBezTo>
                  <a:pt x="5872137" y="4161797"/>
                  <a:pt x="5865816" y="4214403"/>
                  <a:pt x="5865816" y="4214403"/>
                </a:cubicBezTo>
                <a:lnTo>
                  <a:pt x="5820488" y="4214403"/>
                </a:lnTo>
                <a:cubicBezTo>
                  <a:pt x="5820488" y="4214403"/>
                  <a:pt x="5814231" y="4161797"/>
                  <a:pt x="5814231" y="4100059"/>
                </a:cubicBezTo>
                <a:cubicBezTo>
                  <a:pt x="5814231" y="4038322"/>
                  <a:pt x="5820488" y="3985714"/>
                  <a:pt x="5820488" y="3985714"/>
                </a:cubicBezTo>
                <a:close/>
                <a:moveTo>
                  <a:pt x="5028063" y="3985714"/>
                </a:moveTo>
                <a:lnTo>
                  <a:pt x="5073393" y="3985714"/>
                </a:lnTo>
                <a:cubicBezTo>
                  <a:pt x="5073393" y="3985714"/>
                  <a:pt x="5079711" y="4038322"/>
                  <a:pt x="5079711" y="4100059"/>
                </a:cubicBezTo>
                <a:cubicBezTo>
                  <a:pt x="5079711" y="4161797"/>
                  <a:pt x="5073393" y="4214403"/>
                  <a:pt x="5073393" y="4214403"/>
                </a:cubicBezTo>
                <a:lnTo>
                  <a:pt x="5028063" y="4214403"/>
                </a:lnTo>
                <a:cubicBezTo>
                  <a:pt x="5028063" y="4214403"/>
                  <a:pt x="5021806" y="4161797"/>
                  <a:pt x="5021806" y="4100059"/>
                </a:cubicBezTo>
                <a:cubicBezTo>
                  <a:pt x="5021806" y="4038322"/>
                  <a:pt x="5028063" y="3985714"/>
                  <a:pt x="5028063" y="3985714"/>
                </a:cubicBezTo>
                <a:close/>
                <a:moveTo>
                  <a:pt x="4235631" y="3985714"/>
                </a:moveTo>
                <a:lnTo>
                  <a:pt x="4280961" y="3985714"/>
                </a:lnTo>
                <a:cubicBezTo>
                  <a:pt x="4280961" y="3985714"/>
                  <a:pt x="4287283" y="4038322"/>
                  <a:pt x="4287283" y="4100059"/>
                </a:cubicBezTo>
                <a:cubicBezTo>
                  <a:pt x="4287283" y="4161797"/>
                  <a:pt x="4280961" y="4214403"/>
                  <a:pt x="4280961" y="4214403"/>
                </a:cubicBezTo>
                <a:lnTo>
                  <a:pt x="4235631" y="4214403"/>
                </a:lnTo>
                <a:cubicBezTo>
                  <a:pt x="4235631" y="4214403"/>
                  <a:pt x="4229375" y="4161797"/>
                  <a:pt x="4229375" y="4100059"/>
                </a:cubicBezTo>
                <a:cubicBezTo>
                  <a:pt x="4229375" y="4038322"/>
                  <a:pt x="4235631" y="3985714"/>
                  <a:pt x="4235631" y="3985714"/>
                </a:cubicBezTo>
                <a:close/>
                <a:moveTo>
                  <a:pt x="3443358" y="3985714"/>
                </a:moveTo>
                <a:lnTo>
                  <a:pt x="3488682" y="3985714"/>
                </a:lnTo>
                <a:cubicBezTo>
                  <a:pt x="3488682" y="3985714"/>
                  <a:pt x="3495001" y="4038322"/>
                  <a:pt x="3495001" y="4100059"/>
                </a:cubicBezTo>
                <a:cubicBezTo>
                  <a:pt x="3495001" y="4161797"/>
                  <a:pt x="3488682" y="4214403"/>
                  <a:pt x="3488682" y="4214403"/>
                </a:cubicBezTo>
                <a:lnTo>
                  <a:pt x="3443358" y="4214403"/>
                </a:lnTo>
                <a:cubicBezTo>
                  <a:pt x="3443358" y="4214403"/>
                  <a:pt x="3437037" y="4161797"/>
                  <a:pt x="3437037" y="4100059"/>
                </a:cubicBezTo>
                <a:cubicBezTo>
                  <a:pt x="3437037" y="4038322"/>
                  <a:pt x="3443358" y="3985714"/>
                  <a:pt x="3443358" y="3985714"/>
                </a:cubicBezTo>
                <a:close/>
                <a:moveTo>
                  <a:pt x="2650940" y="3985714"/>
                </a:moveTo>
                <a:lnTo>
                  <a:pt x="2696266" y="3985714"/>
                </a:lnTo>
                <a:cubicBezTo>
                  <a:pt x="2696266" y="3985714"/>
                  <a:pt x="2702585" y="4038322"/>
                  <a:pt x="2702585" y="4100059"/>
                </a:cubicBezTo>
                <a:cubicBezTo>
                  <a:pt x="2702585" y="4161797"/>
                  <a:pt x="2696266" y="4214403"/>
                  <a:pt x="2696266" y="4214403"/>
                </a:cubicBezTo>
                <a:lnTo>
                  <a:pt x="2650940" y="4214403"/>
                </a:lnTo>
                <a:cubicBezTo>
                  <a:pt x="2650940" y="4214403"/>
                  <a:pt x="2644617" y="4161797"/>
                  <a:pt x="2644617" y="4100059"/>
                </a:cubicBezTo>
                <a:cubicBezTo>
                  <a:pt x="2644617" y="4038322"/>
                  <a:pt x="2650940" y="3985714"/>
                  <a:pt x="2650940" y="3985714"/>
                </a:cubicBezTo>
                <a:close/>
                <a:moveTo>
                  <a:pt x="1858507" y="3985714"/>
                </a:moveTo>
                <a:lnTo>
                  <a:pt x="1903833" y="3985714"/>
                </a:lnTo>
                <a:cubicBezTo>
                  <a:pt x="1903833" y="3985714"/>
                  <a:pt x="1910149" y="4038322"/>
                  <a:pt x="1910149" y="4100059"/>
                </a:cubicBezTo>
                <a:cubicBezTo>
                  <a:pt x="1910149" y="4161797"/>
                  <a:pt x="1903833" y="4214403"/>
                  <a:pt x="1903833" y="4214403"/>
                </a:cubicBezTo>
                <a:lnTo>
                  <a:pt x="1858507" y="4214403"/>
                </a:lnTo>
                <a:cubicBezTo>
                  <a:pt x="1858507" y="4214403"/>
                  <a:pt x="1852249" y="4161797"/>
                  <a:pt x="1852249" y="4100059"/>
                </a:cubicBezTo>
                <a:cubicBezTo>
                  <a:pt x="1852249" y="4038322"/>
                  <a:pt x="1858507" y="3985714"/>
                  <a:pt x="1858507" y="3985714"/>
                </a:cubicBezTo>
                <a:close/>
                <a:moveTo>
                  <a:pt x="1066095" y="3985714"/>
                </a:moveTo>
                <a:lnTo>
                  <a:pt x="1111424" y="3985714"/>
                </a:lnTo>
                <a:cubicBezTo>
                  <a:pt x="1111424" y="3985714"/>
                  <a:pt x="1117743" y="4038322"/>
                  <a:pt x="1117743" y="4100059"/>
                </a:cubicBezTo>
                <a:cubicBezTo>
                  <a:pt x="1117743" y="4161797"/>
                  <a:pt x="1111424" y="4214403"/>
                  <a:pt x="1111424" y="4214403"/>
                </a:cubicBezTo>
                <a:lnTo>
                  <a:pt x="1066095" y="4214403"/>
                </a:lnTo>
                <a:cubicBezTo>
                  <a:pt x="1066095" y="4214403"/>
                  <a:pt x="1059840" y="4161797"/>
                  <a:pt x="1059840" y="4100059"/>
                </a:cubicBezTo>
                <a:cubicBezTo>
                  <a:pt x="1059840" y="4038322"/>
                  <a:pt x="1066095" y="3985714"/>
                  <a:pt x="1066095" y="3985714"/>
                </a:cubicBezTo>
                <a:close/>
                <a:moveTo>
                  <a:pt x="273723" y="3985714"/>
                </a:moveTo>
                <a:lnTo>
                  <a:pt x="319051" y="3985714"/>
                </a:lnTo>
                <a:cubicBezTo>
                  <a:pt x="319051" y="3985714"/>
                  <a:pt x="325372" y="4038322"/>
                  <a:pt x="325372" y="4100059"/>
                </a:cubicBezTo>
                <a:cubicBezTo>
                  <a:pt x="325372" y="4161797"/>
                  <a:pt x="319051" y="4214403"/>
                  <a:pt x="319051" y="4214403"/>
                </a:cubicBezTo>
                <a:lnTo>
                  <a:pt x="273723" y="4214403"/>
                </a:lnTo>
                <a:cubicBezTo>
                  <a:pt x="273723" y="4214403"/>
                  <a:pt x="267467" y="4161797"/>
                  <a:pt x="267467" y="4100059"/>
                </a:cubicBezTo>
                <a:cubicBezTo>
                  <a:pt x="267467" y="4038322"/>
                  <a:pt x="273723" y="3985714"/>
                  <a:pt x="273723" y="3985714"/>
                </a:cubicBezTo>
                <a:close/>
                <a:moveTo>
                  <a:pt x="5161164" y="3908933"/>
                </a:moveTo>
                <a:lnTo>
                  <a:pt x="5169559" y="3912644"/>
                </a:lnTo>
                <a:cubicBezTo>
                  <a:pt x="5185768" y="3919947"/>
                  <a:pt x="5223201" y="3937448"/>
                  <a:pt x="5263326" y="3960624"/>
                </a:cubicBezTo>
                <a:cubicBezTo>
                  <a:pt x="5316827" y="3991524"/>
                  <a:pt x="5359219" y="4023255"/>
                  <a:pt x="5359219" y="4023255"/>
                </a:cubicBezTo>
                <a:lnTo>
                  <a:pt x="5336555" y="4062518"/>
                </a:lnTo>
                <a:cubicBezTo>
                  <a:pt x="5336555" y="4062518"/>
                  <a:pt x="5287907" y="4041642"/>
                  <a:pt x="5234405" y="4010805"/>
                </a:cubicBezTo>
                <a:cubicBezTo>
                  <a:pt x="5180903" y="3979904"/>
                  <a:pt x="5138513" y="3948175"/>
                  <a:pt x="5138513" y="3948175"/>
                </a:cubicBezTo>
                <a:close/>
                <a:moveTo>
                  <a:pt x="4368734" y="3908933"/>
                </a:moveTo>
                <a:lnTo>
                  <a:pt x="4377133" y="3912644"/>
                </a:lnTo>
                <a:cubicBezTo>
                  <a:pt x="4393335" y="3919947"/>
                  <a:pt x="4430767" y="3937448"/>
                  <a:pt x="4470896" y="3960624"/>
                </a:cubicBezTo>
                <a:cubicBezTo>
                  <a:pt x="4524397" y="3991524"/>
                  <a:pt x="4566786" y="4023255"/>
                  <a:pt x="4566786" y="4023255"/>
                </a:cubicBezTo>
                <a:lnTo>
                  <a:pt x="4544124" y="4062518"/>
                </a:lnTo>
                <a:cubicBezTo>
                  <a:pt x="4544124" y="4062518"/>
                  <a:pt x="4495410" y="4041642"/>
                  <a:pt x="4441974" y="4010805"/>
                </a:cubicBezTo>
                <a:cubicBezTo>
                  <a:pt x="4388473" y="3979904"/>
                  <a:pt x="4346083" y="3948175"/>
                  <a:pt x="4346083" y="3948175"/>
                </a:cubicBezTo>
                <a:close/>
                <a:moveTo>
                  <a:pt x="3576458" y="3908933"/>
                </a:moveTo>
                <a:lnTo>
                  <a:pt x="3584854" y="3912644"/>
                </a:lnTo>
                <a:cubicBezTo>
                  <a:pt x="3601064" y="3919947"/>
                  <a:pt x="3638493" y="3937448"/>
                  <a:pt x="3678618" y="3960624"/>
                </a:cubicBezTo>
                <a:cubicBezTo>
                  <a:pt x="3732116" y="3991524"/>
                  <a:pt x="3774507" y="4023255"/>
                  <a:pt x="3774507" y="4023255"/>
                </a:cubicBezTo>
                <a:lnTo>
                  <a:pt x="3751844" y="4062518"/>
                </a:lnTo>
                <a:cubicBezTo>
                  <a:pt x="3751844" y="4062518"/>
                  <a:pt x="3703193" y="4041642"/>
                  <a:pt x="3649698" y="4010805"/>
                </a:cubicBezTo>
                <a:cubicBezTo>
                  <a:pt x="3596198" y="3979904"/>
                  <a:pt x="3553805" y="3948175"/>
                  <a:pt x="3553805" y="3948175"/>
                </a:cubicBezTo>
                <a:close/>
                <a:moveTo>
                  <a:pt x="2784039" y="3908933"/>
                </a:moveTo>
                <a:lnTo>
                  <a:pt x="2792433" y="3912644"/>
                </a:lnTo>
                <a:cubicBezTo>
                  <a:pt x="2808644" y="3919947"/>
                  <a:pt x="2846075" y="3937448"/>
                  <a:pt x="2886199" y="3960624"/>
                </a:cubicBezTo>
                <a:cubicBezTo>
                  <a:pt x="2939703" y="3991524"/>
                  <a:pt x="2982097" y="4023255"/>
                  <a:pt x="2982097" y="4023255"/>
                </a:cubicBezTo>
                <a:lnTo>
                  <a:pt x="2959430" y="4062518"/>
                </a:lnTo>
                <a:cubicBezTo>
                  <a:pt x="2959430" y="4062518"/>
                  <a:pt x="2910714" y="4041642"/>
                  <a:pt x="2857283" y="4010805"/>
                </a:cubicBezTo>
                <a:cubicBezTo>
                  <a:pt x="2803779" y="3979904"/>
                  <a:pt x="2761385" y="3948175"/>
                  <a:pt x="2761385" y="3948175"/>
                </a:cubicBezTo>
                <a:close/>
                <a:moveTo>
                  <a:pt x="1991605" y="3908933"/>
                </a:moveTo>
                <a:lnTo>
                  <a:pt x="2000001" y="3912644"/>
                </a:lnTo>
                <a:cubicBezTo>
                  <a:pt x="2016209" y="3919947"/>
                  <a:pt x="2053645" y="3937448"/>
                  <a:pt x="2093772" y="3960624"/>
                </a:cubicBezTo>
                <a:cubicBezTo>
                  <a:pt x="2147282" y="3991524"/>
                  <a:pt x="2189673" y="4023255"/>
                  <a:pt x="2189673" y="4023255"/>
                </a:cubicBezTo>
                <a:lnTo>
                  <a:pt x="2167008" y="4062518"/>
                </a:lnTo>
                <a:cubicBezTo>
                  <a:pt x="2167008" y="4062518"/>
                  <a:pt x="2118294" y="4041642"/>
                  <a:pt x="2064848" y="4010805"/>
                </a:cubicBezTo>
                <a:cubicBezTo>
                  <a:pt x="2011345" y="3979904"/>
                  <a:pt x="1968954" y="3948175"/>
                  <a:pt x="1968954" y="3948175"/>
                </a:cubicBezTo>
                <a:close/>
                <a:moveTo>
                  <a:pt x="1199194" y="3908933"/>
                </a:moveTo>
                <a:lnTo>
                  <a:pt x="1207591" y="3912644"/>
                </a:lnTo>
                <a:cubicBezTo>
                  <a:pt x="1223798" y="3919947"/>
                  <a:pt x="1261232" y="3937448"/>
                  <a:pt x="1301358" y="3960624"/>
                </a:cubicBezTo>
                <a:cubicBezTo>
                  <a:pt x="1354860" y="3991524"/>
                  <a:pt x="1397251" y="4023255"/>
                  <a:pt x="1397251" y="4023255"/>
                </a:cubicBezTo>
                <a:lnTo>
                  <a:pt x="1374587" y="4062518"/>
                </a:lnTo>
                <a:cubicBezTo>
                  <a:pt x="1374587" y="4062518"/>
                  <a:pt x="1325877" y="4041642"/>
                  <a:pt x="1272437" y="4010805"/>
                </a:cubicBezTo>
                <a:cubicBezTo>
                  <a:pt x="1218935" y="3979904"/>
                  <a:pt x="1176543" y="3948175"/>
                  <a:pt x="1176543" y="3948175"/>
                </a:cubicBezTo>
                <a:close/>
                <a:moveTo>
                  <a:pt x="406823" y="3908933"/>
                </a:moveTo>
                <a:lnTo>
                  <a:pt x="415219" y="3912644"/>
                </a:lnTo>
                <a:cubicBezTo>
                  <a:pt x="431427" y="3919947"/>
                  <a:pt x="468858" y="3937448"/>
                  <a:pt x="508984" y="3960624"/>
                </a:cubicBezTo>
                <a:cubicBezTo>
                  <a:pt x="562483" y="3991524"/>
                  <a:pt x="604877" y="4023255"/>
                  <a:pt x="604877" y="4023255"/>
                </a:cubicBezTo>
                <a:lnTo>
                  <a:pt x="582212" y="4062518"/>
                </a:lnTo>
                <a:cubicBezTo>
                  <a:pt x="582212" y="4062518"/>
                  <a:pt x="533501" y="4041642"/>
                  <a:pt x="480064" y="4010805"/>
                </a:cubicBezTo>
                <a:cubicBezTo>
                  <a:pt x="426563" y="3979904"/>
                  <a:pt x="384172" y="3948175"/>
                  <a:pt x="384172" y="3948175"/>
                </a:cubicBezTo>
                <a:close/>
                <a:moveTo>
                  <a:pt x="5953539" y="3908910"/>
                </a:moveTo>
                <a:cubicBezTo>
                  <a:pt x="5953539" y="3908910"/>
                  <a:pt x="6002251" y="3929724"/>
                  <a:pt x="6055753" y="3960624"/>
                </a:cubicBezTo>
                <a:lnTo>
                  <a:pt x="6114357" y="3997624"/>
                </a:lnTo>
                <a:lnTo>
                  <a:pt x="6114357" y="4055891"/>
                </a:lnTo>
                <a:lnTo>
                  <a:pt x="6097938" y="4048225"/>
                </a:lnTo>
                <a:cubicBezTo>
                  <a:pt x="6079072" y="4039152"/>
                  <a:pt x="6053519" y="4026223"/>
                  <a:pt x="6026769" y="4010805"/>
                </a:cubicBezTo>
                <a:cubicBezTo>
                  <a:pt x="5973268" y="3979904"/>
                  <a:pt x="5930874" y="3948175"/>
                  <a:pt x="5930874" y="3948175"/>
                </a:cubicBezTo>
                <a:close/>
                <a:moveTo>
                  <a:pt x="5732703" y="3908910"/>
                </a:moveTo>
                <a:lnTo>
                  <a:pt x="5755369" y="3948175"/>
                </a:lnTo>
                <a:cubicBezTo>
                  <a:pt x="5755369" y="3948175"/>
                  <a:pt x="5712976" y="3979904"/>
                  <a:pt x="5659475" y="4010805"/>
                </a:cubicBezTo>
                <a:cubicBezTo>
                  <a:pt x="5605974" y="4041706"/>
                  <a:pt x="5557261" y="4062518"/>
                  <a:pt x="5557261" y="4062518"/>
                </a:cubicBezTo>
                <a:lnTo>
                  <a:pt x="5534598" y="4023255"/>
                </a:lnTo>
                <a:lnTo>
                  <a:pt x="5534662" y="4023255"/>
                </a:lnTo>
                <a:cubicBezTo>
                  <a:pt x="5534662" y="4023255"/>
                  <a:pt x="5577052" y="3991524"/>
                  <a:pt x="5630554" y="3960624"/>
                </a:cubicBezTo>
                <a:cubicBezTo>
                  <a:pt x="5684055" y="3929724"/>
                  <a:pt x="5732703" y="3908910"/>
                  <a:pt x="5732703" y="3908910"/>
                </a:cubicBezTo>
                <a:close/>
                <a:moveTo>
                  <a:pt x="5161113" y="3908910"/>
                </a:moveTo>
                <a:lnTo>
                  <a:pt x="5161176" y="3908910"/>
                </a:lnTo>
                <a:lnTo>
                  <a:pt x="5161164" y="3908933"/>
                </a:lnTo>
                <a:close/>
                <a:moveTo>
                  <a:pt x="4940339" y="3908910"/>
                </a:moveTo>
                <a:lnTo>
                  <a:pt x="4963005" y="3948175"/>
                </a:lnTo>
                <a:cubicBezTo>
                  <a:pt x="4963005" y="3948175"/>
                  <a:pt x="4920613" y="3979904"/>
                  <a:pt x="4867111" y="4010805"/>
                </a:cubicBezTo>
                <a:cubicBezTo>
                  <a:pt x="4813607" y="4041706"/>
                  <a:pt x="4764899" y="4062518"/>
                  <a:pt x="4764899" y="4062518"/>
                </a:cubicBezTo>
                <a:lnTo>
                  <a:pt x="4742234" y="4023255"/>
                </a:lnTo>
                <a:lnTo>
                  <a:pt x="4742299" y="4023255"/>
                </a:lnTo>
                <a:cubicBezTo>
                  <a:pt x="4742299" y="4023255"/>
                  <a:pt x="4784690" y="3991524"/>
                  <a:pt x="4838192" y="3960624"/>
                </a:cubicBezTo>
                <a:cubicBezTo>
                  <a:pt x="4891691" y="3929724"/>
                  <a:pt x="4940339" y="3908910"/>
                  <a:pt x="4940339" y="3908910"/>
                </a:cubicBezTo>
                <a:close/>
                <a:moveTo>
                  <a:pt x="4368680" y="3908910"/>
                </a:moveTo>
                <a:lnTo>
                  <a:pt x="4368743" y="3908910"/>
                </a:lnTo>
                <a:lnTo>
                  <a:pt x="4368734" y="3908933"/>
                </a:lnTo>
                <a:close/>
                <a:moveTo>
                  <a:pt x="4147907" y="3908910"/>
                </a:moveTo>
                <a:lnTo>
                  <a:pt x="4170572" y="3948175"/>
                </a:lnTo>
                <a:cubicBezTo>
                  <a:pt x="4170572" y="3948175"/>
                  <a:pt x="4128181" y="3979904"/>
                  <a:pt x="4074680" y="4010805"/>
                </a:cubicBezTo>
                <a:cubicBezTo>
                  <a:pt x="4021176" y="4041706"/>
                  <a:pt x="3972463" y="4062518"/>
                  <a:pt x="3972463" y="4062518"/>
                </a:cubicBezTo>
                <a:lnTo>
                  <a:pt x="3949801" y="4023255"/>
                </a:lnTo>
                <a:lnTo>
                  <a:pt x="3949866" y="4023255"/>
                </a:lnTo>
                <a:cubicBezTo>
                  <a:pt x="3949866" y="4023255"/>
                  <a:pt x="3992258" y="3991524"/>
                  <a:pt x="4045760" y="3960624"/>
                </a:cubicBezTo>
                <a:cubicBezTo>
                  <a:pt x="4099257" y="3929724"/>
                  <a:pt x="4147907" y="3908910"/>
                  <a:pt x="4147907" y="3908910"/>
                </a:cubicBezTo>
                <a:close/>
                <a:moveTo>
                  <a:pt x="3576404" y="3908910"/>
                </a:moveTo>
                <a:lnTo>
                  <a:pt x="3576470" y="3908910"/>
                </a:lnTo>
                <a:lnTo>
                  <a:pt x="3576458" y="3908933"/>
                </a:lnTo>
                <a:close/>
                <a:moveTo>
                  <a:pt x="3355572" y="3908910"/>
                </a:moveTo>
                <a:lnTo>
                  <a:pt x="3378237" y="3948175"/>
                </a:lnTo>
                <a:cubicBezTo>
                  <a:pt x="3378237" y="3948175"/>
                  <a:pt x="3335846" y="3979904"/>
                  <a:pt x="3282344" y="4010805"/>
                </a:cubicBezTo>
                <a:cubicBezTo>
                  <a:pt x="3228845" y="4041706"/>
                  <a:pt x="3180130" y="4062518"/>
                  <a:pt x="3180130" y="4062518"/>
                </a:cubicBezTo>
                <a:lnTo>
                  <a:pt x="3157465" y="4023255"/>
                </a:lnTo>
                <a:lnTo>
                  <a:pt x="3157529" y="4023255"/>
                </a:lnTo>
                <a:cubicBezTo>
                  <a:pt x="3157529" y="4023255"/>
                  <a:pt x="3199921" y="3991524"/>
                  <a:pt x="3253423" y="3960624"/>
                </a:cubicBezTo>
                <a:cubicBezTo>
                  <a:pt x="3306922" y="3929724"/>
                  <a:pt x="3355572" y="3908910"/>
                  <a:pt x="3355572" y="3908910"/>
                </a:cubicBezTo>
                <a:close/>
                <a:moveTo>
                  <a:pt x="2783988" y="3908910"/>
                </a:moveTo>
                <a:lnTo>
                  <a:pt x="2784048" y="3908910"/>
                </a:lnTo>
                <a:lnTo>
                  <a:pt x="2784039" y="3908933"/>
                </a:lnTo>
                <a:close/>
                <a:moveTo>
                  <a:pt x="2563219" y="3908910"/>
                </a:moveTo>
                <a:lnTo>
                  <a:pt x="2585884" y="3948175"/>
                </a:lnTo>
                <a:cubicBezTo>
                  <a:pt x="2585884" y="3948175"/>
                  <a:pt x="2543492" y="3979904"/>
                  <a:pt x="2489991" y="4010805"/>
                </a:cubicBezTo>
                <a:cubicBezTo>
                  <a:pt x="2436487" y="4041706"/>
                  <a:pt x="2387778" y="4062518"/>
                  <a:pt x="2387778" y="4062518"/>
                </a:cubicBezTo>
                <a:lnTo>
                  <a:pt x="2365115" y="4023255"/>
                </a:lnTo>
                <a:cubicBezTo>
                  <a:pt x="2365115" y="4023255"/>
                  <a:pt x="2407507" y="3991524"/>
                  <a:pt x="2461006" y="3960624"/>
                </a:cubicBezTo>
                <a:cubicBezTo>
                  <a:pt x="2514504" y="3929724"/>
                  <a:pt x="2563219" y="3908910"/>
                  <a:pt x="2563219" y="3908910"/>
                </a:cubicBezTo>
                <a:close/>
                <a:moveTo>
                  <a:pt x="1991555" y="3908910"/>
                </a:moveTo>
                <a:lnTo>
                  <a:pt x="1991620" y="3908910"/>
                </a:lnTo>
                <a:lnTo>
                  <a:pt x="1991605" y="3908933"/>
                </a:lnTo>
                <a:close/>
                <a:moveTo>
                  <a:pt x="1770778" y="3908910"/>
                </a:moveTo>
                <a:lnTo>
                  <a:pt x="1793445" y="3948175"/>
                </a:lnTo>
                <a:cubicBezTo>
                  <a:pt x="1793445" y="3948175"/>
                  <a:pt x="1751048" y="3979904"/>
                  <a:pt x="1697570" y="4010805"/>
                </a:cubicBezTo>
                <a:cubicBezTo>
                  <a:pt x="1644069" y="4041706"/>
                  <a:pt x="1595356" y="4062518"/>
                  <a:pt x="1595356" y="4062518"/>
                </a:cubicBezTo>
                <a:lnTo>
                  <a:pt x="1572692" y="4023255"/>
                </a:lnTo>
                <a:cubicBezTo>
                  <a:pt x="1572692" y="4023255"/>
                  <a:pt x="1615084" y="3991524"/>
                  <a:pt x="1668587" y="3960624"/>
                </a:cubicBezTo>
                <a:cubicBezTo>
                  <a:pt x="1722063" y="3929724"/>
                  <a:pt x="1770778" y="3908910"/>
                  <a:pt x="1770778" y="3908910"/>
                </a:cubicBezTo>
                <a:close/>
                <a:moveTo>
                  <a:pt x="1199144" y="3908910"/>
                </a:moveTo>
                <a:lnTo>
                  <a:pt x="1199206" y="3908910"/>
                </a:lnTo>
                <a:lnTo>
                  <a:pt x="1199194" y="3908933"/>
                </a:lnTo>
                <a:close/>
                <a:moveTo>
                  <a:pt x="978439" y="3908910"/>
                </a:moveTo>
                <a:lnTo>
                  <a:pt x="1001101" y="3948175"/>
                </a:lnTo>
                <a:cubicBezTo>
                  <a:pt x="1001101" y="3948175"/>
                  <a:pt x="958709" y="3979904"/>
                  <a:pt x="905206" y="4010805"/>
                </a:cubicBezTo>
                <a:cubicBezTo>
                  <a:pt x="851707" y="4041706"/>
                  <a:pt x="802992" y="4062518"/>
                  <a:pt x="802992" y="4062518"/>
                </a:cubicBezTo>
                <a:lnTo>
                  <a:pt x="780328" y="4023255"/>
                </a:lnTo>
                <a:cubicBezTo>
                  <a:pt x="780328" y="4023255"/>
                  <a:pt x="822721" y="3991524"/>
                  <a:pt x="876221" y="3960624"/>
                </a:cubicBezTo>
                <a:cubicBezTo>
                  <a:pt x="929723" y="3929724"/>
                  <a:pt x="978439" y="3908910"/>
                  <a:pt x="978439" y="3908910"/>
                </a:cubicBezTo>
                <a:close/>
                <a:moveTo>
                  <a:pt x="406771" y="3908910"/>
                </a:moveTo>
                <a:lnTo>
                  <a:pt x="406836" y="3908910"/>
                </a:lnTo>
                <a:lnTo>
                  <a:pt x="406823" y="3908933"/>
                </a:lnTo>
                <a:close/>
                <a:moveTo>
                  <a:pt x="185939" y="3908910"/>
                </a:moveTo>
                <a:lnTo>
                  <a:pt x="208602" y="3948175"/>
                </a:lnTo>
                <a:cubicBezTo>
                  <a:pt x="208602" y="3948175"/>
                  <a:pt x="166212" y="3979904"/>
                  <a:pt x="112710" y="4010805"/>
                </a:cubicBezTo>
                <a:cubicBezTo>
                  <a:pt x="59207" y="4041706"/>
                  <a:pt x="10495" y="4062518"/>
                  <a:pt x="10495" y="4062518"/>
                </a:cubicBezTo>
                <a:lnTo>
                  <a:pt x="0" y="4044337"/>
                </a:lnTo>
                <a:lnTo>
                  <a:pt x="0" y="4014564"/>
                </a:lnTo>
                <a:lnTo>
                  <a:pt x="15778" y="4003527"/>
                </a:lnTo>
                <a:cubicBezTo>
                  <a:pt x="33064" y="3991732"/>
                  <a:pt x="57037" y="3976074"/>
                  <a:pt x="83787" y="3960624"/>
                </a:cubicBezTo>
                <a:cubicBezTo>
                  <a:pt x="137291" y="3929724"/>
                  <a:pt x="185939" y="3908910"/>
                  <a:pt x="185939" y="3908910"/>
                </a:cubicBezTo>
                <a:close/>
                <a:moveTo>
                  <a:pt x="5424276" y="3756961"/>
                </a:moveTo>
                <a:lnTo>
                  <a:pt x="5469603" y="3756961"/>
                </a:lnTo>
                <a:cubicBezTo>
                  <a:pt x="5469603" y="3756961"/>
                  <a:pt x="5475923" y="3809569"/>
                  <a:pt x="5475923" y="3871371"/>
                </a:cubicBezTo>
                <a:cubicBezTo>
                  <a:pt x="5475923" y="3933171"/>
                  <a:pt x="5469603" y="3985714"/>
                  <a:pt x="5469603" y="3985714"/>
                </a:cubicBezTo>
                <a:lnTo>
                  <a:pt x="5424276" y="3985714"/>
                </a:lnTo>
                <a:cubicBezTo>
                  <a:pt x="5424276" y="3985714"/>
                  <a:pt x="5417954" y="3933108"/>
                  <a:pt x="5417954" y="3871371"/>
                </a:cubicBezTo>
                <a:cubicBezTo>
                  <a:pt x="5417954" y="3809633"/>
                  <a:pt x="5424276" y="3756961"/>
                  <a:pt x="5424276" y="3756961"/>
                </a:cubicBezTo>
                <a:close/>
                <a:moveTo>
                  <a:pt x="4631846" y="3756961"/>
                </a:moveTo>
                <a:lnTo>
                  <a:pt x="4677177" y="3756961"/>
                </a:lnTo>
                <a:cubicBezTo>
                  <a:pt x="4677177" y="3756961"/>
                  <a:pt x="4683497" y="3809569"/>
                  <a:pt x="4683497" y="3871371"/>
                </a:cubicBezTo>
                <a:cubicBezTo>
                  <a:pt x="4683497" y="3933171"/>
                  <a:pt x="4677177" y="3985714"/>
                  <a:pt x="4677177" y="3985714"/>
                </a:cubicBezTo>
                <a:lnTo>
                  <a:pt x="4631846" y="3985714"/>
                </a:lnTo>
                <a:cubicBezTo>
                  <a:pt x="4631846" y="3985714"/>
                  <a:pt x="4625590" y="3933108"/>
                  <a:pt x="4625590" y="3871371"/>
                </a:cubicBezTo>
                <a:cubicBezTo>
                  <a:pt x="4625590" y="3809633"/>
                  <a:pt x="4631846" y="3756961"/>
                  <a:pt x="4631846" y="3756961"/>
                </a:cubicBezTo>
                <a:close/>
                <a:moveTo>
                  <a:pt x="3839502" y="3756961"/>
                </a:moveTo>
                <a:lnTo>
                  <a:pt x="3884741" y="3756961"/>
                </a:lnTo>
                <a:cubicBezTo>
                  <a:pt x="3884741" y="3756961"/>
                  <a:pt x="3891062" y="3809569"/>
                  <a:pt x="3891062" y="3871371"/>
                </a:cubicBezTo>
                <a:cubicBezTo>
                  <a:pt x="3891062" y="3933171"/>
                  <a:pt x="3884741" y="3985714"/>
                  <a:pt x="3884741" y="3985714"/>
                </a:cubicBezTo>
                <a:lnTo>
                  <a:pt x="3839502" y="3985714"/>
                </a:lnTo>
                <a:cubicBezTo>
                  <a:pt x="3839502" y="3985714"/>
                  <a:pt x="3833245" y="3933108"/>
                  <a:pt x="3833245" y="3871371"/>
                </a:cubicBezTo>
                <a:cubicBezTo>
                  <a:pt x="3833245" y="3809633"/>
                  <a:pt x="3839502" y="3756961"/>
                  <a:pt x="3839502" y="3756961"/>
                </a:cubicBezTo>
                <a:close/>
                <a:moveTo>
                  <a:pt x="3047151" y="3756961"/>
                </a:moveTo>
                <a:lnTo>
                  <a:pt x="3092475" y="3756961"/>
                </a:lnTo>
                <a:cubicBezTo>
                  <a:pt x="3092475" y="3756961"/>
                  <a:pt x="3098798" y="3809569"/>
                  <a:pt x="3098798" y="3871371"/>
                </a:cubicBezTo>
                <a:cubicBezTo>
                  <a:pt x="3098798" y="3933171"/>
                  <a:pt x="3092475" y="3985714"/>
                  <a:pt x="3092475" y="3985714"/>
                </a:cubicBezTo>
                <a:lnTo>
                  <a:pt x="3047151" y="3985714"/>
                </a:lnTo>
                <a:cubicBezTo>
                  <a:pt x="3047151" y="3985714"/>
                  <a:pt x="3040896" y="3933108"/>
                  <a:pt x="3040896" y="3871371"/>
                </a:cubicBezTo>
                <a:cubicBezTo>
                  <a:pt x="3040896" y="3809633"/>
                  <a:pt x="3047151" y="3756961"/>
                  <a:pt x="3047151" y="3756961"/>
                </a:cubicBezTo>
                <a:close/>
                <a:moveTo>
                  <a:pt x="2254725" y="3756961"/>
                </a:moveTo>
                <a:lnTo>
                  <a:pt x="2300053" y="3756961"/>
                </a:lnTo>
                <a:cubicBezTo>
                  <a:pt x="2300053" y="3756961"/>
                  <a:pt x="2306378" y="3809569"/>
                  <a:pt x="2306378" y="3871371"/>
                </a:cubicBezTo>
                <a:cubicBezTo>
                  <a:pt x="2306378" y="3933171"/>
                  <a:pt x="2300053" y="3985714"/>
                  <a:pt x="2300053" y="3985714"/>
                </a:cubicBezTo>
                <a:lnTo>
                  <a:pt x="2254725" y="3985714"/>
                </a:lnTo>
                <a:cubicBezTo>
                  <a:pt x="2254725" y="3985714"/>
                  <a:pt x="2248468" y="3933108"/>
                  <a:pt x="2248468" y="3871371"/>
                </a:cubicBezTo>
                <a:cubicBezTo>
                  <a:pt x="2248468" y="3809633"/>
                  <a:pt x="2254725" y="3756961"/>
                  <a:pt x="2254725" y="3756961"/>
                </a:cubicBezTo>
                <a:close/>
                <a:moveTo>
                  <a:pt x="1462303" y="3756961"/>
                </a:moveTo>
                <a:lnTo>
                  <a:pt x="1507634" y="3756961"/>
                </a:lnTo>
                <a:cubicBezTo>
                  <a:pt x="1507634" y="3756961"/>
                  <a:pt x="1513955" y="3809569"/>
                  <a:pt x="1513955" y="3871371"/>
                </a:cubicBezTo>
                <a:cubicBezTo>
                  <a:pt x="1513955" y="3933171"/>
                  <a:pt x="1507634" y="3985714"/>
                  <a:pt x="1507634" y="3985714"/>
                </a:cubicBezTo>
                <a:lnTo>
                  <a:pt x="1462303" y="3985714"/>
                </a:lnTo>
                <a:cubicBezTo>
                  <a:pt x="1462303" y="3985714"/>
                  <a:pt x="1456047" y="3933108"/>
                  <a:pt x="1456047" y="3871371"/>
                </a:cubicBezTo>
                <a:cubicBezTo>
                  <a:pt x="1456047" y="3809633"/>
                  <a:pt x="1462303" y="3756961"/>
                  <a:pt x="1462303" y="3756961"/>
                </a:cubicBezTo>
                <a:close/>
                <a:moveTo>
                  <a:pt x="669878" y="3756961"/>
                </a:moveTo>
                <a:lnTo>
                  <a:pt x="715206" y="3756961"/>
                </a:lnTo>
                <a:cubicBezTo>
                  <a:pt x="715206" y="3756961"/>
                  <a:pt x="721525" y="3809569"/>
                  <a:pt x="721525" y="3871371"/>
                </a:cubicBezTo>
                <a:cubicBezTo>
                  <a:pt x="721525" y="3933171"/>
                  <a:pt x="715206" y="3985714"/>
                  <a:pt x="715206" y="3985714"/>
                </a:cubicBezTo>
                <a:lnTo>
                  <a:pt x="669878" y="3985714"/>
                </a:lnTo>
                <a:cubicBezTo>
                  <a:pt x="669878" y="3985714"/>
                  <a:pt x="663556" y="3933108"/>
                  <a:pt x="663556" y="3871371"/>
                </a:cubicBezTo>
                <a:cubicBezTo>
                  <a:pt x="663556" y="3809633"/>
                  <a:pt x="669878" y="3756961"/>
                  <a:pt x="669878" y="3756961"/>
                </a:cubicBezTo>
                <a:close/>
                <a:moveTo>
                  <a:pt x="6114357" y="3686771"/>
                </a:moveTo>
                <a:lnTo>
                  <a:pt x="6114357" y="3745052"/>
                </a:lnTo>
                <a:lnTo>
                  <a:pt x="6055753" y="3782052"/>
                </a:lnTo>
                <a:cubicBezTo>
                  <a:pt x="6002251" y="3812953"/>
                  <a:pt x="5953539" y="3833766"/>
                  <a:pt x="5953539" y="3833766"/>
                </a:cubicBezTo>
                <a:lnTo>
                  <a:pt x="5930874" y="3794501"/>
                </a:lnTo>
                <a:cubicBezTo>
                  <a:pt x="5930874" y="3794501"/>
                  <a:pt x="5973268" y="3762771"/>
                  <a:pt x="6026769" y="3731871"/>
                </a:cubicBezTo>
                <a:cubicBezTo>
                  <a:pt x="6053519" y="3716420"/>
                  <a:pt x="6079072" y="3703492"/>
                  <a:pt x="6097938" y="3694426"/>
                </a:cubicBezTo>
                <a:close/>
                <a:moveTo>
                  <a:pt x="5557376" y="3680180"/>
                </a:moveTo>
                <a:lnTo>
                  <a:pt x="5565773" y="3683892"/>
                </a:lnTo>
                <a:cubicBezTo>
                  <a:pt x="5581980" y="3691194"/>
                  <a:pt x="5619411" y="3708695"/>
                  <a:pt x="5659540" y="3731871"/>
                </a:cubicBezTo>
                <a:cubicBezTo>
                  <a:pt x="5713039" y="3762771"/>
                  <a:pt x="5755429" y="3794501"/>
                  <a:pt x="5755429" y="3794501"/>
                </a:cubicBezTo>
                <a:lnTo>
                  <a:pt x="5732767" y="3833766"/>
                </a:lnTo>
                <a:cubicBezTo>
                  <a:pt x="5732767" y="3833766"/>
                  <a:pt x="5684054" y="3812889"/>
                  <a:pt x="5630617" y="3782052"/>
                </a:cubicBezTo>
                <a:cubicBezTo>
                  <a:pt x="5577117" y="3751152"/>
                  <a:pt x="5534723" y="3719421"/>
                  <a:pt x="5534723" y="3719421"/>
                </a:cubicBezTo>
                <a:close/>
                <a:moveTo>
                  <a:pt x="4764949" y="3680180"/>
                </a:moveTo>
                <a:lnTo>
                  <a:pt x="4773345" y="3683892"/>
                </a:lnTo>
                <a:cubicBezTo>
                  <a:pt x="4789552" y="3691194"/>
                  <a:pt x="4826985" y="3708695"/>
                  <a:pt x="4867111" y="3731871"/>
                </a:cubicBezTo>
                <a:cubicBezTo>
                  <a:pt x="4920613" y="3762771"/>
                  <a:pt x="4963005" y="3794501"/>
                  <a:pt x="4963005" y="3794501"/>
                </a:cubicBezTo>
                <a:lnTo>
                  <a:pt x="4940339" y="3833766"/>
                </a:lnTo>
                <a:cubicBezTo>
                  <a:pt x="4940339" y="3833766"/>
                  <a:pt x="4891691" y="3812889"/>
                  <a:pt x="4838187" y="3782052"/>
                </a:cubicBezTo>
                <a:cubicBezTo>
                  <a:pt x="4784686" y="3751152"/>
                  <a:pt x="4742295" y="3719421"/>
                  <a:pt x="4742295" y="3719421"/>
                </a:cubicBezTo>
                <a:close/>
                <a:moveTo>
                  <a:pt x="3972581" y="3680180"/>
                </a:moveTo>
                <a:lnTo>
                  <a:pt x="3980976" y="3683892"/>
                </a:lnTo>
                <a:cubicBezTo>
                  <a:pt x="3997184" y="3691194"/>
                  <a:pt x="4034618" y="3708695"/>
                  <a:pt x="4074744" y="3731871"/>
                </a:cubicBezTo>
                <a:cubicBezTo>
                  <a:pt x="4128245" y="3762771"/>
                  <a:pt x="4170638" y="3794501"/>
                  <a:pt x="4170638" y="3794501"/>
                </a:cubicBezTo>
                <a:lnTo>
                  <a:pt x="4147972" y="3833766"/>
                </a:lnTo>
                <a:cubicBezTo>
                  <a:pt x="4147972" y="3833766"/>
                  <a:pt x="4099326" y="3812889"/>
                  <a:pt x="4045823" y="3782052"/>
                </a:cubicBezTo>
                <a:cubicBezTo>
                  <a:pt x="3992320" y="3751152"/>
                  <a:pt x="3949930" y="3719421"/>
                  <a:pt x="3949930" y="3719421"/>
                </a:cubicBezTo>
                <a:close/>
                <a:moveTo>
                  <a:pt x="3180246" y="3680180"/>
                </a:moveTo>
                <a:lnTo>
                  <a:pt x="3188642" y="3683892"/>
                </a:lnTo>
                <a:cubicBezTo>
                  <a:pt x="3204849" y="3691194"/>
                  <a:pt x="3242281" y="3708695"/>
                  <a:pt x="3282411" y="3731871"/>
                </a:cubicBezTo>
                <a:cubicBezTo>
                  <a:pt x="3335909" y="3762771"/>
                  <a:pt x="3378302" y="3794501"/>
                  <a:pt x="3378302" y="3794501"/>
                </a:cubicBezTo>
                <a:lnTo>
                  <a:pt x="3355638" y="3833766"/>
                </a:lnTo>
                <a:cubicBezTo>
                  <a:pt x="3355638" y="3833766"/>
                  <a:pt x="3306989" y="3812889"/>
                  <a:pt x="3253486" y="3782052"/>
                </a:cubicBezTo>
                <a:cubicBezTo>
                  <a:pt x="3199986" y="3751152"/>
                  <a:pt x="3157594" y="3719421"/>
                  <a:pt x="3157594" y="3719421"/>
                </a:cubicBezTo>
                <a:close/>
                <a:moveTo>
                  <a:pt x="2387827" y="3680180"/>
                </a:moveTo>
                <a:lnTo>
                  <a:pt x="2396222" y="3683892"/>
                </a:lnTo>
                <a:cubicBezTo>
                  <a:pt x="2412436" y="3691194"/>
                  <a:pt x="2449861" y="3708695"/>
                  <a:pt x="2489991" y="3731871"/>
                </a:cubicBezTo>
                <a:cubicBezTo>
                  <a:pt x="2543492" y="3762771"/>
                  <a:pt x="2585884" y="3794501"/>
                  <a:pt x="2585884" y="3794501"/>
                </a:cubicBezTo>
                <a:lnTo>
                  <a:pt x="2563219" y="3833766"/>
                </a:lnTo>
                <a:cubicBezTo>
                  <a:pt x="2563219" y="3833766"/>
                  <a:pt x="2514504" y="3812889"/>
                  <a:pt x="2461070" y="3782052"/>
                </a:cubicBezTo>
                <a:cubicBezTo>
                  <a:pt x="2407568" y="3751152"/>
                  <a:pt x="2365178" y="3719421"/>
                  <a:pt x="2365178" y="3719421"/>
                </a:cubicBezTo>
                <a:close/>
                <a:moveTo>
                  <a:pt x="1595408" y="3680180"/>
                </a:moveTo>
                <a:lnTo>
                  <a:pt x="1603803" y="3683892"/>
                </a:lnTo>
                <a:cubicBezTo>
                  <a:pt x="1620010" y="3691194"/>
                  <a:pt x="1657445" y="3708695"/>
                  <a:pt x="1697573" y="3731871"/>
                </a:cubicBezTo>
                <a:cubicBezTo>
                  <a:pt x="1751048" y="3762771"/>
                  <a:pt x="1793445" y="3794501"/>
                  <a:pt x="1793445" y="3794501"/>
                </a:cubicBezTo>
                <a:lnTo>
                  <a:pt x="1770778" y="3833766"/>
                </a:lnTo>
                <a:cubicBezTo>
                  <a:pt x="1770778" y="3833766"/>
                  <a:pt x="1722063" y="3812889"/>
                  <a:pt x="1668650" y="3782052"/>
                </a:cubicBezTo>
                <a:cubicBezTo>
                  <a:pt x="1615147" y="3751152"/>
                  <a:pt x="1572757" y="3719421"/>
                  <a:pt x="1572757" y="3719421"/>
                </a:cubicBezTo>
                <a:close/>
                <a:moveTo>
                  <a:pt x="803043" y="3680180"/>
                </a:moveTo>
                <a:lnTo>
                  <a:pt x="811440" y="3683892"/>
                </a:lnTo>
                <a:cubicBezTo>
                  <a:pt x="827645" y="3691194"/>
                  <a:pt x="865080" y="3708695"/>
                  <a:pt x="905206" y="3731871"/>
                </a:cubicBezTo>
                <a:cubicBezTo>
                  <a:pt x="958708" y="3762771"/>
                  <a:pt x="1001101" y="3794501"/>
                  <a:pt x="1001101" y="3794501"/>
                </a:cubicBezTo>
                <a:lnTo>
                  <a:pt x="978439" y="3833766"/>
                </a:lnTo>
                <a:cubicBezTo>
                  <a:pt x="978439" y="3833766"/>
                  <a:pt x="929722" y="3812889"/>
                  <a:pt x="876285" y="3782052"/>
                </a:cubicBezTo>
                <a:cubicBezTo>
                  <a:pt x="822785" y="3751152"/>
                  <a:pt x="780391" y="3719421"/>
                  <a:pt x="780391" y="3719421"/>
                </a:cubicBezTo>
                <a:close/>
                <a:moveTo>
                  <a:pt x="10610" y="3680180"/>
                </a:moveTo>
                <a:lnTo>
                  <a:pt x="19006" y="3683892"/>
                </a:lnTo>
                <a:cubicBezTo>
                  <a:pt x="35214" y="3691194"/>
                  <a:pt x="72646" y="3708695"/>
                  <a:pt x="112773" y="3731871"/>
                </a:cubicBezTo>
                <a:cubicBezTo>
                  <a:pt x="166274" y="3762771"/>
                  <a:pt x="208667" y="3794501"/>
                  <a:pt x="208667" y="3794501"/>
                </a:cubicBezTo>
                <a:lnTo>
                  <a:pt x="186002" y="3833766"/>
                </a:lnTo>
                <a:cubicBezTo>
                  <a:pt x="186002" y="3833766"/>
                  <a:pt x="137290" y="3812889"/>
                  <a:pt x="83851" y="3782052"/>
                </a:cubicBezTo>
                <a:cubicBezTo>
                  <a:pt x="57101" y="3766602"/>
                  <a:pt x="33128" y="3750944"/>
                  <a:pt x="15842" y="3739149"/>
                </a:cubicBezTo>
                <a:lnTo>
                  <a:pt x="0" y="3728068"/>
                </a:lnTo>
                <a:lnTo>
                  <a:pt x="0" y="3698560"/>
                </a:lnTo>
                <a:close/>
                <a:moveTo>
                  <a:pt x="5557325" y="3680157"/>
                </a:moveTo>
                <a:lnTo>
                  <a:pt x="5557388" y="3680157"/>
                </a:lnTo>
                <a:lnTo>
                  <a:pt x="5557376" y="3680180"/>
                </a:lnTo>
                <a:close/>
                <a:moveTo>
                  <a:pt x="5336492" y="3680157"/>
                </a:moveTo>
                <a:lnTo>
                  <a:pt x="5359156" y="3719421"/>
                </a:lnTo>
                <a:cubicBezTo>
                  <a:pt x="5359156" y="3719421"/>
                  <a:pt x="5316765" y="3751152"/>
                  <a:pt x="5263262" y="3782052"/>
                </a:cubicBezTo>
                <a:cubicBezTo>
                  <a:pt x="5209762" y="3812953"/>
                  <a:pt x="5161048" y="3833766"/>
                  <a:pt x="5161048" y="3833766"/>
                </a:cubicBezTo>
                <a:lnTo>
                  <a:pt x="5138385" y="3794501"/>
                </a:lnTo>
                <a:lnTo>
                  <a:pt x="5138452" y="3794501"/>
                </a:lnTo>
                <a:cubicBezTo>
                  <a:pt x="5138452" y="3794501"/>
                  <a:pt x="5180843" y="3762771"/>
                  <a:pt x="5234343" y="3731871"/>
                </a:cubicBezTo>
                <a:cubicBezTo>
                  <a:pt x="5287844" y="3700970"/>
                  <a:pt x="5336492" y="3680157"/>
                  <a:pt x="5336492" y="3680157"/>
                </a:cubicBezTo>
                <a:close/>
                <a:moveTo>
                  <a:pt x="4764899" y="3680157"/>
                </a:moveTo>
                <a:lnTo>
                  <a:pt x="4764961" y="3680157"/>
                </a:lnTo>
                <a:lnTo>
                  <a:pt x="4764949" y="3680180"/>
                </a:lnTo>
                <a:close/>
                <a:moveTo>
                  <a:pt x="4544124" y="3680157"/>
                </a:moveTo>
                <a:lnTo>
                  <a:pt x="4566789" y="3719421"/>
                </a:lnTo>
                <a:cubicBezTo>
                  <a:pt x="4566789" y="3719421"/>
                  <a:pt x="4524397" y="3751152"/>
                  <a:pt x="4470896" y="3782052"/>
                </a:cubicBezTo>
                <a:cubicBezTo>
                  <a:pt x="4417395" y="3812953"/>
                  <a:pt x="4368680" y="3833766"/>
                  <a:pt x="4368680" y="3833766"/>
                </a:cubicBezTo>
                <a:lnTo>
                  <a:pt x="4346019" y="3794501"/>
                </a:lnTo>
                <a:lnTo>
                  <a:pt x="4346083" y="3794501"/>
                </a:lnTo>
                <a:cubicBezTo>
                  <a:pt x="4346083" y="3794501"/>
                  <a:pt x="4388475" y="3762771"/>
                  <a:pt x="4441974" y="3731871"/>
                </a:cubicBezTo>
                <a:cubicBezTo>
                  <a:pt x="4495475" y="3700970"/>
                  <a:pt x="4544124" y="3680157"/>
                  <a:pt x="4544124" y="3680157"/>
                </a:cubicBezTo>
                <a:close/>
                <a:moveTo>
                  <a:pt x="3972529" y="3680157"/>
                </a:moveTo>
                <a:lnTo>
                  <a:pt x="3972594" y="3680157"/>
                </a:lnTo>
                <a:lnTo>
                  <a:pt x="3972581" y="3680180"/>
                </a:lnTo>
                <a:close/>
                <a:moveTo>
                  <a:pt x="3751778" y="3680157"/>
                </a:moveTo>
                <a:lnTo>
                  <a:pt x="3774444" y="3719421"/>
                </a:lnTo>
                <a:cubicBezTo>
                  <a:pt x="3774444" y="3719421"/>
                  <a:pt x="3732053" y="3751152"/>
                  <a:pt x="3678554" y="3782052"/>
                </a:cubicBezTo>
                <a:cubicBezTo>
                  <a:pt x="3625053" y="3812953"/>
                  <a:pt x="3576342" y="3833766"/>
                  <a:pt x="3576342" y="3833766"/>
                </a:cubicBezTo>
                <a:lnTo>
                  <a:pt x="3553675" y="3794501"/>
                </a:lnTo>
                <a:lnTo>
                  <a:pt x="3553741" y="3794501"/>
                </a:lnTo>
                <a:cubicBezTo>
                  <a:pt x="3553741" y="3794501"/>
                  <a:pt x="3596135" y="3762771"/>
                  <a:pt x="3649632" y="3731871"/>
                </a:cubicBezTo>
                <a:cubicBezTo>
                  <a:pt x="3703129" y="3700970"/>
                  <a:pt x="3751778" y="3680157"/>
                  <a:pt x="3751778" y="3680157"/>
                </a:cubicBezTo>
                <a:close/>
                <a:moveTo>
                  <a:pt x="3180193" y="3680157"/>
                </a:moveTo>
                <a:lnTo>
                  <a:pt x="3180258" y="3680157"/>
                </a:lnTo>
                <a:lnTo>
                  <a:pt x="3180246" y="3680180"/>
                </a:lnTo>
                <a:close/>
                <a:moveTo>
                  <a:pt x="2959365" y="3680157"/>
                </a:moveTo>
                <a:lnTo>
                  <a:pt x="2982029" y="3719421"/>
                </a:lnTo>
                <a:cubicBezTo>
                  <a:pt x="2982029" y="3719421"/>
                  <a:pt x="2939637" y="3751152"/>
                  <a:pt x="2886133" y="3782052"/>
                </a:cubicBezTo>
                <a:cubicBezTo>
                  <a:pt x="2832637" y="3812953"/>
                  <a:pt x="2783922" y="3833766"/>
                  <a:pt x="2783922" y="3833766"/>
                </a:cubicBezTo>
                <a:lnTo>
                  <a:pt x="2761255" y="3794501"/>
                </a:lnTo>
                <a:lnTo>
                  <a:pt x="2761321" y="3794501"/>
                </a:lnTo>
                <a:cubicBezTo>
                  <a:pt x="2761321" y="3794501"/>
                  <a:pt x="2803715" y="3762771"/>
                  <a:pt x="2857216" y="3731871"/>
                </a:cubicBezTo>
                <a:cubicBezTo>
                  <a:pt x="2910714" y="3700970"/>
                  <a:pt x="2959365" y="3680157"/>
                  <a:pt x="2959365" y="3680157"/>
                </a:cubicBezTo>
                <a:close/>
                <a:moveTo>
                  <a:pt x="2387778" y="3680157"/>
                </a:moveTo>
                <a:lnTo>
                  <a:pt x="2387841" y="3680157"/>
                </a:lnTo>
                <a:lnTo>
                  <a:pt x="2387827" y="3680180"/>
                </a:lnTo>
                <a:close/>
                <a:moveTo>
                  <a:pt x="2166944" y="3680157"/>
                </a:moveTo>
                <a:lnTo>
                  <a:pt x="2189608" y="3719421"/>
                </a:lnTo>
                <a:cubicBezTo>
                  <a:pt x="2189608" y="3719421"/>
                  <a:pt x="2147216" y="3751152"/>
                  <a:pt x="2093708" y="3782052"/>
                </a:cubicBezTo>
                <a:cubicBezTo>
                  <a:pt x="2040204" y="3812953"/>
                  <a:pt x="1991490" y="3833766"/>
                  <a:pt x="1991490" y="3833766"/>
                </a:cubicBezTo>
                <a:lnTo>
                  <a:pt x="1968828" y="3794501"/>
                </a:lnTo>
                <a:lnTo>
                  <a:pt x="1968893" y="3794501"/>
                </a:lnTo>
                <a:cubicBezTo>
                  <a:pt x="1968893" y="3794501"/>
                  <a:pt x="2011281" y="3762771"/>
                  <a:pt x="2064785" y="3731871"/>
                </a:cubicBezTo>
                <a:cubicBezTo>
                  <a:pt x="2118294" y="3700970"/>
                  <a:pt x="2166944" y="3680157"/>
                  <a:pt x="2166944" y="3680157"/>
                </a:cubicBezTo>
                <a:close/>
                <a:moveTo>
                  <a:pt x="1595356" y="3680157"/>
                </a:moveTo>
                <a:lnTo>
                  <a:pt x="1595422" y="3680157"/>
                </a:lnTo>
                <a:lnTo>
                  <a:pt x="1595408" y="3680180"/>
                </a:lnTo>
                <a:close/>
                <a:moveTo>
                  <a:pt x="1374521" y="3680157"/>
                </a:moveTo>
                <a:lnTo>
                  <a:pt x="1397185" y="3719421"/>
                </a:lnTo>
                <a:cubicBezTo>
                  <a:pt x="1397185" y="3719421"/>
                  <a:pt x="1354796" y="3751152"/>
                  <a:pt x="1301292" y="3782052"/>
                </a:cubicBezTo>
                <a:cubicBezTo>
                  <a:pt x="1247790" y="3812953"/>
                  <a:pt x="1199080" y="3833766"/>
                  <a:pt x="1199080" y="3833766"/>
                </a:cubicBezTo>
                <a:lnTo>
                  <a:pt x="1176415" y="3794501"/>
                </a:lnTo>
                <a:lnTo>
                  <a:pt x="1176479" y="3794501"/>
                </a:lnTo>
                <a:cubicBezTo>
                  <a:pt x="1176479" y="3794501"/>
                  <a:pt x="1218869" y="3762771"/>
                  <a:pt x="1272371" y="3731871"/>
                </a:cubicBezTo>
                <a:cubicBezTo>
                  <a:pt x="1325877" y="3700970"/>
                  <a:pt x="1374521" y="3680157"/>
                  <a:pt x="1374521" y="3680157"/>
                </a:cubicBezTo>
                <a:close/>
                <a:moveTo>
                  <a:pt x="802992" y="3680157"/>
                </a:moveTo>
                <a:lnTo>
                  <a:pt x="803055" y="3680157"/>
                </a:lnTo>
                <a:lnTo>
                  <a:pt x="803043" y="3680180"/>
                </a:lnTo>
                <a:close/>
                <a:moveTo>
                  <a:pt x="582212" y="3680157"/>
                </a:moveTo>
                <a:lnTo>
                  <a:pt x="604877" y="3719421"/>
                </a:lnTo>
                <a:cubicBezTo>
                  <a:pt x="604877" y="3719421"/>
                  <a:pt x="562483" y="3751152"/>
                  <a:pt x="508984" y="3782052"/>
                </a:cubicBezTo>
                <a:cubicBezTo>
                  <a:pt x="455485" y="3812953"/>
                  <a:pt x="406771" y="3833766"/>
                  <a:pt x="406771" y="3833766"/>
                </a:cubicBezTo>
                <a:lnTo>
                  <a:pt x="384109" y="3794501"/>
                </a:lnTo>
                <a:cubicBezTo>
                  <a:pt x="384109" y="3794501"/>
                  <a:pt x="426499" y="3762771"/>
                  <a:pt x="480000" y="3731871"/>
                </a:cubicBezTo>
                <a:cubicBezTo>
                  <a:pt x="533501" y="3700970"/>
                  <a:pt x="582212" y="3680157"/>
                  <a:pt x="582212" y="3680157"/>
                </a:cubicBezTo>
                <a:close/>
                <a:moveTo>
                  <a:pt x="10559" y="3680157"/>
                </a:moveTo>
                <a:lnTo>
                  <a:pt x="10623" y="3680157"/>
                </a:lnTo>
                <a:lnTo>
                  <a:pt x="10610" y="3680180"/>
                </a:lnTo>
                <a:close/>
                <a:moveTo>
                  <a:pt x="5820488" y="3528209"/>
                </a:moveTo>
                <a:lnTo>
                  <a:pt x="5865816" y="3528209"/>
                </a:lnTo>
                <a:cubicBezTo>
                  <a:pt x="5865816" y="3528209"/>
                  <a:pt x="5872137" y="3580816"/>
                  <a:pt x="5872137" y="3642617"/>
                </a:cubicBezTo>
                <a:cubicBezTo>
                  <a:pt x="5872137" y="3704418"/>
                  <a:pt x="5865816" y="3756961"/>
                  <a:pt x="5865816" y="3756961"/>
                </a:cubicBezTo>
                <a:lnTo>
                  <a:pt x="5820488" y="3756961"/>
                </a:lnTo>
                <a:cubicBezTo>
                  <a:pt x="5820488" y="3756961"/>
                  <a:pt x="5814231" y="3704354"/>
                  <a:pt x="5814231" y="3642617"/>
                </a:cubicBezTo>
                <a:cubicBezTo>
                  <a:pt x="5814231" y="3580881"/>
                  <a:pt x="5820488" y="3528209"/>
                  <a:pt x="5820488" y="3528209"/>
                </a:cubicBezTo>
                <a:close/>
                <a:moveTo>
                  <a:pt x="5028063" y="3528209"/>
                </a:moveTo>
                <a:lnTo>
                  <a:pt x="5073393" y="3528209"/>
                </a:lnTo>
                <a:cubicBezTo>
                  <a:pt x="5073393" y="3528209"/>
                  <a:pt x="5079711" y="3580816"/>
                  <a:pt x="5079711" y="3642617"/>
                </a:cubicBezTo>
                <a:cubicBezTo>
                  <a:pt x="5079711" y="3704418"/>
                  <a:pt x="5073393" y="3756961"/>
                  <a:pt x="5073393" y="3756961"/>
                </a:cubicBezTo>
                <a:lnTo>
                  <a:pt x="5028063" y="3756961"/>
                </a:lnTo>
                <a:cubicBezTo>
                  <a:pt x="5028063" y="3756961"/>
                  <a:pt x="5021806" y="3704354"/>
                  <a:pt x="5021806" y="3642617"/>
                </a:cubicBezTo>
                <a:cubicBezTo>
                  <a:pt x="5021806" y="3580881"/>
                  <a:pt x="5028063" y="3528209"/>
                  <a:pt x="5028063" y="3528209"/>
                </a:cubicBezTo>
                <a:close/>
                <a:moveTo>
                  <a:pt x="4235631" y="3528209"/>
                </a:moveTo>
                <a:lnTo>
                  <a:pt x="4280961" y="3528209"/>
                </a:lnTo>
                <a:cubicBezTo>
                  <a:pt x="4280961" y="3528209"/>
                  <a:pt x="4287283" y="3580816"/>
                  <a:pt x="4287283" y="3642617"/>
                </a:cubicBezTo>
                <a:cubicBezTo>
                  <a:pt x="4287283" y="3704418"/>
                  <a:pt x="4280961" y="3756961"/>
                  <a:pt x="4280961" y="3756961"/>
                </a:cubicBezTo>
                <a:lnTo>
                  <a:pt x="4235631" y="3756961"/>
                </a:lnTo>
                <a:cubicBezTo>
                  <a:pt x="4235631" y="3756961"/>
                  <a:pt x="4229375" y="3704354"/>
                  <a:pt x="4229375" y="3642617"/>
                </a:cubicBezTo>
                <a:cubicBezTo>
                  <a:pt x="4229375" y="3580881"/>
                  <a:pt x="4235631" y="3528209"/>
                  <a:pt x="4235631" y="3528209"/>
                </a:cubicBezTo>
                <a:close/>
                <a:moveTo>
                  <a:pt x="3443358" y="3528209"/>
                </a:moveTo>
                <a:lnTo>
                  <a:pt x="3488682" y="3528209"/>
                </a:lnTo>
                <a:cubicBezTo>
                  <a:pt x="3488682" y="3528209"/>
                  <a:pt x="3495001" y="3580816"/>
                  <a:pt x="3495001" y="3642617"/>
                </a:cubicBezTo>
                <a:cubicBezTo>
                  <a:pt x="3495001" y="3704418"/>
                  <a:pt x="3488682" y="3756961"/>
                  <a:pt x="3488682" y="3756961"/>
                </a:cubicBezTo>
                <a:lnTo>
                  <a:pt x="3443358" y="3756961"/>
                </a:lnTo>
                <a:cubicBezTo>
                  <a:pt x="3443358" y="3756961"/>
                  <a:pt x="3437037" y="3704354"/>
                  <a:pt x="3437037" y="3642617"/>
                </a:cubicBezTo>
                <a:cubicBezTo>
                  <a:pt x="3437037" y="3580881"/>
                  <a:pt x="3443358" y="3528209"/>
                  <a:pt x="3443358" y="3528209"/>
                </a:cubicBezTo>
                <a:close/>
                <a:moveTo>
                  <a:pt x="2650940" y="3528209"/>
                </a:moveTo>
                <a:lnTo>
                  <a:pt x="2696266" y="3528209"/>
                </a:lnTo>
                <a:cubicBezTo>
                  <a:pt x="2696266" y="3528209"/>
                  <a:pt x="2702585" y="3580816"/>
                  <a:pt x="2702585" y="3642617"/>
                </a:cubicBezTo>
                <a:cubicBezTo>
                  <a:pt x="2702585" y="3704418"/>
                  <a:pt x="2696266" y="3756961"/>
                  <a:pt x="2696266" y="3756961"/>
                </a:cubicBezTo>
                <a:lnTo>
                  <a:pt x="2650940" y="3756961"/>
                </a:lnTo>
                <a:cubicBezTo>
                  <a:pt x="2650940" y="3756961"/>
                  <a:pt x="2644617" y="3704354"/>
                  <a:pt x="2644617" y="3642617"/>
                </a:cubicBezTo>
                <a:cubicBezTo>
                  <a:pt x="2644617" y="3580881"/>
                  <a:pt x="2650940" y="3528209"/>
                  <a:pt x="2650940" y="3528209"/>
                </a:cubicBezTo>
                <a:close/>
                <a:moveTo>
                  <a:pt x="1858507" y="3528209"/>
                </a:moveTo>
                <a:lnTo>
                  <a:pt x="1903833" y="3528209"/>
                </a:lnTo>
                <a:cubicBezTo>
                  <a:pt x="1903833" y="3528209"/>
                  <a:pt x="1910149" y="3580816"/>
                  <a:pt x="1910149" y="3642617"/>
                </a:cubicBezTo>
                <a:cubicBezTo>
                  <a:pt x="1910149" y="3704418"/>
                  <a:pt x="1903833" y="3756961"/>
                  <a:pt x="1903833" y="3756961"/>
                </a:cubicBezTo>
                <a:lnTo>
                  <a:pt x="1858507" y="3756961"/>
                </a:lnTo>
                <a:cubicBezTo>
                  <a:pt x="1858507" y="3756961"/>
                  <a:pt x="1852249" y="3704354"/>
                  <a:pt x="1852249" y="3642617"/>
                </a:cubicBezTo>
                <a:cubicBezTo>
                  <a:pt x="1852249" y="3580881"/>
                  <a:pt x="1858507" y="3528209"/>
                  <a:pt x="1858507" y="3528209"/>
                </a:cubicBezTo>
                <a:close/>
                <a:moveTo>
                  <a:pt x="1066095" y="3528209"/>
                </a:moveTo>
                <a:lnTo>
                  <a:pt x="1111424" y="3528209"/>
                </a:lnTo>
                <a:cubicBezTo>
                  <a:pt x="1111424" y="3528209"/>
                  <a:pt x="1117743" y="3580816"/>
                  <a:pt x="1117743" y="3642617"/>
                </a:cubicBezTo>
                <a:cubicBezTo>
                  <a:pt x="1117743" y="3704418"/>
                  <a:pt x="1111424" y="3756961"/>
                  <a:pt x="1111424" y="3756961"/>
                </a:cubicBezTo>
                <a:lnTo>
                  <a:pt x="1066095" y="3756961"/>
                </a:lnTo>
                <a:cubicBezTo>
                  <a:pt x="1066095" y="3756961"/>
                  <a:pt x="1059840" y="3704354"/>
                  <a:pt x="1059840" y="3642617"/>
                </a:cubicBezTo>
                <a:cubicBezTo>
                  <a:pt x="1059840" y="3580881"/>
                  <a:pt x="1066095" y="3528209"/>
                  <a:pt x="1066095" y="3528209"/>
                </a:cubicBezTo>
                <a:close/>
                <a:moveTo>
                  <a:pt x="273723" y="3528209"/>
                </a:moveTo>
                <a:lnTo>
                  <a:pt x="319051" y="3528209"/>
                </a:lnTo>
                <a:cubicBezTo>
                  <a:pt x="319051" y="3528209"/>
                  <a:pt x="325372" y="3580816"/>
                  <a:pt x="325372" y="3642617"/>
                </a:cubicBezTo>
                <a:cubicBezTo>
                  <a:pt x="325372" y="3704418"/>
                  <a:pt x="319051" y="3756961"/>
                  <a:pt x="319051" y="3756961"/>
                </a:cubicBezTo>
                <a:lnTo>
                  <a:pt x="273723" y="3756961"/>
                </a:lnTo>
                <a:cubicBezTo>
                  <a:pt x="273723" y="3756961"/>
                  <a:pt x="267467" y="3704354"/>
                  <a:pt x="267467" y="3642617"/>
                </a:cubicBezTo>
                <a:cubicBezTo>
                  <a:pt x="267467" y="3580881"/>
                  <a:pt x="273723" y="3528209"/>
                  <a:pt x="273723" y="3528209"/>
                </a:cubicBezTo>
                <a:close/>
                <a:moveTo>
                  <a:pt x="5161164" y="3451428"/>
                </a:moveTo>
                <a:lnTo>
                  <a:pt x="5169559" y="3455149"/>
                </a:lnTo>
                <a:cubicBezTo>
                  <a:pt x="5185768" y="3462466"/>
                  <a:pt x="5223201" y="3479990"/>
                  <a:pt x="5263326" y="3503119"/>
                </a:cubicBezTo>
                <a:cubicBezTo>
                  <a:pt x="5316827" y="3534018"/>
                  <a:pt x="5359219" y="3565749"/>
                  <a:pt x="5359219" y="3565749"/>
                </a:cubicBezTo>
                <a:lnTo>
                  <a:pt x="5336555" y="3605013"/>
                </a:lnTo>
                <a:cubicBezTo>
                  <a:pt x="5336555" y="3605013"/>
                  <a:pt x="5287844" y="3584200"/>
                  <a:pt x="5234405" y="3553299"/>
                </a:cubicBezTo>
                <a:cubicBezTo>
                  <a:pt x="5180903" y="3522399"/>
                  <a:pt x="5138513" y="3490669"/>
                  <a:pt x="5138513" y="3490669"/>
                </a:cubicBezTo>
                <a:close/>
                <a:moveTo>
                  <a:pt x="4368734" y="3451428"/>
                </a:moveTo>
                <a:lnTo>
                  <a:pt x="4377133" y="3455149"/>
                </a:lnTo>
                <a:cubicBezTo>
                  <a:pt x="4393335" y="3462465"/>
                  <a:pt x="4430767" y="3479990"/>
                  <a:pt x="4470896" y="3503119"/>
                </a:cubicBezTo>
                <a:cubicBezTo>
                  <a:pt x="4524397" y="3534018"/>
                  <a:pt x="4566786" y="3565749"/>
                  <a:pt x="4566786" y="3565749"/>
                </a:cubicBezTo>
                <a:lnTo>
                  <a:pt x="4544124" y="3605013"/>
                </a:lnTo>
                <a:cubicBezTo>
                  <a:pt x="4544124" y="3605013"/>
                  <a:pt x="4495410" y="3584200"/>
                  <a:pt x="4441974" y="3553299"/>
                </a:cubicBezTo>
                <a:cubicBezTo>
                  <a:pt x="4388473" y="3522399"/>
                  <a:pt x="4346083" y="3490669"/>
                  <a:pt x="4346083" y="3490669"/>
                </a:cubicBezTo>
                <a:close/>
                <a:moveTo>
                  <a:pt x="3576458" y="3451428"/>
                </a:moveTo>
                <a:lnTo>
                  <a:pt x="3584854" y="3455149"/>
                </a:lnTo>
                <a:cubicBezTo>
                  <a:pt x="3601064" y="3462465"/>
                  <a:pt x="3638493" y="3479990"/>
                  <a:pt x="3678618" y="3503119"/>
                </a:cubicBezTo>
                <a:cubicBezTo>
                  <a:pt x="3732116" y="3534018"/>
                  <a:pt x="3774507" y="3565749"/>
                  <a:pt x="3774507" y="3565749"/>
                </a:cubicBezTo>
                <a:lnTo>
                  <a:pt x="3751844" y="3605013"/>
                </a:lnTo>
                <a:cubicBezTo>
                  <a:pt x="3751844" y="3605013"/>
                  <a:pt x="3703193" y="3584200"/>
                  <a:pt x="3649698" y="3553299"/>
                </a:cubicBezTo>
                <a:cubicBezTo>
                  <a:pt x="3596198" y="3522399"/>
                  <a:pt x="3553805" y="3490669"/>
                  <a:pt x="3553805" y="3490669"/>
                </a:cubicBezTo>
                <a:close/>
                <a:moveTo>
                  <a:pt x="2784039" y="3451428"/>
                </a:moveTo>
                <a:lnTo>
                  <a:pt x="2792433" y="3455149"/>
                </a:lnTo>
                <a:cubicBezTo>
                  <a:pt x="2808644" y="3462465"/>
                  <a:pt x="2846075" y="3479990"/>
                  <a:pt x="2886199" y="3503119"/>
                </a:cubicBezTo>
                <a:cubicBezTo>
                  <a:pt x="2939703" y="3534018"/>
                  <a:pt x="2982097" y="3565749"/>
                  <a:pt x="2982097" y="3565749"/>
                </a:cubicBezTo>
                <a:lnTo>
                  <a:pt x="2959430" y="3605013"/>
                </a:lnTo>
                <a:cubicBezTo>
                  <a:pt x="2959430" y="3605013"/>
                  <a:pt x="2910779" y="3584200"/>
                  <a:pt x="2857283" y="3553299"/>
                </a:cubicBezTo>
                <a:cubicBezTo>
                  <a:pt x="2803779" y="3522399"/>
                  <a:pt x="2761385" y="3490669"/>
                  <a:pt x="2761385" y="3490669"/>
                </a:cubicBezTo>
                <a:close/>
                <a:moveTo>
                  <a:pt x="1991605" y="3451428"/>
                </a:moveTo>
                <a:lnTo>
                  <a:pt x="2000001" y="3455149"/>
                </a:lnTo>
                <a:cubicBezTo>
                  <a:pt x="2016209" y="3462465"/>
                  <a:pt x="2053645" y="3479990"/>
                  <a:pt x="2093772" y="3503119"/>
                </a:cubicBezTo>
                <a:cubicBezTo>
                  <a:pt x="2147282" y="3534018"/>
                  <a:pt x="2189673" y="3565749"/>
                  <a:pt x="2189673" y="3565749"/>
                </a:cubicBezTo>
                <a:lnTo>
                  <a:pt x="2167008" y="3605013"/>
                </a:lnTo>
                <a:cubicBezTo>
                  <a:pt x="2167008" y="3605013"/>
                  <a:pt x="2118359" y="3584200"/>
                  <a:pt x="2064848" y="3553299"/>
                </a:cubicBezTo>
                <a:cubicBezTo>
                  <a:pt x="2011345" y="3522399"/>
                  <a:pt x="1968954" y="3490669"/>
                  <a:pt x="1968954" y="3490669"/>
                </a:cubicBezTo>
                <a:close/>
                <a:moveTo>
                  <a:pt x="1199194" y="3451428"/>
                </a:moveTo>
                <a:lnTo>
                  <a:pt x="1207591" y="3455149"/>
                </a:lnTo>
                <a:cubicBezTo>
                  <a:pt x="1223798" y="3462465"/>
                  <a:pt x="1261232" y="3479990"/>
                  <a:pt x="1301358" y="3503119"/>
                </a:cubicBezTo>
                <a:cubicBezTo>
                  <a:pt x="1354860" y="3534018"/>
                  <a:pt x="1397251" y="3565749"/>
                  <a:pt x="1397251" y="3565749"/>
                </a:cubicBezTo>
                <a:lnTo>
                  <a:pt x="1374587" y="3605013"/>
                </a:lnTo>
                <a:cubicBezTo>
                  <a:pt x="1374587" y="3605013"/>
                  <a:pt x="1325940" y="3584200"/>
                  <a:pt x="1272437" y="3553299"/>
                </a:cubicBezTo>
                <a:cubicBezTo>
                  <a:pt x="1218935" y="3522399"/>
                  <a:pt x="1176543" y="3490669"/>
                  <a:pt x="1176543" y="3490669"/>
                </a:cubicBezTo>
                <a:close/>
                <a:moveTo>
                  <a:pt x="406823" y="3451428"/>
                </a:moveTo>
                <a:lnTo>
                  <a:pt x="415219" y="3455149"/>
                </a:lnTo>
                <a:cubicBezTo>
                  <a:pt x="431427" y="3462465"/>
                  <a:pt x="468858" y="3479990"/>
                  <a:pt x="508984" y="3503119"/>
                </a:cubicBezTo>
                <a:cubicBezTo>
                  <a:pt x="562483" y="3534018"/>
                  <a:pt x="604877" y="3565749"/>
                  <a:pt x="604877" y="3565749"/>
                </a:cubicBezTo>
                <a:lnTo>
                  <a:pt x="582212" y="3605013"/>
                </a:lnTo>
                <a:cubicBezTo>
                  <a:pt x="582212" y="3605013"/>
                  <a:pt x="533501" y="3584200"/>
                  <a:pt x="480064" y="3553299"/>
                </a:cubicBezTo>
                <a:cubicBezTo>
                  <a:pt x="426563" y="3522399"/>
                  <a:pt x="384172" y="3490669"/>
                  <a:pt x="384172" y="3490669"/>
                </a:cubicBezTo>
                <a:close/>
                <a:moveTo>
                  <a:pt x="5953539" y="3451404"/>
                </a:moveTo>
                <a:cubicBezTo>
                  <a:pt x="5953539" y="3451404"/>
                  <a:pt x="6002251" y="3472281"/>
                  <a:pt x="6055753" y="3503119"/>
                </a:cubicBezTo>
                <a:lnTo>
                  <a:pt x="6114357" y="3540118"/>
                </a:lnTo>
                <a:lnTo>
                  <a:pt x="6114357" y="3598399"/>
                </a:lnTo>
                <a:lnTo>
                  <a:pt x="6097938" y="3590744"/>
                </a:lnTo>
                <a:cubicBezTo>
                  <a:pt x="6079072" y="3581678"/>
                  <a:pt x="6053519" y="3568750"/>
                  <a:pt x="6026769" y="3553299"/>
                </a:cubicBezTo>
                <a:cubicBezTo>
                  <a:pt x="5973268" y="3522399"/>
                  <a:pt x="5930874" y="3490669"/>
                  <a:pt x="5930874" y="3490669"/>
                </a:cubicBezTo>
                <a:close/>
                <a:moveTo>
                  <a:pt x="5732703" y="3451404"/>
                </a:moveTo>
                <a:lnTo>
                  <a:pt x="5755369" y="3490669"/>
                </a:lnTo>
                <a:cubicBezTo>
                  <a:pt x="5755369" y="3490669"/>
                  <a:pt x="5712976" y="3522399"/>
                  <a:pt x="5659475" y="3553299"/>
                </a:cubicBezTo>
                <a:cubicBezTo>
                  <a:pt x="5605974" y="3584200"/>
                  <a:pt x="5557261" y="3605077"/>
                  <a:pt x="5557261" y="3605077"/>
                </a:cubicBezTo>
                <a:lnTo>
                  <a:pt x="5534598" y="3565813"/>
                </a:lnTo>
                <a:lnTo>
                  <a:pt x="5534662" y="3565749"/>
                </a:lnTo>
                <a:cubicBezTo>
                  <a:pt x="5534662" y="3565749"/>
                  <a:pt x="5577052" y="3534018"/>
                  <a:pt x="5630554" y="3503119"/>
                </a:cubicBezTo>
                <a:cubicBezTo>
                  <a:pt x="5684055" y="3472217"/>
                  <a:pt x="5732703" y="3451404"/>
                  <a:pt x="5732703" y="3451404"/>
                </a:cubicBezTo>
                <a:close/>
                <a:moveTo>
                  <a:pt x="5161113" y="3451404"/>
                </a:moveTo>
                <a:lnTo>
                  <a:pt x="5161176" y="3451404"/>
                </a:lnTo>
                <a:lnTo>
                  <a:pt x="5161164" y="3451428"/>
                </a:lnTo>
                <a:close/>
                <a:moveTo>
                  <a:pt x="4940339" y="3451404"/>
                </a:moveTo>
                <a:lnTo>
                  <a:pt x="4963005" y="3490669"/>
                </a:lnTo>
                <a:cubicBezTo>
                  <a:pt x="4963005" y="3490669"/>
                  <a:pt x="4920613" y="3522399"/>
                  <a:pt x="4867111" y="3553299"/>
                </a:cubicBezTo>
                <a:cubicBezTo>
                  <a:pt x="4813607" y="3584200"/>
                  <a:pt x="4764899" y="3605077"/>
                  <a:pt x="4764899" y="3605077"/>
                </a:cubicBezTo>
                <a:lnTo>
                  <a:pt x="4742234" y="3565813"/>
                </a:lnTo>
                <a:lnTo>
                  <a:pt x="4742299" y="3565749"/>
                </a:lnTo>
                <a:cubicBezTo>
                  <a:pt x="4742299" y="3565749"/>
                  <a:pt x="4784690" y="3534018"/>
                  <a:pt x="4838192" y="3503119"/>
                </a:cubicBezTo>
                <a:cubicBezTo>
                  <a:pt x="4891691" y="3472217"/>
                  <a:pt x="4940339" y="3451404"/>
                  <a:pt x="4940339" y="3451404"/>
                </a:cubicBezTo>
                <a:close/>
                <a:moveTo>
                  <a:pt x="4368680" y="3451404"/>
                </a:moveTo>
                <a:lnTo>
                  <a:pt x="4368743" y="3451404"/>
                </a:lnTo>
                <a:lnTo>
                  <a:pt x="4368734" y="3451428"/>
                </a:lnTo>
                <a:close/>
                <a:moveTo>
                  <a:pt x="4147907" y="3451404"/>
                </a:moveTo>
                <a:lnTo>
                  <a:pt x="4170572" y="3490669"/>
                </a:lnTo>
                <a:cubicBezTo>
                  <a:pt x="4170572" y="3490669"/>
                  <a:pt x="4128181" y="3522399"/>
                  <a:pt x="4074680" y="3553299"/>
                </a:cubicBezTo>
                <a:cubicBezTo>
                  <a:pt x="4021176" y="3584200"/>
                  <a:pt x="3972463" y="3605077"/>
                  <a:pt x="3972463" y="3605077"/>
                </a:cubicBezTo>
                <a:lnTo>
                  <a:pt x="3949801" y="3565813"/>
                </a:lnTo>
                <a:lnTo>
                  <a:pt x="3949866" y="3565749"/>
                </a:lnTo>
                <a:cubicBezTo>
                  <a:pt x="3949866" y="3565749"/>
                  <a:pt x="3992258" y="3534018"/>
                  <a:pt x="4045760" y="3503119"/>
                </a:cubicBezTo>
                <a:cubicBezTo>
                  <a:pt x="4099257" y="3472217"/>
                  <a:pt x="4147907" y="3451404"/>
                  <a:pt x="4147907" y="3451404"/>
                </a:cubicBezTo>
                <a:close/>
                <a:moveTo>
                  <a:pt x="3576404" y="3451404"/>
                </a:moveTo>
                <a:lnTo>
                  <a:pt x="3576470" y="3451404"/>
                </a:lnTo>
                <a:lnTo>
                  <a:pt x="3576458" y="3451428"/>
                </a:lnTo>
                <a:close/>
                <a:moveTo>
                  <a:pt x="3355572" y="3451404"/>
                </a:moveTo>
                <a:lnTo>
                  <a:pt x="3378237" y="3490669"/>
                </a:lnTo>
                <a:cubicBezTo>
                  <a:pt x="3378237" y="3490669"/>
                  <a:pt x="3335846" y="3522399"/>
                  <a:pt x="3282344" y="3553299"/>
                </a:cubicBezTo>
                <a:cubicBezTo>
                  <a:pt x="3228845" y="3584200"/>
                  <a:pt x="3180130" y="3605077"/>
                  <a:pt x="3180130" y="3605077"/>
                </a:cubicBezTo>
                <a:lnTo>
                  <a:pt x="3157465" y="3565813"/>
                </a:lnTo>
                <a:lnTo>
                  <a:pt x="3157529" y="3565749"/>
                </a:lnTo>
                <a:cubicBezTo>
                  <a:pt x="3157529" y="3565749"/>
                  <a:pt x="3199921" y="3534018"/>
                  <a:pt x="3253423" y="3503119"/>
                </a:cubicBezTo>
                <a:cubicBezTo>
                  <a:pt x="3306922" y="3472217"/>
                  <a:pt x="3355572" y="3451404"/>
                  <a:pt x="3355572" y="3451404"/>
                </a:cubicBezTo>
                <a:close/>
                <a:moveTo>
                  <a:pt x="2783988" y="3451404"/>
                </a:moveTo>
                <a:lnTo>
                  <a:pt x="2784048" y="3451404"/>
                </a:lnTo>
                <a:lnTo>
                  <a:pt x="2784039" y="3451428"/>
                </a:lnTo>
                <a:close/>
                <a:moveTo>
                  <a:pt x="2563155" y="3451404"/>
                </a:moveTo>
                <a:lnTo>
                  <a:pt x="2585820" y="3490669"/>
                </a:lnTo>
                <a:cubicBezTo>
                  <a:pt x="2585820" y="3490669"/>
                  <a:pt x="2543429" y="3522399"/>
                  <a:pt x="2489926" y="3553299"/>
                </a:cubicBezTo>
                <a:cubicBezTo>
                  <a:pt x="2436425" y="3584200"/>
                  <a:pt x="2387716" y="3605077"/>
                  <a:pt x="2387716" y="3605077"/>
                </a:cubicBezTo>
                <a:lnTo>
                  <a:pt x="2365053" y="3565813"/>
                </a:lnTo>
                <a:lnTo>
                  <a:pt x="2365115" y="3565749"/>
                </a:lnTo>
                <a:cubicBezTo>
                  <a:pt x="2365115" y="3565749"/>
                  <a:pt x="2407507" y="3534018"/>
                  <a:pt x="2461004" y="3503119"/>
                </a:cubicBezTo>
                <a:cubicBezTo>
                  <a:pt x="2514504" y="3472217"/>
                  <a:pt x="2563155" y="3451404"/>
                  <a:pt x="2563155" y="3451404"/>
                </a:cubicBezTo>
                <a:close/>
                <a:moveTo>
                  <a:pt x="1991555" y="3451404"/>
                </a:moveTo>
                <a:lnTo>
                  <a:pt x="1991620" y="3451404"/>
                </a:lnTo>
                <a:lnTo>
                  <a:pt x="1991605" y="3451428"/>
                </a:lnTo>
                <a:close/>
                <a:moveTo>
                  <a:pt x="1770715" y="3451404"/>
                </a:moveTo>
                <a:lnTo>
                  <a:pt x="1793380" y="3490669"/>
                </a:lnTo>
                <a:cubicBezTo>
                  <a:pt x="1793380" y="3490669"/>
                  <a:pt x="1750985" y="3522399"/>
                  <a:pt x="1697507" y="3553299"/>
                </a:cubicBezTo>
                <a:cubicBezTo>
                  <a:pt x="1644002" y="3584200"/>
                  <a:pt x="1595293" y="3605077"/>
                  <a:pt x="1595293" y="3605077"/>
                </a:cubicBezTo>
                <a:lnTo>
                  <a:pt x="1572625" y="3565813"/>
                </a:lnTo>
                <a:lnTo>
                  <a:pt x="1572692" y="3565749"/>
                </a:lnTo>
                <a:cubicBezTo>
                  <a:pt x="1572692" y="3565749"/>
                  <a:pt x="1615084" y="3534018"/>
                  <a:pt x="1668586" y="3503119"/>
                </a:cubicBezTo>
                <a:cubicBezTo>
                  <a:pt x="1722063" y="3472217"/>
                  <a:pt x="1770715" y="3451404"/>
                  <a:pt x="1770715" y="3451404"/>
                </a:cubicBezTo>
                <a:close/>
                <a:moveTo>
                  <a:pt x="1199144" y="3451404"/>
                </a:moveTo>
                <a:lnTo>
                  <a:pt x="1199206" y="3451404"/>
                </a:lnTo>
                <a:lnTo>
                  <a:pt x="1199194" y="3451428"/>
                </a:lnTo>
                <a:close/>
                <a:moveTo>
                  <a:pt x="978375" y="3451404"/>
                </a:moveTo>
                <a:lnTo>
                  <a:pt x="1001037" y="3490669"/>
                </a:lnTo>
                <a:cubicBezTo>
                  <a:pt x="1001037" y="3490669"/>
                  <a:pt x="958645" y="3522399"/>
                  <a:pt x="905143" y="3553299"/>
                </a:cubicBezTo>
                <a:cubicBezTo>
                  <a:pt x="851643" y="3584200"/>
                  <a:pt x="802928" y="3605077"/>
                  <a:pt x="802928" y="3605077"/>
                </a:cubicBezTo>
                <a:lnTo>
                  <a:pt x="780267" y="3565813"/>
                </a:lnTo>
                <a:lnTo>
                  <a:pt x="780328" y="3565749"/>
                </a:lnTo>
                <a:cubicBezTo>
                  <a:pt x="780328" y="3565749"/>
                  <a:pt x="822721" y="3534018"/>
                  <a:pt x="876221" y="3503119"/>
                </a:cubicBezTo>
                <a:cubicBezTo>
                  <a:pt x="929723" y="3472217"/>
                  <a:pt x="978375" y="3451404"/>
                  <a:pt x="978375" y="3451404"/>
                </a:cubicBezTo>
                <a:close/>
                <a:moveTo>
                  <a:pt x="406771" y="3451404"/>
                </a:moveTo>
                <a:lnTo>
                  <a:pt x="406836" y="3451404"/>
                </a:lnTo>
                <a:lnTo>
                  <a:pt x="406823" y="3451428"/>
                </a:lnTo>
                <a:close/>
                <a:moveTo>
                  <a:pt x="185939" y="3451404"/>
                </a:moveTo>
                <a:lnTo>
                  <a:pt x="208602" y="3490669"/>
                </a:lnTo>
                <a:cubicBezTo>
                  <a:pt x="208602" y="3490669"/>
                  <a:pt x="166212" y="3522399"/>
                  <a:pt x="112710" y="3553299"/>
                </a:cubicBezTo>
                <a:cubicBezTo>
                  <a:pt x="59207" y="3584200"/>
                  <a:pt x="10495" y="3605077"/>
                  <a:pt x="10495" y="3605077"/>
                </a:cubicBezTo>
                <a:lnTo>
                  <a:pt x="0" y="3586895"/>
                </a:lnTo>
                <a:lnTo>
                  <a:pt x="0" y="3557059"/>
                </a:lnTo>
                <a:lnTo>
                  <a:pt x="15778" y="3546022"/>
                </a:lnTo>
                <a:cubicBezTo>
                  <a:pt x="33064" y="3534226"/>
                  <a:pt x="57037" y="3518568"/>
                  <a:pt x="83787" y="3503119"/>
                </a:cubicBezTo>
                <a:cubicBezTo>
                  <a:pt x="137291" y="3472217"/>
                  <a:pt x="185939" y="3451404"/>
                  <a:pt x="185939" y="3451404"/>
                </a:cubicBezTo>
                <a:close/>
                <a:moveTo>
                  <a:pt x="669876" y="3299556"/>
                </a:moveTo>
                <a:lnTo>
                  <a:pt x="715204" y="3299556"/>
                </a:lnTo>
                <a:cubicBezTo>
                  <a:pt x="715204" y="3299556"/>
                  <a:pt x="721525" y="3352138"/>
                  <a:pt x="721525" y="3413865"/>
                </a:cubicBezTo>
                <a:cubicBezTo>
                  <a:pt x="721525" y="3475665"/>
                  <a:pt x="715204" y="3528209"/>
                  <a:pt x="715204" y="3528209"/>
                </a:cubicBezTo>
                <a:lnTo>
                  <a:pt x="669876" y="3528209"/>
                </a:lnTo>
                <a:cubicBezTo>
                  <a:pt x="669876" y="3528209"/>
                  <a:pt x="663619" y="3475601"/>
                  <a:pt x="663619" y="3413865"/>
                </a:cubicBezTo>
                <a:cubicBezTo>
                  <a:pt x="663619" y="3352201"/>
                  <a:pt x="669876" y="3299556"/>
                  <a:pt x="669876" y="3299556"/>
                </a:cubicBezTo>
                <a:close/>
                <a:moveTo>
                  <a:pt x="1462306" y="3299549"/>
                </a:moveTo>
                <a:lnTo>
                  <a:pt x="1507634" y="3299549"/>
                </a:lnTo>
                <a:cubicBezTo>
                  <a:pt x="1507634" y="3299549"/>
                  <a:pt x="1513955" y="3352133"/>
                  <a:pt x="1513955" y="3413865"/>
                </a:cubicBezTo>
                <a:cubicBezTo>
                  <a:pt x="1513955" y="3475665"/>
                  <a:pt x="1507634" y="3528209"/>
                  <a:pt x="1507634" y="3528209"/>
                </a:cubicBezTo>
                <a:lnTo>
                  <a:pt x="1462306" y="3528209"/>
                </a:lnTo>
                <a:cubicBezTo>
                  <a:pt x="1462306" y="3528209"/>
                  <a:pt x="1455985" y="3475601"/>
                  <a:pt x="1455985" y="3413865"/>
                </a:cubicBezTo>
                <a:cubicBezTo>
                  <a:pt x="1455985" y="3352195"/>
                  <a:pt x="1462306" y="3299549"/>
                  <a:pt x="1462306" y="3299549"/>
                </a:cubicBezTo>
                <a:close/>
                <a:moveTo>
                  <a:pt x="2254725" y="3299541"/>
                </a:moveTo>
                <a:lnTo>
                  <a:pt x="2300053" y="3299541"/>
                </a:lnTo>
                <a:cubicBezTo>
                  <a:pt x="2300053" y="3299541"/>
                  <a:pt x="2306378" y="3352127"/>
                  <a:pt x="2306378" y="3413865"/>
                </a:cubicBezTo>
                <a:cubicBezTo>
                  <a:pt x="2306378" y="3475665"/>
                  <a:pt x="2300053" y="3528209"/>
                  <a:pt x="2300053" y="3528209"/>
                </a:cubicBezTo>
                <a:lnTo>
                  <a:pt x="2254725" y="3528209"/>
                </a:lnTo>
                <a:cubicBezTo>
                  <a:pt x="2254725" y="3528209"/>
                  <a:pt x="2248468" y="3475601"/>
                  <a:pt x="2248468" y="3413865"/>
                </a:cubicBezTo>
                <a:cubicBezTo>
                  <a:pt x="2248468" y="3352190"/>
                  <a:pt x="2254725" y="3299541"/>
                  <a:pt x="2254725" y="3299541"/>
                </a:cubicBezTo>
                <a:close/>
                <a:moveTo>
                  <a:pt x="3047151" y="3299535"/>
                </a:moveTo>
                <a:lnTo>
                  <a:pt x="3092475" y="3299535"/>
                </a:lnTo>
                <a:cubicBezTo>
                  <a:pt x="3092475" y="3299535"/>
                  <a:pt x="3098798" y="3352127"/>
                  <a:pt x="3098798" y="3413865"/>
                </a:cubicBezTo>
                <a:cubicBezTo>
                  <a:pt x="3098798" y="3475665"/>
                  <a:pt x="3092475" y="3528209"/>
                  <a:pt x="3092475" y="3528209"/>
                </a:cubicBezTo>
                <a:lnTo>
                  <a:pt x="3047151" y="3528209"/>
                </a:lnTo>
                <a:cubicBezTo>
                  <a:pt x="3047151" y="3528209"/>
                  <a:pt x="3040896" y="3475601"/>
                  <a:pt x="3040896" y="3413865"/>
                </a:cubicBezTo>
                <a:cubicBezTo>
                  <a:pt x="3040896" y="3352185"/>
                  <a:pt x="3047151" y="3299535"/>
                  <a:pt x="3047151" y="3299535"/>
                </a:cubicBezTo>
                <a:close/>
                <a:moveTo>
                  <a:pt x="3839502" y="3299525"/>
                </a:moveTo>
                <a:lnTo>
                  <a:pt x="3884741" y="3299525"/>
                </a:lnTo>
                <a:cubicBezTo>
                  <a:pt x="3884741" y="3299525"/>
                  <a:pt x="3891062" y="3352121"/>
                  <a:pt x="3891062" y="3413865"/>
                </a:cubicBezTo>
                <a:cubicBezTo>
                  <a:pt x="3891062" y="3475665"/>
                  <a:pt x="3884741" y="3528209"/>
                  <a:pt x="3884741" y="3528209"/>
                </a:cubicBezTo>
                <a:lnTo>
                  <a:pt x="3839502" y="3528209"/>
                </a:lnTo>
                <a:cubicBezTo>
                  <a:pt x="3839502" y="3528209"/>
                  <a:pt x="3833245" y="3475601"/>
                  <a:pt x="3833245" y="3413865"/>
                </a:cubicBezTo>
                <a:cubicBezTo>
                  <a:pt x="3833245" y="3352179"/>
                  <a:pt x="3839502" y="3299525"/>
                  <a:pt x="3839502" y="3299525"/>
                </a:cubicBezTo>
                <a:close/>
                <a:moveTo>
                  <a:pt x="4631846" y="3299520"/>
                </a:moveTo>
                <a:lnTo>
                  <a:pt x="4677177" y="3299520"/>
                </a:lnTo>
                <a:cubicBezTo>
                  <a:pt x="4677177" y="3299520"/>
                  <a:pt x="4683497" y="3352111"/>
                  <a:pt x="4683497" y="3413865"/>
                </a:cubicBezTo>
                <a:cubicBezTo>
                  <a:pt x="4683497" y="3475665"/>
                  <a:pt x="4677177" y="3528209"/>
                  <a:pt x="4677177" y="3528209"/>
                </a:cubicBezTo>
                <a:lnTo>
                  <a:pt x="4631846" y="3528209"/>
                </a:lnTo>
                <a:cubicBezTo>
                  <a:pt x="4631846" y="3528209"/>
                  <a:pt x="4625590" y="3475601"/>
                  <a:pt x="4625590" y="3413865"/>
                </a:cubicBezTo>
                <a:cubicBezTo>
                  <a:pt x="4625590" y="3352174"/>
                  <a:pt x="4631846" y="3299520"/>
                  <a:pt x="4631846" y="3299520"/>
                </a:cubicBezTo>
                <a:close/>
                <a:moveTo>
                  <a:pt x="5424276" y="3299514"/>
                </a:moveTo>
                <a:lnTo>
                  <a:pt x="5469603" y="3299514"/>
                </a:lnTo>
                <a:cubicBezTo>
                  <a:pt x="5469603" y="3299514"/>
                  <a:pt x="5475923" y="3352107"/>
                  <a:pt x="5475923" y="3413865"/>
                </a:cubicBezTo>
                <a:cubicBezTo>
                  <a:pt x="5475923" y="3475665"/>
                  <a:pt x="5469603" y="3528209"/>
                  <a:pt x="5469603" y="3528209"/>
                </a:cubicBezTo>
                <a:lnTo>
                  <a:pt x="5424276" y="3528209"/>
                </a:lnTo>
                <a:cubicBezTo>
                  <a:pt x="5424276" y="3528209"/>
                  <a:pt x="5417954" y="3475601"/>
                  <a:pt x="5417954" y="3413865"/>
                </a:cubicBezTo>
                <a:cubicBezTo>
                  <a:pt x="5417954" y="3352169"/>
                  <a:pt x="5424276" y="3299514"/>
                  <a:pt x="5424276" y="3299514"/>
                </a:cubicBezTo>
                <a:close/>
                <a:moveTo>
                  <a:pt x="6114357" y="3229328"/>
                </a:moveTo>
                <a:lnTo>
                  <a:pt x="6114357" y="3287599"/>
                </a:lnTo>
                <a:lnTo>
                  <a:pt x="6055753" y="3324589"/>
                </a:lnTo>
                <a:cubicBezTo>
                  <a:pt x="6002251" y="3355486"/>
                  <a:pt x="5953539" y="3376360"/>
                  <a:pt x="5953539" y="3376360"/>
                </a:cubicBezTo>
                <a:lnTo>
                  <a:pt x="5930874" y="3337097"/>
                </a:lnTo>
                <a:lnTo>
                  <a:pt x="5930874" y="3337035"/>
                </a:lnTo>
                <a:cubicBezTo>
                  <a:pt x="5930874" y="3337035"/>
                  <a:pt x="5973268" y="3305314"/>
                  <a:pt x="6026769" y="3274422"/>
                </a:cubicBezTo>
                <a:cubicBezTo>
                  <a:pt x="6053519" y="3258968"/>
                  <a:pt x="6079072" y="3246042"/>
                  <a:pt x="6097938" y="3236979"/>
                </a:cubicBezTo>
                <a:close/>
                <a:moveTo>
                  <a:pt x="10610" y="3222802"/>
                </a:moveTo>
                <a:lnTo>
                  <a:pt x="19006" y="3226516"/>
                </a:lnTo>
                <a:cubicBezTo>
                  <a:pt x="35214" y="3233823"/>
                  <a:pt x="72646" y="3251357"/>
                  <a:pt x="112773" y="3274478"/>
                </a:cubicBezTo>
                <a:cubicBezTo>
                  <a:pt x="166274" y="3305365"/>
                  <a:pt x="208667" y="3337077"/>
                  <a:pt x="208667" y="3337077"/>
                </a:cubicBezTo>
                <a:lnTo>
                  <a:pt x="186002" y="3376329"/>
                </a:lnTo>
                <a:cubicBezTo>
                  <a:pt x="186002" y="3376329"/>
                  <a:pt x="137290" y="3355460"/>
                  <a:pt x="83851" y="3324633"/>
                </a:cubicBezTo>
                <a:cubicBezTo>
                  <a:pt x="57101" y="3309192"/>
                  <a:pt x="33128" y="3293542"/>
                  <a:pt x="15842" y="3281753"/>
                </a:cubicBezTo>
                <a:lnTo>
                  <a:pt x="0" y="3270676"/>
                </a:lnTo>
                <a:lnTo>
                  <a:pt x="0" y="3241177"/>
                </a:lnTo>
                <a:close/>
                <a:moveTo>
                  <a:pt x="803043" y="3222788"/>
                </a:moveTo>
                <a:lnTo>
                  <a:pt x="811440" y="3226508"/>
                </a:lnTo>
                <a:cubicBezTo>
                  <a:pt x="827645" y="3233816"/>
                  <a:pt x="865080" y="3251348"/>
                  <a:pt x="905206" y="3274471"/>
                </a:cubicBezTo>
                <a:cubicBezTo>
                  <a:pt x="958708" y="3305355"/>
                  <a:pt x="1001101" y="3337070"/>
                  <a:pt x="1001101" y="3337070"/>
                </a:cubicBezTo>
                <a:lnTo>
                  <a:pt x="978439" y="3376327"/>
                </a:lnTo>
                <a:cubicBezTo>
                  <a:pt x="978439" y="3376327"/>
                  <a:pt x="929786" y="3355456"/>
                  <a:pt x="876285" y="3324625"/>
                </a:cubicBezTo>
                <a:cubicBezTo>
                  <a:pt x="822785" y="3293746"/>
                  <a:pt x="780391" y="3262025"/>
                  <a:pt x="780391" y="3262025"/>
                </a:cubicBezTo>
                <a:close/>
                <a:moveTo>
                  <a:pt x="1595408" y="3222779"/>
                </a:moveTo>
                <a:lnTo>
                  <a:pt x="1603803" y="3226500"/>
                </a:lnTo>
                <a:cubicBezTo>
                  <a:pt x="1620013" y="3233809"/>
                  <a:pt x="1657445" y="3251340"/>
                  <a:pt x="1697573" y="3274464"/>
                </a:cubicBezTo>
                <a:cubicBezTo>
                  <a:pt x="1751048" y="3305348"/>
                  <a:pt x="1793445" y="3337065"/>
                  <a:pt x="1793445" y="3337065"/>
                </a:cubicBezTo>
                <a:lnTo>
                  <a:pt x="1770778" y="3376321"/>
                </a:lnTo>
                <a:cubicBezTo>
                  <a:pt x="1770778" y="3376321"/>
                  <a:pt x="1722130" y="3355448"/>
                  <a:pt x="1668650" y="3324621"/>
                </a:cubicBezTo>
                <a:cubicBezTo>
                  <a:pt x="1615147" y="3293736"/>
                  <a:pt x="1572757" y="3262014"/>
                  <a:pt x="1572757" y="3262014"/>
                </a:cubicBezTo>
                <a:close/>
                <a:moveTo>
                  <a:pt x="2387827" y="3222774"/>
                </a:moveTo>
                <a:lnTo>
                  <a:pt x="2396222" y="3226494"/>
                </a:lnTo>
                <a:cubicBezTo>
                  <a:pt x="2412436" y="3233802"/>
                  <a:pt x="2449861" y="3251332"/>
                  <a:pt x="2489991" y="3274457"/>
                </a:cubicBezTo>
                <a:cubicBezTo>
                  <a:pt x="2543492" y="3305343"/>
                  <a:pt x="2585884" y="3337058"/>
                  <a:pt x="2585884" y="3337058"/>
                </a:cubicBezTo>
                <a:lnTo>
                  <a:pt x="2563219" y="3376316"/>
                </a:lnTo>
                <a:cubicBezTo>
                  <a:pt x="2563219" y="3376316"/>
                  <a:pt x="2514504" y="3355442"/>
                  <a:pt x="2461070" y="3324616"/>
                </a:cubicBezTo>
                <a:cubicBezTo>
                  <a:pt x="2407568" y="3293729"/>
                  <a:pt x="2365178" y="3262011"/>
                  <a:pt x="2365178" y="3262011"/>
                </a:cubicBezTo>
                <a:close/>
                <a:moveTo>
                  <a:pt x="582212" y="3222774"/>
                </a:moveTo>
                <a:lnTo>
                  <a:pt x="604877" y="3262028"/>
                </a:lnTo>
                <a:cubicBezTo>
                  <a:pt x="604877" y="3262028"/>
                  <a:pt x="562483" y="3293749"/>
                  <a:pt x="508984" y="3324629"/>
                </a:cubicBezTo>
                <a:cubicBezTo>
                  <a:pt x="455485" y="3355521"/>
                  <a:pt x="406771" y="3376392"/>
                  <a:pt x="406771" y="3376392"/>
                </a:cubicBezTo>
                <a:lnTo>
                  <a:pt x="384109" y="3337131"/>
                </a:lnTo>
                <a:lnTo>
                  <a:pt x="384109" y="3337070"/>
                </a:lnTo>
                <a:cubicBezTo>
                  <a:pt x="384109" y="3337070"/>
                  <a:pt x="426499" y="3305358"/>
                  <a:pt x="480000" y="3274473"/>
                </a:cubicBezTo>
                <a:cubicBezTo>
                  <a:pt x="533501" y="3243559"/>
                  <a:pt x="582212" y="3222774"/>
                  <a:pt x="582212" y="3222774"/>
                </a:cubicBezTo>
                <a:close/>
                <a:moveTo>
                  <a:pt x="10559" y="3222774"/>
                </a:moveTo>
                <a:lnTo>
                  <a:pt x="10623" y="3222774"/>
                </a:lnTo>
                <a:lnTo>
                  <a:pt x="10610" y="3222802"/>
                </a:lnTo>
                <a:close/>
                <a:moveTo>
                  <a:pt x="3180244" y="3222767"/>
                </a:moveTo>
                <a:lnTo>
                  <a:pt x="3188642" y="3226486"/>
                </a:lnTo>
                <a:cubicBezTo>
                  <a:pt x="3204849" y="3233793"/>
                  <a:pt x="3242281" y="3251323"/>
                  <a:pt x="3282411" y="3274450"/>
                </a:cubicBezTo>
                <a:cubicBezTo>
                  <a:pt x="3335909" y="3305338"/>
                  <a:pt x="3378302" y="3337054"/>
                  <a:pt x="3378302" y="3337054"/>
                </a:cubicBezTo>
                <a:lnTo>
                  <a:pt x="3355638" y="3376314"/>
                </a:lnTo>
                <a:cubicBezTo>
                  <a:pt x="3355638" y="3376314"/>
                  <a:pt x="3306989" y="3355437"/>
                  <a:pt x="3253486" y="3324609"/>
                </a:cubicBezTo>
                <a:cubicBezTo>
                  <a:pt x="3199986" y="3293724"/>
                  <a:pt x="3157594" y="3262001"/>
                  <a:pt x="3157594" y="3262001"/>
                </a:cubicBezTo>
                <a:close/>
                <a:moveTo>
                  <a:pt x="1374521" y="3222767"/>
                </a:moveTo>
                <a:lnTo>
                  <a:pt x="1397185" y="3262023"/>
                </a:lnTo>
                <a:cubicBezTo>
                  <a:pt x="1397185" y="3262023"/>
                  <a:pt x="1354796" y="3293742"/>
                  <a:pt x="1301292" y="3324623"/>
                </a:cubicBezTo>
                <a:cubicBezTo>
                  <a:pt x="1247790" y="3355518"/>
                  <a:pt x="1199080" y="3376388"/>
                  <a:pt x="1199080" y="3376388"/>
                </a:cubicBezTo>
                <a:lnTo>
                  <a:pt x="1176415" y="3337129"/>
                </a:lnTo>
                <a:lnTo>
                  <a:pt x="1176479" y="3337065"/>
                </a:lnTo>
                <a:cubicBezTo>
                  <a:pt x="1176479" y="3337065"/>
                  <a:pt x="1218869" y="3305352"/>
                  <a:pt x="1272371" y="3274466"/>
                </a:cubicBezTo>
                <a:cubicBezTo>
                  <a:pt x="1325877" y="3243554"/>
                  <a:pt x="1374521" y="3222767"/>
                  <a:pt x="1374521" y="3222767"/>
                </a:cubicBezTo>
                <a:close/>
                <a:moveTo>
                  <a:pt x="802992" y="3222767"/>
                </a:moveTo>
                <a:lnTo>
                  <a:pt x="803055" y="3222767"/>
                </a:lnTo>
                <a:lnTo>
                  <a:pt x="803043" y="3222788"/>
                </a:lnTo>
                <a:close/>
                <a:moveTo>
                  <a:pt x="3972581" y="3222759"/>
                </a:moveTo>
                <a:lnTo>
                  <a:pt x="3980976" y="3226475"/>
                </a:lnTo>
                <a:cubicBezTo>
                  <a:pt x="3997184" y="3233786"/>
                  <a:pt x="4034618" y="3251315"/>
                  <a:pt x="4074744" y="3274442"/>
                </a:cubicBezTo>
                <a:cubicBezTo>
                  <a:pt x="4128245" y="3305331"/>
                  <a:pt x="4170638" y="3337049"/>
                  <a:pt x="4170638" y="3337049"/>
                </a:cubicBezTo>
                <a:lnTo>
                  <a:pt x="4147972" y="3376308"/>
                </a:lnTo>
                <a:cubicBezTo>
                  <a:pt x="4147972" y="3376308"/>
                  <a:pt x="4099258" y="3355433"/>
                  <a:pt x="4045823" y="3324604"/>
                </a:cubicBezTo>
                <a:cubicBezTo>
                  <a:pt x="3992320" y="3293716"/>
                  <a:pt x="3949930" y="3261993"/>
                  <a:pt x="3949930" y="3261993"/>
                </a:cubicBezTo>
                <a:close/>
                <a:moveTo>
                  <a:pt x="2166944" y="3222759"/>
                </a:moveTo>
                <a:lnTo>
                  <a:pt x="2189608" y="3262014"/>
                </a:lnTo>
                <a:cubicBezTo>
                  <a:pt x="2189608" y="3262014"/>
                  <a:pt x="2147216" y="3293733"/>
                  <a:pt x="2093708" y="3324616"/>
                </a:cubicBezTo>
                <a:cubicBezTo>
                  <a:pt x="2040204" y="3355511"/>
                  <a:pt x="1991490" y="3376383"/>
                  <a:pt x="1991490" y="3376383"/>
                </a:cubicBezTo>
                <a:lnTo>
                  <a:pt x="1968828" y="3337124"/>
                </a:lnTo>
                <a:lnTo>
                  <a:pt x="1968893" y="3337061"/>
                </a:lnTo>
                <a:cubicBezTo>
                  <a:pt x="1968893" y="3337061"/>
                  <a:pt x="2011281" y="3305346"/>
                  <a:pt x="2064785" y="3274459"/>
                </a:cubicBezTo>
                <a:cubicBezTo>
                  <a:pt x="2118294" y="3243547"/>
                  <a:pt x="2166944" y="3222759"/>
                  <a:pt x="2166944" y="3222759"/>
                </a:cubicBezTo>
                <a:close/>
                <a:moveTo>
                  <a:pt x="1595356" y="3222759"/>
                </a:moveTo>
                <a:lnTo>
                  <a:pt x="1595422" y="3222759"/>
                </a:lnTo>
                <a:lnTo>
                  <a:pt x="1595408" y="3222779"/>
                </a:lnTo>
                <a:close/>
                <a:moveTo>
                  <a:pt x="2387778" y="3222752"/>
                </a:moveTo>
                <a:lnTo>
                  <a:pt x="2387841" y="3222752"/>
                </a:lnTo>
                <a:lnTo>
                  <a:pt x="2387827" y="3222774"/>
                </a:lnTo>
                <a:close/>
                <a:moveTo>
                  <a:pt x="4764949" y="3222749"/>
                </a:moveTo>
                <a:lnTo>
                  <a:pt x="4773345" y="3226468"/>
                </a:lnTo>
                <a:cubicBezTo>
                  <a:pt x="4789552" y="3233779"/>
                  <a:pt x="4826985" y="3251309"/>
                  <a:pt x="4867111" y="3274434"/>
                </a:cubicBezTo>
                <a:cubicBezTo>
                  <a:pt x="4920613" y="3305325"/>
                  <a:pt x="4963005" y="3337044"/>
                  <a:pt x="4963005" y="3337044"/>
                </a:cubicBezTo>
                <a:lnTo>
                  <a:pt x="4940339" y="3376303"/>
                </a:lnTo>
                <a:cubicBezTo>
                  <a:pt x="4940339" y="3376303"/>
                  <a:pt x="4891628" y="3355428"/>
                  <a:pt x="4838187" y="3324599"/>
                </a:cubicBezTo>
                <a:cubicBezTo>
                  <a:pt x="4784686" y="3293709"/>
                  <a:pt x="4742295" y="3261989"/>
                  <a:pt x="4742295" y="3261989"/>
                </a:cubicBezTo>
                <a:close/>
                <a:moveTo>
                  <a:pt x="2959365" y="3222749"/>
                </a:moveTo>
                <a:lnTo>
                  <a:pt x="2982029" y="3262005"/>
                </a:lnTo>
                <a:cubicBezTo>
                  <a:pt x="2982029" y="3262005"/>
                  <a:pt x="2939637" y="3293728"/>
                  <a:pt x="2886133" y="3324611"/>
                </a:cubicBezTo>
                <a:cubicBezTo>
                  <a:pt x="2832637" y="3355506"/>
                  <a:pt x="2783922" y="3376377"/>
                  <a:pt x="2783922" y="3376377"/>
                </a:cubicBezTo>
                <a:lnTo>
                  <a:pt x="2761255" y="3337120"/>
                </a:lnTo>
                <a:lnTo>
                  <a:pt x="2761321" y="3337056"/>
                </a:lnTo>
                <a:cubicBezTo>
                  <a:pt x="2761321" y="3337056"/>
                  <a:pt x="2803715" y="3305339"/>
                  <a:pt x="2857216" y="3274451"/>
                </a:cubicBezTo>
                <a:cubicBezTo>
                  <a:pt x="2910714" y="3243540"/>
                  <a:pt x="2959365" y="3222749"/>
                  <a:pt x="2959365" y="3222749"/>
                </a:cubicBezTo>
                <a:close/>
                <a:moveTo>
                  <a:pt x="3180193" y="3222743"/>
                </a:moveTo>
                <a:lnTo>
                  <a:pt x="3180258" y="3222743"/>
                </a:lnTo>
                <a:lnTo>
                  <a:pt x="3180244" y="3222767"/>
                </a:lnTo>
                <a:close/>
                <a:moveTo>
                  <a:pt x="5557376" y="3222741"/>
                </a:moveTo>
                <a:lnTo>
                  <a:pt x="5565773" y="3226461"/>
                </a:lnTo>
                <a:cubicBezTo>
                  <a:pt x="5581980" y="3233772"/>
                  <a:pt x="5619411" y="3251302"/>
                  <a:pt x="5659540" y="3274426"/>
                </a:cubicBezTo>
                <a:cubicBezTo>
                  <a:pt x="5713039" y="3305317"/>
                  <a:pt x="5755429" y="3337040"/>
                  <a:pt x="5755429" y="3337040"/>
                </a:cubicBezTo>
                <a:lnTo>
                  <a:pt x="5732767" y="3376299"/>
                </a:lnTo>
                <a:cubicBezTo>
                  <a:pt x="5732767" y="3376299"/>
                  <a:pt x="5684054" y="3355423"/>
                  <a:pt x="5630617" y="3324593"/>
                </a:cubicBezTo>
                <a:cubicBezTo>
                  <a:pt x="5577117" y="3293702"/>
                  <a:pt x="5534723" y="3261978"/>
                  <a:pt x="5534723" y="3261978"/>
                </a:cubicBezTo>
                <a:close/>
                <a:moveTo>
                  <a:pt x="3751778" y="3222736"/>
                </a:moveTo>
                <a:lnTo>
                  <a:pt x="3774444" y="3261999"/>
                </a:lnTo>
                <a:cubicBezTo>
                  <a:pt x="3774444" y="3261999"/>
                  <a:pt x="3732053" y="3293720"/>
                  <a:pt x="3678554" y="3324607"/>
                </a:cubicBezTo>
                <a:cubicBezTo>
                  <a:pt x="3625053" y="3355501"/>
                  <a:pt x="3576342" y="3376372"/>
                  <a:pt x="3576342" y="3376372"/>
                </a:cubicBezTo>
                <a:lnTo>
                  <a:pt x="3553675" y="3337114"/>
                </a:lnTo>
                <a:lnTo>
                  <a:pt x="3553741" y="3337051"/>
                </a:lnTo>
                <a:cubicBezTo>
                  <a:pt x="3553741" y="3337051"/>
                  <a:pt x="3596135" y="3305331"/>
                  <a:pt x="3649632" y="3274444"/>
                </a:cubicBezTo>
                <a:cubicBezTo>
                  <a:pt x="3703129" y="3243532"/>
                  <a:pt x="3751778" y="3222736"/>
                  <a:pt x="3751778" y="3222736"/>
                </a:cubicBezTo>
                <a:close/>
                <a:moveTo>
                  <a:pt x="4544124" y="3222734"/>
                </a:moveTo>
                <a:lnTo>
                  <a:pt x="4566789" y="3261991"/>
                </a:lnTo>
                <a:cubicBezTo>
                  <a:pt x="4566789" y="3261991"/>
                  <a:pt x="4524397" y="3293713"/>
                  <a:pt x="4470896" y="3324601"/>
                </a:cubicBezTo>
                <a:cubicBezTo>
                  <a:pt x="4417395" y="3355496"/>
                  <a:pt x="4368680" y="3376369"/>
                  <a:pt x="4368680" y="3376369"/>
                </a:cubicBezTo>
                <a:lnTo>
                  <a:pt x="4346019" y="3337110"/>
                </a:lnTo>
                <a:lnTo>
                  <a:pt x="4346083" y="3337044"/>
                </a:lnTo>
                <a:cubicBezTo>
                  <a:pt x="4346083" y="3337044"/>
                  <a:pt x="4388475" y="3305327"/>
                  <a:pt x="4441974" y="3274434"/>
                </a:cubicBezTo>
                <a:cubicBezTo>
                  <a:pt x="4495475" y="3243527"/>
                  <a:pt x="4544124" y="3222734"/>
                  <a:pt x="4544124" y="3222734"/>
                </a:cubicBezTo>
                <a:close/>
                <a:moveTo>
                  <a:pt x="3972529" y="3222734"/>
                </a:moveTo>
                <a:lnTo>
                  <a:pt x="3972594" y="3222734"/>
                </a:lnTo>
                <a:lnTo>
                  <a:pt x="3972581" y="3222759"/>
                </a:lnTo>
                <a:close/>
                <a:moveTo>
                  <a:pt x="4764899" y="3222727"/>
                </a:moveTo>
                <a:lnTo>
                  <a:pt x="4764961" y="3222727"/>
                </a:lnTo>
                <a:lnTo>
                  <a:pt x="4764949" y="3222749"/>
                </a:lnTo>
                <a:close/>
                <a:moveTo>
                  <a:pt x="5336492" y="3222725"/>
                </a:moveTo>
                <a:lnTo>
                  <a:pt x="5359156" y="3261984"/>
                </a:lnTo>
                <a:cubicBezTo>
                  <a:pt x="5359156" y="3261984"/>
                  <a:pt x="5316765" y="3293706"/>
                  <a:pt x="5263262" y="3324595"/>
                </a:cubicBezTo>
                <a:cubicBezTo>
                  <a:pt x="5209762" y="3355490"/>
                  <a:pt x="5161048" y="3376365"/>
                  <a:pt x="5161048" y="3376365"/>
                </a:cubicBezTo>
                <a:lnTo>
                  <a:pt x="5138385" y="3337105"/>
                </a:lnTo>
                <a:lnTo>
                  <a:pt x="5138452" y="3337040"/>
                </a:lnTo>
                <a:cubicBezTo>
                  <a:pt x="5138452" y="3337040"/>
                  <a:pt x="5180843" y="3305320"/>
                  <a:pt x="5234343" y="3274430"/>
                </a:cubicBezTo>
                <a:cubicBezTo>
                  <a:pt x="5287844" y="3243521"/>
                  <a:pt x="5336492" y="3222725"/>
                  <a:pt x="5336492" y="3222725"/>
                </a:cubicBezTo>
                <a:close/>
                <a:moveTo>
                  <a:pt x="5557325" y="3222719"/>
                </a:moveTo>
                <a:lnTo>
                  <a:pt x="5557388" y="3222719"/>
                </a:lnTo>
                <a:lnTo>
                  <a:pt x="5557376" y="3222741"/>
                </a:lnTo>
                <a:close/>
                <a:moveTo>
                  <a:pt x="273723" y="3070837"/>
                </a:moveTo>
                <a:lnTo>
                  <a:pt x="319051" y="3070837"/>
                </a:lnTo>
                <a:cubicBezTo>
                  <a:pt x="319051" y="3070837"/>
                  <a:pt x="325372" y="3123441"/>
                  <a:pt x="325372" y="3185170"/>
                </a:cubicBezTo>
                <a:cubicBezTo>
                  <a:pt x="325372" y="3246890"/>
                  <a:pt x="319051" y="3299496"/>
                  <a:pt x="319051" y="3299496"/>
                </a:cubicBezTo>
                <a:lnTo>
                  <a:pt x="273723" y="3299496"/>
                </a:lnTo>
                <a:cubicBezTo>
                  <a:pt x="273723" y="3299496"/>
                  <a:pt x="267467" y="3246890"/>
                  <a:pt x="267467" y="3185170"/>
                </a:cubicBezTo>
                <a:cubicBezTo>
                  <a:pt x="267467" y="3123441"/>
                  <a:pt x="273723" y="3070837"/>
                  <a:pt x="273723" y="3070837"/>
                </a:cubicBezTo>
                <a:close/>
                <a:moveTo>
                  <a:pt x="1066095" y="3070828"/>
                </a:moveTo>
                <a:lnTo>
                  <a:pt x="1111424" y="3070828"/>
                </a:lnTo>
                <a:cubicBezTo>
                  <a:pt x="1111424" y="3070828"/>
                  <a:pt x="1117743" y="3123432"/>
                  <a:pt x="1117743" y="3185161"/>
                </a:cubicBezTo>
                <a:cubicBezTo>
                  <a:pt x="1117743" y="3246883"/>
                  <a:pt x="1111424" y="3299487"/>
                  <a:pt x="1111424" y="3299487"/>
                </a:cubicBezTo>
                <a:lnTo>
                  <a:pt x="1066095" y="3299487"/>
                </a:lnTo>
                <a:cubicBezTo>
                  <a:pt x="1066095" y="3299487"/>
                  <a:pt x="1059840" y="3246883"/>
                  <a:pt x="1059840" y="3185161"/>
                </a:cubicBezTo>
                <a:cubicBezTo>
                  <a:pt x="1059840" y="3123432"/>
                  <a:pt x="1066095" y="3070828"/>
                  <a:pt x="1066095" y="3070828"/>
                </a:cubicBezTo>
                <a:close/>
                <a:moveTo>
                  <a:pt x="1858507" y="3070821"/>
                </a:moveTo>
                <a:lnTo>
                  <a:pt x="1903833" y="3070821"/>
                </a:lnTo>
                <a:cubicBezTo>
                  <a:pt x="1903833" y="3070821"/>
                  <a:pt x="1910149" y="3123424"/>
                  <a:pt x="1910149" y="3185152"/>
                </a:cubicBezTo>
                <a:cubicBezTo>
                  <a:pt x="1910149" y="3246876"/>
                  <a:pt x="1903833" y="3299481"/>
                  <a:pt x="1903833" y="3299481"/>
                </a:cubicBezTo>
                <a:lnTo>
                  <a:pt x="1858507" y="3299481"/>
                </a:lnTo>
                <a:cubicBezTo>
                  <a:pt x="1858507" y="3299481"/>
                  <a:pt x="1852249" y="3246876"/>
                  <a:pt x="1852249" y="3185152"/>
                </a:cubicBezTo>
                <a:cubicBezTo>
                  <a:pt x="1852249" y="3123424"/>
                  <a:pt x="1858507" y="3070821"/>
                  <a:pt x="1858507" y="3070821"/>
                </a:cubicBezTo>
                <a:close/>
                <a:moveTo>
                  <a:pt x="2650940" y="3070811"/>
                </a:moveTo>
                <a:lnTo>
                  <a:pt x="2696266" y="3070811"/>
                </a:lnTo>
                <a:cubicBezTo>
                  <a:pt x="2696266" y="3070811"/>
                  <a:pt x="2702585" y="3123414"/>
                  <a:pt x="2702585" y="3185143"/>
                </a:cubicBezTo>
                <a:cubicBezTo>
                  <a:pt x="2702585" y="3246869"/>
                  <a:pt x="2696266" y="3299475"/>
                  <a:pt x="2696266" y="3299475"/>
                </a:cubicBezTo>
                <a:lnTo>
                  <a:pt x="2650940" y="3299475"/>
                </a:lnTo>
                <a:cubicBezTo>
                  <a:pt x="2650940" y="3299475"/>
                  <a:pt x="2644617" y="3246869"/>
                  <a:pt x="2644617" y="3185143"/>
                </a:cubicBezTo>
                <a:cubicBezTo>
                  <a:pt x="2644617" y="3123414"/>
                  <a:pt x="2650940" y="3070811"/>
                  <a:pt x="2650940" y="3070811"/>
                </a:cubicBezTo>
                <a:close/>
                <a:moveTo>
                  <a:pt x="3443358" y="3070801"/>
                </a:moveTo>
                <a:lnTo>
                  <a:pt x="3488682" y="3070801"/>
                </a:lnTo>
                <a:cubicBezTo>
                  <a:pt x="3488682" y="3070801"/>
                  <a:pt x="3495001" y="3123406"/>
                  <a:pt x="3495001" y="3185134"/>
                </a:cubicBezTo>
                <a:cubicBezTo>
                  <a:pt x="3495001" y="3246862"/>
                  <a:pt x="3488682" y="3299467"/>
                  <a:pt x="3488682" y="3299467"/>
                </a:cubicBezTo>
                <a:lnTo>
                  <a:pt x="3443358" y="3299467"/>
                </a:lnTo>
                <a:cubicBezTo>
                  <a:pt x="3443358" y="3299467"/>
                  <a:pt x="3437037" y="3246862"/>
                  <a:pt x="3437037" y="3185134"/>
                </a:cubicBezTo>
                <a:cubicBezTo>
                  <a:pt x="3437037" y="3123406"/>
                  <a:pt x="3443358" y="3070801"/>
                  <a:pt x="3443358" y="3070801"/>
                </a:cubicBezTo>
                <a:close/>
                <a:moveTo>
                  <a:pt x="4235631" y="3070791"/>
                </a:moveTo>
                <a:lnTo>
                  <a:pt x="4280961" y="3070791"/>
                </a:lnTo>
                <a:cubicBezTo>
                  <a:pt x="4280961" y="3070791"/>
                  <a:pt x="4287283" y="3123397"/>
                  <a:pt x="4287283" y="3185127"/>
                </a:cubicBezTo>
                <a:cubicBezTo>
                  <a:pt x="4287283" y="3246857"/>
                  <a:pt x="4280961" y="3299460"/>
                  <a:pt x="4280961" y="3299460"/>
                </a:cubicBezTo>
                <a:lnTo>
                  <a:pt x="4235631" y="3299460"/>
                </a:lnTo>
                <a:cubicBezTo>
                  <a:pt x="4235631" y="3299460"/>
                  <a:pt x="4229375" y="3246857"/>
                  <a:pt x="4229375" y="3185127"/>
                </a:cubicBezTo>
                <a:cubicBezTo>
                  <a:pt x="4229375" y="3123397"/>
                  <a:pt x="4235631" y="3070791"/>
                  <a:pt x="4235631" y="3070791"/>
                </a:cubicBezTo>
                <a:close/>
                <a:moveTo>
                  <a:pt x="5028063" y="3070784"/>
                </a:moveTo>
                <a:lnTo>
                  <a:pt x="5073393" y="3070784"/>
                </a:lnTo>
                <a:cubicBezTo>
                  <a:pt x="5073393" y="3070784"/>
                  <a:pt x="5079711" y="3123389"/>
                  <a:pt x="5079711" y="3185118"/>
                </a:cubicBezTo>
                <a:cubicBezTo>
                  <a:pt x="5079711" y="3246847"/>
                  <a:pt x="5073393" y="3299452"/>
                  <a:pt x="5073393" y="3299452"/>
                </a:cubicBezTo>
                <a:lnTo>
                  <a:pt x="5028063" y="3299452"/>
                </a:lnTo>
                <a:cubicBezTo>
                  <a:pt x="5028063" y="3299452"/>
                  <a:pt x="5021806" y="3246847"/>
                  <a:pt x="5021806" y="3185118"/>
                </a:cubicBezTo>
                <a:cubicBezTo>
                  <a:pt x="5021806" y="3123389"/>
                  <a:pt x="5028063" y="3070784"/>
                  <a:pt x="5028063" y="3070784"/>
                </a:cubicBezTo>
                <a:close/>
                <a:moveTo>
                  <a:pt x="5820488" y="3070773"/>
                </a:moveTo>
                <a:lnTo>
                  <a:pt x="5865816" y="3070773"/>
                </a:lnTo>
                <a:cubicBezTo>
                  <a:pt x="5865816" y="3070773"/>
                  <a:pt x="5872137" y="3123380"/>
                  <a:pt x="5872137" y="3185110"/>
                </a:cubicBezTo>
                <a:cubicBezTo>
                  <a:pt x="5872137" y="3246841"/>
                  <a:pt x="5865816" y="3299447"/>
                  <a:pt x="5865816" y="3299447"/>
                </a:cubicBezTo>
                <a:lnTo>
                  <a:pt x="5820488" y="3299447"/>
                </a:lnTo>
                <a:cubicBezTo>
                  <a:pt x="5820488" y="3299447"/>
                  <a:pt x="5814231" y="3246841"/>
                  <a:pt x="5814231" y="3185110"/>
                </a:cubicBezTo>
                <a:cubicBezTo>
                  <a:pt x="5814231" y="3123380"/>
                  <a:pt x="5820488" y="3070773"/>
                  <a:pt x="5820488" y="3070773"/>
                </a:cubicBezTo>
                <a:close/>
                <a:moveTo>
                  <a:pt x="185939" y="2994101"/>
                </a:moveTo>
                <a:lnTo>
                  <a:pt x="208602" y="3033369"/>
                </a:lnTo>
                <a:cubicBezTo>
                  <a:pt x="208602" y="3033369"/>
                  <a:pt x="166212" y="3065093"/>
                  <a:pt x="112710" y="3095989"/>
                </a:cubicBezTo>
                <a:cubicBezTo>
                  <a:pt x="59207" y="3126889"/>
                  <a:pt x="10495" y="3147698"/>
                  <a:pt x="10495" y="3147698"/>
                </a:cubicBezTo>
                <a:lnTo>
                  <a:pt x="0" y="3129521"/>
                </a:lnTo>
                <a:lnTo>
                  <a:pt x="0" y="3099752"/>
                </a:lnTo>
                <a:lnTo>
                  <a:pt x="15778" y="3088716"/>
                </a:lnTo>
                <a:cubicBezTo>
                  <a:pt x="33064" y="3076922"/>
                  <a:pt x="57037" y="3061266"/>
                  <a:pt x="83787" y="3045818"/>
                </a:cubicBezTo>
                <a:cubicBezTo>
                  <a:pt x="137291" y="3014914"/>
                  <a:pt x="185939" y="2994101"/>
                  <a:pt x="185939" y="2994101"/>
                </a:cubicBezTo>
                <a:close/>
                <a:moveTo>
                  <a:pt x="978375" y="2994092"/>
                </a:moveTo>
                <a:lnTo>
                  <a:pt x="1001037" y="3033360"/>
                </a:lnTo>
                <a:cubicBezTo>
                  <a:pt x="1001037" y="3033360"/>
                  <a:pt x="958645" y="3065085"/>
                  <a:pt x="905143" y="3095980"/>
                </a:cubicBezTo>
                <a:cubicBezTo>
                  <a:pt x="851643" y="3126880"/>
                  <a:pt x="802928" y="3147688"/>
                  <a:pt x="802928" y="3147688"/>
                </a:cubicBezTo>
                <a:lnTo>
                  <a:pt x="780267" y="3108434"/>
                </a:lnTo>
                <a:lnTo>
                  <a:pt x="780328" y="3108434"/>
                </a:lnTo>
                <a:cubicBezTo>
                  <a:pt x="780328" y="3108434"/>
                  <a:pt x="822721" y="3076703"/>
                  <a:pt x="876221" y="3045807"/>
                </a:cubicBezTo>
                <a:cubicBezTo>
                  <a:pt x="929723" y="3014905"/>
                  <a:pt x="978375" y="2994092"/>
                  <a:pt x="978375" y="2994092"/>
                </a:cubicBezTo>
                <a:close/>
                <a:moveTo>
                  <a:pt x="1770715" y="2994086"/>
                </a:moveTo>
                <a:lnTo>
                  <a:pt x="1793380" y="3033350"/>
                </a:lnTo>
                <a:cubicBezTo>
                  <a:pt x="1793380" y="3033350"/>
                  <a:pt x="1750985" y="3065075"/>
                  <a:pt x="1697507" y="3095972"/>
                </a:cubicBezTo>
                <a:cubicBezTo>
                  <a:pt x="1644002" y="3126872"/>
                  <a:pt x="1595293" y="3147681"/>
                  <a:pt x="1595293" y="3147681"/>
                </a:cubicBezTo>
                <a:lnTo>
                  <a:pt x="1572625" y="3108420"/>
                </a:lnTo>
                <a:lnTo>
                  <a:pt x="1572692" y="3108420"/>
                </a:lnTo>
                <a:cubicBezTo>
                  <a:pt x="1572692" y="3108420"/>
                  <a:pt x="1615084" y="3076694"/>
                  <a:pt x="1668586" y="3045796"/>
                </a:cubicBezTo>
                <a:cubicBezTo>
                  <a:pt x="1722063" y="3014895"/>
                  <a:pt x="1770715" y="2994086"/>
                  <a:pt x="1770715" y="2994086"/>
                </a:cubicBezTo>
                <a:close/>
                <a:moveTo>
                  <a:pt x="2563155" y="2994070"/>
                </a:moveTo>
                <a:lnTo>
                  <a:pt x="2585820" y="3033340"/>
                </a:lnTo>
                <a:cubicBezTo>
                  <a:pt x="2585820" y="3033340"/>
                  <a:pt x="2543429" y="3065066"/>
                  <a:pt x="2489926" y="3095962"/>
                </a:cubicBezTo>
                <a:cubicBezTo>
                  <a:pt x="2436425" y="3126864"/>
                  <a:pt x="2387716" y="3147673"/>
                  <a:pt x="2387716" y="3147673"/>
                </a:cubicBezTo>
                <a:lnTo>
                  <a:pt x="2365053" y="3108416"/>
                </a:lnTo>
                <a:lnTo>
                  <a:pt x="2365115" y="3108416"/>
                </a:lnTo>
                <a:cubicBezTo>
                  <a:pt x="2365115" y="3108416"/>
                  <a:pt x="2407507" y="3076685"/>
                  <a:pt x="2461004" y="3045796"/>
                </a:cubicBezTo>
                <a:cubicBezTo>
                  <a:pt x="2514504" y="3014887"/>
                  <a:pt x="2563155" y="2994070"/>
                  <a:pt x="2563155" y="2994070"/>
                </a:cubicBezTo>
                <a:close/>
                <a:moveTo>
                  <a:pt x="3355572" y="2994067"/>
                </a:moveTo>
                <a:lnTo>
                  <a:pt x="3378237" y="3033333"/>
                </a:lnTo>
                <a:cubicBezTo>
                  <a:pt x="3378237" y="3033333"/>
                  <a:pt x="3335846" y="3065056"/>
                  <a:pt x="3282344" y="3095955"/>
                </a:cubicBezTo>
                <a:cubicBezTo>
                  <a:pt x="3228845" y="3126856"/>
                  <a:pt x="3180130" y="3147665"/>
                  <a:pt x="3180130" y="3147665"/>
                </a:cubicBezTo>
                <a:lnTo>
                  <a:pt x="3157465" y="3108402"/>
                </a:lnTo>
                <a:lnTo>
                  <a:pt x="3157529" y="3108402"/>
                </a:lnTo>
                <a:cubicBezTo>
                  <a:pt x="3157529" y="3108402"/>
                  <a:pt x="3199921" y="3076675"/>
                  <a:pt x="3253423" y="3045786"/>
                </a:cubicBezTo>
                <a:cubicBezTo>
                  <a:pt x="3306922" y="3014876"/>
                  <a:pt x="3355572" y="2994067"/>
                  <a:pt x="3355572" y="2994067"/>
                </a:cubicBezTo>
                <a:close/>
                <a:moveTo>
                  <a:pt x="4147907" y="2994056"/>
                </a:moveTo>
                <a:lnTo>
                  <a:pt x="4170572" y="3033324"/>
                </a:lnTo>
                <a:cubicBezTo>
                  <a:pt x="4170572" y="3033324"/>
                  <a:pt x="4128181" y="3065047"/>
                  <a:pt x="4074680" y="3095945"/>
                </a:cubicBezTo>
                <a:cubicBezTo>
                  <a:pt x="4021176" y="3126844"/>
                  <a:pt x="3972463" y="3147657"/>
                  <a:pt x="3972463" y="3147657"/>
                </a:cubicBezTo>
                <a:lnTo>
                  <a:pt x="3949801" y="3108398"/>
                </a:lnTo>
                <a:lnTo>
                  <a:pt x="3949866" y="3108398"/>
                </a:lnTo>
                <a:cubicBezTo>
                  <a:pt x="3949866" y="3108398"/>
                  <a:pt x="3992258" y="3076666"/>
                  <a:pt x="4045760" y="3045775"/>
                </a:cubicBezTo>
                <a:cubicBezTo>
                  <a:pt x="4099257" y="3014866"/>
                  <a:pt x="4147907" y="2994056"/>
                  <a:pt x="4147907" y="2994056"/>
                </a:cubicBezTo>
                <a:close/>
                <a:moveTo>
                  <a:pt x="406823" y="2994054"/>
                </a:moveTo>
                <a:lnTo>
                  <a:pt x="415219" y="2997767"/>
                </a:lnTo>
                <a:cubicBezTo>
                  <a:pt x="431427" y="3005072"/>
                  <a:pt x="468858" y="3022576"/>
                  <a:pt x="508984" y="3045753"/>
                </a:cubicBezTo>
                <a:cubicBezTo>
                  <a:pt x="562483" y="3076642"/>
                  <a:pt x="604877" y="3108370"/>
                  <a:pt x="604877" y="3108370"/>
                </a:cubicBezTo>
                <a:lnTo>
                  <a:pt x="582212" y="3147632"/>
                </a:lnTo>
                <a:cubicBezTo>
                  <a:pt x="582212" y="3147632"/>
                  <a:pt x="533501" y="3126757"/>
                  <a:pt x="480064" y="3095923"/>
                </a:cubicBezTo>
                <a:cubicBezTo>
                  <a:pt x="426563" y="3065023"/>
                  <a:pt x="384172" y="3033302"/>
                  <a:pt x="384172" y="3033302"/>
                </a:cubicBezTo>
                <a:close/>
                <a:moveTo>
                  <a:pt x="4940339" y="2994048"/>
                </a:moveTo>
                <a:lnTo>
                  <a:pt x="4963005" y="3033314"/>
                </a:lnTo>
                <a:cubicBezTo>
                  <a:pt x="4963005" y="3033314"/>
                  <a:pt x="4920613" y="3065040"/>
                  <a:pt x="4867111" y="3095941"/>
                </a:cubicBezTo>
                <a:cubicBezTo>
                  <a:pt x="4813607" y="3126839"/>
                  <a:pt x="4764899" y="3147650"/>
                  <a:pt x="4764899" y="3147650"/>
                </a:cubicBezTo>
                <a:lnTo>
                  <a:pt x="4742234" y="3108388"/>
                </a:lnTo>
                <a:lnTo>
                  <a:pt x="4742299" y="3108388"/>
                </a:lnTo>
                <a:cubicBezTo>
                  <a:pt x="4742299" y="3108388"/>
                  <a:pt x="4784690" y="3076658"/>
                  <a:pt x="4838192" y="3045765"/>
                </a:cubicBezTo>
                <a:cubicBezTo>
                  <a:pt x="4891691" y="3014859"/>
                  <a:pt x="4940339" y="2994048"/>
                  <a:pt x="4940339" y="2994048"/>
                </a:cubicBezTo>
                <a:close/>
                <a:moveTo>
                  <a:pt x="1199194" y="2994046"/>
                </a:moveTo>
                <a:lnTo>
                  <a:pt x="1207591" y="2997760"/>
                </a:lnTo>
                <a:cubicBezTo>
                  <a:pt x="1223798" y="3005064"/>
                  <a:pt x="1261232" y="3022567"/>
                  <a:pt x="1301358" y="3045742"/>
                </a:cubicBezTo>
                <a:cubicBezTo>
                  <a:pt x="1354860" y="3076636"/>
                  <a:pt x="1397251" y="3108363"/>
                  <a:pt x="1397251" y="3108363"/>
                </a:cubicBezTo>
                <a:lnTo>
                  <a:pt x="1374587" y="3147623"/>
                </a:lnTo>
                <a:cubicBezTo>
                  <a:pt x="1374587" y="3147623"/>
                  <a:pt x="1325940" y="3126747"/>
                  <a:pt x="1272437" y="3095914"/>
                </a:cubicBezTo>
                <a:cubicBezTo>
                  <a:pt x="1218935" y="3065014"/>
                  <a:pt x="1176543" y="3033293"/>
                  <a:pt x="1176543" y="3033293"/>
                </a:cubicBezTo>
                <a:close/>
                <a:moveTo>
                  <a:pt x="5732703" y="2994037"/>
                </a:moveTo>
                <a:lnTo>
                  <a:pt x="5755369" y="3033302"/>
                </a:lnTo>
                <a:cubicBezTo>
                  <a:pt x="5755369" y="3033302"/>
                  <a:pt x="5712976" y="3065030"/>
                  <a:pt x="5659475" y="3095927"/>
                </a:cubicBezTo>
                <a:cubicBezTo>
                  <a:pt x="5605974" y="3126830"/>
                  <a:pt x="5557261" y="3147639"/>
                  <a:pt x="5557261" y="3147639"/>
                </a:cubicBezTo>
                <a:lnTo>
                  <a:pt x="5534598" y="3108378"/>
                </a:lnTo>
                <a:lnTo>
                  <a:pt x="5534662" y="3108378"/>
                </a:lnTo>
                <a:cubicBezTo>
                  <a:pt x="5534662" y="3108378"/>
                  <a:pt x="5577052" y="3076648"/>
                  <a:pt x="5630554" y="3045753"/>
                </a:cubicBezTo>
                <a:cubicBezTo>
                  <a:pt x="5684055" y="3014848"/>
                  <a:pt x="5732703" y="2994037"/>
                  <a:pt x="5732703" y="2994037"/>
                </a:cubicBezTo>
                <a:close/>
                <a:moveTo>
                  <a:pt x="1991605" y="2994037"/>
                </a:moveTo>
                <a:lnTo>
                  <a:pt x="2000001" y="2997749"/>
                </a:lnTo>
                <a:cubicBezTo>
                  <a:pt x="2016209" y="3005055"/>
                  <a:pt x="2053645" y="3022557"/>
                  <a:pt x="2093772" y="3045732"/>
                </a:cubicBezTo>
                <a:cubicBezTo>
                  <a:pt x="2147282" y="3076627"/>
                  <a:pt x="2189673" y="3108353"/>
                  <a:pt x="2189673" y="3108353"/>
                </a:cubicBezTo>
                <a:lnTo>
                  <a:pt x="2167008" y="3147615"/>
                </a:lnTo>
                <a:cubicBezTo>
                  <a:pt x="2167008" y="3147615"/>
                  <a:pt x="2118359" y="3126740"/>
                  <a:pt x="2064848" y="3095905"/>
                </a:cubicBezTo>
                <a:cubicBezTo>
                  <a:pt x="2011345" y="3065006"/>
                  <a:pt x="1968954" y="3033282"/>
                  <a:pt x="1968954" y="3033282"/>
                </a:cubicBezTo>
                <a:close/>
                <a:moveTo>
                  <a:pt x="406771" y="2994035"/>
                </a:moveTo>
                <a:lnTo>
                  <a:pt x="406836" y="2994035"/>
                </a:lnTo>
                <a:lnTo>
                  <a:pt x="406823" y="2994054"/>
                </a:lnTo>
                <a:close/>
                <a:moveTo>
                  <a:pt x="2784039" y="2994030"/>
                </a:moveTo>
                <a:lnTo>
                  <a:pt x="2792433" y="2997740"/>
                </a:lnTo>
                <a:cubicBezTo>
                  <a:pt x="2808644" y="3005046"/>
                  <a:pt x="2846075" y="3022547"/>
                  <a:pt x="2886199" y="3045721"/>
                </a:cubicBezTo>
                <a:cubicBezTo>
                  <a:pt x="2939703" y="3076618"/>
                  <a:pt x="2982097" y="3108346"/>
                  <a:pt x="2982097" y="3108346"/>
                </a:cubicBezTo>
                <a:lnTo>
                  <a:pt x="2959430" y="3147606"/>
                </a:lnTo>
                <a:cubicBezTo>
                  <a:pt x="2959430" y="3147606"/>
                  <a:pt x="2910779" y="3126729"/>
                  <a:pt x="2857283" y="3095896"/>
                </a:cubicBezTo>
                <a:cubicBezTo>
                  <a:pt x="2803779" y="3064997"/>
                  <a:pt x="2761385" y="3033273"/>
                  <a:pt x="2761385" y="3033273"/>
                </a:cubicBezTo>
                <a:close/>
                <a:moveTo>
                  <a:pt x="1199144" y="2994026"/>
                </a:moveTo>
                <a:lnTo>
                  <a:pt x="1199206" y="2994026"/>
                </a:lnTo>
                <a:lnTo>
                  <a:pt x="1199194" y="2994046"/>
                </a:lnTo>
                <a:close/>
                <a:moveTo>
                  <a:pt x="3576458" y="2994022"/>
                </a:moveTo>
                <a:lnTo>
                  <a:pt x="3584854" y="2997729"/>
                </a:lnTo>
                <a:cubicBezTo>
                  <a:pt x="3601064" y="3005034"/>
                  <a:pt x="3638493" y="3022538"/>
                  <a:pt x="3678618" y="3045709"/>
                </a:cubicBezTo>
                <a:cubicBezTo>
                  <a:pt x="3732116" y="3076607"/>
                  <a:pt x="3774507" y="3108336"/>
                  <a:pt x="3774507" y="3108336"/>
                </a:cubicBezTo>
                <a:lnTo>
                  <a:pt x="3751844" y="3147598"/>
                </a:lnTo>
                <a:cubicBezTo>
                  <a:pt x="3751844" y="3147598"/>
                  <a:pt x="3703193" y="3126721"/>
                  <a:pt x="3649698" y="3095887"/>
                </a:cubicBezTo>
                <a:cubicBezTo>
                  <a:pt x="3596198" y="3064988"/>
                  <a:pt x="3553805" y="3033268"/>
                  <a:pt x="3553805" y="3033268"/>
                </a:cubicBezTo>
                <a:close/>
                <a:moveTo>
                  <a:pt x="1991555" y="2994015"/>
                </a:moveTo>
                <a:lnTo>
                  <a:pt x="1991620" y="2994015"/>
                </a:lnTo>
                <a:lnTo>
                  <a:pt x="1991605" y="2994037"/>
                </a:lnTo>
                <a:close/>
                <a:moveTo>
                  <a:pt x="4368734" y="2994009"/>
                </a:moveTo>
                <a:lnTo>
                  <a:pt x="4377133" y="2997722"/>
                </a:lnTo>
                <a:cubicBezTo>
                  <a:pt x="4393335" y="3005027"/>
                  <a:pt x="4430767" y="3022529"/>
                  <a:pt x="4470896" y="3045709"/>
                </a:cubicBezTo>
                <a:cubicBezTo>
                  <a:pt x="4524397" y="3076600"/>
                  <a:pt x="4566786" y="3108327"/>
                  <a:pt x="4566786" y="3108327"/>
                </a:cubicBezTo>
                <a:lnTo>
                  <a:pt x="4544124" y="3147590"/>
                </a:lnTo>
                <a:cubicBezTo>
                  <a:pt x="4544124" y="3147590"/>
                  <a:pt x="4495410" y="3126713"/>
                  <a:pt x="4441974" y="3095879"/>
                </a:cubicBezTo>
                <a:cubicBezTo>
                  <a:pt x="4388473" y="3064980"/>
                  <a:pt x="4346083" y="3033258"/>
                  <a:pt x="4346083" y="3033258"/>
                </a:cubicBezTo>
                <a:close/>
                <a:moveTo>
                  <a:pt x="2783988" y="2994009"/>
                </a:moveTo>
                <a:lnTo>
                  <a:pt x="2784048" y="2994009"/>
                </a:lnTo>
                <a:lnTo>
                  <a:pt x="2784039" y="2994030"/>
                </a:lnTo>
                <a:close/>
                <a:moveTo>
                  <a:pt x="5161164" y="2994000"/>
                </a:moveTo>
                <a:lnTo>
                  <a:pt x="5169559" y="2997712"/>
                </a:lnTo>
                <a:cubicBezTo>
                  <a:pt x="5185768" y="3005015"/>
                  <a:pt x="5223201" y="3022520"/>
                  <a:pt x="5263326" y="3045698"/>
                </a:cubicBezTo>
                <a:cubicBezTo>
                  <a:pt x="5316827" y="3076591"/>
                  <a:pt x="5359219" y="3108319"/>
                  <a:pt x="5359219" y="3108319"/>
                </a:cubicBezTo>
                <a:lnTo>
                  <a:pt x="5336555" y="3147581"/>
                </a:lnTo>
                <a:cubicBezTo>
                  <a:pt x="5336555" y="3147581"/>
                  <a:pt x="5287844" y="3126705"/>
                  <a:pt x="5234405" y="3095869"/>
                </a:cubicBezTo>
                <a:cubicBezTo>
                  <a:pt x="5180903" y="3064970"/>
                  <a:pt x="5138513" y="3033246"/>
                  <a:pt x="5138513" y="3033246"/>
                </a:cubicBezTo>
                <a:close/>
                <a:moveTo>
                  <a:pt x="3576404" y="2994000"/>
                </a:moveTo>
                <a:lnTo>
                  <a:pt x="3576470" y="2994000"/>
                </a:lnTo>
                <a:lnTo>
                  <a:pt x="3576458" y="2994022"/>
                </a:lnTo>
                <a:close/>
                <a:moveTo>
                  <a:pt x="4368680" y="2993987"/>
                </a:moveTo>
                <a:lnTo>
                  <a:pt x="4368743" y="2993987"/>
                </a:lnTo>
                <a:lnTo>
                  <a:pt x="4368734" y="2994009"/>
                </a:lnTo>
                <a:close/>
                <a:moveTo>
                  <a:pt x="5161113" y="2993979"/>
                </a:moveTo>
                <a:lnTo>
                  <a:pt x="5161176" y="2993979"/>
                </a:lnTo>
                <a:lnTo>
                  <a:pt x="5161164" y="2994000"/>
                </a:lnTo>
                <a:close/>
                <a:moveTo>
                  <a:pt x="5953539" y="2993969"/>
                </a:moveTo>
                <a:cubicBezTo>
                  <a:pt x="5953539" y="2993969"/>
                  <a:pt x="6002251" y="3014782"/>
                  <a:pt x="6055753" y="3045687"/>
                </a:cubicBezTo>
                <a:lnTo>
                  <a:pt x="6114357" y="3082682"/>
                </a:lnTo>
                <a:lnTo>
                  <a:pt x="6114357" y="3140944"/>
                </a:lnTo>
                <a:lnTo>
                  <a:pt x="6097938" y="3133279"/>
                </a:lnTo>
                <a:cubicBezTo>
                  <a:pt x="6079072" y="3124206"/>
                  <a:pt x="6053519" y="3111278"/>
                  <a:pt x="6026769" y="3095861"/>
                </a:cubicBezTo>
                <a:cubicBezTo>
                  <a:pt x="5973268" y="3064962"/>
                  <a:pt x="5930874" y="3033237"/>
                  <a:pt x="5930874" y="3033237"/>
                </a:cubicBezTo>
                <a:close/>
                <a:moveTo>
                  <a:pt x="669876" y="2842079"/>
                </a:moveTo>
                <a:lnTo>
                  <a:pt x="715204" y="2842079"/>
                </a:lnTo>
                <a:cubicBezTo>
                  <a:pt x="715204" y="2842079"/>
                  <a:pt x="721525" y="2894695"/>
                  <a:pt x="721525" y="2956496"/>
                </a:cubicBezTo>
                <a:cubicBezTo>
                  <a:pt x="721525" y="3018299"/>
                  <a:pt x="715204" y="3070831"/>
                  <a:pt x="715204" y="3070831"/>
                </a:cubicBezTo>
                <a:lnTo>
                  <a:pt x="669876" y="3070831"/>
                </a:lnTo>
                <a:cubicBezTo>
                  <a:pt x="669876" y="3070831"/>
                  <a:pt x="663619" y="3018233"/>
                  <a:pt x="663619" y="2956496"/>
                </a:cubicBezTo>
                <a:cubicBezTo>
                  <a:pt x="663619" y="2894762"/>
                  <a:pt x="669876" y="2842079"/>
                  <a:pt x="669876" y="2842079"/>
                </a:cubicBezTo>
                <a:close/>
                <a:moveTo>
                  <a:pt x="1462306" y="2842071"/>
                </a:moveTo>
                <a:lnTo>
                  <a:pt x="1507634" y="2842071"/>
                </a:lnTo>
                <a:cubicBezTo>
                  <a:pt x="1507634" y="2842071"/>
                  <a:pt x="1513955" y="2894686"/>
                  <a:pt x="1513955" y="2956486"/>
                </a:cubicBezTo>
                <a:cubicBezTo>
                  <a:pt x="1513955" y="3018287"/>
                  <a:pt x="1507634" y="3070822"/>
                  <a:pt x="1507634" y="3070822"/>
                </a:cubicBezTo>
                <a:lnTo>
                  <a:pt x="1462306" y="3070822"/>
                </a:lnTo>
                <a:cubicBezTo>
                  <a:pt x="1462306" y="3070822"/>
                  <a:pt x="1455985" y="3018223"/>
                  <a:pt x="1455985" y="2956486"/>
                </a:cubicBezTo>
                <a:cubicBezTo>
                  <a:pt x="1455985" y="2894751"/>
                  <a:pt x="1462306" y="2842071"/>
                  <a:pt x="1462306" y="2842071"/>
                </a:cubicBezTo>
                <a:close/>
                <a:moveTo>
                  <a:pt x="2254725" y="2842061"/>
                </a:moveTo>
                <a:lnTo>
                  <a:pt x="2300053" y="2842061"/>
                </a:lnTo>
                <a:cubicBezTo>
                  <a:pt x="2300053" y="2842061"/>
                  <a:pt x="2306378" y="2894677"/>
                  <a:pt x="2306378" y="2956476"/>
                </a:cubicBezTo>
                <a:cubicBezTo>
                  <a:pt x="2306378" y="3018279"/>
                  <a:pt x="2300053" y="3070815"/>
                  <a:pt x="2300053" y="3070815"/>
                </a:cubicBezTo>
                <a:lnTo>
                  <a:pt x="2254725" y="3070815"/>
                </a:lnTo>
                <a:cubicBezTo>
                  <a:pt x="2254725" y="3070815"/>
                  <a:pt x="2248468" y="3018215"/>
                  <a:pt x="2248468" y="2956476"/>
                </a:cubicBezTo>
                <a:cubicBezTo>
                  <a:pt x="2248468" y="2894739"/>
                  <a:pt x="2254725" y="2842061"/>
                  <a:pt x="2254725" y="2842061"/>
                </a:cubicBezTo>
                <a:close/>
                <a:moveTo>
                  <a:pt x="3047151" y="2842053"/>
                </a:moveTo>
                <a:lnTo>
                  <a:pt x="3092475" y="2842053"/>
                </a:lnTo>
                <a:cubicBezTo>
                  <a:pt x="3092475" y="2842053"/>
                  <a:pt x="3098798" y="2894668"/>
                  <a:pt x="3098798" y="2956467"/>
                </a:cubicBezTo>
                <a:cubicBezTo>
                  <a:pt x="3098798" y="3018270"/>
                  <a:pt x="3092475" y="3070805"/>
                  <a:pt x="3092475" y="3070805"/>
                </a:cubicBezTo>
                <a:lnTo>
                  <a:pt x="3047151" y="3070805"/>
                </a:lnTo>
                <a:cubicBezTo>
                  <a:pt x="3047151" y="3070805"/>
                  <a:pt x="3040896" y="3018206"/>
                  <a:pt x="3040896" y="2956467"/>
                </a:cubicBezTo>
                <a:cubicBezTo>
                  <a:pt x="3040896" y="2894730"/>
                  <a:pt x="3047151" y="2842053"/>
                  <a:pt x="3047151" y="2842053"/>
                </a:cubicBezTo>
                <a:close/>
                <a:moveTo>
                  <a:pt x="3839502" y="2842044"/>
                </a:moveTo>
                <a:lnTo>
                  <a:pt x="3884741" y="2842044"/>
                </a:lnTo>
                <a:cubicBezTo>
                  <a:pt x="3884741" y="2842044"/>
                  <a:pt x="3891062" y="2894658"/>
                  <a:pt x="3891062" y="2956458"/>
                </a:cubicBezTo>
                <a:cubicBezTo>
                  <a:pt x="3891062" y="3018261"/>
                  <a:pt x="3884741" y="3070796"/>
                  <a:pt x="3884741" y="3070796"/>
                </a:cubicBezTo>
                <a:lnTo>
                  <a:pt x="3839502" y="3070796"/>
                </a:lnTo>
                <a:cubicBezTo>
                  <a:pt x="3839502" y="3070796"/>
                  <a:pt x="3833245" y="3018195"/>
                  <a:pt x="3833245" y="2956458"/>
                </a:cubicBezTo>
                <a:cubicBezTo>
                  <a:pt x="3833245" y="2894724"/>
                  <a:pt x="3839502" y="2842044"/>
                  <a:pt x="3839502" y="2842044"/>
                </a:cubicBezTo>
                <a:close/>
                <a:moveTo>
                  <a:pt x="4631846" y="2842035"/>
                </a:moveTo>
                <a:lnTo>
                  <a:pt x="4677177" y="2842035"/>
                </a:lnTo>
                <a:cubicBezTo>
                  <a:pt x="4677177" y="2842035"/>
                  <a:pt x="4683497" y="2894648"/>
                  <a:pt x="4683497" y="2956448"/>
                </a:cubicBezTo>
                <a:cubicBezTo>
                  <a:pt x="4683497" y="3018250"/>
                  <a:pt x="4677177" y="3070787"/>
                  <a:pt x="4677177" y="3070787"/>
                </a:cubicBezTo>
                <a:lnTo>
                  <a:pt x="4631846" y="3070787"/>
                </a:lnTo>
                <a:cubicBezTo>
                  <a:pt x="4631846" y="3070787"/>
                  <a:pt x="4625590" y="3018186"/>
                  <a:pt x="4625590" y="2956448"/>
                </a:cubicBezTo>
                <a:cubicBezTo>
                  <a:pt x="4625590" y="2894715"/>
                  <a:pt x="4631846" y="2842035"/>
                  <a:pt x="4631846" y="2842035"/>
                </a:cubicBezTo>
                <a:close/>
                <a:moveTo>
                  <a:pt x="5424276" y="2842026"/>
                </a:moveTo>
                <a:lnTo>
                  <a:pt x="5469603" y="2842026"/>
                </a:lnTo>
                <a:cubicBezTo>
                  <a:pt x="5469603" y="2842026"/>
                  <a:pt x="5475923" y="2894637"/>
                  <a:pt x="5475923" y="2956439"/>
                </a:cubicBezTo>
                <a:cubicBezTo>
                  <a:pt x="5475923" y="3018240"/>
                  <a:pt x="5469603" y="3070779"/>
                  <a:pt x="5469603" y="3070779"/>
                </a:cubicBezTo>
                <a:lnTo>
                  <a:pt x="5424276" y="3070779"/>
                </a:lnTo>
                <a:cubicBezTo>
                  <a:pt x="5424276" y="3070779"/>
                  <a:pt x="5417954" y="3018177"/>
                  <a:pt x="5417954" y="2956439"/>
                </a:cubicBezTo>
                <a:cubicBezTo>
                  <a:pt x="5417954" y="2894705"/>
                  <a:pt x="5424276" y="2842026"/>
                  <a:pt x="5424276" y="2842026"/>
                </a:cubicBezTo>
                <a:close/>
                <a:moveTo>
                  <a:pt x="6114357" y="2771892"/>
                </a:moveTo>
                <a:lnTo>
                  <a:pt x="6114357" y="2830172"/>
                </a:lnTo>
                <a:lnTo>
                  <a:pt x="6055753" y="2867175"/>
                </a:lnTo>
                <a:cubicBezTo>
                  <a:pt x="6002251" y="2898079"/>
                  <a:pt x="5953539" y="2918958"/>
                  <a:pt x="5953539" y="2918958"/>
                </a:cubicBezTo>
                <a:lnTo>
                  <a:pt x="5930874" y="2879688"/>
                </a:lnTo>
                <a:lnTo>
                  <a:pt x="5930874" y="2879624"/>
                </a:lnTo>
                <a:cubicBezTo>
                  <a:pt x="5930874" y="2879624"/>
                  <a:pt x="5973268" y="2847890"/>
                  <a:pt x="6026769" y="2816987"/>
                </a:cubicBezTo>
                <a:cubicBezTo>
                  <a:pt x="6053519" y="2801536"/>
                  <a:pt x="6079072" y="2788609"/>
                  <a:pt x="6097938" y="2779545"/>
                </a:cubicBezTo>
                <a:close/>
                <a:moveTo>
                  <a:pt x="582149" y="2765342"/>
                </a:moveTo>
                <a:lnTo>
                  <a:pt x="604814" y="2804603"/>
                </a:lnTo>
                <a:cubicBezTo>
                  <a:pt x="604814" y="2804603"/>
                  <a:pt x="562421" y="2836334"/>
                  <a:pt x="508921" y="2867238"/>
                </a:cubicBezTo>
                <a:cubicBezTo>
                  <a:pt x="455422" y="2898145"/>
                  <a:pt x="406709" y="2919025"/>
                  <a:pt x="406709" y="2919025"/>
                </a:cubicBezTo>
                <a:lnTo>
                  <a:pt x="384044" y="2879754"/>
                </a:lnTo>
                <a:lnTo>
                  <a:pt x="384109" y="2879689"/>
                </a:lnTo>
                <a:cubicBezTo>
                  <a:pt x="384109" y="2879689"/>
                  <a:pt x="426499" y="2847952"/>
                  <a:pt x="479998" y="2817046"/>
                </a:cubicBezTo>
                <a:cubicBezTo>
                  <a:pt x="533501" y="2786144"/>
                  <a:pt x="582149" y="2765342"/>
                  <a:pt x="582149" y="2765342"/>
                </a:cubicBezTo>
                <a:close/>
                <a:moveTo>
                  <a:pt x="1374521" y="2765333"/>
                </a:moveTo>
                <a:lnTo>
                  <a:pt x="1397185" y="2804594"/>
                </a:lnTo>
                <a:cubicBezTo>
                  <a:pt x="1397185" y="2804594"/>
                  <a:pt x="1354796" y="2836325"/>
                  <a:pt x="1301292" y="2867229"/>
                </a:cubicBezTo>
                <a:cubicBezTo>
                  <a:pt x="1247790" y="2898136"/>
                  <a:pt x="1199080" y="2919015"/>
                  <a:pt x="1199080" y="2919015"/>
                </a:cubicBezTo>
                <a:lnTo>
                  <a:pt x="1176415" y="2879744"/>
                </a:lnTo>
                <a:lnTo>
                  <a:pt x="1176479" y="2879680"/>
                </a:lnTo>
                <a:cubicBezTo>
                  <a:pt x="1176479" y="2879680"/>
                  <a:pt x="1218869" y="2847944"/>
                  <a:pt x="1272371" y="2817038"/>
                </a:cubicBezTo>
                <a:cubicBezTo>
                  <a:pt x="1325877" y="2786134"/>
                  <a:pt x="1374521" y="2765333"/>
                  <a:pt x="1374521" y="2765333"/>
                </a:cubicBezTo>
                <a:close/>
                <a:moveTo>
                  <a:pt x="2166944" y="2765325"/>
                </a:moveTo>
                <a:lnTo>
                  <a:pt x="2189608" y="2804585"/>
                </a:lnTo>
                <a:cubicBezTo>
                  <a:pt x="2189608" y="2804585"/>
                  <a:pt x="2147216" y="2836315"/>
                  <a:pt x="2093708" y="2867220"/>
                </a:cubicBezTo>
                <a:cubicBezTo>
                  <a:pt x="2040204" y="2898125"/>
                  <a:pt x="1991490" y="2919003"/>
                  <a:pt x="1991490" y="2919003"/>
                </a:cubicBezTo>
                <a:lnTo>
                  <a:pt x="1968828" y="2879736"/>
                </a:lnTo>
                <a:lnTo>
                  <a:pt x="1968893" y="2879671"/>
                </a:lnTo>
                <a:cubicBezTo>
                  <a:pt x="1968893" y="2879671"/>
                  <a:pt x="2011281" y="2847935"/>
                  <a:pt x="2064785" y="2817030"/>
                </a:cubicBezTo>
                <a:cubicBezTo>
                  <a:pt x="2118294" y="2786127"/>
                  <a:pt x="2166944" y="2765325"/>
                  <a:pt x="2166944" y="2765325"/>
                </a:cubicBezTo>
                <a:close/>
                <a:moveTo>
                  <a:pt x="2959365" y="2765316"/>
                </a:moveTo>
                <a:lnTo>
                  <a:pt x="2982029" y="2804577"/>
                </a:lnTo>
                <a:cubicBezTo>
                  <a:pt x="2982029" y="2804577"/>
                  <a:pt x="2939637" y="2836307"/>
                  <a:pt x="2886133" y="2867211"/>
                </a:cubicBezTo>
                <a:cubicBezTo>
                  <a:pt x="2832637" y="2898117"/>
                  <a:pt x="2783922" y="2918997"/>
                  <a:pt x="2783922" y="2918997"/>
                </a:cubicBezTo>
                <a:lnTo>
                  <a:pt x="2761255" y="2879726"/>
                </a:lnTo>
                <a:lnTo>
                  <a:pt x="2761321" y="2879661"/>
                </a:lnTo>
                <a:cubicBezTo>
                  <a:pt x="2761321" y="2879661"/>
                  <a:pt x="2803715" y="2847927"/>
                  <a:pt x="2857216" y="2817021"/>
                </a:cubicBezTo>
                <a:cubicBezTo>
                  <a:pt x="2910714" y="2786118"/>
                  <a:pt x="2959365" y="2765316"/>
                  <a:pt x="2959365" y="2765316"/>
                </a:cubicBezTo>
                <a:close/>
                <a:moveTo>
                  <a:pt x="3751778" y="2765309"/>
                </a:moveTo>
                <a:lnTo>
                  <a:pt x="3774444" y="2804568"/>
                </a:lnTo>
                <a:cubicBezTo>
                  <a:pt x="3774444" y="2804568"/>
                  <a:pt x="3732053" y="2836298"/>
                  <a:pt x="3678554" y="2867202"/>
                </a:cubicBezTo>
                <a:cubicBezTo>
                  <a:pt x="3625053" y="2898107"/>
                  <a:pt x="3576342" y="2918987"/>
                  <a:pt x="3576342" y="2918987"/>
                </a:cubicBezTo>
                <a:lnTo>
                  <a:pt x="3553675" y="2879716"/>
                </a:lnTo>
                <a:lnTo>
                  <a:pt x="3553741" y="2879653"/>
                </a:lnTo>
                <a:cubicBezTo>
                  <a:pt x="3553741" y="2879653"/>
                  <a:pt x="3596135" y="2847917"/>
                  <a:pt x="3649632" y="2817014"/>
                </a:cubicBezTo>
                <a:cubicBezTo>
                  <a:pt x="3703129" y="2786111"/>
                  <a:pt x="3751778" y="2765309"/>
                  <a:pt x="3751778" y="2765309"/>
                </a:cubicBezTo>
                <a:close/>
                <a:moveTo>
                  <a:pt x="10610" y="2765309"/>
                </a:moveTo>
                <a:lnTo>
                  <a:pt x="19006" y="2769014"/>
                </a:lnTo>
                <a:cubicBezTo>
                  <a:pt x="35214" y="2776312"/>
                  <a:pt x="72646" y="2793825"/>
                  <a:pt x="112773" y="2816992"/>
                </a:cubicBezTo>
                <a:cubicBezTo>
                  <a:pt x="166274" y="2847894"/>
                  <a:pt x="208667" y="2879629"/>
                  <a:pt x="208667" y="2879629"/>
                </a:cubicBezTo>
                <a:lnTo>
                  <a:pt x="186002" y="2918902"/>
                </a:lnTo>
                <a:cubicBezTo>
                  <a:pt x="186002" y="2918902"/>
                  <a:pt x="137290" y="2898019"/>
                  <a:pt x="83851" y="2867178"/>
                </a:cubicBezTo>
                <a:cubicBezTo>
                  <a:pt x="57101" y="2851725"/>
                  <a:pt x="33128" y="2836067"/>
                  <a:pt x="15842" y="2824273"/>
                </a:cubicBezTo>
                <a:lnTo>
                  <a:pt x="0" y="2813192"/>
                </a:lnTo>
                <a:lnTo>
                  <a:pt x="0" y="2783687"/>
                </a:lnTo>
                <a:close/>
                <a:moveTo>
                  <a:pt x="4544186" y="2765297"/>
                </a:moveTo>
                <a:lnTo>
                  <a:pt x="4566852" y="2804558"/>
                </a:lnTo>
                <a:cubicBezTo>
                  <a:pt x="4566852" y="2804558"/>
                  <a:pt x="4524458" y="2836289"/>
                  <a:pt x="4470957" y="2867193"/>
                </a:cubicBezTo>
                <a:cubicBezTo>
                  <a:pt x="4417456" y="2898098"/>
                  <a:pt x="4368743" y="2918978"/>
                  <a:pt x="4368743" y="2918978"/>
                </a:cubicBezTo>
                <a:lnTo>
                  <a:pt x="4346083" y="2879707"/>
                </a:lnTo>
                <a:lnTo>
                  <a:pt x="4346083" y="2879644"/>
                </a:lnTo>
                <a:cubicBezTo>
                  <a:pt x="4346083" y="2879644"/>
                  <a:pt x="4388473" y="2847908"/>
                  <a:pt x="4441974" y="2817005"/>
                </a:cubicBezTo>
                <a:cubicBezTo>
                  <a:pt x="4495475" y="2786099"/>
                  <a:pt x="4544186" y="2765297"/>
                  <a:pt x="4544186" y="2765297"/>
                </a:cubicBezTo>
                <a:close/>
                <a:moveTo>
                  <a:pt x="803043" y="2765297"/>
                </a:moveTo>
                <a:lnTo>
                  <a:pt x="811440" y="2769007"/>
                </a:lnTo>
                <a:cubicBezTo>
                  <a:pt x="827645" y="2776305"/>
                  <a:pt x="865080" y="2793816"/>
                  <a:pt x="905206" y="2816978"/>
                </a:cubicBezTo>
                <a:cubicBezTo>
                  <a:pt x="958708" y="2847886"/>
                  <a:pt x="1001101" y="2879622"/>
                  <a:pt x="1001101" y="2879622"/>
                </a:cubicBezTo>
                <a:lnTo>
                  <a:pt x="978439" y="2918892"/>
                </a:lnTo>
                <a:cubicBezTo>
                  <a:pt x="978439" y="2918892"/>
                  <a:pt x="929786" y="2898013"/>
                  <a:pt x="876285" y="2867172"/>
                </a:cubicBezTo>
                <a:cubicBezTo>
                  <a:pt x="822785" y="2836265"/>
                  <a:pt x="780391" y="2804535"/>
                  <a:pt x="780391" y="2804535"/>
                </a:cubicBezTo>
                <a:close/>
                <a:moveTo>
                  <a:pt x="5336555" y="2765288"/>
                </a:moveTo>
                <a:lnTo>
                  <a:pt x="5359220" y="2804549"/>
                </a:lnTo>
                <a:cubicBezTo>
                  <a:pt x="5359220" y="2804549"/>
                  <a:pt x="5316827" y="2836281"/>
                  <a:pt x="5263326" y="2867184"/>
                </a:cubicBezTo>
                <a:cubicBezTo>
                  <a:pt x="5209827" y="2898087"/>
                  <a:pt x="5161113" y="2918967"/>
                  <a:pt x="5161113" y="2918967"/>
                </a:cubicBezTo>
                <a:lnTo>
                  <a:pt x="5138452" y="2879696"/>
                </a:lnTo>
                <a:lnTo>
                  <a:pt x="5138452" y="2879633"/>
                </a:lnTo>
                <a:cubicBezTo>
                  <a:pt x="5138452" y="2879633"/>
                  <a:pt x="5180843" y="2847899"/>
                  <a:pt x="5234343" y="2816996"/>
                </a:cubicBezTo>
                <a:cubicBezTo>
                  <a:pt x="5287844" y="2786094"/>
                  <a:pt x="5336555" y="2765288"/>
                  <a:pt x="5336555" y="2765288"/>
                </a:cubicBezTo>
                <a:close/>
                <a:moveTo>
                  <a:pt x="1595408" y="2765288"/>
                </a:moveTo>
                <a:lnTo>
                  <a:pt x="1603803" y="2768997"/>
                </a:lnTo>
                <a:cubicBezTo>
                  <a:pt x="1620010" y="2776296"/>
                  <a:pt x="1657445" y="2793805"/>
                  <a:pt x="1697573" y="2816973"/>
                </a:cubicBezTo>
                <a:cubicBezTo>
                  <a:pt x="1751048" y="2847877"/>
                  <a:pt x="1793445" y="2879611"/>
                  <a:pt x="1793445" y="2879611"/>
                </a:cubicBezTo>
                <a:lnTo>
                  <a:pt x="1770778" y="2918882"/>
                </a:lnTo>
                <a:cubicBezTo>
                  <a:pt x="1770778" y="2918882"/>
                  <a:pt x="1722130" y="2898002"/>
                  <a:pt x="1668650" y="2867163"/>
                </a:cubicBezTo>
                <a:cubicBezTo>
                  <a:pt x="1615147" y="2836256"/>
                  <a:pt x="1572757" y="2804525"/>
                  <a:pt x="1572757" y="2804525"/>
                </a:cubicBezTo>
                <a:close/>
                <a:moveTo>
                  <a:pt x="10559" y="2765288"/>
                </a:moveTo>
                <a:lnTo>
                  <a:pt x="10623" y="2765288"/>
                </a:lnTo>
                <a:lnTo>
                  <a:pt x="10610" y="2765309"/>
                </a:lnTo>
                <a:close/>
                <a:moveTo>
                  <a:pt x="2387827" y="2765280"/>
                </a:moveTo>
                <a:lnTo>
                  <a:pt x="2396222" y="2768987"/>
                </a:lnTo>
                <a:cubicBezTo>
                  <a:pt x="2412436" y="2776288"/>
                  <a:pt x="2449861" y="2793796"/>
                  <a:pt x="2489991" y="2816965"/>
                </a:cubicBezTo>
                <a:cubicBezTo>
                  <a:pt x="2543492" y="2847868"/>
                  <a:pt x="2585884" y="2879601"/>
                  <a:pt x="2585884" y="2879601"/>
                </a:cubicBezTo>
                <a:lnTo>
                  <a:pt x="2563219" y="2918872"/>
                </a:lnTo>
                <a:cubicBezTo>
                  <a:pt x="2563219" y="2918872"/>
                  <a:pt x="2514504" y="2897993"/>
                  <a:pt x="2461070" y="2867152"/>
                </a:cubicBezTo>
                <a:cubicBezTo>
                  <a:pt x="2407568" y="2836247"/>
                  <a:pt x="2365178" y="2804515"/>
                  <a:pt x="2365178" y="2804515"/>
                </a:cubicBezTo>
                <a:close/>
                <a:moveTo>
                  <a:pt x="3180246" y="2765271"/>
                </a:moveTo>
                <a:lnTo>
                  <a:pt x="3188642" y="2768977"/>
                </a:lnTo>
                <a:cubicBezTo>
                  <a:pt x="3204849" y="2776280"/>
                  <a:pt x="3242281" y="2793786"/>
                  <a:pt x="3282411" y="2816954"/>
                </a:cubicBezTo>
                <a:cubicBezTo>
                  <a:pt x="3335909" y="2847859"/>
                  <a:pt x="3378302" y="2879592"/>
                  <a:pt x="3378302" y="2879592"/>
                </a:cubicBezTo>
                <a:lnTo>
                  <a:pt x="3355638" y="2918862"/>
                </a:lnTo>
                <a:cubicBezTo>
                  <a:pt x="3355638" y="2918862"/>
                  <a:pt x="3306989" y="2897983"/>
                  <a:pt x="3253486" y="2867143"/>
                </a:cubicBezTo>
                <a:cubicBezTo>
                  <a:pt x="3199986" y="2836238"/>
                  <a:pt x="3157594" y="2804509"/>
                  <a:pt x="3157594" y="2804509"/>
                </a:cubicBezTo>
                <a:close/>
                <a:moveTo>
                  <a:pt x="802992" y="2765271"/>
                </a:moveTo>
                <a:lnTo>
                  <a:pt x="803055" y="2765271"/>
                </a:lnTo>
                <a:lnTo>
                  <a:pt x="803043" y="2765297"/>
                </a:lnTo>
                <a:close/>
                <a:moveTo>
                  <a:pt x="1595356" y="2765267"/>
                </a:moveTo>
                <a:lnTo>
                  <a:pt x="1595422" y="2765267"/>
                </a:lnTo>
                <a:lnTo>
                  <a:pt x="1595408" y="2765288"/>
                </a:lnTo>
                <a:close/>
                <a:moveTo>
                  <a:pt x="3972581" y="2765262"/>
                </a:moveTo>
                <a:lnTo>
                  <a:pt x="3980976" y="2768969"/>
                </a:lnTo>
                <a:cubicBezTo>
                  <a:pt x="3997184" y="2776269"/>
                  <a:pt x="4034618" y="2793777"/>
                  <a:pt x="4074744" y="2816945"/>
                </a:cubicBezTo>
                <a:cubicBezTo>
                  <a:pt x="4128245" y="2847851"/>
                  <a:pt x="4170638" y="2879584"/>
                  <a:pt x="4170638" y="2879584"/>
                </a:cubicBezTo>
                <a:lnTo>
                  <a:pt x="4147972" y="2918852"/>
                </a:lnTo>
                <a:cubicBezTo>
                  <a:pt x="4147972" y="2918852"/>
                  <a:pt x="4099258" y="2897973"/>
                  <a:pt x="4045823" y="2867134"/>
                </a:cubicBezTo>
                <a:cubicBezTo>
                  <a:pt x="3992320" y="2836230"/>
                  <a:pt x="3949930" y="2804498"/>
                  <a:pt x="3949930" y="2804498"/>
                </a:cubicBezTo>
                <a:close/>
                <a:moveTo>
                  <a:pt x="4764949" y="2765255"/>
                </a:moveTo>
                <a:lnTo>
                  <a:pt x="4773345" y="2768962"/>
                </a:lnTo>
                <a:cubicBezTo>
                  <a:pt x="4789552" y="2776262"/>
                  <a:pt x="4826985" y="2793768"/>
                  <a:pt x="4867111" y="2816940"/>
                </a:cubicBezTo>
                <a:cubicBezTo>
                  <a:pt x="4920613" y="2847842"/>
                  <a:pt x="4963005" y="2879576"/>
                  <a:pt x="4963005" y="2879576"/>
                </a:cubicBezTo>
                <a:lnTo>
                  <a:pt x="4940339" y="2918845"/>
                </a:lnTo>
                <a:cubicBezTo>
                  <a:pt x="4940339" y="2918845"/>
                  <a:pt x="4891628" y="2897966"/>
                  <a:pt x="4838187" y="2867125"/>
                </a:cubicBezTo>
                <a:cubicBezTo>
                  <a:pt x="4784686" y="2836222"/>
                  <a:pt x="4742295" y="2804489"/>
                  <a:pt x="4742295" y="2804489"/>
                </a:cubicBezTo>
                <a:close/>
                <a:moveTo>
                  <a:pt x="2387778" y="2765255"/>
                </a:moveTo>
                <a:lnTo>
                  <a:pt x="2387841" y="2765255"/>
                </a:lnTo>
                <a:lnTo>
                  <a:pt x="2387827" y="2765280"/>
                </a:lnTo>
                <a:close/>
                <a:moveTo>
                  <a:pt x="3180193" y="2765250"/>
                </a:moveTo>
                <a:lnTo>
                  <a:pt x="3180258" y="2765250"/>
                </a:lnTo>
                <a:lnTo>
                  <a:pt x="3180246" y="2765271"/>
                </a:lnTo>
                <a:close/>
                <a:moveTo>
                  <a:pt x="5557376" y="2765244"/>
                </a:moveTo>
                <a:lnTo>
                  <a:pt x="5565773" y="2768951"/>
                </a:lnTo>
                <a:cubicBezTo>
                  <a:pt x="5581980" y="2776254"/>
                  <a:pt x="5619411" y="2793757"/>
                  <a:pt x="5659540" y="2816927"/>
                </a:cubicBezTo>
                <a:cubicBezTo>
                  <a:pt x="5713039" y="2847833"/>
                  <a:pt x="5755429" y="2879564"/>
                  <a:pt x="5755429" y="2879564"/>
                </a:cubicBezTo>
                <a:lnTo>
                  <a:pt x="5732767" y="2918833"/>
                </a:lnTo>
                <a:cubicBezTo>
                  <a:pt x="5732767" y="2918833"/>
                  <a:pt x="5684054" y="2897956"/>
                  <a:pt x="5630617" y="2867115"/>
                </a:cubicBezTo>
                <a:cubicBezTo>
                  <a:pt x="5577117" y="2836212"/>
                  <a:pt x="5534723" y="2804481"/>
                  <a:pt x="5534723" y="2804481"/>
                </a:cubicBezTo>
                <a:close/>
                <a:moveTo>
                  <a:pt x="3972529" y="2765236"/>
                </a:moveTo>
                <a:lnTo>
                  <a:pt x="3972594" y="2765236"/>
                </a:lnTo>
                <a:lnTo>
                  <a:pt x="3972581" y="2765262"/>
                </a:lnTo>
                <a:close/>
                <a:moveTo>
                  <a:pt x="4764899" y="2765226"/>
                </a:moveTo>
                <a:lnTo>
                  <a:pt x="4764961" y="2765226"/>
                </a:lnTo>
                <a:lnTo>
                  <a:pt x="4764949" y="2765255"/>
                </a:lnTo>
                <a:close/>
                <a:moveTo>
                  <a:pt x="5557325" y="2765217"/>
                </a:moveTo>
                <a:lnTo>
                  <a:pt x="5557388" y="2765217"/>
                </a:lnTo>
                <a:lnTo>
                  <a:pt x="5557376" y="2765244"/>
                </a:lnTo>
                <a:close/>
                <a:moveTo>
                  <a:pt x="273723" y="2613329"/>
                </a:moveTo>
                <a:lnTo>
                  <a:pt x="319051" y="2613329"/>
                </a:lnTo>
                <a:cubicBezTo>
                  <a:pt x="319051" y="2613329"/>
                  <a:pt x="325372" y="2665906"/>
                  <a:pt x="325372" y="2727750"/>
                </a:cubicBezTo>
                <a:cubicBezTo>
                  <a:pt x="325372" y="2789541"/>
                  <a:pt x="319051" y="2842084"/>
                  <a:pt x="319051" y="2842084"/>
                </a:cubicBezTo>
                <a:lnTo>
                  <a:pt x="273723" y="2842084"/>
                </a:lnTo>
                <a:cubicBezTo>
                  <a:pt x="273723" y="2842084"/>
                  <a:pt x="267467" y="2789475"/>
                  <a:pt x="267467" y="2727750"/>
                </a:cubicBezTo>
                <a:cubicBezTo>
                  <a:pt x="267467" y="2665970"/>
                  <a:pt x="273723" y="2613329"/>
                  <a:pt x="273723" y="2613329"/>
                </a:cubicBezTo>
                <a:close/>
                <a:moveTo>
                  <a:pt x="1066095" y="2613321"/>
                </a:moveTo>
                <a:lnTo>
                  <a:pt x="1111424" y="2613321"/>
                </a:lnTo>
                <a:cubicBezTo>
                  <a:pt x="1111424" y="2613321"/>
                  <a:pt x="1117743" y="2665899"/>
                  <a:pt x="1117743" y="2727738"/>
                </a:cubicBezTo>
                <a:cubicBezTo>
                  <a:pt x="1117743" y="2789533"/>
                  <a:pt x="1111424" y="2842076"/>
                  <a:pt x="1111424" y="2842076"/>
                </a:cubicBezTo>
                <a:lnTo>
                  <a:pt x="1066095" y="2842076"/>
                </a:lnTo>
                <a:cubicBezTo>
                  <a:pt x="1066095" y="2842076"/>
                  <a:pt x="1059840" y="2789468"/>
                  <a:pt x="1059840" y="2727738"/>
                </a:cubicBezTo>
                <a:cubicBezTo>
                  <a:pt x="1059840" y="2665962"/>
                  <a:pt x="1066095" y="2613321"/>
                  <a:pt x="1066095" y="2613321"/>
                </a:cubicBezTo>
                <a:close/>
                <a:moveTo>
                  <a:pt x="1858507" y="2613313"/>
                </a:moveTo>
                <a:lnTo>
                  <a:pt x="1903833" y="2613313"/>
                </a:lnTo>
                <a:cubicBezTo>
                  <a:pt x="1903833" y="2613313"/>
                  <a:pt x="1910149" y="2665891"/>
                  <a:pt x="1910149" y="2727731"/>
                </a:cubicBezTo>
                <a:cubicBezTo>
                  <a:pt x="1910149" y="2789523"/>
                  <a:pt x="1903833" y="2842067"/>
                  <a:pt x="1903833" y="2842067"/>
                </a:cubicBezTo>
                <a:lnTo>
                  <a:pt x="1858507" y="2842067"/>
                </a:lnTo>
                <a:cubicBezTo>
                  <a:pt x="1858507" y="2842067"/>
                  <a:pt x="1852249" y="2789459"/>
                  <a:pt x="1852249" y="2727731"/>
                </a:cubicBezTo>
                <a:cubicBezTo>
                  <a:pt x="1852249" y="2665955"/>
                  <a:pt x="1858507" y="2613313"/>
                  <a:pt x="1858507" y="2613313"/>
                </a:cubicBezTo>
                <a:close/>
                <a:moveTo>
                  <a:pt x="2650940" y="2613304"/>
                </a:moveTo>
                <a:lnTo>
                  <a:pt x="2696266" y="2613304"/>
                </a:lnTo>
                <a:cubicBezTo>
                  <a:pt x="2696266" y="2613304"/>
                  <a:pt x="2702585" y="2665885"/>
                  <a:pt x="2702585" y="2727718"/>
                </a:cubicBezTo>
                <a:cubicBezTo>
                  <a:pt x="2702585" y="2789514"/>
                  <a:pt x="2696266" y="2842059"/>
                  <a:pt x="2696266" y="2842059"/>
                </a:cubicBezTo>
                <a:lnTo>
                  <a:pt x="2650940" y="2842059"/>
                </a:lnTo>
                <a:cubicBezTo>
                  <a:pt x="2650940" y="2842059"/>
                  <a:pt x="2644617" y="2789450"/>
                  <a:pt x="2644617" y="2727718"/>
                </a:cubicBezTo>
                <a:cubicBezTo>
                  <a:pt x="2644617" y="2665950"/>
                  <a:pt x="2650940" y="2613304"/>
                  <a:pt x="2650940" y="2613304"/>
                </a:cubicBezTo>
                <a:close/>
                <a:moveTo>
                  <a:pt x="3443358" y="2613294"/>
                </a:moveTo>
                <a:lnTo>
                  <a:pt x="3488682" y="2613294"/>
                </a:lnTo>
                <a:cubicBezTo>
                  <a:pt x="3488682" y="2613294"/>
                  <a:pt x="3495001" y="2665878"/>
                  <a:pt x="3495001" y="2727708"/>
                </a:cubicBezTo>
                <a:cubicBezTo>
                  <a:pt x="3495001" y="2789505"/>
                  <a:pt x="3488682" y="2842049"/>
                  <a:pt x="3488682" y="2842049"/>
                </a:cubicBezTo>
                <a:lnTo>
                  <a:pt x="3443358" y="2842049"/>
                </a:lnTo>
                <a:cubicBezTo>
                  <a:pt x="3443358" y="2842049"/>
                  <a:pt x="3437037" y="2789441"/>
                  <a:pt x="3437037" y="2727708"/>
                </a:cubicBezTo>
                <a:cubicBezTo>
                  <a:pt x="3437037" y="2665942"/>
                  <a:pt x="3443358" y="2613294"/>
                  <a:pt x="3443358" y="2613294"/>
                </a:cubicBezTo>
                <a:close/>
                <a:moveTo>
                  <a:pt x="4235631" y="2613287"/>
                </a:moveTo>
                <a:lnTo>
                  <a:pt x="4280961" y="2613287"/>
                </a:lnTo>
                <a:cubicBezTo>
                  <a:pt x="4280961" y="2613287"/>
                  <a:pt x="4287283" y="2665874"/>
                  <a:pt x="4287283" y="2727702"/>
                </a:cubicBezTo>
                <a:cubicBezTo>
                  <a:pt x="4287283" y="2789496"/>
                  <a:pt x="4280961" y="2842039"/>
                  <a:pt x="4280961" y="2842039"/>
                </a:cubicBezTo>
                <a:lnTo>
                  <a:pt x="4235631" y="2842039"/>
                </a:lnTo>
                <a:cubicBezTo>
                  <a:pt x="4235631" y="2842039"/>
                  <a:pt x="4229375" y="2789431"/>
                  <a:pt x="4229375" y="2727702"/>
                </a:cubicBezTo>
                <a:cubicBezTo>
                  <a:pt x="4229375" y="2665936"/>
                  <a:pt x="4235631" y="2613287"/>
                  <a:pt x="4235631" y="2613287"/>
                </a:cubicBezTo>
                <a:close/>
                <a:moveTo>
                  <a:pt x="5028063" y="2613275"/>
                </a:moveTo>
                <a:lnTo>
                  <a:pt x="5073393" y="2613275"/>
                </a:lnTo>
                <a:cubicBezTo>
                  <a:pt x="5073393" y="2613275"/>
                  <a:pt x="5079711" y="2665863"/>
                  <a:pt x="5079711" y="2727690"/>
                </a:cubicBezTo>
                <a:cubicBezTo>
                  <a:pt x="5079711" y="2789486"/>
                  <a:pt x="5073393" y="2842030"/>
                  <a:pt x="5073393" y="2842030"/>
                </a:cubicBezTo>
                <a:lnTo>
                  <a:pt x="5028063" y="2842030"/>
                </a:lnTo>
                <a:cubicBezTo>
                  <a:pt x="5028063" y="2842030"/>
                  <a:pt x="5021806" y="2789422"/>
                  <a:pt x="5021806" y="2727690"/>
                </a:cubicBezTo>
                <a:cubicBezTo>
                  <a:pt x="5021806" y="2665928"/>
                  <a:pt x="5028063" y="2613275"/>
                  <a:pt x="5028063" y="2613275"/>
                </a:cubicBezTo>
                <a:close/>
                <a:moveTo>
                  <a:pt x="5820488" y="2613269"/>
                </a:moveTo>
                <a:lnTo>
                  <a:pt x="5865816" y="2613269"/>
                </a:lnTo>
                <a:cubicBezTo>
                  <a:pt x="5865816" y="2613269"/>
                  <a:pt x="5872137" y="2665858"/>
                  <a:pt x="5872137" y="2727683"/>
                </a:cubicBezTo>
                <a:cubicBezTo>
                  <a:pt x="5872137" y="2789478"/>
                  <a:pt x="5865816" y="2842022"/>
                  <a:pt x="5865816" y="2842022"/>
                </a:cubicBezTo>
                <a:lnTo>
                  <a:pt x="5820488" y="2842022"/>
                </a:lnTo>
                <a:cubicBezTo>
                  <a:pt x="5820488" y="2842022"/>
                  <a:pt x="5814231" y="2789415"/>
                  <a:pt x="5814231" y="2727683"/>
                </a:cubicBezTo>
                <a:cubicBezTo>
                  <a:pt x="5814231" y="2665923"/>
                  <a:pt x="5820488" y="2613269"/>
                  <a:pt x="5820488" y="2613269"/>
                </a:cubicBezTo>
                <a:close/>
                <a:moveTo>
                  <a:pt x="185939" y="2536665"/>
                </a:moveTo>
                <a:lnTo>
                  <a:pt x="208602" y="2575886"/>
                </a:lnTo>
                <a:cubicBezTo>
                  <a:pt x="208602" y="2575886"/>
                  <a:pt x="166212" y="2607589"/>
                  <a:pt x="112710" y="2638457"/>
                </a:cubicBezTo>
                <a:cubicBezTo>
                  <a:pt x="59207" y="2669358"/>
                  <a:pt x="10495" y="2690254"/>
                  <a:pt x="10495" y="2690254"/>
                </a:cubicBezTo>
                <a:lnTo>
                  <a:pt x="0" y="2672060"/>
                </a:lnTo>
                <a:lnTo>
                  <a:pt x="0" y="2642216"/>
                </a:lnTo>
                <a:lnTo>
                  <a:pt x="15778" y="2631189"/>
                </a:lnTo>
                <a:cubicBezTo>
                  <a:pt x="33064" y="2619405"/>
                  <a:pt x="57037" y="2603761"/>
                  <a:pt x="83787" y="2588324"/>
                </a:cubicBezTo>
                <a:cubicBezTo>
                  <a:pt x="137291" y="2557458"/>
                  <a:pt x="185939" y="2536665"/>
                  <a:pt x="185939" y="2536665"/>
                </a:cubicBezTo>
                <a:close/>
                <a:moveTo>
                  <a:pt x="978375" y="2536654"/>
                </a:moveTo>
                <a:lnTo>
                  <a:pt x="1001037" y="2575876"/>
                </a:lnTo>
                <a:cubicBezTo>
                  <a:pt x="1001037" y="2575876"/>
                  <a:pt x="958645" y="2607579"/>
                  <a:pt x="905143" y="2638449"/>
                </a:cubicBezTo>
                <a:cubicBezTo>
                  <a:pt x="851643" y="2669349"/>
                  <a:pt x="802928" y="2690245"/>
                  <a:pt x="802928" y="2690245"/>
                </a:cubicBezTo>
                <a:lnTo>
                  <a:pt x="780267" y="2650955"/>
                </a:lnTo>
                <a:lnTo>
                  <a:pt x="780328" y="2650892"/>
                </a:lnTo>
                <a:cubicBezTo>
                  <a:pt x="780328" y="2650892"/>
                  <a:pt x="822721" y="2619189"/>
                  <a:pt x="876221" y="2588322"/>
                </a:cubicBezTo>
                <a:cubicBezTo>
                  <a:pt x="929723" y="2557449"/>
                  <a:pt x="978375" y="2536654"/>
                  <a:pt x="978375" y="2536654"/>
                </a:cubicBezTo>
                <a:close/>
                <a:moveTo>
                  <a:pt x="1770715" y="2536641"/>
                </a:moveTo>
                <a:lnTo>
                  <a:pt x="1793380" y="2575867"/>
                </a:lnTo>
                <a:cubicBezTo>
                  <a:pt x="1793380" y="2575867"/>
                  <a:pt x="1750985" y="2607570"/>
                  <a:pt x="1697507" y="2638444"/>
                </a:cubicBezTo>
                <a:cubicBezTo>
                  <a:pt x="1644002" y="2669342"/>
                  <a:pt x="1595293" y="2690236"/>
                  <a:pt x="1595293" y="2690236"/>
                </a:cubicBezTo>
                <a:lnTo>
                  <a:pt x="1572625" y="2650949"/>
                </a:lnTo>
                <a:lnTo>
                  <a:pt x="1572692" y="2650884"/>
                </a:lnTo>
                <a:cubicBezTo>
                  <a:pt x="1572692" y="2650884"/>
                  <a:pt x="1615084" y="2619182"/>
                  <a:pt x="1668586" y="2588310"/>
                </a:cubicBezTo>
                <a:cubicBezTo>
                  <a:pt x="1722063" y="2557436"/>
                  <a:pt x="1770715" y="2536641"/>
                  <a:pt x="1770715" y="2536641"/>
                </a:cubicBezTo>
                <a:close/>
                <a:moveTo>
                  <a:pt x="2563155" y="2536627"/>
                </a:moveTo>
                <a:lnTo>
                  <a:pt x="2585820" y="2575854"/>
                </a:lnTo>
                <a:cubicBezTo>
                  <a:pt x="2585820" y="2575854"/>
                  <a:pt x="2543429" y="2607562"/>
                  <a:pt x="2489926" y="2638436"/>
                </a:cubicBezTo>
                <a:cubicBezTo>
                  <a:pt x="2436425" y="2669336"/>
                  <a:pt x="2387716" y="2690229"/>
                  <a:pt x="2387716" y="2690229"/>
                </a:cubicBezTo>
                <a:lnTo>
                  <a:pt x="2365053" y="2650943"/>
                </a:lnTo>
                <a:lnTo>
                  <a:pt x="2365115" y="2650878"/>
                </a:lnTo>
                <a:cubicBezTo>
                  <a:pt x="2365115" y="2650878"/>
                  <a:pt x="2407507" y="2619173"/>
                  <a:pt x="2461004" y="2588299"/>
                </a:cubicBezTo>
                <a:cubicBezTo>
                  <a:pt x="2514504" y="2557423"/>
                  <a:pt x="2563155" y="2536627"/>
                  <a:pt x="2563155" y="2536627"/>
                </a:cubicBezTo>
                <a:close/>
                <a:moveTo>
                  <a:pt x="406823" y="2536619"/>
                </a:moveTo>
                <a:lnTo>
                  <a:pt x="415219" y="2540328"/>
                </a:lnTo>
                <a:cubicBezTo>
                  <a:pt x="431427" y="2547624"/>
                  <a:pt x="468858" y="2565108"/>
                  <a:pt x="508984" y="2588265"/>
                </a:cubicBezTo>
                <a:cubicBezTo>
                  <a:pt x="562483" y="2619131"/>
                  <a:pt x="604877" y="2650835"/>
                  <a:pt x="604877" y="2650835"/>
                </a:cubicBezTo>
                <a:lnTo>
                  <a:pt x="582212" y="2690122"/>
                </a:lnTo>
                <a:cubicBezTo>
                  <a:pt x="582212" y="2690122"/>
                  <a:pt x="533501" y="2669226"/>
                  <a:pt x="480064" y="2638390"/>
                </a:cubicBezTo>
                <a:cubicBezTo>
                  <a:pt x="426563" y="2607520"/>
                  <a:pt x="384172" y="2575820"/>
                  <a:pt x="384172" y="2575820"/>
                </a:cubicBezTo>
                <a:close/>
                <a:moveTo>
                  <a:pt x="3355572" y="2536613"/>
                </a:moveTo>
                <a:lnTo>
                  <a:pt x="3378237" y="2575845"/>
                </a:lnTo>
                <a:cubicBezTo>
                  <a:pt x="3378237" y="2575845"/>
                  <a:pt x="3335846" y="2607552"/>
                  <a:pt x="3282344" y="2638432"/>
                </a:cubicBezTo>
                <a:cubicBezTo>
                  <a:pt x="3228845" y="2669327"/>
                  <a:pt x="3180130" y="2690220"/>
                  <a:pt x="3180130" y="2690220"/>
                </a:cubicBezTo>
                <a:lnTo>
                  <a:pt x="3157465" y="2650936"/>
                </a:lnTo>
                <a:lnTo>
                  <a:pt x="3157529" y="2650873"/>
                </a:lnTo>
                <a:cubicBezTo>
                  <a:pt x="3157529" y="2650873"/>
                  <a:pt x="3199921" y="2619165"/>
                  <a:pt x="3253423" y="2588288"/>
                </a:cubicBezTo>
                <a:cubicBezTo>
                  <a:pt x="3306922" y="2557410"/>
                  <a:pt x="3355572" y="2536613"/>
                  <a:pt x="3355572" y="2536613"/>
                </a:cubicBezTo>
                <a:close/>
                <a:moveTo>
                  <a:pt x="1199194" y="2536606"/>
                </a:moveTo>
                <a:lnTo>
                  <a:pt x="1207591" y="2540314"/>
                </a:lnTo>
                <a:cubicBezTo>
                  <a:pt x="1223798" y="2547610"/>
                  <a:pt x="1261232" y="2565096"/>
                  <a:pt x="1301358" y="2588255"/>
                </a:cubicBezTo>
                <a:cubicBezTo>
                  <a:pt x="1354860" y="2619123"/>
                  <a:pt x="1397251" y="2650828"/>
                  <a:pt x="1397251" y="2650828"/>
                </a:cubicBezTo>
                <a:lnTo>
                  <a:pt x="1374587" y="2690114"/>
                </a:lnTo>
                <a:cubicBezTo>
                  <a:pt x="1374587" y="2690114"/>
                  <a:pt x="1325877" y="2669217"/>
                  <a:pt x="1272437" y="2638386"/>
                </a:cubicBezTo>
                <a:cubicBezTo>
                  <a:pt x="1218935" y="2607512"/>
                  <a:pt x="1176543" y="2575809"/>
                  <a:pt x="1176543" y="2575809"/>
                </a:cubicBezTo>
                <a:close/>
                <a:moveTo>
                  <a:pt x="4147972" y="2536600"/>
                </a:moveTo>
                <a:lnTo>
                  <a:pt x="4170638" y="2575832"/>
                </a:lnTo>
                <a:cubicBezTo>
                  <a:pt x="4170638" y="2575832"/>
                  <a:pt x="4128245" y="2607544"/>
                  <a:pt x="4074744" y="2638422"/>
                </a:cubicBezTo>
                <a:cubicBezTo>
                  <a:pt x="4021240" y="2669322"/>
                  <a:pt x="3972527" y="2690213"/>
                  <a:pt x="3972527" y="2690213"/>
                </a:cubicBezTo>
                <a:lnTo>
                  <a:pt x="3949866" y="2650932"/>
                </a:lnTo>
                <a:lnTo>
                  <a:pt x="3949866" y="2650866"/>
                </a:lnTo>
                <a:cubicBezTo>
                  <a:pt x="3949866" y="2650866"/>
                  <a:pt x="3992258" y="2619157"/>
                  <a:pt x="4045760" y="2588277"/>
                </a:cubicBezTo>
                <a:cubicBezTo>
                  <a:pt x="4099258" y="2557399"/>
                  <a:pt x="4147972" y="2536600"/>
                  <a:pt x="4147972" y="2536600"/>
                </a:cubicBezTo>
                <a:close/>
                <a:moveTo>
                  <a:pt x="406771" y="2536597"/>
                </a:moveTo>
                <a:lnTo>
                  <a:pt x="406836" y="2536597"/>
                </a:lnTo>
                <a:lnTo>
                  <a:pt x="406823" y="2536619"/>
                </a:lnTo>
                <a:close/>
                <a:moveTo>
                  <a:pt x="1991605" y="2536591"/>
                </a:moveTo>
                <a:lnTo>
                  <a:pt x="2000001" y="2540300"/>
                </a:lnTo>
                <a:cubicBezTo>
                  <a:pt x="2016209" y="2547597"/>
                  <a:pt x="2053645" y="2565082"/>
                  <a:pt x="2093772" y="2588238"/>
                </a:cubicBezTo>
                <a:cubicBezTo>
                  <a:pt x="2147282" y="2619114"/>
                  <a:pt x="2189673" y="2650819"/>
                  <a:pt x="2189673" y="2650819"/>
                </a:cubicBezTo>
                <a:lnTo>
                  <a:pt x="2167008" y="2690107"/>
                </a:lnTo>
                <a:cubicBezTo>
                  <a:pt x="2167008" y="2690107"/>
                  <a:pt x="2118294" y="2669211"/>
                  <a:pt x="2064848" y="2638377"/>
                </a:cubicBezTo>
                <a:cubicBezTo>
                  <a:pt x="2011345" y="2607502"/>
                  <a:pt x="1968954" y="2575798"/>
                  <a:pt x="1968954" y="2575798"/>
                </a:cubicBezTo>
                <a:close/>
                <a:moveTo>
                  <a:pt x="4940405" y="2536585"/>
                </a:moveTo>
                <a:lnTo>
                  <a:pt x="4963069" y="2575824"/>
                </a:lnTo>
                <a:cubicBezTo>
                  <a:pt x="4963069" y="2575824"/>
                  <a:pt x="4920675" y="2607534"/>
                  <a:pt x="4867176" y="2638414"/>
                </a:cubicBezTo>
                <a:cubicBezTo>
                  <a:pt x="4813674" y="2669315"/>
                  <a:pt x="4764961" y="2690204"/>
                  <a:pt x="4764961" y="2690204"/>
                </a:cubicBezTo>
                <a:lnTo>
                  <a:pt x="4742295" y="2650925"/>
                </a:lnTo>
                <a:lnTo>
                  <a:pt x="4742295" y="2650862"/>
                </a:lnTo>
                <a:cubicBezTo>
                  <a:pt x="4742295" y="2650862"/>
                  <a:pt x="4784686" y="2619149"/>
                  <a:pt x="4838187" y="2588265"/>
                </a:cubicBezTo>
                <a:cubicBezTo>
                  <a:pt x="4891691" y="2557386"/>
                  <a:pt x="4940405" y="2536585"/>
                  <a:pt x="4940405" y="2536585"/>
                </a:cubicBezTo>
                <a:close/>
                <a:moveTo>
                  <a:pt x="1199144" y="2536583"/>
                </a:moveTo>
                <a:lnTo>
                  <a:pt x="1199206" y="2536583"/>
                </a:lnTo>
                <a:lnTo>
                  <a:pt x="1199194" y="2536606"/>
                </a:lnTo>
                <a:close/>
                <a:moveTo>
                  <a:pt x="2784039" y="2536577"/>
                </a:moveTo>
                <a:lnTo>
                  <a:pt x="2792433" y="2540287"/>
                </a:lnTo>
                <a:cubicBezTo>
                  <a:pt x="2808644" y="2547583"/>
                  <a:pt x="2846075" y="2565071"/>
                  <a:pt x="2886199" y="2588225"/>
                </a:cubicBezTo>
                <a:cubicBezTo>
                  <a:pt x="2939703" y="2619107"/>
                  <a:pt x="2982097" y="2650812"/>
                  <a:pt x="2982097" y="2650812"/>
                </a:cubicBezTo>
                <a:lnTo>
                  <a:pt x="2959430" y="2690098"/>
                </a:lnTo>
                <a:cubicBezTo>
                  <a:pt x="2959430" y="2690098"/>
                  <a:pt x="2910714" y="2669205"/>
                  <a:pt x="2857283" y="2638370"/>
                </a:cubicBezTo>
                <a:cubicBezTo>
                  <a:pt x="2803779" y="2607494"/>
                  <a:pt x="2761385" y="2575787"/>
                  <a:pt x="2761385" y="2575787"/>
                </a:cubicBezTo>
                <a:close/>
                <a:moveTo>
                  <a:pt x="5732767" y="2536571"/>
                </a:moveTo>
                <a:lnTo>
                  <a:pt x="5755432" y="2575809"/>
                </a:lnTo>
                <a:cubicBezTo>
                  <a:pt x="5755432" y="2575809"/>
                  <a:pt x="5713039" y="2607526"/>
                  <a:pt x="5659540" y="2638408"/>
                </a:cubicBezTo>
                <a:cubicBezTo>
                  <a:pt x="5606037" y="2669308"/>
                  <a:pt x="5557325" y="2690197"/>
                  <a:pt x="5557325" y="2690197"/>
                </a:cubicBezTo>
                <a:lnTo>
                  <a:pt x="5534662" y="2650916"/>
                </a:lnTo>
                <a:lnTo>
                  <a:pt x="5534662" y="2650852"/>
                </a:lnTo>
                <a:cubicBezTo>
                  <a:pt x="5534662" y="2650852"/>
                  <a:pt x="5577054" y="2619139"/>
                  <a:pt x="5630554" y="2588255"/>
                </a:cubicBezTo>
                <a:cubicBezTo>
                  <a:pt x="5684055" y="2557373"/>
                  <a:pt x="5732767" y="2536571"/>
                  <a:pt x="5732767" y="2536571"/>
                </a:cubicBezTo>
                <a:close/>
                <a:moveTo>
                  <a:pt x="1991555" y="2536570"/>
                </a:moveTo>
                <a:lnTo>
                  <a:pt x="1991620" y="2536570"/>
                </a:lnTo>
                <a:lnTo>
                  <a:pt x="1991605" y="2536591"/>
                </a:lnTo>
                <a:close/>
                <a:moveTo>
                  <a:pt x="3576458" y="2536562"/>
                </a:moveTo>
                <a:lnTo>
                  <a:pt x="3584854" y="2540274"/>
                </a:lnTo>
                <a:cubicBezTo>
                  <a:pt x="3601064" y="2547570"/>
                  <a:pt x="3638493" y="2565060"/>
                  <a:pt x="3678618" y="2588216"/>
                </a:cubicBezTo>
                <a:cubicBezTo>
                  <a:pt x="3732116" y="2619096"/>
                  <a:pt x="3774507" y="2650807"/>
                  <a:pt x="3774507" y="2650807"/>
                </a:cubicBezTo>
                <a:lnTo>
                  <a:pt x="3751844" y="2690090"/>
                </a:lnTo>
                <a:cubicBezTo>
                  <a:pt x="3751844" y="2690090"/>
                  <a:pt x="3703131" y="2669198"/>
                  <a:pt x="3649698" y="2638363"/>
                </a:cubicBezTo>
                <a:cubicBezTo>
                  <a:pt x="3596198" y="2607485"/>
                  <a:pt x="3553805" y="2575775"/>
                  <a:pt x="3553805" y="2575775"/>
                </a:cubicBezTo>
                <a:close/>
                <a:moveTo>
                  <a:pt x="2783988" y="2536555"/>
                </a:moveTo>
                <a:lnTo>
                  <a:pt x="2784048" y="2536555"/>
                </a:lnTo>
                <a:lnTo>
                  <a:pt x="2784039" y="2536577"/>
                </a:lnTo>
                <a:close/>
                <a:moveTo>
                  <a:pt x="4368734" y="2536551"/>
                </a:moveTo>
                <a:lnTo>
                  <a:pt x="4377133" y="2540260"/>
                </a:lnTo>
                <a:cubicBezTo>
                  <a:pt x="4393335" y="2547557"/>
                  <a:pt x="4430767" y="2565048"/>
                  <a:pt x="4470896" y="2588204"/>
                </a:cubicBezTo>
                <a:cubicBezTo>
                  <a:pt x="4524397" y="2619088"/>
                  <a:pt x="4566786" y="2650801"/>
                  <a:pt x="4566786" y="2650801"/>
                </a:cubicBezTo>
                <a:lnTo>
                  <a:pt x="4544124" y="2690082"/>
                </a:lnTo>
                <a:cubicBezTo>
                  <a:pt x="4544124" y="2690082"/>
                  <a:pt x="4495410" y="2669192"/>
                  <a:pt x="4441974" y="2638354"/>
                </a:cubicBezTo>
                <a:cubicBezTo>
                  <a:pt x="4388473" y="2607474"/>
                  <a:pt x="4346083" y="2575766"/>
                  <a:pt x="4346083" y="2575766"/>
                </a:cubicBezTo>
                <a:close/>
                <a:moveTo>
                  <a:pt x="3576404" y="2536541"/>
                </a:moveTo>
                <a:lnTo>
                  <a:pt x="3576470" y="2536541"/>
                </a:lnTo>
                <a:lnTo>
                  <a:pt x="3576458" y="2536562"/>
                </a:lnTo>
                <a:close/>
                <a:moveTo>
                  <a:pt x="5161164" y="2536538"/>
                </a:moveTo>
                <a:lnTo>
                  <a:pt x="5169559" y="2540246"/>
                </a:lnTo>
                <a:cubicBezTo>
                  <a:pt x="5185768" y="2547543"/>
                  <a:pt x="5223201" y="2565034"/>
                  <a:pt x="5263326" y="2588200"/>
                </a:cubicBezTo>
                <a:cubicBezTo>
                  <a:pt x="5316827" y="2619080"/>
                  <a:pt x="5359219" y="2650794"/>
                  <a:pt x="5359219" y="2650794"/>
                </a:cubicBezTo>
                <a:lnTo>
                  <a:pt x="5336555" y="2690073"/>
                </a:lnTo>
                <a:cubicBezTo>
                  <a:pt x="5336555" y="2690073"/>
                  <a:pt x="5287844" y="2669185"/>
                  <a:pt x="5234405" y="2638347"/>
                </a:cubicBezTo>
                <a:cubicBezTo>
                  <a:pt x="5180903" y="2607467"/>
                  <a:pt x="5138513" y="2575753"/>
                  <a:pt x="5138513" y="2575753"/>
                </a:cubicBezTo>
                <a:close/>
                <a:moveTo>
                  <a:pt x="4368680" y="2536529"/>
                </a:moveTo>
                <a:lnTo>
                  <a:pt x="4368743" y="2536529"/>
                </a:lnTo>
                <a:lnTo>
                  <a:pt x="4368734" y="2536551"/>
                </a:lnTo>
                <a:close/>
                <a:moveTo>
                  <a:pt x="5161113" y="2536516"/>
                </a:moveTo>
                <a:lnTo>
                  <a:pt x="5161176" y="2536516"/>
                </a:lnTo>
                <a:lnTo>
                  <a:pt x="5161164" y="2536538"/>
                </a:lnTo>
                <a:close/>
                <a:moveTo>
                  <a:pt x="5953539" y="2536499"/>
                </a:moveTo>
                <a:cubicBezTo>
                  <a:pt x="5953539" y="2536499"/>
                  <a:pt x="6002251" y="2557300"/>
                  <a:pt x="6055753" y="2588190"/>
                </a:cubicBezTo>
                <a:lnTo>
                  <a:pt x="6114357" y="2625170"/>
                </a:lnTo>
                <a:lnTo>
                  <a:pt x="6114357" y="2683434"/>
                </a:lnTo>
                <a:lnTo>
                  <a:pt x="6097938" y="2675766"/>
                </a:lnTo>
                <a:cubicBezTo>
                  <a:pt x="6079072" y="2666690"/>
                  <a:pt x="6053519" y="2653759"/>
                  <a:pt x="6026769" y="2638340"/>
                </a:cubicBezTo>
                <a:cubicBezTo>
                  <a:pt x="5973268" y="2607456"/>
                  <a:pt x="5930874" y="2575741"/>
                  <a:pt x="5930874" y="2575741"/>
                </a:cubicBezTo>
                <a:close/>
                <a:moveTo>
                  <a:pt x="669878" y="2384617"/>
                </a:moveTo>
                <a:lnTo>
                  <a:pt x="715206" y="2384617"/>
                </a:lnTo>
                <a:cubicBezTo>
                  <a:pt x="715206" y="2384617"/>
                  <a:pt x="721525" y="2437271"/>
                  <a:pt x="721525" y="2499110"/>
                </a:cubicBezTo>
                <a:cubicBezTo>
                  <a:pt x="721525" y="2560896"/>
                  <a:pt x="715206" y="2613390"/>
                  <a:pt x="715206" y="2613390"/>
                </a:cubicBezTo>
                <a:lnTo>
                  <a:pt x="669878" y="2613390"/>
                </a:lnTo>
                <a:cubicBezTo>
                  <a:pt x="669878" y="2613390"/>
                  <a:pt x="663556" y="2560830"/>
                  <a:pt x="663556" y="2499110"/>
                </a:cubicBezTo>
                <a:cubicBezTo>
                  <a:pt x="663556" y="2437334"/>
                  <a:pt x="669878" y="2384617"/>
                  <a:pt x="669878" y="2384617"/>
                </a:cubicBezTo>
                <a:close/>
                <a:moveTo>
                  <a:pt x="1462306" y="2384610"/>
                </a:moveTo>
                <a:lnTo>
                  <a:pt x="1507634" y="2384610"/>
                </a:lnTo>
                <a:cubicBezTo>
                  <a:pt x="1507634" y="2384610"/>
                  <a:pt x="1513955" y="2437260"/>
                  <a:pt x="1513955" y="2499096"/>
                </a:cubicBezTo>
                <a:cubicBezTo>
                  <a:pt x="1513955" y="2560883"/>
                  <a:pt x="1507634" y="2613380"/>
                  <a:pt x="1507634" y="2613380"/>
                </a:cubicBezTo>
                <a:lnTo>
                  <a:pt x="1462306" y="2613380"/>
                </a:lnTo>
                <a:cubicBezTo>
                  <a:pt x="1462306" y="2613380"/>
                  <a:pt x="1455985" y="2560818"/>
                  <a:pt x="1455985" y="2499096"/>
                </a:cubicBezTo>
                <a:cubicBezTo>
                  <a:pt x="1455985" y="2437323"/>
                  <a:pt x="1462306" y="2384610"/>
                  <a:pt x="1462306" y="2384610"/>
                </a:cubicBezTo>
                <a:close/>
                <a:moveTo>
                  <a:pt x="2254725" y="2384604"/>
                </a:moveTo>
                <a:lnTo>
                  <a:pt x="2300053" y="2384604"/>
                </a:lnTo>
                <a:cubicBezTo>
                  <a:pt x="2300053" y="2384604"/>
                  <a:pt x="2306378" y="2437249"/>
                  <a:pt x="2306378" y="2499085"/>
                </a:cubicBezTo>
                <a:cubicBezTo>
                  <a:pt x="2306378" y="2560871"/>
                  <a:pt x="2300053" y="2613374"/>
                  <a:pt x="2300053" y="2613374"/>
                </a:cubicBezTo>
                <a:lnTo>
                  <a:pt x="2254725" y="2613374"/>
                </a:lnTo>
                <a:cubicBezTo>
                  <a:pt x="2254725" y="2613374"/>
                  <a:pt x="2248468" y="2560806"/>
                  <a:pt x="2248468" y="2499085"/>
                </a:cubicBezTo>
                <a:cubicBezTo>
                  <a:pt x="2248468" y="2437312"/>
                  <a:pt x="2254725" y="2384604"/>
                  <a:pt x="2254725" y="2384604"/>
                </a:cubicBezTo>
                <a:close/>
                <a:moveTo>
                  <a:pt x="3047151" y="2384595"/>
                </a:moveTo>
                <a:lnTo>
                  <a:pt x="3092475" y="2384595"/>
                </a:lnTo>
                <a:cubicBezTo>
                  <a:pt x="3092475" y="2384595"/>
                  <a:pt x="3098798" y="2437237"/>
                  <a:pt x="3098798" y="2499072"/>
                </a:cubicBezTo>
                <a:cubicBezTo>
                  <a:pt x="3098798" y="2560858"/>
                  <a:pt x="3092475" y="2613362"/>
                  <a:pt x="3092475" y="2613362"/>
                </a:cubicBezTo>
                <a:lnTo>
                  <a:pt x="3047151" y="2613362"/>
                </a:lnTo>
                <a:cubicBezTo>
                  <a:pt x="3047151" y="2613362"/>
                  <a:pt x="3040896" y="2560796"/>
                  <a:pt x="3040896" y="2499072"/>
                </a:cubicBezTo>
                <a:cubicBezTo>
                  <a:pt x="3040896" y="2437302"/>
                  <a:pt x="3047151" y="2384595"/>
                  <a:pt x="3047151" y="2384595"/>
                </a:cubicBezTo>
                <a:close/>
                <a:moveTo>
                  <a:pt x="3839502" y="2384588"/>
                </a:moveTo>
                <a:lnTo>
                  <a:pt x="3884741" y="2384588"/>
                </a:lnTo>
                <a:cubicBezTo>
                  <a:pt x="3884741" y="2384588"/>
                  <a:pt x="3891062" y="2437227"/>
                  <a:pt x="3891062" y="2499059"/>
                </a:cubicBezTo>
                <a:cubicBezTo>
                  <a:pt x="3891062" y="2560846"/>
                  <a:pt x="3884741" y="2613353"/>
                  <a:pt x="3884741" y="2613353"/>
                </a:cubicBezTo>
                <a:lnTo>
                  <a:pt x="3839502" y="2613353"/>
                </a:lnTo>
                <a:cubicBezTo>
                  <a:pt x="3839502" y="2613353"/>
                  <a:pt x="3833245" y="2560783"/>
                  <a:pt x="3833245" y="2499059"/>
                </a:cubicBezTo>
                <a:cubicBezTo>
                  <a:pt x="3833245" y="2437291"/>
                  <a:pt x="3839502" y="2384588"/>
                  <a:pt x="3839502" y="2384588"/>
                </a:cubicBezTo>
                <a:close/>
                <a:moveTo>
                  <a:pt x="4631846" y="2384580"/>
                </a:moveTo>
                <a:lnTo>
                  <a:pt x="4677177" y="2384580"/>
                </a:lnTo>
                <a:cubicBezTo>
                  <a:pt x="4677177" y="2384580"/>
                  <a:pt x="4683497" y="2437217"/>
                  <a:pt x="4683497" y="2499046"/>
                </a:cubicBezTo>
                <a:cubicBezTo>
                  <a:pt x="4683497" y="2560834"/>
                  <a:pt x="4677177" y="2613345"/>
                  <a:pt x="4677177" y="2613345"/>
                </a:cubicBezTo>
                <a:lnTo>
                  <a:pt x="4631846" y="2613345"/>
                </a:lnTo>
                <a:cubicBezTo>
                  <a:pt x="4631846" y="2613345"/>
                  <a:pt x="4625590" y="2560771"/>
                  <a:pt x="4625590" y="2499046"/>
                </a:cubicBezTo>
                <a:cubicBezTo>
                  <a:pt x="4625590" y="2437281"/>
                  <a:pt x="4631846" y="2384580"/>
                  <a:pt x="4631846" y="2384580"/>
                </a:cubicBezTo>
                <a:close/>
                <a:moveTo>
                  <a:pt x="5424276" y="2384573"/>
                </a:moveTo>
                <a:lnTo>
                  <a:pt x="5469603" y="2384573"/>
                </a:lnTo>
                <a:cubicBezTo>
                  <a:pt x="5469603" y="2384573"/>
                  <a:pt x="5475923" y="2437207"/>
                  <a:pt x="5475923" y="2499030"/>
                </a:cubicBezTo>
                <a:cubicBezTo>
                  <a:pt x="5475923" y="2560822"/>
                  <a:pt x="5469603" y="2613336"/>
                  <a:pt x="5469603" y="2613336"/>
                </a:cubicBezTo>
                <a:lnTo>
                  <a:pt x="5424276" y="2613336"/>
                </a:lnTo>
                <a:cubicBezTo>
                  <a:pt x="5424276" y="2613336"/>
                  <a:pt x="5417954" y="2560758"/>
                  <a:pt x="5417954" y="2499030"/>
                </a:cubicBezTo>
                <a:cubicBezTo>
                  <a:pt x="5417954" y="2437271"/>
                  <a:pt x="5424276" y="2384573"/>
                  <a:pt x="5424276" y="2384573"/>
                </a:cubicBezTo>
                <a:close/>
                <a:moveTo>
                  <a:pt x="6114357" y="2314373"/>
                </a:moveTo>
                <a:lnTo>
                  <a:pt x="6114357" y="2372654"/>
                </a:lnTo>
                <a:lnTo>
                  <a:pt x="6055753" y="2409666"/>
                </a:lnTo>
                <a:cubicBezTo>
                  <a:pt x="6002251" y="2440580"/>
                  <a:pt x="5953539" y="2461403"/>
                  <a:pt x="5953539" y="2461403"/>
                </a:cubicBezTo>
                <a:lnTo>
                  <a:pt x="5930874" y="2422122"/>
                </a:lnTo>
                <a:cubicBezTo>
                  <a:pt x="5930874" y="2422122"/>
                  <a:pt x="5973268" y="2390378"/>
                  <a:pt x="6026769" y="2359464"/>
                </a:cubicBezTo>
                <a:cubicBezTo>
                  <a:pt x="6053519" y="2344019"/>
                  <a:pt x="6079072" y="2331092"/>
                  <a:pt x="6097938" y="2322027"/>
                </a:cubicBezTo>
                <a:close/>
                <a:moveTo>
                  <a:pt x="10610" y="2307835"/>
                </a:moveTo>
                <a:lnTo>
                  <a:pt x="19006" y="2311559"/>
                </a:lnTo>
                <a:cubicBezTo>
                  <a:pt x="35214" y="2318877"/>
                  <a:pt x="72646" y="2336402"/>
                  <a:pt x="112773" y="2359513"/>
                </a:cubicBezTo>
                <a:cubicBezTo>
                  <a:pt x="166274" y="2390438"/>
                  <a:pt x="208667" y="2422196"/>
                  <a:pt x="208667" y="2422196"/>
                </a:cubicBezTo>
                <a:lnTo>
                  <a:pt x="186002" y="2461494"/>
                </a:lnTo>
                <a:cubicBezTo>
                  <a:pt x="186002" y="2461494"/>
                  <a:pt x="137290" y="2440595"/>
                  <a:pt x="83851" y="2409734"/>
                </a:cubicBezTo>
                <a:cubicBezTo>
                  <a:pt x="57101" y="2394272"/>
                  <a:pt x="33128" y="2378605"/>
                  <a:pt x="15842" y="2366804"/>
                </a:cubicBezTo>
                <a:lnTo>
                  <a:pt x="0" y="2355717"/>
                </a:lnTo>
                <a:lnTo>
                  <a:pt x="0" y="2326210"/>
                </a:lnTo>
                <a:close/>
                <a:moveTo>
                  <a:pt x="803043" y="2307830"/>
                </a:moveTo>
                <a:lnTo>
                  <a:pt x="811440" y="2311552"/>
                </a:lnTo>
                <a:cubicBezTo>
                  <a:pt x="827645" y="2318870"/>
                  <a:pt x="865080" y="2336387"/>
                  <a:pt x="905206" y="2359505"/>
                </a:cubicBezTo>
                <a:cubicBezTo>
                  <a:pt x="958708" y="2390429"/>
                  <a:pt x="1001101" y="2422185"/>
                  <a:pt x="1001101" y="2422185"/>
                </a:cubicBezTo>
                <a:lnTo>
                  <a:pt x="978439" y="2461484"/>
                </a:lnTo>
                <a:cubicBezTo>
                  <a:pt x="978439" y="2461484"/>
                  <a:pt x="929722" y="2440586"/>
                  <a:pt x="876285" y="2409726"/>
                </a:cubicBezTo>
                <a:cubicBezTo>
                  <a:pt x="822785" y="2378801"/>
                  <a:pt x="780391" y="2347059"/>
                  <a:pt x="780391" y="2347059"/>
                </a:cubicBezTo>
                <a:close/>
                <a:moveTo>
                  <a:pt x="1595408" y="2307821"/>
                </a:moveTo>
                <a:lnTo>
                  <a:pt x="1603803" y="2311544"/>
                </a:lnTo>
                <a:cubicBezTo>
                  <a:pt x="1620013" y="2318861"/>
                  <a:pt x="1657445" y="2336382"/>
                  <a:pt x="1697573" y="2359503"/>
                </a:cubicBezTo>
                <a:cubicBezTo>
                  <a:pt x="1751048" y="2390420"/>
                  <a:pt x="1793445" y="2422176"/>
                  <a:pt x="1793445" y="2422176"/>
                </a:cubicBezTo>
                <a:lnTo>
                  <a:pt x="1770778" y="2461472"/>
                </a:lnTo>
                <a:cubicBezTo>
                  <a:pt x="1770778" y="2461472"/>
                  <a:pt x="1722063" y="2440576"/>
                  <a:pt x="1668650" y="2409717"/>
                </a:cubicBezTo>
                <a:cubicBezTo>
                  <a:pt x="1615147" y="2378793"/>
                  <a:pt x="1572757" y="2347050"/>
                  <a:pt x="1572757" y="2347050"/>
                </a:cubicBezTo>
                <a:close/>
                <a:moveTo>
                  <a:pt x="2387827" y="2307810"/>
                </a:moveTo>
                <a:lnTo>
                  <a:pt x="2396222" y="2311536"/>
                </a:lnTo>
                <a:cubicBezTo>
                  <a:pt x="2412436" y="2318854"/>
                  <a:pt x="2449861" y="2336372"/>
                  <a:pt x="2489991" y="2359492"/>
                </a:cubicBezTo>
                <a:cubicBezTo>
                  <a:pt x="2543492" y="2390413"/>
                  <a:pt x="2585884" y="2422166"/>
                  <a:pt x="2585884" y="2422166"/>
                </a:cubicBezTo>
                <a:lnTo>
                  <a:pt x="2563219" y="2461461"/>
                </a:lnTo>
                <a:cubicBezTo>
                  <a:pt x="2563219" y="2461461"/>
                  <a:pt x="2514504" y="2440565"/>
                  <a:pt x="2461070" y="2409709"/>
                </a:cubicBezTo>
                <a:cubicBezTo>
                  <a:pt x="2407568" y="2378785"/>
                  <a:pt x="2365178" y="2347044"/>
                  <a:pt x="2365178" y="2347044"/>
                </a:cubicBezTo>
                <a:close/>
                <a:moveTo>
                  <a:pt x="10559" y="2307810"/>
                </a:moveTo>
                <a:lnTo>
                  <a:pt x="10623" y="2307810"/>
                </a:lnTo>
                <a:lnTo>
                  <a:pt x="10610" y="2307835"/>
                </a:lnTo>
                <a:close/>
                <a:moveTo>
                  <a:pt x="3180244" y="2307809"/>
                </a:moveTo>
                <a:lnTo>
                  <a:pt x="3188642" y="2311529"/>
                </a:lnTo>
                <a:cubicBezTo>
                  <a:pt x="3204849" y="2318846"/>
                  <a:pt x="3242281" y="2336365"/>
                  <a:pt x="3282411" y="2359491"/>
                </a:cubicBezTo>
                <a:cubicBezTo>
                  <a:pt x="3335909" y="2390404"/>
                  <a:pt x="3378302" y="2422157"/>
                  <a:pt x="3378302" y="2422157"/>
                </a:cubicBezTo>
                <a:lnTo>
                  <a:pt x="3355638" y="2461449"/>
                </a:lnTo>
                <a:cubicBezTo>
                  <a:pt x="3355638" y="2461449"/>
                  <a:pt x="3306926" y="2440553"/>
                  <a:pt x="3253486" y="2409699"/>
                </a:cubicBezTo>
                <a:cubicBezTo>
                  <a:pt x="3199986" y="2378779"/>
                  <a:pt x="3157594" y="2347041"/>
                  <a:pt x="3157594" y="2347041"/>
                </a:cubicBezTo>
                <a:close/>
                <a:moveTo>
                  <a:pt x="582149" y="2307809"/>
                </a:moveTo>
                <a:lnTo>
                  <a:pt x="604814" y="2347063"/>
                </a:lnTo>
                <a:cubicBezTo>
                  <a:pt x="604814" y="2347063"/>
                  <a:pt x="562421" y="2378805"/>
                  <a:pt x="508921" y="2409729"/>
                </a:cubicBezTo>
                <a:cubicBezTo>
                  <a:pt x="455422" y="2440654"/>
                  <a:pt x="406709" y="2461489"/>
                  <a:pt x="406709" y="2461489"/>
                </a:cubicBezTo>
                <a:lnTo>
                  <a:pt x="384044" y="2422191"/>
                </a:lnTo>
                <a:lnTo>
                  <a:pt x="384109" y="2422191"/>
                </a:lnTo>
                <a:cubicBezTo>
                  <a:pt x="384109" y="2422191"/>
                  <a:pt x="426499" y="2390433"/>
                  <a:pt x="479998" y="2359505"/>
                </a:cubicBezTo>
                <a:cubicBezTo>
                  <a:pt x="533501" y="2328632"/>
                  <a:pt x="582149" y="2307809"/>
                  <a:pt x="582149" y="2307809"/>
                </a:cubicBezTo>
                <a:close/>
                <a:moveTo>
                  <a:pt x="802992" y="2307803"/>
                </a:moveTo>
                <a:lnTo>
                  <a:pt x="803055" y="2307803"/>
                </a:lnTo>
                <a:lnTo>
                  <a:pt x="803043" y="2307830"/>
                </a:lnTo>
                <a:close/>
                <a:moveTo>
                  <a:pt x="1374521" y="2307801"/>
                </a:moveTo>
                <a:lnTo>
                  <a:pt x="1397185" y="2347059"/>
                </a:lnTo>
                <a:cubicBezTo>
                  <a:pt x="1397185" y="2347059"/>
                  <a:pt x="1354796" y="2378799"/>
                  <a:pt x="1301292" y="2409720"/>
                </a:cubicBezTo>
                <a:cubicBezTo>
                  <a:pt x="1247790" y="2440643"/>
                  <a:pt x="1199080" y="2461477"/>
                  <a:pt x="1199080" y="2461477"/>
                </a:cubicBezTo>
                <a:lnTo>
                  <a:pt x="1176415" y="2422180"/>
                </a:lnTo>
                <a:lnTo>
                  <a:pt x="1176479" y="2422180"/>
                </a:lnTo>
                <a:cubicBezTo>
                  <a:pt x="1176479" y="2422180"/>
                  <a:pt x="1218869" y="2390425"/>
                  <a:pt x="1272371" y="2359503"/>
                </a:cubicBezTo>
                <a:cubicBezTo>
                  <a:pt x="1325877" y="2328623"/>
                  <a:pt x="1374521" y="2307801"/>
                  <a:pt x="1374521" y="2307801"/>
                </a:cubicBezTo>
                <a:close/>
                <a:moveTo>
                  <a:pt x="3972581" y="2307798"/>
                </a:moveTo>
                <a:lnTo>
                  <a:pt x="3980976" y="2311521"/>
                </a:lnTo>
                <a:cubicBezTo>
                  <a:pt x="3997184" y="2318839"/>
                  <a:pt x="4034618" y="2336357"/>
                  <a:pt x="4074744" y="2359484"/>
                </a:cubicBezTo>
                <a:cubicBezTo>
                  <a:pt x="4128245" y="2390397"/>
                  <a:pt x="4170638" y="2422147"/>
                  <a:pt x="4170638" y="2422147"/>
                </a:cubicBezTo>
                <a:lnTo>
                  <a:pt x="4147972" y="2461436"/>
                </a:lnTo>
                <a:cubicBezTo>
                  <a:pt x="4147972" y="2461436"/>
                  <a:pt x="4099258" y="2440544"/>
                  <a:pt x="4045823" y="2409691"/>
                </a:cubicBezTo>
                <a:cubicBezTo>
                  <a:pt x="3992320" y="2378770"/>
                  <a:pt x="3949930" y="2347035"/>
                  <a:pt x="3949930" y="2347035"/>
                </a:cubicBezTo>
                <a:close/>
                <a:moveTo>
                  <a:pt x="1595356" y="2307798"/>
                </a:moveTo>
                <a:lnTo>
                  <a:pt x="1595422" y="2307798"/>
                </a:lnTo>
                <a:lnTo>
                  <a:pt x="1595408" y="2307821"/>
                </a:lnTo>
                <a:close/>
                <a:moveTo>
                  <a:pt x="2166944" y="2307793"/>
                </a:moveTo>
                <a:lnTo>
                  <a:pt x="2189608" y="2347050"/>
                </a:lnTo>
                <a:cubicBezTo>
                  <a:pt x="2189608" y="2347050"/>
                  <a:pt x="2147216" y="2378791"/>
                  <a:pt x="2093708" y="2409711"/>
                </a:cubicBezTo>
                <a:cubicBezTo>
                  <a:pt x="2040204" y="2440632"/>
                  <a:pt x="1991490" y="2461465"/>
                  <a:pt x="1991490" y="2461465"/>
                </a:cubicBezTo>
                <a:lnTo>
                  <a:pt x="1968828" y="2422171"/>
                </a:lnTo>
                <a:lnTo>
                  <a:pt x="1968893" y="2422171"/>
                </a:lnTo>
                <a:cubicBezTo>
                  <a:pt x="1968893" y="2422171"/>
                  <a:pt x="2011281" y="2390417"/>
                  <a:pt x="2064785" y="2359495"/>
                </a:cubicBezTo>
                <a:cubicBezTo>
                  <a:pt x="2118294" y="2328623"/>
                  <a:pt x="2166944" y="2307793"/>
                  <a:pt x="2166944" y="2307793"/>
                </a:cubicBezTo>
                <a:close/>
                <a:moveTo>
                  <a:pt x="4764949" y="2307791"/>
                </a:moveTo>
                <a:lnTo>
                  <a:pt x="4773345" y="2311514"/>
                </a:lnTo>
                <a:cubicBezTo>
                  <a:pt x="4789552" y="2318832"/>
                  <a:pt x="4826985" y="2336356"/>
                  <a:pt x="4867111" y="2359476"/>
                </a:cubicBezTo>
                <a:cubicBezTo>
                  <a:pt x="4920613" y="2390390"/>
                  <a:pt x="4963005" y="2422138"/>
                  <a:pt x="4963005" y="2422138"/>
                </a:cubicBezTo>
                <a:lnTo>
                  <a:pt x="4940339" y="2461421"/>
                </a:lnTo>
                <a:cubicBezTo>
                  <a:pt x="4940339" y="2461421"/>
                  <a:pt x="4891628" y="2440533"/>
                  <a:pt x="4838187" y="2409681"/>
                </a:cubicBezTo>
                <a:cubicBezTo>
                  <a:pt x="4784686" y="2378766"/>
                  <a:pt x="4742295" y="2347028"/>
                  <a:pt x="4742295" y="2347028"/>
                </a:cubicBezTo>
                <a:close/>
                <a:moveTo>
                  <a:pt x="2387778" y="2307788"/>
                </a:moveTo>
                <a:lnTo>
                  <a:pt x="2387841" y="2307788"/>
                </a:lnTo>
                <a:lnTo>
                  <a:pt x="2387827" y="2307810"/>
                </a:lnTo>
                <a:close/>
                <a:moveTo>
                  <a:pt x="2959365" y="2307786"/>
                </a:moveTo>
                <a:lnTo>
                  <a:pt x="2982029" y="2347044"/>
                </a:lnTo>
                <a:cubicBezTo>
                  <a:pt x="2982029" y="2347044"/>
                  <a:pt x="2939637" y="2378784"/>
                  <a:pt x="2886133" y="2409703"/>
                </a:cubicBezTo>
                <a:cubicBezTo>
                  <a:pt x="2832637" y="2440621"/>
                  <a:pt x="2783922" y="2461452"/>
                  <a:pt x="2783922" y="2461452"/>
                </a:cubicBezTo>
                <a:lnTo>
                  <a:pt x="2761255" y="2422161"/>
                </a:lnTo>
                <a:lnTo>
                  <a:pt x="2761321" y="2422161"/>
                </a:lnTo>
                <a:cubicBezTo>
                  <a:pt x="2761321" y="2422161"/>
                  <a:pt x="2803715" y="2390408"/>
                  <a:pt x="2857216" y="2359491"/>
                </a:cubicBezTo>
                <a:cubicBezTo>
                  <a:pt x="2910714" y="2328606"/>
                  <a:pt x="2959365" y="2307786"/>
                  <a:pt x="2959365" y="2307786"/>
                </a:cubicBezTo>
                <a:close/>
                <a:moveTo>
                  <a:pt x="5557376" y="2307783"/>
                </a:moveTo>
                <a:lnTo>
                  <a:pt x="5565773" y="2311507"/>
                </a:lnTo>
                <a:cubicBezTo>
                  <a:pt x="5581980" y="2318824"/>
                  <a:pt x="5619411" y="2336345"/>
                  <a:pt x="5659540" y="2359471"/>
                </a:cubicBezTo>
                <a:cubicBezTo>
                  <a:pt x="5713039" y="2390381"/>
                  <a:pt x="5755429" y="2422127"/>
                  <a:pt x="5755429" y="2422127"/>
                </a:cubicBezTo>
                <a:lnTo>
                  <a:pt x="5732767" y="2461411"/>
                </a:lnTo>
                <a:cubicBezTo>
                  <a:pt x="5732767" y="2461411"/>
                  <a:pt x="5684054" y="2440522"/>
                  <a:pt x="5630617" y="2409671"/>
                </a:cubicBezTo>
                <a:cubicBezTo>
                  <a:pt x="5577117" y="2378757"/>
                  <a:pt x="5534723" y="2347022"/>
                  <a:pt x="5534723" y="2347022"/>
                </a:cubicBezTo>
                <a:close/>
                <a:moveTo>
                  <a:pt x="3180193" y="2307779"/>
                </a:moveTo>
                <a:lnTo>
                  <a:pt x="3180258" y="2307779"/>
                </a:lnTo>
                <a:lnTo>
                  <a:pt x="3180244" y="2307809"/>
                </a:lnTo>
                <a:close/>
                <a:moveTo>
                  <a:pt x="3751778" y="2307778"/>
                </a:moveTo>
                <a:lnTo>
                  <a:pt x="3774444" y="2347038"/>
                </a:lnTo>
                <a:cubicBezTo>
                  <a:pt x="3774444" y="2347038"/>
                  <a:pt x="3732053" y="2378775"/>
                  <a:pt x="3678554" y="2409693"/>
                </a:cubicBezTo>
                <a:cubicBezTo>
                  <a:pt x="3625053" y="2440612"/>
                  <a:pt x="3576342" y="2461440"/>
                  <a:pt x="3576342" y="2461440"/>
                </a:cubicBezTo>
                <a:lnTo>
                  <a:pt x="3553675" y="2422152"/>
                </a:lnTo>
                <a:lnTo>
                  <a:pt x="3553741" y="2422152"/>
                </a:lnTo>
                <a:cubicBezTo>
                  <a:pt x="3553741" y="2422152"/>
                  <a:pt x="3596135" y="2390400"/>
                  <a:pt x="3649632" y="2359484"/>
                </a:cubicBezTo>
                <a:cubicBezTo>
                  <a:pt x="3703129" y="2328598"/>
                  <a:pt x="3751778" y="2307778"/>
                  <a:pt x="3751778" y="2307778"/>
                </a:cubicBezTo>
                <a:close/>
                <a:moveTo>
                  <a:pt x="3972529" y="2307776"/>
                </a:moveTo>
                <a:lnTo>
                  <a:pt x="3972594" y="2307776"/>
                </a:lnTo>
                <a:lnTo>
                  <a:pt x="3972581" y="2307798"/>
                </a:lnTo>
                <a:close/>
                <a:moveTo>
                  <a:pt x="4544186" y="2307773"/>
                </a:moveTo>
                <a:lnTo>
                  <a:pt x="4566852" y="2347029"/>
                </a:lnTo>
                <a:cubicBezTo>
                  <a:pt x="4566852" y="2347029"/>
                  <a:pt x="4524458" y="2378766"/>
                  <a:pt x="4470957" y="2409684"/>
                </a:cubicBezTo>
                <a:cubicBezTo>
                  <a:pt x="4417456" y="2440601"/>
                  <a:pt x="4368743" y="2461430"/>
                  <a:pt x="4368743" y="2461430"/>
                </a:cubicBezTo>
                <a:lnTo>
                  <a:pt x="4346083" y="2422143"/>
                </a:lnTo>
                <a:cubicBezTo>
                  <a:pt x="4346083" y="2422143"/>
                  <a:pt x="4388473" y="2390393"/>
                  <a:pt x="4441974" y="2359476"/>
                </a:cubicBezTo>
                <a:cubicBezTo>
                  <a:pt x="4495475" y="2328589"/>
                  <a:pt x="4544186" y="2307773"/>
                  <a:pt x="4544186" y="2307773"/>
                </a:cubicBezTo>
                <a:close/>
                <a:moveTo>
                  <a:pt x="4764899" y="2307771"/>
                </a:moveTo>
                <a:lnTo>
                  <a:pt x="4764961" y="2307771"/>
                </a:lnTo>
                <a:lnTo>
                  <a:pt x="4764949" y="2307791"/>
                </a:lnTo>
                <a:close/>
                <a:moveTo>
                  <a:pt x="5336555" y="2307766"/>
                </a:moveTo>
                <a:lnTo>
                  <a:pt x="5359220" y="2347022"/>
                </a:lnTo>
                <a:cubicBezTo>
                  <a:pt x="5359220" y="2347022"/>
                  <a:pt x="5316827" y="2378760"/>
                  <a:pt x="5263326" y="2409677"/>
                </a:cubicBezTo>
                <a:cubicBezTo>
                  <a:pt x="5209827" y="2440590"/>
                  <a:pt x="5161113" y="2461416"/>
                  <a:pt x="5161113" y="2461416"/>
                </a:cubicBezTo>
                <a:lnTo>
                  <a:pt x="5138452" y="2422131"/>
                </a:lnTo>
                <a:cubicBezTo>
                  <a:pt x="5138452" y="2422131"/>
                  <a:pt x="5180843" y="2390385"/>
                  <a:pt x="5234343" y="2359471"/>
                </a:cubicBezTo>
                <a:cubicBezTo>
                  <a:pt x="5287844" y="2328582"/>
                  <a:pt x="5336555" y="2307766"/>
                  <a:pt x="5336555" y="2307766"/>
                </a:cubicBezTo>
                <a:close/>
                <a:moveTo>
                  <a:pt x="5557325" y="2307762"/>
                </a:moveTo>
                <a:lnTo>
                  <a:pt x="5557388" y="2307762"/>
                </a:lnTo>
                <a:lnTo>
                  <a:pt x="5557376" y="2307783"/>
                </a:lnTo>
                <a:close/>
                <a:moveTo>
                  <a:pt x="273661" y="2155916"/>
                </a:moveTo>
                <a:lnTo>
                  <a:pt x="318987" y="2155916"/>
                </a:lnTo>
                <a:cubicBezTo>
                  <a:pt x="318987" y="2155916"/>
                  <a:pt x="325306" y="2208494"/>
                  <a:pt x="325306" y="2270112"/>
                </a:cubicBezTo>
                <a:cubicBezTo>
                  <a:pt x="325306" y="2331938"/>
                  <a:pt x="318987" y="2384556"/>
                  <a:pt x="318987" y="2384556"/>
                </a:cubicBezTo>
                <a:lnTo>
                  <a:pt x="273661" y="2384556"/>
                </a:lnTo>
                <a:cubicBezTo>
                  <a:pt x="273661" y="2384556"/>
                  <a:pt x="267402" y="2331938"/>
                  <a:pt x="267402" y="2270112"/>
                </a:cubicBezTo>
                <a:cubicBezTo>
                  <a:pt x="267402" y="2208494"/>
                  <a:pt x="273661" y="2155916"/>
                  <a:pt x="273661" y="2155916"/>
                </a:cubicBezTo>
                <a:close/>
                <a:moveTo>
                  <a:pt x="1066095" y="2155906"/>
                </a:moveTo>
                <a:lnTo>
                  <a:pt x="1111424" y="2155906"/>
                </a:lnTo>
                <a:cubicBezTo>
                  <a:pt x="1111424" y="2155906"/>
                  <a:pt x="1117743" y="2208489"/>
                  <a:pt x="1117743" y="2270102"/>
                </a:cubicBezTo>
                <a:cubicBezTo>
                  <a:pt x="1117743" y="2331934"/>
                  <a:pt x="1111424" y="2384551"/>
                  <a:pt x="1111424" y="2384551"/>
                </a:cubicBezTo>
                <a:lnTo>
                  <a:pt x="1066095" y="2384551"/>
                </a:lnTo>
                <a:cubicBezTo>
                  <a:pt x="1066095" y="2384551"/>
                  <a:pt x="1059840" y="2331934"/>
                  <a:pt x="1059840" y="2270102"/>
                </a:cubicBezTo>
                <a:cubicBezTo>
                  <a:pt x="1059840" y="2208489"/>
                  <a:pt x="1066095" y="2155906"/>
                  <a:pt x="1066095" y="2155906"/>
                </a:cubicBezTo>
                <a:close/>
                <a:moveTo>
                  <a:pt x="1858507" y="2155893"/>
                </a:moveTo>
                <a:lnTo>
                  <a:pt x="1903833" y="2155893"/>
                </a:lnTo>
                <a:cubicBezTo>
                  <a:pt x="1903833" y="2155893"/>
                  <a:pt x="1910149" y="2208482"/>
                  <a:pt x="1910149" y="2270102"/>
                </a:cubicBezTo>
                <a:cubicBezTo>
                  <a:pt x="1910149" y="2331934"/>
                  <a:pt x="1903833" y="2384542"/>
                  <a:pt x="1903833" y="2384542"/>
                </a:cubicBezTo>
                <a:lnTo>
                  <a:pt x="1858507" y="2384542"/>
                </a:lnTo>
                <a:cubicBezTo>
                  <a:pt x="1858507" y="2384542"/>
                  <a:pt x="1852249" y="2331934"/>
                  <a:pt x="1852249" y="2270102"/>
                </a:cubicBezTo>
                <a:cubicBezTo>
                  <a:pt x="1852249" y="2208482"/>
                  <a:pt x="1858507" y="2155893"/>
                  <a:pt x="1858507" y="2155893"/>
                </a:cubicBezTo>
                <a:close/>
                <a:moveTo>
                  <a:pt x="2650940" y="2155883"/>
                </a:moveTo>
                <a:lnTo>
                  <a:pt x="2696266" y="2155883"/>
                </a:lnTo>
                <a:cubicBezTo>
                  <a:pt x="2696266" y="2155883"/>
                  <a:pt x="2702585" y="2208471"/>
                  <a:pt x="2702585" y="2270102"/>
                </a:cubicBezTo>
                <a:cubicBezTo>
                  <a:pt x="2702585" y="2331916"/>
                  <a:pt x="2696266" y="2384534"/>
                  <a:pt x="2696266" y="2384534"/>
                </a:cubicBezTo>
                <a:lnTo>
                  <a:pt x="2650940" y="2384534"/>
                </a:lnTo>
                <a:cubicBezTo>
                  <a:pt x="2650940" y="2384534"/>
                  <a:pt x="2644617" y="2331916"/>
                  <a:pt x="2644617" y="2270102"/>
                </a:cubicBezTo>
                <a:cubicBezTo>
                  <a:pt x="2644617" y="2208471"/>
                  <a:pt x="2650940" y="2155883"/>
                  <a:pt x="2650940" y="2155883"/>
                </a:cubicBezTo>
                <a:close/>
                <a:moveTo>
                  <a:pt x="3443358" y="2155878"/>
                </a:moveTo>
                <a:lnTo>
                  <a:pt x="3488682" y="2155878"/>
                </a:lnTo>
                <a:cubicBezTo>
                  <a:pt x="3488682" y="2155878"/>
                  <a:pt x="3495001" y="2208462"/>
                  <a:pt x="3495001" y="2270102"/>
                </a:cubicBezTo>
                <a:cubicBezTo>
                  <a:pt x="3495001" y="2331901"/>
                  <a:pt x="3488682" y="2384526"/>
                  <a:pt x="3488682" y="2384526"/>
                </a:cubicBezTo>
                <a:lnTo>
                  <a:pt x="3443358" y="2384526"/>
                </a:lnTo>
                <a:cubicBezTo>
                  <a:pt x="3443358" y="2384526"/>
                  <a:pt x="3437037" y="2331901"/>
                  <a:pt x="3437037" y="2270102"/>
                </a:cubicBezTo>
                <a:cubicBezTo>
                  <a:pt x="3437037" y="2208462"/>
                  <a:pt x="3443358" y="2155878"/>
                  <a:pt x="3443358" y="2155878"/>
                </a:cubicBezTo>
                <a:close/>
                <a:moveTo>
                  <a:pt x="4235631" y="2155863"/>
                </a:moveTo>
                <a:lnTo>
                  <a:pt x="4280961" y="2155863"/>
                </a:lnTo>
                <a:cubicBezTo>
                  <a:pt x="4280961" y="2155863"/>
                  <a:pt x="4287283" y="2208453"/>
                  <a:pt x="4287283" y="2270102"/>
                </a:cubicBezTo>
                <a:cubicBezTo>
                  <a:pt x="4287283" y="2331901"/>
                  <a:pt x="4280961" y="2384520"/>
                  <a:pt x="4280961" y="2384520"/>
                </a:cubicBezTo>
                <a:lnTo>
                  <a:pt x="4235631" y="2384520"/>
                </a:lnTo>
                <a:cubicBezTo>
                  <a:pt x="4235631" y="2384520"/>
                  <a:pt x="4229375" y="2331901"/>
                  <a:pt x="4229375" y="2270102"/>
                </a:cubicBezTo>
                <a:cubicBezTo>
                  <a:pt x="4229375" y="2208453"/>
                  <a:pt x="4235631" y="2155863"/>
                  <a:pt x="4235631" y="2155863"/>
                </a:cubicBezTo>
                <a:close/>
                <a:moveTo>
                  <a:pt x="5028063" y="2155852"/>
                </a:moveTo>
                <a:lnTo>
                  <a:pt x="5073393" y="2155852"/>
                </a:lnTo>
                <a:cubicBezTo>
                  <a:pt x="5073393" y="2155852"/>
                  <a:pt x="5079711" y="2208440"/>
                  <a:pt x="5079711" y="2270102"/>
                </a:cubicBezTo>
                <a:cubicBezTo>
                  <a:pt x="5079711" y="2331894"/>
                  <a:pt x="5073393" y="2384510"/>
                  <a:pt x="5073393" y="2384510"/>
                </a:cubicBezTo>
                <a:lnTo>
                  <a:pt x="5028063" y="2384510"/>
                </a:lnTo>
                <a:cubicBezTo>
                  <a:pt x="5028063" y="2384510"/>
                  <a:pt x="5021806" y="2331894"/>
                  <a:pt x="5021806" y="2270102"/>
                </a:cubicBezTo>
                <a:cubicBezTo>
                  <a:pt x="5021806" y="2208440"/>
                  <a:pt x="5028063" y="2155852"/>
                  <a:pt x="5028063" y="2155852"/>
                </a:cubicBezTo>
                <a:close/>
                <a:moveTo>
                  <a:pt x="5820488" y="2155841"/>
                </a:moveTo>
                <a:lnTo>
                  <a:pt x="5865816" y="2155841"/>
                </a:lnTo>
                <a:cubicBezTo>
                  <a:pt x="5865816" y="2155841"/>
                  <a:pt x="5872137" y="2208436"/>
                  <a:pt x="5872137" y="2270102"/>
                </a:cubicBezTo>
                <a:cubicBezTo>
                  <a:pt x="5872137" y="2331890"/>
                  <a:pt x="5865816" y="2384504"/>
                  <a:pt x="5865816" y="2384504"/>
                </a:cubicBezTo>
                <a:lnTo>
                  <a:pt x="5820488" y="2384504"/>
                </a:lnTo>
                <a:cubicBezTo>
                  <a:pt x="5820488" y="2384504"/>
                  <a:pt x="5814231" y="2331890"/>
                  <a:pt x="5814231" y="2270102"/>
                </a:cubicBezTo>
                <a:cubicBezTo>
                  <a:pt x="5814231" y="2208436"/>
                  <a:pt x="5820488" y="2155841"/>
                  <a:pt x="5820488" y="2155841"/>
                </a:cubicBezTo>
                <a:close/>
                <a:moveTo>
                  <a:pt x="406823" y="2079122"/>
                </a:moveTo>
                <a:lnTo>
                  <a:pt x="415219" y="2082834"/>
                </a:lnTo>
                <a:cubicBezTo>
                  <a:pt x="431427" y="2090135"/>
                  <a:pt x="468858" y="2107584"/>
                  <a:pt x="508984" y="2130806"/>
                </a:cubicBezTo>
                <a:cubicBezTo>
                  <a:pt x="562483" y="2161710"/>
                  <a:pt x="604877" y="2193414"/>
                  <a:pt x="604877" y="2193414"/>
                </a:cubicBezTo>
                <a:lnTo>
                  <a:pt x="582212" y="2232693"/>
                </a:lnTo>
                <a:cubicBezTo>
                  <a:pt x="582212" y="2232693"/>
                  <a:pt x="533501" y="2211813"/>
                  <a:pt x="480064" y="2180986"/>
                </a:cubicBezTo>
                <a:cubicBezTo>
                  <a:pt x="426563" y="2150112"/>
                  <a:pt x="384172" y="2118324"/>
                  <a:pt x="384172" y="2118324"/>
                </a:cubicBezTo>
                <a:close/>
                <a:moveTo>
                  <a:pt x="1199194" y="2079112"/>
                </a:moveTo>
                <a:lnTo>
                  <a:pt x="1207591" y="2082824"/>
                </a:lnTo>
                <a:cubicBezTo>
                  <a:pt x="1223798" y="2090125"/>
                  <a:pt x="1261232" y="2107577"/>
                  <a:pt x="1301358" y="2130800"/>
                </a:cubicBezTo>
                <a:cubicBezTo>
                  <a:pt x="1354860" y="2161703"/>
                  <a:pt x="1397251" y="2193410"/>
                  <a:pt x="1397251" y="2193410"/>
                </a:cubicBezTo>
                <a:lnTo>
                  <a:pt x="1374587" y="2232684"/>
                </a:lnTo>
                <a:cubicBezTo>
                  <a:pt x="1374587" y="2232684"/>
                  <a:pt x="1325877" y="2211800"/>
                  <a:pt x="1272437" y="2180977"/>
                </a:cubicBezTo>
                <a:cubicBezTo>
                  <a:pt x="1218935" y="2150101"/>
                  <a:pt x="1176543" y="2118315"/>
                  <a:pt x="1176543" y="2118315"/>
                </a:cubicBezTo>
                <a:close/>
                <a:moveTo>
                  <a:pt x="185939" y="2079104"/>
                </a:moveTo>
                <a:lnTo>
                  <a:pt x="208602" y="2118331"/>
                </a:lnTo>
                <a:cubicBezTo>
                  <a:pt x="208602" y="2118331"/>
                  <a:pt x="166212" y="2150120"/>
                  <a:pt x="112710" y="2180990"/>
                </a:cubicBezTo>
                <a:cubicBezTo>
                  <a:pt x="59207" y="2211883"/>
                  <a:pt x="10495" y="2232698"/>
                  <a:pt x="10495" y="2232698"/>
                </a:cubicBezTo>
                <a:lnTo>
                  <a:pt x="0" y="2214511"/>
                </a:lnTo>
                <a:lnTo>
                  <a:pt x="0" y="2184740"/>
                </a:lnTo>
                <a:lnTo>
                  <a:pt x="15778" y="2173709"/>
                </a:lnTo>
                <a:cubicBezTo>
                  <a:pt x="33064" y="2161920"/>
                  <a:pt x="57037" y="2146267"/>
                  <a:pt x="83787" y="2130813"/>
                </a:cubicBezTo>
                <a:cubicBezTo>
                  <a:pt x="137291" y="2099875"/>
                  <a:pt x="185939" y="2079104"/>
                  <a:pt x="185939" y="2079104"/>
                </a:cubicBezTo>
                <a:close/>
                <a:moveTo>
                  <a:pt x="1991605" y="2079102"/>
                </a:moveTo>
                <a:lnTo>
                  <a:pt x="2000001" y="2082815"/>
                </a:lnTo>
                <a:cubicBezTo>
                  <a:pt x="2016209" y="2090115"/>
                  <a:pt x="2053645" y="2107568"/>
                  <a:pt x="2093772" y="2130790"/>
                </a:cubicBezTo>
                <a:cubicBezTo>
                  <a:pt x="2147282" y="2161691"/>
                  <a:pt x="2189673" y="2193400"/>
                  <a:pt x="2189673" y="2193400"/>
                </a:cubicBezTo>
                <a:lnTo>
                  <a:pt x="2167008" y="2232675"/>
                </a:lnTo>
                <a:cubicBezTo>
                  <a:pt x="2167008" y="2232675"/>
                  <a:pt x="2118294" y="2211795"/>
                  <a:pt x="2064848" y="2180967"/>
                </a:cubicBezTo>
                <a:cubicBezTo>
                  <a:pt x="2011345" y="2150091"/>
                  <a:pt x="1968954" y="2118306"/>
                  <a:pt x="1968954" y="2118306"/>
                </a:cubicBezTo>
                <a:close/>
                <a:moveTo>
                  <a:pt x="406771" y="2079100"/>
                </a:moveTo>
                <a:lnTo>
                  <a:pt x="406836" y="2079100"/>
                </a:lnTo>
                <a:lnTo>
                  <a:pt x="406823" y="2079122"/>
                </a:lnTo>
                <a:close/>
                <a:moveTo>
                  <a:pt x="978375" y="2079095"/>
                </a:moveTo>
                <a:lnTo>
                  <a:pt x="1001037" y="2118324"/>
                </a:lnTo>
                <a:cubicBezTo>
                  <a:pt x="1001037" y="2118324"/>
                  <a:pt x="958645" y="2150108"/>
                  <a:pt x="905143" y="2180983"/>
                </a:cubicBezTo>
                <a:cubicBezTo>
                  <a:pt x="851643" y="2211871"/>
                  <a:pt x="802928" y="2232688"/>
                  <a:pt x="802928" y="2232688"/>
                </a:cubicBezTo>
                <a:lnTo>
                  <a:pt x="780267" y="2193414"/>
                </a:lnTo>
                <a:lnTo>
                  <a:pt x="780328" y="2193414"/>
                </a:lnTo>
                <a:cubicBezTo>
                  <a:pt x="780328" y="2193414"/>
                  <a:pt x="822721" y="2161709"/>
                  <a:pt x="876221" y="2130800"/>
                </a:cubicBezTo>
                <a:cubicBezTo>
                  <a:pt x="929723" y="2099867"/>
                  <a:pt x="978375" y="2079095"/>
                  <a:pt x="978375" y="2079095"/>
                </a:cubicBezTo>
                <a:close/>
                <a:moveTo>
                  <a:pt x="2784039" y="2079092"/>
                </a:moveTo>
                <a:lnTo>
                  <a:pt x="2792433" y="2082802"/>
                </a:lnTo>
                <a:cubicBezTo>
                  <a:pt x="2808644" y="2090105"/>
                  <a:pt x="2846075" y="2107564"/>
                  <a:pt x="2886199" y="2130778"/>
                </a:cubicBezTo>
                <a:cubicBezTo>
                  <a:pt x="2939703" y="2161679"/>
                  <a:pt x="2982097" y="2193392"/>
                  <a:pt x="2982097" y="2193392"/>
                </a:cubicBezTo>
                <a:lnTo>
                  <a:pt x="2959430" y="2232667"/>
                </a:lnTo>
                <a:cubicBezTo>
                  <a:pt x="2959430" y="2232667"/>
                  <a:pt x="2910714" y="2211787"/>
                  <a:pt x="2857283" y="2180958"/>
                </a:cubicBezTo>
                <a:cubicBezTo>
                  <a:pt x="2803779" y="2150080"/>
                  <a:pt x="2761385" y="2118299"/>
                  <a:pt x="2761385" y="2118299"/>
                </a:cubicBezTo>
                <a:close/>
                <a:moveTo>
                  <a:pt x="1199144" y="2079090"/>
                </a:moveTo>
                <a:lnTo>
                  <a:pt x="1199206" y="2079090"/>
                </a:lnTo>
                <a:lnTo>
                  <a:pt x="1199194" y="2079112"/>
                </a:lnTo>
                <a:close/>
                <a:moveTo>
                  <a:pt x="1770715" y="2079085"/>
                </a:moveTo>
                <a:lnTo>
                  <a:pt x="1793380" y="2118315"/>
                </a:lnTo>
                <a:cubicBezTo>
                  <a:pt x="1793380" y="2118315"/>
                  <a:pt x="1750985" y="2150097"/>
                  <a:pt x="1697507" y="2180974"/>
                </a:cubicBezTo>
                <a:cubicBezTo>
                  <a:pt x="1644002" y="2211863"/>
                  <a:pt x="1595293" y="2232679"/>
                  <a:pt x="1595293" y="2232679"/>
                </a:cubicBezTo>
                <a:lnTo>
                  <a:pt x="1572625" y="2193403"/>
                </a:lnTo>
                <a:lnTo>
                  <a:pt x="1572692" y="2193403"/>
                </a:lnTo>
                <a:cubicBezTo>
                  <a:pt x="1572692" y="2193403"/>
                  <a:pt x="1615084" y="2161703"/>
                  <a:pt x="1668586" y="2130790"/>
                </a:cubicBezTo>
                <a:cubicBezTo>
                  <a:pt x="1722063" y="2099867"/>
                  <a:pt x="1770715" y="2079085"/>
                  <a:pt x="1770715" y="2079085"/>
                </a:cubicBezTo>
                <a:close/>
                <a:moveTo>
                  <a:pt x="3576458" y="2079082"/>
                </a:moveTo>
                <a:lnTo>
                  <a:pt x="3584854" y="2082793"/>
                </a:lnTo>
                <a:cubicBezTo>
                  <a:pt x="3601064" y="2090095"/>
                  <a:pt x="3638493" y="2107558"/>
                  <a:pt x="3678618" y="2130769"/>
                </a:cubicBezTo>
                <a:cubicBezTo>
                  <a:pt x="3732116" y="2161670"/>
                  <a:pt x="3774507" y="2193383"/>
                  <a:pt x="3774507" y="2193383"/>
                </a:cubicBezTo>
                <a:lnTo>
                  <a:pt x="3751844" y="2232656"/>
                </a:lnTo>
                <a:cubicBezTo>
                  <a:pt x="3751844" y="2232656"/>
                  <a:pt x="3703131" y="2211779"/>
                  <a:pt x="3649698" y="2180947"/>
                </a:cubicBezTo>
                <a:cubicBezTo>
                  <a:pt x="3596198" y="2150069"/>
                  <a:pt x="3553805" y="2118292"/>
                  <a:pt x="3553805" y="2118292"/>
                </a:cubicBezTo>
                <a:close/>
                <a:moveTo>
                  <a:pt x="1991555" y="2079080"/>
                </a:moveTo>
                <a:lnTo>
                  <a:pt x="1991620" y="2079080"/>
                </a:lnTo>
                <a:lnTo>
                  <a:pt x="1991605" y="2079102"/>
                </a:lnTo>
                <a:close/>
                <a:moveTo>
                  <a:pt x="2563155" y="2079074"/>
                </a:moveTo>
                <a:lnTo>
                  <a:pt x="2585820" y="2118306"/>
                </a:lnTo>
                <a:cubicBezTo>
                  <a:pt x="2585820" y="2118306"/>
                  <a:pt x="2543429" y="2150086"/>
                  <a:pt x="2489926" y="2180963"/>
                </a:cubicBezTo>
                <a:cubicBezTo>
                  <a:pt x="2436425" y="2211854"/>
                  <a:pt x="2387716" y="2232669"/>
                  <a:pt x="2387716" y="2232669"/>
                </a:cubicBezTo>
                <a:lnTo>
                  <a:pt x="2365053" y="2193396"/>
                </a:lnTo>
                <a:lnTo>
                  <a:pt x="2365115" y="2193396"/>
                </a:lnTo>
                <a:cubicBezTo>
                  <a:pt x="2365115" y="2193396"/>
                  <a:pt x="2407507" y="2161691"/>
                  <a:pt x="2461004" y="2130788"/>
                </a:cubicBezTo>
                <a:cubicBezTo>
                  <a:pt x="2514504" y="2099853"/>
                  <a:pt x="2563155" y="2079074"/>
                  <a:pt x="2563155" y="2079074"/>
                </a:cubicBezTo>
                <a:close/>
                <a:moveTo>
                  <a:pt x="4368734" y="2079071"/>
                </a:moveTo>
                <a:lnTo>
                  <a:pt x="4377133" y="2082782"/>
                </a:lnTo>
                <a:cubicBezTo>
                  <a:pt x="4393335" y="2090086"/>
                  <a:pt x="4430767" y="2107553"/>
                  <a:pt x="4470896" y="2130759"/>
                </a:cubicBezTo>
                <a:cubicBezTo>
                  <a:pt x="4524397" y="2161660"/>
                  <a:pt x="4566786" y="2193375"/>
                  <a:pt x="4566786" y="2193375"/>
                </a:cubicBezTo>
                <a:lnTo>
                  <a:pt x="4544124" y="2232648"/>
                </a:lnTo>
                <a:cubicBezTo>
                  <a:pt x="4544124" y="2232648"/>
                  <a:pt x="4495410" y="2211769"/>
                  <a:pt x="4441974" y="2180938"/>
                </a:cubicBezTo>
                <a:cubicBezTo>
                  <a:pt x="4388473" y="2150055"/>
                  <a:pt x="4346083" y="2118286"/>
                  <a:pt x="4346083" y="2118286"/>
                </a:cubicBezTo>
                <a:close/>
                <a:moveTo>
                  <a:pt x="2783988" y="2079070"/>
                </a:moveTo>
                <a:lnTo>
                  <a:pt x="2784048" y="2079070"/>
                </a:lnTo>
                <a:lnTo>
                  <a:pt x="2784039" y="2079092"/>
                </a:lnTo>
                <a:close/>
                <a:moveTo>
                  <a:pt x="3355572" y="2079064"/>
                </a:moveTo>
                <a:lnTo>
                  <a:pt x="3378237" y="2118299"/>
                </a:lnTo>
                <a:cubicBezTo>
                  <a:pt x="3378237" y="2118299"/>
                  <a:pt x="3335846" y="2150076"/>
                  <a:pt x="3282344" y="2180952"/>
                </a:cubicBezTo>
                <a:cubicBezTo>
                  <a:pt x="3228845" y="2211843"/>
                  <a:pt x="3180130" y="2232660"/>
                  <a:pt x="3180130" y="2232660"/>
                </a:cubicBezTo>
                <a:lnTo>
                  <a:pt x="3157465" y="2193388"/>
                </a:lnTo>
                <a:lnTo>
                  <a:pt x="3157529" y="2193388"/>
                </a:lnTo>
                <a:cubicBezTo>
                  <a:pt x="3157529" y="2193388"/>
                  <a:pt x="3199921" y="2161679"/>
                  <a:pt x="3253423" y="2130771"/>
                </a:cubicBezTo>
                <a:cubicBezTo>
                  <a:pt x="3306922" y="2099846"/>
                  <a:pt x="3355572" y="2079064"/>
                  <a:pt x="3355572" y="2079064"/>
                </a:cubicBezTo>
                <a:close/>
                <a:moveTo>
                  <a:pt x="5161164" y="2079061"/>
                </a:moveTo>
                <a:lnTo>
                  <a:pt x="5169559" y="2082772"/>
                </a:lnTo>
                <a:cubicBezTo>
                  <a:pt x="5185768" y="2090074"/>
                  <a:pt x="5223201" y="2107553"/>
                  <a:pt x="5263326" y="2130749"/>
                </a:cubicBezTo>
                <a:cubicBezTo>
                  <a:pt x="5316827" y="2161648"/>
                  <a:pt x="5359219" y="2193367"/>
                  <a:pt x="5359219" y="2193367"/>
                </a:cubicBezTo>
                <a:lnTo>
                  <a:pt x="5336555" y="2232639"/>
                </a:lnTo>
                <a:cubicBezTo>
                  <a:pt x="5336555" y="2232639"/>
                  <a:pt x="5287844" y="2211760"/>
                  <a:pt x="5234405" y="2180928"/>
                </a:cubicBezTo>
                <a:cubicBezTo>
                  <a:pt x="5180903" y="2150046"/>
                  <a:pt x="5138513" y="2118279"/>
                  <a:pt x="5138513" y="2118279"/>
                </a:cubicBezTo>
                <a:close/>
                <a:moveTo>
                  <a:pt x="3576404" y="2079060"/>
                </a:moveTo>
                <a:lnTo>
                  <a:pt x="3576470" y="2079060"/>
                </a:lnTo>
                <a:lnTo>
                  <a:pt x="3576458" y="2079082"/>
                </a:lnTo>
                <a:close/>
                <a:moveTo>
                  <a:pt x="4147972" y="2079053"/>
                </a:moveTo>
                <a:lnTo>
                  <a:pt x="4170638" y="2118292"/>
                </a:lnTo>
                <a:cubicBezTo>
                  <a:pt x="4170638" y="2118292"/>
                  <a:pt x="4128245" y="2150064"/>
                  <a:pt x="4074744" y="2180943"/>
                </a:cubicBezTo>
                <a:cubicBezTo>
                  <a:pt x="4021240" y="2211839"/>
                  <a:pt x="3972527" y="2232649"/>
                  <a:pt x="3972527" y="2232649"/>
                </a:cubicBezTo>
                <a:lnTo>
                  <a:pt x="3949866" y="2193380"/>
                </a:lnTo>
                <a:cubicBezTo>
                  <a:pt x="3949866" y="2193380"/>
                  <a:pt x="3992258" y="2161670"/>
                  <a:pt x="4045760" y="2130769"/>
                </a:cubicBezTo>
                <a:cubicBezTo>
                  <a:pt x="4099258" y="2099839"/>
                  <a:pt x="4147972" y="2079053"/>
                  <a:pt x="4147972" y="2079053"/>
                </a:cubicBezTo>
                <a:close/>
                <a:moveTo>
                  <a:pt x="4368680" y="2079049"/>
                </a:moveTo>
                <a:lnTo>
                  <a:pt x="4368743" y="2079049"/>
                </a:lnTo>
                <a:lnTo>
                  <a:pt x="4368734" y="2079071"/>
                </a:lnTo>
                <a:close/>
                <a:moveTo>
                  <a:pt x="4940405" y="2079043"/>
                </a:moveTo>
                <a:lnTo>
                  <a:pt x="4963069" y="2118284"/>
                </a:lnTo>
                <a:cubicBezTo>
                  <a:pt x="4963069" y="2118284"/>
                  <a:pt x="4920675" y="2150051"/>
                  <a:pt x="4867176" y="2180933"/>
                </a:cubicBezTo>
                <a:cubicBezTo>
                  <a:pt x="4813674" y="2211822"/>
                  <a:pt x="4764961" y="2232640"/>
                  <a:pt x="4764961" y="2232640"/>
                </a:cubicBezTo>
                <a:lnTo>
                  <a:pt x="4742295" y="2193371"/>
                </a:lnTo>
                <a:cubicBezTo>
                  <a:pt x="4742295" y="2193371"/>
                  <a:pt x="4784686" y="2161660"/>
                  <a:pt x="4838187" y="2130757"/>
                </a:cubicBezTo>
                <a:cubicBezTo>
                  <a:pt x="4891691" y="2099832"/>
                  <a:pt x="4940405" y="2079043"/>
                  <a:pt x="4940405" y="2079043"/>
                </a:cubicBezTo>
                <a:close/>
                <a:moveTo>
                  <a:pt x="5161113" y="2079039"/>
                </a:moveTo>
                <a:lnTo>
                  <a:pt x="5161176" y="2079039"/>
                </a:lnTo>
                <a:lnTo>
                  <a:pt x="5161164" y="2079061"/>
                </a:lnTo>
                <a:close/>
                <a:moveTo>
                  <a:pt x="5732767" y="2079033"/>
                </a:moveTo>
                <a:lnTo>
                  <a:pt x="5755432" y="2118278"/>
                </a:lnTo>
                <a:cubicBezTo>
                  <a:pt x="5755432" y="2118278"/>
                  <a:pt x="5713039" y="2150039"/>
                  <a:pt x="5659540" y="2180924"/>
                </a:cubicBezTo>
                <a:cubicBezTo>
                  <a:pt x="5606037" y="2211817"/>
                  <a:pt x="5557325" y="2232631"/>
                  <a:pt x="5557325" y="2232631"/>
                </a:cubicBezTo>
                <a:lnTo>
                  <a:pt x="5534662" y="2193363"/>
                </a:lnTo>
                <a:cubicBezTo>
                  <a:pt x="5534662" y="2193363"/>
                  <a:pt x="5577054" y="2161648"/>
                  <a:pt x="5630554" y="2130741"/>
                </a:cubicBezTo>
                <a:cubicBezTo>
                  <a:pt x="5684055" y="2099824"/>
                  <a:pt x="5732767" y="2079033"/>
                  <a:pt x="5732767" y="2079033"/>
                </a:cubicBezTo>
                <a:close/>
                <a:moveTo>
                  <a:pt x="5953539" y="2079029"/>
                </a:moveTo>
                <a:cubicBezTo>
                  <a:pt x="5953539" y="2079029"/>
                  <a:pt x="6002251" y="2099824"/>
                  <a:pt x="6055753" y="2130739"/>
                </a:cubicBezTo>
                <a:lnTo>
                  <a:pt x="6114357" y="2167734"/>
                </a:lnTo>
                <a:lnTo>
                  <a:pt x="6114357" y="2226003"/>
                </a:lnTo>
                <a:lnTo>
                  <a:pt x="6097938" y="2218337"/>
                </a:lnTo>
                <a:cubicBezTo>
                  <a:pt x="6079072" y="2209263"/>
                  <a:pt x="6053519" y="2196335"/>
                  <a:pt x="6026769" y="2180919"/>
                </a:cubicBezTo>
                <a:cubicBezTo>
                  <a:pt x="5973268" y="2150034"/>
                  <a:pt x="5930874" y="2118270"/>
                  <a:pt x="5930874" y="2118270"/>
                </a:cubicBezTo>
                <a:close/>
                <a:moveTo>
                  <a:pt x="669878" y="1927166"/>
                </a:moveTo>
                <a:lnTo>
                  <a:pt x="715206" y="1927166"/>
                </a:lnTo>
                <a:cubicBezTo>
                  <a:pt x="715206" y="1927166"/>
                  <a:pt x="721525" y="1979769"/>
                  <a:pt x="721525" y="2041563"/>
                </a:cubicBezTo>
                <a:cubicBezTo>
                  <a:pt x="721525" y="2103310"/>
                  <a:pt x="715206" y="2155916"/>
                  <a:pt x="715206" y="2155916"/>
                </a:cubicBezTo>
                <a:lnTo>
                  <a:pt x="669878" y="2155916"/>
                </a:lnTo>
                <a:cubicBezTo>
                  <a:pt x="669878" y="2155916"/>
                  <a:pt x="663556" y="2103247"/>
                  <a:pt x="663556" y="2041563"/>
                </a:cubicBezTo>
                <a:cubicBezTo>
                  <a:pt x="663556" y="1979834"/>
                  <a:pt x="669878" y="1927166"/>
                  <a:pt x="669878" y="1927166"/>
                </a:cubicBezTo>
                <a:close/>
                <a:moveTo>
                  <a:pt x="1462306" y="1927155"/>
                </a:moveTo>
                <a:lnTo>
                  <a:pt x="1507634" y="1927155"/>
                </a:lnTo>
                <a:cubicBezTo>
                  <a:pt x="1507634" y="1927155"/>
                  <a:pt x="1513955" y="1979759"/>
                  <a:pt x="1513955" y="2041552"/>
                </a:cubicBezTo>
                <a:cubicBezTo>
                  <a:pt x="1513955" y="2103304"/>
                  <a:pt x="1507634" y="2155906"/>
                  <a:pt x="1507634" y="2155906"/>
                </a:cubicBezTo>
                <a:lnTo>
                  <a:pt x="1462306" y="2155906"/>
                </a:lnTo>
                <a:cubicBezTo>
                  <a:pt x="1462306" y="2155906"/>
                  <a:pt x="1455985" y="2103239"/>
                  <a:pt x="1455985" y="2041552"/>
                </a:cubicBezTo>
                <a:cubicBezTo>
                  <a:pt x="1455985" y="1979823"/>
                  <a:pt x="1462306" y="1927155"/>
                  <a:pt x="1462306" y="1927155"/>
                </a:cubicBezTo>
                <a:close/>
                <a:moveTo>
                  <a:pt x="2254725" y="1927144"/>
                </a:moveTo>
                <a:lnTo>
                  <a:pt x="2300053" y="1927144"/>
                </a:lnTo>
                <a:cubicBezTo>
                  <a:pt x="2300053" y="1927144"/>
                  <a:pt x="2306378" y="1979747"/>
                  <a:pt x="2306378" y="2041543"/>
                </a:cubicBezTo>
                <a:cubicBezTo>
                  <a:pt x="2306378" y="2103297"/>
                  <a:pt x="2300053" y="2155893"/>
                  <a:pt x="2300053" y="2155893"/>
                </a:cubicBezTo>
                <a:lnTo>
                  <a:pt x="2254725" y="2155893"/>
                </a:lnTo>
                <a:cubicBezTo>
                  <a:pt x="2254725" y="2155893"/>
                  <a:pt x="2248468" y="2103230"/>
                  <a:pt x="2248468" y="2041543"/>
                </a:cubicBezTo>
                <a:cubicBezTo>
                  <a:pt x="2248468" y="1979812"/>
                  <a:pt x="2254725" y="1927144"/>
                  <a:pt x="2254725" y="1927144"/>
                </a:cubicBezTo>
                <a:close/>
                <a:moveTo>
                  <a:pt x="3047151" y="1927133"/>
                </a:moveTo>
                <a:lnTo>
                  <a:pt x="3092475" y="1927133"/>
                </a:lnTo>
                <a:cubicBezTo>
                  <a:pt x="3092475" y="1927133"/>
                  <a:pt x="3098798" y="1979737"/>
                  <a:pt x="3098798" y="2041532"/>
                </a:cubicBezTo>
                <a:cubicBezTo>
                  <a:pt x="3098798" y="2103290"/>
                  <a:pt x="3092475" y="2155883"/>
                  <a:pt x="3092475" y="2155883"/>
                </a:cubicBezTo>
                <a:lnTo>
                  <a:pt x="3047151" y="2155883"/>
                </a:lnTo>
                <a:cubicBezTo>
                  <a:pt x="3047151" y="2155883"/>
                  <a:pt x="3040896" y="2103226"/>
                  <a:pt x="3040896" y="2041532"/>
                </a:cubicBezTo>
                <a:cubicBezTo>
                  <a:pt x="3040896" y="1979801"/>
                  <a:pt x="3047151" y="1927133"/>
                  <a:pt x="3047151" y="1927133"/>
                </a:cubicBezTo>
                <a:close/>
                <a:moveTo>
                  <a:pt x="3839502" y="1927121"/>
                </a:moveTo>
                <a:lnTo>
                  <a:pt x="3884741" y="1927121"/>
                </a:lnTo>
                <a:cubicBezTo>
                  <a:pt x="3884741" y="1927121"/>
                  <a:pt x="3891062" y="1979725"/>
                  <a:pt x="3891062" y="2041521"/>
                </a:cubicBezTo>
                <a:cubicBezTo>
                  <a:pt x="3891062" y="2103283"/>
                  <a:pt x="3884741" y="2155871"/>
                  <a:pt x="3884741" y="2155871"/>
                </a:cubicBezTo>
                <a:lnTo>
                  <a:pt x="3839502" y="2155871"/>
                </a:lnTo>
                <a:cubicBezTo>
                  <a:pt x="3839502" y="2155871"/>
                  <a:pt x="3833245" y="2103219"/>
                  <a:pt x="3833245" y="2041521"/>
                </a:cubicBezTo>
                <a:cubicBezTo>
                  <a:pt x="3833245" y="1979790"/>
                  <a:pt x="3839502" y="1927121"/>
                  <a:pt x="3839502" y="1927121"/>
                </a:cubicBezTo>
                <a:close/>
                <a:moveTo>
                  <a:pt x="4631846" y="1927111"/>
                </a:moveTo>
                <a:lnTo>
                  <a:pt x="4677177" y="1927111"/>
                </a:lnTo>
                <a:cubicBezTo>
                  <a:pt x="4677177" y="1927111"/>
                  <a:pt x="4683497" y="1979715"/>
                  <a:pt x="4683497" y="2041511"/>
                </a:cubicBezTo>
                <a:cubicBezTo>
                  <a:pt x="4683497" y="2103276"/>
                  <a:pt x="4677177" y="2155862"/>
                  <a:pt x="4677177" y="2155862"/>
                </a:cubicBezTo>
                <a:lnTo>
                  <a:pt x="4631846" y="2155862"/>
                </a:lnTo>
                <a:cubicBezTo>
                  <a:pt x="4631846" y="2155862"/>
                  <a:pt x="4625590" y="2103213"/>
                  <a:pt x="4625590" y="2041511"/>
                </a:cubicBezTo>
                <a:cubicBezTo>
                  <a:pt x="4625590" y="1979780"/>
                  <a:pt x="4631846" y="1927111"/>
                  <a:pt x="4631846" y="1927111"/>
                </a:cubicBezTo>
                <a:close/>
                <a:moveTo>
                  <a:pt x="5424276" y="1927100"/>
                </a:moveTo>
                <a:lnTo>
                  <a:pt x="5469603" y="1927100"/>
                </a:lnTo>
                <a:cubicBezTo>
                  <a:pt x="5469603" y="1927100"/>
                  <a:pt x="5475923" y="1979704"/>
                  <a:pt x="5475923" y="2041501"/>
                </a:cubicBezTo>
                <a:cubicBezTo>
                  <a:pt x="5475923" y="2103270"/>
                  <a:pt x="5469603" y="2155848"/>
                  <a:pt x="5469603" y="2155848"/>
                </a:cubicBezTo>
                <a:lnTo>
                  <a:pt x="5424276" y="2155848"/>
                </a:lnTo>
                <a:cubicBezTo>
                  <a:pt x="5424276" y="2155848"/>
                  <a:pt x="5417954" y="2103206"/>
                  <a:pt x="5417954" y="2041501"/>
                </a:cubicBezTo>
                <a:cubicBezTo>
                  <a:pt x="5417954" y="1979768"/>
                  <a:pt x="5424276" y="1927100"/>
                  <a:pt x="5424276" y="1927100"/>
                </a:cubicBezTo>
                <a:close/>
                <a:moveTo>
                  <a:pt x="6114357" y="1856902"/>
                </a:moveTo>
                <a:lnTo>
                  <a:pt x="6114357" y="1915179"/>
                </a:lnTo>
                <a:lnTo>
                  <a:pt x="6055753" y="1952177"/>
                </a:lnTo>
                <a:cubicBezTo>
                  <a:pt x="6002251" y="1983078"/>
                  <a:pt x="5953539" y="2003890"/>
                  <a:pt x="5953539" y="2003890"/>
                </a:cubicBezTo>
                <a:lnTo>
                  <a:pt x="5930874" y="1964626"/>
                </a:lnTo>
                <a:cubicBezTo>
                  <a:pt x="5930874" y="1964626"/>
                  <a:pt x="5973268" y="1932898"/>
                  <a:pt x="6026769" y="1902000"/>
                </a:cubicBezTo>
                <a:cubicBezTo>
                  <a:pt x="6053519" y="1886550"/>
                  <a:pt x="6079072" y="1873622"/>
                  <a:pt x="6097938" y="1864557"/>
                </a:cubicBezTo>
                <a:close/>
                <a:moveTo>
                  <a:pt x="10610" y="1850396"/>
                </a:moveTo>
                <a:lnTo>
                  <a:pt x="19006" y="1854109"/>
                </a:lnTo>
                <a:cubicBezTo>
                  <a:pt x="35214" y="1861410"/>
                  <a:pt x="72646" y="1878910"/>
                  <a:pt x="112773" y="1902085"/>
                </a:cubicBezTo>
                <a:cubicBezTo>
                  <a:pt x="166274" y="1932981"/>
                  <a:pt x="208667" y="1964708"/>
                  <a:pt x="208667" y="1964708"/>
                </a:cubicBezTo>
                <a:lnTo>
                  <a:pt x="186002" y="2003967"/>
                </a:lnTo>
                <a:cubicBezTo>
                  <a:pt x="186002" y="2003967"/>
                  <a:pt x="137290" y="1983094"/>
                  <a:pt x="83851" y="1952259"/>
                </a:cubicBezTo>
                <a:cubicBezTo>
                  <a:pt x="57101" y="1936812"/>
                  <a:pt x="33128" y="1921155"/>
                  <a:pt x="15842" y="1909361"/>
                </a:cubicBezTo>
                <a:lnTo>
                  <a:pt x="0" y="1898281"/>
                </a:lnTo>
                <a:lnTo>
                  <a:pt x="0" y="1868776"/>
                </a:lnTo>
                <a:close/>
                <a:moveTo>
                  <a:pt x="803043" y="1850384"/>
                </a:moveTo>
                <a:lnTo>
                  <a:pt x="811440" y="1854097"/>
                </a:lnTo>
                <a:cubicBezTo>
                  <a:pt x="827645" y="1861399"/>
                  <a:pt x="865080" y="1878900"/>
                  <a:pt x="905206" y="1902074"/>
                </a:cubicBezTo>
                <a:cubicBezTo>
                  <a:pt x="958708" y="1932970"/>
                  <a:pt x="1001101" y="1964698"/>
                  <a:pt x="1001101" y="1964698"/>
                </a:cubicBezTo>
                <a:lnTo>
                  <a:pt x="978439" y="2003957"/>
                </a:lnTo>
                <a:cubicBezTo>
                  <a:pt x="978439" y="2003957"/>
                  <a:pt x="929722" y="1983084"/>
                  <a:pt x="876285" y="1952249"/>
                </a:cubicBezTo>
                <a:cubicBezTo>
                  <a:pt x="822785" y="1921352"/>
                  <a:pt x="780391" y="1889624"/>
                  <a:pt x="780391" y="1889624"/>
                </a:cubicBezTo>
                <a:close/>
                <a:moveTo>
                  <a:pt x="1595408" y="1850374"/>
                </a:moveTo>
                <a:lnTo>
                  <a:pt x="1603803" y="1854085"/>
                </a:lnTo>
                <a:cubicBezTo>
                  <a:pt x="1620010" y="1861388"/>
                  <a:pt x="1657445" y="1878889"/>
                  <a:pt x="1697573" y="1902063"/>
                </a:cubicBezTo>
                <a:cubicBezTo>
                  <a:pt x="1751048" y="1932960"/>
                  <a:pt x="1793445" y="1964687"/>
                  <a:pt x="1793445" y="1964687"/>
                </a:cubicBezTo>
                <a:lnTo>
                  <a:pt x="1770778" y="2003947"/>
                </a:lnTo>
                <a:cubicBezTo>
                  <a:pt x="1770778" y="2003947"/>
                  <a:pt x="1722063" y="1983074"/>
                  <a:pt x="1668650" y="1952239"/>
                </a:cubicBezTo>
                <a:cubicBezTo>
                  <a:pt x="1615147" y="1921340"/>
                  <a:pt x="1572757" y="1889613"/>
                  <a:pt x="1572757" y="1889613"/>
                </a:cubicBezTo>
                <a:close/>
                <a:moveTo>
                  <a:pt x="10559" y="1850374"/>
                </a:moveTo>
                <a:lnTo>
                  <a:pt x="10623" y="1850374"/>
                </a:lnTo>
                <a:lnTo>
                  <a:pt x="10610" y="1850396"/>
                </a:lnTo>
                <a:close/>
                <a:moveTo>
                  <a:pt x="582149" y="1850369"/>
                </a:moveTo>
                <a:lnTo>
                  <a:pt x="604814" y="1889631"/>
                </a:lnTo>
                <a:cubicBezTo>
                  <a:pt x="604814" y="1889631"/>
                  <a:pt x="562421" y="1921359"/>
                  <a:pt x="508921" y="1952257"/>
                </a:cubicBezTo>
                <a:cubicBezTo>
                  <a:pt x="455422" y="1983155"/>
                  <a:pt x="406709" y="2003964"/>
                  <a:pt x="406709" y="2003964"/>
                </a:cubicBezTo>
                <a:lnTo>
                  <a:pt x="384044" y="1964704"/>
                </a:lnTo>
                <a:lnTo>
                  <a:pt x="384109" y="1964704"/>
                </a:lnTo>
                <a:cubicBezTo>
                  <a:pt x="384109" y="1964704"/>
                  <a:pt x="426499" y="1932977"/>
                  <a:pt x="479998" y="1902081"/>
                </a:cubicBezTo>
                <a:cubicBezTo>
                  <a:pt x="533501" y="1871183"/>
                  <a:pt x="582149" y="1850369"/>
                  <a:pt x="582149" y="1850369"/>
                </a:cubicBezTo>
                <a:close/>
                <a:moveTo>
                  <a:pt x="802992" y="1850363"/>
                </a:moveTo>
                <a:lnTo>
                  <a:pt x="803055" y="1850363"/>
                </a:lnTo>
                <a:lnTo>
                  <a:pt x="803043" y="1850384"/>
                </a:lnTo>
                <a:close/>
                <a:moveTo>
                  <a:pt x="2387827" y="1850362"/>
                </a:moveTo>
                <a:lnTo>
                  <a:pt x="2396222" y="1854073"/>
                </a:lnTo>
                <a:cubicBezTo>
                  <a:pt x="2412436" y="1861377"/>
                  <a:pt x="2449861" y="1878877"/>
                  <a:pt x="2489991" y="1902052"/>
                </a:cubicBezTo>
                <a:cubicBezTo>
                  <a:pt x="2543492" y="1932949"/>
                  <a:pt x="2585884" y="1964676"/>
                  <a:pt x="2585884" y="1964676"/>
                </a:cubicBezTo>
                <a:lnTo>
                  <a:pt x="2563219" y="2003936"/>
                </a:lnTo>
                <a:cubicBezTo>
                  <a:pt x="2563219" y="2003936"/>
                  <a:pt x="2514504" y="1983062"/>
                  <a:pt x="2461070" y="1952227"/>
                </a:cubicBezTo>
                <a:cubicBezTo>
                  <a:pt x="2407568" y="1921329"/>
                  <a:pt x="2365178" y="1889602"/>
                  <a:pt x="2365178" y="1889602"/>
                </a:cubicBezTo>
                <a:close/>
                <a:moveTo>
                  <a:pt x="1374521" y="1850358"/>
                </a:moveTo>
                <a:lnTo>
                  <a:pt x="1397185" y="1889620"/>
                </a:lnTo>
                <a:cubicBezTo>
                  <a:pt x="1397185" y="1889620"/>
                  <a:pt x="1354796" y="1921347"/>
                  <a:pt x="1301292" y="1952246"/>
                </a:cubicBezTo>
                <a:cubicBezTo>
                  <a:pt x="1247790" y="1983144"/>
                  <a:pt x="1199080" y="2003954"/>
                  <a:pt x="1199080" y="2003954"/>
                </a:cubicBezTo>
                <a:lnTo>
                  <a:pt x="1176415" y="1964693"/>
                </a:lnTo>
                <a:lnTo>
                  <a:pt x="1176479" y="1964693"/>
                </a:lnTo>
                <a:cubicBezTo>
                  <a:pt x="1176479" y="1964693"/>
                  <a:pt x="1218869" y="1932966"/>
                  <a:pt x="1272371" y="1902069"/>
                </a:cubicBezTo>
                <a:cubicBezTo>
                  <a:pt x="1325877" y="1871170"/>
                  <a:pt x="1374521" y="1850358"/>
                  <a:pt x="1374521" y="1850358"/>
                </a:cubicBezTo>
                <a:close/>
                <a:moveTo>
                  <a:pt x="1595356" y="1850351"/>
                </a:moveTo>
                <a:lnTo>
                  <a:pt x="1595422" y="1850351"/>
                </a:lnTo>
                <a:lnTo>
                  <a:pt x="1595408" y="1850374"/>
                </a:lnTo>
                <a:close/>
                <a:moveTo>
                  <a:pt x="3180246" y="1850350"/>
                </a:moveTo>
                <a:lnTo>
                  <a:pt x="3188642" y="1854062"/>
                </a:lnTo>
                <a:cubicBezTo>
                  <a:pt x="3204849" y="1861364"/>
                  <a:pt x="3242281" y="1878865"/>
                  <a:pt x="3282411" y="1902041"/>
                </a:cubicBezTo>
                <a:cubicBezTo>
                  <a:pt x="3335909" y="1932938"/>
                  <a:pt x="3378302" y="1964665"/>
                  <a:pt x="3378302" y="1964665"/>
                </a:cubicBezTo>
                <a:lnTo>
                  <a:pt x="3355638" y="2003926"/>
                </a:lnTo>
                <a:cubicBezTo>
                  <a:pt x="3355638" y="2003926"/>
                  <a:pt x="3306926" y="1983050"/>
                  <a:pt x="3253486" y="1952216"/>
                </a:cubicBezTo>
                <a:cubicBezTo>
                  <a:pt x="3199986" y="1921318"/>
                  <a:pt x="3157594" y="1889591"/>
                  <a:pt x="3157594" y="1889591"/>
                </a:cubicBezTo>
                <a:close/>
                <a:moveTo>
                  <a:pt x="2166944" y="1850346"/>
                </a:moveTo>
                <a:lnTo>
                  <a:pt x="2189608" y="1889609"/>
                </a:lnTo>
                <a:cubicBezTo>
                  <a:pt x="2189608" y="1889609"/>
                  <a:pt x="2147216" y="1921336"/>
                  <a:pt x="2093708" y="1952235"/>
                </a:cubicBezTo>
                <a:cubicBezTo>
                  <a:pt x="2040204" y="1983133"/>
                  <a:pt x="1991490" y="2003943"/>
                  <a:pt x="1991490" y="2003943"/>
                </a:cubicBezTo>
                <a:lnTo>
                  <a:pt x="1968828" y="1964683"/>
                </a:lnTo>
                <a:lnTo>
                  <a:pt x="1968893" y="1964683"/>
                </a:lnTo>
                <a:cubicBezTo>
                  <a:pt x="1968893" y="1964683"/>
                  <a:pt x="2011281" y="1932955"/>
                  <a:pt x="2064785" y="1902058"/>
                </a:cubicBezTo>
                <a:cubicBezTo>
                  <a:pt x="2118294" y="1871159"/>
                  <a:pt x="2166944" y="1850346"/>
                  <a:pt x="2166944" y="1850346"/>
                </a:cubicBezTo>
                <a:close/>
                <a:moveTo>
                  <a:pt x="2387778" y="1850339"/>
                </a:moveTo>
                <a:lnTo>
                  <a:pt x="2387841" y="1850339"/>
                </a:lnTo>
                <a:lnTo>
                  <a:pt x="2387827" y="1850362"/>
                </a:lnTo>
                <a:close/>
                <a:moveTo>
                  <a:pt x="3972581" y="1850338"/>
                </a:moveTo>
                <a:lnTo>
                  <a:pt x="3980976" y="1854051"/>
                </a:lnTo>
                <a:cubicBezTo>
                  <a:pt x="3997184" y="1861353"/>
                  <a:pt x="4034618" y="1878854"/>
                  <a:pt x="4074744" y="1902028"/>
                </a:cubicBezTo>
                <a:cubicBezTo>
                  <a:pt x="4128245" y="1932926"/>
                  <a:pt x="4170638" y="1964653"/>
                  <a:pt x="4170638" y="1964653"/>
                </a:cubicBezTo>
                <a:lnTo>
                  <a:pt x="4147972" y="2003915"/>
                </a:lnTo>
                <a:cubicBezTo>
                  <a:pt x="4147972" y="2003915"/>
                  <a:pt x="4099258" y="1983040"/>
                  <a:pt x="4045823" y="1952205"/>
                </a:cubicBezTo>
                <a:cubicBezTo>
                  <a:pt x="3992320" y="1921307"/>
                  <a:pt x="3949930" y="1889579"/>
                  <a:pt x="3949930" y="1889579"/>
                </a:cubicBezTo>
                <a:close/>
                <a:moveTo>
                  <a:pt x="2959365" y="1850334"/>
                </a:moveTo>
                <a:lnTo>
                  <a:pt x="2982029" y="1889597"/>
                </a:lnTo>
                <a:cubicBezTo>
                  <a:pt x="2982029" y="1889597"/>
                  <a:pt x="2939637" y="1921325"/>
                  <a:pt x="2886133" y="1952224"/>
                </a:cubicBezTo>
                <a:cubicBezTo>
                  <a:pt x="2832637" y="1983122"/>
                  <a:pt x="2783922" y="2003934"/>
                  <a:pt x="2783922" y="2003934"/>
                </a:cubicBezTo>
                <a:lnTo>
                  <a:pt x="2761255" y="1964671"/>
                </a:lnTo>
                <a:lnTo>
                  <a:pt x="2761321" y="1964671"/>
                </a:lnTo>
                <a:cubicBezTo>
                  <a:pt x="2761321" y="1964671"/>
                  <a:pt x="2803715" y="1932944"/>
                  <a:pt x="2857216" y="1902047"/>
                </a:cubicBezTo>
                <a:cubicBezTo>
                  <a:pt x="2910714" y="1871146"/>
                  <a:pt x="2959365" y="1850334"/>
                  <a:pt x="2959365" y="1850334"/>
                </a:cubicBezTo>
                <a:close/>
                <a:moveTo>
                  <a:pt x="4764949" y="1850327"/>
                </a:moveTo>
                <a:lnTo>
                  <a:pt x="4773345" y="1854040"/>
                </a:lnTo>
                <a:cubicBezTo>
                  <a:pt x="4789552" y="1861343"/>
                  <a:pt x="4826985" y="1878842"/>
                  <a:pt x="4867111" y="1902017"/>
                </a:cubicBezTo>
                <a:cubicBezTo>
                  <a:pt x="4920613" y="1932914"/>
                  <a:pt x="4963005" y="1964642"/>
                  <a:pt x="4963005" y="1964642"/>
                </a:cubicBezTo>
                <a:lnTo>
                  <a:pt x="4940339" y="2003905"/>
                </a:lnTo>
                <a:cubicBezTo>
                  <a:pt x="4940339" y="2003905"/>
                  <a:pt x="4891628" y="1983030"/>
                  <a:pt x="4838187" y="1952195"/>
                </a:cubicBezTo>
                <a:cubicBezTo>
                  <a:pt x="4784686" y="1921297"/>
                  <a:pt x="4742295" y="1889567"/>
                  <a:pt x="4742295" y="1889567"/>
                </a:cubicBezTo>
                <a:close/>
                <a:moveTo>
                  <a:pt x="3180193" y="1850327"/>
                </a:moveTo>
                <a:lnTo>
                  <a:pt x="3180258" y="1850327"/>
                </a:lnTo>
                <a:lnTo>
                  <a:pt x="3180246" y="1850350"/>
                </a:lnTo>
                <a:close/>
                <a:moveTo>
                  <a:pt x="3751778" y="1850322"/>
                </a:moveTo>
                <a:lnTo>
                  <a:pt x="3774444" y="1889586"/>
                </a:lnTo>
                <a:cubicBezTo>
                  <a:pt x="3774444" y="1889586"/>
                  <a:pt x="3732053" y="1921314"/>
                  <a:pt x="3678554" y="1952213"/>
                </a:cubicBezTo>
                <a:cubicBezTo>
                  <a:pt x="3625053" y="1983110"/>
                  <a:pt x="3576342" y="2003923"/>
                  <a:pt x="3576342" y="2003923"/>
                </a:cubicBezTo>
                <a:lnTo>
                  <a:pt x="3553675" y="1964661"/>
                </a:lnTo>
                <a:lnTo>
                  <a:pt x="3553741" y="1964661"/>
                </a:lnTo>
                <a:cubicBezTo>
                  <a:pt x="3553741" y="1964661"/>
                  <a:pt x="3596135" y="1932933"/>
                  <a:pt x="3649632" y="1902034"/>
                </a:cubicBezTo>
                <a:cubicBezTo>
                  <a:pt x="3703129" y="1871135"/>
                  <a:pt x="3751778" y="1850322"/>
                  <a:pt x="3751778" y="1850322"/>
                </a:cubicBezTo>
                <a:close/>
                <a:moveTo>
                  <a:pt x="3972529" y="1850316"/>
                </a:moveTo>
                <a:lnTo>
                  <a:pt x="3972594" y="1850316"/>
                </a:lnTo>
                <a:lnTo>
                  <a:pt x="3972581" y="1850338"/>
                </a:lnTo>
                <a:close/>
                <a:moveTo>
                  <a:pt x="5557376" y="1850315"/>
                </a:moveTo>
                <a:lnTo>
                  <a:pt x="5565773" y="1854028"/>
                </a:lnTo>
                <a:cubicBezTo>
                  <a:pt x="5581980" y="1861329"/>
                  <a:pt x="5619411" y="1878830"/>
                  <a:pt x="5659540" y="1902005"/>
                </a:cubicBezTo>
                <a:cubicBezTo>
                  <a:pt x="5713039" y="1932903"/>
                  <a:pt x="5755429" y="1964631"/>
                  <a:pt x="5755429" y="1964631"/>
                </a:cubicBezTo>
                <a:lnTo>
                  <a:pt x="5732767" y="2003894"/>
                </a:lnTo>
                <a:cubicBezTo>
                  <a:pt x="5732767" y="2003894"/>
                  <a:pt x="5684054" y="1983019"/>
                  <a:pt x="5630617" y="1952182"/>
                </a:cubicBezTo>
                <a:cubicBezTo>
                  <a:pt x="5577117" y="1921285"/>
                  <a:pt x="5534723" y="1889555"/>
                  <a:pt x="5534723" y="1889555"/>
                </a:cubicBezTo>
                <a:close/>
                <a:moveTo>
                  <a:pt x="4544124" y="1850311"/>
                </a:moveTo>
                <a:lnTo>
                  <a:pt x="4566789" y="1889573"/>
                </a:lnTo>
                <a:cubicBezTo>
                  <a:pt x="4566789" y="1889573"/>
                  <a:pt x="4524397" y="1921303"/>
                  <a:pt x="4470896" y="1952202"/>
                </a:cubicBezTo>
                <a:cubicBezTo>
                  <a:pt x="4417395" y="1983100"/>
                  <a:pt x="4368680" y="2003911"/>
                  <a:pt x="4368680" y="2003911"/>
                </a:cubicBezTo>
                <a:lnTo>
                  <a:pt x="4346019" y="1964649"/>
                </a:lnTo>
                <a:lnTo>
                  <a:pt x="4346083" y="1964649"/>
                </a:lnTo>
                <a:cubicBezTo>
                  <a:pt x="4346083" y="1964649"/>
                  <a:pt x="4388475" y="1932920"/>
                  <a:pt x="4441974" y="1902023"/>
                </a:cubicBezTo>
                <a:cubicBezTo>
                  <a:pt x="4495475" y="1871123"/>
                  <a:pt x="4544124" y="1850311"/>
                  <a:pt x="4544124" y="1850311"/>
                </a:cubicBezTo>
                <a:close/>
                <a:moveTo>
                  <a:pt x="4764899" y="1850305"/>
                </a:moveTo>
                <a:lnTo>
                  <a:pt x="4764961" y="1850305"/>
                </a:lnTo>
                <a:lnTo>
                  <a:pt x="4764949" y="1850327"/>
                </a:lnTo>
                <a:close/>
                <a:moveTo>
                  <a:pt x="5336555" y="1850300"/>
                </a:moveTo>
                <a:lnTo>
                  <a:pt x="5359220" y="1889562"/>
                </a:lnTo>
                <a:cubicBezTo>
                  <a:pt x="5359220" y="1889562"/>
                  <a:pt x="5316827" y="1921292"/>
                  <a:pt x="5263326" y="1952190"/>
                </a:cubicBezTo>
                <a:cubicBezTo>
                  <a:pt x="5209827" y="1983089"/>
                  <a:pt x="5161113" y="2003901"/>
                  <a:pt x="5161113" y="2003901"/>
                </a:cubicBezTo>
                <a:lnTo>
                  <a:pt x="5138452" y="1964637"/>
                </a:lnTo>
                <a:cubicBezTo>
                  <a:pt x="5138452" y="1964637"/>
                  <a:pt x="5180843" y="1932909"/>
                  <a:pt x="5234343" y="1902012"/>
                </a:cubicBezTo>
                <a:cubicBezTo>
                  <a:pt x="5287844" y="1871112"/>
                  <a:pt x="5336555" y="1850300"/>
                  <a:pt x="5336555" y="1850300"/>
                </a:cubicBezTo>
                <a:close/>
                <a:moveTo>
                  <a:pt x="5557325" y="1850293"/>
                </a:moveTo>
                <a:lnTo>
                  <a:pt x="5557388" y="1850293"/>
                </a:lnTo>
                <a:lnTo>
                  <a:pt x="5557376" y="1850315"/>
                </a:lnTo>
                <a:close/>
                <a:moveTo>
                  <a:pt x="273661" y="1698412"/>
                </a:moveTo>
                <a:lnTo>
                  <a:pt x="318987" y="1698412"/>
                </a:lnTo>
                <a:cubicBezTo>
                  <a:pt x="318987" y="1698412"/>
                  <a:pt x="325306" y="1751022"/>
                  <a:pt x="325306" y="1812830"/>
                </a:cubicBezTo>
                <a:cubicBezTo>
                  <a:pt x="325306" y="1874635"/>
                  <a:pt x="318987" y="1927172"/>
                  <a:pt x="318987" y="1927172"/>
                </a:cubicBezTo>
                <a:lnTo>
                  <a:pt x="273661" y="1927172"/>
                </a:lnTo>
                <a:cubicBezTo>
                  <a:pt x="273661" y="1927172"/>
                  <a:pt x="267402" y="1874571"/>
                  <a:pt x="267402" y="1812830"/>
                </a:cubicBezTo>
                <a:cubicBezTo>
                  <a:pt x="267402" y="1751087"/>
                  <a:pt x="273661" y="1698412"/>
                  <a:pt x="273661" y="1698412"/>
                </a:cubicBezTo>
                <a:close/>
                <a:moveTo>
                  <a:pt x="1066095" y="1698401"/>
                </a:moveTo>
                <a:lnTo>
                  <a:pt x="1111424" y="1698401"/>
                </a:lnTo>
                <a:cubicBezTo>
                  <a:pt x="1111424" y="1698401"/>
                  <a:pt x="1117743" y="1751012"/>
                  <a:pt x="1117743" y="1812819"/>
                </a:cubicBezTo>
                <a:cubicBezTo>
                  <a:pt x="1117743" y="1874624"/>
                  <a:pt x="1111424" y="1927162"/>
                  <a:pt x="1111424" y="1927162"/>
                </a:cubicBezTo>
                <a:lnTo>
                  <a:pt x="1066095" y="1927162"/>
                </a:lnTo>
                <a:cubicBezTo>
                  <a:pt x="1066095" y="1927162"/>
                  <a:pt x="1059840" y="1874559"/>
                  <a:pt x="1059840" y="1812819"/>
                </a:cubicBezTo>
                <a:cubicBezTo>
                  <a:pt x="1059840" y="1751076"/>
                  <a:pt x="1066095" y="1698401"/>
                  <a:pt x="1066095" y="1698401"/>
                </a:cubicBezTo>
                <a:close/>
                <a:moveTo>
                  <a:pt x="1858507" y="1698390"/>
                </a:moveTo>
                <a:lnTo>
                  <a:pt x="1903833" y="1698390"/>
                </a:lnTo>
                <a:cubicBezTo>
                  <a:pt x="1903833" y="1698390"/>
                  <a:pt x="1910149" y="1751001"/>
                  <a:pt x="1910149" y="1812808"/>
                </a:cubicBezTo>
                <a:cubicBezTo>
                  <a:pt x="1910149" y="1874612"/>
                  <a:pt x="1903833" y="1927150"/>
                  <a:pt x="1903833" y="1927150"/>
                </a:cubicBezTo>
                <a:lnTo>
                  <a:pt x="1858507" y="1927150"/>
                </a:lnTo>
                <a:cubicBezTo>
                  <a:pt x="1858507" y="1927150"/>
                  <a:pt x="1852249" y="1874548"/>
                  <a:pt x="1852249" y="1812808"/>
                </a:cubicBezTo>
                <a:cubicBezTo>
                  <a:pt x="1852249" y="1751064"/>
                  <a:pt x="1858507" y="1698390"/>
                  <a:pt x="1858507" y="1698390"/>
                </a:cubicBezTo>
                <a:close/>
                <a:moveTo>
                  <a:pt x="2650940" y="1698380"/>
                </a:moveTo>
                <a:lnTo>
                  <a:pt x="2696266" y="1698380"/>
                </a:lnTo>
                <a:cubicBezTo>
                  <a:pt x="2696266" y="1698380"/>
                  <a:pt x="2702585" y="1750991"/>
                  <a:pt x="2702585" y="1812796"/>
                </a:cubicBezTo>
                <a:cubicBezTo>
                  <a:pt x="2702585" y="1874601"/>
                  <a:pt x="2696266" y="1927139"/>
                  <a:pt x="2696266" y="1927139"/>
                </a:cubicBezTo>
                <a:lnTo>
                  <a:pt x="2650940" y="1927139"/>
                </a:lnTo>
                <a:cubicBezTo>
                  <a:pt x="2650940" y="1927139"/>
                  <a:pt x="2644617" y="1874536"/>
                  <a:pt x="2644617" y="1812796"/>
                </a:cubicBezTo>
                <a:cubicBezTo>
                  <a:pt x="2644617" y="1751054"/>
                  <a:pt x="2650940" y="1698380"/>
                  <a:pt x="2650940" y="1698380"/>
                </a:cubicBezTo>
                <a:close/>
                <a:moveTo>
                  <a:pt x="3443358" y="1698368"/>
                </a:moveTo>
                <a:lnTo>
                  <a:pt x="3488682" y="1698368"/>
                </a:lnTo>
                <a:cubicBezTo>
                  <a:pt x="3488682" y="1698368"/>
                  <a:pt x="3495001" y="1750979"/>
                  <a:pt x="3495001" y="1812785"/>
                </a:cubicBezTo>
                <a:cubicBezTo>
                  <a:pt x="3495001" y="1874589"/>
                  <a:pt x="3488682" y="1927127"/>
                  <a:pt x="3488682" y="1927127"/>
                </a:cubicBezTo>
                <a:lnTo>
                  <a:pt x="3443358" y="1927127"/>
                </a:lnTo>
                <a:cubicBezTo>
                  <a:pt x="3443358" y="1927127"/>
                  <a:pt x="3437037" y="1874525"/>
                  <a:pt x="3437037" y="1812785"/>
                </a:cubicBezTo>
                <a:cubicBezTo>
                  <a:pt x="3437037" y="1751043"/>
                  <a:pt x="3443358" y="1698368"/>
                  <a:pt x="3443358" y="1698368"/>
                </a:cubicBezTo>
                <a:close/>
                <a:moveTo>
                  <a:pt x="4235631" y="1698358"/>
                </a:moveTo>
                <a:lnTo>
                  <a:pt x="4280961" y="1698358"/>
                </a:lnTo>
                <a:cubicBezTo>
                  <a:pt x="4280961" y="1698358"/>
                  <a:pt x="4287283" y="1750968"/>
                  <a:pt x="4287283" y="1812774"/>
                </a:cubicBezTo>
                <a:cubicBezTo>
                  <a:pt x="4287283" y="1874578"/>
                  <a:pt x="4280961" y="1927116"/>
                  <a:pt x="4280961" y="1927116"/>
                </a:cubicBezTo>
                <a:lnTo>
                  <a:pt x="4235631" y="1927116"/>
                </a:lnTo>
                <a:cubicBezTo>
                  <a:pt x="4235631" y="1927116"/>
                  <a:pt x="4229375" y="1874512"/>
                  <a:pt x="4229375" y="1812774"/>
                </a:cubicBezTo>
                <a:cubicBezTo>
                  <a:pt x="4229375" y="1751032"/>
                  <a:pt x="4235631" y="1698358"/>
                  <a:pt x="4235631" y="1698358"/>
                </a:cubicBezTo>
                <a:close/>
                <a:moveTo>
                  <a:pt x="5028063" y="1698344"/>
                </a:moveTo>
                <a:lnTo>
                  <a:pt x="5073393" y="1698344"/>
                </a:lnTo>
                <a:cubicBezTo>
                  <a:pt x="5073393" y="1698344"/>
                  <a:pt x="5079711" y="1750954"/>
                  <a:pt x="5079711" y="1812759"/>
                </a:cubicBezTo>
                <a:cubicBezTo>
                  <a:pt x="5079711" y="1874562"/>
                  <a:pt x="5073393" y="1927103"/>
                  <a:pt x="5073393" y="1927103"/>
                </a:cubicBezTo>
                <a:lnTo>
                  <a:pt x="5028063" y="1927103"/>
                </a:lnTo>
                <a:cubicBezTo>
                  <a:pt x="5028063" y="1927103"/>
                  <a:pt x="5021806" y="1874498"/>
                  <a:pt x="5021806" y="1812759"/>
                </a:cubicBezTo>
                <a:cubicBezTo>
                  <a:pt x="5021806" y="1751018"/>
                  <a:pt x="5028063" y="1698344"/>
                  <a:pt x="5028063" y="1698344"/>
                </a:cubicBezTo>
                <a:close/>
                <a:moveTo>
                  <a:pt x="5820488" y="1698336"/>
                </a:moveTo>
                <a:lnTo>
                  <a:pt x="5865816" y="1698336"/>
                </a:lnTo>
                <a:cubicBezTo>
                  <a:pt x="5865816" y="1698336"/>
                  <a:pt x="5872137" y="1750945"/>
                  <a:pt x="5872137" y="1812751"/>
                </a:cubicBezTo>
                <a:cubicBezTo>
                  <a:pt x="5872137" y="1874554"/>
                  <a:pt x="5865816" y="1927094"/>
                  <a:pt x="5865816" y="1927094"/>
                </a:cubicBezTo>
                <a:lnTo>
                  <a:pt x="5820488" y="1927094"/>
                </a:lnTo>
                <a:cubicBezTo>
                  <a:pt x="5820488" y="1927094"/>
                  <a:pt x="5814231" y="1874490"/>
                  <a:pt x="5814231" y="1812751"/>
                </a:cubicBezTo>
                <a:cubicBezTo>
                  <a:pt x="5814231" y="1751010"/>
                  <a:pt x="5820488" y="1698336"/>
                  <a:pt x="5820488" y="1698336"/>
                </a:cubicBezTo>
                <a:close/>
                <a:moveTo>
                  <a:pt x="406823" y="1621618"/>
                </a:moveTo>
                <a:lnTo>
                  <a:pt x="415219" y="1625331"/>
                </a:lnTo>
                <a:cubicBezTo>
                  <a:pt x="431427" y="1632633"/>
                  <a:pt x="468858" y="1650136"/>
                  <a:pt x="508984" y="1673313"/>
                </a:cubicBezTo>
                <a:cubicBezTo>
                  <a:pt x="562483" y="1704216"/>
                  <a:pt x="604877" y="1735951"/>
                  <a:pt x="604877" y="1735951"/>
                </a:cubicBezTo>
                <a:lnTo>
                  <a:pt x="582212" y="1775218"/>
                </a:lnTo>
                <a:cubicBezTo>
                  <a:pt x="582212" y="1775218"/>
                  <a:pt x="533501" y="1754338"/>
                  <a:pt x="480064" y="1723501"/>
                </a:cubicBezTo>
                <a:cubicBezTo>
                  <a:pt x="426563" y="1692597"/>
                  <a:pt x="384172" y="1660863"/>
                  <a:pt x="384172" y="1660863"/>
                </a:cubicBezTo>
                <a:close/>
                <a:moveTo>
                  <a:pt x="1199194" y="1621607"/>
                </a:moveTo>
                <a:lnTo>
                  <a:pt x="1207591" y="1625321"/>
                </a:lnTo>
                <a:cubicBezTo>
                  <a:pt x="1223798" y="1632623"/>
                  <a:pt x="1261232" y="1650126"/>
                  <a:pt x="1301358" y="1673303"/>
                </a:cubicBezTo>
                <a:cubicBezTo>
                  <a:pt x="1354860" y="1704206"/>
                  <a:pt x="1397251" y="1735939"/>
                  <a:pt x="1397251" y="1735939"/>
                </a:cubicBezTo>
                <a:lnTo>
                  <a:pt x="1374587" y="1775207"/>
                </a:lnTo>
                <a:cubicBezTo>
                  <a:pt x="1374587" y="1775207"/>
                  <a:pt x="1325877" y="1754327"/>
                  <a:pt x="1272437" y="1723490"/>
                </a:cubicBezTo>
                <a:cubicBezTo>
                  <a:pt x="1218935" y="1692586"/>
                  <a:pt x="1176543" y="1660853"/>
                  <a:pt x="1176543" y="1660853"/>
                </a:cubicBezTo>
                <a:close/>
                <a:moveTo>
                  <a:pt x="185939" y="1621602"/>
                </a:moveTo>
                <a:lnTo>
                  <a:pt x="208602" y="1660870"/>
                </a:lnTo>
                <a:cubicBezTo>
                  <a:pt x="208602" y="1660870"/>
                  <a:pt x="166212" y="1692603"/>
                  <a:pt x="112710" y="1723507"/>
                </a:cubicBezTo>
                <a:cubicBezTo>
                  <a:pt x="59207" y="1754409"/>
                  <a:pt x="10495" y="1775223"/>
                  <a:pt x="10495" y="1775223"/>
                </a:cubicBezTo>
                <a:lnTo>
                  <a:pt x="0" y="1757041"/>
                </a:lnTo>
                <a:lnTo>
                  <a:pt x="0" y="1727265"/>
                </a:lnTo>
                <a:lnTo>
                  <a:pt x="15778" y="1716226"/>
                </a:lnTo>
                <a:cubicBezTo>
                  <a:pt x="33064" y="1704431"/>
                  <a:pt x="57037" y="1688772"/>
                  <a:pt x="83787" y="1673320"/>
                </a:cubicBezTo>
                <a:cubicBezTo>
                  <a:pt x="137291" y="1642417"/>
                  <a:pt x="185939" y="1621602"/>
                  <a:pt x="185939" y="1621602"/>
                </a:cubicBezTo>
                <a:close/>
                <a:moveTo>
                  <a:pt x="1991605" y="1621598"/>
                </a:moveTo>
                <a:lnTo>
                  <a:pt x="2000001" y="1625310"/>
                </a:lnTo>
                <a:cubicBezTo>
                  <a:pt x="2016209" y="1632613"/>
                  <a:pt x="2053645" y="1650116"/>
                  <a:pt x="2093772" y="1673292"/>
                </a:cubicBezTo>
                <a:cubicBezTo>
                  <a:pt x="2147282" y="1704195"/>
                  <a:pt x="2189673" y="1735929"/>
                  <a:pt x="2189673" y="1735929"/>
                </a:cubicBezTo>
                <a:lnTo>
                  <a:pt x="2167008" y="1775196"/>
                </a:lnTo>
                <a:cubicBezTo>
                  <a:pt x="2167008" y="1775196"/>
                  <a:pt x="2118294" y="1754316"/>
                  <a:pt x="2064848" y="1723478"/>
                </a:cubicBezTo>
                <a:cubicBezTo>
                  <a:pt x="2011345" y="1692576"/>
                  <a:pt x="1968954" y="1660842"/>
                  <a:pt x="1968954" y="1660842"/>
                </a:cubicBezTo>
                <a:close/>
                <a:moveTo>
                  <a:pt x="406771" y="1621596"/>
                </a:moveTo>
                <a:lnTo>
                  <a:pt x="406836" y="1621596"/>
                </a:lnTo>
                <a:lnTo>
                  <a:pt x="406823" y="1621618"/>
                </a:lnTo>
                <a:close/>
                <a:moveTo>
                  <a:pt x="978375" y="1621591"/>
                </a:moveTo>
                <a:lnTo>
                  <a:pt x="1001037" y="1660857"/>
                </a:lnTo>
                <a:cubicBezTo>
                  <a:pt x="1001037" y="1660857"/>
                  <a:pt x="958645" y="1692592"/>
                  <a:pt x="905143" y="1723495"/>
                </a:cubicBezTo>
                <a:cubicBezTo>
                  <a:pt x="851643" y="1754398"/>
                  <a:pt x="802928" y="1775213"/>
                  <a:pt x="802928" y="1775213"/>
                </a:cubicBezTo>
                <a:lnTo>
                  <a:pt x="780267" y="1735944"/>
                </a:lnTo>
                <a:lnTo>
                  <a:pt x="780328" y="1735944"/>
                </a:lnTo>
                <a:cubicBezTo>
                  <a:pt x="780328" y="1735944"/>
                  <a:pt x="822721" y="1704211"/>
                  <a:pt x="876221" y="1673308"/>
                </a:cubicBezTo>
                <a:cubicBezTo>
                  <a:pt x="929723" y="1642406"/>
                  <a:pt x="978375" y="1621591"/>
                  <a:pt x="978375" y="1621591"/>
                </a:cubicBezTo>
                <a:close/>
                <a:moveTo>
                  <a:pt x="2784039" y="1621587"/>
                </a:moveTo>
                <a:lnTo>
                  <a:pt x="2792433" y="1625299"/>
                </a:lnTo>
                <a:cubicBezTo>
                  <a:pt x="2808644" y="1632603"/>
                  <a:pt x="2846075" y="1650105"/>
                  <a:pt x="2886199" y="1673282"/>
                </a:cubicBezTo>
                <a:cubicBezTo>
                  <a:pt x="2939703" y="1704184"/>
                  <a:pt x="2982097" y="1735918"/>
                  <a:pt x="2982097" y="1735918"/>
                </a:cubicBezTo>
                <a:lnTo>
                  <a:pt x="2959430" y="1775184"/>
                </a:lnTo>
                <a:cubicBezTo>
                  <a:pt x="2959430" y="1775184"/>
                  <a:pt x="2910714" y="1754306"/>
                  <a:pt x="2857283" y="1723468"/>
                </a:cubicBezTo>
                <a:cubicBezTo>
                  <a:pt x="2803779" y="1692565"/>
                  <a:pt x="2761385" y="1660832"/>
                  <a:pt x="2761385" y="1660832"/>
                </a:cubicBezTo>
                <a:close/>
                <a:moveTo>
                  <a:pt x="1199144" y="1621586"/>
                </a:moveTo>
                <a:lnTo>
                  <a:pt x="1199206" y="1621586"/>
                </a:lnTo>
                <a:lnTo>
                  <a:pt x="1199194" y="1621607"/>
                </a:lnTo>
                <a:close/>
                <a:moveTo>
                  <a:pt x="1770715" y="1621581"/>
                </a:moveTo>
                <a:lnTo>
                  <a:pt x="1793380" y="1660847"/>
                </a:lnTo>
                <a:cubicBezTo>
                  <a:pt x="1793380" y="1660847"/>
                  <a:pt x="1750985" y="1692581"/>
                  <a:pt x="1697507" y="1723484"/>
                </a:cubicBezTo>
                <a:cubicBezTo>
                  <a:pt x="1644002" y="1754386"/>
                  <a:pt x="1595293" y="1775202"/>
                  <a:pt x="1595293" y="1775202"/>
                </a:cubicBezTo>
                <a:lnTo>
                  <a:pt x="1572625" y="1735934"/>
                </a:lnTo>
                <a:lnTo>
                  <a:pt x="1572692" y="1735934"/>
                </a:lnTo>
                <a:cubicBezTo>
                  <a:pt x="1572692" y="1735934"/>
                  <a:pt x="1615084" y="1704200"/>
                  <a:pt x="1668586" y="1673298"/>
                </a:cubicBezTo>
                <a:cubicBezTo>
                  <a:pt x="1722063" y="1642396"/>
                  <a:pt x="1770715" y="1621581"/>
                  <a:pt x="1770715" y="1621581"/>
                </a:cubicBezTo>
                <a:close/>
                <a:moveTo>
                  <a:pt x="3576458" y="1621578"/>
                </a:moveTo>
                <a:lnTo>
                  <a:pt x="3584854" y="1625289"/>
                </a:lnTo>
                <a:cubicBezTo>
                  <a:pt x="3601064" y="1632593"/>
                  <a:pt x="3638493" y="1650096"/>
                  <a:pt x="3678618" y="1673272"/>
                </a:cubicBezTo>
                <a:cubicBezTo>
                  <a:pt x="3732116" y="1704174"/>
                  <a:pt x="3774507" y="1735908"/>
                  <a:pt x="3774507" y="1735908"/>
                </a:cubicBezTo>
                <a:lnTo>
                  <a:pt x="3751844" y="1775173"/>
                </a:lnTo>
                <a:cubicBezTo>
                  <a:pt x="3751844" y="1775173"/>
                  <a:pt x="3703131" y="1754295"/>
                  <a:pt x="3649698" y="1723457"/>
                </a:cubicBezTo>
                <a:cubicBezTo>
                  <a:pt x="3596198" y="1692554"/>
                  <a:pt x="3553805" y="1660821"/>
                  <a:pt x="3553805" y="1660821"/>
                </a:cubicBezTo>
                <a:close/>
                <a:moveTo>
                  <a:pt x="1991555" y="1621576"/>
                </a:moveTo>
                <a:lnTo>
                  <a:pt x="1991620" y="1621576"/>
                </a:lnTo>
                <a:lnTo>
                  <a:pt x="1991605" y="1621598"/>
                </a:lnTo>
                <a:close/>
                <a:moveTo>
                  <a:pt x="2563155" y="1621571"/>
                </a:moveTo>
                <a:lnTo>
                  <a:pt x="2585820" y="1660837"/>
                </a:lnTo>
                <a:cubicBezTo>
                  <a:pt x="2585820" y="1660837"/>
                  <a:pt x="2543429" y="1692570"/>
                  <a:pt x="2489926" y="1723473"/>
                </a:cubicBezTo>
                <a:cubicBezTo>
                  <a:pt x="2436425" y="1754376"/>
                  <a:pt x="2387716" y="1775190"/>
                  <a:pt x="2387716" y="1775190"/>
                </a:cubicBezTo>
                <a:lnTo>
                  <a:pt x="2365053" y="1735923"/>
                </a:lnTo>
                <a:lnTo>
                  <a:pt x="2365115" y="1735923"/>
                </a:lnTo>
                <a:cubicBezTo>
                  <a:pt x="2365115" y="1735923"/>
                  <a:pt x="2407507" y="1704189"/>
                  <a:pt x="2461004" y="1673287"/>
                </a:cubicBezTo>
                <a:cubicBezTo>
                  <a:pt x="2514504" y="1642385"/>
                  <a:pt x="2563155" y="1621571"/>
                  <a:pt x="2563155" y="1621571"/>
                </a:cubicBezTo>
                <a:close/>
                <a:moveTo>
                  <a:pt x="4368734" y="1621566"/>
                </a:moveTo>
                <a:lnTo>
                  <a:pt x="4377133" y="1625279"/>
                </a:lnTo>
                <a:cubicBezTo>
                  <a:pt x="4393335" y="1632582"/>
                  <a:pt x="4430767" y="1650084"/>
                  <a:pt x="4470896" y="1673261"/>
                </a:cubicBezTo>
                <a:cubicBezTo>
                  <a:pt x="4524397" y="1704163"/>
                  <a:pt x="4566786" y="1735896"/>
                  <a:pt x="4566786" y="1735896"/>
                </a:cubicBezTo>
                <a:lnTo>
                  <a:pt x="4544124" y="1775162"/>
                </a:lnTo>
                <a:cubicBezTo>
                  <a:pt x="4544124" y="1775162"/>
                  <a:pt x="4495410" y="1754284"/>
                  <a:pt x="4441974" y="1723446"/>
                </a:cubicBezTo>
                <a:cubicBezTo>
                  <a:pt x="4388473" y="1692543"/>
                  <a:pt x="4346083" y="1660811"/>
                  <a:pt x="4346083" y="1660811"/>
                </a:cubicBezTo>
                <a:close/>
                <a:moveTo>
                  <a:pt x="2783988" y="1621565"/>
                </a:moveTo>
                <a:lnTo>
                  <a:pt x="2784048" y="1621565"/>
                </a:lnTo>
                <a:lnTo>
                  <a:pt x="2784039" y="1621587"/>
                </a:lnTo>
                <a:close/>
                <a:moveTo>
                  <a:pt x="3355572" y="1621560"/>
                </a:moveTo>
                <a:lnTo>
                  <a:pt x="3378237" y="1660827"/>
                </a:lnTo>
                <a:cubicBezTo>
                  <a:pt x="3378237" y="1660827"/>
                  <a:pt x="3335846" y="1692560"/>
                  <a:pt x="3282344" y="1723462"/>
                </a:cubicBezTo>
                <a:cubicBezTo>
                  <a:pt x="3228845" y="1754364"/>
                  <a:pt x="3180130" y="1775178"/>
                  <a:pt x="3180130" y="1775178"/>
                </a:cubicBezTo>
                <a:lnTo>
                  <a:pt x="3157465" y="1735912"/>
                </a:lnTo>
                <a:lnTo>
                  <a:pt x="3157529" y="1735912"/>
                </a:lnTo>
                <a:cubicBezTo>
                  <a:pt x="3157529" y="1735912"/>
                  <a:pt x="3199921" y="1704179"/>
                  <a:pt x="3253423" y="1673277"/>
                </a:cubicBezTo>
                <a:cubicBezTo>
                  <a:pt x="3306922" y="1642375"/>
                  <a:pt x="3355572" y="1621560"/>
                  <a:pt x="3355572" y="1621560"/>
                </a:cubicBezTo>
                <a:close/>
                <a:moveTo>
                  <a:pt x="5161164" y="1621557"/>
                </a:moveTo>
                <a:lnTo>
                  <a:pt x="5169559" y="1625269"/>
                </a:lnTo>
                <a:cubicBezTo>
                  <a:pt x="5185768" y="1632572"/>
                  <a:pt x="5223201" y="1650074"/>
                  <a:pt x="5263326" y="1673250"/>
                </a:cubicBezTo>
                <a:cubicBezTo>
                  <a:pt x="5316827" y="1704153"/>
                  <a:pt x="5359219" y="1735885"/>
                  <a:pt x="5359219" y="1735885"/>
                </a:cubicBezTo>
                <a:lnTo>
                  <a:pt x="5336555" y="1775151"/>
                </a:lnTo>
                <a:cubicBezTo>
                  <a:pt x="5336555" y="1775151"/>
                  <a:pt x="5287844" y="1754272"/>
                  <a:pt x="5234405" y="1723435"/>
                </a:cubicBezTo>
                <a:cubicBezTo>
                  <a:pt x="5180903" y="1692533"/>
                  <a:pt x="5138513" y="1660801"/>
                  <a:pt x="5138513" y="1660801"/>
                </a:cubicBezTo>
                <a:close/>
                <a:moveTo>
                  <a:pt x="3576404" y="1621555"/>
                </a:moveTo>
                <a:lnTo>
                  <a:pt x="3576470" y="1621555"/>
                </a:lnTo>
                <a:lnTo>
                  <a:pt x="3576458" y="1621578"/>
                </a:lnTo>
                <a:close/>
                <a:moveTo>
                  <a:pt x="4147972" y="1621549"/>
                </a:moveTo>
                <a:lnTo>
                  <a:pt x="4170638" y="1660816"/>
                </a:lnTo>
                <a:cubicBezTo>
                  <a:pt x="4170638" y="1660816"/>
                  <a:pt x="4128245" y="1692548"/>
                  <a:pt x="4074744" y="1723452"/>
                </a:cubicBezTo>
                <a:cubicBezTo>
                  <a:pt x="4021240" y="1754353"/>
                  <a:pt x="3972527" y="1775167"/>
                  <a:pt x="3972527" y="1775167"/>
                </a:cubicBezTo>
                <a:lnTo>
                  <a:pt x="3949866" y="1735902"/>
                </a:lnTo>
                <a:cubicBezTo>
                  <a:pt x="3949866" y="1735902"/>
                  <a:pt x="3992258" y="1704169"/>
                  <a:pt x="4045760" y="1673267"/>
                </a:cubicBezTo>
                <a:cubicBezTo>
                  <a:pt x="4099258" y="1642364"/>
                  <a:pt x="4147972" y="1621549"/>
                  <a:pt x="4147972" y="1621549"/>
                </a:cubicBezTo>
                <a:close/>
                <a:moveTo>
                  <a:pt x="4368680" y="1621544"/>
                </a:moveTo>
                <a:lnTo>
                  <a:pt x="4368743" y="1621544"/>
                </a:lnTo>
                <a:lnTo>
                  <a:pt x="4368734" y="1621566"/>
                </a:lnTo>
                <a:close/>
                <a:moveTo>
                  <a:pt x="4940405" y="1621539"/>
                </a:moveTo>
                <a:lnTo>
                  <a:pt x="4963069" y="1660806"/>
                </a:lnTo>
                <a:cubicBezTo>
                  <a:pt x="4963069" y="1660806"/>
                  <a:pt x="4920675" y="1692538"/>
                  <a:pt x="4867176" y="1723440"/>
                </a:cubicBezTo>
                <a:cubicBezTo>
                  <a:pt x="4813674" y="1754342"/>
                  <a:pt x="4764961" y="1775157"/>
                  <a:pt x="4764961" y="1775157"/>
                </a:cubicBezTo>
                <a:lnTo>
                  <a:pt x="4742295" y="1735890"/>
                </a:lnTo>
                <a:cubicBezTo>
                  <a:pt x="4742295" y="1735890"/>
                  <a:pt x="4784686" y="1704158"/>
                  <a:pt x="4838187" y="1673257"/>
                </a:cubicBezTo>
                <a:cubicBezTo>
                  <a:pt x="4891691" y="1642353"/>
                  <a:pt x="4940405" y="1621539"/>
                  <a:pt x="4940405" y="1621539"/>
                </a:cubicBezTo>
                <a:close/>
                <a:moveTo>
                  <a:pt x="5161113" y="1621534"/>
                </a:moveTo>
                <a:lnTo>
                  <a:pt x="5161176" y="1621534"/>
                </a:lnTo>
                <a:lnTo>
                  <a:pt x="5161164" y="1621557"/>
                </a:lnTo>
                <a:close/>
                <a:moveTo>
                  <a:pt x="5732767" y="1621529"/>
                </a:moveTo>
                <a:lnTo>
                  <a:pt x="5755432" y="1660795"/>
                </a:lnTo>
                <a:cubicBezTo>
                  <a:pt x="5755432" y="1660795"/>
                  <a:pt x="5713039" y="1692528"/>
                  <a:pt x="5659540" y="1723429"/>
                </a:cubicBezTo>
                <a:cubicBezTo>
                  <a:pt x="5606037" y="1754331"/>
                  <a:pt x="5557325" y="1775146"/>
                  <a:pt x="5557325" y="1775146"/>
                </a:cubicBezTo>
                <a:lnTo>
                  <a:pt x="5534662" y="1735879"/>
                </a:lnTo>
                <a:cubicBezTo>
                  <a:pt x="5534662" y="1735879"/>
                  <a:pt x="5577054" y="1704148"/>
                  <a:pt x="5630554" y="1673244"/>
                </a:cubicBezTo>
                <a:cubicBezTo>
                  <a:pt x="5684055" y="1642343"/>
                  <a:pt x="5732767" y="1621529"/>
                  <a:pt x="5732767" y="1621529"/>
                </a:cubicBezTo>
                <a:close/>
                <a:moveTo>
                  <a:pt x="5953539" y="1621524"/>
                </a:moveTo>
                <a:cubicBezTo>
                  <a:pt x="5953539" y="1621524"/>
                  <a:pt x="6002251" y="1642337"/>
                  <a:pt x="6055753" y="1673240"/>
                </a:cubicBezTo>
                <a:lnTo>
                  <a:pt x="6114357" y="1710242"/>
                </a:lnTo>
                <a:lnTo>
                  <a:pt x="6114357" y="1768512"/>
                </a:lnTo>
                <a:lnTo>
                  <a:pt x="6097938" y="1760846"/>
                </a:lnTo>
                <a:cubicBezTo>
                  <a:pt x="6079072" y="1751772"/>
                  <a:pt x="6053519" y="1738843"/>
                  <a:pt x="6026769" y="1723424"/>
                </a:cubicBezTo>
                <a:cubicBezTo>
                  <a:pt x="5973268" y="1692523"/>
                  <a:pt x="5930874" y="1660790"/>
                  <a:pt x="5930874" y="1660790"/>
                </a:cubicBezTo>
                <a:close/>
                <a:moveTo>
                  <a:pt x="669878" y="1469635"/>
                </a:moveTo>
                <a:lnTo>
                  <a:pt x="715206" y="1469635"/>
                </a:lnTo>
                <a:cubicBezTo>
                  <a:pt x="715206" y="1469635"/>
                  <a:pt x="721525" y="1522247"/>
                  <a:pt x="721525" y="1583988"/>
                </a:cubicBezTo>
                <a:cubicBezTo>
                  <a:pt x="721525" y="1645731"/>
                  <a:pt x="715206" y="1698342"/>
                  <a:pt x="715206" y="1698342"/>
                </a:cubicBezTo>
                <a:lnTo>
                  <a:pt x="669878" y="1698342"/>
                </a:lnTo>
                <a:cubicBezTo>
                  <a:pt x="669878" y="1698342"/>
                  <a:pt x="663556" y="1645731"/>
                  <a:pt x="663556" y="1583988"/>
                </a:cubicBezTo>
                <a:cubicBezTo>
                  <a:pt x="663556" y="1522247"/>
                  <a:pt x="669878" y="1469635"/>
                  <a:pt x="669878" y="1469635"/>
                </a:cubicBezTo>
                <a:close/>
                <a:moveTo>
                  <a:pt x="1462306" y="1469624"/>
                </a:moveTo>
                <a:lnTo>
                  <a:pt x="1507634" y="1469624"/>
                </a:lnTo>
                <a:cubicBezTo>
                  <a:pt x="1507634" y="1469624"/>
                  <a:pt x="1513955" y="1522237"/>
                  <a:pt x="1513955" y="1583978"/>
                </a:cubicBezTo>
                <a:cubicBezTo>
                  <a:pt x="1513955" y="1645719"/>
                  <a:pt x="1507634" y="1698332"/>
                  <a:pt x="1507634" y="1698332"/>
                </a:cubicBezTo>
                <a:lnTo>
                  <a:pt x="1462306" y="1698332"/>
                </a:lnTo>
                <a:cubicBezTo>
                  <a:pt x="1462306" y="1698332"/>
                  <a:pt x="1455985" y="1645719"/>
                  <a:pt x="1455985" y="1583978"/>
                </a:cubicBezTo>
                <a:cubicBezTo>
                  <a:pt x="1455985" y="1522237"/>
                  <a:pt x="1462306" y="1469624"/>
                  <a:pt x="1462306" y="1469624"/>
                </a:cubicBezTo>
                <a:close/>
                <a:moveTo>
                  <a:pt x="2254725" y="1469616"/>
                </a:moveTo>
                <a:lnTo>
                  <a:pt x="2300053" y="1469616"/>
                </a:lnTo>
                <a:cubicBezTo>
                  <a:pt x="2300053" y="1469616"/>
                  <a:pt x="2306378" y="1522227"/>
                  <a:pt x="2306378" y="1583968"/>
                </a:cubicBezTo>
                <a:cubicBezTo>
                  <a:pt x="2306378" y="1645710"/>
                  <a:pt x="2300053" y="1698321"/>
                  <a:pt x="2300053" y="1698321"/>
                </a:cubicBezTo>
                <a:lnTo>
                  <a:pt x="2254725" y="1698321"/>
                </a:lnTo>
                <a:cubicBezTo>
                  <a:pt x="2254725" y="1698321"/>
                  <a:pt x="2248468" y="1645710"/>
                  <a:pt x="2248468" y="1583968"/>
                </a:cubicBezTo>
                <a:cubicBezTo>
                  <a:pt x="2248468" y="1522227"/>
                  <a:pt x="2254725" y="1469616"/>
                  <a:pt x="2254725" y="1469616"/>
                </a:cubicBezTo>
                <a:close/>
                <a:moveTo>
                  <a:pt x="3047151" y="1469607"/>
                </a:moveTo>
                <a:lnTo>
                  <a:pt x="3092475" y="1469607"/>
                </a:lnTo>
                <a:cubicBezTo>
                  <a:pt x="3092475" y="1469607"/>
                  <a:pt x="3098798" y="1522218"/>
                  <a:pt x="3098798" y="1583958"/>
                </a:cubicBezTo>
                <a:cubicBezTo>
                  <a:pt x="3098798" y="1645699"/>
                  <a:pt x="3092475" y="1698311"/>
                  <a:pt x="3092475" y="1698311"/>
                </a:cubicBezTo>
                <a:lnTo>
                  <a:pt x="3047151" y="1698311"/>
                </a:lnTo>
                <a:cubicBezTo>
                  <a:pt x="3047151" y="1698311"/>
                  <a:pt x="3040896" y="1645699"/>
                  <a:pt x="3040896" y="1583958"/>
                </a:cubicBezTo>
                <a:cubicBezTo>
                  <a:pt x="3040896" y="1522218"/>
                  <a:pt x="3047151" y="1469607"/>
                  <a:pt x="3047151" y="1469607"/>
                </a:cubicBezTo>
                <a:close/>
                <a:moveTo>
                  <a:pt x="3839502" y="1469597"/>
                </a:moveTo>
                <a:lnTo>
                  <a:pt x="3884741" y="1469597"/>
                </a:lnTo>
                <a:cubicBezTo>
                  <a:pt x="3884741" y="1469597"/>
                  <a:pt x="3891062" y="1522209"/>
                  <a:pt x="3891062" y="1583947"/>
                </a:cubicBezTo>
                <a:cubicBezTo>
                  <a:pt x="3891062" y="1645689"/>
                  <a:pt x="3884741" y="1698300"/>
                  <a:pt x="3884741" y="1698300"/>
                </a:cubicBezTo>
                <a:lnTo>
                  <a:pt x="3839502" y="1698300"/>
                </a:lnTo>
                <a:cubicBezTo>
                  <a:pt x="3839502" y="1698300"/>
                  <a:pt x="3833245" y="1645689"/>
                  <a:pt x="3833245" y="1583947"/>
                </a:cubicBezTo>
                <a:cubicBezTo>
                  <a:pt x="3833245" y="1522209"/>
                  <a:pt x="3839502" y="1469597"/>
                  <a:pt x="3839502" y="1469597"/>
                </a:cubicBezTo>
                <a:close/>
                <a:moveTo>
                  <a:pt x="4631846" y="1469589"/>
                </a:moveTo>
                <a:lnTo>
                  <a:pt x="4677177" y="1469589"/>
                </a:lnTo>
                <a:cubicBezTo>
                  <a:pt x="4677177" y="1469589"/>
                  <a:pt x="4683497" y="1522199"/>
                  <a:pt x="4683497" y="1583938"/>
                </a:cubicBezTo>
                <a:cubicBezTo>
                  <a:pt x="4683497" y="1645679"/>
                  <a:pt x="4677177" y="1698289"/>
                  <a:pt x="4677177" y="1698289"/>
                </a:cubicBezTo>
                <a:lnTo>
                  <a:pt x="4631846" y="1698289"/>
                </a:lnTo>
                <a:cubicBezTo>
                  <a:pt x="4631846" y="1698289"/>
                  <a:pt x="4625590" y="1645679"/>
                  <a:pt x="4625590" y="1583938"/>
                </a:cubicBezTo>
                <a:cubicBezTo>
                  <a:pt x="4625590" y="1522199"/>
                  <a:pt x="4631846" y="1469589"/>
                  <a:pt x="4631846" y="1469589"/>
                </a:cubicBezTo>
                <a:close/>
                <a:moveTo>
                  <a:pt x="5424276" y="1469579"/>
                </a:moveTo>
                <a:lnTo>
                  <a:pt x="5469603" y="1469579"/>
                </a:lnTo>
                <a:cubicBezTo>
                  <a:pt x="5469603" y="1469579"/>
                  <a:pt x="5475923" y="1522188"/>
                  <a:pt x="5475923" y="1583928"/>
                </a:cubicBezTo>
                <a:cubicBezTo>
                  <a:pt x="5475923" y="1645669"/>
                  <a:pt x="5469603" y="1698278"/>
                  <a:pt x="5469603" y="1698278"/>
                </a:cubicBezTo>
                <a:lnTo>
                  <a:pt x="5424276" y="1698278"/>
                </a:lnTo>
                <a:cubicBezTo>
                  <a:pt x="5424276" y="1698278"/>
                  <a:pt x="5417954" y="1645669"/>
                  <a:pt x="5417954" y="1583928"/>
                </a:cubicBezTo>
                <a:cubicBezTo>
                  <a:pt x="5417954" y="1522188"/>
                  <a:pt x="5424276" y="1469579"/>
                  <a:pt x="5424276" y="1469579"/>
                </a:cubicBezTo>
                <a:close/>
                <a:moveTo>
                  <a:pt x="6114357" y="1399380"/>
                </a:moveTo>
                <a:lnTo>
                  <a:pt x="6114357" y="1457661"/>
                </a:lnTo>
                <a:lnTo>
                  <a:pt x="6055753" y="1494660"/>
                </a:lnTo>
                <a:cubicBezTo>
                  <a:pt x="6002251" y="1525562"/>
                  <a:pt x="5953539" y="1546375"/>
                  <a:pt x="5953539" y="1546375"/>
                </a:cubicBezTo>
                <a:lnTo>
                  <a:pt x="5930874" y="1507110"/>
                </a:lnTo>
                <a:cubicBezTo>
                  <a:pt x="5930874" y="1507110"/>
                  <a:pt x="5973268" y="1475379"/>
                  <a:pt x="6026769" y="1444478"/>
                </a:cubicBezTo>
                <a:cubicBezTo>
                  <a:pt x="6053519" y="1429029"/>
                  <a:pt x="6079072" y="1416101"/>
                  <a:pt x="6097938" y="1407035"/>
                </a:cubicBezTo>
                <a:close/>
                <a:moveTo>
                  <a:pt x="10610" y="1392862"/>
                </a:moveTo>
                <a:lnTo>
                  <a:pt x="19006" y="1396575"/>
                </a:lnTo>
                <a:cubicBezTo>
                  <a:pt x="35214" y="1403876"/>
                  <a:pt x="72646" y="1421373"/>
                  <a:pt x="112773" y="1444549"/>
                </a:cubicBezTo>
                <a:cubicBezTo>
                  <a:pt x="166274" y="1475451"/>
                  <a:pt x="208667" y="1507183"/>
                  <a:pt x="208667" y="1507183"/>
                </a:cubicBezTo>
                <a:lnTo>
                  <a:pt x="186002" y="1546450"/>
                </a:lnTo>
                <a:cubicBezTo>
                  <a:pt x="186002" y="1546450"/>
                  <a:pt x="137290" y="1525572"/>
                  <a:pt x="83851" y="1494733"/>
                </a:cubicBezTo>
                <a:cubicBezTo>
                  <a:pt x="57101" y="1479282"/>
                  <a:pt x="33128" y="1463626"/>
                  <a:pt x="15842" y="1451832"/>
                </a:cubicBezTo>
                <a:lnTo>
                  <a:pt x="0" y="1440752"/>
                </a:lnTo>
                <a:lnTo>
                  <a:pt x="0" y="1411244"/>
                </a:lnTo>
                <a:close/>
                <a:moveTo>
                  <a:pt x="803043" y="1392850"/>
                </a:moveTo>
                <a:lnTo>
                  <a:pt x="811440" y="1396565"/>
                </a:lnTo>
                <a:cubicBezTo>
                  <a:pt x="827645" y="1403869"/>
                  <a:pt x="865080" y="1421364"/>
                  <a:pt x="905206" y="1444539"/>
                </a:cubicBezTo>
                <a:cubicBezTo>
                  <a:pt x="958708" y="1475440"/>
                  <a:pt x="1001101" y="1507173"/>
                  <a:pt x="1001101" y="1507173"/>
                </a:cubicBezTo>
                <a:lnTo>
                  <a:pt x="978439" y="1546439"/>
                </a:lnTo>
                <a:cubicBezTo>
                  <a:pt x="978439" y="1546439"/>
                  <a:pt x="929786" y="1525562"/>
                  <a:pt x="876285" y="1494723"/>
                </a:cubicBezTo>
                <a:cubicBezTo>
                  <a:pt x="822785" y="1463820"/>
                  <a:pt x="780391" y="1432099"/>
                  <a:pt x="780391" y="1432099"/>
                </a:cubicBezTo>
                <a:close/>
                <a:moveTo>
                  <a:pt x="1595408" y="1392840"/>
                </a:moveTo>
                <a:lnTo>
                  <a:pt x="1603803" y="1396556"/>
                </a:lnTo>
                <a:cubicBezTo>
                  <a:pt x="1620010" y="1403858"/>
                  <a:pt x="1657445" y="1421353"/>
                  <a:pt x="1697573" y="1444529"/>
                </a:cubicBezTo>
                <a:cubicBezTo>
                  <a:pt x="1751048" y="1475432"/>
                  <a:pt x="1793445" y="1507164"/>
                  <a:pt x="1793445" y="1507164"/>
                </a:cubicBezTo>
                <a:lnTo>
                  <a:pt x="1770778" y="1546430"/>
                </a:lnTo>
                <a:cubicBezTo>
                  <a:pt x="1770778" y="1546430"/>
                  <a:pt x="1722063" y="1525551"/>
                  <a:pt x="1668650" y="1494713"/>
                </a:cubicBezTo>
                <a:cubicBezTo>
                  <a:pt x="1615147" y="1463811"/>
                  <a:pt x="1572757" y="1432089"/>
                  <a:pt x="1572757" y="1432089"/>
                </a:cubicBezTo>
                <a:close/>
                <a:moveTo>
                  <a:pt x="10559" y="1392837"/>
                </a:moveTo>
                <a:lnTo>
                  <a:pt x="10623" y="1392837"/>
                </a:lnTo>
                <a:lnTo>
                  <a:pt x="10610" y="1392862"/>
                </a:lnTo>
                <a:close/>
                <a:moveTo>
                  <a:pt x="582149" y="1392831"/>
                </a:moveTo>
                <a:lnTo>
                  <a:pt x="604814" y="1432102"/>
                </a:lnTo>
                <a:cubicBezTo>
                  <a:pt x="604814" y="1432102"/>
                  <a:pt x="562421" y="1463825"/>
                  <a:pt x="508921" y="1494727"/>
                </a:cubicBezTo>
                <a:cubicBezTo>
                  <a:pt x="455422" y="1525631"/>
                  <a:pt x="406709" y="1546444"/>
                  <a:pt x="406709" y="1546444"/>
                </a:cubicBezTo>
                <a:lnTo>
                  <a:pt x="384044" y="1507178"/>
                </a:lnTo>
                <a:lnTo>
                  <a:pt x="384109" y="1507178"/>
                </a:lnTo>
                <a:cubicBezTo>
                  <a:pt x="384109" y="1507178"/>
                  <a:pt x="426499" y="1475446"/>
                  <a:pt x="479998" y="1444543"/>
                </a:cubicBezTo>
                <a:cubicBezTo>
                  <a:pt x="533501" y="1413653"/>
                  <a:pt x="582149" y="1392831"/>
                  <a:pt x="582149" y="1392831"/>
                </a:cubicBezTo>
                <a:close/>
                <a:moveTo>
                  <a:pt x="2387827" y="1392830"/>
                </a:moveTo>
                <a:lnTo>
                  <a:pt x="2396222" y="1396547"/>
                </a:lnTo>
                <a:cubicBezTo>
                  <a:pt x="2412436" y="1403850"/>
                  <a:pt x="2449861" y="1421344"/>
                  <a:pt x="2489991" y="1444520"/>
                </a:cubicBezTo>
                <a:cubicBezTo>
                  <a:pt x="2543492" y="1475422"/>
                  <a:pt x="2585884" y="1507154"/>
                  <a:pt x="2585884" y="1507154"/>
                </a:cubicBezTo>
                <a:lnTo>
                  <a:pt x="2563219" y="1546420"/>
                </a:lnTo>
                <a:cubicBezTo>
                  <a:pt x="2563219" y="1546420"/>
                  <a:pt x="2514504" y="1525542"/>
                  <a:pt x="2461070" y="1494704"/>
                </a:cubicBezTo>
                <a:cubicBezTo>
                  <a:pt x="2407568" y="1463801"/>
                  <a:pt x="2365178" y="1432076"/>
                  <a:pt x="2365178" y="1432076"/>
                </a:cubicBezTo>
                <a:close/>
                <a:moveTo>
                  <a:pt x="802992" y="1392828"/>
                </a:moveTo>
                <a:lnTo>
                  <a:pt x="803055" y="1392828"/>
                </a:lnTo>
                <a:lnTo>
                  <a:pt x="803043" y="1392850"/>
                </a:lnTo>
                <a:close/>
                <a:moveTo>
                  <a:pt x="1374521" y="1392822"/>
                </a:moveTo>
                <a:lnTo>
                  <a:pt x="1397185" y="1432093"/>
                </a:lnTo>
                <a:cubicBezTo>
                  <a:pt x="1397185" y="1432093"/>
                  <a:pt x="1354796" y="1463816"/>
                  <a:pt x="1301292" y="1494717"/>
                </a:cubicBezTo>
                <a:cubicBezTo>
                  <a:pt x="1247790" y="1525621"/>
                  <a:pt x="1199080" y="1546434"/>
                  <a:pt x="1199080" y="1546434"/>
                </a:cubicBezTo>
                <a:lnTo>
                  <a:pt x="1176415" y="1507168"/>
                </a:lnTo>
                <a:lnTo>
                  <a:pt x="1176479" y="1507168"/>
                </a:lnTo>
                <a:cubicBezTo>
                  <a:pt x="1176479" y="1507168"/>
                  <a:pt x="1218869" y="1475436"/>
                  <a:pt x="1272371" y="1444534"/>
                </a:cubicBezTo>
                <a:cubicBezTo>
                  <a:pt x="1325877" y="1413641"/>
                  <a:pt x="1374521" y="1392822"/>
                  <a:pt x="1374521" y="1392822"/>
                </a:cubicBezTo>
                <a:close/>
                <a:moveTo>
                  <a:pt x="3180246" y="1392821"/>
                </a:moveTo>
                <a:lnTo>
                  <a:pt x="3188642" y="1396537"/>
                </a:lnTo>
                <a:cubicBezTo>
                  <a:pt x="3204849" y="1403837"/>
                  <a:pt x="3242281" y="1421335"/>
                  <a:pt x="3282411" y="1444511"/>
                </a:cubicBezTo>
                <a:cubicBezTo>
                  <a:pt x="3335909" y="1475412"/>
                  <a:pt x="3378302" y="1507144"/>
                  <a:pt x="3378302" y="1507144"/>
                </a:cubicBezTo>
                <a:lnTo>
                  <a:pt x="3355638" y="1546411"/>
                </a:lnTo>
                <a:cubicBezTo>
                  <a:pt x="3355638" y="1546411"/>
                  <a:pt x="3306926" y="1525532"/>
                  <a:pt x="3253486" y="1494694"/>
                </a:cubicBezTo>
                <a:cubicBezTo>
                  <a:pt x="3199986" y="1463792"/>
                  <a:pt x="3157594" y="1432066"/>
                  <a:pt x="3157594" y="1432066"/>
                </a:cubicBezTo>
                <a:close/>
                <a:moveTo>
                  <a:pt x="1595356" y="1392819"/>
                </a:moveTo>
                <a:lnTo>
                  <a:pt x="1595422" y="1392819"/>
                </a:lnTo>
                <a:lnTo>
                  <a:pt x="1595408" y="1392840"/>
                </a:lnTo>
                <a:close/>
                <a:moveTo>
                  <a:pt x="2166944" y="1392813"/>
                </a:moveTo>
                <a:lnTo>
                  <a:pt x="2189608" y="1432080"/>
                </a:lnTo>
                <a:cubicBezTo>
                  <a:pt x="2189608" y="1432080"/>
                  <a:pt x="2147216" y="1463807"/>
                  <a:pt x="2093708" y="1494707"/>
                </a:cubicBezTo>
                <a:cubicBezTo>
                  <a:pt x="2040204" y="1525611"/>
                  <a:pt x="1991490" y="1546425"/>
                  <a:pt x="1991490" y="1546425"/>
                </a:cubicBezTo>
                <a:lnTo>
                  <a:pt x="1968828" y="1507157"/>
                </a:lnTo>
                <a:lnTo>
                  <a:pt x="1968893" y="1507157"/>
                </a:lnTo>
                <a:cubicBezTo>
                  <a:pt x="1968893" y="1507157"/>
                  <a:pt x="2011281" y="1475426"/>
                  <a:pt x="2064785" y="1444524"/>
                </a:cubicBezTo>
                <a:cubicBezTo>
                  <a:pt x="2118294" y="1413631"/>
                  <a:pt x="2166944" y="1392813"/>
                  <a:pt x="2166944" y="1392813"/>
                </a:cubicBezTo>
                <a:close/>
                <a:moveTo>
                  <a:pt x="3972581" y="1392812"/>
                </a:moveTo>
                <a:lnTo>
                  <a:pt x="3980976" y="1396528"/>
                </a:lnTo>
                <a:cubicBezTo>
                  <a:pt x="3997184" y="1403828"/>
                  <a:pt x="4034618" y="1421326"/>
                  <a:pt x="4074744" y="1444502"/>
                </a:cubicBezTo>
                <a:cubicBezTo>
                  <a:pt x="4128245" y="1475403"/>
                  <a:pt x="4170638" y="1507135"/>
                  <a:pt x="4170638" y="1507135"/>
                </a:cubicBezTo>
                <a:lnTo>
                  <a:pt x="4147972" y="1546400"/>
                </a:lnTo>
                <a:cubicBezTo>
                  <a:pt x="4147972" y="1546400"/>
                  <a:pt x="4099258" y="1525523"/>
                  <a:pt x="4045823" y="1494684"/>
                </a:cubicBezTo>
                <a:cubicBezTo>
                  <a:pt x="3992320" y="1463783"/>
                  <a:pt x="3949930" y="1432057"/>
                  <a:pt x="3949930" y="1432057"/>
                </a:cubicBezTo>
                <a:close/>
                <a:moveTo>
                  <a:pt x="2387778" y="1392809"/>
                </a:moveTo>
                <a:lnTo>
                  <a:pt x="2387841" y="1392809"/>
                </a:lnTo>
                <a:lnTo>
                  <a:pt x="2387827" y="1392830"/>
                </a:lnTo>
                <a:close/>
                <a:moveTo>
                  <a:pt x="2959365" y="1392804"/>
                </a:moveTo>
                <a:lnTo>
                  <a:pt x="2982029" y="1432070"/>
                </a:lnTo>
                <a:cubicBezTo>
                  <a:pt x="2982029" y="1432070"/>
                  <a:pt x="2939637" y="1463796"/>
                  <a:pt x="2886133" y="1494698"/>
                </a:cubicBezTo>
                <a:cubicBezTo>
                  <a:pt x="2832637" y="1525601"/>
                  <a:pt x="2783922" y="1546415"/>
                  <a:pt x="2783922" y="1546415"/>
                </a:cubicBezTo>
                <a:lnTo>
                  <a:pt x="2761255" y="1507148"/>
                </a:lnTo>
                <a:lnTo>
                  <a:pt x="2761321" y="1507148"/>
                </a:lnTo>
                <a:cubicBezTo>
                  <a:pt x="2761321" y="1507148"/>
                  <a:pt x="2803715" y="1475417"/>
                  <a:pt x="2857216" y="1444514"/>
                </a:cubicBezTo>
                <a:cubicBezTo>
                  <a:pt x="2910714" y="1413622"/>
                  <a:pt x="2959365" y="1392804"/>
                  <a:pt x="2959365" y="1392804"/>
                </a:cubicBezTo>
                <a:close/>
                <a:moveTo>
                  <a:pt x="4764949" y="1392803"/>
                </a:moveTo>
                <a:lnTo>
                  <a:pt x="4773345" y="1396516"/>
                </a:lnTo>
                <a:cubicBezTo>
                  <a:pt x="4789552" y="1403820"/>
                  <a:pt x="4826981" y="1421317"/>
                  <a:pt x="4867111" y="1444493"/>
                </a:cubicBezTo>
                <a:cubicBezTo>
                  <a:pt x="4920613" y="1475394"/>
                  <a:pt x="4963005" y="1507125"/>
                  <a:pt x="4963005" y="1507125"/>
                </a:cubicBezTo>
                <a:lnTo>
                  <a:pt x="4940339" y="1546391"/>
                </a:lnTo>
                <a:cubicBezTo>
                  <a:pt x="4940339" y="1546391"/>
                  <a:pt x="4891628" y="1525514"/>
                  <a:pt x="4838187" y="1494675"/>
                </a:cubicBezTo>
                <a:cubicBezTo>
                  <a:pt x="4784686" y="1463774"/>
                  <a:pt x="4742295" y="1432048"/>
                  <a:pt x="4742295" y="1432048"/>
                </a:cubicBezTo>
                <a:close/>
                <a:moveTo>
                  <a:pt x="3180193" y="1392799"/>
                </a:moveTo>
                <a:lnTo>
                  <a:pt x="3180258" y="1392799"/>
                </a:lnTo>
                <a:lnTo>
                  <a:pt x="3180246" y="1392821"/>
                </a:lnTo>
                <a:close/>
                <a:moveTo>
                  <a:pt x="3751778" y="1392795"/>
                </a:moveTo>
                <a:lnTo>
                  <a:pt x="3774444" y="1432061"/>
                </a:lnTo>
                <a:cubicBezTo>
                  <a:pt x="3774444" y="1432061"/>
                  <a:pt x="3732053" y="1463787"/>
                  <a:pt x="3678554" y="1494688"/>
                </a:cubicBezTo>
                <a:cubicBezTo>
                  <a:pt x="3625053" y="1525592"/>
                  <a:pt x="3576342" y="1546405"/>
                  <a:pt x="3576342" y="1546405"/>
                </a:cubicBezTo>
                <a:lnTo>
                  <a:pt x="3553675" y="1507139"/>
                </a:lnTo>
                <a:lnTo>
                  <a:pt x="3553741" y="1507139"/>
                </a:lnTo>
                <a:cubicBezTo>
                  <a:pt x="3553741" y="1507139"/>
                  <a:pt x="3596135" y="1475407"/>
                  <a:pt x="3649632" y="1444505"/>
                </a:cubicBezTo>
                <a:cubicBezTo>
                  <a:pt x="3703129" y="1413611"/>
                  <a:pt x="3751778" y="1392795"/>
                  <a:pt x="3751778" y="1392795"/>
                </a:cubicBezTo>
                <a:close/>
                <a:moveTo>
                  <a:pt x="5557376" y="1392793"/>
                </a:moveTo>
                <a:lnTo>
                  <a:pt x="5565773" y="1396507"/>
                </a:lnTo>
                <a:cubicBezTo>
                  <a:pt x="5581980" y="1403810"/>
                  <a:pt x="5619411" y="1421308"/>
                  <a:pt x="5659540" y="1444483"/>
                </a:cubicBezTo>
                <a:cubicBezTo>
                  <a:pt x="5713039" y="1475384"/>
                  <a:pt x="5755429" y="1507116"/>
                  <a:pt x="5755429" y="1507116"/>
                </a:cubicBezTo>
                <a:lnTo>
                  <a:pt x="5732767" y="1546380"/>
                </a:lnTo>
                <a:cubicBezTo>
                  <a:pt x="5732767" y="1546380"/>
                  <a:pt x="5684054" y="1525504"/>
                  <a:pt x="5630617" y="1494666"/>
                </a:cubicBezTo>
                <a:cubicBezTo>
                  <a:pt x="5577117" y="1463764"/>
                  <a:pt x="5534723" y="1432038"/>
                  <a:pt x="5534723" y="1432038"/>
                </a:cubicBezTo>
                <a:close/>
                <a:moveTo>
                  <a:pt x="3972529" y="1392791"/>
                </a:moveTo>
                <a:lnTo>
                  <a:pt x="3972594" y="1392791"/>
                </a:lnTo>
                <a:lnTo>
                  <a:pt x="3972581" y="1392812"/>
                </a:lnTo>
                <a:close/>
                <a:moveTo>
                  <a:pt x="4544124" y="1392786"/>
                </a:moveTo>
                <a:lnTo>
                  <a:pt x="4566789" y="1432051"/>
                </a:lnTo>
                <a:cubicBezTo>
                  <a:pt x="4566789" y="1432051"/>
                  <a:pt x="4524397" y="1463778"/>
                  <a:pt x="4470896" y="1494679"/>
                </a:cubicBezTo>
                <a:cubicBezTo>
                  <a:pt x="4417395" y="1525583"/>
                  <a:pt x="4368680" y="1546395"/>
                  <a:pt x="4368680" y="1546395"/>
                </a:cubicBezTo>
                <a:lnTo>
                  <a:pt x="4346019" y="1507129"/>
                </a:lnTo>
                <a:lnTo>
                  <a:pt x="4346083" y="1507129"/>
                </a:lnTo>
                <a:cubicBezTo>
                  <a:pt x="4346083" y="1507129"/>
                  <a:pt x="4388475" y="1475397"/>
                  <a:pt x="4441974" y="1444496"/>
                </a:cubicBezTo>
                <a:cubicBezTo>
                  <a:pt x="4495475" y="1413601"/>
                  <a:pt x="4544124" y="1392786"/>
                  <a:pt x="4544124" y="1392786"/>
                </a:cubicBezTo>
                <a:close/>
                <a:moveTo>
                  <a:pt x="4764899" y="1392780"/>
                </a:moveTo>
                <a:lnTo>
                  <a:pt x="4764961" y="1392780"/>
                </a:lnTo>
                <a:lnTo>
                  <a:pt x="4764949" y="1392803"/>
                </a:lnTo>
                <a:close/>
                <a:moveTo>
                  <a:pt x="5336555" y="1392775"/>
                </a:moveTo>
                <a:lnTo>
                  <a:pt x="5359220" y="1432041"/>
                </a:lnTo>
                <a:cubicBezTo>
                  <a:pt x="5359220" y="1432041"/>
                  <a:pt x="5316827" y="1463768"/>
                  <a:pt x="5263326" y="1494669"/>
                </a:cubicBezTo>
                <a:cubicBezTo>
                  <a:pt x="5209827" y="1525572"/>
                  <a:pt x="5161113" y="1546385"/>
                  <a:pt x="5161113" y="1546385"/>
                </a:cubicBezTo>
                <a:lnTo>
                  <a:pt x="5138452" y="1507120"/>
                </a:lnTo>
                <a:cubicBezTo>
                  <a:pt x="5138452" y="1507120"/>
                  <a:pt x="5180843" y="1475388"/>
                  <a:pt x="5234343" y="1444487"/>
                </a:cubicBezTo>
                <a:cubicBezTo>
                  <a:pt x="5287844" y="1413592"/>
                  <a:pt x="5336555" y="1392775"/>
                  <a:pt x="5336555" y="1392775"/>
                </a:cubicBezTo>
                <a:close/>
                <a:moveTo>
                  <a:pt x="5557325" y="1392771"/>
                </a:moveTo>
                <a:lnTo>
                  <a:pt x="5557388" y="1392771"/>
                </a:lnTo>
                <a:lnTo>
                  <a:pt x="5557376" y="1392793"/>
                </a:lnTo>
                <a:close/>
                <a:moveTo>
                  <a:pt x="273661" y="1240879"/>
                </a:moveTo>
                <a:lnTo>
                  <a:pt x="318987" y="1240879"/>
                </a:lnTo>
                <a:cubicBezTo>
                  <a:pt x="318987" y="1240879"/>
                  <a:pt x="325306" y="1293501"/>
                  <a:pt x="325306" y="1355249"/>
                </a:cubicBezTo>
                <a:cubicBezTo>
                  <a:pt x="325306" y="1416966"/>
                  <a:pt x="318987" y="1469577"/>
                  <a:pt x="318987" y="1469577"/>
                </a:cubicBezTo>
                <a:lnTo>
                  <a:pt x="273661" y="1469577"/>
                </a:lnTo>
                <a:cubicBezTo>
                  <a:pt x="273661" y="1469577"/>
                  <a:pt x="267402" y="1416966"/>
                  <a:pt x="267402" y="1355249"/>
                </a:cubicBezTo>
                <a:cubicBezTo>
                  <a:pt x="267402" y="1293501"/>
                  <a:pt x="273661" y="1240879"/>
                  <a:pt x="273661" y="1240879"/>
                </a:cubicBezTo>
                <a:close/>
                <a:moveTo>
                  <a:pt x="1066095" y="1240871"/>
                </a:moveTo>
                <a:lnTo>
                  <a:pt x="1111424" y="1240871"/>
                </a:lnTo>
                <a:cubicBezTo>
                  <a:pt x="1111424" y="1240871"/>
                  <a:pt x="1117743" y="1293489"/>
                  <a:pt x="1117743" y="1355239"/>
                </a:cubicBezTo>
                <a:cubicBezTo>
                  <a:pt x="1117743" y="1416956"/>
                  <a:pt x="1111424" y="1469567"/>
                  <a:pt x="1111424" y="1469567"/>
                </a:cubicBezTo>
                <a:lnTo>
                  <a:pt x="1066095" y="1469567"/>
                </a:lnTo>
                <a:cubicBezTo>
                  <a:pt x="1066095" y="1469567"/>
                  <a:pt x="1059840" y="1416956"/>
                  <a:pt x="1059840" y="1355239"/>
                </a:cubicBezTo>
                <a:cubicBezTo>
                  <a:pt x="1059840" y="1293489"/>
                  <a:pt x="1066095" y="1240871"/>
                  <a:pt x="1066095" y="1240871"/>
                </a:cubicBezTo>
                <a:close/>
                <a:moveTo>
                  <a:pt x="1858507" y="1240861"/>
                </a:moveTo>
                <a:lnTo>
                  <a:pt x="1903833" y="1240861"/>
                </a:lnTo>
                <a:cubicBezTo>
                  <a:pt x="1903833" y="1240861"/>
                  <a:pt x="1910149" y="1293480"/>
                  <a:pt x="1910149" y="1355227"/>
                </a:cubicBezTo>
                <a:cubicBezTo>
                  <a:pt x="1910149" y="1416946"/>
                  <a:pt x="1903833" y="1469556"/>
                  <a:pt x="1903833" y="1469556"/>
                </a:cubicBezTo>
                <a:lnTo>
                  <a:pt x="1858507" y="1469556"/>
                </a:lnTo>
                <a:cubicBezTo>
                  <a:pt x="1858507" y="1469556"/>
                  <a:pt x="1852249" y="1416946"/>
                  <a:pt x="1852249" y="1355227"/>
                </a:cubicBezTo>
                <a:cubicBezTo>
                  <a:pt x="1852249" y="1293480"/>
                  <a:pt x="1858507" y="1240861"/>
                  <a:pt x="1858507" y="1240861"/>
                </a:cubicBezTo>
                <a:close/>
                <a:moveTo>
                  <a:pt x="2650940" y="1240853"/>
                </a:moveTo>
                <a:lnTo>
                  <a:pt x="2696266" y="1240853"/>
                </a:lnTo>
                <a:cubicBezTo>
                  <a:pt x="2696266" y="1240853"/>
                  <a:pt x="2702585" y="1293470"/>
                  <a:pt x="2702585" y="1355217"/>
                </a:cubicBezTo>
                <a:cubicBezTo>
                  <a:pt x="2702585" y="1416936"/>
                  <a:pt x="2696266" y="1469547"/>
                  <a:pt x="2696266" y="1469547"/>
                </a:cubicBezTo>
                <a:lnTo>
                  <a:pt x="2650940" y="1469547"/>
                </a:lnTo>
                <a:cubicBezTo>
                  <a:pt x="2650940" y="1469547"/>
                  <a:pt x="2644617" y="1416936"/>
                  <a:pt x="2644617" y="1355217"/>
                </a:cubicBezTo>
                <a:cubicBezTo>
                  <a:pt x="2644617" y="1293470"/>
                  <a:pt x="2650940" y="1240853"/>
                  <a:pt x="2650940" y="1240853"/>
                </a:cubicBezTo>
                <a:close/>
                <a:moveTo>
                  <a:pt x="3443358" y="1240845"/>
                </a:moveTo>
                <a:lnTo>
                  <a:pt x="3488682" y="1240845"/>
                </a:lnTo>
                <a:cubicBezTo>
                  <a:pt x="3488682" y="1240845"/>
                  <a:pt x="3495001" y="1293459"/>
                  <a:pt x="3495001" y="1355207"/>
                </a:cubicBezTo>
                <a:cubicBezTo>
                  <a:pt x="3495001" y="1416927"/>
                  <a:pt x="3488682" y="1469538"/>
                  <a:pt x="3488682" y="1469538"/>
                </a:cubicBezTo>
                <a:lnTo>
                  <a:pt x="3443358" y="1469538"/>
                </a:lnTo>
                <a:cubicBezTo>
                  <a:pt x="3443358" y="1469538"/>
                  <a:pt x="3437037" y="1416927"/>
                  <a:pt x="3437037" y="1355207"/>
                </a:cubicBezTo>
                <a:cubicBezTo>
                  <a:pt x="3437037" y="1293459"/>
                  <a:pt x="3443358" y="1240845"/>
                  <a:pt x="3443358" y="1240845"/>
                </a:cubicBezTo>
                <a:close/>
                <a:moveTo>
                  <a:pt x="4235631" y="1240835"/>
                </a:moveTo>
                <a:lnTo>
                  <a:pt x="4280961" y="1240835"/>
                </a:lnTo>
                <a:cubicBezTo>
                  <a:pt x="4280961" y="1240835"/>
                  <a:pt x="4287283" y="1293450"/>
                  <a:pt x="4287283" y="1355197"/>
                </a:cubicBezTo>
                <a:cubicBezTo>
                  <a:pt x="4287283" y="1416918"/>
                  <a:pt x="4280961" y="1469529"/>
                  <a:pt x="4280961" y="1469529"/>
                </a:cubicBezTo>
                <a:lnTo>
                  <a:pt x="4235631" y="1469529"/>
                </a:lnTo>
                <a:cubicBezTo>
                  <a:pt x="4235631" y="1469529"/>
                  <a:pt x="4229375" y="1416918"/>
                  <a:pt x="4229375" y="1355197"/>
                </a:cubicBezTo>
                <a:cubicBezTo>
                  <a:pt x="4229375" y="1293450"/>
                  <a:pt x="4235631" y="1240835"/>
                  <a:pt x="4235631" y="1240835"/>
                </a:cubicBezTo>
                <a:close/>
                <a:moveTo>
                  <a:pt x="5028063" y="1240824"/>
                </a:moveTo>
                <a:lnTo>
                  <a:pt x="5073393" y="1240824"/>
                </a:lnTo>
                <a:cubicBezTo>
                  <a:pt x="5073393" y="1240824"/>
                  <a:pt x="5079711" y="1293438"/>
                  <a:pt x="5079711" y="1355184"/>
                </a:cubicBezTo>
                <a:cubicBezTo>
                  <a:pt x="5079711" y="1416909"/>
                  <a:pt x="5073393" y="1469518"/>
                  <a:pt x="5073393" y="1469518"/>
                </a:cubicBezTo>
                <a:lnTo>
                  <a:pt x="5028063" y="1469518"/>
                </a:lnTo>
                <a:cubicBezTo>
                  <a:pt x="5028063" y="1469518"/>
                  <a:pt x="5021806" y="1416909"/>
                  <a:pt x="5021806" y="1355184"/>
                </a:cubicBezTo>
                <a:cubicBezTo>
                  <a:pt x="5021806" y="1293438"/>
                  <a:pt x="5028063" y="1240824"/>
                  <a:pt x="5028063" y="1240824"/>
                </a:cubicBezTo>
                <a:close/>
                <a:moveTo>
                  <a:pt x="5820488" y="1240817"/>
                </a:moveTo>
                <a:lnTo>
                  <a:pt x="5865816" y="1240817"/>
                </a:lnTo>
                <a:cubicBezTo>
                  <a:pt x="5865816" y="1240817"/>
                  <a:pt x="5872137" y="1293431"/>
                  <a:pt x="5872137" y="1355175"/>
                </a:cubicBezTo>
                <a:cubicBezTo>
                  <a:pt x="5872137" y="1416901"/>
                  <a:pt x="5865816" y="1469509"/>
                  <a:pt x="5865816" y="1469509"/>
                </a:cubicBezTo>
                <a:lnTo>
                  <a:pt x="5820488" y="1469509"/>
                </a:lnTo>
                <a:cubicBezTo>
                  <a:pt x="5820488" y="1469509"/>
                  <a:pt x="5814231" y="1416901"/>
                  <a:pt x="5814231" y="1355175"/>
                </a:cubicBezTo>
                <a:cubicBezTo>
                  <a:pt x="5814231" y="1293431"/>
                  <a:pt x="5820488" y="1240817"/>
                  <a:pt x="5820488" y="1240817"/>
                </a:cubicBezTo>
                <a:close/>
                <a:moveTo>
                  <a:pt x="185939" y="1164176"/>
                </a:moveTo>
                <a:lnTo>
                  <a:pt x="208602" y="1203401"/>
                </a:lnTo>
                <a:cubicBezTo>
                  <a:pt x="208602" y="1203401"/>
                  <a:pt x="166212" y="1235132"/>
                  <a:pt x="112710" y="1266037"/>
                </a:cubicBezTo>
                <a:cubicBezTo>
                  <a:pt x="59207" y="1296949"/>
                  <a:pt x="10495" y="1317769"/>
                  <a:pt x="10495" y="1317769"/>
                </a:cubicBezTo>
                <a:lnTo>
                  <a:pt x="0" y="1299581"/>
                </a:lnTo>
                <a:lnTo>
                  <a:pt x="0" y="1269798"/>
                </a:lnTo>
                <a:lnTo>
                  <a:pt x="15778" y="1258759"/>
                </a:lnTo>
                <a:cubicBezTo>
                  <a:pt x="33064" y="1246961"/>
                  <a:pt x="57037" y="1231299"/>
                  <a:pt x="83787" y="1215843"/>
                </a:cubicBezTo>
                <a:cubicBezTo>
                  <a:pt x="137291" y="1184965"/>
                  <a:pt x="185939" y="1164176"/>
                  <a:pt x="185939" y="1164176"/>
                </a:cubicBezTo>
                <a:close/>
                <a:moveTo>
                  <a:pt x="978375" y="1164165"/>
                </a:moveTo>
                <a:lnTo>
                  <a:pt x="1001037" y="1203393"/>
                </a:lnTo>
                <a:cubicBezTo>
                  <a:pt x="1001037" y="1203393"/>
                  <a:pt x="958645" y="1235123"/>
                  <a:pt x="905143" y="1266029"/>
                </a:cubicBezTo>
                <a:cubicBezTo>
                  <a:pt x="851643" y="1296938"/>
                  <a:pt x="802928" y="1317759"/>
                  <a:pt x="802928" y="1317759"/>
                </a:cubicBezTo>
                <a:lnTo>
                  <a:pt x="780267" y="1278482"/>
                </a:lnTo>
                <a:lnTo>
                  <a:pt x="780328" y="1278482"/>
                </a:lnTo>
                <a:cubicBezTo>
                  <a:pt x="780328" y="1278482"/>
                  <a:pt x="822721" y="1246746"/>
                  <a:pt x="876221" y="1215834"/>
                </a:cubicBezTo>
                <a:cubicBezTo>
                  <a:pt x="929723" y="1184955"/>
                  <a:pt x="978375" y="1164165"/>
                  <a:pt x="978375" y="1164165"/>
                </a:cubicBezTo>
                <a:close/>
                <a:moveTo>
                  <a:pt x="1770715" y="1164153"/>
                </a:moveTo>
                <a:lnTo>
                  <a:pt x="1793380" y="1203383"/>
                </a:lnTo>
                <a:cubicBezTo>
                  <a:pt x="1793380" y="1203383"/>
                  <a:pt x="1750985" y="1235116"/>
                  <a:pt x="1697507" y="1266020"/>
                </a:cubicBezTo>
                <a:cubicBezTo>
                  <a:pt x="1644002" y="1296929"/>
                  <a:pt x="1595293" y="1317749"/>
                  <a:pt x="1595293" y="1317749"/>
                </a:cubicBezTo>
                <a:lnTo>
                  <a:pt x="1572625" y="1278473"/>
                </a:lnTo>
                <a:lnTo>
                  <a:pt x="1572692" y="1278473"/>
                </a:lnTo>
                <a:cubicBezTo>
                  <a:pt x="1572692" y="1278473"/>
                  <a:pt x="1615084" y="1246737"/>
                  <a:pt x="1668586" y="1215827"/>
                </a:cubicBezTo>
                <a:cubicBezTo>
                  <a:pt x="1722063" y="1184945"/>
                  <a:pt x="1770715" y="1164153"/>
                  <a:pt x="1770715" y="1164153"/>
                </a:cubicBezTo>
                <a:close/>
                <a:moveTo>
                  <a:pt x="2563155" y="1164142"/>
                </a:moveTo>
                <a:lnTo>
                  <a:pt x="2585820" y="1203375"/>
                </a:lnTo>
                <a:cubicBezTo>
                  <a:pt x="2585820" y="1203375"/>
                  <a:pt x="2543429" y="1235105"/>
                  <a:pt x="2489926" y="1266009"/>
                </a:cubicBezTo>
                <a:cubicBezTo>
                  <a:pt x="2436425" y="1296919"/>
                  <a:pt x="2387716" y="1317738"/>
                  <a:pt x="2387716" y="1317738"/>
                </a:cubicBezTo>
                <a:lnTo>
                  <a:pt x="2365053" y="1278463"/>
                </a:lnTo>
                <a:lnTo>
                  <a:pt x="2365115" y="1278463"/>
                </a:lnTo>
                <a:cubicBezTo>
                  <a:pt x="2365115" y="1278463"/>
                  <a:pt x="2407507" y="1246726"/>
                  <a:pt x="2461004" y="1215818"/>
                </a:cubicBezTo>
                <a:cubicBezTo>
                  <a:pt x="2514504" y="1184936"/>
                  <a:pt x="2563155" y="1164142"/>
                  <a:pt x="2563155" y="1164142"/>
                </a:cubicBezTo>
                <a:close/>
                <a:moveTo>
                  <a:pt x="3355572" y="1164131"/>
                </a:moveTo>
                <a:lnTo>
                  <a:pt x="3378237" y="1203366"/>
                </a:lnTo>
                <a:cubicBezTo>
                  <a:pt x="3378237" y="1203366"/>
                  <a:pt x="3335846" y="1235096"/>
                  <a:pt x="3282344" y="1266002"/>
                </a:cubicBezTo>
                <a:cubicBezTo>
                  <a:pt x="3228845" y="1296909"/>
                  <a:pt x="3180130" y="1317728"/>
                  <a:pt x="3180130" y="1317728"/>
                </a:cubicBezTo>
                <a:lnTo>
                  <a:pt x="3157465" y="1278454"/>
                </a:lnTo>
                <a:lnTo>
                  <a:pt x="3157529" y="1278454"/>
                </a:lnTo>
                <a:cubicBezTo>
                  <a:pt x="3157529" y="1278454"/>
                  <a:pt x="3199921" y="1246717"/>
                  <a:pt x="3253423" y="1215811"/>
                </a:cubicBezTo>
                <a:cubicBezTo>
                  <a:pt x="3306922" y="1184926"/>
                  <a:pt x="3355572" y="1164131"/>
                  <a:pt x="3355572" y="1164131"/>
                </a:cubicBezTo>
                <a:close/>
                <a:moveTo>
                  <a:pt x="406823" y="1164131"/>
                </a:moveTo>
                <a:lnTo>
                  <a:pt x="415219" y="1167836"/>
                </a:lnTo>
                <a:cubicBezTo>
                  <a:pt x="431427" y="1175136"/>
                  <a:pt x="468858" y="1192622"/>
                  <a:pt x="508984" y="1215774"/>
                </a:cubicBezTo>
                <a:cubicBezTo>
                  <a:pt x="562483" y="1246681"/>
                  <a:pt x="604877" y="1278422"/>
                  <a:pt x="604877" y="1278422"/>
                </a:cubicBezTo>
                <a:lnTo>
                  <a:pt x="582212" y="1317701"/>
                </a:lnTo>
                <a:cubicBezTo>
                  <a:pt x="582212" y="1317701"/>
                  <a:pt x="533501" y="1296815"/>
                  <a:pt x="480064" y="1265968"/>
                </a:cubicBezTo>
                <a:cubicBezTo>
                  <a:pt x="426563" y="1235063"/>
                  <a:pt x="384172" y="1203333"/>
                  <a:pt x="384172" y="1203333"/>
                </a:cubicBezTo>
                <a:close/>
                <a:moveTo>
                  <a:pt x="4147972" y="1164119"/>
                </a:moveTo>
                <a:lnTo>
                  <a:pt x="4170638" y="1203358"/>
                </a:lnTo>
                <a:cubicBezTo>
                  <a:pt x="4170638" y="1203358"/>
                  <a:pt x="4128245" y="1235087"/>
                  <a:pt x="4074744" y="1265990"/>
                </a:cubicBezTo>
                <a:cubicBezTo>
                  <a:pt x="4021240" y="1296900"/>
                  <a:pt x="3972527" y="1317718"/>
                  <a:pt x="3972527" y="1317718"/>
                </a:cubicBezTo>
                <a:lnTo>
                  <a:pt x="3949866" y="1278443"/>
                </a:lnTo>
                <a:cubicBezTo>
                  <a:pt x="3949866" y="1278443"/>
                  <a:pt x="3992258" y="1246708"/>
                  <a:pt x="4045760" y="1215801"/>
                </a:cubicBezTo>
                <a:cubicBezTo>
                  <a:pt x="4099258" y="1184916"/>
                  <a:pt x="4147972" y="1164119"/>
                  <a:pt x="4147972" y="1164119"/>
                </a:cubicBezTo>
                <a:close/>
                <a:moveTo>
                  <a:pt x="1199194" y="1164118"/>
                </a:moveTo>
                <a:lnTo>
                  <a:pt x="1207591" y="1167825"/>
                </a:lnTo>
                <a:cubicBezTo>
                  <a:pt x="1223798" y="1175126"/>
                  <a:pt x="1261232" y="1192611"/>
                  <a:pt x="1301358" y="1215765"/>
                </a:cubicBezTo>
                <a:cubicBezTo>
                  <a:pt x="1354860" y="1246672"/>
                  <a:pt x="1397251" y="1278412"/>
                  <a:pt x="1397251" y="1278412"/>
                </a:cubicBezTo>
                <a:lnTo>
                  <a:pt x="1374587" y="1317689"/>
                </a:lnTo>
                <a:cubicBezTo>
                  <a:pt x="1374587" y="1317689"/>
                  <a:pt x="1325877" y="1296805"/>
                  <a:pt x="1272437" y="1265959"/>
                </a:cubicBezTo>
                <a:cubicBezTo>
                  <a:pt x="1218935" y="1235054"/>
                  <a:pt x="1176543" y="1203325"/>
                  <a:pt x="1176543" y="1203325"/>
                </a:cubicBezTo>
                <a:close/>
                <a:moveTo>
                  <a:pt x="4940405" y="1164109"/>
                </a:moveTo>
                <a:lnTo>
                  <a:pt x="4963069" y="1203349"/>
                </a:lnTo>
                <a:cubicBezTo>
                  <a:pt x="4963069" y="1203349"/>
                  <a:pt x="4920675" y="1235080"/>
                  <a:pt x="4867176" y="1265981"/>
                </a:cubicBezTo>
                <a:cubicBezTo>
                  <a:pt x="4813674" y="1296890"/>
                  <a:pt x="4764961" y="1317708"/>
                  <a:pt x="4764961" y="1317708"/>
                </a:cubicBezTo>
                <a:lnTo>
                  <a:pt x="4742295" y="1278434"/>
                </a:lnTo>
                <a:cubicBezTo>
                  <a:pt x="4742295" y="1278434"/>
                  <a:pt x="4784686" y="1246699"/>
                  <a:pt x="4838187" y="1215793"/>
                </a:cubicBezTo>
                <a:cubicBezTo>
                  <a:pt x="4891691" y="1184907"/>
                  <a:pt x="4940405" y="1164109"/>
                  <a:pt x="4940405" y="1164109"/>
                </a:cubicBezTo>
                <a:close/>
                <a:moveTo>
                  <a:pt x="406771" y="1164109"/>
                </a:moveTo>
                <a:lnTo>
                  <a:pt x="406836" y="1164109"/>
                </a:lnTo>
                <a:lnTo>
                  <a:pt x="406823" y="1164131"/>
                </a:lnTo>
                <a:close/>
                <a:moveTo>
                  <a:pt x="1991605" y="1164108"/>
                </a:moveTo>
                <a:lnTo>
                  <a:pt x="2000001" y="1167813"/>
                </a:lnTo>
                <a:cubicBezTo>
                  <a:pt x="2016209" y="1175114"/>
                  <a:pt x="2053645" y="1192601"/>
                  <a:pt x="2093772" y="1215757"/>
                </a:cubicBezTo>
                <a:cubicBezTo>
                  <a:pt x="2147282" y="1246664"/>
                  <a:pt x="2189673" y="1278403"/>
                  <a:pt x="2189673" y="1278403"/>
                </a:cubicBezTo>
                <a:lnTo>
                  <a:pt x="2167008" y="1317678"/>
                </a:lnTo>
                <a:cubicBezTo>
                  <a:pt x="2167008" y="1317678"/>
                  <a:pt x="2118294" y="1296795"/>
                  <a:pt x="2064848" y="1265950"/>
                </a:cubicBezTo>
                <a:cubicBezTo>
                  <a:pt x="2011345" y="1235045"/>
                  <a:pt x="1968954" y="1203316"/>
                  <a:pt x="1968954" y="1203316"/>
                </a:cubicBezTo>
                <a:close/>
                <a:moveTo>
                  <a:pt x="5732767" y="1164097"/>
                </a:moveTo>
                <a:lnTo>
                  <a:pt x="5755432" y="1203339"/>
                </a:lnTo>
                <a:cubicBezTo>
                  <a:pt x="5755432" y="1203339"/>
                  <a:pt x="5713039" y="1235070"/>
                  <a:pt x="5659540" y="1265972"/>
                </a:cubicBezTo>
                <a:cubicBezTo>
                  <a:pt x="5606037" y="1296879"/>
                  <a:pt x="5557325" y="1317697"/>
                  <a:pt x="5557325" y="1317697"/>
                </a:cubicBezTo>
                <a:lnTo>
                  <a:pt x="5534662" y="1278425"/>
                </a:lnTo>
                <a:cubicBezTo>
                  <a:pt x="5534662" y="1278425"/>
                  <a:pt x="5577054" y="1246689"/>
                  <a:pt x="5630554" y="1215784"/>
                </a:cubicBezTo>
                <a:cubicBezTo>
                  <a:pt x="5684055" y="1184896"/>
                  <a:pt x="5732767" y="1164097"/>
                  <a:pt x="5732767" y="1164097"/>
                </a:cubicBezTo>
                <a:close/>
                <a:moveTo>
                  <a:pt x="1199144" y="1164096"/>
                </a:moveTo>
                <a:lnTo>
                  <a:pt x="1199206" y="1164096"/>
                </a:lnTo>
                <a:lnTo>
                  <a:pt x="1199194" y="1164118"/>
                </a:lnTo>
                <a:close/>
                <a:moveTo>
                  <a:pt x="2784039" y="1164095"/>
                </a:moveTo>
                <a:lnTo>
                  <a:pt x="2792433" y="1167802"/>
                </a:lnTo>
                <a:cubicBezTo>
                  <a:pt x="2808644" y="1175104"/>
                  <a:pt x="2846075" y="1192592"/>
                  <a:pt x="2886199" y="1215747"/>
                </a:cubicBezTo>
                <a:cubicBezTo>
                  <a:pt x="2939703" y="1246655"/>
                  <a:pt x="2982097" y="1278394"/>
                  <a:pt x="2982097" y="1278394"/>
                </a:cubicBezTo>
                <a:lnTo>
                  <a:pt x="2959430" y="1317668"/>
                </a:lnTo>
                <a:cubicBezTo>
                  <a:pt x="2959430" y="1317668"/>
                  <a:pt x="2910714" y="1296784"/>
                  <a:pt x="2857283" y="1265941"/>
                </a:cubicBezTo>
                <a:cubicBezTo>
                  <a:pt x="2803779" y="1235036"/>
                  <a:pt x="2761385" y="1203307"/>
                  <a:pt x="2761385" y="1203307"/>
                </a:cubicBezTo>
                <a:close/>
                <a:moveTo>
                  <a:pt x="1991555" y="1164085"/>
                </a:moveTo>
                <a:lnTo>
                  <a:pt x="1991620" y="1164085"/>
                </a:lnTo>
                <a:lnTo>
                  <a:pt x="1991605" y="1164108"/>
                </a:lnTo>
                <a:close/>
                <a:moveTo>
                  <a:pt x="3576458" y="1164084"/>
                </a:moveTo>
                <a:lnTo>
                  <a:pt x="3584854" y="1167791"/>
                </a:lnTo>
                <a:cubicBezTo>
                  <a:pt x="3601064" y="1175093"/>
                  <a:pt x="3638493" y="1192582"/>
                  <a:pt x="3678618" y="1215740"/>
                </a:cubicBezTo>
                <a:cubicBezTo>
                  <a:pt x="3732116" y="1246647"/>
                  <a:pt x="3774507" y="1278385"/>
                  <a:pt x="3774507" y="1278385"/>
                </a:cubicBezTo>
                <a:lnTo>
                  <a:pt x="3751844" y="1317658"/>
                </a:lnTo>
                <a:cubicBezTo>
                  <a:pt x="3751844" y="1317658"/>
                  <a:pt x="3703131" y="1296775"/>
                  <a:pt x="3649698" y="1265931"/>
                </a:cubicBezTo>
                <a:cubicBezTo>
                  <a:pt x="3596198" y="1235028"/>
                  <a:pt x="3553805" y="1203297"/>
                  <a:pt x="3553805" y="1203297"/>
                </a:cubicBezTo>
                <a:close/>
                <a:moveTo>
                  <a:pt x="2783988" y="1164074"/>
                </a:moveTo>
                <a:lnTo>
                  <a:pt x="2784048" y="1164074"/>
                </a:lnTo>
                <a:lnTo>
                  <a:pt x="2784039" y="1164095"/>
                </a:lnTo>
                <a:close/>
                <a:moveTo>
                  <a:pt x="4368734" y="1164073"/>
                </a:moveTo>
                <a:lnTo>
                  <a:pt x="4377133" y="1167780"/>
                </a:lnTo>
                <a:cubicBezTo>
                  <a:pt x="4393335" y="1175081"/>
                  <a:pt x="4430767" y="1192571"/>
                  <a:pt x="4470896" y="1215731"/>
                </a:cubicBezTo>
                <a:cubicBezTo>
                  <a:pt x="4524397" y="1246638"/>
                  <a:pt x="4566786" y="1278375"/>
                  <a:pt x="4566786" y="1278375"/>
                </a:cubicBezTo>
                <a:lnTo>
                  <a:pt x="4544124" y="1317648"/>
                </a:lnTo>
                <a:cubicBezTo>
                  <a:pt x="4544124" y="1317648"/>
                  <a:pt x="4495410" y="1296765"/>
                  <a:pt x="4441974" y="1265923"/>
                </a:cubicBezTo>
                <a:cubicBezTo>
                  <a:pt x="4388473" y="1235019"/>
                  <a:pt x="4346083" y="1203288"/>
                  <a:pt x="4346083" y="1203288"/>
                </a:cubicBezTo>
                <a:close/>
                <a:moveTo>
                  <a:pt x="3576404" y="1164062"/>
                </a:moveTo>
                <a:lnTo>
                  <a:pt x="3576470" y="1164062"/>
                </a:lnTo>
                <a:lnTo>
                  <a:pt x="3576458" y="1164084"/>
                </a:lnTo>
                <a:close/>
                <a:moveTo>
                  <a:pt x="5161164" y="1164061"/>
                </a:moveTo>
                <a:lnTo>
                  <a:pt x="5169559" y="1167768"/>
                </a:lnTo>
                <a:cubicBezTo>
                  <a:pt x="5185768" y="1175071"/>
                  <a:pt x="5223201" y="1192561"/>
                  <a:pt x="5263326" y="1215724"/>
                </a:cubicBezTo>
                <a:cubicBezTo>
                  <a:pt x="5316827" y="1246628"/>
                  <a:pt x="5359219" y="1278366"/>
                  <a:pt x="5359219" y="1278366"/>
                </a:cubicBezTo>
                <a:lnTo>
                  <a:pt x="5336555" y="1317638"/>
                </a:lnTo>
                <a:cubicBezTo>
                  <a:pt x="5336555" y="1317638"/>
                  <a:pt x="5287844" y="1296755"/>
                  <a:pt x="5234405" y="1265913"/>
                </a:cubicBezTo>
                <a:cubicBezTo>
                  <a:pt x="5180903" y="1235009"/>
                  <a:pt x="5138513" y="1203278"/>
                  <a:pt x="5138513" y="1203278"/>
                </a:cubicBezTo>
                <a:close/>
                <a:moveTo>
                  <a:pt x="4368680" y="1164049"/>
                </a:moveTo>
                <a:lnTo>
                  <a:pt x="4368743" y="1164049"/>
                </a:lnTo>
                <a:lnTo>
                  <a:pt x="4368734" y="1164073"/>
                </a:lnTo>
                <a:close/>
                <a:moveTo>
                  <a:pt x="5161113" y="1164038"/>
                </a:moveTo>
                <a:lnTo>
                  <a:pt x="5161176" y="1164038"/>
                </a:lnTo>
                <a:lnTo>
                  <a:pt x="5161164" y="1164061"/>
                </a:lnTo>
                <a:close/>
                <a:moveTo>
                  <a:pt x="5953539" y="1164027"/>
                </a:moveTo>
                <a:cubicBezTo>
                  <a:pt x="5953539" y="1164027"/>
                  <a:pt x="6002251" y="1184827"/>
                  <a:pt x="6055753" y="1215715"/>
                </a:cubicBezTo>
                <a:lnTo>
                  <a:pt x="6114357" y="1252721"/>
                </a:lnTo>
                <a:lnTo>
                  <a:pt x="6114357" y="1310998"/>
                </a:lnTo>
                <a:lnTo>
                  <a:pt x="6097938" y="1303331"/>
                </a:lnTo>
                <a:cubicBezTo>
                  <a:pt x="6079072" y="1294256"/>
                  <a:pt x="6053519" y="1281325"/>
                  <a:pt x="6026769" y="1265905"/>
                </a:cubicBezTo>
                <a:cubicBezTo>
                  <a:pt x="5973268" y="1235001"/>
                  <a:pt x="5930874" y="1203270"/>
                  <a:pt x="5930874" y="1203270"/>
                </a:cubicBezTo>
                <a:close/>
                <a:moveTo>
                  <a:pt x="669878" y="1012135"/>
                </a:moveTo>
                <a:lnTo>
                  <a:pt x="715206" y="1012135"/>
                </a:lnTo>
                <a:cubicBezTo>
                  <a:pt x="715206" y="1012135"/>
                  <a:pt x="721525" y="1064746"/>
                  <a:pt x="721525" y="1126550"/>
                </a:cubicBezTo>
                <a:cubicBezTo>
                  <a:pt x="721525" y="1188344"/>
                  <a:pt x="715206" y="1240875"/>
                  <a:pt x="715206" y="1240875"/>
                </a:cubicBezTo>
                <a:lnTo>
                  <a:pt x="669878" y="1240875"/>
                </a:lnTo>
                <a:cubicBezTo>
                  <a:pt x="669878" y="1240875"/>
                  <a:pt x="663556" y="1188280"/>
                  <a:pt x="663556" y="1126550"/>
                </a:cubicBezTo>
                <a:cubicBezTo>
                  <a:pt x="663556" y="1064812"/>
                  <a:pt x="669878" y="1012135"/>
                  <a:pt x="669878" y="1012135"/>
                </a:cubicBezTo>
                <a:close/>
                <a:moveTo>
                  <a:pt x="1462306" y="1012123"/>
                </a:moveTo>
                <a:lnTo>
                  <a:pt x="1507634" y="1012123"/>
                </a:lnTo>
                <a:cubicBezTo>
                  <a:pt x="1507634" y="1012123"/>
                  <a:pt x="1513955" y="1064736"/>
                  <a:pt x="1513955" y="1126541"/>
                </a:cubicBezTo>
                <a:cubicBezTo>
                  <a:pt x="1513955" y="1188335"/>
                  <a:pt x="1507634" y="1240865"/>
                  <a:pt x="1507634" y="1240865"/>
                </a:cubicBezTo>
                <a:lnTo>
                  <a:pt x="1462306" y="1240865"/>
                </a:lnTo>
                <a:cubicBezTo>
                  <a:pt x="1462306" y="1240865"/>
                  <a:pt x="1455985" y="1188271"/>
                  <a:pt x="1455985" y="1126541"/>
                </a:cubicBezTo>
                <a:cubicBezTo>
                  <a:pt x="1455985" y="1064802"/>
                  <a:pt x="1462306" y="1012123"/>
                  <a:pt x="1462306" y="1012123"/>
                </a:cubicBezTo>
                <a:close/>
                <a:moveTo>
                  <a:pt x="2254725" y="1012114"/>
                </a:moveTo>
                <a:lnTo>
                  <a:pt x="2300053" y="1012114"/>
                </a:lnTo>
                <a:cubicBezTo>
                  <a:pt x="2300053" y="1012114"/>
                  <a:pt x="2306378" y="1064725"/>
                  <a:pt x="2306378" y="1126530"/>
                </a:cubicBezTo>
                <a:cubicBezTo>
                  <a:pt x="2306378" y="1188325"/>
                  <a:pt x="2300053" y="1240857"/>
                  <a:pt x="2300053" y="1240857"/>
                </a:cubicBezTo>
                <a:lnTo>
                  <a:pt x="2254725" y="1240857"/>
                </a:lnTo>
                <a:cubicBezTo>
                  <a:pt x="2254725" y="1240857"/>
                  <a:pt x="2248468" y="1188260"/>
                  <a:pt x="2248468" y="1126530"/>
                </a:cubicBezTo>
                <a:cubicBezTo>
                  <a:pt x="2248468" y="1064790"/>
                  <a:pt x="2254725" y="1012114"/>
                  <a:pt x="2254725" y="1012114"/>
                </a:cubicBezTo>
                <a:close/>
                <a:moveTo>
                  <a:pt x="3047151" y="1012105"/>
                </a:moveTo>
                <a:lnTo>
                  <a:pt x="3092475" y="1012105"/>
                </a:lnTo>
                <a:cubicBezTo>
                  <a:pt x="3092475" y="1012105"/>
                  <a:pt x="3098798" y="1064716"/>
                  <a:pt x="3098798" y="1126521"/>
                </a:cubicBezTo>
                <a:cubicBezTo>
                  <a:pt x="3098798" y="1188316"/>
                  <a:pt x="3092475" y="1240848"/>
                  <a:pt x="3092475" y="1240848"/>
                </a:cubicBezTo>
                <a:lnTo>
                  <a:pt x="3047151" y="1240848"/>
                </a:lnTo>
                <a:cubicBezTo>
                  <a:pt x="3047151" y="1240848"/>
                  <a:pt x="3040896" y="1188251"/>
                  <a:pt x="3040896" y="1126521"/>
                </a:cubicBezTo>
                <a:cubicBezTo>
                  <a:pt x="3040896" y="1064781"/>
                  <a:pt x="3047151" y="1012105"/>
                  <a:pt x="3047151" y="1012105"/>
                </a:cubicBezTo>
                <a:close/>
                <a:moveTo>
                  <a:pt x="3839502" y="1012094"/>
                </a:moveTo>
                <a:lnTo>
                  <a:pt x="3884741" y="1012094"/>
                </a:lnTo>
                <a:cubicBezTo>
                  <a:pt x="3884741" y="1012094"/>
                  <a:pt x="3891062" y="1064706"/>
                  <a:pt x="3891062" y="1126508"/>
                </a:cubicBezTo>
                <a:cubicBezTo>
                  <a:pt x="3891062" y="1188306"/>
                  <a:pt x="3884741" y="1240839"/>
                  <a:pt x="3884741" y="1240839"/>
                </a:cubicBezTo>
                <a:lnTo>
                  <a:pt x="3839502" y="1240839"/>
                </a:lnTo>
                <a:cubicBezTo>
                  <a:pt x="3839502" y="1240839"/>
                  <a:pt x="3833245" y="1188240"/>
                  <a:pt x="3833245" y="1126508"/>
                </a:cubicBezTo>
                <a:cubicBezTo>
                  <a:pt x="3833245" y="1064768"/>
                  <a:pt x="3839502" y="1012094"/>
                  <a:pt x="3839502" y="1012094"/>
                </a:cubicBezTo>
                <a:close/>
                <a:moveTo>
                  <a:pt x="4631846" y="1012085"/>
                </a:moveTo>
                <a:lnTo>
                  <a:pt x="4677177" y="1012085"/>
                </a:lnTo>
                <a:cubicBezTo>
                  <a:pt x="4677177" y="1012085"/>
                  <a:pt x="4683497" y="1064695"/>
                  <a:pt x="4683497" y="1126498"/>
                </a:cubicBezTo>
                <a:cubicBezTo>
                  <a:pt x="4683497" y="1188296"/>
                  <a:pt x="4677177" y="1240830"/>
                  <a:pt x="4677177" y="1240830"/>
                </a:cubicBezTo>
                <a:lnTo>
                  <a:pt x="4631846" y="1240830"/>
                </a:lnTo>
                <a:cubicBezTo>
                  <a:pt x="4631846" y="1240830"/>
                  <a:pt x="4625590" y="1188231"/>
                  <a:pt x="4625590" y="1126498"/>
                </a:cubicBezTo>
                <a:cubicBezTo>
                  <a:pt x="4625590" y="1064759"/>
                  <a:pt x="4631846" y="1012085"/>
                  <a:pt x="4631846" y="1012085"/>
                </a:cubicBezTo>
                <a:close/>
                <a:moveTo>
                  <a:pt x="5424276" y="1012075"/>
                </a:moveTo>
                <a:lnTo>
                  <a:pt x="5469603" y="1012075"/>
                </a:lnTo>
                <a:cubicBezTo>
                  <a:pt x="5469603" y="1012075"/>
                  <a:pt x="5475923" y="1064686"/>
                  <a:pt x="5475923" y="1126488"/>
                </a:cubicBezTo>
                <a:cubicBezTo>
                  <a:pt x="5475923" y="1188287"/>
                  <a:pt x="5469603" y="1240821"/>
                  <a:pt x="5469603" y="1240821"/>
                </a:cubicBezTo>
                <a:lnTo>
                  <a:pt x="5424276" y="1240821"/>
                </a:lnTo>
                <a:cubicBezTo>
                  <a:pt x="5424276" y="1240821"/>
                  <a:pt x="5417954" y="1188220"/>
                  <a:pt x="5417954" y="1126488"/>
                </a:cubicBezTo>
                <a:cubicBezTo>
                  <a:pt x="5417954" y="1064750"/>
                  <a:pt x="5424276" y="1012075"/>
                  <a:pt x="5424276" y="1012075"/>
                </a:cubicBezTo>
                <a:close/>
                <a:moveTo>
                  <a:pt x="6114357" y="941928"/>
                </a:moveTo>
                <a:lnTo>
                  <a:pt x="6114357" y="1000211"/>
                </a:lnTo>
                <a:lnTo>
                  <a:pt x="6055753" y="1037220"/>
                </a:lnTo>
                <a:cubicBezTo>
                  <a:pt x="6002251" y="1068124"/>
                  <a:pt x="5953539" y="1088937"/>
                  <a:pt x="5953539" y="1088937"/>
                </a:cubicBezTo>
                <a:lnTo>
                  <a:pt x="5930874" y="1049674"/>
                </a:lnTo>
                <a:cubicBezTo>
                  <a:pt x="5930874" y="1049674"/>
                  <a:pt x="5973268" y="1017942"/>
                  <a:pt x="6026769" y="987027"/>
                </a:cubicBezTo>
                <a:cubicBezTo>
                  <a:pt x="6053519" y="971576"/>
                  <a:pt x="6079072" y="958648"/>
                  <a:pt x="6097938" y="949582"/>
                </a:cubicBezTo>
                <a:close/>
                <a:moveTo>
                  <a:pt x="582212" y="935372"/>
                </a:moveTo>
                <a:lnTo>
                  <a:pt x="604877" y="974634"/>
                </a:lnTo>
                <a:cubicBezTo>
                  <a:pt x="604877" y="974634"/>
                  <a:pt x="562483" y="1006365"/>
                  <a:pt x="508984" y="1037289"/>
                </a:cubicBezTo>
                <a:cubicBezTo>
                  <a:pt x="455485" y="1068195"/>
                  <a:pt x="406771" y="1089008"/>
                  <a:pt x="406771" y="1089008"/>
                </a:cubicBezTo>
                <a:lnTo>
                  <a:pt x="384109" y="1049747"/>
                </a:lnTo>
                <a:cubicBezTo>
                  <a:pt x="384109" y="1049747"/>
                  <a:pt x="426499" y="1018015"/>
                  <a:pt x="480000" y="987084"/>
                </a:cubicBezTo>
                <a:cubicBezTo>
                  <a:pt x="533501" y="956184"/>
                  <a:pt x="582212" y="935372"/>
                  <a:pt x="582212" y="935372"/>
                </a:cubicBezTo>
                <a:close/>
                <a:moveTo>
                  <a:pt x="1374587" y="935363"/>
                </a:moveTo>
                <a:lnTo>
                  <a:pt x="1397251" y="974626"/>
                </a:lnTo>
                <a:cubicBezTo>
                  <a:pt x="1397251" y="974626"/>
                  <a:pt x="1354860" y="1006357"/>
                  <a:pt x="1301356" y="1037280"/>
                </a:cubicBezTo>
                <a:cubicBezTo>
                  <a:pt x="1247857" y="1068184"/>
                  <a:pt x="1199144" y="1088998"/>
                  <a:pt x="1199144" y="1088998"/>
                </a:cubicBezTo>
                <a:lnTo>
                  <a:pt x="1176479" y="1049737"/>
                </a:lnTo>
                <a:cubicBezTo>
                  <a:pt x="1176479" y="1049737"/>
                  <a:pt x="1218872" y="1018005"/>
                  <a:pt x="1272371" y="987075"/>
                </a:cubicBezTo>
                <a:cubicBezTo>
                  <a:pt x="1325877" y="956176"/>
                  <a:pt x="1374587" y="935363"/>
                  <a:pt x="1374587" y="935363"/>
                </a:cubicBezTo>
                <a:close/>
                <a:moveTo>
                  <a:pt x="2167008" y="935355"/>
                </a:moveTo>
                <a:lnTo>
                  <a:pt x="2189673" y="974619"/>
                </a:lnTo>
                <a:cubicBezTo>
                  <a:pt x="2189673" y="974619"/>
                  <a:pt x="2147282" y="1006349"/>
                  <a:pt x="2093772" y="1037269"/>
                </a:cubicBezTo>
                <a:cubicBezTo>
                  <a:pt x="2040268" y="1068173"/>
                  <a:pt x="1991555" y="1088987"/>
                  <a:pt x="1991555" y="1088987"/>
                </a:cubicBezTo>
                <a:lnTo>
                  <a:pt x="1968893" y="1049726"/>
                </a:lnTo>
                <a:cubicBezTo>
                  <a:pt x="1968893" y="1049726"/>
                  <a:pt x="2011281" y="1017996"/>
                  <a:pt x="2064785" y="987068"/>
                </a:cubicBezTo>
                <a:cubicBezTo>
                  <a:pt x="2118294" y="956167"/>
                  <a:pt x="2167008" y="935355"/>
                  <a:pt x="2167008" y="935355"/>
                </a:cubicBezTo>
                <a:close/>
                <a:moveTo>
                  <a:pt x="2959430" y="935347"/>
                </a:moveTo>
                <a:lnTo>
                  <a:pt x="2982097" y="974611"/>
                </a:lnTo>
                <a:cubicBezTo>
                  <a:pt x="2982097" y="974611"/>
                  <a:pt x="2939703" y="1006341"/>
                  <a:pt x="2886199" y="1037260"/>
                </a:cubicBezTo>
                <a:cubicBezTo>
                  <a:pt x="2832699" y="1068163"/>
                  <a:pt x="2783985" y="1088978"/>
                  <a:pt x="2783985" y="1088978"/>
                </a:cubicBezTo>
                <a:lnTo>
                  <a:pt x="2761321" y="1049716"/>
                </a:lnTo>
                <a:cubicBezTo>
                  <a:pt x="2761321" y="1049716"/>
                  <a:pt x="2803715" y="1017986"/>
                  <a:pt x="2857216" y="987059"/>
                </a:cubicBezTo>
                <a:cubicBezTo>
                  <a:pt x="2910714" y="956159"/>
                  <a:pt x="2959430" y="935347"/>
                  <a:pt x="2959430" y="935347"/>
                </a:cubicBezTo>
                <a:close/>
                <a:moveTo>
                  <a:pt x="3751778" y="935339"/>
                </a:moveTo>
                <a:lnTo>
                  <a:pt x="3774444" y="974603"/>
                </a:lnTo>
                <a:cubicBezTo>
                  <a:pt x="3774444" y="974603"/>
                  <a:pt x="3732053" y="1006333"/>
                  <a:pt x="3678554" y="1037251"/>
                </a:cubicBezTo>
                <a:cubicBezTo>
                  <a:pt x="3625053" y="1068153"/>
                  <a:pt x="3576342" y="1088968"/>
                  <a:pt x="3576342" y="1088968"/>
                </a:cubicBezTo>
                <a:lnTo>
                  <a:pt x="3553675" y="1049704"/>
                </a:lnTo>
                <a:lnTo>
                  <a:pt x="3553741" y="1049704"/>
                </a:lnTo>
                <a:cubicBezTo>
                  <a:pt x="3553741" y="1049704"/>
                  <a:pt x="3596135" y="1017976"/>
                  <a:pt x="3649632" y="987051"/>
                </a:cubicBezTo>
                <a:cubicBezTo>
                  <a:pt x="3703129" y="956151"/>
                  <a:pt x="3751778" y="935339"/>
                  <a:pt x="3751778" y="935339"/>
                </a:cubicBezTo>
                <a:close/>
                <a:moveTo>
                  <a:pt x="10610" y="935332"/>
                </a:moveTo>
                <a:lnTo>
                  <a:pt x="19006" y="939045"/>
                </a:lnTo>
                <a:cubicBezTo>
                  <a:pt x="35214" y="946347"/>
                  <a:pt x="72646" y="963847"/>
                  <a:pt x="112773" y="987022"/>
                </a:cubicBezTo>
                <a:cubicBezTo>
                  <a:pt x="166274" y="1017955"/>
                  <a:pt x="208667" y="1049685"/>
                  <a:pt x="208667" y="1049685"/>
                </a:cubicBezTo>
                <a:lnTo>
                  <a:pt x="186002" y="1088948"/>
                </a:lnTo>
                <a:cubicBezTo>
                  <a:pt x="186002" y="1088948"/>
                  <a:pt x="137290" y="1068070"/>
                  <a:pt x="83851" y="1037228"/>
                </a:cubicBezTo>
                <a:cubicBezTo>
                  <a:pt x="57101" y="1021766"/>
                  <a:pt x="33128" y="1006102"/>
                  <a:pt x="15842" y="994304"/>
                </a:cubicBezTo>
                <a:lnTo>
                  <a:pt x="0" y="983222"/>
                </a:lnTo>
                <a:lnTo>
                  <a:pt x="0" y="953713"/>
                </a:lnTo>
                <a:close/>
                <a:moveTo>
                  <a:pt x="4544124" y="935330"/>
                </a:moveTo>
                <a:lnTo>
                  <a:pt x="4566789" y="974594"/>
                </a:lnTo>
                <a:cubicBezTo>
                  <a:pt x="4566789" y="974594"/>
                  <a:pt x="4524397" y="1006324"/>
                  <a:pt x="4470896" y="1037240"/>
                </a:cubicBezTo>
                <a:cubicBezTo>
                  <a:pt x="4417395" y="1068143"/>
                  <a:pt x="4368680" y="1088957"/>
                  <a:pt x="4368680" y="1088957"/>
                </a:cubicBezTo>
                <a:lnTo>
                  <a:pt x="4346019" y="1049695"/>
                </a:lnTo>
                <a:lnTo>
                  <a:pt x="4346083" y="1049695"/>
                </a:lnTo>
                <a:cubicBezTo>
                  <a:pt x="4346083" y="1049695"/>
                  <a:pt x="4388475" y="1017964"/>
                  <a:pt x="4441974" y="987044"/>
                </a:cubicBezTo>
                <a:cubicBezTo>
                  <a:pt x="4495475" y="956142"/>
                  <a:pt x="4544124" y="935330"/>
                  <a:pt x="4544124" y="935330"/>
                </a:cubicBezTo>
                <a:close/>
                <a:moveTo>
                  <a:pt x="803043" y="935325"/>
                </a:moveTo>
                <a:lnTo>
                  <a:pt x="811440" y="939037"/>
                </a:lnTo>
                <a:cubicBezTo>
                  <a:pt x="827645" y="946338"/>
                  <a:pt x="865080" y="963840"/>
                  <a:pt x="905206" y="987014"/>
                </a:cubicBezTo>
                <a:cubicBezTo>
                  <a:pt x="958708" y="1017944"/>
                  <a:pt x="1001101" y="1049676"/>
                  <a:pt x="1001101" y="1049676"/>
                </a:cubicBezTo>
                <a:lnTo>
                  <a:pt x="978439" y="1088938"/>
                </a:lnTo>
                <a:cubicBezTo>
                  <a:pt x="978439" y="1088938"/>
                  <a:pt x="929786" y="1068060"/>
                  <a:pt x="876285" y="1037218"/>
                </a:cubicBezTo>
                <a:cubicBezTo>
                  <a:pt x="822785" y="1006295"/>
                  <a:pt x="780391" y="974566"/>
                  <a:pt x="780391" y="974566"/>
                </a:cubicBezTo>
                <a:close/>
                <a:moveTo>
                  <a:pt x="5336492" y="935321"/>
                </a:moveTo>
                <a:lnTo>
                  <a:pt x="5359156" y="974586"/>
                </a:lnTo>
                <a:cubicBezTo>
                  <a:pt x="5359156" y="974586"/>
                  <a:pt x="5316765" y="1006315"/>
                  <a:pt x="5263262" y="1037230"/>
                </a:cubicBezTo>
                <a:cubicBezTo>
                  <a:pt x="5209762" y="1068133"/>
                  <a:pt x="5161048" y="1088947"/>
                  <a:pt x="5161048" y="1088947"/>
                </a:cubicBezTo>
                <a:lnTo>
                  <a:pt x="5138385" y="1049685"/>
                </a:lnTo>
                <a:lnTo>
                  <a:pt x="5138452" y="1049685"/>
                </a:lnTo>
                <a:cubicBezTo>
                  <a:pt x="5138452" y="1049685"/>
                  <a:pt x="5180843" y="1017953"/>
                  <a:pt x="5234343" y="987035"/>
                </a:cubicBezTo>
                <a:cubicBezTo>
                  <a:pt x="5287844" y="956134"/>
                  <a:pt x="5336492" y="935321"/>
                  <a:pt x="5336492" y="935321"/>
                </a:cubicBezTo>
                <a:close/>
                <a:moveTo>
                  <a:pt x="1595408" y="935316"/>
                </a:moveTo>
                <a:lnTo>
                  <a:pt x="1603803" y="939028"/>
                </a:lnTo>
                <a:cubicBezTo>
                  <a:pt x="1620010" y="946330"/>
                  <a:pt x="1657445" y="963831"/>
                  <a:pt x="1697573" y="987006"/>
                </a:cubicBezTo>
                <a:cubicBezTo>
                  <a:pt x="1751048" y="1017934"/>
                  <a:pt x="1793445" y="1049665"/>
                  <a:pt x="1793445" y="1049665"/>
                </a:cubicBezTo>
                <a:lnTo>
                  <a:pt x="1770778" y="1088929"/>
                </a:lnTo>
                <a:cubicBezTo>
                  <a:pt x="1770778" y="1088929"/>
                  <a:pt x="1722063" y="1068050"/>
                  <a:pt x="1668650" y="1037209"/>
                </a:cubicBezTo>
                <a:cubicBezTo>
                  <a:pt x="1615147" y="1006287"/>
                  <a:pt x="1572757" y="974558"/>
                  <a:pt x="1572757" y="974558"/>
                </a:cubicBezTo>
                <a:close/>
                <a:moveTo>
                  <a:pt x="10559" y="935310"/>
                </a:moveTo>
                <a:lnTo>
                  <a:pt x="10623" y="935310"/>
                </a:lnTo>
                <a:lnTo>
                  <a:pt x="10610" y="935332"/>
                </a:lnTo>
                <a:close/>
                <a:moveTo>
                  <a:pt x="2387827" y="935308"/>
                </a:moveTo>
                <a:lnTo>
                  <a:pt x="2396222" y="939020"/>
                </a:lnTo>
                <a:cubicBezTo>
                  <a:pt x="2412436" y="946323"/>
                  <a:pt x="2449861" y="963824"/>
                  <a:pt x="2489991" y="986998"/>
                </a:cubicBezTo>
                <a:cubicBezTo>
                  <a:pt x="2543492" y="1017924"/>
                  <a:pt x="2585884" y="1049655"/>
                  <a:pt x="2585884" y="1049655"/>
                </a:cubicBezTo>
                <a:lnTo>
                  <a:pt x="2563219" y="1088918"/>
                </a:lnTo>
                <a:cubicBezTo>
                  <a:pt x="2563219" y="1088918"/>
                  <a:pt x="2514504" y="1068041"/>
                  <a:pt x="2461070" y="1037198"/>
                </a:cubicBezTo>
                <a:cubicBezTo>
                  <a:pt x="2407568" y="1006279"/>
                  <a:pt x="2365178" y="974550"/>
                  <a:pt x="2365178" y="974550"/>
                </a:cubicBezTo>
                <a:close/>
                <a:moveTo>
                  <a:pt x="802992" y="935302"/>
                </a:moveTo>
                <a:lnTo>
                  <a:pt x="803055" y="935302"/>
                </a:lnTo>
                <a:lnTo>
                  <a:pt x="803043" y="935325"/>
                </a:lnTo>
                <a:close/>
                <a:moveTo>
                  <a:pt x="3180246" y="935300"/>
                </a:moveTo>
                <a:lnTo>
                  <a:pt x="3188642" y="939013"/>
                </a:lnTo>
                <a:cubicBezTo>
                  <a:pt x="3204849" y="946315"/>
                  <a:pt x="3242281" y="963816"/>
                  <a:pt x="3282411" y="986991"/>
                </a:cubicBezTo>
                <a:cubicBezTo>
                  <a:pt x="3335909" y="1017914"/>
                  <a:pt x="3378302" y="1049645"/>
                  <a:pt x="3378302" y="1049645"/>
                </a:cubicBezTo>
                <a:lnTo>
                  <a:pt x="3355638" y="1088908"/>
                </a:lnTo>
                <a:cubicBezTo>
                  <a:pt x="3355638" y="1088908"/>
                  <a:pt x="3306926" y="1068030"/>
                  <a:pt x="3253486" y="1037190"/>
                </a:cubicBezTo>
                <a:cubicBezTo>
                  <a:pt x="3199986" y="1006271"/>
                  <a:pt x="3157594" y="974541"/>
                  <a:pt x="3157594" y="974541"/>
                </a:cubicBezTo>
                <a:close/>
                <a:moveTo>
                  <a:pt x="1595356" y="935294"/>
                </a:moveTo>
                <a:lnTo>
                  <a:pt x="1595422" y="935294"/>
                </a:lnTo>
                <a:lnTo>
                  <a:pt x="1595408" y="935316"/>
                </a:lnTo>
                <a:close/>
                <a:moveTo>
                  <a:pt x="3972581" y="935292"/>
                </a:moveTo>
                <a:lnTo>
                  <a:pt x="3980976" y="939004"/>
                </a:lnTo>
                <a:cubicBezTo>
                  <a:pt x="3997184" y="946307"/>
                  <a:pt x="4034618" y="963808"/>
                  <a:pt x="4074744" y="986983"/>
                </a:cubicBezTo>
                <a:cubicBezTo>
                  <a:pt x="4128245" y="1017904"/>
                  <a:pt x="4170638" y="1049634"/>
                  <a:pt x="4170638" y="1049634"/>
                </a:cubicBezTo>
                <a:lnTo>
                  <a:pt x="4147972" y="1088896"/>
                </a:lnTo>
                <a:cubicBezTo>
                  <a:pt x="4147972" y="1088896"/>
                  <a:pt x="4099258" y="1068019"/>
                  <a:pt x="4045823" y="1037180"/>
                </a:cubicBezTo>
                <a:cubicBezTo>
                  <a:pt x="3992320" y="1006262"/>
                  <a:pt x="3949930" y="974534"/>
                  <a:pt x="3949930" y="974534"/>
                </a:cubicBezTo>
                <a:close/>
                <a:moveTo>
                  <a:pt x="2387778" y="935286"/>
                </a:moveTo>
                <a:lnTo>
                  <a:pt x="2387841" y="935286"/>
                </a:lnTo>
                <a:lnTo>
                  <a:pt x="2387827" y="935308"/>
                </a:lnTo>
                <a:close/>
                <a:moveTo>
                  <a:pt x="4764949" y="935283"/>
                </a:moveTo>
                <a:lnTo>
                  <a:pt x="4773345" y="938996"/>
                </a:lnTo>
                <a:cubicBezTo>
                  <a:pt x="4789552" y="946298"/>
                  <a:pt x="4826985" y="963800"/>
                  <a:pt x="4867111" y="986974"/>
                </a:cubicBezTo>
                <a:cubicBezTo>
                  <a:pt x="4920613" y="1017894"/>
                  <a:pt x="4963005" y="1049625"/>
                  <a:pt x="4963005" y="1049625"/>
                </a:cubicBezTo>
                <a:lnTo>
                  <a:pt x="4940339" y="1088887"/>
                </a:lnTo>
                <a:cubicBezTo>
                  <a:pt x="4940339" y="1088887"/>
                  <a:pt x="4891628" y="1068010"/>
                  <a:pt x="4838187" y="1037171"/>
                </a:cubicBezTo>
                <a:cubicBezTo>
                  <a:pt x="4784686" y="1006255"/>
                  <a:pt x="4742295" y="974525"/>
                  <a:pt x="4742295" y="974525"/>
                </a:cubicBezTo>
                <a:close/>
                <a:moveTo>
                  <a:pt x="3180193" y="935277"/>
                </a:moveTo>
                <a:lnTo>
                  <a:pt x="3180258" y="935277"/>
                </a:lnTo>
                <a:lnTo>
                  <a:pt x="3180246" y="935300"/>
                </a:lnTo>
                <a:close/>
                <a:moveTo>
                  <a:pt x="5557376" y="935274"/>
                </a:moveTo>
                <a:lnTo>
                  <a:pt x="5565773" y="938988"/>
                </a:lnTo>
                <a:cubicBezTo>
                  <a:pt x="5581980" y="946290"/>
                  <a:pt x="5619411" y="963791"/>
                  <a:pt x="5659540" y="986965"/>
                </a:cubicBezTo>
                <a:cubicBezTo>
                  <a:pt x="5713039" y="1017884"/>
                  <a:pt x="5755429" y="1049614"/>
                  <a:pt x="5755429" y="1049614"/>
                </a:cubicBezTo>
                <a:lnTo>
                  <a:pt x="5732767" y="1088877"/>
                </a:lnTo>
                <a:cubicBezTo>
                  <a:pt x="5732767" y="1088877"/>
                  <a:pt x="5684054" y="1067998"/>
                  <a:pt x="5630617" y="1037160"/>
                </a:cubicBezTo>
                <a:cubicBezTo>
                  <a:pt x="5577117" y="1006247"/>
                  <a:pt x="5534723" y="974517"/>
                  <a:pt x="5534723" y="974517"/>
                </a:cubicBezTo>
                <a:close/>
                <a:moveTo>
                  <a:pt x="3972529" y="935269"/>
                </a:moveTo>
                <a:lnTo>
                  <a:pt x="3972594" y="935269"/>
                </a:lnTo>
                <a:lnTo>
                  <a:pt x="3972581" y="935292"/>
                </a:lnTo>
                <a:close/>
                <a:moveTo>
                  <a:pt x="4764899" y="935261"/>
                </a:moveTo>
                <a:lnTo>
                  <a:pt x="4764961" y="935261"/>
                </a:lnTo>
                <a:lnTo>
                  <a:pt x="4764949" y="935283"/>
                </a:lnTo>
                <a:close/>
                <a:moveTo>
                  <a:pt x="5557325" y="935253"/>
                </a:moveTo>
                <a:lnTo>
                  <a:pt x="5557388" y="935253"/>
                </a:lnTo>
                <a:lnTo>
                  <a:pt x="5557376" y="935274"/>
                </a:lnTo>
                <a:close/>
                <a:moveTo>
                  <a:pt x="273661" y="783430"/>
                </a:moveTo>
                <a:lnTo>
                  <a:pt x="318987" y="783430"/>
                </a:lnTo>
                <a:cubicBezTo>
                  <a:pt x="318987" y="783430"/>
                  <a:pt x="325306" y="836036"/>
                  <a:pt x="325306" y="897835"/>
                </a:cubicBezTo>
                <a:cubicBezTo>
                  <a:pt x="325306" y="959636"/>
                  <a:pt x="318987" y="1012203"/>
                  <a:pt x="318987" y="1012203"/>
                </a:cubicBezTo>
                <a:lnTo>
                  <a:pt x="273661" y="1012203"/>
                </a:lnTo>
                <a:cubicBezTo>
                  <a:pt x="273661" y="1012203"/>
                  <a:pt x="267402" y="959571"/>
                  <a:pt x="267402" y="897835"/>
                </a:cubicBezTo>
                <a:cubicBezTo>
                  <a:pt x="267402" y="836099"/>
                  <a:pt x="273661" y="783430"/>
                  <a:pt x="273661" y="783430"/>
                </a:cubicBezTo>
                <a:close/>
                <a:moveTo>
                  <a:pt x="1066095" y="783422"/>
                </a:moveTo>
                <a:lnTo>
                  <a:pt x="1111424" y="783422"/>
                </a:lnTo>
                <a:cubicBezTo>
                  <a:pt x="1111424" y="783422"/>
                  <a:pt x="1117743" y="836028"/>
                  <a:pt x="1117743" y="897827"/>
                </a:cubicBezTo>
                <a:cubicBezTo>
                  <a:pt x="1117743" y="959626"/>
                  <a:pt x="1111424" y="1012194"/>
                  <a:pt x="1111424" y="1012194"/>
                </a:cubicBezTo>
                <a:lnTo>
                  <a:pt x="1066095" y="1012194"/>
                </a:lnTo>
                <a:cubicBezTo>
                  <a:pt x="1066095" y="1012194"/>
                  <a:pt x="1059840" y="959564"/>
                  <a:pt x="1059840" y="897827"/>
                </a:cubicBezTo>
                <a:cubicBezTo>
                  <a:pt x="1059840" y="836091"/>
                  <a:pt x="1066095" y="783422"/>
                  <a:pt x="1066095" y="783422"/>
                </a:cubicBezTo>
                <a:close/>
                <a:moveTo>
                  <a:pt x="1858507" y="783413"/>
                </a:moveTo>
                <a:lnTo>
                  <a:pt x="1903833" y="783413"/>
                </a:lnTo>
                <a:cubicBezTo>
                  <a:pt x="1903833" y="783413"/>
                  <a:pt x="1910149" y="836020"/>
                  <a:pt x="1910149" y="897820"/>
                </a:cubicBezTo>
                <a:cubicBezTo>
                  <a:pt x="1910149" y="959619"/>
                  <a:pt x="1903833" y="1012184"/>
                  <a:pt x="1903833" y="1012184"/>
                </a:cubicBezTo>
                <a:lnTo>
                  <a:pt x="1858507" y="1012184"/>
                </a:lnTo>
                <a:cubicBezTo>
                  <a:pt x="1858507" y="1012184"/>
                  <a:pt x="1852249" y="959555"/>
                  <a:pt x="1852249" y="897820"/>
                </a:cubicBezTo>
                <a:cubicBezTo>
                  <a:pt x="1852249" y="836083"/>
                  <a:pt x="1858507" y="783413"/>
                  <a:pt x="1858507" y="783413"/>
                </a:cubicBezTo>
                <a:close/>
                <a:moveTo>
                  <a:pt x="2650940" y="783405"/>
                </a:moveTo>
                <a:lnTo>
                  <a:pt x="2696266" y="783405"/>
                </a:lnTo>
                <a:cubicBezTo>
                  <a:pt x="2696266" y="783405"/>
                  <a:pt x="2702585" y="836011"/>
                  <a:pt x="2702585" y="897811"/>
                </a:cubicBezTo>
                <a:cubicBezTo>
                  <a:pt x="2702585" y="959610"/>
                  <a:pt x="2696266" y="1012173"/>
                  <a:pt x="2696266" y="1012173"/>
                </a:cubicBezTo>
                <a:lnTo>
                  <a:pt x="2650940" y="1012173"/>
                </a:lnTo>
                <a:cubicBezTo>
                  <a:pt x="2650940" y="1012173"/>
                  <a:pt x="2644617" y="959547"/>
                  <a:pt x="2644617" y="897811"/>
                </a:cubicBezTo>
                <a:cubicBezTo>
                  <a:pt x="2644617" y="836074"/>
                  <a:pt x="2650940" y="783405"/>
                  <a:pt x="2650940" y="783405"/>
                </a:cubicBezTo>
                <a:close/>
                <a:moveTo>
                  <a:pt x="3443358" y="783396"/>
                </a:moveTo>
                <a:lnTo>
                  <a:pt x="3488682" y="783396"/>
                </a:lnTo>
                <a:cubicBezTo>
                  <a:pt x="3488682" y="783396"/>
                  <a:pt x="3495001" y="836001"/>
                  <a:pt x="3495001" y="897803"/>
                </a:cubicBezTo>
                <a:cubicBezTo>
                  <a:pt x="3495001" y="959603"/>
                  <a:pt x="3488682" y="1012163"/>
                  <a:pt x="3488682" y="1012163"/>
                </a:cubicBezTo>
                <a:lnTo>
                  <a:pt x="3443358" y="1012163"/>
                </a:lnTo>
                <a:cubicBezTo>
                  <a:pt x="3443358" y="1012163"/>
                  <a:pt x="3437037" y="959539"/>
                  <a:pt x="3437037" y="897803"/>
                </a:cubicBezTo>
                <a:cubicBezTo>
                  <a:pt x="3437037" y="836066"/>
                  <a:pt x="3443358" y="783396"/>
                  <a:pt x="3443358" y="783396"/>
                </a:cubicBezTo>
                <a:close/>
                <a:moveTo>
                  <a:pt x="4235631" y="783387"/>
                </a:moveTo>
                <a:lnTo>
                  <a:pt x="4280961" y="783387"/>
                </a:lnTo>
                <a:cubicBezTo>
                  <a:pt x="4280961" y="783387"/>
                  <a:pt x="4287283" y="835993"/>
                  <a:pt x="4287283" y="897794"/>
                </a:cubicBezTo>
                <a:cubicBezTo>
                  <a:pt x="4287283" y="959595"/>
                  <a:pt x="4280961" y="1012154"/>
                  <a:pt x="4280961" y="1012154"/>
                </a:cubicBezTo>
                <a:lnTo>
                  <a:pt x="4235631" y="1012154"/>
                </a:lnTo>
                <a:cubicBezTo>
                  <a:pt x="4235631" y="1012154"/>
                  <a:pt x="4229375" y="959531"/>
                  <a:pt x="4229375" y="897794"/>
                </a:cubicBezTo>
                <a:cubicBezTo>
                  <a:pt x="4229375" y="836058"/>
                  <a:pt x="4235631" y="783387"/>
                  <a:pt x="4235631" y="783387"/>
                </a:cubicBezTo>
                <a:close/>
                <a:moveTo>
                  <a:pt x="5028063" y="783376"/>
                </a:moveTo>
                <a:lnTo>
                  <a:pt x="5073393" y="783376"/>
                </a:lnTo>
                <a:cubicBezTo>
                  <a:pt x="5073393" y="783376"/>
                  <a:pt x="5079711" y="835983"/>
                  <a:pt x="5079711" y="897783"/>
                </a:cubicBezTo>
                <a:cubicBezTo>
                  <a:pt x="5079711" y="959585"/>
                  <a:pt x="5073393" y="1012142"/>
                  <a:pt x="5073393" y="1012142"/>
                </a:cubicBezTo>
                <a:lnTo>
                  <a:pt x="5028063" y="1012142"/>
                </a:lnTo>
                <a:cubicBezTo>
                  <a:pt x="5028063" y="1012142"/>
                  <a:pt x="5021806" y="959521"/>
                  <a:pt x="5021806" y="897783"/>
                </a:cubicBezTo>
                <a:cubicBezTo>
                  <a:pt x="5021806" y="836048"/>
                  <a:pt x="5028063" y="783376"/>
                  <a:pt x="5028063" y="783376"/>
                </a:cubicBezTo>
                <a:close/>
                <a:moveTo>
                  <a:pt x="5820488" y="783370"/>
                </a:moveTo>
                <a:lnTo>
                  <a:pt x="5865816" y="783370"/>
                </a:lnTo>
                <a:cubicBezTo>
                  <a:pt x="5865816" y="783370"/>
                  <a:pt x="5872137" y="835977"/>
                  <a:pt x="5872137" y="897777"/>
                </a:cubicBezTo>
                <a:cubicBezTo>
                  <a:pt x="5872137" y="959579"/>
                  <a:pt x="5865816" y="1012135"/>
                  <a:pt x="5865816" y="1012135"/>
                </a:cubicBezTo>
                <a:lnTo>
                  <a:pt x="5820488" y="1012135"/>
                </a:lnTo>
                <a:cubicBezTo>
                  <a:pt x="5820488" y="1012135"/>
                  <a:pt x="5814231" y="959515"/>
                  <a:pt x="5814231" y="897777"/>
                </a:cubicBezTo>
                <a:cubicBezTo>
                  <a:pt x="5814231" y="836042"/>
                  <a:pt x="5820488" y="783370"/>
                  <a:pt x="5820488" y="783370"/>
                </a:cubicBezTo>
                <a:close/>
                <a:moveTo>
                  <a:pt x="185939" y="706628"/>
                </a:moveTo>
                <a:lnTo>
                  <a:pt x="208602" y="745890"/>
                </a:lnTo>
                <a:cubicBezTo>
                  <a:pt x="208602" y="745890"/>
                  <a:pt x="166212" y="777620"/>
                  <a:pt x="112710" y="808521"/>
                </a:cubicBezTo>
                <a:cubicBezTo>
                  <a:pt x="59207" y="839421"/>
                  <a:pt x="10495" y="860233"/>
                  <a:pt x="10495" y="860233"/>
                </a:cubicBezTo>
                <a:lnTo>
                  <a:pt x="0" y="842051"/>
                </a:lnTo>
                <a:lnTo>
                  <a:pt x="0" y="812279"/>
                </a:lnTo>
                <a:lnTo>
                  <a:pt x="15778" y="801242"/>
                </a:lnTo>
                <a:cubicBezTo>
                  <a:pt x="33064" y="789447"/>
                  <a:pt x="57037" y="773790"/>
                  <a:pt x="83787" y="758340"/>
                </a:cubicBezTo>
                <a:cubicBezTo>
                  <a:pt x="137291" y="727440"/>
                  <a:pt x="185939" y="706628"/>
                  <a:pt x="185939" y="706628"/>
                </a:cubicBezTo>
                <a:close/>
                <a:moveTo>
                  <a:pt x="978439" y="706619"/>
                </a:moveTo>
                <a:lnTo>
                  <a:pt x="1001101" y="745882"/>
                </a:lnTo>
                <a:cubicBezTo>
                  <a:pt x="1001101" y="745882"/>
                  <a:pt x="958709" y="777612"/>
                  <a:pt x="905206" y="808512"/>
                </a:cubicBezTo>
                <a:cubicBezTo>
                  <a:pt x="851707" y="839413"/>
                  <a:pt x="802992" y="860225"/>
                  <a:pt x="802992" y="860225"/>
                </a:cubicBezTo>
                <a:lnTo>
                  <a:pt x="780328" y="820961"/>
                </a:lnTo>
                <a:cubicBezTo>
                  <a:pt x="780328" y="820961"/>
                  <a:pt x="822721" y="789231"/>
                  <a:pt x="876221" y="758332"/>
                </a:cubicBezTo>
                <a:cubicBezTo>
                  <a:pt x="929723" y="727431"/>
                  <a:pt x="978439" y="706619"/>
                  <a:pt x="978439" y="706619"/>
                </a:cubicBezTo>
                <a:close/>
                <a:moveTo>
                  <a:pt x="1770778" y="706610"/>
                </a:moveTo>
                <a:lnTo>
                  <a:pt x="1793445" y="745873"/>
                </a:lnTo>
                <a:cubicBezTo>
                  <a:pt x="1793445" y="745873"/>
                  <a:pt x="1751048" y="777603"/>
                  <a:pt x="1697570" y="808503"/>
                </a:cubicBezTo>
                <a:cubicBezTo>
                  <a:pt x="1644069" y="839403"/>
                  <a:pt x="1595356" y="860217"/>
                  <a:pt x="1595356" y="860217"/>
                </a:cubicBezTo>
                <a:lnTo>
                  <a:pt x="1572692" y="820953"/>
                </a:lnTo>
                <a:cubicBezTo>
                  <a:pt x="1572692" y="820953"/>
                  <a:pt x="1615084" y="789223"/>
                  <a:pt x="1668587" y="758323"/>
                </a:cubicBezTo>
                <a:cubicBezTo>
                  <a:pt x="1722063" y="727423"/>
                  <a:pt x="1770778" y="706610"/>
                  <a:pt x="1770778" y="706610"/>
                </a:cubicBezTo>
                <a:close/>
                <a:moveTo>
                  <a:pt x="2563219" y="706602"/>
                </a:moveTo>
                <a:lnTo>
                  <a:pt x="2585884" y="745865"/>
                </a:lnTo>
                <a:cubicBezTo>
                  <a:pt x="2585884" y="745865"/>
                  <a:pt x="2543492" y="777595"/>
                  <a:pt x="2489991" y="808495"/>
                </a:cubicBezTo>
                <a:cubicBezTo>
                  <a:pt x="2436487" y="839395"/>
                  <a:pt x="2387778" y="860207"/>
                  <a:pt x="2387778" y="860207"/>
                </a:cubicBezTo>
                <a:lnTo>
                  <a:pt x="2365115" y="820945"/>
                </a:lnTo>
                <a:cubicBezTo>
                  <a:pt x="2365115" y="820945"/>
                  <a:pt x="2407507" y="789215"/>
                  <a:pt x="2461006" y="758315"/>
                </a:cubicBezTo>
                <a:cubicBezTo>
                  <a:pt x="2514504" y="727414"/>
                  <a:pt x="2563219" y="706602"/>
                  <a:pt x="2563219" y="706602"/>
                </a:cubicBezTo>
                <a:close/>
                <a:moveTo>
                  <a:pt x="3355572" y="706594"/>
                </a:moveTo>
                <a:lnTo>
                  <a:pt x="3378237" y="745857"/>
                </a:lnTo>
                <a:cubicBezTo>
                  <a:pt x="3378237" y="745857"/>
                  <a:pt x="3335846" y="777587"/>
                  <a:pt x="3282344" y="808486"/>
                </a:cubicBezTo>
                <a:cubicBezTo>
                  <a:pt x="3228845" y="839387"/>
                  <a:pt x="3180130" y="860199"/>
                  <a:pt x="3180130" y="860199"/>
                </a:cubicBezTo>
                <a:lnTo>
                  <a:pt x="3157465" y="820936"/>
                </a:lnTo>
                <a:lnTo>
                  <a:pt x="3157529" y="820936"/>
                </a:lnTo>
                <a:cubicBezTo>
                  <a:pt x="3157529" y="820936"/>
                  <a:pt x="3199921" y="789207"/>
                  <a:pt x="3253423" y="758306"/>
                </a:cubicBezTo>
                <a:cubicBezTo>
                  <a:pt x="3306922" y="727406"/>
                  <a:pt x="3355572" y="706594"/>
                  <a:pt x="3355572" y="706594"/>
                </a:cubicBezTo>
                <a:close/>
                <a:moveTo>
                  <a:pt x="4147907" y="706584"/>
                </a:moveTo>
                <a:lnTo>
                  <a:pt x="4170572" y="745848"/>
                </a:lnTo>
                <a:cubicBezTo>
                  <a:pt x="4170572" y="745848"/>
                  <a:pt x="4128181" y="777578"/>
                  <a:pt x="4074680" y="808478"/>
                </a:cubicBezTo>
                <a:cubicBezTo>
                  <a:pt x="4021176" y="839377"/>
                  <a:pt x="3972463" y="860191"/>
                  <a:pt x="3972463" y="860191"/>
                </a:cubicBezTo>
                <a:lnTo>
                  <a:pt x="3949801" y="820927"/>
                </a:lnTo>
                <a:lnTo>
                  <a:pt x="3949866" y="820927"/>
                </a:lnTo>
                <a:cubicBezTo>
                  <a:pt x="3949866" y="820927"/>
                  <a:pt x="3992258" y="789198"/>
                  <a:pt x="4045760" y="758298"/>
                </a:cubicBezTo>
                <a:cubicBezTo>
                  <a:pt x="4099257" y="727397"/>
                  <a:pt x="4147907" y="706584"/>
                  <a:pt x="4147907" y="706584"/>
                </a:cubicBezTo>
                <a:close/>
                <a:moveTo>
                  <a:pt x="406823" y="706583"/>
                </a:moveTo>
                <a:lnTo>
                  <a:pt x="415219" y="710303"/>
                </a:lnTo>
                <a:cubicBezTo>
                  <a:pt x="431427" y="717620"/>
                  <a:pt x="468858" y="735145"/>
                  <a:pt x="508984" y="758272"/>
                </a:cubicBezTo>
                <a:cubicBezTo>
                  <a:pt x="562483" y="789171"/>
                  <a:pt x="604877" y="820901"/>
                  <a:pt x="604877" y="820901"/>
                </a:cubicBezTo>
                <a:lnTo>
                  <a:pt x="582212" y="860165"/>
                </a:lnTo>
                <a:cubicBezTo>
                  <a:pt x="582212" y="860165"/>
                  <a:pt x="533501" y="839288"/>
                  <a:pt x="480064" y="808452"/>
                </a:cubicBezTo>
                <a:cubicBezTo>
                  <a:pt x="426563" y="777553"/>
                  <a:pt x="384172" y="745823"/>
                  <a:pt x="384172" y="745823"/>
                </a:cubicBezTo>
                <a:close/>
                <a:moveTo>
                  <a:pt x="4940339" y="706576"/>
                </a:moveTo>
                <a:lnTo>
                  <a:pt x="4963005" y="745839"/>
                </a:lnTo>
                <a:cubicBezTo>
                  <a:pt x="4963005" y="745839"/>
                  <a:pt x="4920613" y="777570"/>
                  <a:pt x="4867111" y="808469"/>
                </a:cubicBezTo>
                <a:cubicBezTo>
                  <a:pt x="4813607" y="839370"/>
                  <a:pt x="4764899" y="860183"/>
                  <a:pt x="4764899" y="860183"/>
                </a:cubicBezTo>
                <a:lnTo>
                  <a:pt x="4742234" y="820919"/>
                </a:lnTo>
                <a:lnTo>
                  <a:pt x="4742299" y="820919"/>
                </a:lnTo>
                <a:cubicBezTo>
                  <a:pt x="4742299" y="820919"/>
                  <a:pt x="4784690" y="789188"/>
                  <a:pt x="4838192" y="758289"/>
                </a:cubicBezTo>
                <a:cubicBezTo>
                  <a:pt x="4891691" y="727388"/>
                  <a:pt x="4940339" y="706576"/>
                  <a:pt x="4940339" y="706576"/>
                </a:cubicBezTo>
                <a:close/>
                <a:moveTo>
                  <a:pt x="1199194" y="706573"/>
                </a:moveTo>
                <a:lnTo>
                  <a:pt x="1207591" y="710295"/>
                </a:lnTo>
                <a:cubicBezTo>
                  <a:pt x="1223798" y="717612"/>
                  <a:pt x="1261232" y="735136"/>
                  <a:pt x="1301358" y="758263"/>
                </a:cubicBezTo>
                <a:cubicBezTo>
                  <a:pt x="1354860" y="789162"/>
                  <a:pt x="1397251" y="820893"/>
                  <a:pt x="1397251" y="820893"/>
                </a:cubicBezTo>
                <a:lnTo>
                  <a:pt x="1374587" y="860157"/>
                </a:lnTo>
                <a:cubicBezTo>
                  <a:pt x="1374587" y="860157"/>
                  <a:pt x="1325877" y="839280"/>
                  <a:pt x="1272437" y="808444"/>
                </a:cubicBezTo>
                <a:cubicBezTo>
                  <a:pt x="1218935" y="777545"/>
                  <a:pt x="1176543" y="745814"/>
                  <a:pt x="1176543" y="745814"/>
                </a:cubicBezTo>
                <a:close/>
                <a:moveTo>
                  <a:pt x="5732703" y="706568"/>
                </a:moveTo>
                <a:lnTo>
                  <a:pt x="5755369" y="745831"/>
                </a:lnTo>
                <a:cubicBezTo>
                  <a:pt x="5755369" y="745831"/>
                  <a:pt x="5712976" y="777562"/>
                  <a:pt x="5659475" y="808462"/>
                </a:cubicBezTo>
                <a:cubicBezTo>
                  <a:pt x="5605974" y="839362"/>
                  <a:pt x="5557261" y="860174"/>
                  <a:pt x="5557261" y="860174"/>
                </a:cubicBezTo>
                <a:lnTo>
                  <a:pt x="5534598" y="820911"/>
                </a:lnTo>
                <a:lnTo>
                  <a:pt x="5534662" y="820911"/>
                </a:lnTo>
                <a:cubicBezTo>
                  <a:pt x="5534662" y="820911"/>
                  <a:pt x="5577052" y="789180"/>
                  <a:pt x="5630554" y="758281"/>
                </a:cubicBezTo>
                <a:cubicBezTo>
                  <a:pt x="5684055" y="727380"/>
                  <a:pt x="5732703" y="706568"/>
                  <a:pt x="5732703" y="706568"/>
                </a:cubicBezTo>
                <a:close/>
                <a:moveTo>
                  <a:pt x="1991605" y="706565"/>
                </a:moveTo>
                <a:lnTo>
                  <a:pt x="2000001" y="710286"/>
                </a:lnTo>
                <a:cubicBezTo>
                  <a:pt x="2016209" y="717603"/>
                  <a:pt x="2053645" y="735127"/>
                  <a:pt x="2093772" y="758255"/>
                </a:cubicBezTo>
                <a:cubicBezTo>
                  <a:pt x="2147282" y="789154"/>
                  <a:pt x="2189673" y="820883"/>
                  <a:pt x="2189673" y="820883"/>
                </a:cubicBezTo>
                <a:lnTo>
                  <a:pt x="2167008" y="860147"/>
                </a:lnTo>
                <a:cubicBezTo>
                  <a:pt x="2167008" y="860147"/>
                  <a:pt x="2118294" y="839272"/>
                  <a:pt x="2064848" y="808435"/>
                </a:cubicBezTo>
                <a:cubicBezTo>
                  <a:pt x="2011345" y="777536"/>
                  <a:pt x="1968954" y="745805"/>
                  <a:pt x="1968954" y="745805"/>
                </a:cubicBezTo>
                <a:close/>
                <a:moveTo>
                  <a:pt x="406771" y="706559"/>
                </a:moveTo>
                <a:lnTo>
                  <a:pt x="406836" y="706559"/>
                </a:lnTo>
                <a:lnTo>
                  <a:pt x="406823" y="706583"/>
                </a:lnTo>
                <a:close/>
                <a:moveTo>
                  <a:pt x="2784039" y="706555"/>
                </a:moveTo>
                <a:lnTo>
                  <a:pt x="2792433" y="710278"/>
                </a:lnTo>
                <a:cubicBezTo>
                  <a:pt x="2808644" y="717595"/>
                  <a:pt x="2846075" y="735119"/>
                  <a:pt x="2886199" y="758247"/>
                </a:cubicBezTo>
                <a:cubicBezTo>
                  <a:pt x="2939703" y="789145"/>
                  <a:pt x="2982097" y="820875"/>
                  <a:pt x="2982097" y="820875"/>
                </a:cubicBezTo>
                <a:lnTo>
                  <a:pt x="2959430" y="860139"/>
                </a:lnTo>
                <a:cubicBezTo>
                  <a:pt x="2959430" y="860139"/>
                  <a:pt x="2910714" y="839264"/>
                  <a:pt x="2857283" y="808426"/>
                </a:cubicBezTo>
                <a:cubicBezTo>
                  <a:pt x="2803779" y="777528"/>
                  <a:pt x="2761385" y="745797"/>
                  <a:pt x="2761385" y="745797"/>
                </a:cubicBezTo>
                <a:close/>
                <a:moveTo>
                  <a:pt x="1199144" y="706549"/>
                </a:moveTo>
                <a:lnTo>
                  <a:pt x="1199206" y="706549"/>
                </a:lnTo>
                <a:lnTo>
                  <a:pt x="1199194" y="706573"/>
                </a:lnTo>
                <a:close/>
                <a:moveTo>
                  <a:pt x="3576458" y="706547"/>
                </a:moveTo>
                <a:lnTo>
                  <a:pt x="3584854" y="710269"/>
                </a:lnTo>
                <a:cubicBezTo>
                  <a:pt x="3601064" y="717587"/>
                  <a:pt x="3638493" y="735111"/>
                  <a:pt x="3678618" y="758238"/>
                </a:cubicBezTo>
                <a:cubicBezTo>
                  <a:pt x="3732116" y="789137"/>
                  <a:pt x="3774507" y="820867"/>
                  <a:pt x="3774507" y="820867"/>
                </a:cubicBezTo>
                <a:lnTo>
                  <a:pt x="3751844" y="860131"/>
                </a:lnTo>
                <a:cubicBezTo>
                  <a:pt x="3751844" y="860131"/>
                  <a:pt x="3703131" y="839255"/>
                  <a:pt x="3649698" y="808417"/>
                </a:cubicBezTo>
                <a:cubicBezTo>
                  <a:pt x="3596198" y="777518"/>
                  <a:pt x="3553805" y="745789"/>
                  <a:pt x="3553805" y="745789"/>
                </a:cubicBezTo>
                <a:close/>
                <a:moveTo>
                  <a:pt x="1991555" y="706541"/>
                </a:moveTo>
                <a:lnTo>
                  <a:pt x="1991620" y="706541"/>
                </a:lnTo>
                <a:lnTo>
                  <a:pt x="1991605" y="706565"/>
                </a:lnTo>
                <a:close/>
                <a:moveTo>
                  <a:pt x="4368734" y="706538"/>
                </a:moveTo>
                <a:lnTo>
                  <a:pt x="4377133" y="710260"/>
                </a:lnTo>
                <a:cubicBezTo>
                  <a:pt x="4393335" y="717576"/>
                  <a:pt x="4430767" y="735103"/>
                  <a:pt x="4470896" y="758229"/>
                </a:cubicBezTo>
                <a:cubicBezTo>
                  <a:pt x="4524397" y="789128"/>
                  <a:pt x="4566786" y="820859"/>
                  <a:pt x="4566786" y="820859"/>
                </a:cubicBezTo>
                <a:lnTo>
                  <a:pt x="4544124" y="860123"/>
                </a:lnTo>
                <a:cubicBezTo>
                  <a:pt x="4544124" y="860123"/>
                  <a:pt x="4495475" y="839246"/>
                  <a:pt x="4441974" y="808409"/>
                </a:cubicBezTo>
                <a:cubicBezTo>
                  <a:pt x="4388473" y="777510"/>
                  <a:pt x="4346083" y="745780"/>
                  <a:pt x="4346083" y="745780"/>
                </a:cubicBezTo>
                <a:close/>
                <a:moveTo>
                  <a:pt x="2783988" y="706533"/>
                </a:moveTo>
                <a:lnTo>
                  <a:pt x="2784048" y="706533"/>
                </a:lnTo>
                <a:lnTo>
                  <a:pt x="2784039" y="706555"/>
                </a:lnTo>
                <a:close/>
                <a:moveTo>
                  <a:pt x="5161164" y="706529"/>
                </a:moveTo>
                <a:lnTo>
                  <a:pt x="5169559" y="710252"/>
                </a:lnTo>
                <a:cubicBezTo>
                  <a:pt x="5185768" y="717567"/>
                  <a:pt x="5223201" y="735094"/>
                  <a:pt x="5263326" y="758220"/>
                </a:cubicBezTo>
                <a:cubicBezTo>
                  <a:pt x="5316827" y="789120"/>
                  <a:pt x="5359219" y="820851"/>
                  <a:pt x="5359219" y="820851"/>
                </a:cubicBezTo>
                <a:lnTo>
                  <a:pt x="5336555" y="860113"/>
                </a:lnTo>
                <a:cubicBezTo>
                  <a:pt x="5336555" y="860113"/>
                  <a:pt x="5287907" y="839237"/>
                  <a:pt x="5234405" y="808401"/>
                </a:cubicBezTo>
                <a:cubicBezTo>
                  <a:pt x="5180903" y="777501"/>
                  <a:pt x="5138513" y="745771"/>
                  <a:pt x="5138513" y="745771"/>
                </a:cubicBezTo>
                <a:close/>
                <a:moveTo>
                  <a:pt x="3576404" y="706525"/>
                </a:moveTo>
                <a:lnTo>
                  <a:pt x="3576470" y="706525"/>
                </a:lnTo>
                <a:lnTo>
                  <a:pt x="3576458" y="706547"/>
                </a:lnTo>
                <a:close/>
                <a:moveTo>
                  <a:pt x="4368680" y="706516"/>
                </a:moveTo>
                <a:lnTo>
                  <a:pt x="4368743" y="706516"/>
                </a:lnTo>
                <a:lnTo>
                  <a:pt x="4368734" y="706538"/>
                </a:lnTo>
                <a:close/>
                <a:moveTo>
                  <a:pt x="5161113" y="706508"/>
                </a:moveTo>
                <a:lnTo>
                  <a:pt x="5161176" y="706508"/>
                </a:lnTo>
                <a:lnTo>
                  <a:pt x="5161164" y="706529"/>
                </a:lnTo>
                <a:close/>
                <a:moveTo>
                  <a:pt x="5953539" y="706500"/>
                </a:moveTo>
                <a:cubicBezTo>
                  <a:pt x="5953539" y="706500"/>
                  <a:pt x="6002251" y="727376"/>
                  <a:pt x="6055753" y="758212"/>
                </a:cubicBezTo>
                <a:lnTo>
                  <a:pt x="6114357" y="795199"/>
                </a:lnTo>
                <a:lnTo>
                  <a:pt x="6114357" y="853478"/>
                </a:lnTo>
                <a:lnTo>
                  <a:pt x="6097938" y="845813"/>
                </a:lnTo>
                <a:cubicBezTo>
                  <a:pt x="6079072" y="836739"/>
                  <a:pt x="6053519" y="823811"/>
                  <a:pt x="6026769" y="808393"/>
                </a:cubicBezTo>
                <a:cubicBezTo>
                  <a:pt x="5973268" y="777493"/>
                  <a:pt x="5930874" y="745763"/>
                  <a:pt x="5930874" y="745763"/>
                </a:cubicBezTo>
                <a:close/>
                <a:moveTo>
                  <a:pt x="669878" y="554677"/>
                </a:moveTo>
                <a:lnTo>
                  <a:pt x="715206" y="554677"/>
                </a:lnTo>
                <a:cubicBezTo>
                  <a:pt x="715206" y="554677"/>
                  <a:pt x="721525" y="607283"/>
                  <a:pt x="721525" y="669084"/>
                </a:cubicBezTo>
                <a:cubicBezTo>
                  <a:pt x="721525" y="730884"/>
                  <a:pt x="715206" y="783426"/>
                  <a:pt x="715206" y="783426"/>
                </a:cubicBezTo>
                <a:lnTo>
                  <a:pt x="669878" y="783426"/>
                </a:lnTo>
                <a:cubicBezTo>
                  <a:pt x="669878" y="783426"/>
                  <a:pt x="663556" y="730819"/>
                  <a:pt x="663556" y="669084"/>
                </a:cubicBezTo>
                <a:cubicBezTo>
                  <a:pt x="663556" y="607347"/>
                  <a:pt x="669878" y="554677"/>
                  <a:pt x="669878" y="554677"/>
                </a:cubicBezTo>
                <a:close/>
                <a:moveTo>
                  <a:pt x="1462306" y="554668"/>
                </a:moveTo>
                <a:lnTo>
                  <a:pt x="1507634" y="554668"/>
                </a:lnTo>
                <a:cubicBezTo>
                  <a:pt x="1507634" y="554668"/>
                  <a:pt x="1513955" y="607275"/>
                  <a:pt x="1513955" y="669075"/>
                </a:cubicBezTo>
                <a:cubicBezTo>
                  <a:pt x="1513955" y="730876"/>
                  <a:pt x="1507634" y="783418"/>
                  <a:pt x="1507634" y="783418"/>
                </a:cubicBezTo>
                <a:lnTo>
                  <a:pt x="1462306" y="783418"/>
                </a:lnTo>
                <a:cubicBezTo>
                  <a:pt x="1462306" y="783418"/>
                  <a:pt x="1455985" y="730811"/>
                  <a:pt x="1455985" y="669075"/>
                </a:cubicBezTo>
                <a:cubicBezTo>
                  <a:pt x="1455985" y="607339"/>
                  <a:pt x="1462306" y="554668"/>
                  <a:pt x="1462306" y="554668"/>
                </a:cubicBezTo>
                <a:close/>
                <a:moveTo>
                  <a:pt x="2254725" y="554659"/>
                </a:moveTo>
                <a:lnTo>
                  <a:pt x="2300053" y="554659"/>
                </a:lnTo>
                <a:cubicBezTo>
                  <a:pt x="2300053" y="554659"/>
                  <a:pt x="2306378" y="607266"/>
                  <a:pt x="2306378" y="669066"/>
                </a:cubicBezTo>
                <a:cubicBezTo>
                  <a:pt x="2306378" y="730866"/>
                  <a:pt x="2300053" y="783409"/>
                  <a:pt x="2300053" y="783409"/>
                </a:cubicBezTo>
                <a:lnTo>
                  <a:pt x="2254725" y="783409"/>
                </a:lnTo>
                <a:cubicBezTo>
                  <a:pt x="2254725" y="783409"/>
                  <a:pt x="2248468" y="730803"/>
                  <a:pt x="2248468" y="669066"/>
                </a:cubicBezTo>
                <a:cubicBezTo>
                  <a:pt x="2248468" y="607330"/>
                  <a:pt x="2254725" y="554659"/>
                  <a:pt x="2254725" y="554659"/>
                </a:cubicBezTo>
                <a:close/>
                <a:moveTo>
                  <a:pt x="3047085" y="554651"/>
                </a:moveTo>
                <a:lnTo>
                  <a:pt x="3092409" y="554651"/>
                </a:lnTo>
                <a:cubicBezTo>
                  <a:pt x="3092409" y="554651"/>
                  <a:pt x="3098732" y="607258"/>
                  <a:pt x="3098732" y="669057"/>
                </a:cubicBezTo>
                <a:cubicBezTo>
                  <a:pt x="3098732" y="730858"/>
                  <a:pt x="3092409" y="783400"/>
                  <a:pt x="3092409" y="783400"/>
                </a:cubicBezTo>
                <a:lnTo>
                  <a:pt x="3047085" y="783400"/>
                </a:lnTo>
                <a:cubicBezTo>
                  <a:pt x="3047085" y="783400"/>
                  <a:pt x="3040828" y="730794"/>
                  <a:pt x="3040828" y="669057"/>
                </a:cubicBezTo>
                <a:cubicBezTo>
                  <a:pt x="3040828" y="607322"/>
                  <a:pt x="3047085" y="554651"/>
                  <a:pt x="3047085" y="554651"/>
                </a:cubicBezTo>
                <a:close/>
                <a:moveTo>
                  <a:pt x="3839502" y="554642"/>
                </a:moveTo>
                <a:lnTo>
                  <a:pt x="3884741" y="554642"/>
                </a:lnTo>
                <a:cubicBezTo>
                  <a:pt x="3884741" y="554642"/>
                  <a:pt x="3891062" y="607249"/>
                  <a:pt x="3891062" y="669049"/>
                </a:cubicBezTo>
                <a:cubicBezTo>
                  <a:pt x="3891062" y="730849"/>
                  <a:pt x="3884741" y="783391"/>
                  <a:pt x="3884741" y="783391"/>
                </a:cubicBezTo>
                <a:lnTo>
                  <a:pt x="3839502" y="783391"/>
                </a:lnTo>
                <a:cubicBezTo>
                  <a:pt x="3839502" y="783391"/>
                  <a:pt x="3833245" y="730786"/>
                  <a:pt x="3833245" y="669049"/>
                </a:cubicBezTo>
                <a:cubicBezTo>
                  <a:pt x="3833245" y="607313"/>
                  <a:pt x="3839502" y="554642"/>
                  <a:pt x="3839502" y="554642"/>
                </a:cubicBezTo>
                <a:close/>
                <a:moveTo>
                  <a:pt x="4631846" y="554634"/>
                </a:moveTo>
                <a:lnTo>
                  <a:pt x="4677177" y="554634"/>
                </a:lnTo>
                <a:cubicBezTo>
                  <a:pt x="4677177" y="554634"/>
                  <a:pt x="4683497" y="607241"/>
                  <a:pt x="4683497" y="669041"/>
                </a:cubicBezTo>
                <a:cubicBezTo>
                  <a:pt x="4683497" y="730840"/>
                  <a:pt x="4677177" y="783383"/>
                  <a:pt x="4677177" y="783383"/>
                </a:cubicBezTo>
                <a:lnTo>
                  <a:pt x="4631846" y="783383"/>
                </a:lnTo>
                <a:cubicBezTo>
                  <a:pt x="4631846" y="783383"/>
                  <a:pt x="4625590" y="730777"/>
                  <a:pt x="4625590" y="669041"/>
                </a:cubicBezTo>
                <a:cubicBezTo>
                  <a:pt x="4625590" y="607305"/>
                  <a:pt x="4631846" y="554634"/>
                  <a:pt x="4631846" y="554634"/>
                </a:cubicBezTo>
                <a:close/>
                <a:moveTo>
                  <a:pt x="5424277" y="554625"/>
                </a:moveTo>
                <a:lnTo>
                  <a:pt x="5469603" y="554625"/>
                </a:lnTo>
                <a:cubicBezTo>
                  <a:pt x="5469603" y="554625"/>
                  <a:pt x="5475923" y="607232"/>
                  <a:pt x="5475923" y="669033"/>
                </a:cubicBezTo>
                <a:cubicBezTo>
                  <a:pt x="5475923" y="730831"/>
                  <a:pt x="5469603" y="783375"/>
                  <a:pt x="5469603" y="783375"/>
                </a:cubicBezTo>
                <a:lnTo>
                  <a:pt x="5424277" y="783375"/>
                </a:lnTo>
                <a:cubicBezTo>
                  <a:pt x="5424277" y="783375"/>
                  <a:pt x="5418020" y="730768"/>
                  <a:pt x="5418020" y="669033"/>
                </a:cubicBezTo>
                <a:cubicBezTo>
                  <a:pt x="5418020" y="607296"/>
                  <a:pt x="5424277" y="554625"/>
                  <a:pt x="5424277" y="554625"/>
                </a:cubicBezTo>
                <a:close/>
                <a:moveTo>
                  <a:pt x="6114357" y="484427"/>
                </a:moveTo>
                <a:lnTo>
                  <a:pt x="6114357" y="542706"/>
                </a:lnTo>
                <a:lnTo>
                  <a:pt x="6055753" y="579705"/>
                </a:lnTo>
                <a:cubicBezTo>
                  <a:pt x="6002251" y="610606"/>
                  <a:pt x="5953539" y="631420"/>
                  <a:pt x="5953539" y="631420"/>
                </a:cubicBezTo>
                <a:lnTo>
                  <a:pt x="5930874" y="592154"/>
                </a:lnTo>
                <a:cubicBezTo>
                  <a:pt x="5930874" y="592154"/>
                  <a:pt x="5973268" y="560426"/>
                  <a:pt x="6026769" y="529526"/>
                </a:cubicBezTo>
                <a:cubicBezTo>
                  <a:pt x="6053519" y="514075"/>
                  <a:pt x="6079072" y="501147"/>
                  <a:pt x="6097938" y="492081"/>
                </a:cubicBezTo>
                <a:close/>
                <a:moveTo>
                  <a:pt x="10610" y="477902"/>
                </a:moveTo>
                <a:lnTo>
                  <a:pt x="19006" y="481613"/>
                </a:lnTo>
                <a:cubicBezTo>
                  <a:pt x="35214" y="488915"/>
                  <a:pt x="72646" y="506417"/>
                  <a:pt x="112773" y="529592"/>
                </a:cubicBezTo>
                <a:cubicBezTo>
                  <a:pt x="166274" y="560492"/>
                  <a:pt x="208667" y="592221"/>
                  <a:pt x="208667" y="592221"/>
                </a:cubicBezTo>
                <a:lnTo>
                  <a:pt x="186002" y="631484"/>
                </a:lnTo>
                <a:cubicBezTo>
                  <a:pt x="186002" y="631484"/>
                  <a:pt x="137290" y="610607"/>
                  <a:pt x="83851" y="579772"/>
                </a:cubicBezTo>
                <a:cubicBezTo>
                  <a:pt x="57101" y="564322"/>
                  <a:pt x="33128" y="548665"/>
                  <a:pt x="15842" y="536870"/>
                </a:cubicBezTo>
                <a:lnTo>
                  <a:pt x="0" y="525789"/>
                </a:lnTo>
                <a:lnTo>
                  <a:pt x="0" y="496282"/>
                </a:lnTo>
                <a:close/>
                <a:moveTo>
                  <a:pt x="802980" y="477893"/>
                </a:moveTo>
                <a:lnTo>
                  <a:pt x="811375" y="481605"/>
                </a:lnTo>
                <a:cubicBezTo>
                  <a:pt x="827585" y="488907"/>
                  <a:pt x="865017" y="506408"/>
                  <a:pt x="905144" y="529583"/>
                </a:cubicBezTo>
                <a:cubicBezTo>
                  <a:pt x="958645" y="560483"/>
                  <a:pt x="1001037" y="592212"/>
                  <a:pt x="1001037" y="592212"/>
                </a:cubicBezTo>
                <a:lnTo>
                  <a:pt x="978375" y="631476"/>
                </a:lnTo>
                <a:cubicBezTo>
                  <a:pt x="978375" y="631476"/>
                  <a:pt x="929661" y="610598"/>
                  <a:pt x="876221" y="579763"/>
                </a:cubicBezTo>
                <a:cubicBezTo>
                  <a:pt x="822721" y="548864"/>
                  <a:pt x="780328" y="517134"/>
                  <a:pt x="780328" y="517134"/>
                </a:cubicBezTo>
                <a:close/>
                <a:moveTo>
                  <a:pt x="1595408" y="477883"/>
                </a:moveTo>
                <a:lnTo>
                  <a:pt x="1603803" y="481596"/>
                </a:lnTo>
                <a:cubicBezTo>
                  <a:pt x="1620013" y="488898"/>
                  <a:pt x="1657445" y="506399"/>
                  <a:pt x="1697573" y="529573"/>
                </a:cubicBezTo>
                <a:cubicBezTo>
                  <a:pt x="1751048" y="560474"/>
                  <a:pt x="1793445" y="592204"/>
                  <a:pt x="1793445" y="592204"/>
                </a:cubicBezTo>
                <a:lnTo>
                  <a:pt x="1770778" y="631468"/>
                </a:lnTo>
                <a:cubicBezTo>
                  <a:pt x="1770778" y="631468"/>
                  <a:pt x="1722063" y="610590"/>
                  <a:pt x="1668650" y="579754"/>
                </a:cubicBezTo>
                <a:cubicBezTo>
                  <a:pt x="1615147" y="548855"/>
                  <a:pt x="1572757" y="517125"/>
                  <a:pt x="1572757" y="517125"/>
                </a:cubicBezTo>
                <a:close/>
                <a:moveTo>
                  <a:pt x="10559" y="477878"/>
                </a:moveTo>
                <a:lnTo>
                  <a:pt x="10623" y="477878"/>
                </a:lnTo>
                <a:lnTo>
                  <a:pt x="10610" y="477902"/>
                </a:lnTo>
                <a:close/>
                <a:moveTo>
                  <a:pt x="2387827" y="477874"/>
                </a:moveTo>
                <a:lnTo>
                  <a:pt x="2396222" y="481588"/>
                </a:lnTo>
                <a:cubicBezTo>
                  <a:pt x="2412436" y="488890"/>
                  <a:pt x="2449861" y="506391"/>
                  <a:pt x="2489991" y="529565"/>
                </a:cubicBezTo>
                <a:cubicBezTo>
                  <a:pt x="2543492" y="560465"/>
                  <a:pt x="2585884" y="592195"/>
                  <a:pt x="2585884" y="592195"/>
                </a:cubicBezTo>
                <a:lnTo>
                  <a:pt x="2563219" y="631458"/>
                </a:lnTo>
                <a:cubicBezTo>
                  <a:pt x="2563219" y="631458"/>
                  <a:pt x="2514504" y="610581"/>
                  <a:pt x="2461070" y="579746"/>
                </a:cubicBezTo>
                <a:cubicBezTo>
                  <a:pt x="2407568" y="548847"/>
                  <a:pt x="2365178" y="517115"/>
                  <a:pt x="2365178" y="517115"/>
                </a:cubicBezTo>
                <a:close/>
                <a:moveTo>
                  <a:pt x="582212" y="477874"/>
                </a:moveTo>
                <a:lnTo>
                  <a:pt x="604877" y="517139"/>
                </a:lnTo>
                <a:cubicBezTo>
                  <a:pt x="604877" y="517139"/>
                  <a:pt x="562483" y="548867"/>
                  <a:pt x="508984" y="579766"/>
                </a:cubicBezTo>
                <a:cubicBezTo>
                  <a:pt x="455485" y="610668"/>
                  <a:pt x="406771" y="631480"/>
                  <a:pt x="406771" y="631480"/>
                </a:cubicBezTo>
                <a:lnTo>
                  <a:pt x="384109" y="592216"/>
                </a:lnTo>
                <a:cubicBezTo>
                  <a:pt x="384109" y="592216"/>
                  <a:pt x="426499" y="560487"/>
                  <a:pt x="480000" y="529587"/>
                </a:cubicBezTo>
                <a:cubicBezTo>
                  <a:pt x="533501" y="498686"/>
                  <a:pt x="582212" y="477874"/>
                  <a:pt x="582212" y="477874"/>
                </a:cubicBezTo>
                <a:close/>
                <a:moveTo>
                  <a:pt x="802928" y="477870"/>
                </a:moveTo>
                <a:lnTo>
                  <a:pt x="802992" y="477870"/>
                </a:lnTo>
                <a:lnTo>
                  <a:pt x="802980" y="477893"/>
                </a:lnTo>
                <a:close/>
                <a:moveTo>
                  <a:pt x="3180246" y="477866"/>
                </a:moveTo>
                <a:lnTo>
                  <a:pt x="3188642" y="481579"/>
                </a:lnTo>
                <a:cubicBezTo>
                  <a:pt x="3204849" y="488880"/>
                  <a:pt x="3242281" y="506381"/>
                  <a:pt x="3282411" y="529556"/>
                </a:cubicBezTo>
                <a:cubicBezTo>
                  <a:pt x="3335909" y="560456"/>
                  <a:pt x="3378302" y="592186"/>
                  <a:pt x="3378302" y="592186"/>
                </a:cubicBezTo>
                <a:lnTo>
                  <a:pt x="3355638" y="631450"/>
                </a:lnTo>
                <a:cubicBezTo>
                  <a:pt x="3355638" y="631450"/>
                  <a:pt x="3306989" y="610573"/>
                  <a:pt x="3253486" y="579738"/>
                </a:cubicBezTo>
                <a:cubicBezTo>
                  <a:pt x="3199986" y="548838"/>
                  <a:pt x="3157594" y="517107"/>
                  <a:pt x="3157594" y="517107"/>
                </a:cubicBezTo>
                <a:close/>
                <a:moveTo>
                  <a:pt x="1374587" y="477865"/>
                </a:moveTo>
                <a:lnTo>
                  <a:pt x="1397251" y="517129"/>
                </a:lnTo>
                <a:cubicBezTo>
                  <a:pt x="1397251" y="517129"/>
                  <a:pt x="1354860" y="548859"/>
                  <a:pt x="1301356" y="579757"/>
                </a:cubicBezTo>
                <a:cubicBezTo>
                  <a:pt x="1247857" y="610658"/>
                  <a:pt x="1199144" y="631471"/>
                  <a:pt x="1199144" y="631471"/>
                </a:cubicBezTo>
                <a:lnTo>
                  <a:pt x="1176479" y="592207"/>
                </a:lnTo>
                <a:cubicBezTo>
                  <a:pt x="1176479" y="592207"/>
                  <a:pt x="1218872" y="560479"/>
                  <a:pt x="1272371" y="529577"/>
                </a:cubicBezTo>
                <a:cubicBezTo>
                  <a:pt x="1325877" y="498678"/>
                  <a:pt x="1374587" y="477865"/>
                  <a:pt x="1374587" y="477865"/>
                </a:cubicBezTo>
                <a:close/>
                <a:moveTo>
                  <a:pt x="1595356" y="477861"/>
                </a:moveTo>
                <a:lnTo>
                  <a:pt x="1595422" y="477861"/>
                </a:lnTo>
                <a:lnTo>
                  <a:pt x="1595408" y="477883"/>
                </a:lnTo>
                <a:close/>
                <a:moveTo>
                  <a:pt x="3972581" y="477857"/>
                </a:moveTo>
                <a:lnTo>
                  <a:pt x="3980976" y="481571"/>
                </a:lnTo>
                <a:cubicBezTo>
                  <a:pt x="3997184" y="488872"/>
                  <a:pt x="4034618" y="506372"/>
                  <a:pt x="4074744" y="529548"/>
                </a:cubicBezTo>
                <a:cubicBezTo>
                  <a:pt x="4128245" y="560448"/>
                  <a:pt x="4170638" y="592178"/>
                  <a:pt x="4170638" y="592178"/>
                </a:cubicBezTo>
                <a:lnTo>
                  <a:pt x="4147972" y="631442"/>
                </a:lnTo>
                <a:cubicBezTo>
                  <a:pt x="4147972" y="631442"/>
                  <a:pt x="4099326" y="610565"/>
                  <a:pt x="4045823" y="579729"/>
                </a:cubicBezTo>
                <a:cubicBezTo>
                  <a:pt x="3992320" y="548829"/>
                  <a:pt x="3949930" y="517098"/>
                  <a:pt x="3949930" y="517098"/>
                </a:cubicBezTo>
                <a:close/>
                <a:moveTo>
                  <a:pt x="2167008" y="477856"/>
                </a:moveTo>
                <a:lnTo>
                  <a:pt x="2189673" y="517120"/>
                </a:lnTo>
                <a:cubicBezTo>
                  <a:pt x="2189673" y="517120"/>
                  <a:pt x="2147282" y="548850"/>
                  <a:pt x="2093772" y="579749"/>
                </a:cubicBezTo>
                <a:cubicBezTo>
                  <a:pt x="2040268" y="610650"/>
                  <a:pt x="1991555" y="631463"/>
                  <a:pt x="1991555" y="631463"/>
                </a:cubicBezTo>
                <a:lnTo>
                  <a:pt x="1968893" y="592199"/>
                </a:lnTo>
                <a:cubicBezTo>
                  <a:pt x="1968893" y="592199"/>
                  <a:pt x="2011281" y="560470"/>
                  <a:pt x="2064785" y="529568"/>
                </a:cubicBezTo>
                <a:cubicBezTo>
                  <a:pt x="2118294" y="498668"/>
                  <a:pt x="2167008" y="477856"/>
                  <a:pt x="2167008" y="477856"/>
                </a:cubicBezTo>
                <a:close/>
                <a:moveTo>
                  <a:pt x="2387778" y="477853"/>
                </a:moveTo>
                <a:lnTo>
                  <a:pt x="2387841" y="477853"/>
                </a:lnTo>
                <a:lnTo>
                  <a:pt x="2387827" y="477874"/>
                </a:lnTo>
                <a:close/>
                <a:moveTo>
                  <a:pt x="4764949" y="477849"/>
                </a:moveTo>
                <a:lnTo>
                  <a:pt x="4773345" y="481561"/>
                </a:lnTo>
                <a:cubicBezTo>
                  <a:pt x="4789552" y="488863"/>
                  <a:pt x="4826985" y="506364"/>
                  <a:pt x="4867111" y="529539"/>
                </a:cubicBezTo>
                <a:cubicBezTo>
                  <a:pt x="4920613" y="560439"/>
                  <a:pt x="4963005" y="592170"/>
                  <a:pt x="4963005" y="592170"/>
                </a:cubicBezTo>
                <a:lnTo>
                  <a:pt x="4940339" y="631433"/>
                </a:lnTo>
                <a:cubicBezTo>
                  <a:pt x="4940339" y="631433"/>
                  <a:pt x="4891691" y="610556"/>
                  <a:pt x="4838187" y="579721"/>
                </a:cubicBezTo>
                <a:cubicBezTo>
                  <a:pt x="4784686" y="548819"/>
                  <a:pt x="4742295" y="517090"/>
                  <a:pt x="4742295" y="517090"/>
                </a:cubicBezTo>
                <a:close/>
                <a:moveTo>
                  <a:pt x="2959430" y="477848"/>
                </a:moveTo>
                <a:lnTo>
                  <a:pt x="2982097" y="517110"/>
                </a:lnTo>
                <a:cubicBezTo>
                  <a:pt x="2982097" y="517110"/>
                  <a:pt x="2939703" y="548842"/>
                  <a:pt x="2886199" y="579741"/>
                </a:cubicBezTo>
                <a:cubicBezTo>
                  <a:pt x="2832699" y="610641"/>
                  <a:pt x="2783985" y="631454"/>
                  <a:pt x="2783985" y="631454"/>
                </a:cubicBezTo>
                <a:lnTo>
                  <a:pt x="2761321" y="592191"/>
                </a:lnTo>
                <a:cubicBezTo>
                  <a:pt x="2761321" y="592191"/>
                  <a:pt x="2803715" y="560460"/>
                  <a:pt x="2857216" y="529560"/>
                </a:cubicBezTo>
                <a:cubicBezTo>
                  <a:pt x="2910714" y="498659"/>
                  <a:pt x="2959430" y="477848"/>
                  <a:pt x="2959430" y="477848"/>
                </a:cubicBezTo>
                <a:close/>
                <a:moveTo>
                  <a:pt x="3180193" y="477844"/>
                </a:moveTo>
                <a:lnTo>
                  <a:pt x="3180258" y="477844"/>
                </a:lnTo>
                <a:lnTo>
                  <a:pt x="3180246" y="477866"/>
                </a:lnTo>
                <a:close/>
                <a:moveTo>
                  <a:pt x="5557376" y="477840"/>
                </a:moveTo>
                <a:lnTo>
                  <a:pt x="5565773" y="481553"/>
                </a:lnTo>
                <a:cubicBezTo>
                  <a:pt x="5581980" y="488855"/>
                  <a:pt x="5619411" y="506355"/>
                  <a:pt x="5659540" y="529531"/>
                </a:cubicBezTo>
                <a:cubicBezTo>
                  <a:pt x="5713039" y="560431"/>
                  <a:pt x="5755429" y="592159"/>
                  <a:pt x="5755429" y="592159"/>
                </a:cubicBezTo>
                <a:lnTo>
                  <a:pt x="5732767" y="631425"/>
                </a:lnTo>
                <a:cubicBezTo>
                  <a:pt x="5732767" y="631425"/>
                  <a:pt x="5684054" y="610548"/>
                  <a:pt x="5630617" y="579711"/>
                </a:cubicBezTo>
                <a:cubicBezTo>
                  <a:pt x="5577117" y="548811"/>
                  <a:pt x="5534723" y="517081"/>
                  <a:pt x="5534723" y="517081"/>
                </a:cubicBezTo>
                <a:close/>
                <a:moveTo>
                  <a:pt x="3751778" y="477839"/>
                </a:moveTo>
                <a:lnTo>
                  <a:pt x="3774444" y="517102"/>
                </a:lnTo>
                <a:cubicBezTo>
                  <a:pt x="3774444" y="517102"/>
                  <a:pt x="3732053" y="548833"/>
                  <a:pt x="3678554" y="579733"/>
                </a:cubicBezTo>
                <a:cubicBezTo>
                  <a:pt x="3625053" y="610633"/>
                  <a:pt x="3576342" y="631445"/>
                  <a:pt x="3576342" y="631445"/>
                </a:cubicBezTo>
                <a:lnTo>
                  <a:pt x="3553675" y="592181"/>
                </a:lnTo>
                <a:lnTo>
                  <a:pt x="3553741" y="592181"/>
                </a:lnTo>
                <a:cubicBezTo>
                  <a:pt x="3553741" y="592181"/>
                  <a:pt x="3596135" y="560451"/>
                  <a:pt x="3649632" y="529551"/>
                </a:cubicBezTo>
                <a:cubicBezTo>
                  <a:pt x="3703129" y="498651"/>
                  <a:pt x="3751778" y="477839"/>
                  <a:pt x="3751778" y="477839"/>
                </a:cubicBezTo>
                <a:close/>
                <a:moveTo>
                  <a:pt x="3972529" y="477836"/>
                </a:moveTo>
                <a:lnTo>
                  <a:pt x="3972594" y="477836"/>
                </a:lnTo>
                <a:lnTo>
                  <a:pt x="3972581" y="477857"/>
                </a:lnTo>
                <a:close/>
                <a:moveTo>
                  <a:pt x="4544124" y="477830"/>
                </a:moveTo>
                <a:lnTo>
                  <a:pt x="4566789" y="517093"/>
                </a:lnTo>
                <a:cubicBezTo>
                  <a:pt x="4566789" y="517093"/>
                  <a:pt x="4524397" y="548823"/>
                  <a:pt x="4470896" y="579723"/>
                </a:cubicBezTo>
                <a:cubicBezTo>
                  <a:pt x="4417395" y="610624"/>
                  <a:pt x="4368680" y="631437"/>
                  <a:pt x="4368680" y="631437"/>
                </a:cubicBezTo>
                <a:lnTo>
                  <a:pt x="4346019" y="592173"/>
                </a:lnTo>
                <a:lnTo>
                  <a:pt x="4346083" y="592173"/>
                </a:lnTo>
                <a:cubicBezTo>
                  <a:pt x="4346083" y="592173"/>
                  <a:pt x="4388475" y="560443"/>
                  <a:pt x="4441974" y="529543"/>
                </a:cubicBezTo>
                <a:cubicBezTo>
                  <a:pt x="4495475" y="498642"/>
                  <a:pt x="4544124" y="477830"/>
                  <a:pt x="4544124" y="477830"/>
                </a:cubicBezTo>
                <a:close/>
                <a:moveTo>
                  <a:pt x="4764899" y="477826"/>
                </a:moveTo>
                <a:lnTo>
                  <a:pt x="4764961" y="477826"/>
                </a:lnTo>
                <a:lnTo>
                  <a:pt x="4764949" y="477849"/>
                </a:lnTo>
                <a:close/>
                <a:moveTo>
                  <a:pt x="5336492" y="477821"/>
                </a:moveTo>
                <a:lnTo>
                  <a:pt x="5359156" y="517085"/>
                </a:lnTo>
                <a:cubicBezTo>
                  <a:pt x="5359156" y="517085"/>
                  <a:pt x="5316765" y="548814"/>
                  <a:pt x="5263262" y="579715"/>
                </a:cubicBezTo>
                <a:cubicBezTo>
                  <a:pt x="5209762" y="610614"/>
                  <a:pt x="5161048" y="631428"/>
                  <a:pt x="5161048" y="631428"/>
                </a:cubicBezTo>
                <a:lnTo>
                  <a:pt x="5138385" y="592165"/>
                </a:lnTo>
                <a:lnTo>
                  <a:pt x="5138452" y="592165"/>
                </a:lnTo>
                <a:cubicBezTo>
                  <a:pt x="5138452" y="592165"/>
                  <a:pt x="5180843" y="560434"/>
                  <a:pt x="5234343" y="529534"/>
                </a:cubicBezTo>
                <a:cubicBezTo>
                  <a:pt x="5287844" y="498633"/>
                  <a:pt x="5336492" y="477821"/>
                  <a:pt x="5336492" y="477821"/>
                </a:cubicBezTo>
                <a:close/>
                <a:moveTo>
                  <a:pt x="5557325" y="477817"/>
                </a:moveTo>
                <a:lnTo>
                  <a:pt x="5557388" y="477817"/>
                </a:lnTo>
                <a:lnTo>
                  <a:pt x="5557376" y="477840"/>
                </a:lnTo>
                <a:close/>
                <a:moveTo>
                  <a:pt x="273661" y="325933"/>
                </a:moveTo>
                <a:lnTo>
                  <a:pt x="318987" y="325933"/>
                </a:lnTo>
                <a:cubicBezTo>
                  <a:pt x="318987" y="325933"/>
                  <a:pt x="325306" y="378540"/>
                  <a:pt x="325306" y="440339"/>
                </a:cubicBezTo>
                <a:cubicBezTo>
                  <a:pt x="325306" y="502140"/>
                  <a:pt x="318987" y="554681"/>
                  <a:pt x="318987" y="554681"/>
                </a:cubicBezTo>
                <a:lnTo>
                  <a:pt x="273661" y="554681"/>
                </a:lnTo>
                <a:cubicBezTo>
                  <a:pt x="273661" y="554681"/>
                  <a:pt x="267402" y="502075"/>
                  <a:pt x="267402" y="440339"/>
                </a:cubicBezTo>
                <a:cubicBezTo>
                  <a:pt x="267402" y="378603"/>
                  <a:pt x="273661" y="325933"/>
                  <a:pt x="273661" y="325933"/>
                </a:cubicBezTo>
                <a:close/>
                <a:moveTo>
                  <a:pt x="1066095" y="325924"/>
                </a:moveTo>
                <a:lnTo>
                  <a:pt x="1111424" y="325924"/>
                </a:lnTo>
                <a:cubicBezTo>
                  <a:pt x="1111424" y="325924"/>
                  <a:pt x="1117743" y="378531"/>
                  <a:pt x="1117743" y="440330"/>
                </a:cubicBezTo>
                <a:cubicBezTo>
                  <a:pt x="1117743" y="502131"/>
                  <a:pt x="1111424" y="554672"/>
                  <a:pt x="1111424" y="554672"/>
                </a:cubicBezTo>
                <a:lnTo>
                  <a:pt x="1066095" y="554672"/>
                </a:lnTo>
                <a:cubicBezTo>
                  <a:pt x="1066095" y="554672"/>
                  <a:pt x="1059840" y="502066"/>
                  <a:pt x="1059840" y="440330"/>
                </a:cubicBezTo>
                <a:cubicBezTo>
                  <a:pt x="1059840" y="378594"/>
                  <a:pt x="1066095" y="325924"/>
                  <a:pt x="1066095" y="325924"/>
                </a:cubicBezTo>
                <a:close/>
                <a:moveTo>
                  <a:pt x="1858507" y="325916"/>
                </a:moveTo>
                <a:lnTo>
                  <a:pt x="1903833" y="325916"/>
                </a:lnTo>
                <a:cubicBezTo>
                  <a:pt x="1903833" y="325916"/>
                  <a:pt x="1910149" y="378523"/>
                  <a:pt x="1910149" y="440321"/>
                </a:cubicBezTo>
                <a:cubicBezTo>
                  <a:pt x="1910149" y="502122"/>
                  <a:pt x="1903833" y="554664"/>
                  <a:pt x="1903833" y="554664"/>
                </a:cubicBezTo>
                <a:lnTo>
                  <a:pt x="1858507" y="554664"/>
                </a:lnTo>
                <a:cubicBezTo>
                  <a:pt x="1858507" y="554664"/>
                  <a:pt x="1852249" y="502056"/>
                  <a:pt x="1852249" y="440321"/>
                </a:cubicBezTo>
                <a:cubicBezTo>
                  <a:pt x="1852249" y="378585"/>
                  <a:pt x="1858507" y="325916"/>
                  <a:pt x="1858507" y="325916"/>
                </a:cubicBezTo>
                <a:close/>
                <a:moveTo>
                  <a:pt x="2650940" y="325906"/>
                </a:moveTo>
                <a:lnTo>
                  <a:pt x="2696266" y="325906"/>
                </a:lnTo>
                <a:cubicBezTo>
                  <a:pt x="2696266" y="325906"/>
                  <a:pt x="2702585" y="378512"/>
                  <a:pt x="2702585" y="440313"/>
                </a:cubicBezTo>
                <a:cubicBezTo>
                  <a:pt x="2702585" y="502113"/>
                  <a:pt x="2696266" y="554655"/>
                  <a:pt x="2696266" y="554655"/>
                </a:cubicBezTo>
                <a:lnTo>
                  <a:pt x="2650940" y="554655"/>
                </a:lnTo>
                <a:cubicBezTo>
                  <a:pt x="2650940" y="554655"/>
                  <a:pt x="2644684" y="502048"/>
                  <a:pt x="2644684" y="440313"/>
                </a:cubicBezTo>
                <a:cubicBezTo>
                  <a:pt x="2644684" y="378576"/>
                  <a:pt x="2650940" y="325906"/>
                  <a:pt x="2650940" y="325906"/>
                </a:cubicBezTo>
                <a:close/>
                <a:moveTo>
                  <a:pt x="3443358" y="325897"/>
                </a:moveTo>
                <a:lnTo>
                  <a:pt x="3488682" y="325897"/>
                </a:lnTo>
                <a:cubicBezTo>
                  <a:pt x="3488682" y="325897"/>
                  <a:pt x="3495001" y="378503"/>
                  <a:pt x="3495001" y="440304"/>
                </a:cubicBezTo>
                <a:cubicBezTo>
                  <a:pt x="3495001" y="502104"/>
                  <a:pt x="3488682" y="554647"/>
                  <a:pt x="3488682" y="554647"/>
                </a:cubicBezTo>
                <a:lnTo>
                  <a:pt x="3443358" y="554647"/>
                </a:lnTo>
                <a:cubicBezTo>
                  <a:pt x="3443358" y="554647"/>
                  <a:pt x="3437037" y="502039"/>
                  <a:pt x="3437037" y="440304"/>
                </a:cubicBezTo>
                <a:cubicBezTo>
                  <a:pt x="3437037" y="378567"/>
                  <a:pt x="3443358" y="325897"/>
                  <a:pt x="3443358" y="325897"/>
                </a:cubicBezTo>
                <a:close/>
                <a:moveTo>
                  <a:pt x="4235631" y="325887"/>
                </a:moveTo>
                <a:lnTo>
                  <a:pt x="4280961" y="325887"/>
                </a:lnTo>
                <a:cubicBezTo>
                  <a:pt x="4280961" y="325887"/>
                  <a:pt x="4287283" y="378494"/>
                  <a:pt x="4287283" y="440294"/>
                </a:cubicBezTo>
                <a:cubicBezTo>
                  <a:pt x="4287283" y="502096"/>
                  <a:pt x="4280961" y="554638"/>
                  <a:pt x="4280961" y="554638"/>
                </a:cubicBezTo>
                <a:lnTo>
                  <a:pt x="4235631" y="554638"/>
                </a:lnTo>
                <a:cubicBezTo>
                  <a:pt x="4235631" y="554638"/>
                  <a:pt x="4229312" y="502031"/>
                  <a:pt x="4229312" y="440294"/>
                </a:cubicBezTo>
                <a:cubicBezTo>
                  <a:pt x="4229312" y="378558"/>
                  <a:pt x="4235631" y="325887"/>
                  <a:pt x="4235631" y="325887"/>
                </a:cubicBezTo>
                <a:close/>
                <a:moveTo>
                  <a:pt x="5028060" y="325876"/>
                </a:moveTo>
                <a:lnTo>
                  <a:pt x="5073393" y="325876"/>
                </a:lnTo>
                <a:cubicBezTo>
                  <a:pt x="5073393" y="325876"/>
                  <a:pt x="5079711" y="378483"/>
                  <a:pt x="5079711" y="440282"/>
                </a:cubicBezTo>
                <a:cubicBezTo>
                  <a:pt x="5079711" y="502085"/>
                  <a:pt x="5073393" y="554627"/>
                  <a:pt x="5073393" y="554627"/>
                </a:cubicBezTo>
                <a:lnTo>
                  <a:pt x="5028060" y="554627"/>
                </a:lnTo>
                <a:cubicBezTo>
                  <a:pt x="5028060" y="554627"/>
                  <a:pt x="5021739" y="502020"/>
                  <a:pt x="5021739" y="440282"/>
                </a:cubicBezTo>
                <a:cubicBezTo>
                  <a:pt x="5021739" y="378547"/>
                  <a:pt x="5028060" y="325876"/>
                  <a:pt x="5028060" y="325876"/>
                </a:cubicBezTo>
                <a:close/>
                <a:moveTo>
                  <a:pt x="5820488" y="325870"/>
                </a:moveTo>
                <a:lnTo>
                  <a:pt x="5865816" y="325870"/>
                </a:lnTo>
                <a:cubicBezTo>
                  <a:pt x="5865816" y="325870"/>
                  <a:pt x="5872137" y="378477"/>
                  <a:pt x="5872137" y="440276"/>
                </a:cubicBezTo>
                <a:cubicBezTo>
                  <a:pt x="5872137" y="502078"/>
                  <a:pt x="5865816" y="554621"/>
                  <a:pt x="5865816" y="554621"/>
                </a:cubicBezTo>
                <a:lnTo>
                  <a:pt x="5820488" y="554621"/>
                </a:lnTo>
                <a:cubicBezTo>
                  <a:pt x="5820488" y="554621"/>
                  <a:pt x="5814231" y="502014"/>
                  <a:pt x="5814231" y="440276"/>
                </a:cubicBezTo>
                <a:cubicBezTo>
                  <a:pt x="5814231" y="378541"/>
                  <a:pt x="5820488" y="325870"/>
                  <a:pt x="5820488" y="325870"/>
                </a:cubicBezTo>
                <a:close/>
                <a:moveTo>
                  <a:pt x="406823" y="249148"/>
                </a:moveTo>
                <a:lnTo>
                  <a:pt x="415219" y="252861"/>
                </a:lnTo>
                <a:cubicBezTo>
                  <a:pt x="431427" y="260162"/>
                  <a:pt x="468858" y="277663"/>
                  <a:pt x="508984" y="300838"/>
                </a:cubicBezTo>
                <a:cubicBezTo>
                  <a:pt x="562483" y="331738"/>
                  <a:pt x="604877" y="363468"/>
                  <a:pt x="604877" y="363468"/>
                </a:cubicBezTo>
                <a:lnTo>
                  <a:pt x="582212" y="402731"/>
                </a:lnTo>
                <a:cubicBezTo>
                  <a:pt x="582212" y="402731"/>
                  <a:pt x="533501" y="381854"/>
                  <a:pt x="480064" y="351018"/>
                </a:cubicBezTo>
                <a:cubicBezTo>
                  <a:pt x="426563" y="320119"/>
                  <a:pt x="384172" y="288389"/>
                  <a:pt x="384172" y="288389"/>
                </a:cubicBezTo>
                <a:close/>
                <a:moveTo>
                  <a:pt x="1199194" y="249139"/>
                </a:moveTo>
                <a:lnTo>
                  <a:pt x="1207591" y="252852"/>
                </a:lnTo>
                <a:cubicBezTo>
                  <a:pt x="1223798" y="260153"/>
                  <a:pt x="1261232" y="277654"/>
                  <a:pt x="1301358" y="300829"/>
                </a:cubicBezTo>
                <a:cubicBezTo>
                  <a:pt x="1354860" y="331729"/>
                  <a:pt x="1397251" y="363459"/>
                  <a:pt x="1397251" y="363459"/>
                </a:cubicBezTo>
                <a:lnTo>
                  <a:pt x="1374587" y="402722"/>
                </a:lnTo>
                <a:cubicBezTo>
                  <a:pt x="1374587" y="402722"/>
                  <a:pt x="1325877" y="381846"/>
                  <a:pt x="1272437" y="351009"/>
                </a:cubicBezTo>
                <a:cubicBezTo>
                  <a:pt x="1218935" y="320110"/>
                  <a:pt x="1176543" y="288380"/>
                  <a:pt x="1176543" y="288380"/>
                </a:cubicBezTo>
                <a:close/>
                <a:moveTo>
                  <a:pt x="185939" y="249131"/>
                </a:moveTo>
                <a:lnTo>
                  <a:pt x="208602" y="288393"/>
                </a:lnTo>
                <a:cubicBezTo>
                  <a:pt x="208602" y="288393"/>
                  <a:pt x="166212" y="320123"/>
                  <a:pt x="112710" y="351022"/>
                </a:cubicBezTo>
                <a:cubicBezTo>
                  <a:pt x="59207" y="381924"/>
                  <a:pt x="10495" y="402736"/>
                  <a:pt x="10495" y="402736"/>
                </a:cubicBezTo>
                <a:lnTo>
                  <a:pt x="0" y="384554"/>
                </a:lnTo>
                <a:lnTo>
                  <a:pt x="0" y="354782"/>
                </a:lnTo>
                <a:lnTo>
                  <a:pt x="15778" y="343745"/>
                </a:lnTo>
                <a:cubicBezTo>
                  <a:pt x="33064" y="331950"/>
                  <a:pt x="57037" y="316293"/>
                  <a:pt x="83787" y="300843"/>
                </a:cubicBezTo>
                <a:cubicBezTo>
                  <a:pt x="137291" y="269943"/>
                  <a:pt x="185939" y="249131"/>
                  <a:pt x="185939" y="249131"/>
                </a:cubicBezTo>
                <a:close/>
                <a:moveTo>
                  <a:pt x="1991605" y="249130"/>
                </a:moveTo>
                <a:lnTo>
                  <a:pt x="2000001" y="252842"/>
                </a:lnTo>
                <a:cubicBezTo>
                  <a:pt x="2016209" y="260145"/>
                  <a:pt x="2053645" y="277645"/>
                  <a:pt x="2093772" y="300820"/>
                </a:cubicBezTo>
                <a:cubicBezTo>
                  <a:pt x="2147282" y="331720"/>
                  <a:pt x="2189673" y="363450"/>
                  <a:pt x="2189673" y="363450"/>
                </a:cubicBezTo>
                <a:lnTo>
                  <a:pt x="2167008" y="402713"/>
                </a:lnTo>
                <a:cubicBezTo>
                  <a:pt x="2167008" y="402713"/>
                  <a:pt x="2118294" y="381837"/>
                  <a:pt x="2064848" y="351000"/>
                </a:cubicBezTo>
                <a:cubicBezTo>
                  <a:pt x="2011345" y="320100"/>
                  <a:pt x="1968954" y="288371"/>
                  <a:pt x="1968954" y="288371"/>
                </a:cubicBezTo>
                <a:close/>
                <a:moveTo>
                  <a:pt x="406771" y="249126"/>
                </a:moveTo>
                <a:lnTo>
                  <a:pt x="406836" y="249126"/>
                </a:lnTo>
                <a:lnTo>
                  <a:pt x="406823" y="249148"/>
                </a:lnTo>
                <a:close/>
                <a:moveTo>
                  <a:pt x="978439" y="249122"/>
                </a:moveTo>
                <a:lnTo>
                  <a:pt x="1001101" y="288385"/>
                </a:lnTo>
                <a:cubicBezTo>
                  <a:pt x="1001101" y="288385"/>
                  <a:pt x="958709" y="320114"/>
                  <a:pt x="905206" y="351014"/>
                </a:cubicBezTo>
                <a:cubicBezTo>
                  <a:pt x="851707" y="381915"/>
                  <a:pt x="802992" y="402727"/>
                  <a:pt x="802992" y="402727"/>
                </a:cubicBezTo>
                <a:lnTo>
                  <a:pt x="780328" y="363463"/>
                </a:lnTo>
                <a:cubicBezTo>
                  <a:pt x="780328" y="363463"/>
                  <a:pt x="822721" y="331733"/>
                  <a:pt x="876221" y="300834"/>
                </a:cubicBezTo>
                <a:cubicBezTo>
                  <a:pt x="929723" y="269934"/>
                  <a:pt x="978439" y="249122"/>
                  <a:pt x="978439" y="249122"/>
                </a:cubicBezTo>
                <a:close/>
                <a:moveTo>
                  <a:pt x="2784039" y="249121"/>
                </a:moveTo>
                <a:lnTo>
                  <a:pt x="2792433" y="252833"/>
                </a:lnTo>
                <a:cubicBezTo>
                  <a:pt x="2808644" y="260135"/>
                  <a:pt x="2846075" y="277636"/>
                  <a:pt x="2886199" y="300812"/>
                </a:cubicBezTo>
                <a:cubicBezTo>
                  <a:pt x="2939703" y="331711"/>
                  <a:pt x="2982097" y="363440"/>
                  <a:pt x="2982097" y="363440"/>
                </a:cubicBezTo>
                <a:lnTo>
                  <a:pt x="2959430" y="402704"/>
                </a:lnTo>
                <a:cubicBezTo>
                  <a:pt x="2959430" y="402704"/>
                  <a:pt x="2910714" y="381828"/>
                  <a:pt x="2857283" y="350992"/>
                </a:cubicBezTo>
                <a:cubicBezTo>
                  <a:pt x="2803779" y="320091"/>
                  <a:pt x="2761385" y="288362"/>
                  <a:pt x="2761385" y="288362"/>
                </a:cubicBezTo>
                <a:close/>
                <a:moveTo>
                  <a:pt x="1199144" y="249117"/>
                </a:moveTo>
                <a:lnTo>
                  <a:pt x="1199206" y="249117"/>
                </a:lnTo>
                <a:lnTo>
                  <a:pt x="1199194" y="249139"/>
                </a:lnTo>
                <a:close/>
                <a:moveTo>
                  <a:pt x="3576458" y="249113"/>
                </a:moveTo>
                <a:lnTo>
                  <a:pt x="3584854" y="252824"/>
                </a:lnTo>
                <a:cubicBezTo>
                  <a:pt x="3601064" y="260126"/>
                  <a:pt x="3638493" y="277626"/>
                  <a:pt x="3678618" y="300803"/>
                </a:cubicBezTo>
                <a:cubicBezTo>
                  <a:pt x="3732116" y="331703"/>
                  <a:pt x="3774507" y="363432"/>
                  <a:pt x="3774507" y="363432"/>
                </a:cubicBezTo>
                <a:lnTo>
                  <a:pt x="3751844" y="402695"/>
                </a:lnTo>
                <a:cubicBezTo>
                  <a:pt x="3751844" y="402695"/>
                  <a:pt x="3703131" y="381819"/>
                  <a:pt x="3649698" y="350982"/>
                </a:cubicBezTo>
                <a:cubicBezTo>
                  <a:pt x="3596198" y="320083"/>
                  <a:pt x="3553805" y="288353"/>
                  <a:pt x="3553805" y="288353"/>
                </a:cubicBezTo>
                <a:close/>
                <a:moveTo>
                  <a:pt x="1770778" y="249113"/>
                </a:moveTo>
                <a:lnTo>
                  <a:pt x="1793445" y="288376"/>
                </a:lnTo>
                <a:cubicBezTo>
                  <a:pt x="1793445" y="288376"/>
                  <a:pt x="1751048" y="320105"/>
                  <a:pt x="1697570" y="351005"/>
                </a:cubicBezTo>
                <a:cubicBezTo>
                  <a:pt x="1644069" y="381905"/>
                  <a:pt x="1595356" y="402717"/>
                  <a:pt x="1595356" y="402717"/>
                </a:cubicBezTo>
                <a:lnTo>
                  <a:pt x="1572692" y="363454"/>
                </a:lnTo>
                <a:cubicBezTo>
                  <a:pt x="1572692" y="363454"/>
                  <a:pt x="1615084" y="331724"/>
                  <a:pt x="1668587" y="300825"/>
                </a:cubicBezTo>
                <a:cubicBezTo>
                  <a:pt x="1722063" y="269925"/>
                  <a:pt x="1770778" y="249113"/>
                  <a:pt x="1770778" y="249113"/>
                </a:cubicBezTo>
                <a:close/>
                <a:moveTo>
                  <a:pt x="1991555" y="249108"/>
                </a:moveTo>
                <a:lnTo>
                  <a:pt x="1991620" y="249108"/>
                </a:lnTo>
                <a:lnTo>
                  <a:pt x="1991605" y="249130"/>
                </a:lnTo>
                <a:close/>
                <a:moveTo>
                  <a:pt x="2563219" y="249103"/>
                </a:moveTo>
                <a:lnTo>
                  <a:pt x="2585884" y="288367"/>
                </a:lnTo>
                <a:cubicBezTo>
                  <a:pt x="2585884" y="288367"/>
                  <a:pt x="2543492" y="320096"/>
                  <a:pt x="2489991" y="350996"/>
                </a:cubicBezTo>
                <a:cubicBezTo>
                  <a:pt x="2436487" y="381897"/>
                  <a:pt x="2387778" y="402709"/>
                  <a:pt x="2387778" y="402709"/>
                </a:cubicBezTo>
                <a:lnTo>
                  <a:pt x="2365115" y="363446"/>
                </a:lnTo>
                <a:cubicBezTo>
                  <a:pt x="2365115" y="363446"/>
                  <a:pt x="2407507" y="331716"/>
                  <a:pt x="2461006" y="300816"/>
                </a:cubicBezTo>
                <a:cubicBezTo>
                  <a:pt x="2514504" y="269917"/>
                  <a:pt x="2563219" y="249103"/>
                  <a:pt x="2563219" y="249103"/>
                </a:cubicBezTo>
                <a:close/>
                <a:moveTo>
                  <a:pt x="4368734" y="249102"/>
                </a:moveTo>
                <a:lnTo>
                  <a:pt x="4377133" y="252815"/>
                </a:lnTo>
                <a:cubicBezTo>
                  <a:pt x="4393335" y="260117"/>
                  <a:pt x="4430767" y="277617"/>
                  <a:pt x="4470896" y="300793"/>
                </a:cubicBezTo>
                <a:cubicBezTo>
                  <a:pt x="4524397" y="331694"/>
                  <a:pt x="4566786" y="363423"/>
                  <a:pt x="4566786" y="363423"/>
                </a:cubicBezTo>
                <a:lnTo>
                  <a:pt x="4544124" y="402687"/>
                </a:lnTo>
                <a:cubicBezTo>
                  <a:pt x="4544124" y="402687"/>
                  <a:pt x="4495475" y="381809"/>
                  <a:pt x="4441974" y="350973"/>
                </a:cubicBezTo>
                <a:cubicBezTo>
                  <a:pt x="4388473" y="320074"/>
                  <a:pt x="4346083" y="288343"/>
                  <a:pt x="4346083" y="288343"/>
                </a:cubicBezTo>
                <a:close/>
                <a:moveTo>
                  <a:pt x="2783988" y="249099"/>
                </a:moveTo>
                <a:lnTo>
                  <a:pt x="2784048" y="249099"/>
                </a:lnTo>
                <a:lnTo>
                  <a:pt x="2784039" y="249121"/>
                </a:lnTo>
                <a:close/>
                <a:moveTo>
                  <a:pt x="3355572" y="249094"/>
                </a:moveTo>
                <a:lnTo>
                  <a:pt x="3378237" y="288357"/>
                </a:lnTo>
                <a:cubicBezTo>
                  <a:pt x="3378237" y="288357"/>
                  <a:pt x="3335846" y="320087"/>
                  <a:pt x="3282344" y="350987"/>
                </a:cubicBezTo>
                <a:cubicBezTo>
                  <a:pt x="3228845" y="381888"/>
                  <a:pt x="3180130" y="402700"/>
                  <a:pt x="3180130" y="402700"/>
                </a:cubicBezTo>
                <a:lnTo>
                  <a:pt x="3157465" y="363436"/>
                </a:lnTo>
                <a:lnTo>
                  <a:pt x="3157529" y="363436"/>
                </a:lnTo>
                <a:cubicBezTo>
                  <a:pt x="3157529" y="363436"/>
                  <a:pt x="3199921" y="331707"/>
                  <a:pt x="3253423" y="300807"/>
                </a:cubicBezTo>
                <a:cubicBezTo>
                  <a:pt x="3306922" y="269907"/>
                  <a:pt x="3355572" y="249094"/>
                  <a:pt x="3355572" y="249094"/>
                </a:cubicBezTo>
                <a:close/>
                <a:moveTo>
                  <a:pt x="5161164" y="249093"/>
                </a:moveTo>
                <a:lnTo>
                  <a:pt x="5169559" y="252806"/>
                </a:lnTo>
                <a:cubicBezTo>
                  <a:pt x="5185768" y="260108"/>
                  <a:pt x="5223201" y="277609"/>
                  <a:pt x="5263326" y="300783"/>
                </a:cubicBezTo>
                <a:cubicBezTo>
                  <a:pt x="5316827" y="331683"/>
                  <a:pt x="5359219" y="363414"/>
                  <a:pt x="5359219" y="363414"/>
                </a:cubicBezTo>
                <a:lnTo>
                  <a:pt x="5336555" y="402678"/>
                </a:lnTo>
                <a:cubicBezTo>
                  <a:pt x="5336555" y="402678"/>
                  <a:pt x="5287907" y="381800"/>
                  <a:pt x="5234405" y="350965"/>
                </a:cubicBezTo>
                <a:cubicBezTo>
                  <a:pt x="5180903" y="320065"/>
                  <a:pt x="5138513" y="288334"/>
                  <a:pt x="5138513" y="288334"/>
                </a:cubicBezTo>
                <a:close/>
                <a:moveTo>
                  <a:pt x="3576404" y="249089"/>
                </a:moveTo>
                <a:lnTo>
                  <a:pt x="3576470" y="249089"/>
                </a:lnTo>
                <a:lnTo>
                  <a:pt x="3576458" y="249113"/>
                </a:lnTo>
                <a:close/>
                <a:moveTo>
                  <a:pt x="4147907" y="249084"/>
                </a:moveTo>
                <a:lnTo>
                  <a:pt x="4170572" y="288348"/>
                </a:lnTo>
                <a:cubicBezTo>
                  <a:pt x="4170572" y="288348"/>
                  <a:pt x="4128181" y="320078"/>
                  <a:pt x="4074680" y="350978"/>
                </a:cubicBezTo>
                <a:cubicBezTo>
                  <a:pt x="4021176" y="381879"/>
                  <a:pt x="3972463" y="402691"/>
                  <a:pt x="3972463" y="402691"/>
                </a:cubicBezTo>
                <a:lnTo>
                  <a:pt x="3949801" y="363427"/>
                </a:lnTo>
                <a:lnTo>
                  <a:pt x="3949866" y="363427"/>
                </a:lnTo>
                <a:cubicBezTo>
                  <a:pt x="3949866" y="363427"/>
                  <a:pt x="3992258" y="331698"/>
                  <a:pt x="4045760" y="300798"/>
                </a:cubicBezTo>
                <a:cubicBezTo>
                  <a:pt x="4099257" y="269897"/>
                  <a:pt x="4147907" y="249084"/>
                  <a:pt x="4147907" y="249084"/>
                </a:cubicBezTo>
                <a:close/>
                <a:moveTo>
                  <a:pt x="4368680" y="249080"/>
                </a:moveTo>
                <a:lnTo>
                  <a:pt x="4368743" y="249080"/>
                </a:lnTo>
                <a:lnTo>
                  <a:pt x="4368734" y="249102"/>
                </a:lnTo>
                <a:close/>
                <a:moveTo>
                  <a:pt x="4940339" y="249076"/>
                </a:moveTo>
                <a:lnTo>
                  <a:pt x="4963005" y="288339"/>
                </a:lnTo>
                <a:cubicBezTo>
                  <a:pt x="4963005" y="288339"/>
                  <a:pt x="4920613" y="320070"/>
                  <a:pt x="4867111" y="350969"/>
                </a:cubicBezTo>
                <a:cubicBezTo>
                  <a:pt x="4813607" y="381870"/>
                  <a:pt x="4764899" y="402683"/>
                  <a:pt x="4764899" y="402683"/>
                </a:cubicBezTo>
                <a:lnTo>
                  <a:pt x="4742234" y="363419"/>
                </a:lnTo>
                <a:lnTo>
                  <a:pt x="4742299" y="363419"/>
                </a:lnTo>
                <a:cubicBezTo>
                  <a:pt x="4742299" y="363419"/>
                  <a:pt x="4784690" y="331690"/>
                  <a:pt x="4838192" y="300789"/>
                </a:cubicBezTo>
                <a:cubicBezTo>
                  <a:pt x="4891691" y="269887"/>
                  <a:pt x="4940339" y="249076"/>
                  <a:pt x="4940339" y="249076"/>
                </a:cubicBezTo>
                <a:close/>
                <a:moveTo>
                  <a:pt x="5161113" y="249071"/>
                </a:moveTo>
                <a:lnTo>
                  <a:pt x="5161176" y="249071"/>
                </a:lnTo>
                <a:lnTo>
                  <a:pt x="5161164" y="249093"/>
                </a:lnTo>
                <a:close/>
                <a:moveTo>
                  <a:pt x="5732703" y="249067"/>
                </a:moveTo>
                <a:lnTo>
                  <a:pt x="5755369" y="288330"/>
                </a:lnTo>
                <a:cubicBezTo>
                  <a:pt x="5755369" y="288330"/>
                  <a:pt x="5712976" y="320061"/>
                  <a:pt x="5659475" y="350960"/>
                </a:cubicBezTo>
                <a:cubicBezTo>
                  <a:pt x="5605974" y="381861"/>
                  <a:pt x="5557261" y="402674"/>
                  <a:pt x="5557261" y="402674"/>
                </a:cubicBezTo>
                <a:lnTo>
                  <a:pt x="5534598" y="363410"/>
                </a:lnTo>
                <a:lnTo>
                  <a:pt x="5534662" y="363410"/>
                </a:lnTo>
                <a:cubicBezTo>
                  <a:pt x="5534662" y="363410"/>
                  <a:pt x="5577052" y="331680"/>
                  <a:pt x="5630554" y="300779"/>
                </a:cubicBezTo>
                <a:cubicBezTo>
                  <a:pt x="5684055" y="269878"/>
                  <a:pt x="5732703" y="249067"/>
                  <a:pt x="5732703" y="249067"/>
                </a:cubicBezTo>
                <a:close/>
                <a:moveTo>
                  <a:pt x="5953539" y="249062"/>
                </a:moveTo>
                <a:cubicBezTo>
                  <a:pt x="5953539" y="249062"/>
                  <a:pt x="6002251" y="269874"/>
                  <a:pt x="6055753" y="300774"/>
                </a:cubicBezTo>
                <a:lnTo>
                  <a:pt x="6114357" y="337762"/>
                </a:lnTo>
                <a:lnTo>
                  <a:pt x="6114357" y="396040"/>
                </a:lnTo>
                <a:lnTo>
                  <a:pt x="6097938" y="388375"/>
                </a:lnTo>
                <a:cubicBezTo>
                  <a:pt x="6079072" y="379302"/>
                  <a:pt x="6053519" y="366373"/>
                  <a:pt x="6026769" y="350956"/>
                </a:cubicBezTo>
                <a:cubicBezTo>
                  <a:pt x="5973268" y="320056"/>
                  <a:pt x="5930874" y="288324"/>
                  <a:pt x="5930874" y="288324"/>
                </a:cubicBezTo>
                <a:close/>
                <a:moveTo>
                  <a:pt x="669878" y="97181"/>
                </a:moveTo>
                <a:lnTo>
                  <a:pt x="715206" y="97181"/>
                </a:lnTo>
                <a:cubicBezTo>
                  <a:pt x="715206" y="97181"/>
                  <a:pt x="721525" y="149786"/>
                  <a:pt x="721525" y="211587"/>
                </a:cubicBezTo>
                <a:cubicBezTo>
                  <a:pt x="721525" y="273387"/>
                  <a:pt x="715206" y="325929"/>
                  <a:pt x="715206" y="325929"/>
                </a:cubicBezTo>
                <a:lnTo>
                  <a:pt x="669878" y="325929"/>
                </a:lnTo>
                <a:cubicBezTo>
                  <a:pt x="669878" y="325929"/>
                  <a:pt x="663556" y="273323"/>
                  <a:pt x="663556" y="211587"/>
                </a:cubicBezTo>
                <a:cubicBezTo>
                  <a:pt x="663556" y="149851"/>
                  <a:pt x="669878" y="97181"/>
                  <a:pt x="669878" y="97181"/>
                </a:cubicBezTo>
                <a:close/>
                <a:moveTo>
                  <a:pt x="1462306" y="97171"/>
                </a:moveTo>
                <a:lnTo>
                  <a:pt x="1507634" y="97171"/>
                </a:lnTo>
                <a:cubicBezTo>
                  <a:pt x="1507634" y="97171"/>
                  <a:pt x="1513955" y="149777"/>
                  <a:pt x="1513955" y="211578"/>
                </a:cubicBezTo>
                <a:cubicBezTo>
                  <a:pt x="1513955" y="273377"/>
                  <a:pt x="1507634" y="325920"/>
                  <a:pt x="1507634" y="325920"/>
                </a:cubicBezTo>
                <a:lnTo>
                  <a:pt x="1462306" y="325920"/>
                </a:lnTo>
                <a:cubicBezTo>
                  <a:pt x="1462306" y="325920"/>
                  <a:pt x="1455985" y="273314"/>
                  <a:pt x="1455985" y="211578"/>
                </a:cubicBezTo>
                <a:cubicBezTo>
                  <a:pt x="1455985" y="149842"/>
                  <a:pt x="1462306" y="97171"/>
                  <a:pt x="1462306" y="97171"/>
                </a:cubicBezTo>
                <a:close/>
                <a:moveTo>
                  <a:pt x="2254725" y="97161"/>
                </a:moveTo>
                <a:lnTo>
                  <a:pt x="2300053" y="97161"/>
                </a:lnTo>
                <a:cubicBezTo>
                  <a:pt x="2300053" y="97161"/>
                  <a:pt x="2306378" y="149768"/>
                  <a:pt x="2306378" y="211569"/>
                </a:cubicBezTo>
                <a:cubicBezTo>
                  <a:pt x="2306378" y="273368"/>
                  <a:pt x="2300053" y="325911"/>
                  <a:pt x="2300053" y="325911"/>
                </a:cubicBezTo>
                <a:lnTo>
                  <a:pt x="2254725" y="325911"/>
                </a:lnTo>
                <a:cubicBezTo>
                  <a:pt x="2254725" y="325911"/>
                  <a:pt x="2248468" y="273305"/>
                  <a:pt x="2248468" y="211569"/>
                </a:cubicBezTo>
                <a:cubicBezTo>
                  <a:pt x="2248468" y="149832"/>
                  <a:pt x="2254725" y="97161"/>
                  <a:pt x="2254725" y="97161"/>
                </a:cubicBezTo>
                <a:close/>
                <a:moveTo>
                  <a:pt x="3047085" y="97152"/>
                </a:moveTo>
                <a:lnTo>
                  <a:pt x="3092409" y="97152"/>
                </a:lnTo>
                <a:cubicBezTo>
                  <a:pt x="3092409" y="97152"/>
                  <a:pt x="3098732" y="149759"/>
                  <a:pt x="3098732" y="211558"/>
                </a:cubicBezTo>
                <a:cubicBezTo>
                  <a:pt x="3098732" y="273359"/>
                  <a:pt x="3092409" y="325902"/>
                  <a:pt x="3092409" y="325902"/>
                </a:cubicBezTo>
                <a:lnTo>
                  <a:pt x="3047085" y="325902"/>
                </a:lnTo>
                <a:cubicBezTo>
                  <a:pt x="3047085" y="325902"/>
                  <a:pt x="3040828" y="273296"/>
                  <a:pt x="3040828" y="211558"/>
                </a:cubicBezTo>
                <a:cubicBezTo>
                  <a:pt x="3040828" y="149822"/>
                  <a:pt x="3047085" y="97152"/>
                  <a:pt x="3047085" y="97152"/>
                </a:cubicBezTo>
                <a:close/>
                <a:moveTo>
                  <a:pt x="3839502" y="97143"/>
                </a:moveTo>
                <a:lnTo>
                  <a:pt x="3884741" y="97143"/>
                </a:lnTo>
                <a:cubicBezTo>
                  <a:pt x="3884741" y="97143"/>
                  <a:pt x="3891062" y="149750"/>
                  <a:pt x="3891062" y="211549"/>
                </a:cubicBezTo>
                <a:cubicBezTo>
                  <a:pt x="3891062" y="273350"/>
                  <a:pt x="3884741" y="325893"/>
                  <a:pt x="3884741" y="325893"/>
                </a:cubicBezTo>
                <a:lnTo>
                  <a:pt x="3839502" y="325893"/>
                </a:lnTo>
                <a:cubicBezTo>
                  <a:pt x="3839502" y="325893"/>
                  <a:pt x="3833245" y="273285"/>
                  <a:pt x="3833245" y="211549"/>
                </a:cubicBezTo>
                <a:cubicBezTo>
                  <a:pt x="3833245" y="149813"/>
                  <a:pt x="3839502" y="97143"/>
                  <a:pt x="3839502" y="97143"/>
                </a:cubicBezTo>
                <a:close/>
                <a:moveTo>
                  <a:pt x="4631846" y="97134"/>
                </a:moveTo>
                <a:lnTo>
                  <a:pt x="4677177" y="97134"/>
                </a:lnTo>
                <a:cubicBezTo>
                  <a:pt x="4677177" y="97134"/>
                  <a:pt x="4683497" y="149741"/>
                  <a:pt x="4683497" y="211540"/>
                </a:cubicBezTo>
                <a:cubicBezTo>
                  <a:pt x="4683497" y="273342"/>
                  <a:pt x="4677177" y="325883"/>
                  <a:pt x="4677177" y="325883"/>
                </a:cubicBezTo>
                <a:lnTo>
                  <a:pt x="4631846" y="325883"/>
                </a:lnTo>
                <a:cubicBezTo>
                  <a:pt x="4631846" y="325883"/>
                  <a:pt x="4625590" y="273276"/>
                  <a:pt x="4625590" y="211540"/>
                </a:cubicBezTo>
                <a:cubicBezTo>
                  <a:pt x="4625590" y="149804"/>
                  <a:pt x="4631846" y="97134"/>
                  <a:pt x="4631846" y="97134"/>
                </a:cubicBezTo>
                <a:close/>
                <a:moveTo>
                  <a:pt x="5424277" y="97125"/>
                </a:moveTo>
                <a:lnTo>
                  <a:pt x="5469603" y="97125"/>
                </a:lnTo>
                <a:cubicBezTo>
                  <a:pt x="5469603" y="97125"/>
                  <a:pt x="5475923" y="149732"/>
                  <a:pt x="5475923" y="211531"/>
                </a:cubicBezTo>
                <a:cubicBezTo>
                  <a:pt x="5475923" y="273332"/>
                  <a:pt x="5469603" y="325874"/>
                  <a:pt x="5469603" y="325874"/>
                </a:cubicBezTo>
                <a:lnTo>
                  <a:pt x="5424277" y="325874"/>
                </a:lnTo>
                <a:cubicBezTo>
                  <a:pt x="5424277" y="325874"/>
                  <a:pt x="5418020" y="273267"/>
                  <a:pt x="5418020" y="211531"/>
                </a:cubicBezTo>
                <a:cubicBezTo>
                  <a:pt x="5418020" y="149795"/>
                  <a:pt x="5424277" y="97125"/>
                  <a:pt x="5424277" y="97125"/>
                </a:cubicBezTo>
                <a:close/>
                <a:moveTo>
                  <a:pt x="6114357" y="26926"/>
                </a:moveTo>
                <a:lnTo>
                  <a:pt x="6114357" y="85195"/>
                </a:lnTo>
                <a:lnTo>
                  <a:pt x="6055688" y="122205"/>
                </a:lnTo>
                <a:cubicBezTo>
                  <a:pt x="6002188" y="153106"/>
                  <a:pt x="5953474" y="173918"/>
                  <a:pt x="5953474" y="173918"/>
                </a:cubicBezTo>
                <a:lnTo>
                  <a:pt x="5930811" y="134654"/>
                </a:lnTo>
                <a:lnTo>
                  <a:pt x="5930874" y="134654"/>
                </a:lnTo>
                <a:cubicBezTo>
                  <a:pt x="5930874" y="134654"/>
                  <a:pt x="5973267" y="102925"/>
                  <a:pt x="6026769" y="72025"/>
                </a:cubicBezTo>
                <a:cubicBezTo>
                  <a:pt x="6053519" y="56574"/>
                  <a:pt x="6079072" y="43645"/>
                  <a:pt x="6097938" y="34580"/>
                </a:cubicBezTo>
                <a:close/>
                <a:moveTo>
                  <a:pt x="10610" y="20406"/>
                </a:moveTo>
                <a:lnTo>
                  <a:pt x="19006" y="24117"/>
                </a:lnTo>
                <a:cubicBezTo>
                  <a:pt x="35214" y="31420"/>
                  <a:pt x="72646" y="48920"/>
                  <a:pt x="112773" y="72095"/>
                </a:cubicBezTo>
                <a:cubicBezTo>
                  <a:pt x="166274" y="102995"/>
                  <a:pt x="208667" y="134724"/>
                  <a:pt x="208667" y="134724"/>
                </a:cubicBezTo>
                <a:lnTo>
                  <a:pt x="186002" y="173988"/>
                </a:lnTo>
                <a:cubicBezTo>
                  <a:pt x="186002" y="173988"/>
                  <a:pt x="137290" y="153111"/>
                  <a:pt x="83851" y="122275"/>
                </a:cubicBezTo>
                <a:cubicBezTo>
                  <a:pt x="57101" y="106825"/>
                  <a:pt x="33128" y="91168"/>
                  <a:pt x="15842" y="79373"/>
                </a:cubicBezTo>
                <a:lnTo>
                  <a:pt x="0" y="68292"/>
                </a:lnTo>
                <a:lnTo>
                  <a:pt x="0" y="38785"/>
                </a:lnTo>
                <a:close/>
                <a:moveTo>
                  <a:pt x="802980" y="20397"/>
                </a:moveTo>
                <a:lnTo>
                  <a:pt x="811375" y="24107"/>
                </a:lnTo>
                <a:cubicBezTo>
                  <a:pt x="827585" y="31410"/>
                  <a:pt x="865017" y="48910"/>
                  <a:pt x="905144" y="72086"/>
                </a:cubicBezTo>
                <a:cubicBezTo>
                  <a:pt x="958645" y="102986"/>
                  <a:pt x="1001037" y="134715"/>
                  <a:pt x="1001037" y="134715"/>
                </a:cubicBezTo>
                <a:lnTo>
                  <a:pt x="978375" y="173979"/>
                </a:lnTo>
                <a:cubicBezTo>
                  <a:pt x="978375" y="173979"/>
                  <a:pt x="929661" y="153102"/>
                  <a:pt x="876221" y="122265"/>
                </a:cubicBezTo>
                <a:cubicBezTo>
                  <a:pt x="822721" y="91367"/>
                  <a:pt x="780328" y="59637"/>
                  <a:pt x="780328" y="59637"/>
                </a:cubicBezTo>
                <a:close/>
                <a:moveTo>
                  <a:pt x="1595408" y="20385"/>
                </a:moveTo>
                <a:lnTo>
                  <a:pt x="1603803" y="24098"/>
                </a:lnTo>
                <a:cubicBezTo>
                  <a:pt x="1620013" y="31400"/>
                  <a:pt x="1657445" y="48899"/>
                  <a:pt x="1697573" y="72077"/>
                </a:cubicBezTo>
                <a:cubicBezTo>
                  <a:pt x="1751048" y="102976"/>
                  <a:pt x="1793445" y="134706"/>
                  <a:pt x="1793445" y="134706"/>
                </a:cubicBezTo>
                <a:lnTo>
                  <a:pt x="1770778" y="173969"/>
                </a:lnTo>
                <a:cubicBezTo>
                  <a:pt x="1770778" y="173969"/>
                  <a:pt x="1722063" y="153093"/>
                  <a:pt x="1668650" y="122256"/>
                </a:cubicBezTo>
                <a:cubicBezTo>
                  <a:pt x="1615147" y="91357"/>
                  <a:pt x="1572757" y="59627"/>
                  <a:pt x="1572757" y="59627"/>
                </a:cubicBezTo>
                <a:close/>
                <a:moveTo>
                  <a:pt x="10559" y="20382"/>
                </a:moveTo>
                <a:lnTo>
                  <a:pt x="10623" y="20382"/>
                </a:lnTo>
                <a:lnTo>
                  <a:pt x="10610" y="20406"/>
                </a:lnTo>
                <a:close/>
                <a:moveTo>
                  <a:pt x="582212" y="20377"/>
                </a:moveTo>
                <a:lnTo>
                  <a:pt x="604877" y="59642"/>
                </a:lnTo>
                <a:cubicBezTo>
                  <a:pt x="604877" y="59642"/>
                  <a:pt x="562483" y="91372"/>
                  <a:pt x="508984" y="122271"/>
                </a:cubicBezTo>
                <a:cubicBezTo>
                  <a:pt x="455485" y="153171"/>
                  <a:pt x="406771" y="173983"/>
                  <a:pt x="406771" y="173983"/>
                </a:cubicBezTo>
                <a:lnTo>
                  <a:pt x="384109" y="134719"/>
                </a:lnTo>
                <a:cubicBezTo>
                  <a:pt x="384109" y="134719"/>
                  <a:pt x="426499" y="102991"/>
                  <a:pt x="480000" y="72092"/>
                </a:cubicBezTo>
                <a:cubicBezTo>
                  <a:pt x="533501" y="41189"/>
                  <a:pt x="582212" y="20377"/>
                  <a:pt x="582212" y="20377"/>
                </a:cubicBezTo>
                <a:close/>
                <a:moveTo>
                  <a:pt x="2387827" y="20375"/>
                </a:moveTo>
                <a:lnTo>
                  <a:pt x="2396222" y="24089"/>
                </a:lnTo>
                <a:cubicBezTo>
                  <a:pt x="2412436" y="31390"/>
                  <a:pt x="2449861" y="48890"/>
                  <a:pt x="2489991" y="72066"/>
                </a:cubicBezTo>
                <a:cubicBezTo>
                  <a:pt x="2543492" y="102967"/>
                  <a:pt x="2585884" y="134696"/>
                  <a:pt x="2585884" y="134696"/>
                </a:cubicBezTo>
                <a:lnTo>
                  <a:pt x="2563219" y="173960"/>
                </a:lnTo>
                <a:cubicBezTo>
                  <a:pt x="2563219" y="173960"/>
                  <a:pt x="2514504" y="153082"/>
                  <a:pt x="2461070" y="122247"/>
                </a:cubicBezTo>
                <a:cubicBezTo>
                  <a:pt x="2407568" y="91348"/>
                  <a:pt x="2365178" y="59617"/>
                  <a:pt x="2365178" y="59617"/>
                </a:cubicBezTo>
                <a:close/>
                <a:moveTo>
                  <a:pt x="802928" y="20372"/>
                </a:moveTo>
                <a:lnTo>
                  <a:pt x="802992" y="20372"/>
                </a:lnTo>
                <a:lnTo>
                  <a:pt x="802980" y="20397"/>
                </a:lnTo>
                <a:close/>
                <a:moveTo>
                  <a:pt x="1374587" y="20368"/>
                </a:moveTo>
                <a:lnTo>
                  <a:pt x="1397251" y="59632"/>
                </a:lnTo>
                <a:cubicBezTo>
                  <a:pt x="1397251" y="59632"/>
                  <a:pt x="1354860" y="91363"/>
                  <a:pt x="1301356" y="122261"/>
                </a:cubicBezTo>
                <a:cubicBezTo>
                  <a:pt x="1247857" y="153162"/>
                  <a:pt x="1199144" y="173974"/>
                  <a:pt x="1199144" y="173974"/>
                </a:cubicBezTo>
                <a:lnTo>
                  <a:pt x="1176479" y="134710"/>
                </a:lnTo>
                <a:cubicBezTo>
                  <a:pt x="1176479" y="134710"/>
                  <a:pt x="1218872" y="102981"/>
                  <a:pt x="1272371" y="72082"/>
                </a:cubicBezTo>
                <a:cubicBezTo>
                  <a:pt x="1325877" y="41180"/>
                  <a:pt x="1374587" y="20368"/>
                  <a:pt x="1374587" y="20368"/>
                </a:cubicBezTo>
                <a:close/>
                <a:moveTo>
                  <a:pt x="3180246" y="20366"/>
                </a:moveTo>
                <a:lnTo>
                  <a:pt x="3188642" y="24080"/>
                </a:lnTo>
                <a:cubicBezTo>
                  <a:pt x="3204849" y="31381"/>
                  <a:pt x="3242281" y="48881"/>
                  <a:pt x="3282411" y="72057"/>
                </a:cubicBezTo>
                <a:cubicBezTo>
                  <a:pt x="3335909" y="102956"/>
                  <a:pt x="3378302" y="134687"/>
                  <a:pt x="3378302" y="134687"/>
                </a:cubicBezTo>
                <a:lnTo>
                  <a:pt x="3355638" y="173950"/>
                </a:lnTo>
                <a:cubicBezTo>
                  <a:pt x="3355638" y="173950"/>
                  <a:pt x="3306989" y="153073"/>
                  <a:pt x="3253486" y="122238"/>
                </a:cubicBezTo>
                <a:cubicBezTo>
                  <a:pt x="3199986" y="91338"/>
                  <a:pt x="3157594" y="59608"/>
                  <a:pt x="3157594" y="59608"/>
                </a:cubicBezTo>
                <a:close/>
                <a:moveTo>
                  <a:pt x="1595356" y="20363"/>
                </a:moveTo>
                <a:lnTo>
                  <a:pt x="1595422" y="20363"/>
                </a:lnTo>
                <a:lnTo>
                  <a:pt x="1595408" y="20385"/>
                </a:lnTo>
                <a:close/>
                <a:moveTo>
                  <a:pt x="2166944" y="20359"/>
                </a:moveTo>
                <a:lnTo>
                  <a:pt x="2189608" y="59622"/>
                </a:lnTo>
                <a:cubicBezTo>
                  <a:pt x="2189608" y="59622"/>
                  <a:pt x="2147216" y="91353"/>
                  <a:pt x="2093708" y="122252"/>
                </a:cubicBezTo>
                <a:cubicBezTo>
                  <a:pt x="2040204" y="153153"/>
                  <a:pt x="1991490" y="173965"/>
                  <a:pt x="1991490" y="173965"/>
                </a:cubicBezTo>
                <a:lnTo>
                  <a:pt x="1968828" y="134700"/>
                </a:lnTo>
                <a:lnTo>
                  <a:pt x="1968893" y="134700"/>
                </a:lnTo>
                <a:cubicBezTo>
                  <a:pt x="1968893" y="134700"/>
                  <a:pt x="2011281" y="102971"/>
                  <a:pt x="2064785" y="72072"/>
                </a:cubicBezTo>
                <a:cubicBezTo>
                  <a:pt x="2118294" y="41171"/>
                  <a:pt x="2166944" y="20359"/>
                  <a:pt x="2166944" y="20359"/>
                </a:cubicBezTo>
                <a:close/>
                <a:moveTo>
                  <a:pt x="3972581" y="20357"/>
                </a:moveTo>
                <a:lnTo>
                  <a:pt x="3980976" y="24070"/>
                </a:lnTo>
                <a:cubicBezTo>
                  <a:pt x="3997184" y="31372"/>
                  <a:pt x="4034618" y="48872"/>
                  <a:pt x="4074744" y="72048"/>
                </a:cubicBezTo>
                <a:cubicBezTo>
                  <a:pt x="4128245" y="102947"/>
                  <a:pt x="4170638" y="134678"/>
                  <a:pt x="4170638" y="134678"/>
                </a:cubicBezTo>
                <a:lnTo>
                  <a:pt x="4147972" y="173941"/>
                </a:lnTo>
                <a:cubicBezTo>
                  <a:pt x="4147972" y="173941"/>
                  <a:pt x="4099326" y="153064"/>
                  <a:pt x="4045823" y="122228"/>
                </a:cubicBezTo>
                <a:cubicBezTo>
                  <a:pt x="3992320" y="91328"/>
                  <a:pt x="3949930" y="59599"/>
                  <a:pt x="3949930" y="59599"/>
                </a:cubicBezTo>
                <a:close/>
                <a:moveTo>
                  <a:pt x="2387778" y="20354"/>
                </a:moveTo>
                <a:lnTo>
                  <a:pt x="2387841" y="20354"/>
                </a:lnTo>
                <a:lnTo>
                  <a:pt x="2387827" y="20375"/>
                </a:lnTo>
                <a:close/>
                <a:moveTo>
                  <a:pt x="2959365" y="20350"/>
                </a:moveTo>
                <a:lnTo>
                  <a:pt x="2982029" y="59613"/>
                </a:lnTo>
                <a:cubicBezTo>
                  <a:pt x="2982029" y="59613"/>
                  <a:pt x="2939637" y="91343"/>
                  <a:pt x="2886133" y="122243"/>
                </a:cubicBezTo>
                <a:cubicBezTo>
                  <a:pt x="2832637" y="153143"/>
                  <a:pt x="2783922" y="173956"/>
                  <a:pt x="2783922" y="173956"/>
                </a:cubicBezTo>
                <a:lnTo>
                  <a:pt x="2761255" y="134691"/>
                </a:lnTo>
                <a:lnTo>
                  <a:pt x="2761321" y="134691"/>
                </a:lnTo>
                <a:cubicBezTo>
                  <a:pt x="2761321" y="134691"/>
                  <a:pt x="2803715" y="102961"/>
                  <a:pt x="2857216" y="72062"/>
                </a:cubicBezTo>
                <a:cubicBezTo>
                  <a:pt x="2910714" y="41162"/>
                  <a:pt x="2959365" y="20350"/>
                  <a:pt x="2959365" y="20350"/>
                </a:cubicBezTo>
                <a:close/>
                <a:moveTo>
                  <a:pt x="4764949" y="20348"/>
                </a:moveTo>
                <a:lnTo>
                  <a:pt x="4773345" y="24060"/>
                </a:lnTo>
                <a:cubicBezTo>
                  <a:pt x="4789552" y="31363"/>
                  <a:pt x="4826981" y="48863"/>
                  <a:pt x="4867111" y="72039"/>
                </a:cubicBezTo>
                <a:cubicBezTo>
                  <a:pt x="4920613" y="102938"/>
                  <a:pt x="4963005" y="134669"/>
                  <a:pt x="4963005" y="134669"/>
                </a:cubicBezTo>
                <a:lnTo>
                  <a:pt x="4940339" y="173933"/>
                </a:lnTo>
                <a:cubicBezTo>
                  <a:pt x="4940339" y="173933"/>
                  <a:pt x="4891691" y="153056"/>
                  <a:pt x="4838187" y="122219"/>
                </a:cubicBezTo>
                <a:cubicBezTo>
                  <a:pt x="4784686" y="91320"/>
                  <a:pt x="4742295" y="59590"/>
                  <a:pt x="4742295" y="59590"/>
                </a:cubicBezTo>
                <a:close/>
                <a:moveTo>
                  <a:pt x="3180193" y="20345"/>
                </a:moveTo>
                <a:lnTo>
                  <a:pt x="3180258" y="20345"/>
                </a:lnTo>
                <a:lnTo>
                  <a:pt x="3180246" y="20366"/>
                </a:lnTo>
                <a:close/>
                <a:moveTo>
                  <a:pt x="3751778" y="20340"/>
                </a:moveTo>
                <a:lnTo>
                  <a:pt x="3774444" y="59604"/>
                </a:lnTo>
                <a:cubicBezTo>
                  <a:pt x="3774444" y="59604"/>
                  <a:pt x="3732053" y="91333"/>
                  <a:pt x="3678554" y="122232"/>
                </a:cubicBezTo>
                <a:cubicBezTo>
                  <a:pt x="3625053" y="153134"/>
                  <a:pt x="3576342" y="173946"/>
                  <a:pt x="3576342" y="173946"/>
                </a:cubicBezTo>
                <a:lnTo>
                  <a:pt x="3553675" y="134682"/>
                </a:lnTo>
                <a:lnTo>
                  <a:pt x="3553741" y="134682"/>
                </a:lnTo>
                <a:cubicBezTo>
                  <a:pt x="3553741" y="134682"/>
                  <a:pt x="3596135" y="102952"/>
                  <a:pt x="3649632" y="72052"/>
                </a:cubicBezTo>
                <a:cubicBezTo>
                  <a:pt x="3703129" y="41153"/>
                  <a:pt x="3751778" y="20340"/>
                  <a:pt x="3751778" y="20340"/>
                </a:cubicBezTo>
                <a:close/>
                <a:moveTo>
                  <a:pt x="5557376" y="20339"/>
                </a:moveTo>
                <a:lnTo>
                  <a:pt x="5565773" y="24050"/>
                </a:lnTo>
                <a:cubicBezTo>
                  <a:pt x="5581980" y="31352"/>
                  <a:pt x="5619411" y="48854"/>
                  <a:pt x="5659540" y="72029"/>
                </a:cubicBezTo>
                <a:cubicBezTo>
                  <a:pt x="5713039" y="102929"/>
                  <a:pt x="5755429" y="134660"/>
                  <a:pt x="5755429" y="134660"/>
                </a:cubicBezTo>
                <a:lnTo>
                  <a:pt x="5732767" y="173922"/>
                </a:lnTo>
                <a:cubicBezTo>
                  <a:pt x="5732767" y="173922"/>
                  <a:pt x="5684054" y="153046"/>
                  <a:pt x="5630617" y="122210"/>
                </a:cubicBezTo>
                <a:cubicBezTo>
                  <a:pt x="5577117" y="91309"/>
                  <a:pt x="5534723" y="59579"/>
                  <a:pt x="5534723" y="59579"/>
                </a:cubicBezTo>
                <a:close/>
                <a:moveTo>
                  <a:pt x="3972529" y="20335"/>
                </a:moveTo>
                <a:lnTo>
                  <a:pt x="3972594" y="20335"/>
                </a:lnTo>
                <a:lnTo>
                  <a:pt x="3972581" y="20357"/>
                </a:lnTo>
                <a:close/>
                <a:moveTo>
                  <a:pt x="4544124" y="20331"/>
                </a:moveTo>
                <a:lnTo>
                  <a:pt x="4566789" y="59593"/>
                </a:lnTo>
                <a:cubicBezTo>
                  <a:pt x="4566789" y="59593"/>
                  <a:pt x="4524397" y="91324"/>
                  <a:pt x="4470896" y="122224"/>
                </a:cubicBezTo>
                <a:cubicBezTo>
                  <a:pt x="4417395" y="153124"/>
                  <a:pt x="4368680" y="173937"/>
                  <a:pt x="4368680" y="173937"/>
                </a:cubicBezTo>
                <a:lnTo>
                  <a:pt x="4346019" y="134673"/>
                </a:lnTo>
                <a:lnTo>
                  <a:pt x="4346083" y="134673"/>
                </a:lnTo>
                <a:cubicBezTo>
                  <a:pt x="4346083" y="134673"/>
                  <a:pt x="4388475" y="102943"/>
                  <a:pt x="4441974" y="72043"/>
                </a:cubicBezTo>
                <a:cubicBezTo>
                  <a:pt x="4495475" y="41144"/>
                  <a:pt x="4544124" y="20331"/>
                  <a:pt x="4544124" y="20331"/>
                </a:cubicBezTo>
                <a:close/>
                <a:moveTo>
                  <a:pt x="4764899" y="20326"/>
                </a:moveTo>
                <a:lnTo>
                  <a:pt x="4764961" y="20326"/>
                </a:lnTo>
                <a:lnTo>
                  <a:pt x="4764949" y="20348"/>
                </a:lnTo>
                <a:close/>
                <a:moveTo>
                  <a:pt x="5336492" y="20321"/>
                </a:moveTo>
                <a:lnTo>
                  <a:pt x="5359156" y="59584"/>
                </a:lnTo>
                <a:cubicBezTo>
                  <a:pt x="5359156" y="59584"/>
                  <a:pt x="5316765" y="91314"/>
                  <a:pt x="5263262" y="122215"/>
                </a:cubicBezTo>
                <a:cubicBezTo>
                  <a:pt x="5209762" y="153115"/>
                  <a:pt x="5161048" y="173927"/>
                  <a:pt x="5161048" y="173927"/>
                </a:cubicBezTo>
                <a:lnTo>
                  <a:pt x="5138385" y="134664"/>
                </a:lnTo>
                <a:lnTo>
                  <a:pt x="5138452" y="134664"/>
                </a:lnTo>
                <a:cubicBezTo>
                  <a:pt x="5138452" y="134664"/>
                  <a:pt x="5180843" y="102934"/>
                  <a:pt x="5234343" y="72034"/>
                </a:cubicBezTo>
                <a:cubicBezTo>
                  <a:pt x="5287844" y="41135"/>
                  <a:pt x="5336492" y="20321"/>
                  <a:pt x="5336492" y="20321"/>
                </a:cubicBezTo>
                <a:close/>
                <a:moveTo>
                  <a:pt x="5557325" y="20316"/>
                </a:moveTo>
                <a:lnTo>
                  <a:pt x="5557388" y="20316"/>
                </a:lnTo>
                <a:lnTo>
                  <a:pt x="5557376" y="20339"/>
                </a:lnTo>
                <a:close/>
                <a:moveTo>
                  <a:pt x="5814615" y="0"/>
                </a:moveTo>
                <a:lnTo>
                  <a:pt x="5871750" y="0"/>
                </a:lnTo>
                <a:lnTo>
                  <a:pt x="5871150" y="26714"/>
                </a:lnTo>
                <a:cubicBezTo>
                  <a:pt x="5869372" y="67565"/>
                  <a:pt x="5865816" y="97120"/>
                  <a:pt x="5865816" y="97120"/>
                </a:cubicBezTo>
                <a:lnTo>
                  <a:pt x="5820488" y="97120"/>
                </a:lnTo>
                <a:cubicBezTo>
                  <a:pt x="5820488" y="97120"/>
                  <a:pt x="5816969" y="67529"/>
                  <a:pt x="5815209" y="26687"/>
                </a:cubicBezTo>
                <a:close/>
                <a:moveTo>
                  <a:pt x="5022127" y="0"/>
                </a:moveTo>
                <a:lnTo>
                  <a:pt x="5079324" y="0"/>
                </a:lnTo>
                <a:lnTo>
                  <a:pt x="5078724" y="26721"/>
                </a:lnTo>
                <a:cubicBezTo>
                  <a:pt x="5076947" y="67571"/>
                  <a:pt x="5073393" y="97127"/>
                  <a:pt x="5073393" y="97127"/>
                </a:cubicBezTo>
                <a:lnTo>
                  <a:pt x="5028060" y="97127"/>
                </a:lnTo>
                <a:cubicBezTo>
                  <a:pt x="5028060" y="97127"/>
                  <a:pt x="5024505" y="67535"/>
                  <a:pt x="5022727" y="26694"/>
                </a:cubicBezTo>
                <a:close/>
                <a:moveTo>
                  <a:pt x="4229699" y="0"/>
                </a:moveTo>
                <a:lnTo>
                  <a:pt x="4286896" y="0"/>
                </a:lnTo>
                <a:lnTo>
                  <a:pt x="4286295" y="26733"/>
                </a:lnTo>
                <a:cubicBezTo>
                  <a:pt x="4284517" y="67583"/>
                  <a:pt x="4280961" y="97139"/>
                  <a:pt x="4280961" y="97139"/>
                </a:cubicBezTo>
                <a:lnTo>
                  <a:pt x="4235631" y="97139"/>
                </a:lnTo>
                <a:cubicBezTo>
                  <a:pt x="4235631" y="97139"/>
                  <a:pt x="4232077" y="67547"/>
                  <a:pt x="4230300" y="26706"/>
                </a:cubicBezTo>
                <a:close/>
                <a:moveTo>
                  <a:pt x="3437424" y="0"/>
                </a:moveTo>
                <a:lnTo>
                  <a:pt x="3494615" y="0"/>
                </a:lnTo>
                <a:lnTo>
                  <a:pt x="3494014" y="26743"/>
                </a:lnTo>
                <a:cubicBezTo>
                  <a:pt x="3492237" y="67593"/>
                  <a:pt x="3488682" y="97148"/>
                  <a:pt x="3488682" y="97148"/>
                </a:cubicBezTo>
                <a:lnTo>
                  <a:pt x="3443358" y="97148"/>
                </a:lnTo>
                <a:cubicBezTo>
                  <a:pt x="3443358" y="97148"/>
                  <a:pt x="3439803" y="67557"/>
                  <a:pt x="3438025" y="26716"/>
                </a:cubicBezTo>
                <a:close/>
                <a:moveTo>
                  <a:pt x="2645067" y="0"/>
                </a:moveTo>
                <a:lnTo>
                  <a:pt x="2702199" y="0"/>
                </a:lnTo>
                <a:lnTo>
                  <a:pt x="2701598" y="26752"/>
                </a:lnTo>
                <a:cubicBezTo>
                  <a:pt x="2699821" y="67602"/>
                  <a:pt x="2696266" y="97157"/>
                  <a:pt x="2696266" y="97157"/>
                </a:cubicBezTo>
                <a:lnTo>
                  <a:pt x="2650940" y="97157"/>
                </a:lnTo>
                <a:cubicBezTo>
                  <a:pt x="2650940" y="97157"/>
                  <a:pt x="2647421" y="67566"/>
                  <a:pt x="2645662" y="26725"/>
                </a:cubicBezTo>
                <a:close/>
                <a:moveTo>
                  <a:pt x="1852632" y="0"/>
                </a:moveTo>
                <a:lnTo>
                  <a:pt x="1909763" y="0"/>
                </a:lnTo>
                <a:lnTo>
                  <a:pt x="1909162" y="26762"/>
                </a:lnTo>
                <a:cubicBezTo>
                  <a:pt x="1907386" y="67611"/>
                  <a:pt x="1903833" y="97166"/>
                  <a:pt x="1903833" y="97166"/>
                </a:cubicBezTo>
                <a:lnTo>
                  <a:pt x="1858507" y="97166"/>
                </a:lnTo>
                <a:cubicBezTo>
                  <a:pt x="1858507" y="97166"/>
                  <a:pt x="1854987" y="67575"/>
                  <a:pt x="1853227" y="26735"/>
                </a:cubicBezTo>
                <a:close/>
                <a:moveTo>
                  <a:pt x="1060222" y="0"/>
                </a:moveTo>
                <a:lnTo>
                  <a:pt x="1117357" y="0"/>
                </a:lnTo>
                <a:lnTo>
                  <a:pt x="1116756" y="26772"/>
                </a:lnTo>
                <a:cubicBezTo>
                  <a:pt x="1114979" y="67621"/>
                  <a:pt x="1111424" y="97176"/>
                  <a:pt x="1111424" y="97176"/>
                </a:cubicBezTo>
                <a:lnTo>
                  <a:pt x="1066095" y="97176"/>
                </a:lnTo>
                <a:cubicBezTo>
                  <a:pt x="1066095" y="97176"/>
                  <a:pt x="1062577" y="67585"/>
                  <a:pt x="1060818" y="26745"/>
                </a:cubicBezTo>
                <a:close/>
                <a:moveTo>
                  <a:pt x="267784" y="0"/>
                </a:moveTo>
                <a:lnTo>
                  <a:pt x="324921" y="0"/>
                </a:lnTo>
                <a:lnTo>
                  <a:pt x="324319" y="26781"/>
                </a:lnTo>
                <a:cubicBezTo>
                  <a:pt x="322542" y="67630"/>
                  <a:pt x="318987" y="97185"/>
                  <a:pt x="318987" y="97185"/>
                </a:cubicBezTo>
                <a:lnTo>
                  <a:pt x="273661" y="97185"/>
                </a:lnTo>
                <a:cubicBezTo>
                  <a:pt x="273661" y="97185"/>
                  <a:pt x="270140" y="67594"/>
                  <a:pt x="268380" y="26754"/>
                </a:cubicBezTo>
                <a:close/>
              </a:path>
            </a:pathLst>
          </a:custGeom>
          <a:solidFill>
            <a:schemeClr val="bg2"/>
          </a:solidFill>
          <a:ln w="61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E86F0E96-A402-99B9-1F03-421CF98A2E36}"/>
              </a:ext>
            </a:extLst>
          </p:cNvPr>
          <p:cNvGrpSpPr/>
          <p:nvPr userDrawn="1"/>
        </p:nvGrpSpPr>
        <p:grpSpPr>
          <a:xfrm>
            <a:off x="12377595" y="2"/>
            <a:ext cx="3693387" cy="5359349"/>
            <a:chOff x="12377595" y="0"/>
            <a:chExt cx="3693386" cy="5359349"/>
          </a:xfrm>
        </p:grpSpPr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01693BC2-DA8C-809E-6E68-3FF48AB15041}"/>
                </a:ext>
              </a:extLst>
            </p:cNvPr>
            <p:cNvSpPr/>
            <p:nvPr userDrawn="1"/>
          </p:nvSpPr>
          <p:spPr>
            <a:xfrm>
              <a:off x="12377867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2EE6BF27-C0F7-7E9A-C8FC-FB6BF9867CB7}"/>
                </a:ext>
              </a:extLst>
            </p:cNvPr>
            <p:cNvSpPr/>
            <p:nvPr userDrawn="1"/>
          </p:nvSpPr>
          <p:spPr>
            <a:xfrm>
              <a:off x="12559849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1B3D43E4-B559-C5EE-CA92-A73B210687E9}"/>
                </a:ext>
              </a:extLst>
            </p:cNvPr>
            <p:cNvSpPr/>
            <p:nvPr userDrawn="1"/>
          </p:nvSpPr>
          <p:spPr>
            <a:xfrm>
              <a:off x="12844617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9313A469-21BA-2DD0-07EB-F37DE3FCCF5C}"/>
                </a:ext>
              </a:extLst>
            </p:cNvPr>
            <p:cNvSpPr/>
            <p:nvPr userDrawn="1"/>
          </p:nvSpPr>
          <p:spPr>
            <a:xfrm>
              <a:off x="12559849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B5888ED5-4DB8-2FD5-4384-48EF97BE53C5}"/>
                </a:ext>
              </a:extLst>
            </p:cNvPr>
            <p:cNvSpPr/>
            <p:nvPr userDrawn="1"/>
          </p:nvSpPr>
          <p:spPr>
            <a:xfrm>
              <a:off x="12559849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4D792A9A-3EE2-DC7E-0A31-093F257AE12B}"/>
                </a:ext>
              </a:extLst>
            </p:cNvPr>
            <p:cNvSpPr/>
            <p:nvPr userDrawn="1"/>
          </p:nvSpPr>
          <p:spPr>
            <a:xfrm>
              <a:off x="12844617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543C210D-E64A-638D-728B-1A1CCB1B1948}"/>
                </a:ext>
              </a:extLst>
            </p:cNvPr>
            <p:cNvSpPr/>
            <p:nvPr userDrawn="1"/>
          </p:nvSpPr>
          <p:spPr>
            <a:xfrm>
              <a:off x="12559849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5AE08633-3DF2-AF67-E774-E7F201D65CFB}"/>
                </a:ext>
              </a:extLst>
            </p:cNvPr>
            <p:cNvSpPr/>
            <p:nvPr userDrawn="1"/>
          </p:nvSpPr>
          <p:spPr>
            <a:xfrm>
              <a:off x="12844617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72842160-11E2-14ED-AD63-F42ED6656ABE}"/>
                </a:ext>
              </a:extLst>
            </p:cNvPr>
            <p:cNvSpPr/>
            <p:nvPr userDrawn="1"/>
          </p:nvSpPr>
          <p:spPr>
            <a:xfrm>
              <a:off x="12559849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7C929487-9742-BC23-A451-17D476FBC6F4}"/>
                </a:ext>
              </a:extLst>
            </p:cNvPr>
            <p:cNvSpPr/>
            <p:nvPr userDrawn="1"/>
          </p:nvSpPr>
          <p:spPr>
            <a:xfrm>
              <a:off x="12844617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74275425-D593-46BC-37BB-9092147942E8}"/>
                </a:ext>
              </a:extLst>
            </p:cNvPr>
            <p:cNvSpPr/>
            <p:nvPr userDrawn="1"/>
          </p:nvSpPr>
          <p:spPr>
            <a:xfrm>
              <a:off x="12559849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A96ADFAC-B214-65AA-F83B-45C70868A239}"/>
                </a:ext>
              </a:extLst>
            </p:cNvPr>
            <p:cNvSpPr/>
            <p:nvPr userDrawn="1"/>
          </p:nvSpPr>
          <p:spPr>
            <a:xfrm>
              <a:off x="12844617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AF318674-E8AC-005B-B941-CDAE8902D2CE}"/>
                </a:ext>
              </a:extLst>
            </p:cNvPr>
            <p:cNvSpPr/>
            <p:nvPr userDrawn="1"/>
          </p:nvSpPr>
          <p:spPr>
            <a:xfrm>
              <a:off x="12559849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E5D7397-7506-80BB-B938-C4E97FD309F1}"/>
                </a:ext>
              </a:extLst>
            </p:cNvPr>
            <p:cNvSpPr/>
            <p:nvPr userDrawn="1"/>
          </p:nvSpPr>
          <p:spPr>
            <a:xfrm>
              <a:off x="12844617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38331589-D004-6A0E-74F9-791104C277E4}"/>
                </a:ext>
              </a:extLst>
            </p:cNvPr>
            <p:cNvSpPr/>
            <p:nvPr userDrawn="1"/>
          </p:nvSpPr>
          <p:spPr>
            <a:xfrm>
              <a:off x="12559849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0003E223-EF21-B273-D5EF-6E36B3C0AC08}"/>
                </a:ext>
              </a:extLst>
            </p:cNvPr>
            <p:cNvSpPr/>
            <p:nvPr userDrawn="1"/>
          </p:nvSpPr>
          <p:spPr>
            <a:xfrm>
              <a:off x="12838202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E99CB5D2-1AB5-3AD4-AFC8-1E89720F4233}"/>
                </a:ext>
              </a:extLst>
            </p:cNvPr>
            <p:cNvSpPr/>
            <p:nvPr userDrawn="1"/>
          </p:nvSpPr>
          <p:spPr>
            <a:xfrm>
              <a:off x="12559849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D26DFEBC-A9E3-1EE7-5B07-810788E1BA4F}"/>
                </a:ext>
              </a:extLst>
            </p:cNvPr>
            <p:cNvSpPr/>
            <p:nvPr userDrawn="1"/>
          </p:nvSpPr>
          <p:spPr>
            <a:xfrm>
              <a:off x="12559849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DB39A0C8-623C-191E-2020-D067B4092D9F}"/>
                </a:ext>
              </a:extLst>
            </p:cNvPr>
            <p:cNvSpPr/>
            <p:nvPr userDrawn="1"/>
          </p:nvSpPr>
          <p:spPr>
            <a:xfrm>
              <a:off x="12844617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B301D97B-67CE-685D-C6CC-7E6D7A8F19A6}"/>
                </a:ext>
              </a:extLst>
            </p:cNvPr>
            <p:cNvSpPr/>
            <p:nvPr userDrawn="1"/>
          </p:nvSpPr>
          <p:spPr>
            <a:xfrm>
              <a:off x="12377595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103" name="ICOON_info">
              <a:extLst>
                <a:ext uri="{FF2B5EF4-FFF2-40B4-BE49-F238E27FC236}">
                  <a16:creationId xmlns:a16="http://schemas.microsoft.com/office/drawing/2014/main" id="{FAD8A2A5-1350-96BA-2EC6-14FD5003EFB2}"/>
                </a:ext>
              </a:extLst>
            </p:cNvPr>
            <p:cNvGrpSpPr/>
            <p:nvPr userDrawn="1"/>
          </p:nvGrpSpPr>
          <p:grpSpPr>
            <a:xfrm>
              <a:off x="15787296" y="4400186"/>
              <a:ext cx="283685" cy="283685"/>
              <a:chOff x="-510741" y="5913713"/>
              <a:chExt cx="267555" cy="267555"/>
            </a:xfrm>
          </p:grpSpPr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FAEAE831-4F5D-650D-8514-82C87235C98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Graphic 163" descr="Informatie">
                <a:extLst>
                  <a:ext uri="{FF2B5EF4-FFF2-40B4-BE49-F238E27FC236}">
                    <a16:creationId xmlns:a16="http://schemas.microsoft.com/office/drawing/2014/main" id="{67DAF4E3-0421-B0C2-DBCF-824DB4C60B0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4" name="VOORBEELD">
              <a:extLst>
                <a:ext uri="{FF2B5EF4-FFF2-40B4-BE49-F238E27FC236}">
                  <a16:creationId xmlns:a16="http://schemas.microsoft.com/office/drawing/2014/main" id="{06E5FE2B-EE2B-DE49-28AE-D89106390BCF}"/>
                </a:ext>
              </a:extLst>
            </p:cNvPr>
            <p:cNvGrpSpPr/>
            <p:nvPr userDrawn="1"/>
          </p:nvGrpSpPr>
          <p:grpSpPr>
            <a:xfrm>
              <a:off x="12558861" y="458674"/>
              <a:ext cx="3234311" cy="558875"/>
              <a:chOff x="-3605171" y="458674"/>
              <a:chExt cx="3234311" cy="558875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5DD51710-CF98-23E8-F27F-D20CA2FF32F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1C51423D-5EF3-35A6-6B9E-F9E1E84F301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D518C49E-19B6-65F2-9922-7056A3CCCF70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AB4FEB84-675F-DC45-752F-1AC311B579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7" name="Rechte verbindingslijn 146">
                    <a:extLst>
                      <a:ext uri="{FF2B5EF4-FFF2-40B4-BE49-F238E27FC236}">
                        <a16:creationId xmlns:a16="http://schemas.microsoft.com/office/drawing/2014/main" id="{28877278-AAE7-2B49-0479-C623A8502E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08284BBC-E639-FBD6-C606-CB744BAD5A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B50BC59-434F-BF93-201F-9CC030612C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B0649A99-D0E7-D227-C047-F7C04B130E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F4EA80F8-C0EB-D72A-88FC-47473A78B8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6" name="Pijl: rechts 145">
                  <a:extLst>
                    <a:ext uri="{FF2B5EF4-FFF2-40B4-BE49-F238E27FC236}">
                      <a16:creationId xmlns:a16="http://schemas.microsoft.com/office/drawing/2014/main" id="{FB39EF8C-7FA7-736C-1828-F298DC1BEE1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8BA04E95-3923-EADB-AB21-00DB75EB1C3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8" name="Groep 137">
                  <a:extLst>
                    <a:ext uri="{FF2B5EF4-FFF2-40B4-BE49-F238E27FC236}">
                      <a16:creationId xmlns:a16="http://schemas.microsoft.com/office/drawing/2014/main" id="{97F970C5-D9ED-0189-FE17-40048E7A14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8DCDFB8A-D399-1A6A-A7FD-063FE9DB2E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FDD95F7-2CC8-5E1C-45B9-9E43B841ED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87B9DE7B-486D-9B2C-DD66-9EE7C7E7A9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E87D9FD7-0975-EC22-BE21-2FD48A49850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63BFE8EF-C04E-0938-14D5-BA80E117D9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9" name="Pijl: rechts 138">
                  <a:extLst>
                    <a:ext uri="{FF2B5EF4-FFF2-40B4-BE49-F238E27FC236}">
                      <a16:creationId xmlns:a16="http://schemas.microsoft.com/office/drawing/2014/main" id="{21D3D7E3-F5A9-07E2-8A3E-D2AC246E6B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39B10EBD-4B2C-759C-9E60-DC494ED53A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17" name="Rechte verbindingslijn 116">
                <a:extLst>
                  <a:ext uri="{FF2B5EF4-FFF2-40B4-BE49-F238E27FC236}">
                    <a16:creationId xmlns:a16="http://schemas.microsoft.com/office/drawing/2014/main" id="{485E560A-756B-B2B4-9793-561F173FF7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EDFE16C8-864E-A840-079E-23490846A66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D24163A6-D10E-079B-9863-1F8280939D3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90E76160-58A2-4AE1-5949-259D5C51DA6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D3DF6D6D-E020-E522-86A2-64F8251DC06C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0B9FB4D2-537E-4289-86E8-6153B369112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26C9C91-0FD4-4393-DBDF-7BEDDFE548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24375B9-2660-AA79-F9BD-05928A23E5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D2065B3-EE31-69E5-505A-DFD1D165AF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8A9BE53C-CB85-B932-1B48-E893F80830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3EB9EF83-DE2D-E4E3-4914-EFEFC7BF05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C72FB0F5-EFD0-8ED9-8A6C-1C3C5568BF0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C732F88B-CA56-01BF-327C-8D74E5790A7C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F227E82C-D121-C5F0-4F26-2C4DC1BC721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921BBD90-3A16-CA28-D9A5-04E45D81EE5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5" name="Rechte verbindingslijn 124">
                    <a:extLst>
                      <a:ext uri="{FF2B5EF4-FFF2-40B4-BE49-F238E27FC236}">
                        <a16:creationId xmlns:a16="http://schemas.microsoft.com/office/drawing/2014/main" id="{C3435F7D-02FA-3363-A72C-BA6D1DBCA8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6" name="Rechte verbindingslijn 125">
                    <a:extLst>
                      <a:ext uri="{FF2B5EF4-FFF2-40B4-BE49-F238E27FC236}">
                        <a16:creationId xmlns:a16="http://schemas.microsoft.com/office/drawing/2014/main" id="{BFB00568-5DE0-630E-7BF6-11B86EBF33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7" name="Rechte verbindingslijn 126">
                    <a:extLst>
                      <a:ext uri="{FF2B5EF4-FFF2-40B4-BE49-F238E27FC236}">
                        <a16:creationId xmlns:a16="http://schemas.microsoft.com/office/drawing/2014/main" id="{60D4A13D-5282-53A7-A093-6EAA0E4F98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FEE09DA8-0386-3C33-887E-06D9CD5269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B7D5014B-5142-F0D0-3650-464E6CFF7B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4" name="Pijl: rechts 123">
                  <a:extLst>
                    <a:ext uri="{FF2B5EF4-FFF2-40B4-BE49-F238E27FC236}">
                      <a16:creationId xmlns:a16="http://schemas.microsoft.com/office/drawing/2014/main" id="{3AC4C00F-E431-D41D-55D9-35BA78FC788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8DC7AA90-BCBB-2245-2365-F765D07FF953}"/>
                </a:ext>
              </a:extLst>
            </p:cNvPr>
            <p:cNvGrpSpPr/>
            <p:nvPr userDrawn="1"/>
          </p:nvGrpSpPr>
          <p:grpSpPr>
            <a:xfrm>
              <a:off x="15225598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07" name="Inspireren">
                <a:extLst>
                  <a:ext uri="{FF2B5EF4-FFF2-40B4-BE49-F238E27FC236}">
                    <a16:creationId xmlns:a16="http://schemas.microsoft.com/office/drawing/2014/main" id="{98924BE8-6F80-3C75-D4ED-895821ACDBA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32C2B7DC-8024-C4D0-D7FF-0A1BEF20A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5491A022-786A-A8A2-992B-AE6A0090B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B5B1767C-8FBD-C523-71DF-6BF3A44279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8" name="Tekstvak 107">
                <a:extLst>
                  <a:ext uri="{FF2B5EF4-FFF2-40B4-BE49-F238E27FC236}">
                    <a16:creationId xmlns:a16="http://schemas.microsoft.com/office/drawing/2014/main" id="{0976B39C-28C8-107D-44AA-7F9B31FD9BE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83CC9D29-8CF3-41E3-DECC-C90AD32701E3}"/>
                </a:ext>
              </a:extLst>
            </p:cNvPr>
            <p:cNvSpPr/>
            <p:nvPr userDrawn="1"/>
          </p:nvSpPr>
          <p:spPr>
            <a:xfrm>
              <a:off x="12844617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sp>
        <p:nvSpPr>
          <p:cNvPr id="8" name="Rechthoek 7">
            <a:extLst>
              <a:ext uri="{FF2B5EF4-FFF2-40B4-BE49-F238E27FC236}">
                <a16:creationId xmlns:a16="http://schemas.microsoft.com/office/drawing/2014/main" id="{0F5F4741-7E9A-4CAB-94EB-11EAC243E80F}"/>
              </a:ext>
            </a:extLst>
          </p:cNvPr>
          <p:cNvSpPr/>
          <p:nvPr userDrawn="1"/>
        </p:nvSpPr>
        <p:spPr>
          <a:xfrm>
            <a:off x="2" y="-395164"/>
            <a:ext cx="75527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Titel + tekst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797F079-7232-AFC4-F51C-19D931AE9FE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1293" y="312517"/>
            <a:ext cx="4906963" cy="4902641"/>
          </a:xfrm>
        </p:spPr>
        <p:txBody>
          <a:bodyPr/>
          <a:lstStyle>
            <a:lvl1pPr>
              <a:lnSpc>
                <a:spcPts val="6750"/>
              </a:lnSpc>
              <a:defRPr sz="5700"/>
            </a:lvl1pPr>
          </a:lstStyle>
          <a:p>
            <a:r>
              <a:rPr lang="nl-NL" dirty="0"/>
              <a:t>Plaats hier </a:t>
            </a:r>
            <a:br>
              <a:rPr lang="nl-NL" dirty="0"/>
            </a:br>
            <a:r>
              <a:rPr lang="nl-NL" dirty="0"/>
              <a:t>je titel</a:t>
            </a:r>
          </a:p>
        </p:txBody>
      </p:sp>
      <p:grpSp>
        <p:nvGrpSpPr>
          <p:cNvPr id="156" name="INSTRUCTIE">
            <a:extLst>
              <a:ext uri="{FF2B5EF4-FFF2-40B4-BE49-F238E27FC236}">
                <a16:creationId xmlns:a16="http://schemas.microsoft.com/office/drawing/2014/main" id="{7435EA01-5955-2BC9-75E3-F3C5706CE5C7}"/>
              </a:ext>
            </a:extLst>
          </p:cNvPr>
          <p:cNvGrpSpPr/>
          <p:nvPr userDrawn="1"/>
        </p:nvGrpSpPr>
        <p:grpSpPr>
          <a:xfrm>
            <a:off x="-3786437" y="0"/>
            <a:ext cx="3693113" cy="5247148"/>
            <a:chOff x="-3786164" y="0"/>
            <a:chExt cx="3693113" cy="5247148"/>
          </a:xfrm>
        </p:grpSpPr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604677E9-8265-EA1D-6E35-1904D656596F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B1FC793C-58EE-DD39-6C1A-9D73061800D3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C4BD70C2-3C50-C988-564D-55155BB6913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D5D098CF-CA23-70AC-C4EF-1FC4435370D5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925945FD-E65D-3B5A-7CD0-704C86ECA04A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1ABC3FE0-560E-0146-A386-6B60518420B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797333C4-EBD6-638C-0530-29FD7260CFDE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6B3B74E9-A387-944C-83E3-D29858A470E2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A2E5AA95-2A4E-A942-1F3D-160E7EE4CBC5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66" name="Groep 165">
              <a:extLst>
                <a:ext uri="{FF2B5EF4-FFF2-40B4-BE49-F238E27FC236}">
                  <a16:creationId xmlns:a16="http://schemas.microsoft.com/office/drawing/2014/main" id="{87999E48-BA11-0DC9-A994-4E674E747AAE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83" name="Groep 182">
                <a:extLst>
                  <a:ext uri="{FF2B5EF4-FFF2-40B4-BE49-F238E27FC236}">
                    <a16:creationId xmlns:a16="http://schemas.microsoft.com/office/drawing/2014/main" id="{E44FC397-C20A-EB76-D459-7150C7C3D7A4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FE9E2CA8-774C-A372-9348-3DACECD95A11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93" name="Groep 192">
                    <a:extLst>
                      <a:ext uri="{FF2B5EF4-FFF2-40B4-BE49-F238E27FC236}">
                        <a16:creationId xmlns:a16="http://schemas.microsoft.com/office/drawing/2014/main" id="{E675E152-829B-6919-CCD3-5205A78DAC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96" name="Rechthoek 195">
                      <a:extLst>
                        <a:ext uri="{FF2B5EF4-FFF2-40B4-BE49-F238E27FC236}">
                          <a16:creationId xmlns:a16="http://schemas.microsoft.com/office/drawing/2014/main" id="{0EB80984-0D31-CA4D-ECB6-6B6DCD4BAFF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7" name="Rechthoek 196">
                      <a:extLst>
                        <a:ext uri="{FF2B5EF4-FFF2-40B4-BE49-F238E27FC236}">
                          <a16:creationId xmlns:a16="http://schemas.microsoft.com/office/drawing/2014/main" id="{592587DA-8592-5F64-5D34-B6995E32DBA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8" name="Ovaal 197">
                      <a:extLst>
                        <a:ext uri="{FF2B5EF4-FFF2-40B4-BE49-F238E27FC236}">
                          <a16:creationId xmlns:a16="http://schemas.microsoft.com/office/drawing/2014/main" id="{2FFBC107-159F-E99B-D5A4-8A81643B7B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94" name="Afbeelding 193">
                    <a:extLst>
                      <a:ext uri="{FF2B5EF4-FFF2-40B4-BE49-F238E27FC236}">
                        <a16:creationId xmlns:a16="http://schemas.microsoft.com/office/drawing/2014/main" id="{AFFF353D-2833-679A-88E7-AFA098DF66C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95" name="Afbeelding 194">
                    <a:extLst>
                      <a:ext uri="{FF2B5EF4-FFF2-40B4-BE49-F238E27FC236}">
                        <a16:creationId xmlns:a16="http://schemas.microsoft.com/office/drawing/2014/main" id="{1CC34599-A46D-FFFA-1C35-D0CD3FD7978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7" name="Groep 186">
                  <a:extLst>
                    <a:ext uri="{FF2B5EF4-FFF2-40B4-BE49-F238E27FC236}">
                      <a16:creationId xmlns:a16="http://schemas.microsoft.com/office/drawing/2014/main" id="{7B99BE8E-CF92-B9F2-CDCD-F2E36A71601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1" name="Rechthoek 190">
                    <a:extLst>
                      <a:ext uri="{FF2B5EF4-FFF2-40B4-BE49-F238E27FC236}">
                        <a16:creationId xmlns:a16="http://schemas.microsoft.com/office/drawing/2014/main" id="{07D5B93E-66DA-8F5E-7B10-57874FA5B3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2" name="Rechthoek 191">
                    <a:extLst>
                      <a:ext uri="{FF2B5EF4-FFF2-40B4-BE49-F238E27FC236}">
                        <a16:creationId xmlns:a16="http://schemas.microsoft.com/office/drawing/2014/main" id="{D91C9EA4-AD7D-93DD-8E59-36038B43B1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8" name="Groep 187">
                  <a:extLst>
                    <a:ext uri="{FF2B5EF4-FFF2-40B4-BE49-F238E27FC236}">
                      <a16:creationId xmlns:a16="http://schemas.microsoft.com/office/drawing/2014/main" id="{00192ABB-C321-E5BE-67D0-51EE353C77C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9" name="Rechthoek 188">
                    <a:extLst>
                      <a:ext uri="{FF2B5EF4-FFF2-40B4-BE49-F238E27FC236}">
                        <a16:creationId xmlns:a16="http://schemas.microsoft.com/office/drawing/2014/main" id="{2B154373-673A-BA5E-E4F3-09C9C5E34CD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0" name="Rechthoek 189">
                    <a:extLst>
                      <a:ext uri="{FF2B5EF4-FFF2-40B4-BE49-F238E27FC236}">
                        <a16:creationId xmlns:a16="http://schemas.microsoft.com/office/drawing/2014/main" id="{099C54B7-63E5-7F32-5E72-EF82009EAC2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EC886E99-8B32-B532-BAB1-EC4B4246871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85" name="Gelijkbenige driehoek 184">
                <a:extLst>
                  <a:ext uri="{FF2B5EF4-FFF2-40B4-BE49-F238E27FC236}">
                    <a16:creationId xmlns:a16="http://schemas.microsoft.com/office/drawing/2014/main" id="{A6857789-5743-7992-BD39-FBACF1B427A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7" name="ICOON_info">
              <a:extLst>
                <a:ext uri="{FF2B5EF4-FFF2-40B4-BE49-F238E27FC236}">
                  <a16:creationId xmlns:a16="http://schemas.microsoft.com/office/drawing/2014/main" id="{F5FC8710-ACB2-4B8D-D2CB-02EAFA655CA8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81" name="Ovaal 180">
                <a:extLst>
                  <a:ext uri="{FF2B5EF4-FFF2-40B4-BE49-F238E27FC236}">
                    <a16:creationId xmlns:a16="http://schemas.microsoft.com/office/drawing/2014/main" id="{9B5CE694-DEA7-7B1B-8F31-A15DFC2F89E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Graphic 163" descr="Informatie">
                <a:extLst>
                  <a:ext uri="{FF2B5EF4-FFF2-40B4-BE49-F238E27FC236}">
                    <a16:creationId xmlns:a16="http://schemas.microsoft.com/office/drawing/2014/main" id="{FFE52DF0-602D-6F46-675F-5719D790D4E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36A90132-1753-FE55-9DDC-8CBBB42E46B4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76" name="Inspireren">
                <a:extLst>
                  <a:ext uri="{FF2B5EF4-FFF2-40B4-BE49-F238E27FC236}">
                    <a16:creationId xmlns:a16="http://schemas.microsoft.com/office/drawing/2014/main" id="{243E434A-B88F-E62E-DA81-683A11D1A26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8" name="Freeform 12">
                  <a:extLst>
                    <a:ext uri="{FF2B5EF4-FFF2-40B4-BE49-F238E27FC236}">
                      <a16:creationId xmlns:a16="http://schemas.microsoft.com/office/drawing/2014/main" id="{1FB83C98-05D7-2920-A0CF-F77FDC7B3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3">
                  <a:extLst>
                    <a:ext uri="{FF2B5EF4-FFF2-40B4-BE49-F238E27FC236}">
                      <a16:creationId xmlns:a16="http://schemas.microsoft.com/office/drawing/2014/main" id="{9132B889-3DCB-30B4-C497-DF755EA4C5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4">
                  <a:extLst>
                    <a:ext uri="{FF2B5EF4-FFF2-40B4-BE49-F238E27FC236}">
                      <a16:creationId xmlns:a16="http://schemas.microsoft.com/office/drawing/2014/main" id="{A89931C8-87C9-BD82-A2D0-8B81D3CD0B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7" name="Tekstvak 176">
                <a:extLst>
                  <a:ext uri="{FF2B5EF4-FFF2-40B4-BE49-F238E27FC236}">
                    <a16:creationId xmlns:a16="http://schemas.microsoft.com/office/drawing/2014/main" id="{C559298C-BC85-3DA6-D4F5-C3ABF263266F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27911BAB-8940-0460-9BC8-E11A7DFEFEE1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70" name="Groep 169">
                <a:extLst>
                  <a:ext uri="{FF2B5EF4-FFF2-40B4-BE49-F238E27FC236}">
                    <a16:creationId xmlns:a16="http://schemas.microsoft.com/office/drawing/2014/main" id="{C3891AC6-CA42-A064-AB78-D564BC8F5DA0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2EAA6B07-84FA-9FE2-95DB-1390E153E730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BDDD8DAB-8692-B930-37DC-4AEE606BA0D9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74" name="Vrije vorm: vorm 173">
                    <a:extLst>
                      <a:ext uri="{FF2B5EF4-FFF2-40B4-BE49-F238E27FC236}">
                        <a16:creationId xmlns:a16="http://schemas.microsoft.com/office/drawing/2014/main" id="{65E24ED0-20C7-C878-9DA4-888107762F0A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Vrije vorm: vorm 174">
                    <a:extLst>
                      <a:ext uri="{FF2B5EF4-FFF2-40B4-BE49-F238E27FC236}">
                        <a16:creationId xmlns:a16="http://schemas.microsoft.com/office/drawing/2014/main" id="{31C201DE-1B0A-C101-FD4E-AA4F297C62AD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71" name="Tekstvak 170">
                <a:extLst>
                  <a:ext uri="{FF2B5EF4-FFF2-40B4-BE49-F238E27FC236}">
                    <a16:creationId xmlns:a16="http://schemas.microsoft.com/office/drawing/2014/main" id="{01177634-67E2-E7FB-A893-6E2896DDB878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8586FB64-D732-916D-E88B-B6189B142025}"/>
              </a:ext>
            </a:extLst>
          </p:cNvPr>
          <p:cNvSpPr/>
          <p:nvPr userDrawn="1"/>
        </p:nvSpPr>
        <p:spPr>
          <a:xfrm>
            <a:off x="6096000" y="0"/>
            <a:ext cx="608924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6654093" y="549740"/>
            <a:ext cx="5058483" cy="48953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</p:spTree>
    <p:extLst>
      <p:ext uri="{BB962C8B-B14F-4D97-AF65-F5344CB8AC3E}">
        <p14:creationId xmlns:p14="http://schemas.microsoft.com/office/powerpoint/2010/main" val="11075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M) #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ep 154">
            <a:extLst>
              <a:ext uri="{FF2B5EF4-FFF2-40B4-BE49-F238E27FC236}">
                <a16:creationId xmlns:a16="http://schemas.microsoft.com/office/drawing/2014/main" id="{E86F0E96-A402-99B9-1F03-421CF98A2E36}"/>
              </a:ext>
            </a:extLst>
          </p:cNvPr>
          <p:cNvGrpSpPr/>
          <p:nvPr userDrawn="1"/>
        </p:nvGrpSpPr>
        <p:grpSpPr>
          <a:xfrm>
            <a:off x="12368784" y="2"/>
            <a:ext cx="3702197" cy="5359349"/>
            <a:chOff x="12368784" y="0"/>
            <a:chExt cx="3702197" cy="5359349"/>
          </a:xfrm>
        </p:grpSpPr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01693BC2-DA8C-809E-6E68-3FF48AB15041}"/>
                </a:ext>
              </a:extLst>
            </p:cNvPr>
            <p:cNvSpPr/>
            <p:nvPr userDrawn="1"/>
          </p:nvSpPr>
          <p:spPr>
            <a:xfrm>
              <a:off x="12377867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DFC7EE24-4D65-2199-3AC1-B1D206BB48B7}"/>
                </a:ext>
              </a:extLst>
            </p:cNvPr>
            <p:cNvSpPr/>
            <p:nvPr userDrawn="1"/>
          </p:nvSpPr>
          <p:spPr>
            <a:xfrm>
              <a:off x="12368784" y="1694688"/>
              <a:ext cx="3614928" cy="28346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4554C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2EE6BF27-C0F7-7E9A-C8FC-FB6BF9867CB7}"/>
                </a:ext>
              </a:extLst>
            </p:cNvPr>
            <p:cNvSpPr/>
            <p:nvPr userDrawn="1"/>
          </p:nvSpPr>
          <p:spPr>
            <a:xfrm>
              <a:off x="12559849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1B3D43E4-B559-C5EE-CA92-A73B210687E9}"/>
                </a:ext>
              </a:extLst>
            </p:cNvPr>
            <p:cNvSpPr/>
            <p:nvPr userDrawn="1"/>
          </p:nvSpPr>
          <p:spPr>
            <a:xfrm>
              <a:off x="12844617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9313A469-21BA-2DD0-07EB-F37DE3FCCF5C}"/>
                </a:ext>
              </a:extLst>
            </p:cNvPr>
            <p:cNvSpPr/>
            <p:nvPr userDrawn="1"/>
          </p:nvSpPr>
          <p:spPr>
            <a:xfrm>
              <a:off x="12559849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B5888ED5-4DB8-2FD5-4384-48EF97BE53C5}"/>
                </a:ext>
              </a:extLst>
            </p:cNvPr>
            <p:cNvSpPr/>
            <p:nvPr userDrawn="1"/>
          </p:nvSpPr>
          <p:spPr>
            <a:xfrm>
              <a:off x="12559849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4D792A9A-3EE2-DC7E-0A31-093F257AE12B}"/>
                </a:ext>
              </a:extLst>
            </p:cNvPr>
            <p:cNvSpPr/>
            <p:nvPr userDrawn="1"/>
          </p:nvSpPr>
          <p:spPr>
            <a:xfrm>
              <a:off x="12844617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2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543C210D-E64A-638D-728B-1A1CCB1B1948}"/>
                </a:ext>
              </a:extLst>
            </p:cNvPr>
            <p:cNvSpPr/>
            <p:nvPr userDrawn="1"/>
          </p:nvSpPr>
          <p:spPr>
            <a:xfrm>
              <a:off x="12559849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5AE08633-3DF2-AF67-E774-E7F201D65CFB}"/>
                </a:ext>
              </a:extLst>
            </p:cNvPr>
            <p:cNvSpPr/>
            <p:nvPr userDrawn="1"/>
          </p:nvSpPr>
          <p:spPr>
            <a:xfrm>
              <a:off x="12844617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72842160-11E2-14ED-AD63-F42ED6656ABE}"/>
                </a:ext>
              </a:extLst>
            </p:cNvPr>
            <p:cNvSpPr/>
            <p:nvPr userDrawn="1"/>
          </p:nvSpPr>
          <p:spPr>
            <a:xfrm>
              <a:off x="12559849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7C929487-9742-BC23-A451-17D476FBC6F4}"/>
                </a:ext>
              </a:extLst>
            </p:cNvPr>
            <p:cNvSpPr/>
            <p:nvPr userDrawn="1"/>
          </p:nvSpPr>
          <p:spPr>
            <a:xfrm>
              <a:off x="12844617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74275425-D593-46BC-37BB-9092147942E8}"/>
                </a:ext>
              </a:extLst>
            </p:cNvPr>
            <p:cNvSpPr/>
            <p:nvPr userDrawn="1"/>
          </p:nvSpPr>
          <p:spPr>
            <a:xfrm>
              <a:off x="12559849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A96ADFAC-B214-65AA-F83B-45C70868A239}"/>
                </a:ext>
              </a:extLst>
            </p:cNvPr>
            <p:cNvSpPr/>
            <p:nvPr userDrawn="1"/>
          </p:nvSpPr>
          <p:spPr>
            <a:xfrm>
              <a:off x="12844617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AF318674-E8AC-005B-B941-CDAE8902D2CE}"/>
                </a:ext>
              </a:extLst>
            </p:cNvPr>
            <p:cNvSpPr/>
            <p:nvPr userDrawn="1"/>
          </p:nvSpPr>
          <p:spPr>
            <a:xfrm>
              <a:off x="12559849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E5D7397-7506-80BB-B938-C4E97FD309F1}"/>
                </a:ext>
              </a:extLst>
            </p:cNvPr>
            <p:cNvSpPr/>
            <p:nvPr userDrawn="1"/>
          </p:nvSpPr>
          <p:spPr>
            <a:xfrm>
              <a:off x="12844617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38331589-D004-6A0E-74F9-791104C277E4}"/>
                </a:ext>
              </a:extLst>
            </p:cNvPr>
            <p:cNvSpPr/>
            <p:nvPr userDrawn="1"/>
          </p:nvSpPr>
          <p:spPr>
            <a:xfrm>
              <a:off x="12559849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0003E223-EF21-B273-D5EF-6E36B3C0AC08}"/>
                </a:ext>
              </a:extLst>
            </p:cNvPr>
            <p:cNvSpPr/>
            <p:nvPr userDrawn="1"/>
          </p:nvSpPr>
          <p:spPr>
            <a:xfrm>
              <a:off x="12838202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E99CB5D2-1AB5-3AD4-AFC8-1E89720F4233}"/>
                </a:ext>
              </a:extLst>
            </p:cNvPr>
            <p:cNvSpPr/>
            <p:nvPr userDrawn="1"/>
          </p:nvSpPr>
          <p:spPr>
            <a:xfrm>
              <a:off x="12559849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D26DFEBC-A9E3-1EE7-5B07-810788E1BA4F}"/>
                </a:ext>
              </a:extLst>
            </p:cNvPr>
            <p:cNvSpPr/>
            <p:nvPr userDrawn="1"/>
          </p:nvSpPr>
          <p:spPr>
            <a:xfrm>
              <a:off x="12559849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DB39A0C8-623C-191E-2020-D067B4092D9F}"/>
                </a:ext>
              </a:extLst>
            </p:cNvPr>
            <p:cNvSpPr/>
            <p:nvPr userDrawn="1"/>
          </p:nvSpPr>
          <p:spPr>
            <a:xfrm>
              <a:off x="12844617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B301D97B-67CE-685D-C6CC-7E6D7A8F19A6}"/>
                </a:ext>
              </a:extLst>
            </p:cNvPr>
            <p:cNvSpPr/>
            <p:nvPr userDrawn="1"/>
          </p:nvSpPr>
          <p:spPr>
            <a:xfrm>
              <a:off x="12377595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103" name="ICOON_info">
              <a:extLst>
                <a:ext uri="{FF2B5EF4-FFF2-40B4-BE49-F238E27FC236}">
                  <a16:creationId xmlns:a16="http://schemas.microsoft.com/office/drawing/2014/main" id="{FAD8A2A5-1350-96BA-2EC6-14FD5003EFB2}"/>
                </a:ext>
              </a:extLst>
            </p:cNvPr>
            <p:cNvGrpSpPr/>
            <p:nvPr userDrawn="1"/>
          </p:nvGrpSpPr>
          <p:grpSpPr>
            <a:xfrm>
              <a:off x="15787296" y="4400186"/>
              <a:ext cx="283685" cy="283685"/>
              <a:chOff x="-510741" y="5913713"/>
              <a:chExt cx="267555" cy="267555"/>
            </a:xfrm>
          </p:grpSpPr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FAEAE831-4F5D-650D-8514-82C87235C98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Graphic 163" descr="Informatie">
                <a:extLst>
                  <a:ext uri="{FF2B5EF4-FFF2-40B4-BE49-F238E27FC236}">
                    <a16:creationId xmlns:a16="http://schemas.microsoft.com/office/drawing/2014/main" id="{67DAF4E3-0421-B0C2-DBCF-824DB4C60B0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4" name="VOORBEELD">
              <a:extLst>
                <a:ext uri="{FF2B5EF4-FFF2-40B4-BE49-F238E27FC236}">
                  <a16:creationId xmlns:a16="http://schemas.microsoft.com/office/drawing/2014/main" id="{06E5FE2B-EE2B-DE49-28AE-D89106390BCF}"/>
                </a:ext>
              </a:extLst>
            </p:cNvPr>
            <p:cNvGrpSpPr/>
            <p:nvPr userDrawn="1"/>
          </p:nvGrpSpPr>
          <p:grpSpPr>
            <a:xfrm>
              <a:off x="12558861" y="458674"/>
              <a:ext cx="3234311" cy="558875"/>
              <a:chOff x="-3605171" y="458674"/>
              <a:chExt cx="3234311" cy="558875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5DD51710-CF98-23E8-F27F-D20CA2FF32F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1C51423D-5EF3-35A6-6B9E-F9E1E84F301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D518C49E-19B6-65F2-9922-7056A3CCCF70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AB4FEB84-675F-DC45-752F-1AC311B579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7" name="Rechte verbindingslijn 146">
                    <a:extLst>
                      <a:ext uri="{FF2B5EF4-FFF2-40B4-BE49-F238E27FC236}">
                        <a16:creationId xmlns:a16="http://schemas.microsoft.com/office/drawing/2014/main" id="{28877278-AAE7-2B49-0479-C623A8502E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08284BBC-E639-FBD6-C606-CB744BAD5A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B50BC59-434F-BF93-201F-9CC030612C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B0649A99-D0E7-D227-C047-F7C04B130E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F4EA80F8-C0EB-D72A-88FC-47473A78B8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6" name="Pijl: rechts 145">
                  <a:extLst>
                    <a:ext uri="{FF2B5EF4-FFF2-40B4-BE49-F238E27FC236}">
                      <a16:creationId xmlns:a16="http://schemas.microsoft.com/office/drawing/2014/main" id="{FB39EF8C-7FA7-736C-1828-F298DC1BEE1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8BA04E95-3923-EADB-AB21-00DB75EB1C3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8" name="Groep 137">
                  <a:extLst>
                    <a:ext uri="{FF2B5EF4-FFF2-40B4-BE49-F238E27FC236}">
                      <a16:creationId xmlns:a16="http://schemas.microsoft.com/office/drawing/2014/main" id="{97F970C5-D9ED-0189-FE17-40048E7A14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8DCDFB8A-D399-1A6A-A7FD-063FE9DB2E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FDD95F7-2CC8-5E1C-45B9-9E43B841ED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87B9DE7B-486D-9B2C-DD66-9EE7C7E7A9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E87D9FD7-0975-EC22-BE21-2FD48A49850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63BFE8EF-C04E-0938-14D5-BA80E117D9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9" name="Pijl: rechts 138">
                  <a:extLst>
                    <a:ext uri="{FF2B5EF4-FFF2-40B4-BE49-F238E27FC236}">
                      <a16:creationId xmlns:a16="http://schemas.microsoft.com/office/drawing/2014/main" id="{21D3D7E3-F5A9-07E2-8A3E-D2AC246E6B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39B10EBD-4B2C-759C-9E60-DC494ED53A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17" name="Rechte verbindingslijn 116">
                <a:extLst>
                  <a:ext uri="{FF2B5EF4-FFF2-40B4-BE49-F238E27FC236}">
                    <a16:creationId xmlns:a16="http://schemas.microsoft.com/office/drawing/2014/main" id="{485E560A-756B-B2B4-9793-561F173FF7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EDFE16C8-864E-A840-079E-23490846A66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D24163A6-D10E-079B-9863-1F8280939D3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90E76160-58A2-4AE1-5949-259D5C51DA6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D3DF6D6D-E020-E522-86A2-64F8251DC06C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0B9FB4D2-537E-4289-86E8-6153B369112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26C9C91-0FD4-4393-DBDF-7BEDDFE548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24375B9-2660-AA79-F9BD-05928A23E5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8D2065B3-EE31-69E5-505A-DFD1D165AF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8A9BE53C-CB85-B932-1B48-E893F80830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3EB9EF83-DE2D-E4E3-4914-EFEFC7BF05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C72FB0F5-EFD0-8ED9-8A6C-1C3C5568BF0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C732F88B-CA56-01BF-327C-8D74E5790A7C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F227E82C-D121-C5F0-4F26-2C4DC1BC721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921BBD90-3A16-CA28-D9A5-04E45D81EE5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5" name="Rechte verbindingslijn 124">
                    <a:extLst>
                      <a:ext uri="{FF2B5EF4-FFF2-40B4-BE49-F238E27FC236}">
                        <a16:creationId xmlns:a16="http://schemas.microsoft.com/office/drawing/2014/main" id="{C3435F7D-02FA-3363-A72C-BA6D1DBCA8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6" name="Rechte verbindingslijn 125">
                    <a:extLst>
                      <a:ext uri="{FF2B5EF4-FFF2-40B4-BE49-F238E27FC236}">
                        <a16:creationId xmlns:a16="http://schemas.microsoft.com/office/drawing/2014/main" id="{BFB00568-5DE0-630E-7BF6-11B86EBF33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7" name="Rechte verbindingslijn 126">
                    <a:extLst>
                      <a:ext uri="{FF2B5EF4-FFF2-40B4-BE49-F238E27FC236}">
                        <a16:creationId xmlns:a16="http://schemas.microsoft.com/office/drawing/2014/main" id="{60D4A13D-5282-53A7-A093-6EAA0E4F98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FEE09DA8-0386-3C33-887E-06D9CD5269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B7D5014B-5142-F0D0-3650-464E6CFF7B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4" name="Pijl: rechts 123">
                  <a:extLst>
                    <a:ext uri="{FF2B5EF4-FFF2-40B4-BE49-F238E27FC236}">
                      <a16:creationId xmlns:a16="http://schemas.microsoft.com/office/drawing/2014/main" id="{3AC4C00F-E431-D41D-55D9-35BA78FC788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8DC7AA90-BCBB-2245-2365-F765D07FF953}"/>
                </a:ext>
              </a:extLst>
            </p:cNvPr>
            <p:cNvGrpSpPr/>
            <p:nvPr userDrawn="1"/>
          </p:nvGrpSpPr>
          <p:grpSpPr>
            <a:xfrm>
              <a:off x="15225598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07" name="Inspireren">
                <a:extLst>
                  <a:ext uri="{FF2B5EF4-FFF2-40B4-BE49-F238E27FC236}">
                    <a16:creationId xmlns:a16="http://schemas.microsoft.com/office/drawing/2014/main" id="{98924BE8-6F80-3C75-D4ED-895821ACDBA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32C2B7DC-8024-C4D0-D7FF-0A1BEF20A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:a16="http://schemas.microsoft.com/office/drawing/2014/main" id="{5491A022-786A-A8A2-992B-AE6A0090B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:a16="http://schemas.microsoft.com/office/drawing/2014/main" id="{B5B1767C-8FBD-C523-71DF-6BF3A44279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8" name="Tekstvak 107">
                <a:extLst>
                  <a:ext uri="{FF2B5EF4-FFF2-40B4-BE49-F238E27FC236}">
                    <a16:creationId xmlns:a16="http://schemas.microsoft.com/office/drawing/2014/main" id="{0976B39C-28C8-107D-44AA-7F9B31FD9BE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83CC9D29-8CF3-41E3-DECC-C90AD32701E3}"/>
                </a:ext>
              </a:extLst>
            </p:cNvPr>
            <p:cNvSpPr/>
            <p:nvPr userDrawn="1"/>
          </p:nvSpPr>
          <p:spPr>
            <a:xfrm>
              <a:off x="12844617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01448C0E-861A-455D-A196-874AFA9BF79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0" y="0"/>
            <a:ext cx="6096000" cy="6129338"/>
          </a:xfrm>
          <a:solidFill>
            <a:schemeClr val="bg1">
              <a:lumMod val="20000"/>
              <a:lumOff val="80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6564313" y="1449388"/>
            <a:ext cx="4906963" cy="399573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F5F4741-7E9A-4CAB-94EB-11EAC243E80F}"/>
              </a:ext>
            </a:extLst>
          </p:cNvPr>
          <p:cNvSpPr/>
          <p:nvPr userDrawn="1"/>
        </p:nvSpPr>
        <p:spPr>
          <a:xfrm>
            <a:off x="1" y="-395164"/>
            <a:ext cx="1629357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+ afbeelding (M) #1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797F079-7232-AFC4-F51C-19D931AE9FE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64313" y="623176"/>
            <a:ext cx="4906963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80EB9C0-CFA3-F688-5EE3-A27FEA6C4CE0}"/>
              </a:ext>
            </a:extLst>
          </p:cNvPr>
          <p:cNvSpPr/>
          <p:nvPr userDrawn="1"/>
        </p:nvSpPr>
        <p:spPr>
          <a:xfrm>
            <a:off x="0" y="6129338"/>
            <a:ext cx="6096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" name="Logo sky blue">
            <a:extLst>
              <a:ext uri="{FF2B5EF4-FFF2-40B4-BE49-F238E27FC236}">
                <a16:creationId xmlns:a16="http://schemas.microsoft.com/office/drawing/2014/main" id="{113315AC-5D02-75EB-9315-683589683B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grpSp>
        <p:nvGrpSpPr>
          <p:cNvPr id="156" name="INSTRUCTIE">
            <a:extLst>
              <a:ext uri="{FF2B5EF4-FFF2-40B4-BE49-F238E27FC236}">
                <a16:creationId xmlns:a16="http://schemas.microsoft.com/office/drawing/2014/main" id="{7435EA01-5955-2BC9-75E3-F3C5706CE5C7}"/>
              </a:ext>
            </a:extLst>
          </p:cNvPr>
          <p:cNvGrpSpPr/>
          <p:nvPr userDrawn="1"/>
        </p:nvGrpSpPr>
        <p:grpSpPr>
          <a:xfrm>
            <a:off x="-3786437" y="0"/>
            <a:ext cx="3693113" cy="5247148"/>
            <a:chOff x="-3786164" y="0"/>
            <a:chExt cx="3693113" cy="5247148"/>
          </a:xfrm>
        </p:grpSpPr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604677E9-8265-EA1D-6E35-1904D656596F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B1FC793C-58EE-DD39-6C1A-9D73061800D3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C4BD70C2-3C50-C988-564D-55155BB6913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D5D098CF-CA23-70AC-C4EF-1FC4435370D5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925945FD-E65D-3B5A-7CD0-704C86ECA04A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1ABC3FE0-560E-0146-A386-6B60518420B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797333C4-EBD6-638C-0530-29FD7260CFDE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6B3B74E9-A387-944C-83E3-D29858A470E2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A2E5AA95-2A4E-A942-1F3D-160E7EE4CBC5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66" name="Groep 165">
              <a:extLst>
                <a:ext uri="{FF2B5EF4-FFF2-40B4-BE49-F238E27FC236}">
                  <a16:creationId xmlns:a16="http://schemas.microsoft.com/office/drawing/2014/main" id="{87999E48-BA11-0DC9-A994-4E674E747AAE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83" name="Groep 182">
                <a:extLst>
                  <a:ext uri="{FF2B5EF4-FFF2-40B4-BE49-F238E27FC236}">
                    <a16:creationId xmlns:a16="http://schemas.microsoft.com/office/drawing/2014/main" id="{E44FC397-C20A-EB76-D459-7150C7C3D7A4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FE9E2CA8-774C-A372-9348-3DACECD95A11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93" name="Groep 192">
                    <a:extLst>
                      <a:ext uri="{FF2B5EF4-FFF2-40B4-BE49-F238E27FC236}">
                        <a16:creationId xmlns:a16="http://schemas.microsoft.com/office/drawing/2014/main" id="{E675E152-829B-6919-CCD3-5205A78DAC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96" name="Rechthoek 195">
                      <a:extLst>
                        <a:ext uri="{FF2B5EF4-FFF2-40B4-BE49-F238E27FC236}">
                          <a16:creationId xmlns:a16="http://schemas.microsoft.com/office/drawing/2014/main" id="{0EB80984-0D31-CA4D-ECB6-6B6DCD4BAFF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7" name="Rechthoek 196">
                      <a:extLst>
                        <a:ext uri="{FF2B5EF4-FFF2-40B4-BE49-F238E27FC236}">
                          <a16:creationId xmlns:a16="http://schemas.microsoft.com/office/drawing/2014/main" id="{592587DA-8592-5F64-5D34-B6995E32DBA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8" name="Ovaal 197">
                      <a:extLst>
                        <a:ext uri="{FF2B5EF4-FFF2-40B4-BE49-F238E27FC236}">
                          <a16:creationId xmlns:a16="http://schemas.microsoft.com/office/drawing/2014/main" id="{2FFBC107-159F-E99B-D5A4-8A81643B7B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94" name="Afbeelding 193">
                    <a:extLst>
                      <a:ext uri="{FF2B5EF4-FFF2-40B4-BE49-F238E27FC236}">
                        <a16:creationId xmlns:a16="http://schemas.microsoft.com/office/drawing/2014/main" id="{AFFF353D-2833-679A-88E7-AFA098DF66C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95" name="Afbeelding 194">
                    <a:extLst>
                      <a:ext uri="{FF2B5EF4-FFF2-40B4-BE49-F238E27FC236}">
                        <a16:creationId xmlns:a16="http://schemas.microsoft.com/office/drawing/2014/main" id="{1CC34599-A46D-FFFA-1C35-D0CD3FD7978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7" name="Groep 186">
                  <a:extLst>
                    <a:ext uri="{FF2B5EF4-FFF2-40B4-BE49-F238E27FC236}">
                      <a16:creationId xmlns:a16="http://schemas.microsoft.com/office/drawing/2014/main" id="{7B99BE8E-CF92-B9F2-CDCD-F2E36A71601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1" name="Rechthoek 190">
                    <a:extLst>
                      <a:ext uri="{FF2B5EF4-FFF2-40B4-BE49-F238E27FC236}">
                        <a16:creationId xmlns:a16="http://schemas.microsoft.com/office/drawing/2014/main" id="{07D5B93E-66DA-8F5E-7B10-57874FA5B3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2" name="Rechthoek 191">
                    <a:extLst>
                      <a:ext uri="{FF2B5EF4-FFF2-40B4-BE49-F238E27FC236}">
                        <a16:creationId xmlns:a16="http://schemas.microsoft.com/office/drawing/2014/main" id="{D91C9EA4-AD7D-93DD-8E59-36038B43B1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8" name="Groep 187">
                  <a:extLst>
                    <a:ext uri="{FF2B5EF4-FFF2-40B4-BE49-F238E27FC236}">
                      <a16:creationId xmlns:a16="http://schemas.microsoft.com/office/drawing/2014/main" id="{00192ABB-C321-E5BE-67D0-51EE353C77C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9" name="Rechthoek 188">
                    <a:extLst>
                      <a:ext uri="{FF2B5EF4-FFF2-40B4-BE49-F238E27FC236}">
                        <a16:creationId xmlns:a16="http://schemas.microsoft.com/office/drawing/2014/main" id="{2B154373-673A-BA5E-E4F3-09C9C5E34CD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0" name="Rechthoek 189">
                    <a:extLst>
                      <a:ext uri="{FF2B5EF4-FFF2-40B4-BE49-F238E27FC236}">
                        <a16:creationId xmlns:a16="http://schemas.microsoft.com/office/drawing/2014/main" id="{099C54B7-63E5-7F32-5E72-EF82009EAC2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EC886E99-8B32-B532-BAB1-EC4B4246871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85" name="Gelijkbenige driehoek 184">
                <a:extLst>
                  <a:ext uri="{FF2B5EF4-FFF2-40B4-BE49-F238E27FC236}">
                    <a16:creationId xmlns:a16="http://schemas.microsoft.com/office/drawing/2014/main" id="{A6857789-5743-7992-BD39-FBACF1B427A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7" name="ICOON_info">
              <a:extLst>
                <a:ext uri="{FF2B5EF4-FFF2-40B4-BE49-F238E27FC236}">
                  <a16:creationId xmlns:a16="http://schemas.microsoft.com/office/drawing/2014/main" id="{F5FC8710-ACB2-4B8D-D2CB-02EAFA655CA8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81" name="Ovaal 180">
                <a:extLst>
                  <a:ext uri="{FF2B5EF4-FFF2-40B4-BE49-F238E27FC236}">
                    <a16:creationId xmlns:a16="http://schemas.microsoft.com/office/drawing/2014/main" id="{9B5CE694-DEA7-7B1B-8F31-A15DFC2F89E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Graphic 163" descr="Informatie">
                <a:extLst>
                  <a:ext uri="{FF2B5EF4-FFF2-40B4-BE49-F238E27FC236}">
                    <a16:creationId xmlns:a16="http://schemas.microsoft.com/office/drawing/2014/main" id="{FFE52DF0-602D-6F46-675F-5719D790D4E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36A90132-1753-FE55-9DDC-8CBBB42E46B4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76" name="Inspireren">
                <a:extLst>
                  <a:ext uri="{FF2B5EF4-FFF2-40B4-BE49-F238E27FC236}">
                    <a16:creationId xmlns:a16="http://schemas.microsoft.com/office/drawing/2014/main" id="{243E434A-B88F-E62E-DA81-683A11D1A26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8" name="Freeform 12">
                  <a:extLst>
                    <a:ext uri="{FF2B5EF4-FFF2-40B4-BE49-F238E27FC236}">
                      <a16:creationId xmlns:a16="http://schemas.microsoft.com/office/drawing/2014/main" id="{1FB83C98-05D7-2920-A0CF-F77FDC7B3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3">
                  <a:extLst>
                    <a:ext uri="{FF2B5EF4-FFF2-40B4-BE49-F238E27FC236}">
                      <a16:creationId xmlns:a16="http://schemas.microsoft.com/office/drawing/2014/main" id="{9132B889-3DCB-30B4-C497-DF755EA4C5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4">
                  <a:extLst>
                    <a:ext uri="{FF2B5EF4-FFF2-40B4-BE49-F238E27FC236}">
                      <a16:creationId xmlns:a16="http://schemas.microsoft.com/office/drawing/2014/main" id="{A89931C8-87C9-BD82-A2D0-8B81D3CD0B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7" name="Tekstvak 176">
                <a:extLst>
                  <a:ext uri="{FF2B5EF4-FFF2-40B4-BE49-F238E27FC236}">
                    <a16:creationId xmlns:a16="http://schemas.microsoft.com/office/drawing/2014/main" id="{C559298C-BC85-3DA6-D4F5-C3ABF263266F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27911BAB-8940-0460-9BC8-E11A7DFEFEE1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70" name="Groep 169">
                <a:extLst>
                  <a:ext uri="{FF2B5EF4-FFF2-40B4-BE49-F238E27FC236}">
                    <a16:creationId xmlns:a16="http://schemas.microsoft.com/office/drawing/2014/main" id="{C3891AC6-CA42-A064-AB78-D564BC8F5DA0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72" name="Vrije vorm: vorm 171">
                  <a:extLst>
                    <a:ext uri="{FF2B5EF4-FFF2-40B4-BE49-F238E27FC236}">
                      <a16:creationId xmlns:a16="http://schemas.microsoft.com/office/drawing/2014/main" id="{2EAA6B07-84FA-9FE2-95DB-1390E153E730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BDDD8DAB-8692-B930-37DC-4AEE606BA0D9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74" name="Vrije vorm: vorm 173">
                    <a:extLst>
                      <a:ext uri="{FF2B5EF4-FFF2-40B4-BE49-F238E27FC236}">
                        <a16:creationId xmlns:a16="http://schemas.microsoft.com/office/drawing/2014/main" id="{65E24ED0-20C7-C878-9DA4-888107762F0A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Vrije vorm: vorm 174">
                    <a:extLst>
                      <a:ext uri="{FF2B5EF4-FFF2-40B4-BE49-F238E27FC236}">
                        <a16:creationId xmlns:a16="http://schemas.microsoft.com/office/drawing/2014/main" id="{31C201DE-1B0A-C101-FD4E-AA4F297C62AD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71" name="Tekstvak 170">
                <a:extLst>
                  <a:ext uri="{FF2B5EF4-FFF2-40B4-BE49-F238E27FC236}">
                    <a16:creationId xmlns:a16="http://schemas.microsoft.com/office/drawing/2014/main" id="{01177634-67E2-E7FB-A893-6E2896DDB878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26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M)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01448C0E-861A-455D-A196-874AFA9BF79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0" y="0"/>
            <a:ext cx="6096000" cy="6129338"/>
          </a:xfrm>
          <a:solidFill>
            <a:schemeClr val="bg1">
              <a:lumMod val="20000"/>
              <a:lumOff val="80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6564313" y="1449388"/>
            <a:ext cx="4906963" cy="399573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F5F4741-7E9A-4CAB-94EB-11EAC243E80F}"/>
              </a:ext>
            </a:extLst>
          </p:cNvPr>
          <p:cNvSpPr/>
          <p:nvPr userDrawn="1"/>
        </p:nvSpPr>
        <p:spPr>
          <a:xfrm>
            <a:off x="1" y="-395164"/>
            <a:ext cx="1629357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+ afbeelding (M) #3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797F079-7232-AFC4-F51C-19D931AE9FE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64313" y="623176"/>
            <a:ext cx="4906963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80EB9C0-CFA3-F688-5EE3-A27FEA6C4CE0}"/>
              </a:ext>
            </a:extLst>
          </p:cNvPr>
          <p:cNvSpPr/>
          <p:nvPr userDrawn="1"/>
        </p:nvSpPr>
        <p:spPr>
          <a:xfrm>
            <a:off x="0" y="6129338"/>
            <a:ext cx="6096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" name="Logo sky blue">
            <a:extLst>
              <a:ext uri="{FF2B5EF4-FFF2-40B4-BE49-F238E27FC236}">
                <a16:creationId xmlns:a16="http://schemas.microsoft.com/office/drawing/2014/main" id="{113315AC-5D02-75EB-9315-683589683B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grpSp>
        <p:nvGrpSpPr>
          <p:cNvPr id="171" name="INSTRUCTIE">
            <a:extLst>
              <a:ext uri="{FF2B5EF4-FFF2-40B4-BE49-F238E27FC236}">
                <a16:creationId xmlns:a16="http://schemas.microsoft.com/office/drawing/2014/main" id="{3804203C-8349-150F-3270-F405E1638EFF}"/>
              </a:ext>
            </a:extLst>
          </p:cNvPr>
          <p:cNvGrpSpPr/>
          <p:nvPr userDrawn="1"/>
        </p:nvGrpSpPr>
        <p:grpSpPr>
          <a:xfrm>
            <a:off x="-3786437" y="0"/>
            <a:ext cx="3693113" cy="5247148"/>
            <a:chOff x="-3786164" y="0"/>
            <a:chExt cx="3693113" cy="5247148"/>
          </a:xfrm>
        </p:grpSpPr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D00940B7-9A20-8DB1-F6E3-B90E3ECCE71A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9685267D-8DCD-AD49-C695-978BEFEDAE32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D39C9739-504D-E3B8-DFA3-8D5121CCF47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8FB1991B-F884-A9DE-71D2-C2098B7A9C4D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ADBAD4F8-B5F3-2F61-CBB3-6528D15F3A90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E4BE1375-BAB8-D5B2-3218-EF011DED2B3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0EB7CC16-D151-B1AA-05E3-B0795E2A43E1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9D51CC0D-E7D9-F282-56CA-EA15AC17DF3A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52B6A0CE-2F1E-C8F0-23BF-2BA9BC02B371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8B13ECC3-0303-F842-588F-5FA5E8C87D4F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98" name="Groep 197">
                <a:extLst>
                  <a:ext uri="{FF2B5EF4-FFF2-40B4-BE49-F238E27FC236}">
                    <a16:creationId xmlns:a16="http://schemas.microsoft.com/office/drawing/2014/main" id="{1770385A-3935-23CB-C74B-C8E2E06CA06B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7EDF7DF1-0E8D-B6E5-60DB-20BDA2F321E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8" name="Groep 207">
                    <a:extLst>
                      <a:ext uri="{FF2B5EF4-FFF2-40B4-BE49-F238E27FC236}">
                        <a16:creationId xmlns:a16="http://schemas.microsoft.com/office/drawing/2014/main" id="{AB9CF9A7-69BC-146A-03C7-FB5DC0653D6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F739D24B-7014-3C7F-5718-9792357E476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2" name="Rechthoek 211">
                      <a:extLst>
                        <a:ext uri="{FF2B5EF4-FFF2-40B4-BE49-F238E27FC236}">
                          <a16:creationId xmlns:a16="http://schemas.microsoft.com/office/drawing/2014/main" id="{2188E9EB-59BB-697F-DEAA-D556F9B666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3" name="Ovaal 212">
                      <a:extLst>
                        <a:ext uri="{FF2B5EF4-FFF2-40B4-BE49-F238E27FC236}">
                          <a16:creationId xmlns:a16="http://schemas.microsoft.com/office/drawing/2014/main" id="{421CC1D5-1471-83D5-D153-5BB2ECFB85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35AD232B-B598-3D96-28CA-7652D80645D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10" name="Afbeelding 209">
                    <a:extLst>
                      <a:ext uri="{FF2B5EF4-FFF2-40B4-BE49-F238E27FC236}">
                        <a16:creationId xmlns:a16="http://schemas.microsoft.com/office/drawing/2014/main" id="{44CD0757-FABC-248A-B22C-0AF71430E7E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CCFC48F1-93F5-B989-FCCE-2AA69CE0064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C741F93C-DD55-87E4-F7E0-5DD4D0E5F6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7" name="Rechthoek 206">
                    <a:extLst>
                      <a:ext uri="{FF2B5EF4-FFF2-40B4-BE49-F238E27FC236}">
                        <a16:creationId xmlns:a16="http://schemas.microsoft.com/office/drawing/2014/main" id="{A42D9894-6D5A-01B5-FF64-F5D93D8396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03" name="Groep 202">
                  <a:extLst>
                    <a:ext uri="{FF2B5EF4-FFF2-40B4-BE49-F238E27FC236}">
                      <a16:creationId xmlns:a16="http://schemas.microsoft.com/office/drawing/2014/main" id="{5C800E8E-7B8A-50EF-75A0-2579C4D1698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2A149A8A-DB5A-EB28-7B97-2FD454A476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2BE13EA4-1F73-DF5B-F1C2-4450E87CBF6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A3448025-3A3A-F0C3-3255-B37EC45FF87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00" name="Gelijkbenige driehoek 199">
                <a:extLst>
                  <a:ext uri="{FF2B5EF4-FFF2-40B4-BE49-F238E27FC236}">
                    <a16:creationId xmlns:a16="http://schemas.microsoft.com/office/drawing/2014/main" id="{D5C669DA-D5FB-CB06-F6D2-35BA64F81FF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2" name="ICOON_info">
              <a:extLst>
                <a:ext uri="{FF2B5EF4-FFF2-40B4-BE49-F238E27FC236}">
                  <a16:creationId xmlns:a16="http://schemas.microsoft.com/office/drawing/2014/main" id="{BC1A2A5C-576A-12BD-176D-90BEFE0024E2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96" name="Ovaal 195">
                <a:extLst>
                  <a:ext uri="{FF2B5EF4-FFF2-40B4-BE49-F238E27FC236}">
                    <a16:creationId xmlns:a16="http://schemas.microsoft.com/office/drawing/2014/main" id="{095E9759-7CA3-7510-F4A0-5B452AB4B2E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Graphic 163" descr="Informatie">
                <a:extLst>
                  <a:ext uri="{FF2B5EF4-FFF2-40B4-BE49-F238E27FC236}">
                    <a16:creationId xmlns:a16="http://schemas.microsoft.com/office/drawing/2014/main" id="{856833A3-4EDE-534E-9398-E01939BFF60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3" name="Groep 182">
              <a:extLst>
                <a:ext uri="{FF2B5EF4-FFF2-40B4-BE49-F238E27FC236}">
                  <a16:creationId xmlns:a16="http://schemas.microsoft.com/office/drawing/2014/main" id="{E241D3CB-E80B-1C05-E88E-002AF1624AF3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91" name="Inspireren">
                <a:extLst>
                  <a:ext uri="{FF2B5EF4-FFF2-40B4-BE49-F238E27FC236}">
                    <a16:creationId xmlns:a16="http://schemas.microsoft.com/office/drawing/2014/main" id="{5C1AD9A6-62FE-E623-0E98-CAD0D79A3FA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93" name="Freeform 12">
                  <a:extLst>
                    <a:ext uri="{FF2B5EF4-FFF2-40B4-BE49-F238E27FC236}">
                      <a16:creationId xmlns:a16="http://schemas.microsoft.com/office/drawing/2014/main" id="{CB0EF1C2-5FB6-FB74-C14A-ABF8DD2544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3">
                  <a:extLst>
                    <a:ext uri="{FF2B5EF4-FFF2-40B4-BE49-F238E27FC236}">
                      <a16:creationId xmlns:a16="http://schemas.microsoft.com/office/drawing/2014/main" id="{D4BFA036-1E39-86DA-FE03-B3E321AB62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4">
                  <a:extLst>
                    <a:ext uri="{FF2B5EF4-FFF2-40B4-BE49-F238E27FC236}">
                      <a16:creationId xmlns:a16="http://schemas.microsoft.com/office/drawing/2014/main" id="{DF74242E-5292-E7E5-379F-B2BC348BAF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2" name="Tekstvak 191">
                <a:extLst>
                  <a:ext uri="{FF2B5EF4-FFF2-40B4-BE49-F238E27FC236}">
                    <a16:creationId xmlns:a16="http://schemas.microsoft.com/office/drawing/2014/main" id="{B8FB5A41-453E-43AE-49B4-CF9C8748F2F1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184" name="Groep 183">
              <a:extLst>
                <a:ext uri="{FF2B5EF4-FFF2-40B4-BE49-F238E27FC236}">
                  <a16:creationId xmlns:a16="http://schemas.microsoft.com/office/drawing/2014/main" id="{C3A07B2D-7CFF-285F-4B6E-D47DC393C31F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B9B38540-2D25-6C7A-1042-772D17B12502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87" name="Vrije vorm: vorm 186">
                  <a:extLst>
                    <a:ext uri="{FF2B5EF4-FFF2-40B4-BE49-F238E27FC236}">
                      <a16:creationId xmlns:a16="http://schemas.microsoft.com/office/drawing/2014/main" id="{D055D158-8244-2DDD-0815-6B81E96F4F38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8" name="Groep 187">
                  <a:extLst>
                    <a:ext uri="{FF2B5EF4-FFF2-40B4-BE49-F238E27FC236}">
                      <a16:creationId xmlns:a16="http://schemas.microsoft.com/office/drawing/2014/main" id="{26BF94F5-406C-84C0-4F9B-C636C21FF503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89" name="Vrije vorm: vorm 188">
                    <a:extLst>
                      <a:ext uri="{FF2B5EF4-FFF2-40B4-BE49-F238E27FC236}">
                        <a16:creationId xmlns:a16="http://schemas.microsoft.com/office/drawing/2014/main" id="{172E3E74-2E64-4806-020E-CF577EE3C5CC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Vrije vorm: vorm 189">
                    <a:extLst>
                      <a:ext uri="{FF2B5EF4-FFF2-40B4-BE49-F238E27FC236}">
                        <a16:creationId xmlns:a16="http://schemas.microsoft.com/office/drawing/2014/main" id="{37F38203-207F-5347-BE96-2FAA45FE781D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6" name="Tekstvak 185">
                <a:extLst>
                  <a:ext uri="{FF2B5EF4-FFF2-40B4-BE49-F238E27FC236}">
                    <a16:creationId xmlns:a16="http://schemas.microsoft.com/office/drawing/2014/main" id="{38E34895-F697-854E-7E21-3CC1B6F4047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7604E3D-B9DA-EB3A-E5AF-FDAA3F82EBBF}"/>
              </a:ext>
            </a:extLst>
          </p:cNvPr>
          <p:cNvGrpSpPr/>
          <p:nvPr userDrawn="1"/>
        </p:nvGrpSpPr>
        <p:grpSpPr>
          <a:xfrm>
            <a:off x="12368784" y="2"/>
            <a:ext cx="3702197" cy="5359349"/>
            <a:chOff x="12368784" y="0"/>
            <a:chExt cx="3702197" cy="5359349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5CADC257-82DE-8374-2B77-7583B17E35B8}"/>
                </a:ext>
              </a:extLst>
            </p:cNvPr>
            <p:cNvSpPr/>
            <p:nvPr userDrawn="1"/>
          </p:nvSpPr>
          <p:spPr>
            <a:xfrm>
              <a:off x="12377867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4A2A5D50-0F7B-98A4-C29F-BF2EC9F47FD3}"/>
                </a:ext>
              </a:extLst>
            </p:cNvPr>
            <p:cNvSpPr/>
            <p:nvPr userDrawn="1"/>
          </p:nvSpPr>
          <p:spPr>
            <a:xfrm>
              <a:off x="12368784" y="1694688"/>
              <a:ext cx="3614928" cy="28346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4554C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D41981C7-DDA0-28ED-2D05-48B21C3B1B73}"/>
                </a:ext>
              </a:extLst>
            </p:cNvPr>
            <p:cNvSpPr/>
            <p:nvPr userDrawn="1"/>
          </p:nvSpPr>
          <p:spPr>
            <a:xfrm>
              <a:off x="12559849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639D561-B9D4-0613-ADA3-6FE07FA1E21E}"/>
                </a:ext>
              </a:extLst>
            </p:cNvPr>
            <p:cNvSpPr/>
            <p:nvPr userDrawn="1"/>
          </p:nvSpPr>
          <p:spPr>
            <a:xfrm>
              <a:off x="12844617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2806C2AE-95DC-C468-C8B9-0FB7FA958065}"/>
                </a:ext>
              </a:extLst>
            </p:cNvPr>
            <p:cNvSpPr/>
            <p:nvPr userDrawn="1"/>
          </p:nvSpPr>
          <p:spPr>
            <a:xfrm>
              <a:off x="12559849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BF02C09-1736-B1CE-4D74-FF3AA69A472A}"/>
                </a:ext>
              </a:extLst>
            </p:cNvPr>
            <p:cNvSpPr/>
            <p:nvPr userDrawn="1"/>
          </p:nvSpPr>
          <p:spPr>
            <a:xfrm>
              <a:off x="12559849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AF83982-E169-4F7C-4DE9-C703C64B9ACA}"/>
                </a:ext>
              </a:extLst>
            </p:cNvPr>
            <p:cNvSpPr/>
            <p:nvPr userDrawn="1"/>
          </p:nvSpPr>
          <p:spPr>
            <a:xfrm>
              <a:off x="12844617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3021C15E-B2AD-F1CC-37F9-9560A8B84D9F}"/>
                </a:ext>
              </a:extLst>
            </p:cNvPr>
            <p:cNvSpPr/>
            <p:nvPr userDrawn="1"/>
          </p:nvSpPr>
          <p:spPr>
            <a:xfrm>
              <a:off x="12559849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EB8E5247-1D4B-7743-AE43-90D59FD6B0AC}"/>
                </a:ext>
              </a:extLst>
            </p:cNvPr>
            <p:cNvSpPr/>
            <p:nvPr userDrawn="1"/>
          </p:nvSpPr>
          <p:spPr>
            <a:xfrm>
              <a:off x="12844617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79C8BF53-FDE2-CC7B-96B4-33E2989355EC}"/>
                </a:ext>
              </a:extLst>
            </p:cNvPr>
            <p:cNvSpPr/>
            <p:nvPr userDrawn="1"/>
          </p:nvSpPr>
          <p:spPr>
            <a:xfrm>
              <a:off x="12559849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2604EFFA-59E5-B70B-913D-71CBD8CE9C31}"/>
                </a:ext>
              </a:extLst>
            </p:cNvPr>
            <p:cNvSpPr/>
            <p:nvPr userDrawn="1"/>
          </p:nvSpPr>
          <p:spPr>
            <a:xfrm>
              <a:off x="12844617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933A660E-BF35-F17A-13D4-2E0618F6AE1A}"/>
                </a:ext>
              </a:extLst>
            </p:cNvPr>
            <p:cNvSpPr/>
            <p:nvPr userDrawn="1"/>
          </p:nvSpPr>
          <p:spPr>
            <a:xfrm>
              <a:off x="12559849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7D649E09-F070-382D-99C1-D0F2BA29AA10}"/>
                </a:ext>
              </a:extLst>
            </p:cNvPr>
            <p:cNvSpPr/>
            <p:nvPr userDrawn="1"/>
          </p:nvSpPr>
          <p:spPr>
            <a:xfrm>
              <a:off x="12844617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5944DAED-E394-C8DF-075D-5D82F141A012}"/>
                </a:ext>
              </a:extLst>
            </p:cNvPr>
            <p:cNvSpPr/>
            <p:nvPr userDrawn="1"/>
          </p:nvSpPr>
          <p:spPr>
            <a:xfrm>
              <a:off x="12559849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B3AF1FFA-ABE9-A6DA-B977-C9928B6EC80E}"/>
                </a:ext>
              </a:extLst>
            </p:cNvPr>
            <p:cNvSpPr/>
            <p:nvPr userDrawn="1"/>
          </p:nvSpPr>
          <p:spPr>
            <a:xfrm>
              <a:off x="12844617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75016ABB-0FED-9FB3-55E7-161F55C5528C}"/>
                </a:ext>
              </a:extLst>
            </p:cNvPr>
            <p:cNvSpPr/>
            <p:nvPr userDrawn="1"/>
          </p:nvSpPr>
          <p:spPr>
            <a:xfrm>
              <a:off x="12559849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DC999595-A1D6-C205-AFFD-715C362195BA}"/>
                </a:ext>
              </a:extLst>
            </p:cNvPr>
            <p:cNvSpPr/>
            <p:nvPr userDrawn="1"/>
          </p:nvSpPr>
          <p:spPr>
            <a:xfrm>
              <a:off x="12838202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8409FB0D-6BEB-22EC-00DD-97EF8906292B}"/>
                </a:ext>
              </a:extLst>
            </p:cNvPr>
            <p:cNvSpPr/>
            <p:nvPr userDrawn="1"/>
          </p:nvSpPr>
          <p:spPr>
            <a:xfrm>
              <a:off x="12559849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C0B5C33D-90C3-CEF7-C141-335AF7AD1D7E}"/>
                </a:ext>
              </a:extLst>
            </p:cNvPr>
            <p:cNvSpPr/>
            <p:nvPr userDrawn="1"/>
          </p:nvSpPr>
          <p:spPr>
            <a:xfrm>
              <a:off x="12559849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43424020-5C78-7310-6185-6FAADA2569A2}"/>
                </a:ext>
              </a:extLst>
            </p:cNvPr>
            <p:cNvSpPr/>
            <p:nvPr userDrawn="1"/>
          </p:nvSpPr>
          <p:spPr>
            <a:xfrm>
              <a:off x="12844617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2A788306-FE73-14DA-14C1-B4A9F26DAE0F}"/>
                </a:ext>
              </a:extLst>
            </p:cNvPr>
            <p:cNvSpPr/>
            <p:nvPr userDrawn="1"/>
          </p:nvSpPr>
          <p:spPr>
            <a:xfrm>
              <a:off x="12377595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215" name="ICOON_info">
              <a:extLst>
                <a:ext uri="{FF2B5EF4-FFF2-40B4-BE49-F238E27FC236}">
                  <a16:creationId xmlns:a16="http://schemas.microsoft.com/office/drawing/2014/main" id="{312F944D-8DC1-C9B4-441E-87D773BF5809}"/>
                </a:ext>
              </a:extLst>
            </p:cNvPr>
            <p:cNvGrpSpPr/>
            <p:nvPr userDrawn="1"/>
          </p:nvGrpSpPr>
          <p:grpSpPr>
            <a:xfrm>
              <a:off x="15787296" y="4400186"/>
              <a:ext cx="283685" cy="283685"/>
              <a:chOff x="-510741" y="5913713"/>
              <a:chExt cx="267555" cy="267555"/>
            </a:xfrm>
          </p:grpSpPr>
          <p:sp>
            <p:nvSpPr>
              <p:cNvPr id="264" name="Ovaal 263">
                <a:extLst>
                  <a:ext uri="{FF2B5EF4-FFF2-40B4-BE49-F238E27FC236}">
                    <a16:creationId xmlns:a16="http://schemas.microsoft.com/office/drawing/2014/main" id="{51DF9D2B-5C44-1E78-9534-D2CA5AC15DB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5" name="Graphic 163" descr="Informatie">
                <a:extLst>
                  <a:ext uri="{FF2B5EF4-FFF2-40B4-BE49-F238E27FC236}">
                    <a16:creationId xmlns:a16="http://schemas.microsoft.com/office/drawing/2014/main" id="{EE4DE88B-7F13-A2E5-61C3-FC5B41AB7A5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" name="VOORBEELD">
              <a:extLst>
                <a:ext uri="{FF2B5EF4-FFF2-40B4-BE49-F238E27FC236}">
                  <a16:creationId xmlns:a16="http://schemas.microsoft.com/office/drawing/2014/main" id="{293BE156-D8A3-0A6E-59F7-437C24FC55B5}"/>
                </a:ext>
              </a:extLst>
            </p:cNvPr>
            <p:cNvGrpSpPr/>
            <p:nvPr userDrawn="1"/>
          </p:nvGrpSpPr>
          <p:grpSpPr>
            <a:xfrm>
              <a:off x="12558861" y="458674"/>
              <a:ext cx="3234311" cy="558875"/>
              <a:chOff x="-3605171" y="458674"/>
              <a:chExt cx="3234311" cy="558875"/>
            </a:xfrm>
          </p:grpSpPr>
          <p:sp>
            <p:nvSpPr>
              <p:cNvPr id="224" name="Rechthoek 223">
                <a:extLst>
                  <a:ext uri="{FF2B5EF4-FFF2-40B4-BE49-F238E27FC236}">
                    <a16:creationId xmlns:a16="http://schemas.microsoft.com/office/drawing/2014/main" id="{8D631320-020B-7B22-8961-BB5736911F6C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437FCDD9-75BE-8A61-5C09-B72135F2F761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26" name="Groep 225">
                <a:extLst>
                  <a:ext uri="{FF2B5EF4-FFF2-40B4-BE49-F238E27FC236}">
                    <a16:creationId xmlns:a16="http://schemas.microsoft.com/office/drawing/2014/main" id="{D27419AF-35F1-2EDF-4E79-6B944C0FCE6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7" name="Groep 256">
                  <a:extLst>
                    <a:ext uri="{FF2B5EF4-FFF2-40B4-BE49-F238E27FC236}">
                      <a16:creationId xmlns:a16="http://schemas.microsoft.com/office/drawing/2014/main" id="{C2AC1DA3-7ED9-84CB-7C63-02EFE7304E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59" name="Rechte verbindingslijn 258">
                    <a:extLst>
                      <a:ext uri="{FF2B5EF4-FFF2-40B4-BE49-F238E27FC236}">
                        <a16:creationId xmlns:a16="http://schemas.microsoft.com/office/drawing/2014/main" id="{87C48890-ED82-A1E5-03F4-70CD3CC5F5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0" name="Rechte verbindingslijn 259">
                    <a:extLst>
                      <a:ext uri="{FF2B5EF4-FFF2-40B4-BE49-F238E27FC236}">
                        <a16:creationId xmlns:a16="http://schemas.microsoft.com/office/drawing/2014/main" id="{6BBC06F7-8E56-57F7-8423-801454371F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1" name="Rechte verbindingslijn 260">
                    <a:extLst>
                      <a:ext uri="{FF2B5EF4-FFF2-40B4-BE49-F238E27FC236}">
                        <a16:creationId xmlns:a16="http://schemas.microsoft.com/office/drawing/2014/main" id="{171FD27F-92CA-9672-1B65-4275131715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2" name="Rechte verbindingslijn 261">
                    <a:extLst>
                      <a:ext uri="{FF2B5EF4-FFF2-40B4-BE49-F238E27FC236}">
                        <a16:creationId xmlns:a16="http://schemas.microsoft.com/office/drawing/2014/main" id="{8313A1F9-D2D3-E6B2-F0CF-80C13A7CA2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3" name="Rechte verbindingslijn 262">
                    <a:extLst>
                      <a:ext uri="{FF2B5EF4-FFF2-40B4-BE49-F238E27FC236}">
                        <a16:creationId xmlns:a16="http://schemas.microsoft.com/office/drawing/2014/main" id="{9AD32546-0E38-A425-DC05-0A206A9382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8" name="Pijl: rechts 257">
                  <a:extLst>
                    <a:ext uri="{FF2B5EF4-FFF2-40B4-BE49-F238E27FC236}">
                      <a16:creationId xmlns:a16="http://schemas.microsoft.com/office/drawing/2014/main" id="{149C9CFA-1C64-9CBB-465B-9AE93A99F50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7" name="Groep 226">
                <a:extLst>
                  <a:ext uri="{FF2B5EF4-FFF2-40B4-BE49-F238E27FC236}">
                    <a16:creationId xmlns:a16="http://schemas.microsoft.com/office/drawing/2014/main" id="{03BC285B-A100-AEAF-4AD4-AF35F958113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50" name="Groep 249">
                  <a:extLst>
                    <a:ext uri="{FF2B5EF4-FFF2-40B4-BE49-F238E27FC236}">
                      <a16:creationId xmlns:a16="http://schemas.microsoft.com/office/drawing/2014/main" id="{B850E535-7D2A-8C85-06B7-906FE8480CA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52" name="Rechte verbindingslijn 251">
                    <a:extLst>
                      <a:ext uri="{FF2B5EF4-FFF2-40B4-BE49-F238E27FC236}">
                        <a16:creationId xmlns:a16="http://schemas.microsoft.com/office/drawing/2014/main" id="{3580509D-670A-304C-EB52-898FF1E91A9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3" name="Rechte verbindingslijn 252">
                    <a:extLst>
                      <a:ext uri="{FF2B5EF4-FFF2-40B4-BE49-F238E27FC236}">
                        <a16:creationId xmlns:a16="http://schemas.microsoft.com/office/drawing/2014/main" id="{4C15C179-0C69-54EB-5A26-2D29A6F587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4" name="Rechte verbindingslijn 253">
                    <a:extLst>
                      <a:ext uri="{FF2B5EF4-FFF2-40B4-BE49-F238E27FC236}">
                        <a16:creationId xmlns:a16="http://schemas.microsoft.com/office/drawing/2014/main" id="{CD49C9F0-858E-727C-D8FD-78307BD12C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5" name="Rechte verbindingslijn 254">
                    <a:extLst>
                      <a:ext uri="{FF2B5EF4-FFF2-40B4-BE49-F238E27FC236}">
                        <a16:creationId xmlns:a16="http://schemas.microsoft.com/office/drawing/2014/main" id="{DCD6A6D7-13D3-15C0-9982-F241BB15BB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25EEC1F0-CC0A-44B1-650D-FCBAC907B8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1" name="Pijl: rechts 250">
                  <a:extLst>
                    <a:ext uri="{FF2B5EF4-FFF2-40B4-BE49-F238E27FC236}">
                      <a16:creationId xmlns:a16="http://schemas.microsoft.com/office/drawing/2014/main" id="{871C65B3-4B23-9854-9255-870AFEB1EC5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28" name="Rechte verbindingslijn 227">
                <a:extLst>
                  <a:ext uri="{FF2B5EF4-FFF2-40B4-BE49-F238E27FC236}">
                    <a16:creationId xmlns:a16="http://schemas.microsoft.com/office/drawing/2014/main" id="{94DED5FE-49D3-BEC2-81FE-7877D4125F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29" name="Rechte verbindingslijn 228">
                <a:extLst>
                  <a:ext uri="{FF2B5EF4-FFF2-40B4-BE49-F238E27FC236}">
                    <a16:creationId xmlns:a16="http://schemas.microsoft.com/office/drawing/2014/main" id="{CDA357C3-28F9-A260-BDCF-C0262C617D6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30" name="Rechthoek 229">
                <a:extLst>
                  <a:ext uri="{FF2B5EF4-FFF2-40B4-BE49-F238E27FC236}">
                    <a16:creationId xmlns:a16="http://schemas.microsoft.com/office/drawing/2014/main" id="{1C56DE5F-4393-E4FA-841A-6061012014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231" name="Rechthoek 230">
                <a:extLst>
                  <a:ext uri="{FF2B5EF4-FFF2-40B4-BE49-F238E27FC236}">
                    <a16:creationId xmlns:a16="http://schemas.microsoft.com/office/drawing/2014/main" id="{BA5BCF11-B04B-1DBE-F16F-42B16E9A9F9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232" name="Groep 231">
                <a:extLst>
                  <a:ext uri="{FF2B5EF4-FFF2-40B4-BE49-F238E27FC236}">
                    <a16:creationId xmlns:a16="http://schemas.microsoft.com/office/drawing/2014/main" id="{FA91C447-2503-72DE-1B00-8CCA7FDFC02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42" name="Rechthoek 241">
                  <a:extLst>
                    <a:ext uri="{FF2B5EF4-FFF2-40B4-BE49-F238E27FC236}">
                      <a16:creationId xmlns:a16="http://schemas.microsoft.com/office/drawing/2014/main" id="{9B164A02-B9FE-C5DE-E74C-A238FE82309E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43" name="Groep 242">
                  <a:extLst>
                    <a:ext uri="{FF2B5EF4-FFF2-40B4-BE49-F238E27FC236}">
                      <a16:creationId xmlns:a16="http://schemas.microsoft.com/office/drawing/2014/main" id="{97BB11A0-4219-7264-FB28-5447C1D9ACA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BE5776E2-1709-2CD0-CFC0-F98465149A4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C28D0E53-30A1-E36A-1791-A8358731E0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7" name="Rechte verbindingslijn 246">
                    <a:extLst>
                      <a:ext uri="{FF2B5EF4-FFF2-40B4-BE49-F238E27FC236}">
                        <a16:creationId xmlns:a16="http://schemas.microsoft.com/office/drawing/2014/main" id="{25F6BF3A-25BC-AC05-980F-5385BDEE16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5BCE0802-CE47-3535-DF55-382161B81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EBBC1EE9-EB85-67E6-B33D-40C76A37A0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4" name="Pijl: rechts 243">
                  <a:extLst>
                    <a:ext uri="{FF2B5EF4-FFF2-40B4-BE49-F238E27FC236}">
                      <a16:creationId xmlns:a16="http://schemas.microsoft.com/office/drawing/2014/main" id="{2F9DC9F7-F8B3-F8B2-171A-DC684D91CA2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275E91FB-3FE0-B358-3277-75E20D64BDFC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09D69CCD-7AF7-D666-7A15-2E36C8A9AC64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5" name="Groep 234">
                  <a:extLst>
                    <a:ext uri="{FF2B5EF4-FFF2-40B4-BE49-F238E27FC236}">
                      <a16:creationId xmlns:a16="http://schemas.microsoft.com/office/drawing/2014/main" id="{3E881AA3-6826-2E63-3FBF-190B65D1424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289A1265-D049-9A78-203A-D6D633854A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2ADB2972-3ACE-38AA-087E-71C67E49CE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B2AAF6A8-5E8D-1BAF-A628-2C1FCD5291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466FC8C4-90D6-81F2-DC3D-771BA5DAE8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4A35D3EB-3A1B-7356-B1B2-9B815ABB7D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6" name="Pijl: rechts 235">
                  <a:extLst>
                    <a:ext uri="{FF2B5EF4-FFF2-40B4-BE49-F238E27FC236}">
                      <a16:creationId xmlns:a16="http://schemas.microsoft.com/office/drawing/2014/main" id="{C5884A00-C94E-DFA6-8FF7-7B255384503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17" name="Groep 216">
              <a:extLst>
                <a:ext uri="{FF2B5EF4-FFF2-40B4-BE49-F238E27FC236}">
                  <a16:creationId xmlns:a16="http://schemas.microsoft.com/office/drawing/2014/main" id="{E97791A1-459C-E702-3A19-AD91398B5C1C}"/>
                </a:ext>
              </a:extLst>
            </p:cNvPr>
            <p:cNvGrpSpPr/>
            <p:nvPr userDrawn="1"/>
          </p:nvGrpSpPr>
          <p:grpSpPr>
            <a:xfrm>
              <a:off x="15225598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19" name="Inspireren">
                <a:extLst>
                  <a:ext uri="{FF2B5EF4-FFF2-40B4-BE49-F238E27FC236}">
                    <a16:creationId xmlns:a16="http://schemas.microsoft.com/office/drawing/2014/main" id="{3D8CEA17-5758-8E99-83D4-7CAD02CEDFA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21" name="Freeform 12">
                  <a:extLst>
                    <a:ext uri="{FF2B5EF4-FFF2-40B4-BE49-F238E27FC236}">
                      <a16:creationId xmlns:a16="http://schemas.microsoft.com/office/drawing/2014/main" id="{851E33B2-DB30-3A6D-C9AC-5849A409C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13">
                  <a:extLst>
                    <a:ext uri="{FF2B5EF4-FFF2-40B4-BE49-F238E27FC236}">
                      <a16:creationId xmlns:a16="http://schemas.microsoft.com/office/drawing/2014/main" id="{AA5B0842-2156-EA08-6BC8-1382F590E1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14">
                  <a:extLst>
                    <a:ext uri="{FF2B5EF4-FFF2-40B4-BE49-F238E27FC236}">
                      <a16:creationId xmlns:a16="http://schemas.microsoft.com/office/drawing/2014/main" id="{95F661C4-EC8E-E40D-ADD1-1608D656D6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0" name="Tekstvak 219">
                <a:extLst>
                  <a:ext uri="{FF2B5EF4-FFF2-40B4-BE49-F238E27FC236}">
                    <a16:creationId xmlns:a16="http://schemas.microsoft.com/office/drawing/2014/main" id="{BC3E8A7F-F991-FA73-CEC0-7C7127DFF74C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218" name="Rechthoek 217">
              <a:extLst>
                <a:ext uri="{FF2B5EF4-FFF2-40B4-BE49-F238E27FC236}">
                  <a16:creationId xmlns:a16="http://schemas.microsoft.com/office/drawing/2014/main" id="{ECEBF4B6-BB30-C81B-BB66-828710585990}"/>
                </a:ext>
              </a:extLst>
            </p:cNvPr>
            <p:cNvSpPr/>
            <p:nvPr userDrawn="1"/>
          </p:nvSpPr>
          <p:spPr>
            <a:xfrm>
              <a:off x="12844617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966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r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1CD78CC0-F2C2-0A63-04FE-2093287A95E3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" name="Logo sky blue">
            <a:extLst>
              <a:ext uri="{FF2B5EF4-FFF2-40B4-BE49-F238E27FC236}">
                <a16:creationId xmlns:a16="http://schemas.microsoft.com/office/drawing/2014/main" id="{A1E2274C-CD97-E345-D5AD-90FFAA488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M)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8095BF86-8F77-F0D7-EA4D-292977BFA4A7}"/>
              </a:ext>
            </a:extLst>
          </p:cNvPr>
          <p:cNvGrpSpPr/>
          <p:nvPr userDrawn="1"/>
        </p:nvGrpSpPr>
        <p:grpSpPr>
          <a:xfrm>
            <a:off x="6073400" y="6042660"/>
            <a:ext cx="6118600" cy="815340"/>
            <a:chOff x="6073400" y="6042660"/>
            <a:chExt cx="6118600" cy="815340"/>
          </a:xfrm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CE68BA3-BEEC-1F42-A9F9-F315496AC553}"/>
                </a:ext>
              </a:extLst>
            </p:cNvPr>
            <p:cNvSpPr/>
            <p:nvPr/>
          </p:nvSpPr>
          <p:spPr>
            <a:xfrm>
              <a:off x="6073464" y="6423478"/>
              <a:ext cx="220536" cy="153681"/>
            </a:xfrm>
            <a:custGeom>
              <a:avLst/>
              <a:gdLst>
                <a:gd name="connsiteX0" fmla="*/ 22400 w 218749"/>
                <a:gd name="connsiteY0" fmla="*/ 0 h 152245"/>
                <a:gd name="connsiteX1" fmla="*/ 123707 w 218749"/>
                <a:gd name="connsiteY1" fmla="*/ 51318 h 152245"/>
                <a:gd name="connsiteX2" fmla="*/ 218750 w 218749"/>
                <a:gd name="connsiteY2" fmla="*/ 113393 h 152245"/>
                <a:gd name="connsiteX3" fmla="*/ 196286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63 w 218749"/>
                <a:gd name="connsiteY6" fmla="*/ 0 h 152245"/>
                <a:gd name="connsiteX7" fmla="*/ 22463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00" y="0"/>
                  </a:moveTo>
                  <a:cubicBezTo>
                    <a:pt x="22400" y="0"/>
                    <a:pt x="70681" y="20692"/>
                    <a:pt x="123707" y="51318"/>
                  </a:cubicBezTo>
                  <a:cubicBezTo>
                    <a:pt x="176734" y="81881"/>
                    <a:pt x="218750" y="113393"/>
                    <a:pt x="218750" y="113393"/>
                  </a:cubicBezTo>
                  <a:lnTo>
                    <a:pt x="196286" y="152245"/>
                  </a:lnTo>
                  <a:cubicBezTo>
                    <a:pt x="196286" y="152245"/>
                    <a:pt x="148006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DBF20A5-4239-13E4-739E-2BB59BBF1DBB}"/>
                </a:ext>
              </a:extLst>
            </p:cNvPr>
            <p:cNvSpPr/>
            <p:nvPr/>
          </p:nvSpPr>
          <p:spPr>
            <a:xfrm>
              <a:off x="6073400" y="6652340"/>
              <a:ext cx="220601" cy="153681"/>
            </a:xfrm>
            <a:custGeom>
              <a:avLst/>
              <a:gdLst>
                <a:gd name="connsiteX0" fmla="*/ 0 w 218813"/>
                <a:gd name="connsiteY0" fmla="*/ 113330 h 152245"/>
                <a:gd name="connsiteX1" fmla="*/ 95043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3 w 218813"/>
                <a:gd name="connsiteY5" fmla="*/ 152245 h 152245"/>
                <a:gd name="connsiteX6" fmla="*/ 0 w 218813"/>
                <a:gd name="connsiteY6" fmla="*/ 113330 h 152245"/>
                <a:gd name="connsiteX7" fmla="*/ 0 w 218813"/>
                <a:gd name="connsiteY7" fmla="*/ 11333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92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3" y="152245"/>
                    <a:pt x="22463" y="152245"/>
                  </a:cubicBezTo>
                  <a:lnTo>
                    <a:pt x="0" y="113330"/>
                  </a:lnTo>
                  <a:lnTo>
                    <a:pt x="0" y="11333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6D7AFC63-B783-CDE0-7879-FDFCF673465C}"/>
                </a:ext>
              </a:extLst>
            </p:cNvPr>
            <p:cNvSpPr/>
            <p:nvPr/>
          </p:nvSpPr>
          <p:spPr>
            <a:xfrm>
              <a:off x="6352691" y="6271521"/>
              <a:ext cx="57797" cy="228861"/>
            </a:xfrm>
            <a:custGeom>
              <a:avLst/>
              <a:gdLst>
                <a:gd name="connsiteX0" fmla="*/ 51128 w 57329"/>
                <a:gd name="connsiteY0" fmla="*/ 0 h 226722"/>
                <a:gd name="connsiteX1" fmla="*/ 57329 w 57329"/>
                <a:gd name="connsiteY1" fmla="*/ 113393 h 226722"/>
                <a:gd name="connsiteX2" fmla="*/ 51128 w 57329"/>
                <a:gd name="connsiteY2" fmla="*/ 226723 h 226722"/>
                <a:gd name="connsiteX3" fmla="*/ 6201 w 57329"/>
                <a:gd name="connsiteY3" fmla="*/ 226723 h 226722"/>
                <a:gd name="connsiteX4" fmla="*/ 0 w 57329"/>
                <a:gd name="connsiteY4" fmla="*/ 113393 h 226722"/>
                <a:gd name="connsiteX5" fmla="*/ 6201 w 57329"/>
                <a:gd name="connsiteY5" fmla="*/ 0 h 226722"/>
                <a:gd name="connsiteX6" fmla="*/ 51128 w 57329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29" h="226722">
                  <a:moveTo>
                    <a:pt x="51128" y="0"/>
                  </a:moveTo>
                  <a:cubicBezTo>
                    <a:pt x="51128" y="0"/>
                    <a:pt x="57329" y="52141"/>
                    <a:pt x="57329" y="113393"/>
                  </a:cubicBezTo>
                  <a:cubicBezTo>
                    <a:pt x="57329" y="174645"/>
                    <a:pt x="51128" y="226723"/>
                    <a:pt x="51128" y="226723"/>
                  </a:cubicBezTo>
                  <a:lnTo>
                    <a:pt x="6201" y="226723"/>
                  </a:lnTo>
                  <a:cubicBezTo>
                    <a:pt x="6201" y="226723"/>
                    <a:pt x="0" y="174582"/>
                    <a:pt x="0" y="113393"/>
                  </a:cubicBezTo>
                  <a:cubicBezTo>
                    <a:pt x="0" y="52204"/>
                    <a:pt x="6201" y="0"/>
                    <a:pt x="6201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853DE771-2D43-E8CE-6D68-3C6DA7FD7A9D}"/>
                </a:ext>
              </a:extLst>
            </p:cNvPr>
            <p:cNvSpPr/>
            <p:nvPr/>
          </p:nvSpPr>
          <p:spPr>
            <a:xfrm>
              <a:off x="6073400" y="6194681"/>
              <a:ext cx="220601" cy="153681"/>
            </a:xfrm>
            <a:custGeom>
              <a:avLst/>
              <a:gdLst>
                <a:gd name="connsiteX0" fmla="*/ 0 w 218813"/>
                <a:gd name="connsiteY0" fmla="*/ 113330 h 152245"/>
                <a:gd name="connsiteX1" fmla="*/ 95043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3 w 218813"/>
                <a:gd name="connsiteY5" fmla="*/ 152245 h 152245"/>
                <a:gd name="connsiteX6" fmla="*/ 0 w 218813"/>
                <a:gd name="connsiteY6" fmla="*/ 113393 h 152245"/>
                <a:gd name="connsiteX7" fmla="*/ 0 w 218813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28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0771161A-F087-DB5F-9595-525CFE9D26CE}"/>
                </a:ext>
              </a:extLst>
            </p:cNvPr>
            <p:cNvSpPr/>
            <p:nvPr/>
          </p:nvSpPr>
          <p:spPr>
            <a:xfrm>
              <a:off x="6352690" y="6729180"/>
              <a:ext cx="5600435" cy="128820"/>
            </a:xfrm>
            <a:custGeom>
              <a:avLst/>
              <a:gdLst>
                <a:gd name="connsiteX0" fmla="*/ 5496966 w 5548094"/>
                <a:gd name="connsiteY0" fmla="*/ 0 h 127616"/>
                <a:gd name="connsiteX1" fmla="*/ 5541837 w 5548094"/>
                <a:gd name="connsiteY1" fmla="*/ 0 h 127616"/>
                <a:gd name="connsiteX2" fmla="*/ 5548094 w 5548094"/>
                <a:gd name="connsiteY2" fmla="*/ 113393 h 127616"/>
                <a:gd name="connsiteX3" fmla="*/ 5547775 w 5548094"/>
                <a:gd name="connsiteY3" fmla="*/ 127616 h 127616"/>
                <a:gd name="connsiteX4" fmla="*/ 5491089 w 5548094"/>
                <a:gd name="connsiteY4" fmla="*/ 127616 h 127616"/>
                <a:gd name="connsiteX5" fmla="*/ 5490773 w 5548094"/>
                <a:gd name="connsiteY5" fmla="*/ 113393 h 127616"/>
                <a:gd name="connsiteX6" fmla="*/ 5496966 w 5548094"/>
                <a:gd name="connsiteY6" fmla="*/ 0 h 127616"/>
                <a:gd name="connsiteX7" fmla="*/ 4712615 w 5548094"/>
                <a:gd name="connsiteY7" fmla="*/ 0 h 127616"/>
                <a:gd name="connsiteX8" fmla="*/ 4757423 w 5548094"/>
                <a:gd name="connsiteY8" fmla="*/ 0 h 127616"/>
                <a:gd name="connsiteX9" fmla="*/ 4763680 w 5548094"/>
                <a:gd name="connsiteY9" fmla="*/ 113393 h 127616"/>
                <a:gd name="connsiteX10" fmla="*/ 4763361 w 5548094"/>
                <a:gd name="connsiteY10" fmla="*/ 127616 h 127616"/>
                <a:gd name="connsiteX11" fmla="*/ 4706678 w 5548094"/>
                <a:gd name="connsiteY11" fmla="*/ 127616 h 127616"/>
                <a:gd name="connsiteX12" fmla="*/ 4706359 w 5548094"/>
                <a:gd name="connsiteY12" fmla="*/ 113393 h 127616"/>
                <a:gd name="connsiteX13" fmla="*/ 4712615 w 5548094"/>
                <a:gd name="connsiteY13" fmla="*/ 0 h 127616"/>
                <a:gd name="connsiteX14" fmla="*/ 3928201 w 5548094"/>
                <a:gd name="connsiteY14" fmla="*/ 0 h 127616"/>
                <a:gd name="connsiteX15" fmla="*/ 3973072 w 5548094"/>
                <a:gd name="connsiteY15" fmla="*/ 0 h 127616"/>
                <a:gd name="connsiteX16" fmla="*/ 3979266 w 5548094"/>
                <a:gd name="connsiteY16" fmla="*/ 113393 h 127616"/>
                <a:gd name="connsiteX17" fmla="*/ 3978950 w 5548094"/>
                <a:gd name="connsiteY17" fmla="*/ 127616 h 127616"/>
                <a:gd name="connsiteX18" fmla="*/ 3922264 w 5548094"/>
                <a:gd name="connsiteY18" fmla="*/ 127616 h 127616"/>
                <a:gd name="connsiteX19" fmla="*/ 3921945 w 5548094"/>
                <a:gd name="connsiteY19" fmla="*/ 113393 h 127616"/>
                <a:gd name="connsiteX20" fmla="*/ 3928201 w 5548094"/>
                <a:gd name="connsiteY20" fmla="*/ 0 h 127616"/>
                <a:gd name="connsiteX21" fmla="*/ 3143787 w 5548094"/>
                <a:gd name="connsiteY21" fmla="*/ 0 h 127616"/>
                <a:gd name="connsiteX22" fmla="*/ 3188658 w 5548094"/>
                <a:gd name="connsiteY22" fmla="*/ 0 h 127616"/>
                <a:gd name="connsiteX23" fmla="*/ 3194914 w 5548094"/>
                <a:gd name="connsiteY23" fmla="*/ 113393 h 127616"/>
                <a:gd name="connsiteX24" fmla="*/ 3194595 w 5548094"/>
                <a:gd name="connsiteY24" fmla="*/ 127616 h 127616"/>
                <a:gd name="connsiteX25" fmla="*/ 3137910 w 5548094"/>
                <a:gd name="connsiteY25" fmla="*/ 127616 h 127616"/>
                <a:gd name="connsiteX26" fmla="*/ 3137594 w 5548094"/>
                <a:gd name="connsiteY26" fmla="*/ 113393 h 127616"/>
                <a:gd name="connsiteX27" fmla="*/ 3143787 w 5548094"/>
                <a:gd name="connsiteY27" fmla="*/ 0 h 127616"/>
                <a:gd name="connsiteX28" fmla="*/ 2359435 w 5548094"/>
                <a:gd name="connsiteY28" fmla="*/ 0 h 127616"/>
                <a:gd name="connsiteX29" fmla="*/ 2404243 w 5548094"/>
                <a:gd name="connsiteY29" fmla="*/ 0 h 127616"/>
                <a:gd name="connsiteX30" fmla="*/ 2410500 w 5548094"/>
                <a:gd name="connsiteY30" fmla="*/ 113393 h 127616"/>
                <a:gd name="connsiteX31" fmla="*/ 2410181 w 5548094"/>
                <a:gd name="connsiteY31" fmla="*/ 127616 h 127616"/>
                <a:gd name="connsiteX32" fmla="*/ 2353499 w 5548094"/>
                <a:gd name="connsiteY32" fmla="*/ 127616 h 127616"/>
                <a:gd name="connsiteX33" fmla="*/ 2353179 w 5548094"/>
                <a:gd name="connsiteY33" fmla="*/ 113393 h 127616"/>
                <a:gd name="connsiteX34" fmla="*/ 2359435 w 5548094"/>
                <a:gd name="connsiteY34" fmla="*/ 0 h 127616"/>
                <a:gd name="connsiteX35" fmla="*/ 1575021 w 5548094"/>
                <a:gd name="connsiteY35" fmla="*/ 0 h 127616"/>
                <a:gd name="connsiteX36" fmla="*/ 1619829 w 5548094"/>
                <a:gd name="connsiteY36" fmla="*/ 0 h 127616"/>
                <a:gd name="connsiteX37" fmla="*/ 1626085 w 5548094"/>
                <a:gd name="connsiteY37" fmla="*/ 113393 h 127616"/>
                <a:gd name="connsiteX38" fmla="*/ 1625766 w 5548094"/>
                <a:gd name="connsiteY38" fmla="*/ 127616 h 127616"/>
                <a:gd name="connsiteX39" fmla="*/ 1569085 w 5548094"/>
                <a:gd name="connsiteY39" fmla="*/ 127616 h 127616"/>
                <a:gd name="connsiteX40" fmla="*/ 1568765 w 5548094"/>
                <a:gd name="connsiteY40" fmla="*/ 113393 h 127616"/>
                <a:gd name="connsiteX41" fmla="*/ 1575021 w 5548094"/>
                <a:gd name="connsiteY41" fmla="*/ 0 h 127616"/>
                <a:gd name="connsiteX42" fmla="*/ 790606 w 5548094"/>
                <a:gd name="connsiteY42" fmla="*/ 0 h 127616"/>
                <a:gd name="connsiteX43" fmla="*/ 835477 w 5548094"/>
                <a:gd name="connsiteY43" fmla="*/ 0 h 127616"/>
                <a:gd name="connsiteX44" fmla="*/ 841671 w 5548094"/>
                <a:gd name="connsiteY44" fmla="*/ 113393 h 127616"/>
                <a:gd name="connsiteX45" fmla="*/ 841355 w 5548094"/>
                <a:gd name="connsiteY45" fmla="*/ 127616 h 127616"/>
                <a:gd name="connsiteX46" fmla="*/ 784670 w 5548094"/>
                <a:gd name="connsiteY46" fmla="*/ 127616 h 127616"/>
                <a:gd name="connsiteX47" fmla="*/ 784350 w 5548094"/>
                <a:gd name="connsiteY47" fmla="*/ 113393 h 127616"/>
                <a:gd name="connsiteX48" fmla="*/ 790606 w 5548094"/>
                <a:gd name="connsiteY48" fmla="*/ 0 h 127616"/>
                <a:gd name="connsiteX49" fmla="*/ 6193 w 5548094"/>
                <a:gd name="connsiteY49" fmla="*/ 0 h 127616"/>
                <a:gd name="connsiteX50" fmla="*/ 51064 w 5548094"/>
                <a:gd name="connsiteY50" fmla="*/ 0 h 127616"/>
                <a:gd name="connsiteX51" fmla="*/ 57257 w 5548094"/>
                <a:gd name="connsiteY51" fmla="*/ 113393 h 127616"/>
                <a:gd name="connsiteX52" fmla="*/ 56941 w 5548094"/>
                <a:gd name="connsiteY52" fmla="*/ 127616 h 127616"/>
                <a:gd name="connsiteX53" fmla="*/ 317 w 5548094"/>
                <a:gd name="connsiteY53" fmla="*/ 127616 h 127616"/>
                <a:gd name="connsiteX54" fmla="*/ 0 w 5548094"/>
                <a:gd name="connsiteY54" fmla="*/ 113393 h 127616"/>
                <a:gd name="connsiteX55" fmla="*/ 6193 w 5548094"/>
                <a:gd name="connsiteY55" fmla="*/ 0 h 12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548094" h="127616">
                  <a:moveTo>
                    <a:pt x="5496966" y="0"/>
                  </a:moveTo>
                  <a:lnTo>
                    <a:pt x="5541837" y="0"/>
                  </a:lnTo>
                  <a:cubicBezTo>
                    <a:pt x="5541837" y="0"/>
                    <a:pt x="5548094" y="52141"/>
                    <a:pt x="5548094" y="113393"/>
                  </a:cubicBezTo>
                  <a:lnTo>
                    <a:pt x="5547775" y="127616"/>
                  </a:lnTo>
                  <a:lnTo>
                    <a:pt x="5491089" y="127616"/>
                  </a:lnTo>
                  <a:lnTo>
                    <a:pt x="5490773" y="113393"/>
                  </a:lnTo>
                  <a:cubicBezTo>
                    <a:pt x="5490773" y="52204"/>
                    <a:pt x="5496966" y="0"/>
                    <a:pt x="5496966" y="0"/>
                  </a:cubicBezTo>
                  <a:close/>
                  <a:moveTo>
                    <a:pt x="4712615" y="0"/>
                  </a:moveTo>
                  <a:lnTo>
                    <a:pt x="4757423" y="0"/>
                  </a:lnTo>
                  <a:cubicBezTo>
                    <a:pt x="4757423" y="0"/>
                    <a:pt x="4763680" y="52141"/>
                    <a:pt x="4763680" y="113393"/>
                  </a:cubicBezTo>
                  <a:lnTo>
                    <a:pt x="4763361" y="127616"/>
                  </a:lnTo>
                  <a:lnTo>
                    <a:pt x="4706678" y="127616"/>
                  </a:lnTo>
                  <a:lnTo>
                    <a:pt x="4706359" y="113393"/>
                  </a:lnTo>
                  <a:cubicBezTo>
                    <a:pt x="4706359" y="52204"/>
                    <a:pt x="4712615" y="0"/>
                    <a:pt x="4712615" y="0"/>
                  </a:cubicBezTo>
                  <a:close/>
                  <a:moveTo>
                    <a:pt x="3928201" y="0"/>
                  </a:moveTo>
                  <a:lnTo>
                    <a:pt x="3973072" y="0"/>
                  </a:lnTo>
                  <a:cubicBezTo>
                    <a:pt x="3973072" y="0"/>
                    <a:pt x="3979266" y="52141"/>
                    <a:pt x="3979266" y="113393"/>
                  </a:cubicBezTo>
                  <a:lnTo>
                    <a:pt x="3978950" y="127616"/>
                  </a:lnTo>
                  <a:lnTo>
                    <a:pt x="3922264" y="127616"/>
                  </a:lnTo>
                  <a:lnTo>
                    <a:pt x="3921945" y="113393"/>
                  </a:lnTo>
                  <a:cubicBezTo>
                    <a:pt x="3921945" y="52204"/>
                    <a:pt x="3928201" y="0"/>
                    <a:pt x="3928201" y="0"/>
                  </a:cubicBezTo>
                  <a:close/>
                  <a:moveTo>
                    <a:pt x="3143787" y="0"/>
                  </a:moveTo>
                  <a:lnTo>
                    <a:pt x="3188658" y="0"/>
                  </a:lnTo>
                  <a:cubicBezTo>
                    <a:pt x="3188658" y="0"/>
                    <a:pt x="3194914" y="52141"/>
                    <a:pt x="3194914" y="113393"/>
                  </a:cubicBezTo>
                  <a:lnTo>
                    <a:pt x="3194595" y="127616"/>
                  </a:lnTo>
                  <a:lnTo>
                    <a:pt x="3137910" y="127616"/>
                  </a:lnTo>
                  <a:lnTo>
                    <a:pt x="3137594" y="113393"/>
                  </a:lnTo>
                  <a:cubicBezTo>
                    <a:pt x="3137594" y="52204"/>
                    <a:pt x="3143787" y="0"/>
                    <a:pt x="3143787" y="0"/>
                  </a:cubicBezTo>
                  <a:close/>
                  <a:moveTo>
                    <a:pt x="2359435" y="0"/>
                  </a:moveTo>
                  <a:lnTo>
                    <a:pt x="2404243" y="0"/>
                  </a:lnTo>
                  <a:cubicBezTo>
                    <a:pt x="2404243" y="0"/>
                    <a:pt x="2410500" y="52141"/>
                    <a:pt x="2410500" y="113393"/>
                  </a:cubicBezTo>
                  <a:lnTo>
                    <a:pt x="2410181" y="127616"/>
                  </a:lnTo>
                  <a:lnTo>
                    <a:pt x="2353499" y="127616"/>
                  </a:lnTo>
                  <a:lnTo>
                    <a:pt x="2353179" y="113393"/>
                  </a:lnTo>
                  <a:cubicBezTo>
                    <a:pt x="2353179" y="52204"/>
                    <a:pt x="2359435" y="0"/>
                    <a:pt x="2359435" y="0"/>
                  </a:cubicBezTo>
                  <a:close/>
                  <a:moveTo>
                    <a:pt x="1575021" y="0"/>
                  </a:moveTo>
                  <a:lnTo>
                    <a:pt x="1619829" y="0"/>
                  </a:lnTo>
                  <a:cubicBezTo>
                    <a:pt x="1619829" y="0"/>
                    <a:pt x="1626085" y="52141"/>
                    <a:pt x="1626085" y="113393"/>
                  </a:cubicBezTo>
                  <a:lnTo>
                    <a:pt x="1625766" y="127616"/>
                  </a:lnTo>
                  <a:lnTo>
                    <a:pt x="1569085" y="127616"/>
                  </a:lnTo>
                  <a:lnTo>
                    <a:pt x="1568765" y="113393"/>
                  </a:lnTo>
                  <a:cubicBezTo>
                    <a:pt x="1568765" y="52204"/>
                    <a:pt x="1575021" y="0"/>
                    <a:pt x="1575021" y="0"/>
                  </a:cubicBezTo>
                  <a:close/>
                  <a:moveTo>
                    <a:pt x="790606" y="0"/>
                  </a:moveTo>
                  <a:lnTo>
                    <a:pt x="835477" y="0"/>
                  </a:lnTo>
                  <a:cubicBezTo>
                    <a:pt x="835477" y="0"/>
                    <a:pt x="841671" y="52141"/>
                    <a:pt x="841671" y="113393"/>
                  </a:cubicBezTo>
                  <a:lnTo>
                    <a:pt x="841355" y="127616"/>
                  </a:lnTo>
                  <a:lnTo>
                    <a:pt x="784670" y="127616"/>
                  </a:lnTo>
                  <a:lnTo>
                    <a:pt x="784350" y="113393"/>
                  </a:lnTo>
                  <a:cubicBezTo>
                    <a:pt x="784350" y="52204"/>
                    <a:pt x="790606" y="0"/>
                    <a:pt x="790606" y="0"/>
                  </a:cubicBezTo>
                  <a:close/>
                  <a:moveTo>
                    <a:pt x="6193" y="0"/>
                  </a:moveTo>
                  <a:lnTo>
                    <a:pt x="51064" y="0"/>
                  </a:lnTo>
                  <a:cubicBezTo>
                    <a:pt x="51064" y="0"/>
                    <a:pt x="57257" y="52141"/>
                    <a:pt x="57257" y="113393"/>
                  </a:cubicBezTo>
                  <a:lnTo>
                    <a:pt x="56941" y="127616"/>
                  </a:lnTo>
                  <a:lnTo>
                    <a:pt x="317" y="127616"/>
                  </a:lnTo>
                  <a:lnTo>
                    <a:pt x="0" y="113393"/>
                  </a:lnTo>
                  <a:cubicBezTo>
                    <a:pt x="0" y="52204"/>
                    <a:pt x="6193" y="0"/>
                    <a:pt x="6193" y="0"/>
                  </a:cubicBez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8D6F27A5-ED08-52C6-8D81-E04E22F37B7E}"/>
                </a:ext>
              </a:extLst>
            </p:cNvPr>
            <p:cNvSpPr/>
            <p:nvPr/>
          </p:nvSpPr>
          <p:spPr>
            <a:xfrm>
              <a:off x="6469243" y="6652340"/>
              <a:ext cx="220601" cy="153681"/>
            </a:xfrm>
            <a:custGeom>
              <a:avLst/>
              <a:gdLst>
                <a:gd name="connsiteX0" fmla="*/ 22463 w 218813"/>
                <a:gd name="connsiteY0" fmla="*/ 0 h 152245"/>
                <a:gd name="connsiteX1" fmla="*/ 123771 w 218813"/>
                <a:gd name="connsiteY1" fmla="*/ 51318 h 152245"/>
                <a:gd name="connsiteX2" fmla="*/ 218813 w 218813"/>
                <a:gd name="connsiteY2" fmla="*/ 113393 h 152245"/>
                <a:gd name="connsiteX3" fmla="*/ 196350 w 218813"/>
                <a:gd name="connsiteY3" fmla="*/ 152245 h 152245"/>
                <a:gd name="connsiteX4" fmla="*/ 95043 w 218813"/>
                <a:gd name="connsiteY4" fmla="*/ 100991 h 152245"/>
                <a:gd name="connsiteX5" fmla="*/ 0 w 218813"/>
                <a:gd name="connsiteY5" fmla="*/ 38916 h 152245"/>
                <a:gd name="connsiteX6" fmla="*/ 22463 w 218813"/>
                <a:gd name="connsiteY6" fmla="*/ 0 h 152245"/>
                <a:gd name="connsiteX7" fmla="*/ 22463 w 218813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22463" y="0"/>
                  </a:moveTo>
                  <a:cubicBezTo>
                    <a:pt x="22463" y="0"/>
                    <a:pt x="70744" y="20692"/>
                    <a:pt x="123771" y="51318"/>
                  </a:cubicBezTo>
                  <a:cubicBezTo>
                    <a:pt x="176797" y="81881"/>
                    <a:pt x="218813" y="113393"/>
                    <a:pt x="218813" y="113393"/>
                  </a:cubicBezTo>
                  <a:lnTo>
                    <a:pt x="196350" y="152245"/>
                  </a:lnTo>
                  <a:cubicBezTo>
                    <a:pt x="196350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93947ED2-5606-BCF0-4EFF-4AD0A06A8C07}"/>
                </a:ext>
              </a:extLst>
            </p:cNvPr>
            <p:cNvSpPr/>
            <p:nvPr/>
          </p:nvSpPr>
          <p:spPr>
            <a:xfrm>
              <a:off x="6748535" y="6042660"/>
              <a:ext cx="57861" cy="228861"/>
            </a:xfrm>
            <a:custGeom>
              <a:avLst/>
              <a:gdLst>
                <a:gd name="connsiteX0" fmla="*/ 51191 w 57392"/>
                <a:gd name="connsiteY0" fmla="*/ 0 h 226722"/>
                <a:gd name="connsiteX1" fmla="*/ 57393 w 57392"/>
                <a:gd name="connsiteY1" fmla="*/ 113393 h 226722"/>
                <a:gd name="connsiteX2" fmla="*/ 51191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91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91" y="0"/>
                  </a:moveTo>
                  <a:cubicBezTo>
                    <a:pt x="51191" y="0"/>
                    <a:pt x="57393" y="52141"/>
                    <a:pt x="57393" y="113393"/>
                  </a:cubicBezTo>
                  <a:cubicBezTo>
                    <a:pt x="57393" y="174645"/>
                    <a:pt x="51191" y="226723"/>
                    <a:pt x="51191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91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54F8AD7E-9872-B9A8-3C82-EA3ADA4CEB0A}"/>
                </a:ext>
              </a:extLst>
            </p:cNvPr>
            <p:cNvSpPr/>
            <p:nvPr/>
          </p:nvSpPr>
          <p:spPr>
            <a:xfrm>
              <a:off x="6748535" y="6500319"/>
              <a:ext cx="57861" cy="228861"/>
            </a:xfrm>
            <a:custGeom>
              <a:avLst/>
              <a:gdLst>
                <a:gd name="connsiteX0" fmla="*/ 51191 w 57392"/>
                <a:gd name="connsiteY0" fmla="*/ 0 h 226722"/>
                <a:gd name="connsiteX1" fmla="*/ 57393 w 57392"/>
                <a:gd name="connsiteY1" fmla="*/ 113393 h 226722"/>
                <a:gd name="connsiteX2" fmla="*/ 51191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91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91" y="0"/>
                  </a:moveTo>
                  <a:cubicBezTo>
                    <a:pt x="51191" y="0"/>
                    <a:pt x="57393" y="52141"/>
                    <a:pt x="57393" y="113393"/>
                  </a:cubicBezTo>
                  <a:cubicBezTo>
                    <a:pt x="57393" y="174645"/>
                    <a:pt x="51191" y="226723"/>
                    <a:pt x="51191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91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78287C07-4F80-27D0-E369-263F63C2FFB0}"/>
                </a:ext>
              </a:extLst>
            </p:cNvPr>
            <p:cNvSpPr/>
            <p:nvPr/>
          </p:nvSpPr>
          <p:spPr>
            <a:xfrm>
              <a:off x="6469243" y="6194616"/>
              <a:ext cx="220601" cy="153681"/>
            </a:xfrm>
            <a:custGeom>
              <a:avLst/>
              <a:gdLst>
                <a:gd name="connsiteX0" fmla="*/ 22463 w 218813"/>
                <a:gd name="connsiteY0" fmla="*/ 63 h 152245"/>
                <a:gd name="connsiteX1" fmla="*/ 123771 w 218813"/>
                <a:gd name="connsiteY1" fmla="*/ 51318 h 152245"/>
                <a:gd name="connsiteX2" fmla="*/ 218813 w 218813"/>
                <a:gd name="connsiteY2" fmla="*/ 113393 h 152245"/>
                <a:gd name="connsiteX3" fmla="*/ 196350 w 218813"/>
                <a:gd name="connsiteY3" fmla="*/ 152245 h 152245"/>
                <a:gd name="connsiteX4" fmla="*/ 95043 w 218813"/>
                <a:gd name="connsiteY4" fmla="*/ 100991 h 152245"/>
                <a:gd name="connsiteX5" fmla="*/ 0 w 218813"/>
                <a:gd name="connsiteY5" fmla="*/ 38916 h 152245"/>
                <a:gd name="connsiteX6" fmla="*/ 22463 w 218813"/>
                <a:gd name="connsiteY6" fmla="*/ 0 h 152245"/>
                <a:gd name="connsiteX7" fmla="*/ 22463 w 218813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22463" y="63"/>
                  </a:moveTo>
                  <a:cubicBezTo>
                    <a:pt x="22463" y="63"/>
                    <a:pt x="70744" y="20755"/>
                    <a:pt x="123771" y="51318"/>
                  </a:cubicBezTo>
                  <a:cubicBezTo>
                    <a:pt x="176797" y="81944"/>
                    <a:pt x="218813" y="113393"/>
                    <a:pt x="218813" y="113393"/>
                  </a:cubicBezTo>
                  <a:lnTo>
                    <a:pt x="196350" y="152245"/>
                  </a:lnTo>
                  <a:cubicBezTo>
                    <a:pt x="196350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B36E8124-6407-DDB6-1FF3-8A0151A085A9}"/>
                </a:ext>
              </a:extLst>
            </p:cNvPr>
            <p:cNvSpPr/>
            <p:nvPr/>
          </p:nvSpPr>
          <p:spPr>
            <a:xfrm>
              <a:off x="6469243" y="6423478"/>
              <a:ext cx="220601" cy="153681"/>
            </a:xfrm>
            <a:custGeom>
              <a:avLst/>
              <a:gdLst>
                <a:gd name="connsiteX0" fmla="*/ 0 w 218813"/>
                <a:gd name="connsiteY0" fmla="*/ 113393 h 152245"/>
                <a:gd name="connsiteX1" fmla="*/ 95043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3 w 218813"/>
                <a:gd name="connsiteY5" fmla="*/ 152245 h 152245"/>
                <a:gd name="connsiteX6" fmla="*/ 0 w 218813"/>
                <a:gd name="connsiteY6" fmla="*/ 113393 h 152245"/>
                <a:gd name="connsiteX7" fmla="*/ 0 w 218813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93"/>
                  </a:moveTo>
                  <a:cubicBezTo>
                    <a:pt x="0" y="113393"/>
                    <a:pt x="42016" y="81881"/>
                    <a:pt x="95043" y="51255"/>
                  </a:cubicBezTo>
                  <a:cubicBezTo>
                    <a:pt x="148069" y="20692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B08D760D-8AF7-A63B-8EC1-0CE11302BB8A}"/>
                </a:ext>
              </a:extLst>
            </p:cNvPr>
            <p:cNvSpPr/>
            <p:nvPr/>
          </p:nvSpPr>
          <p:spPr>
            <a:xfrm>
              <a:off x="6865151" y="6423478"/>
              <a:ext cx="220601" cy="153681"/>
            </a:xfrm>
            <a:custGeom>
              <a:avLst/>
              <a:gdLst>
                <a:gd name="connsiteX0" fmla="*/ 22463 w 218813"/>
                <a:gd name="connsiteY0" fmla="*/ 0 h 152245"/>
                <a:gd name="connsiteX1" fmla="*/ 123771 w 218813"/>
                <a:gd name="connsiteY1" fmla="*/ 51318 h 152245"/>
                <a:gd name="connsiteX2" fmla="*/ 218813 w 218813"/>
                <a:gd name="connsiteY2" fmla="*/ 113393 h 152245"/>
                <a:gd name="connsiteX3" fmla="*/ 196350 w 218813"/>
                <a:gd name="connsiteY3" fmla="*/ 152245 h 152245"/>
                <a:gd name="connsiteX4" fmla="*/ 95043 w 218813"/>
                <a:gd name="connsiteY4" fmla="*/ 100991 h 152245"/>
                <a:gd name="connsiteX5" fmla="*/ 0 w 218813"/>
                <a:gd name="connsiteY5" fmla="*/ 38916 h 152245"/>
                <a:gd name="connsiteX6" fmla="*/ 22463 w 218813"/>
                <a:gd name="connsiteY6" fmla="*/ 0 h 152245"/>
                <a:gd name="connsiteX7" fmla="*/ 22463 w 218813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22463" y="0"/>
                  </a:moveTo>
                  <a:cubicBezTo>
                    <a:pt x="22463" y="0"/>
                    <a:pt x="70744" y="20692"/>
                    <a:pt x="123771" y="51318"/>
                  </a:cubicBezTo>
                  <a:cubicBezTo>
                    <a:pt x="176797" y="81881"/>
                    <a:pt x="218813" y="113393"/>
                    <a:pt x="218813" y="113393"/>
                  </a:cubicBezTo>
                  <a:lnTo>
                    <a:pt x="196350" y="152245"/>
                  </a:lnTo>
                  <a:cubicBezTo>
                    <a:pt x="196350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B3D4F9A4-7768-D036-0E06-BC41CFEEB2C4}"/>
                </a:ext>
              </a:extLst>
            </p:cNvPr>
            <p:cNvSpPr/>
            <p:nvPr/>
          </p:nvSpPr>
          <p:spPr>
            <a:xfrm>
              <a:off x="6865151" y="6652340"/>
              <a:ext cx="220601" cy="153681"/>
            </a:xfrm>
            <a:custGeom>
              <a:avLst/>
              <a:gdLst>
                <a:gd name="connsiteX0" fmla="*/ 0 w 218813"/>
                <a:gd name="connsiteY0" fmla="*/ 113330 h 152245"/>
                <a:gd name="connsiteX1" fmla="*/ 95043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3 w 218813"/>
                <a:gd name="connsiteY5" fmla="*/ 152245 h 152245"/>
                <a:gd name="connsiteX6" fmla="*/ 0 w 218813"/>
                <a:gd name="connsiteY6" fmla="*/ 113330 h 152245"/>
                <a:gd name="connsiteX7" fmla="*/ 0 w 218813"/>
                <a:gd name="connsiteY7" fmla="*/ 11333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92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3" y="152245"/>
                    <a:pt x="22463" y="152245"/>
                  </a:cubicBezTo>
                  <a:lnTo>
                    <a:pt x="0" y="113330"/>
                  </a:lnTo>
                  <a:lnTo>
                    <a:pt x="0" y="11333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30413C0B-D0F4-74A2-6583-C66C62EDF667}"/>
                </a:ext>
              </a:extLst>
            </p:cNvPr>
            <p:cNvSpPr/>
            <p:nvPr/>
          </p:nvSpPr>
          <p:spPr>
            <a:xfrm>
              <a:off x="7144441" y="6271521"/>
              <a:ext cx="57861" cy="228861"/>
            </a:xfrm>
            <a:custGeom>
              <a:avLst/>
              <a:gdLst>
                <a:gd name="connsiteX0" fmla="*/ 51191 w 57392"/>
                <a:gd name="connsiteY0" fmla="*/ 0 h 226722"/>
                <a:gd name="connsiteX1" fmla="*/ 57393 w 57392"/>
                <a:gd name="connsiteY1" fmla="*/ 113393 h 226722"/>
                <a:gd name="connsiteX2" fmla="*/ 51191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91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91" y="0"/>
                  </a:moveTo>
                  <a:cubicBezTo>
                    <a:pt x="51191" y="0"/>
                    <a:pt x="57393" y="52141"/>
                    <a:pt x="57393" y="113393"/>
                  </a:cubicBezTo>
                  <a:cubicBezTo>
                    <a:pt x="57393" y="174645"/>
                    <a:pt x="51191" y="226723"/>
                    <a:pt x="51191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91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AE1906BD-5B78-D088-560F-444DE753B556}"/>
                </a:ext>
              </a:extLst>
            </p:cNvPr>
            <p:cNvSpPr/>
            <p:nvPr/>
          </p:nvSpPr>
          <p:spPr>
            <a:xfrm>
              <a:off x="6865151" y="6194681"/>
              <a:ext cx="220601" cy="153681"/>
            </a:xfrm>
            <a:custGeom>
              <a:avLst/>
              <a:gdLst>
                <a:gd name="connsiteX0" fmla="*/ 0 w 218813"/>
                <a:gd name="connsiteY0" fmla="*/ 113330 h 152245"/>
                <a:gd name="connsiteX1" fmla="*/ 95043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3 w 218813"/>
                <a:gd name="connsiteY5" fmla="*/ 152245 h 152245"/>
                <a:gd name="connsiteX6" fmla="*/ 0 w 218813"/>
                <a:gd name="connsiteY6" fmla="*/ 113393 h 152245"/>
                <a:gd name="connsiteX7" fmla="*/ 0 w 218813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28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AA6564E3-3236-1222-3A5C-A74ECB3EBA28}"/>
                </a:ext>
              </a:extLst>
            </p:cNvPr>
            <p:cNvSpPr/>
            <p:nvPr/>
          </p:nvSpPr>
          <p:spPr>
            <a:xfrm>
              <a:off x="7261057" y="6652340"/>
              <a:ext cx="220536" cy="153681"/>
            </a:xfrm>
            <a:custGeom>
              <a:avLst/>
              <a:gdLst>
                <a:gd name="connsiteX0" fmla="*/ 22463 w 218749"/>
                <a:gd name="connsiteY0" fmla="*/ 0 h 152245"/>
                <a:gd name="connsiteX1" fmla="*/ 123707 w 218749"/>
                <a:gd name="connsiteY1" fmla="*/ 51318 h 152245"/>
                <a:gd name="connsiteX2" fmla="*/ 218750 w 218749"/>
                <a:gd name="connsiteY2" fmla="*/ 113393 h 152245"/>
                <a:gd name="connsiteX3" fmla="*/ 196286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63 w 218749"/>
                <a:gd name="connsiteY6" fmla="*/ 0 h 152245"/>
                <a:gd name="connsiteX7" fmla="*/ 22463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63" y="0"/>
                  </a:moveTo>
                  <a:cubicBezTo>
                    <a:pt x="22463" y="0"/>
                    <a:pt x="70681" y="20692"/>
                    <a:pt x="123707" y="51318"/>
                  </a:cubicBezTo>
                  <a:cubicBezTo>
                    <a:pt x="176734" y="81881"/>
                    <a:pt x="218750" y="113393"/>
                    <a:pt x="218750" y="113393"/>
                  </a:cubicBezTo>
                  <a:lnTo>
                    <a:pt x="196286" y="152245"/>
                  </a:lnTo>
                  <a:cubicBezTo>
                    <a:pt x="196286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2634582F-3DBC-F73F-338F-27EA8EF48810}"/>
                </a:ext>
              </a:extLst>
            </p:cNvPr>
            <p:cNvSpPr/>
            <p:nvPr/>
          </p:nvSpPr>
          <p:spPr>
            <a:xfrm>
              <a:off x="7540349" y="6042660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83B788FD-50E0-FDA1-26B9-BAA9EAF8873E}"/>
                </a:ext>
              </a:extLst>
            </p:cNvPr>
            <p:cNvSpPr/>
            <p:nvPr/>
          </p:nvSpPr>
          <p:spPr>
            <a:xfrm>
              <a:off x="7540349" y="6500319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231BC096-3D55-9460-6BA2-746C562C469D}"/>
                </a:ext>
              </a:extLst>
            </p:cNvPr>
            <p:cNvSpPr/>
            <p:nvPr/>
          </p:nvSpPr>
          <p:spPr>
            <a:xfrm>
              <a:off x="7261057" y="6194616"/>
              <a:ext cx="220536" cy="153681"/>
            </a:xfrm>
            <a:custGeom>
              <a:avLst/>
              <a:gdLst>
                <a:gd name="connsiteX0" fmla="*/ 22463 w 218749"/>
                <a:gd name="connsiteY0" fmla="*/ 63 h 152245"/>
                <a:gd name="connsiteX1" fmla="*/ 123707 w 218749"/>
                <a:gd name="connsiteY1" fmla="*/ 51318 h 152245"/>
                <a:gd name="connsiteX2" fmla="*/ 218750 w 218749"/>
                <a:gd name="connsiteY2" fmla="*/ 113393 h 152245"/>
                <a:gd name="connsiteX3" fmla="*/ 196286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63 w 218749"/>
                <a:gd name="connsiteY6" fmla="*/ 0 h 152245"/>
                <a:gd name="connsiteX7" fmla="*/ 22463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63" y="63"/>
                  </a:moveTo>
                  <a:cubicBezTo>
                    <a:pt x="22463" y="63"/>
                    <a:pt x="70681" y="20755"/>
                    <a:pt x="123707" y="51318"/>
                  </a:cubicBezTo>
                  <a:cubicBezTo>
                    <a:pt x="176734" y="81944"/>
                    <a:pt x="218750" y="113393"/>
                    <a:pt x="218750" y="113393"/>
                  </a:cubicBezTo>
                  <a:lnTo>
                    <a:pt x="196286" y="152245"/>
                  </a:lnTo>
                  <a:cubicBezTo>
                    <a:pt x="196286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E18A998B-736D-0B08-3331-5B0621138E1F}"/>
                </a:ext>
              </a:extLst>
            </p:cNvPr>
            <p:cNvSpPr/>
            <p:nvPr/>
          </p:nvSpPr>
          <p:spPr>
            <a:xfrm>
              <a:off x="7261057" y="6423478"/>
              <a:ext cx="220536" cy="153681"/>
            </a:xfrm>
            <a:custGeom>
              <a:avLst/>
              <a:gdLst>
                <a:gd name="connsiteX0" fmla="*/ 0 w 218749"/>
                <a:gd name="connsiteY0" fmla="*/ 113393 h 152245"/>
                <a:gd name="connsiteX1" fmla="*/ 95043 w 218749"/>
                <a:gd name="connsiteY1" fmla="*/ 51255 h 152245"/>
                <a:gd name="connsiteX2" fmla="*/ 196286 w 218749"/>
                <a:gd name="connsiteY2" fmla="*/ 0 h 152245"/>
                <a:gd name="connsiteX3" fmla="*/ 218750 w 218749"/>
                <a:gd name="connsiteY3" fmla="*/ 38916 h 152245"/>
                <a:gd name="connsiteX4" fmla="*/ 123707 w 218749"/>
                <a:gd name="connsiteY4" fmla="*/ 100991 h 152245"/>
                <a:gd name="connsiteX5" fmla="*/ 22463 w 218749"/>
                <a:gd name="connsiteY5" fmla="*/ 152245 h 152245"/>
                <a:gd name="connsiteX6" fmla="*/ 0 w 218749"/>
                <a:gd name="connsiteY6" fmla="*/ 113393 h 152245"/>
                <a:gd name="connsiteX7" fmla="*/ 0 w 218749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93"/>
                  </a:moveTo>
                  <a:cubicBezTo>
                    <a:pt x="0" y="113393"/>
                    <a:pt x="42016" y="81881"/>
                    <a:pt x="95043" y="51255"/>
                  </a:cubicBezTo>
                  <a:cubicBezTo>
                    <a:pt x="148069" y="20692"/>
                    <a:pt x="196286" y="0"/>
                    <a:pt x="196286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7" y="100991"/>
                  </a:cubicBezTo>
                  <a:cubicBezTo>
                    <a:pt x="70681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863BFB9C-46C1-DEC7-DF6F-44898FD027AD}"/>
                </a:ext>
              </a:extLst>
            </p:cNvPr>
            <p:cNvSpPr/>
            <p:nvPr/>
          </p:nvSpPr>
          <p:spPr>
            <a:xfrm>
              <a:off x="7656965" y="6423478"/>
              <a:ext cx="220536" cy="153681"/>
            </a:xfrm>
            <a:custGeom>
              <a:avLst/>
              <a:gdLst>
                <a:gd name="connsiteX0" fmla="*/ 22463 w 218749"/>
                <a:gd name="connsiteY0" fmla="*/ 0 h 152245"/>
                <a:gd name="connsiteX1" fmla="*/ 123707 w 218749"/>
                <a:gd name="connsiteY1" fmla="*/ 51318 h 152245"/>
                <a:gd name="connsiteX2" fmla="*/ 218750 w 218749"/>
                <a:gd name="connsiteY2" fmla="*/ 113393 h 152245"/>
                <a:gd name="connsiteX3" fmla="*/ 196286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63 w 218749"/>
                <a:gd name="connsiteY6" fmla="*/ 0 h 152245"/>
                <a:gd name="connsiteX7" fmla="*/ 22463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63" y="0"/>
                  </a:moveTo>
                  <a:cubicBezTo>
                    <a:pt x="22463" y="0"/>
                    <a:pt x="70681" y="20692"/>
                    <a:pt x="123707" y="51318"/>
                  </a:cubicBezTo>
                  <a:cubicBezTo>
                    <a:pt x="176734" y="81881"/>
                    <a:pt x="218750" y="113393"/>
                    <a:pt x="218750" y="113393"/>
                  </a:cubicBezTo>
                  <a:lnTo>
                    <a:pt x="196286" y="152245"/>
                  </a:lnTo>
                  <a:cubicBezTo>
                    <a:pt x="196286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0A028806-5757-4019-B4A6-80C8E5309479}"/>
                </a:ext>
              </a:extLst>
            </p:cNvPr>
            <p:cNvSpPr/>
            <p:nvPr/>
          </p:nvSpPr>
          <p:spPr>
            <a:xfrm>
              <a:off x="7656965" y="6652340"/>
              <a:ext cx="220536" cy="153681"/>
            </a:xfrm>
            <a:custGeom>
              <a:avLst/>
              <a:gdLst>
                <a:gd name="connsiteX0" fmla="*/ 0 w 218749"/>
                <a:gd name="connsiteY0" fmla="*/ 113330 h 152245"/>
                <a:gd name="connsiteX1" fmla="*/ 95043 w 218749"/>
                <a:gd name="connsiteY1" fmla="*/ 51255 h 152245"/>
                <a:gd name="connsiteX2" fmla="*/ 196286 w 218749"/>
                <a:gd name="connsiteY2" fmla="*/ 0 h 152245"/>
                <a:gd name="connsiteX3" fmla="*/ 218750 w 218749"/>
                <a:gd name="connsiteY3" fmla="*/ 38916 h 152245"/>
                <a:gd name="connsiteX4" fmla="*/ 123707 w 218749"/>
                <a:gd name="connsiteY4" fmla="*/ 100991 h 152245"/>
                <a:gd name="connsiteX5" fmla="*/ 22463 w 218749"/>
                <a:gd name="connsiteY5" fmla="*/ 152245 h 152245"/>
                <a:gd name="connsiteX6" fmla="*/ 0 w 218749"/>
                <a:gd name="connsiteY6" fmla="*/ 113330 h 152245"/>
                <a:gd name="connsiteX7" fmla="*/ 0 w 218749"/>
                <a:gd name="connsiteY7" fmla="*/ 11333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92"/>
                    <a:pt x="196286" y="0"/>
                    <a:pt x="196286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7" y="100991"/>
                  </a:cubicBezTo>
                  <a:cubicBezTo>
                    <a:pt x="70681" y="131617"/>
                    <a:pt x="22463" y="152245"/>
                    <a:pt x="22463" y="152245"/>
                  </a:cubicBezTo>
                  <a:lnTo>
                    <a:pt x="0" y="113330"/>
                  </a:lnTo>
                  <a:lnTo>
                    <a:pt x="0" y="11333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126D6D91-3DE3-7B53-6B63-2CF59CC8C9F7}"/>
                </a:ext>
              </a:extLst>
            </p:cNvPr>
            <p:cNvSpPr/>
            <p:nvPr/>
          </p:nvSpPr>
          <p:spPr>
            <a:xfrm>
              <a:off x="7936256" y="6271521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2 w 57392"/>
                <a:gd name="connsiteY1" fmla="*/ 113393 h 226722"/>
                <a:gd name="connsiteX2" fmla="*/ 51128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2" y="52141"/>
                    <a:pt x="57392" y="113393"/>
                  </a:cubicBezTo>
                  <a:cubicBezTo>
                    <a:pt x="57392" y="174645"/>
                    <a:pt x="51128" y="226723"/>
                    <a:pt x="51128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98870182-FDB9-E58A-7C53-8D009E337579}"/>
                </a:ext>
              </a:extLst>
            </p:cNvPr>
            <p:cNvSpPr/>
            <p:nvPr/>
          </p:nvSpPr>
          <p:spPr>
            <a:xfrm>
              <a:off x="7656965" y="6194681"/>
              <a:ext cx="220536" cy="153681"/>
            </a:xfrm>
            <a:custGeom>
              <a:avLst/>
              <a:gdLst>
                <a:gd name="connsiteX0" fmla="*/ 0 w 218749"/>
                <a:gd name="connsiteY0" fmla="*/ 113330 h 152245"/>
                <a:gd name="connsiteX1" fmla="*/ 95043 w 218749"/>
                <a:gd name="connsiteY1" fmla="*/ 51255 h 152245"/>
                <a:gd name="connsiteX2" fmla="*/ 196286 w 218749"/>
                <a:gd name="connsiteY2" fmla="*/ 0 h 152245"/>
                <a:gd name="connsiteX3" fmla="*/ 218750 w 218749"/>
                <a:gd name="connsiteY3" fmla="*/ 38916 h 152245"/>
                <a:gd name="connsiteX4" fmla="*/ 123707 w 218749"/>
                <a:gd name="connsiteY4" fmla="*/ 100991 h 152245"/>
                <a:gd name="connsiteX5" fmla="*/ 22463 w 218749"/>
                <a:gd name="connsiteY5" fmla="*/ 152245 h 152245"/>
                <a:gd name="connsiteX6" fmla="*/ 0 w 218749"/>
                <a:gd name="connsiteY6" fmla="*/ 113393 h 152245"/>
                <a:gd name="connsiteX7" fmla="*/ 0 w 218749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28"/>
                    <a:pt x="196286" y="0"/>
                    <a:pt x="196286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7" y="100991"/>
                  </a:cubicBezTo>
                  <a:cubicBezTo>
                    <a:pt x="70681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794FC598-11C1-E6D3-EFA5-B872A0734714}"/>
                </a:ext>
              </a:extLst>
            </p:cNvPr>
            <p:cNvSpPr/>
            <p:nvPr/>
          </p:nvSpPr>
          <p:spPr>
            <a:xfrm>
              <a:off x="8052872" y="6652340"/>
              <a:ext cx="220536" cy="153681"/>
            </a:xfrm>
            <a:custGeom>
              <a:avLst/>
              <a:gdLst>
                <a:gd name="connsiteX0" fmla="*/ 22463 w 218749"/>
                <a:gd name="connsiteY0" fmla="*/ 0 h 152245"/>
                <a:gd name="connsiteX1" fmla="*/ 123707 w 218749"/>
                <a:gd name="connsiteY1" fmla="*/ 51318 h 152245"/>
                <a:gd name="connsiteX2" fmla="*/ 218750 w 218749"/>
                <a:gd name="connsiteY2" fmla="*/ 113393 h 152245"/>
                <a:gd name="connsiteX3" fmla="*/ 196286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63 w 218749"/>
                <a:gd name="connsiteY6" fmla="*/ 0 h 152245"/>
                <a:gd name="connsiteX7" fmla="*/ 22463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63" y="0"/>
                  </a:moveTo>
                  <a:cubicBezTo>
                    <a:pt x="22463" y="0"/>
                    <a:pt x="70681" y="20692"/>
                    <a:pt x="123707" y="51318"/>
                  </a:cubicBezTo>
                  <a:cubicBezTo>
                    <a:pt x="176734" y="81881"/>
                    <a:pt x="218750" y="113393"/>
                    <a:pt x="218750" y="113393"/>
                  </a:cubicBezTo>
                  <a:lnTo>
                    <a:pt x="196286" y="152245"/>
                  </a:lnTo>
                  <a:cubicBezTo>
                    <a:pt x="196286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4856E473-182B-5772-B546-6C601506EFCD}"/>
                </a:ext>
              </a:extLst>
            </p:cNvPr>
            <p:cNvSpPr/>
            <p:nvPr/>
          </p:nvSpPr>
          <p:spPr>
            <a:xfrm>
              <a:off x="8332163" y="6042660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26216F7D-F428-713B-7C18-EA92635E82E1}"/>
                </a:ext>
              </a:extLst>
            </p:cNvPr>
            <p:cNvSpPr/>
            <p:nvPr/>
          </p:nvSpPr>
          <p:spPr>
            <a:xfrm>
              <a:off x="8332163" y="6500319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88086EAF-1E25-5354-755F-D1048ADE9787}"/>
                </a:ext>
              </a:extLst>
            </p:cNvPr>
            <p:cNvSpPr/>
            <p:nvPr/>
          </p:nvSpPr>
          <p:spPr>
            <a:xfrm>
              <a:off x="8052872" y="6194616"/>
              <a:ext cx="220536" cy="153681"/>
            </a:xfrm>
            <a:custGeom>
              <a:avLst/>
              <a:gdLst>
                <a:gd name="connsiteX0" fmla="*/ 22463 w 218749"/>
                <a:gd name="connsiteY0" fmla="*/ 63 h 152245"/>
                <a:gd name="connsiteX1" fmla="*/ 123707 w 218749"/>
                <a:gd name="connsiteY1" fmla="*/ 51318 h 152245"/>
                <a:gd name="connsiteX2" fmla="*/ 218750 w 218749"/>
                <a:gd name="connsiteY2" fmla="*/ 113393 h 152245"/>
                <a:gd name="connsiteX3" fmla="*/ 196286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63 w 218749"/>
                <a:gd name="connsiteY6" fmla="*/ 0 h 152245"/>
                <a:gd name="connsiteX7" fmla="*/ 22463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63" y="63"/>
                  </a:moveTo>
                  <a:cubicBezTo>
                    <a:pt x="22463" y="63"/>
                    <a:pt x="70681" y="20755"/>
                    <a:pt x="123707" y="51318"/>
                  </a:cubicBezTo>
                  <a:cubicBezTo>
                    <a:pt x="176734" y="81944"/>
                    <a:pt x="218750" y="113393"/>
                    <a:pt x="218750" y="113393"/>
                  </a:cubicBezTo>
                  <a:lnTo>
                    <a:pt x="196286" y="152245"/>
                  </a:lnTo>
                  <a:cubicBezTo>
                    <a:pt x="196286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79EA7BCE-6824-80FC-52C2-BB9742DE53F4}"/>
                </a:ext>
              </a:extLst>
            </p:cNvPr>
            <p:cNvSpPr/>
            <p:nvPr/>
          </p:nvSpPr>
          <p:spPr>
            <a:xfrm>
              <a:off x="8052872" y="6423478"/>
              <a:ext cx="220536" cy="153681"/>
            </a:xfrm>
            <a:custGeom>
              <a:avLst/>
              <a:gdLst>
                <a:gd name="connsiteX0" fmla="*/ 0 w 218749"/>
                <a:gd name="connsiteY0" fmla="*/ 113393 h 152245"/>
                <a:gd name="connsiteX1" fmla="*/ 95043 w 218749"/>
                <a:gd name="connsiteY1" fmla="*/ 51255 h 152245"/>
                <a:gd name="connsiteX2" fmla="*/ 196286 w 218749"/>
                <a:gd name="connsiteY2" fmla="*/ 0 h 152245"/>
                <a:gd name="connsiteX3" fmla="*/ 218750 w 218749"/>
                <a:gd name="connsiteY3" fmla="*/ 38916 h 152245"/>
                <a:gd name="connsiteX4" fmla="*/ 123707 w 218749"/>
                <a:gd name="connsiteY4" fmla="*/ 100991 h 152245"/>
                <a:gd name="connsiteX5" fmla="*/ 22463 w 218749"/>
                <a:gd name="connsiteY5" fmla="*/ 152245 h 152245"/>
                <a:gd name="connsiteX6" fmla="*/ 0 w 218749"/>
                <a:gd name="connsiteY6" fmla="*/ 113393 h 152245"/>
                <a:gd name="connsiteX7" fmla="*/ 0 w 218749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93"/>
                  </a:moveTo>
                  <a:cubicBezTo>
                    <a:pt x="0" y="113393"/>
                    <a:pt x="42016" y="81881"/>
                    <a:pt x="95043" y="51255"/>
                  </a:cubicBezTo>
                  <a:cubicBezTo>
                    <a:pt x="148069" y="20692"/>
                    <a:pt x="196286" y="0"/>
                    <a:pt x="196286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7" y="100991"/>
                  </a:cubicBezTo>
                  <a:cubicBezTo>
                    <a:pt x="70681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E0EE9ACF-4996-70E7-DB38-5156AB742763}"/>
                </a:ext>
              </a:extLst>
            </p:cNvPr>
            <p:cNvSpPr/>
            <p:nvPr/>
          </p:nvSpPr>
          <p:spPr>
            <a:xfrm>
              <a:off x="8448779" y="6423478"/>
              <a:ext cx="220536" cy="153681"/>
            </a:xfrm>
            <a:custGeom>
              <a:avLst/>
              <a:gdLst>
                <a:gd name="connsiteX0" fmla="*/ 22463 w 218749"/>
                <a:gd name="connsiteY0" fmla="*/ 0 h 152245"/>
                <a:gd name="connsiteX1" fmla="*/ 123707 w 218749"/>
                <a:gd name="connsiteY1" fmla="*/ 51318 h 152245"/>
                <a:gd name="connsiteX2" fmla="*/ 218750 w 218749"/>
                <a:gd name="connsiteY2" fmla="*/ 113393 h 152245"/>
                <a:gd name="connsiteX3" fmla="*/ 196286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63 w 218749"/>
                <a:gd name="connsiteY6" fmla="*/ 0 h 152245"/>
                <a:gd name="connsiteX7" fmla="*/ 22463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63" y="0"/>
                  </a:moveTo>
                  <a:cubicBezTo>
                    <a:pt x="22463" y="0"/>
                    <a:pt x="70681" y="20692"/>
                    <a:pt x="123707" y="51318"/>
                  </a:cubicBezTo>
                  <a:cubicBezTo>
                    <a:pt x="176734" y="81881"/>
                    <a:pt x="218750" y="113393"/>
                    <a:pt x="218750" y="113393"/>
                  </a:cubicBezTo>
                  <a:lnTo>
                    <a:pt x="196286" y="152245"/>
                  </a:lnTo>
                  <a:cubicBezTo>
                    <a:pt x="196286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6" name="Vrije vorm: vorm 45">
              <a:extLst>
                <a:ext uri="{FF2B5EF4-FFF2-40B4-BE49-F238E27FC236}">
                  <a16:creationId xmlns:a16="http://schemas.microsoft.com/office/drawing/2014/main" id="{AFD37108-6A4F-A2EB-2F04-23B7E7EE1852}"/>
                </a:ext>
              </a:extLst>
            </p:cNvPr>
            <p:cNvSpPr/>
            <p:nvPr/>
          </p:nvSpPr>
          <p:spPr>
            <a:xfrm>
              <a:off x="8448779" y="6652340"/>
              <a:ext cx="220536" cy="153681"/>
            </a:xfrm>
            <a:custGeom>
              <a:avLst/>
              <a:gdLst>
                <a:gd name="connsiteX0" fmla="*/ 0 w 218749"/>
                <a:gd name="connsiteY0" fmla="*/ 113330 h 152245"/>
                <a:gd name="connsiteX1" fmla="*/ 95043 w 218749"/>
                <a:gd name="connsiteY1" fmla="*/ 51255 h 152245"/>
                <a:gd name="connsiteX2" fmla="*/ 196286 w 218749"/>
                <a:gd name="connsiteY2" fmla="*/ 0 h 152245"/>
                <a:gd name="connsiteX3" fmla="*/ 218750 w 218749"/>
                <a:gd name="connsiteY3" fmla="*/ 38916 h 152245"/>
                <a:gd name="connsiteX4" fmla="*/ 123707 w 218749"/>
                <a:gd name="connsiteY4" fmla="*/ 100991 h 152245"/>
                <a:gd name="connsiteX5" fmla="*/ 22463 w 218749"/>
                <a:gd name="connsiteY5" fmla="*/ 152245 h 152245"/>
                <a:gd name="connsiteX6" fmla="*/ 0 w 218749"/>
                <a:gd name="connsiteY6" fmla="*/ 113330 h 152245"/>
                <a:gd name="connsiteX7" fmla="*/ 0 w 218749"/>
                <a:gd name="connsiteY7" fmla="*/ 11333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92"/>
                    <a:pt x="196286" y="0"/>
                    <a:pt x="196286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7" y="100991"/>
                  </a:cubicBezTo>
                  <a:cubicBezTo>
                    <a:pt x="70681" y="131617"/>
                    <a:pt x="22463" y="152245"/>
                    <a:pt x="22463" y="152245"/>
                  </a:cubicBezTo>
                  <a:lnTo>
                    <a:pt x="0" y="113330"/>
                  </a:lnTo>
                  <a:lnTo>
                    <a:pt x="0" y="11333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7" name="Vrije vorm: vorm 46">
              <a:extLst>
                <a:ext uri="{FF2B5EF4-FFF2-40B4-BE49-F238E27FC236}">
                  <a16:creationId xmlns:a16="http://schemas.microsoft.com/office/drawing/2014/main" id="{797C8DBF-35D0-C6FE-6847-399FFF71D421}"/>
                </a:ext>
              </a:extLst>
            </p:cNvPr>
            <p:cNvSpPr/>
            <p:nvPr/>
          </p:nvSpPr>
          <p:spPr>
            <a:xfrm>
              <a:off x="8728070" y="6271521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8" name="Vrije vorm: vorm 47">
              <a:extLst>
                <a:ext uri="{FF2B5EF4-FFF2-40B4-BE49-F238E27FC236}">
                  <a16:creationId xmlns:a16="http://schemas.microsoft.com/office/drawing/2014/main" id="{0E2F1865-7B99-DE8B-FA6C-62827404CBE0}"/>
                </a:ext>
              </a:extLst>
            </p:cNvPr>
            <p:cNvSpPr/>
            <p:nvPr/>
          </p:nvSpPr>
          <p:spPr>
            <a:xfrm>
              <a:off x="8448779" y="6194681"/>
              <a:ext cx="220536" cy="153681"/>
            </a:xfrm>
            <a:custGeom>
              <a:avLst/>
              <a:gdLst>
                <a:gd name="connsiteX0" fmla="*/ 0 w 218749"/>
                <a:gd name="connsiteY0" fmla="*/ 113330 h 152245"/>
                <a:gd name="connsiteX1" fmla="*/ 95043 w 218749"/>
                <a:gd name="connsiteY1" fmla="*/ 51255 h 152245"/>
                <a:gd name="connsiteX2" fmla="*/ 196286 w 218749"/>
                <a:gd name="connsiteY2" fmla="*/ 0 h 152245"/>
                <a:gd name="connsiteX3" fmla="*/ 218750 w 218749"/>
                <a:gd name="connsiteY3" fmla="*/ 38916 h 152245"/>
                <a:gd name="connsiteX4" fmla="*/ 123707 w 218749"/>
                <a:gd name="connsiteY4" fmla="*/ 100991 h 152245"/>
                <a:gd name="connsiteX5" fmla="*/ 22463 w 218749"/>
                <a:gd name="connsiteY5" fmla="*/ 152245 h 152245"/>
                <a:gd name="connsiteX6" fmla="*/ 0 w 218749"/>
                <a:gd name="connsiteY6" fmla="*/ 113393 h 152245"/>
                <a:gd name="connsiteX7" fmla="*/ 0 w 218749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28"/>
                    <a:pt x="196286" y="0"/>
                    <a:pt x="196286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7" y="100991"/>
                  </a:cubicBezTo>
                  <a:cubicBezTo>
                    <a:pt x="70681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0" name="Vrije vorm: vorm 49">
              <a:extLst>
                <a:ext uri="{FF2B5EF4-FFF2-40B4-BE49-F238E27FC236}">
                  <a16:creationId xmlns:a16="http://schemas.microsoft.com/office/drawing/2014/main" id="{83ED1BD4-DAFD-6268-2DC3-D7FB45BDB039}"/>
                </a:ext>
              </a:extLst>
            </p:cNvPr>
            <p:cNvSpPr/>
            <p:nvPr/>
          </p:nvSpPr>
          <p:spPr>
            <a:xfrm>
              <a:off x="8844622" y="6652340"/>
              <a:ext cx="220601" cy="153681"/>
            </a:xfrm>
            <a:custGeom>
              <a:avLst/>
              <a:gdLst>
                <a:gd name="connsiteX0" fmla="*/ 22464 w 218813"/>
                <a:gd name="connsiteY0" fmla="*/ 0 h 152245"/>
                <a:gd name="connsiteX1" fmla="*/ 123771 w 218813"/>
                <a:gd name="connsiteY1" fmla="*/ 51318 h 152245"/>
                <a:gd name="connsiteX2" fmla="*/ 218813 w 218813"/>
                <a:gd name="connsiteY2" fmla="*/ 113393 h 152245"/>
                <a:gd name="connsiteX3" fmla="*/ 196350 w 218813"/>
                <a:gd name="connsiteY3" fmla="*/ 152245 h 152245"/>
                <a:gd name="connsiteX4" fmla="*/ 95106 w 218813"/>
                <a:gd name="connsiteY4" fmla="*/ 100991 h 152245"/>
                <a:gd name="connsiteX5" fmla="*/ 0 w 218813"/>
                <a:gd name="connsiteY5" fmla="*/ 38916 h 152245"/>
                <a:gd name="connsiteX6" fmla="*/ 22464 w 218813"/>
                <a:gd name="connsiteY6" fmla="*/ 0 h 152245"/>
                <a:gd name="connsiteX7" fmla="*/ 22464 w 218813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22464" y="0"/>
                  </a:moveTo>
                  <a:cubicBezTo>
                    <a:pt x="22464" y="0"/>
                    <a:pt x="70744" y="20692"/>
                    <a:pt x="123771" y="51318"/>
                  </a:cubicBezTo>
                  <a:cubicBezTo>
                    <a:pt x="176797" y="81881"/>
                    <a:pt x="218813" y="113393"/>
                    <a:pt x="218813" y="113393"/>
                  </a:cubicBezTo>
                  <a:lnTo>
                    <a:pt x="196350" y="152245"/>
                  </a:lnTo>
                  <a:cubicBezTo>
                    <a:pt x="196350" y="152245"/>
                    <a:pt x="148132" y="131617"/>
                    <a:pt x="95106" y="100991"/>
                  </a:cubicBezTo>
                  <a:cubicBezTo>
                    <a:pt x="42079" y="70364"/>
                    <a:pt x="0" y="38916"/>
                    <a:pt x="0" y="38916"/>
                  </a:cubicBezTo>
                  <a:lnTo>
                    <a:pt x="22464" y="0"/>
                  </a:lnTo>
                  <a:lnTo>
                    <a:pt x="22464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28ED2E7F-2C95-0682-1CB9-7678BFA3B610}"/>
                </a:ext>
              </a:extLst>
            </p:cNvPr>
            <p:cNvSpPr/>
            <p:nvPr/>
          </p:nvSpPr>
          <p:spPr>
            <a:xfrm>
              <a:off x="9123977" y="6042660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01 w 57392"/>
                <a:gd name="connsiteY3" fmla="*/ 226723 h 226722"/>
                <a:gd name="connsiteX4" fmla="*/ 0 w 57392"/>
                <a:gd name="connsiteY4" fmla="*/ 113393 h 226722"/>
                <a:gd name="connsiteX5" fmla="*/ 6201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01" y="226723"/>
                  </a:lnTo>
                  <a:cubicBezTo>
                    <a:pt x="6201" y="226723"/>
                    <a:pt x="0" y="174582"/>
                    <a:pt x="0" y="113393"/>
                  </a:cubicBezTo>
                  <a:cubicBezTo>
                    <a:pt x="0" y="52204"/>
                    <a:pt x="6201" y="0"/>
                    <a:pt x="6201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2" name="Vrije vorm: vorm 51">
              <a:extLst>
                <a:ext uri="{FF2B5EF4-FFF2-40B4-BE49-F238E27FC236}">
                  <a16:creationId xmlns:a16="http://schemas.microsoft.com/office/drawing/2014/main" id="{28E0A005-3027-8563-F6DC-CB4390FE5EF8}"/>
                </a:ext>
              </a:extLst>
            </p:cNvPr>
            <p:cNvSpPr/>
            <p:nvPr/>
          </p:nvSpPr>
          <p:spPr>
            <a:xfrm>
              <a:off x="9123977" y="6500319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01 w 57392"/>
                <a:gd name="connsiteY3" fmla="*/ 226723 h 226722"/>
                <a:gd name="connsiteX4" fmla="*/ 0 w 57392"/>
                <a:gd name="connsiteY4" fmla="*/ 113393 h 226722"/>
                <a:gd name="connsiteX5" fmla="*/ 6201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01" y="226723"/>
                  </a:lnTo>
                  <a:cubicBezTo>
                    <a:pt x="6201" y="226723"/>
                    <a:pt x="0" y="174582"/>
                    <a:pt x="0" y="113393"/>
                  </a:cubicBezTo>
                  <a:cubicBezTo>
                    <a:pt x="0" y="52204"/>
                    <a:pt x="6201" y="0"/>
                    <a:pt x="6201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3" name="Vrije vorm: vorm 52">
              <a:extLst>
                <a:ext uri="{FF2B5EF4-FFF2-40B4-BE49-F238E27FC236}">
                  <a16:creationId xmlns:a16="http://schemas.microsoft.com/office/drawing/2014/main" id="{9DD3EFCE-FD88-BB10-D492-1072D5FC6B81}"/>
                </a:ext>
              </a:extLst>
            </p:cNvPr>
            <p:cNvSpPr/>
            <p:nvPr/>
          </p:nvSpPr>
          <p:spPr>
            <a:xfrm>
              <a:off x="8844622" y="6194616"/>
              <a:ext cx="220601" cy="153681"/>
            </a:xfrm>
            <a:custGeom>
              <a:avLst/>
              <a:gdLst>
                <a:gd name="connsiteX0" fmla="*/ 22464 w 218813"/>
                <a:gd name="connsiteY0" fmla="*/ 63 h 152245"/>
                <a:gd name="connsiteX1" fmla="*/ 123771 w 218813"/>
                <a:gd name="connsiteY1" fmla="*/ 51318 h 152245"/>
                <a:gd name="connsiteX2" fmla="*/ 218813 w 218813"/>
                <a:gd name="connsiteY2" fmla="*/ 113393 h 152245"/>
                <a:gd name="connsiteX3" fmla="*/ 196350 w 218813"/>
                <a:gd name="connsiteY3" fmla="*/ 152245 h 152245"/>
                <a:gd name="connsiteX4" fmla="*/ 95106 w 218813"/>
                <a:gd name="connsiteY4" fmla="*/ 100991 h 152245"/>
                <a:gd name="connsiteX5" fmla="*/ 0 w 218813"/>
                <a:gd name="connsiteY5" fmla="*/ 38916 h 152245"/>
                <a:gd name="connsiteX6" fmla="*/ 22464 w 218813"/>
                <a:gd name="connsiteY6" fmla="*/ 0 h 152245"/>
                <a:gd name="connsiteX7" fmla="*/ 22464 w 218813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22464" y="63"/>
                  </a:moveTo>
                  <a:cubicBezTo>
                    <a:pt x="22464" y="63"/>
                    <a:pt x="70744" y="20755"/>
                    <a:pt x="123771" y="51318"/>
                  </a:cubicBezTo>
                  <a:cubicBezTo>
                    <a:pt x="176797" y="81944"/>
                    <a:pt x="218813" y="113393"/>
                    <a:pt x="218813" y="113393"/>
                  </a:cubicBezTo>
                  <a:lnTo>
                    <a:pt x="196350" y="152245"/>
                  </a:lnTo>
                  <a:cubicBezTo>
                    <a:pt x="196350" y="152245"/>
                    <a:pt x="148132" y="131617"/>
                    <a:pt x="95106" y="100991"/>
                  </a:cubicBezTo>
                  <a:cubicBezTo>
                    <a:pt x="42079" y="70364"/>
                    <a:pt x="0" y="38916"/>
                    <a:pt x="0" y="38916"/>
                  </a:cubicBezTo>
                  <a:lnTo>
                    <a:pt x="22464" y="0"/>
                  </a:lnTo>
                  <a:lnTo>
                    <a:pt x="22464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4" name="Vrije vorm: vorm 53">
              <a:extLst>
                <a:ext uri="{FF2B5EF4-FFF2-40B4-BE49-F238E27FC236}">
                  <a16:creationId xmlns:a16="http://schemas.microsoft.com/office/drawing/2014/main" id="{A8831D4C-F071-0F1F-7B30-5C44D5974B45}"/>
                </a:ext>
              </a:extLst>
            </p:cNvPr>
            <p:cNvSpPr/>
            <p:nvPr/>
          </p:nvSpPr>
          <p:spPr>
            <a:xfrm>
              <a:off x="8844622" y="6423478"/>
              <a:ext cx="220601" cy="153681"/>
            </a:xfrm>
            <a:custGeom>
              <a:avLst/>
              <a:gdLst>
                <a:gd name="connsiteX0" fmla="*/ 0 w 218813"/>
                <a:gd name="connsiteY0" fmla="*/ 113393 h 152245"/>
                <a:gd name="connsiteX1" fmla="*/ 95106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4 w 218813"/>
                <a:gd name="connsiteY5" fmla="*/ 152245 h 152245"/>
                <a:gd name="connsiteX6" fmla="*/ 0 w 218813"/>
                <a:gd name="connsiteY6" fmla="*/ 113393 h 152245"/>
                <a:gd name="connsiteX7" fmla="*/ 0 w 218813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93"/>
                  </a:moveTo>
                  <a:cubicBezTo>
                    <a:pt x="0" y="113393"/>
                    <a:pt x="42016" y="81881"/>
                    <a:pt x="95106" y="51255"/>
                  </a:cubicBezTo>
                  <a:cubicBezTo>
                    <a:pt x="148132" y="20692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4" y="152245"/>
                    <a:pt x="22464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5" name="Vrije vorm: vorm 54">
              <a:extLst>
                <a:ext uri="{FF2B5EF4-FFF2-40B4-BE49-F238E27FC236}">
                  <a16:creationId xmlns:a16="http://schemas.microsoft.com/office/drawing/2014/main" id="{28EEB62F-B1FE-8F87-E735-4EF2F1332F5D}"/>
                </a:ext>
              </a:extLst>
            </p:cNvPr>
            <p:cNvSpPr/>
            <p:nvPr/>
          </p:nvSpPr>
          <p:spPr>
            <a:xfrm>
              <a:off x="9240529" y="6423478"/>
              <a:ext cx="220601" cy="153681"/>
            </a:xfrm>
            <a:custGeom>
              <a:avLst/>
              <a:gdLst>
                <a:gd name="connsiteX0" fmla="*/ 22463 w 218813"/>
                <a:gd name="connsiteY0" fmla="*/ 0 h 152245"/>
                <a:gd name="connsiteX1" fmla="*/ 123771 w 218813"/>
                <a:gd name="connsiteY1" fmla="*/ 51318 h 152245"/>
                <a:gd name="connsiteX2" fmla="*/ 218813 w 218813"/>
                <a:gd name="connsiteY2" fmla="*/ 113393 h 152245"/>
                <a:gd name="connsiteX3" fmla="*/ 196350 w 218813"/>
                <a:gd name="connsiteY3" fmla="*/ 152245 h 152245"/>
                <a:gd name="connsiteX4" fmla="*/ 95106 w 218813"/>
                <a:gd name="connsiteY4" fmla="*/ 100991 h 152245"/>
                <a:gd name="connsiteX5" fmla="*/ 0 w 218813"/>
                <a:gd name="connsiteY5" fmla="*/ 38916 h 152245"/>
                <a:gd name="connsiteX6" fmla="*/ 22463 w 218813"/>
                <a:gd name="connsiteY6" fmla="*/ 0 h 152245"/>
                <a:gd name="connsiteX7" fmla="*/ 22463 w 218813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22463" y="0"/>
                  </a:moveTo>
                  <a:cubicBezTo>
                    <a:pt x="22463" y="0"/>
                    <a:pt x="70744" y="20692"/>
                    <a:pt x="123771" y="51318"/>
                  </a:cubicBezTo>
                  <a:cubicBezTo>
                    <a:pt x="176797" y="81881"/>
                    <a:pt x="218813" y="113393"/>
                    <a:pt x="218813" y="113393"/>
                  </a:cubicBezTo>
                  <a:lnTo>
                    <a:pt x="196350" y="152245"/>
                  </a:lnTo>
                  <a:cubicBezTo>
                    <a:pt x="196350" y="152245"/>
                    <a:pt x="148133" y="131617"/>
                    <a:pt x="95106" y="100991"/>
                  </a:cubicBezTo>
                  <a:cubicBezTo>
                    <a:pt x="42080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6" name="Vrije vorm: vorm 55">
              <a:extLst>
                <a:ext uri="{FF2B5EF4-FFF2-40B4-BE49-F238E27FC236}">
                  <a16:creationId xmlns:a16="http://schemas.microsoft.com/office/drawing/2014/main" id="{08855768-3B99-5155-6CF6-ADD1F3F683CC}"/>
                </a:ext>
              </a:extLst>
            </p:cNvPr>
            <p:cNvSpPr/>
            <p:nvPr/>
          </p:nvSpPr>
          <p:spPr>
            <a:xfrm>
              <a:off x="9240529" y="6652340"/>
              <a:ext cx="220601" cy="153681"/>
            </a:xfrm>
            <a:custGeom>
              <a:avLst/>
              <a:gdLst>
                <a:gd name="connsiteX0" fmla="*/ 0 w 218813"/>
                <a:gd name="connsiteY0" fmla="*/ 113330 h 152245"/>
                <a:gd name="connsiteX1" fmla="*/ 95106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3 w 218813"/>
                <a:gd name="connsiteY5" fmla="*/ 152245 h 152245"/>
                <a:gd name="connsiteX6" fmla="*/ 0 w 218813"/>
                <a:gd name="connsiteY6" fmla="*/ 113330 h 152245"/>
                <a:gd name="connsiteX7" fmla="*/ 0 w 218813"/>
                <a:gd name="connsiteY7" fmla="*/ 11333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30"/>
                  </a:moveTo>
                  <a:cubicBezTo>
                    <a:pt x="0" y="113330"/>
                    <a:pt x="42016" y="81881"/>
                    <a:pt x="95106" y="51255"/>
                  </a:cubicBezTo>
                  <a:cubicBezTo>
                    <a:pt x="148133" y="20692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3" y="152245"/>
                    <a:pt x="22463" y="152245"/>
                  </a:cubicBezTo>
                  <a:lnTo>
                    <a:pt x="0" y="113330"/>
                  </a:lnTo>
                  <a:lnTo>
                    <a:pt x="0" y="11333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7" name="Vrije vorm: vorm 56">
              <a:extLst>
                <a:ext uri="{FF2B5EF4-FFF2-40B4-BE49-F238E27FC236}">
                  <a16:creationId xmlns:a16="http://schemas.microsoft.com/office/drawing/2014/main" id="{1F4C6ACC-DCA3-BDB1-C95D-708733EB430A}"/>
                </a:ext>
              </a:extLst>
            </p:cNvPr>
            <p:cNvSpPr/>
            <p:nvPr/>
          </p:nvSpPr>
          <p:spPr>
            <a:xfrm>
              <a:off x="9519885" y="6271521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2 w 57392"/>
                <a:gd name="connsiteY1" fmla="*/ 113393 h 226722"/>
                <a:gd name="connsiteX2" fmla="*/ 51128 w 57392"/>
                <a:gd name="connsiteY2" fmla="*/ 226723 h 226722"/>
                <a:gd name="connsiteX3" fmla="*/ 6201 w 57392"/>
                <a:gd name="connsiteY3" fmla="*/ 226723 h 226722"/>
                <a:gd name="connsiteX4" fmla="*/ 0 w 57392"/>
                <a:gd name="connsiteY4" fmla="*/ 113393 h 226722"/>
                <a:gd name="connsiteX5" fmla="*/ 6201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2" y="52141"/>
                    <a:pt x="57392" y="113393"/>
                  </a:cubicBezTo>
                  <a:cubicBezTo>
                    <a:pt x="57392" y="174645"/>
                    <a:pt x="51128" y="226723"/>
                    <a:pt x="51128" y="226723"/>
                  </a:cubicBezTo>
                  <a:lnTo>
                    <a:pt x="6201" y="226723"/>
                  </a:lnTo>
                  <a:cubicBezTo>
                    <a:pt x="6201" y="226723"/>
                    <a:pt x="0" y="174582"/>
                    <a:pt x="0" y="113393"/>
                  </a:cubicBezTo>
                  <a:cubicBezTo>
                    <a:pt x="0" y="52204"/>
                    <a:pt x="6201" y="0"/>
                    <a:pt x="6201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58" name="Vrije vorm: vorm 57">
              <a:extLst>
                <a:ext uri="{FF2B5EF4-FFF2-40B4-BE49-F238E27FC236}">
                  <a16:creationId xmlns:a16="http://schemas.microsoft.com/office/drawing/2014/main" id="{F8141667-3226-16D2-33BF-51B0C0BFD43F}"/>
                </a:ext>
              </a:extLst>
            </p:cNvPr>
            <p:cNvSpPr/>
            <p:nvPr/>
          </p:nvSpPr>
          <p:spPr>
            <a:xfrm>
              <a:off x="9240529" y="6194681"/>
              <a:ext cx="220601" cy="153681"/>
            </a:xfrm>
            <a:custGeom>
              <a:avLst/>
              <a:gdLst>
                <a:gd name="connsiteX0" fmla="*/ 0 w 218813"/>
                <a:gd name="connsiteY0" fmla="*/ 113330 h 152245"/>
                <a:gd name="connsiteX1" fmla="*/ 95106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3 w 218813"/>
                <a:gd name="connsiteY5" fmla="*/ 152245 h 152245"/>
                <a:gd name="connsiteX6" fmla="*/ 0 w 218813"/>
                <a:gd name="connsiteY6" fmla="*/ 113393 h 152245"/>
                <a:gd name="connsiteX7" fmla="*/ 0 w 218813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30"/>
                  </a:moveTo>
                  <a:cubicBezTo>
                    <a:pt x="0" y="113330"/>
                    <a:pt x="42016" y="81881"/>
                    <a:pt x="95106" y="51255"/>
                  </a:cubicBezTo>
                  <a:cubicBezTo>
                    <a:pt x="148133" y="20628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510BF479-31A3-EC15-6922-7D91AD70B821}"/>
                </a:ext>
              </a:extLst>
            </p:cNvPr>
            <p:cNvSpPr/>
            <p:nvPr/>
          </p:nvSpPr>
          <p:spPr>
            <a:xfrm>
              <a:off x="9636437" y="6652340"/>
              <a:ext cx="220601" cy="153681"/>
            </a:xfrm>
            <a:custGeom>
              <a:avLst/>
              <a:gdLst>
                <a:gd name="connsiteX0" fmla="*/ 22463 w 218813"/>
                <a:gd name="connsiteY0" fmla="*/ 0 h 152245"/>
                <a:gd name="connsiteX1" fmla="*/ 123771 w 218813"/>
                <a:gd name="connsiteY1" fmla="*/ 51318 h 152245"/>
                <a:gd name="connsiteX2" fmla="*/ 218813 w 218813"/>
                <a:gd name="connsiteY2" fmla="*/ 113393 h 152245"/>
                <a:gd name="connsiteX3" fmla="*/ 196350 w 218813"/>
                <a:gd name="connsiteY3" fmla="*/ 152245 h 152245"/>
                <a:gd name="connsiteX4" fmla="*/ 95043 w 218813"/>
                <a:gd name="connsiteY4" fmla="*/ 100991 h 152245"/>
                <a:gd name="connsiteX5" fmla="*/ 0 w 218813"/>
                <a:gd name="connsiteY5" fmla="*/ 38916 h 152245"/>
                <a:gd name="connsiteX6" fmla="*/ 22463 w 218813"/>
                <a:gd name="connsiteY6" fmla="*/ 0 h 152245"/>
                <a:gd name="connsiteX7" fmla="*/ 22463 w 218813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22463" y="0"/>
                  </a:moveTo>
                  <a:cubicBezTo>
                    <a:pt x="22463" y="0"/>
                    <a:pt x="70744" y="20692"/>
                    <a:pt x="123771" y="51318"/>
                  </a:cubicBezTo>
                  <a:cubicBezTo>
                    <a:pt x="176797" y="81881"/>
                    <a:pt x="218813" y="113393"/>
                    <a:pt x="218813" y="113393"/>
                  </a:cubicBezTo>
                  <a:lnTo>
                    <a:pt x="196350" y="152245"/>
                  </a:lnTo>
                  <a:cubicBezTo>
                    <a:pt x="196350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7EDA6AC6-EAD5-2E26-E16E-78578F51FC31}"/>
                </a:ext>
              </a:extLst>
            </p:cNvPr>
            <p:cNvSpPr/>
            <p:nvPr/>
          </p:nvSpPr>
          <p:spPr>
            <a:xfrm>
              <a:off x="9915729" y="6042660"/>
              <a:ext cx="57861" cy="228861"/>
            </a:xfrm>
            <a:custGeom>
              <a:avLst/>
              <a:gdLst>
                <a:gd name="connsiteX0" fmla="*/ 51191 w 57392"/>
                <a:gd name="connsiteY0" fmla="*/ 0 h 226722"/>
                <a:gd name="connsiteX1" fmla="*/ 57393 w 57392"/>
                <a:gd name="connsiteY1" fmla="*/ 113393 h 226722"/>
                <a:gd name="connsiteX2" fmla="*/ 51191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91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91" y="0"/>
                  </a:moveTo>
                  <a:cubicBezTo>
                    <a:pt x="51191" y="0"/>
                    <a:pt x="57393" y="52141"/>
                    <a:pt x="57393" y="113393"/>
                  </a:cubicBezTo>
                  <a:cubicBezTo>
                    <a:pt x="57393" y="174645"/>
                    <a:pt x="51191" y="226723"/>
                    <a:pt x="51191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91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2" name="Vrije vorm: vorm 61">
              <a:extLst>
                <a:ext uri="{FF2B5EF4-FFF2-40B4-BE49-F238E27FC236}">
                  <a16:creationId xmlns:a16="http://schemas.microsoft.com/office/drawing/2014/main" id="{289A466A-0FCD-3479-F139-1A98F2B6A3A6}"/>
                </a:ext>
              </a:extLst>
            </p:cNvPr>
            <p:cNvSpPr/>
            <p:nvPr/>
          </p:nvSpPr>
          <p:spPr>
            <a:xfrm>
              <a:off x="9915729" y="6500319"/>
              <a:ext cx="57861" cy="228861"/>
            </a:xfrm>
            <a:custGeom>
              <a:avLst/>
              <a:gdLst>
                <a:gd name="connsiteX0" fmla="*/ 51191 w 57392"/>
                <a:gd name="connsiteY0" fmla="*/ 0 h 226722"/>
                <a:gd name="connsiteX1" fmla="*/ 57393 w 57392"/>
                <a:gd name="connsiteY1" fmla="*/ 113393 h 226722"/>
                <a:gd name="connsiteX2" fmla="*/ 51191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91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91" y="0"/>
                  </a:moveTo>
                  <a:cubicBezTo>
                    <a:pt x="51191" y="0"/>
                    <a:pt x="57393" y="52141"/>
                    <a:pt x="57393" y="113393"/>
                  </a:cubicBezTo>
                  <a:cubicBezTo>
                    <a:pt x="57393" y="174645"/>
                    <a:pt x="51191" y="226723"/>
                    <a:pt x="51191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91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FEE017E5-0CCD-DCB2-D248-E7B7E01BB987}"/>
                </a:ext>
              </a:extLst>
            </p:cNvPr>
            <p:cNvSpPr/>
            <p:nvPr/>
          </p:nvSpPr>
          <p:spPr>
            <a:xfrm>
              <a:off x="9636437" y="6194616"/>
              <a:ext cx="220601" cy="153681"/>
            </a:xfrm>
            <a:custGeom>
              <a:avLst/>
              <a:gdLst>
                <a:gd name="connsiteX0" fmla="*/ 22463 w 218813"/>
                <a:gd name="connsiteY0" fmla="*/ 63 h 152245"/>
                <a:gd name="connsiteX1" fmla="*/ 123771 w 218813"/>
                <a:gd name="connsiteY1" fmla="*/ 51318 h 152245"/>
                <a:gd name="connsiteX2" fmla="*/ 218813 w 218813"/>
                <a:gd name="connsiteY2" fmla="*/ 113393 h 152245"/>
                <a:gd name="connsiteX3" fmla="*/ 196350 w 218813"/>
                <a:gd name="connsiteY3" fmla="*/ 152245 h 152245"/>
                <a:gd name="connsiteX4" fmla="*/ 95043 w 218813"/>
                <a:gd name="connsiteY4" fmla="*/ 100991 h 152245"/>
                <a:gd name="connsiteX5" fmla="*/ 0 w 218813"/>
                <a:gd name="connsiteY5" fmla="*/ 38916 h 152245"/>
                <a:gd name="connsiteX6" fmla="*/ 22463 w 218813"/>
                <a:gd name="connsiteY6" fmla="*/ 0 h 152245"/>
                <a:gd name="connsiteX7" fmla="*/ 22463 w 218813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22463" y="63"/>
                  </a:moveTo>
                  <a:cubicBezTo>
                    <a:pt x="22463" y="63"/>
                    <a:pt x="70744" y="20755"/>
                    <a:pt x="123771" y="51318"/>
                  </a:cubicBezTo>
                  <a:cubicBezTo>
                    <a:pt x="176797" y="81944"/>
                    <a:pt x="218813" y="113393"/>
                    <a:pt x="218813" y="113393"/>
                  </a:cubicBezTo>
                  <a:lnTo>
                    <a:pt x="196350" y="152245"/>
                  </a:lnTo>
                  <a:cubicBezTo>
                    <a:pt x="196350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BE613068-52DF-57E8-8A51-07237586EDB4}"/>
                </a:ext>
              </a:extLst>
            </p:cNvPr>
            <p:cNvSpPr/>
            <p:nvPr/>
          </p:nvSpPr>
          <p:spPr>
            <a:xfrm>
              <a:off x="9636437" y="6423478"/>
              <a:ext cx="220601" cy="153681"/>
            </a:xfrm>
            <a:custGeom>
              <a:avLst/>
              <a:gdLst>
                <a:gd name="connsiteX0" fmla="*/ 0 w 218813"/>
                <a:gd name="connsiteY0" fmla="*/ 113393 h 152245"/>
                <a:gd name="connsiteX1" fmla="*/ 95043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3 w 218813"/>
                <a:gd name="connsiteY5" fmla="*/ 152245 h 152245"/>
                <a:gd name="connsiteX6" fmla="*/ 0 w 218813"/>
                <a:gd name="connsiteY6" fmla="*/ 113393 h 152245"/>
                <a:gd name="connsiteX7" fmla="*/ 0 w 218813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93"/>
                  </a:moveTo>
                  <a:cubicBezTo>
                    <a:pt x="0" y="113393"/>
                    <a:pt x="42016" y="81881"/>
                    <a:pt x="95043" y="51255"/>
                  </a:cubicBezTo>
                  <a:cubicBezTo>
                    <a:pt x="148069" y="20692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5" name="Vrije vorm: vorm 64">
              <a:extLst>
                <a:ext uri="{FF2B5EF4-FFF2-40B4-BE49-F238E27FC236}">
                  <a16:creationId xmlns:a16="http://schemas.microsoft.com/office/drawing/2014/main" id="{2ED903B5-A28D-BFE1-94F2-0DD722B47C8D}"/>
                </a:ext>
              </a:extLst>
            </p:cNvPr>
            <p:cNvSpPr/>
            <p:nvPr/>
          </p:nvSpPr>
          <p:spPr>
            <a:xfrm>
              <a:off x="10032345" y="6423478"/>
              <a:ext cx="220601" cy="153681"/>
            </a:xfrm>
            <a:custGeom>
              <a:avLst/>
              <a:gdLst>
                <a:gd name="connsiteX0" fmla="*/ 22463 w 218813"/>
                <a:gd name="connsiteY0" fmla="*/ 0 h 152245"/>
                <a:gd name="connsiteX1" fmla="*/ 123771 w 218813"/>
                <a:gd name="connsiteY1" fmla="*/ 51318 h 152245"/>
                <a:gd name="connsiteX2" fmla="*/ 218813 w 218813"/>
                <a:gd name="connsiteY2" fmla="*/ 113393 h 152245"/>
                <a:gd name="connsiteX3" fmla="*/ 196350 w 218813"/>
                <a:gd name="connsiteY3" fmla="*/ 152245 h 152245"/>
                <a:gd name="connsiteX4" fmla="*/ 95043 w 218813"/>
                <a:gd name="connsiteY4" fmla="*/ 100991 h 152245"/>
                <a:gd name="connsiteX5" fmla="*/ 0 w 218813"/>
                <a:gd name="connsiteY5" fmla="*/ 38916 h 152245"/>
                <a:gd name="connsiteX6" fmla="*/ 22463 w 218813"/>
                <a:gd name="connsiteY6" fmla="*/ 0 h 152245"/>
                <a:gd name="connsiteX7" fmla="*/ 22463 w 218813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22463" y="0"/>
                  </a:moveTo>
                  <a:cubicBezTo>
                    <a:pt x="22463" y="0"/>
                    <a:pt x="70744" y="20692"/>
                    <a:pt x="123771" y="51318"/>
                  </a:cubicBezTo>
                  <a:cubicBezTo>
                    <a:pt x="176797" y="81881"/>
                    <a:pt x="218813" y="113393"/>
                    <a:pt x="218813" y="113393"/>
                  </a:cubicBezTo>
                  <a:lnTo>
                    <a:pt x="196350" y="152245"/>
                  </a:lnTo>
                  <a:cubicBezTo>
                    <a:pt x="196350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AB84AB17-0BC1-B6D6-3949-BD0260858EA3}"/>
                </a:ext>
              </a:extLst>
            </p:cNvPr>
            <p:cNvSpPr/>
            <p:nvPr/>
          </p:nvSpPr>
          <p:spPr>
            <a:xfrm>
              <a:off x="10032345" y="6652340"/>
              <a:ext cx="220601" cy="153681"/>
            </a:xfrm>
            <a:custGeom>
              <a:avLst/>
              <a:gdLst>
                <a:gd name="connsiteX0" fmla="*/ 0 w 218813"/>
                <a:gd name="connsiteY0" fmla="*/ 113330 h 152245"/>
                <a:gd name="connsiteX1" fmla="*/ 95043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3 w 218813"/>
                <a:gd name="connsiteY5" fmla="*/ 152245 h 152245"/>
                <a:gd name="connsiteX6" fmla="*/ 0 w 218813"/>
                <a:gd name="connsiteY6" fmla="*/ 113330 h 152245"/>
                <a:gd name="connsiteX7" fmla="*/ 0 w 218813"/>
                <a:gd name="connsiteY7" fmla="*/ 11333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92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3" y="152245"/>
                    <a:pt x="22463" y="152245"/>
                  </a:cubicBezTo>
                  <a:lnTo>
                    <a:pt x="0" y="113330"/>
                  </a:lnTo>
                  <a:lnTo>
                    <a:pt x="0" y="11333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7" name="Vrije vorm: vorm 66">
              <a:extLst>
                <a:ext uri="{FF2B5EF4-FFF2-40B4-BE49-F238E27FC236}">
                  <a16:creationId xmlns:a16="http://schemas.microsoft.com/office/drawing/2014/main" id="{1E297A2C-920A-7016-6F6A-55B19D6438F8}"/>
                </a:ext>
              </a:extLst>
            </p:cNvPr>
            <p:cNvSpPr/>
            <p:nvPr/>
          </p:nvSpPr>
          <p:spPr>
            <a:xfrm>
              <a:off x="10311636" y="6271521"/>
              <a:ext cx="57861" cy="228861"/>
            </a:xfrm>
            <a:custGeom>
              <a:avLst/>
              <a:gdLst>
                <a:gd name="connsiteX0" fmla="*/ 51191 w 57392"/>
                <a:gd name="connsiteY0" fmla="*/ 0 h 226722"/>
                <a:gd name="connsiteX1" fmla="*/ 57393 w 57392"/>
                <a:gd name="connsiteY1" fmla="*/ 113393 h 226722"/>
                <a:gd name="connsiteX2" fmla="*/ 51191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91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91" y="0"/>
                  </a:moveTo>
                  <a:cubicBezTo>
                    <a:pt x="51191" y="0"/>
                    <a:pt x="57393" y="52141"/>
                    <a:pt x="57393" y="113393"/>
                  </a:cubicBezTo>
                  <a:cubicBezTo>
                    <a:pt x="57393" y="174645"/>
                    <a:pt x="51191" y="226723"/>
                    <a:pt x="51191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91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9D458FFB-00BF-2F93-4A3B-10CE12FF03BB}"/>
                </a:ext>
              </a:extLst>
            </p:cNvPr>
            <p:cNvSpPr/>
            <p:nvPr/>
          </p:nvSpPr>
          <p:spPr>
            <a:xfrm>
              <a:off x="10032345" y="6194681"/>
              <a:ext cx="220601" cy="153681"/>
            </a:xfrm>
            <a:custGeom>
              <a:avLst/>
              <a:gdLst>
                <a:gd name="connsiteX0" fmla="*/ 0 w 218813"/>
                <a:gd name="connsiteY0" fmla="*/ 113330 h 152245"/>
                <a:gd name="connsiteX1" fmla="*/ 95043 w 218813"/>
                <a:gd name="connsiteY1" fmla="*/ 51255 h 152245"/>
                <a:gd name="connsiteX2" fmla="*/ 196350 w 218813"/>
                <a:gd name="connsiteY2" fmla="*/ 0 h 152245"/>
                <a:gd name="connsiteX3" fmla="*/ 218813 w 218813"/>
                <a:gd name="connsiteY3" fmla="*/ 38916 h 152245"/>
                <a:gd name="connsiteX4" fmla="*/ 123771 w 218813"/>
                <a:gd name="connsiteY4" fmla="*/ 100991 h 152245"/>
                <a:gd name="connsiteX5" fmla="*/ 22463 w 218813"/>
                <a:gd name="connsiteY5" fmla="*/ 152245 h 152245"/>
                <a:gd name="connsiteX6" fmla="*/ 0 w 218813"/>
                <a:gd name="connsiteY6" fmla="*/ 113393 h 152245"/>
                <a:gd name="connsiteX7" fmla="*/ 0 w 218813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13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28"/>
                    <a:pt x="196350" y="0"/>
                    <a:pt x="196350" y="0"/>
                  </a:cubicBezTo>
                  <a:lnTo>
                    <a:pt x="218813" y="38916"/>
                  </a:lnTo>
                  <a:cubicBezTo>
                    <a:pt x="218813" y="38916"/>
                    <a:pt x="176797" y="70364"/>
                    <a:pt x="123771" y="100991"/>
                  </a:cubicBezTo>
                  <a:cubicBezTo>
                    <a:pt x="70744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0" name="Vrije vorm: vorm 69">
              <a:extLst>
                <a:ext uri="{FF2B5EF4-FFF2-40B4-BE49-F238E27FC236}">
                  <a16:creationId xmlns:a16="http://schemas.microsoft.com/office/drawing/2014/main" id="{F43FCA10-531A-1D6A-C82C-2B6BFFD269A1}"/>
                </a:ext>
              </a:extLst>
            </p:cNvPr>
            <p:cNvSpPr/>
            <p:nvPr/>
          </p:nvSpPr>
          <p:spPr>
            <a:xfrm>
              <a:off x="10428251" y="6652340"/>
              <a:ext cx="220536" cy="153681"/>
            </a:xfrm>
            <a:custGeom>
              <a:avLst/>
              <a:gdLst>
                <a:gd name="connsiteX0" fmla="*/ 22463 w 218749"/>
                <a:gd name="connsiteY0" fmla="*/ 0 h 152245"/>
                <a:gd name="connsiteX1" fmla="*/ 123771 w 218749"/>
                <a:gd name="connsiteY1" fmla="*/ 51318 h 152245"/>
                <a:gd name="connsiteX2" fmla="*/ 218750 w 218749"/>
                <a:gd name="connsiteY2" fmla="*/ 113393 h 152245"/>
                <a:gd name="connsiteX3" fmla="*/ 196350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63 w 218749"/>
                <a:gd name="connsiteY6" fmla="*/ 0 h 152245"/>
                <a:gd name="connsiteX7" fmla="*/ 22463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63" y="0"/>
                  </a:moveTo>
                  <a:cubicBezTo>
                    <a:pt x="22463" y="0"/>
                    <a:pt x="70681" y="20692"/>
                    <a:pt x="123771" y="51318"/>
                  </a:cubicBezTo>
                  <a:cubicBezTo>
                    <a:pt x="176734" y="81881"/>
                    <a:pt x="218750" y="113393"/>
                    <a:pt x="218750" y="113393"/>
                  </a:cubicBezTo>
                  <a:lnTo>
                    <a:pt x="196350" y="152245"/>
                  </a:lnTo>
                  <a:cubicBezTo>
                    <a:pt x="196350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CEEBC4BA-4299-C132-C57B-0C87430AE724}"/>
                </a:ext>
              </a:extLst>
            </p:cNvPr>
            <p:cNvSpPr/>
            <p:nvPr/>
          </p:nvSpPr>
          <p:spPr>
            <a:xfrm>
              <a:off x="10707543" y="6042660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2" name="Vrije vorm: vorm 71">
              <a:extLst>
                <a:ext uri="{FF2B5EF4-FFF2-40B4-BE49-F238E27FC236}">
                  <a16:creationId xmlns:a16="http://schemas.microsoft.com/office/drawing/2014/main" id="{4D84F6D8-8BF6-0475-9A4E-1EDCD6766024}"/>
                </a:ext>
              </a:extLst>
            </p:cNvPr>
            <p:cNvSpPr/>
            <p:nvPr/>
          </p:nvSpPr>
          <p:spPr>
            <a:xfrm>
              <a:off x="10707543" y="6500319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3AC2F60D-08F0-65D7-C92C-372A19D5219E}"/>
                </a:ext>
              </a:extLst>
            </p:cNvPr>
            <p:cNvSpPr/>
            <p:nvPr/>
          </p:nvSpPr>
          <p:spPr>
            <a:xfrm>
              <a:off x="10428251" y="6194616"/>
              <a:ext cx="220536" cy="153681"/>
            </a:xfrm>
            <a:custGeom>
              <a:avLst/>
              <a:gdLst>
                <a:gd name="connsiteX0" fmla="*/ 22463 w 218749"/>
                <a:gd name="connsiteY0" fmla="*/ 63 h 152245"/>
                <a:gd name="connsiteX1" fmla="*/ 123771 w 218749"/>
                <a:gd name="connsiteY1" fmla="*/ 51318 h 152245"/>
                <a:gd name="connsiteX2" fmla="*/ 218750 w 218749"/>
                <a:gd name="connsiteY2" fmla="*/ 113393 h 152245"/>
                <a:gd name="connsiteX3" fmla="*/ 196350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63 w 218749"/>
                <a:gd name="connsiteY6" fmla="*/ 0 h 152245"/>
                <a:gd name="connsiteX7" fmla="*/ 22463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63" y="63"/>
                  </a:moveTo>
                  <a:cubicBezTo>
                    <a:pt x="22463" y="63"/>
                    <a:pt x="70681" y="20755"/>
                    <a:pt x="123771" y="51318"/>
                  </a:cubicBezTo>
                  <a:cubicBezTo>
                    <a:pt x="176734" y="81944"/>
                    <a:pt x="218750" y="113393"/>
                    <a:pt x="218750" y="113393"/>
                  </a:cubicBezTo>
                  <a:lnTo>
                    <a:pt x="196350" y="152245"/>
                  </a:lnTo>
                  <a:cubicBezTo>
                    <a:pt x="196350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3" y="0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D11F25F3-5C49-30AB-60DF-BF7E17794186}"/>
                </a:ext>
              </a:extLst>
            </p:cNvPr>
            <p:cNvSpPr/>
            <p:nvPr/>
          </p:nvSpPr>
          <p:spPr>
            <a:xfrm>
              <a:off x="10428251" y="6423478"/>
              <a:ext cx="220536" cy="153681"/>
            </a:xfrm>
            <a:custGeom>
              <a:avLst/>
              <a:gdLst>
                <a:gd name="connsiteX0" fmla="*/ 0 w 218749"/>
                <a:gd name="connsiteY0" fmla="*/ 113393 h 152245"/>
                <a:gd name="connsiteX1" fmla="*/ 95043 w 218749"/>
                <a:gd name="connsiteY1" fmla="*/ 51255 h 152245"/>
                <a:gd name="connsiteX2" fmla="*/ 196350 w 218749"/>
                <a:gd name="connsiteY2" fmla="*/ 0 h 152245"/>
                <a:gd name="connsiteX3" fmla="*/ 218750 w 218749"/>
                <a:gd name="connsiteY3" fmla="*/ 38916 h 152245"/>
                <a:gd name="connsiteX4" fmla="*/ 123707 w 218749"/>
                <a:gd name="connsiteY4" fmla="*/ 100991 h 152245"/>
                <a:gd name="connsiteX5" fmla="*/ 22463 w 218749"/>
                <a:gd name="connsiteY5" fmla="*/ 152245 h 152245"/>
                <a:gd name="connsiteX6" fmla="*/ 0 w 218749"/>
                <a:gd name="connsiteY6" fmla="*/ 113393 h 152245"/>
                <a:gd name="connsiteX7" fmla="*/ 0 w 218749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93"/>
                  </a:moveTo>
                  <a:cubicBezTo>
                    <a:pt x="0" y="113393"/>
                    <a:pt x="42016" y="81881"/>
                    <a:pt x="95043" y="51255"/>
                  </a:cubicBezTo>
                  <a:cubicBezTo>
                    <a:pt x="148069" y="20692"/>
                    <a:pt x="196350" y="0"/>
                    <a:pt x="196350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7" y="100991"/>
                  </a:cubicBezTo>
                  <a:cubicBezTo>
                    <a:pt x="70681" y="131617"/>
                    <a:pt x="22463" y="152245"/>
                    <a:pt x="22463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31F90443-F869-BD9E-3595-8E579CE5E020}"/>
                </a:ext>
              </a:extLst>
            </p:cNvPr>
            <p:cNvSpPr/>
            <p:nvPr/>
          </p:nvSpPr>
          <p:spPr>
            <a:xfrm>
              <a:off x="10824159" y="6423478"/>
              <a:ext cx="220536" cy="153681"/>
            </a:xfrm>
            <a:custGeom>
              <a:avLst/>
              <a:gdLst>
                <a:gd name="connsiteX0" fmla="*/ 22464 w 218749"/>
                <a:gd name="connsiteY0" fmla="*/ 0 h 152245"/>
                <a:gd name="connsiteX1" fmla="*/ 123771 w 218749"/>
                <a:gd name="connsiteY1" fmla="*/ 51318 h 152245"/>
                <a:gd name="connsiteX2" fmla="*/ 218750 w 218749"/>
                <a:gd name="connsiteY2" fmla="*/ 113393 h 152245"/>
                <a:gd name="connsiteX3" fmla="*/ 196350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64 w 218749"/>
                <a:gd name="connsiteY6" fmla="*/ 0 h 152245"/>
                <a:gd name="connsiteX7" fmla="*/ 22464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64" y="0"/>
                  </a:moveTo>
                  <a:cubicBezTo>
                    <a:pt x="22464" y="0"/>
                    <a:pt x="70681" y="20692"/>
                    <a:pt x="123771" y="51318"/>
                  </a:cubicBezTo>
                  <a:cubicBezTo>
                    <a:pt x="176734" y="81881"/>
                    <a:pt x="218750" y="113393"/>
                    <a:pt x="218750" y="113393"/>
                  </a:cubicBezTo>
                  <a:lnTo>
                    <a:pt x="196350" y="152245"/>
                  </a:lnTo>
                  <a:cubicBezTo>
                    <a:pt x="196350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64" y="0"/>
                  </a:lnTo>
                  <a:lnTo>
                    <a:pt x="22464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FDB36935-139B-CFFC-A989-CE5C01D493E7}"/>
                </a:ext>
              </a:extLst>
            </p:cNvPr>
            <p:cNvSpPr/>
            <p:nvPr/>
          </p:nvSpPr>
          <p:spPr>
            <a:xfrm>
              <a:off x="10824159" y="6652340"/>
              <a:ext cx="220536" cy="153681"/>
            </a:xfrm>
            <a:custGeom>
              <a:avLst/>
              <a:gdLst>
                <a:gd name="connsiteX0" fmla="*/ 0 w 218749"/>
                <a:gd name="connsiteY0" fmla="*/ 113330 h 152245"/>
                <a:gd name="connsiteX1" fmla="*/ 95043 w 218749"/>
                <a:gd name="connsiteY1" fmla="*/ 51255 h 152245"/>
                <a:gd name="connsiteX2" fmla="*/ 196350 w 218749"/>
                <a:gd name="connsiteY2" fmla="*/ 0 h 152245"/>
                <a:gd name="connsiteX3" fmla="*/ 218750 w 218749"/>
                <a:gd name="connsiteY3" fmla="*/ 38916 h 152245"/>
                <a:gd name="connsiteX4" fmla="*/ 123708 w 218749"/>
                <a:gd name="connsiteY4" fmla="*/ 100991 h 152245"/>
                <a:gd name="connsiteX5" fmla="*/ 22464 w 218749"/>
                <a:gd name="connsiteY5" fmla="*/ 152245 h 152245"/>
                <a:gd name="connsiteX6" fmla="*/ 0 w 218749"/>
                <a:gd name="connsiteY6" fmla="*/ 113330 h 152245"/>
                <a:gd name="connsiteX7" fmla="*/ 0 w 218749"/>
                <a:gd name="connsiteY7" fmla="*/ 11333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92"/>
                    <a:pt x="196350" y="0"/>
                    <a:pt x="196350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8" y="100991"/>
                  </a:cubicBezTo>
                  <a:cubicBezTo>
                    <a:pt x="70681" y="131617"/>
                    <a:pt x="22464" y="152245"/>
                    <a:pt x="22464" y="152245"/>
                  </a:cubicBezTo>
                  <a:lnTo>
                    <a:pt x="0" y="113330"/>
                  </a:lnTo>
                  <a:lnTo>
                    <a:pt x="0" y="11333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2E9DD8E0-F07A-CB8A-2841-4766FE0BFB9E}"/>
                </a:ext>
              </a:extLst>
            </p:cNvPr>
            <p:cNvSpPr/>
            <p:nvPr/>
          </p:nvSpPr>
          <p:spPr>
            <a:xfrm>
              <a:off x="10824159" y="6194681"/>
              <a:ext cx="220536" cy="153681"/>
            </a:xfrm>
            <a:custGeom>
              <a:avLst/>
              <a:gdLst>
                <a:gd name="connsiteX0" fmla="*/ 0 w 218749"/>
                <a:gd name="connsiteY0" fmla="*/ 113330 h 152245"/>
                <a:gd name="connsiteX1" fmla="*/ 95043 w 218749"/>
                <a:gd name="connsiteY1" fmla="*/ 51255 h 152245"/>
                <a:gd name="connsiteX2" fmla="*/ 196350 w 218749"/>
                <a:gd name="connsiteY2" fmla="*/ 0 h 152245"/>
                <a:gd name="connsiteX3" fmla="*/ 218750 w 218749"/>
                <a:gd name="connsiteY3" fmla="*/ 38916 h 152245"/>
                <a:gd name="connsiteX4" fmla="*/ 123708 w 218749"/>
                <a:gd name="connsiteY4" fmla="*/ 100991 h 152245"/>
                <a:gd name="connsiteX5" fmla="*/ 22464 w 218749"/>
                <a:gd name="connsiteY5" fmla="*/ 152245 h 152245"/>
                <a:gd name="connsiteX6" fmla="*/ 0 w 218749"/>
                <a:gd name="connsiteY6" fmla="*/ 113393 h 152245"/>
                <a:gd name="connsiteX7" fmla="*/ 0 w 218749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28"/>
                    <a:pt x="196350" y="0"/>
                    <a:pt x="196350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8" y="100991"/>
                  </a:cubicBezTo>
                  <a:cubicBezTo>
                    <a:pt x="70681" y="131617"/>
                    <a:pt x="22464" y="152245"/>
                    <a:pt x="22464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78" name="Vrije vorm: vorm 77">
              <a:extLst>
                <a:ext uri="{FF2B5EF4-FFF2-40B4-BE49-F238E27FC236}">
                  <a16:creationId xmlns:a16="http://schemas.microsoft.com/office/drawing/2014/main" id="{FB9E6A0B-920B-F744-6875-E22CB942B773}"/>
                </a:ext>
              </a:extLst>
            </p:cNvPr>
            <p:cNvSpPr/>
            <p:nvPr/>
          </p:nvSpPr>
          <p:spPr>
            <a:xfrm>
              <a:off x="11103450" y="6271521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64 w 57392"/>
                <a:gd name="connsiteY3" fmla="*/ 226723 h 226722"/>
                <a:gd name="connsiteX4" fmla="*/ 0 w 57392"/>
                <a:gd name="connsiteY4" fmla="*/ 113393 h 226722"/>
                <a:gd name="connsiteX5" fmla="*/ 6264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64" y="226723"/>
                  </a:lnTo>
                  <a:cubicBezTo>
                    <a:pt x="6264" y="226723"/>
                    <a:pt x="0" y="174582"/>
                    <a:pt x="0" y="113393"/>
                  </a:cubicBezTo>
                  <a:cubicBezTo>
                    <a:pt x="0" y="52204"/>
                    <a:pt x="6264" y="0"/>
                    <a:pt x="6264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EB029FD9-33B5-B223-E650-F5D883F141D9}"/>
                </a:ext>
              </a:extLst>
            </p:cNvPr>
            <p:cNvSpPr/>
            <p:nvPr/>
          </p:nvSpPr>
          <p:spPr>
            <a:xfrm>
              <a:off x="11220066" y="6652340"/>
              <a:ext cx="220536" cy="153681"/>
            </a:xfrm>
            <a:custGeom>
              <a:avLst/>
              <a:gdLst>
                <a:gd name="connsiteX0" fmla="*/ 22400 w 218749"/>
                <a:gd name="connsiteY0" fmla="*/ 0 h 152245"/>
                <a:gd name="connsiteX1" fmla="*/ 123708 w 218749"/>
                <a:gd name="connsiteY1" fmla="*/ 51318 h 152245"/>
                <a:gd name="connsiteX2" fmla="*/ 218750 w 218749"/>
                <a:gd name="connsiteY2" fmla="*/ 113393 h 152245"/>
                <a:gd name="connsiteX3" fmla="*/ 196287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00 w 218749"/>
                <a:gd name="connsiteY6" fmla="*/ 0 h 152245"/>
                <a:gd name="connsiteX7" fmla="*/ 22400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00" y="0"/>
                  </a:moveTo>
                  <a:cubicBezTo>
                    <a:pt x="22400" y="0"/>
                    <a:pt x="70681" y="20692"/>
                    <a:pt x="123708" y="51318"/>
                  </a:cubicBezTo>
                  <a:cubicBezTo>
                    <a:pt x="176734" y="81881"/>
                    <a:pt x="218750" y="113393"/>
                    <a:pt x="218750" y="113393"/>
                  </a:cubicBezTo>
                  <a:lnTo>
                    <a:pt x="196287" y="152245"/>
                  </a:lnTo>
                  <a:cubicBezTo>
                    <a:pt x="196287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00" y="0"/>
                  </a:lnTo>
                  <a:lnTo>
                    <a:pt x="22400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D7183A6A-F65A-6C94-393E-04515A2F7197}"/>
                </a:ext>
              </a:extLst>
            </p:cNvPr>
            <p:cNvSpPr/>
            <p:nvPr/>
          </p:nvSpPr>
          <p:spPr>
            <a:xfrm>
              <a:off x="11499357" y="6042660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01 w 57392"/>
                <a:gd name="connsiteY3" fmla="*/ 226723 h 226722"/>
                <a:gd name="connsiteX4" fmla="*/ 0 w 57392"/>
                <a:gd name="connsiteY4" fmla="*/ 113393 h 226722"/>
                <a:gd name="connsiteX5" fmla="*/ 6201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01" y="226723"/>
                  </a:lnTo>
                  <a:cubicBezTo>
                    <a:pt x="6201" y="226723"/>
                    <a:pt x="0" y="174582"/>
                    <a:pt x="0" y="113393"/>
                  </a:cubicBezTo>
                  <a:cubicBezTo>
                    <a:pt x="0" y="52204"/>
                    <a:pt x="6201" y="0"/>
                    <a:pt x="6201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A218B849-2ACF-3E45-4169-F0B05D9ED111}"/>
                </a:ext>
              </a:extLst>
            </p:cNvPr>
            <p:cNvSpPr/>
            <p:nvPr/>
          </p:nvSpPr>
          <p:spPr>
            <a:xfrm>
              <a:off x="11499357" y="6500319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01 w 57392"/>
                <a:gd name="connsiteY3" fmla="*/ 226723 h 226722"/>
                <a:gd name="connsiteX4" fmla="*/ 0 w 57392"/>
                <a:gd name="connsiteY4" fmla="*/ 113393 h 226722"/>
                <a:gd name="connsiteX5" fmla="*/ 6201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01" y="226723"/>
                  </a:lnTo>
                  <a:cubicBezTo>
                    <a:pt x="6201" y="226723"/>
                    <a:pt x="0" y="174582"/>
                    <a:pt x="0" y="113393"/>
                  </a:cubicBezTo>
                  <a:cubicBezTo>
                    <a:pt x="0" y="52204"/>
                    <a:pt x="6201" y="0"/>
                    <a:pt x="6201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3" name="Vrije vorm: vorm 82">
              <a:extLst>
                <a:ext uri="{FF2B5EF4-FFF2-40B4-BE49-F238E27FC236}">
                  <a16:creationId xmlns:a16="http://schemas.microsoft.com/office/drawing/2014/main" id="{A2043514-FD4B-9A15-BF75-A899371F2829}"/>
                </a:ext>
              </a:extLst>
            </p:cNvPr>
            <p:cNvSpPr/>
            <p:nvPr/>
          </p:nvSpPr>
          <p:spPr>
            <a:xfrm>
              <a:off x="11220066" y="6194616"/>
              <a:ext cx="220536" cy="153681"/>
            </a:xfrm>
            <a:custGeom>
              <a:avLst/>
              <a:gdLst>
                <a:gd name="connsiteX0" fmla="*/ 22400 w 218749"/>
                <a:gd name="connsiteY0" fmla="*/ 63 h 152245"/>
                <a:gd name="connsiteX1" fmla="*/ 123708 w 218749"/>
                <a:gd name="connsiteY1" fmla="*/ 51318 h 152245"/>
                <a:gd name="connsiteX2" fmla="*/ 218750 w 218749"/>
                <a:gd name="connsiteY2" fmla="*/ 113393 h 152245"/>
                <a:gd name="connsiteX3" fmla="*/ 196287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00 w 218749"/>
                <a:gd name="connsiteY6" fmla="*/ 0 h 152245"/>
                <a:gd name="connsiteX7" fmla="*/ 22400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00" y="63"/>
                  </a:moveTo>
                  <a:cubicBezTo>
                    <a:pt x="22400" y="63"/>
                    <a:pt x="70681" y="20755"/>
                    <a:pt x="123708" y="51318"/>
                  </a:cubicBezTo>
                  <a:cubicBezTo>
                    <a:pt x="176734" y="81944"/>
                    <a:pt x="218750" y="113393"/>
                    <a:pt x="218750" y="113393"/>
                  </a:cubicBezTo>
                  <a:lnTo>
                    <a:pt x="196287" y="152245"/>
                  </a:lnTo>
                  <a:cubicBezTo>
                    <a:pt x="196287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00" y="0"/>
                  </a:lnTo>
                  <a:lnTo>
                    <a:pt x="22400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4" name="Vrije vorm: vorm 83">
              <a:extLst>
                <a:ext uri="{FF2B5EF4-FFF2-40B4-BE49-F238E27FC236}">
                  <a16:creationId xmlns:a16="http://schemas.microsoft.com/office/drawing/2014/main" id="{D35D2BCB-4D4A-3725-7835-2AB610DE9B3B}"/>
                </a:ext>
              </a:extLst>
            </p:cNvPr>
            <p:cNvSpPr/>
            <p:nvPr/>
          </p:nvSpPr>
          <p:spPr>
            <a:xfrm>
              <a:off x="11220066" y="6423478"/>
              <a:ext cx="220536" cy="153681"/>
            </a:xfrm>
            <a:custGeom>
              <a:avLst/>
              <a:gdLst>
                <a:gd name="connsiteX0" fmla="*/ 0 w 218749"/>
                <a:gd name="connsiteY0" fmla="*/ 113393 h 152245"/>
                <a:gd name="connsiteX1" fmla="*/ 95043 w 218749"/>
                <a:gd name="connsiteY1" fmla="*/ 51255 h 152245"/>
                <a:gd name="connsiteX2" fmla="*/ 196287 w 218749"/>
                <a:gd name="connsiteY2" fmla="*/ 0 h 152245"/>
                <a:gd name="connsiteX3" fmla="*/ 218750 w 218749"/>
                <a:gd name="connsiteY3" fmla="*/ 38916 h 152245"/>
                <a:gd name="connsiteX4" fmla="*/ 123708 w 218749"/>
                <a:gd name="connsiteY4" fmla="*/ 100991 h 152245"/>
                <a:gd name="connsiteX5" fmla="*/ 22400 w 218749"/>
                <a:gd name="connsiteY5" fmla="*/ 152245 h 152245"/>
                <a:gd name="connsiteX6" fmla="*/ 0 w 218749"/>
                <a:gd name="connsiteY6" fmla="*/ 113393 h 152245"/>
                <a:gd name="connsiteX7" fmla="*/ 0 w 218749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93"/>
                  </a:moveTo>
                  <a:cubicBezTo>
                    <a:pt x="0" y="113393"/>
                    <a:pt x="42016" y="81881"/>
                    <a:pt x="95043" y="51255"/>
                  </a:cubicBezTo>
                  <a:cubicBezTo>
                    <a:pt x="148069" y="20692"/>
                    <a:pt x="196287" y="0"/>
                    <a:pt x="196287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8" y="100991"/>
                  </a:cubicBezTo>
                  <a:cubicBezTo>
                    <a:pt x="70681" y="131617"/>
                    <a:pt x="22400" y="152245"/>
                    <a:pt x="22400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5" name="Vrije vorm: vorm 84">
              <a:extLst>
                <a:ext uri="{FF2B5EF4-FFF2-40B4-BE49-F238E27FC236}">
                  <a16:creationId xmlns:a16="http://schemas.microsoft.com/office/drawing/2014/main" id="{3B2F4A49-3063-436D-9557-AD8D279B4D0A}"/>
                </a:ext>
              </a:extLst>
            </p:cNvPr>
            <p:cNvSpPr/>
            <p:nvPr/>
          </p:nvSpPr>
          <p:spPr>
            <a:xfrm>
              <a:off x="11615973" y="6423478"/>
              <a:ext cx="220536" cy="153681"/>
            </a:xfrm>
            <a:custGeom>
              <a:avLst/>
              <a:gdLst>
                <a:gd name="connsiteX0" fmla="*/ 22400 w 218749"/>
                <a:gd name="connsiteY0" fmla="*/ 0 h 152245"/>
                <a:gd name="connsiteX1" fmla="*/ 123708 w 218749"/>
                <a:gd name="connsiteY1" fmla="*/ 51318 h 152245"/>
                <a:gd name="connsiteX2" fmla="*/ 218750 w 218749"/>
                <a:gd name="connsiteY2" fmla="*/ 113393 h 152245"/>
                <a:gd name="connsiteX3" fmla="*/ 196287 w 218749"/>
                <a:gd name="connsiteY3" fmla="*/ 152245 h 152245"/>
                <a:gd name="connsiteX4" fmla="*/ 95043 w 218749"/>
                <a:gd name="connsiteY4" fmla="*/ 100991 h 152245"/>
                <a:gd name="connsiteX5" fmla="*/ 0 w 218749"/>
                <a:gd name="connsiteY5" fmla="*/ 38916 h 152245"/>
                <a:gd name="connsiteX6" fmla="*/ 22400 w 218749"/>
                <a:gd name="connsiteY6" fmla="*/ 0 h 152245"/>
                <a:gd name="connsiteX7" fmla="*/ 22400 w 218749"/>
                <a:gd name="connsiteY7" fmla="*/ 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22400" y="0"/>
                  </a:moveTo>
                  <a:cubicBezTo>
                    <a:pt x="22400" y="0"/>
                    <a:pt x="70681" y="20692"/>
                    <a:pt x="123708" y="51318"/>
                  </a:cubicBezTo>
                  <a:cubicBezTo>
                    <a:pt x="176734" y="81881"/>
                    <a:pt x="218750" y="113393"/>
                    <a:pt x="218750" y="113393"/>
                  </a:cubicBezTo>
                  <a:lnTo>
                    <a:pt x="196287" y="152245"/>
                  </a:lnTo>
                  <a:cubicBezTo>
                    <a:pt x="196287" y="152245"/>
                    <a:pt x="148069" y="131617"/>
                    <a:pt x="95043" y="100991"/>
                  </a:cubicBezTo>
                  <a:cubicBezTo>
                    <a:pt x="42016" y="70364"/>
                    <a:pt x="0" y="38916"/>
                    <a:pt x="0" y="38916"/>
                  </a:cubicBezTo>
                  <a:lnTo>
                    <a:pt x="22400" y="0"/>
                  </a:lnTo>
                  <a:lnTo>
                    <a:pt x="22400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6" name="Vrije vorm: vorm 85">
              <a:extLst>
                <a:ext uri="{FF2B5EF4-FFF2-40B4-BE49-F238E27FC236}">
                  <a16:creationId xmlns:a16="http://schemas.microsoft.com/office/drawing/2014/main" id="{FE5B0B00-49D4-BD8D-7AD3-E7044B453B09}"/>
                </a:ext>
              </a:extLst>
            </p:cNvPr>
            <p:cNvSpPr/>
            <p:nvPr/>
          </p:nvSpPr>
          <p:spPr>
            <a:xfrm>
              <a:off x="11615973" y="6652340"/>
              <a:ext cx="220536" cy="153681"/>
            </a:xfrm>
            <a:custGeom>
              <a:avLst/>
              <a:gdLst>
                <a:gd name="connsiteX0" fmla="*/ 0 w 218749"/>
                <a:gd name="connsiteY0" fmla="*/ 113330 h 152245"/>
                <a:gd name="connsiteX1" fmla="*/ 95043 w 218749"/>
                <a:gd name="connsiteY1" fmla="*/ 51255 h 152245"/>
                <a:gd name="connsiteX2" fmla="*/ 196287 w 218749"/>
                <a:gd name="connsiteY2" fmla="*/ 0 h 152245"/>
                <a:gd name="connsiteX3" fmla="*/ 218750 w 218749"/>
                <a:gd name="connsiteY3" fmla="*/ 38916 h 152245"/>
                <a:gd name="connsiteX4" fmla="*/ 123708 w 218749"/>
                <a:gd name="connsiteY4" fmla="*/ 100991 h 152245"/>
                <a:gd name="connsiteX5" fmla="*/ 22400 w 218749"/>
                <a:gd name="connsiteY5" fmla="*/ 152245 h 152245"/>
                <a:gd name="connsiteX6" fmla="*/ 0 w 218749"/>
                <a:gd name="connsiteY6" fmla="*/ 113330 h 152245"/>
                <a:gd name="connsiteX7" fmla="*/ 0 w 218749"/>
                <a:gd name="connsiteY7" fmla="*/ 113330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92"/>
                    <a:pt x="196287" y="0"/>
                    <a:pt x="196287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8" y="100991"/>
                  </a:cubicBezTo>
                  <a:cubicBezTo>
                    <a:pt x="70681" y="131617"/>
                    <a:pt x="22400" y="152245"/>
                    <a:pt x="22400" y="152245"/>
                  </a:cubicBezTo>
                  <a:lnTo>
                    <a:pt x="0" y="113330"/>
                  </a:lnTo>
                  <a:lnTo>
                    <a:pt x="0" y="11333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7" name="Vrije vorm: vorm 86">
              <a:extLst>
                <a:ext uri="{FF2B5EF4-FFF2-40B4-BE49-F238E27FC236}">
                  <a16:creationId xmlns:a16="http://schemas.microsoft.com/office/drawing/2014/main" id="{A0335AAE-58C5-DA00-E30A-A8D26932A2DF}"/>
                </a:ext>
              </a:extLst>
            </p:cNvPr>
            <p:cNvSpPr/>
            <p:nvPr/>
          </p:nvSpPr>
          <p:spPr>
            <a:xfrm>
              <a:off x="11895264" y="6271521"/>
              <a:ext cx="57861" cy="228861"/>
            </a:xfrm>
            <a:custGeom>
              <a:avLst/>
              <a:gdLst>
                <a:gd name="connsiteX0" fmla="*/ 51128 w 57392"/>
                <a:gd name="connsiteY0" fmla="*/ 0 h 226722"/>
                <a:gd name="connsiteX1" fmla="*/ 57393 w 57392"/>
                <a:gd name="connsiteY1" fmla="*/ 113393 h 226722"/>
                <a:gd name="connsiteX2" fmla="*/ 51128 w 57392"/>
                <a:gd name="connsiteY2" fmla="*/ 226723 h 226722"/>
                <a:gd name="connsiteX3" fmla="*/ 6201 w 57392"/>
                <a:gd name="connsiteY3" fmla="*/ 226723 h 226722"/>
                <a:gd name="connsiteX4" fmla="*/ 0 w 57392"/>
                <a:gd name="connsiteY4" fmla="*/ 113393 h 226722"/>
                <a:gd name="connsiteX5" fmla="*/ 6201 w 57392"/>
                <a:gd name="connsiteY5" fmla="*/ 0 h 226722"/>
                <a:gd name="connsiteX6" fmla="*/ 51128 w 57392"/>
                <a:gd name="connsiteY6" fmla="*/ 0 h 22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92" h="226722">
                  <a:moveTo>
                    <a:pt x="51128" y="0"/>
                  </a:moveTo>
                  <a:cubicBezTo>
                    <a:pt x="51128" y="0"/>
                    <a:pt x="57393" y="52141"/>
                    <a:pt x="57393" y="113393"/>
                  </a:cubicBezTo>
                  <a:cubicBezTo>
                    <a:pt x="57393" y="174645"/>
                    <a:pt x="51128" y="226723"/>
                    <a:pt x="51128" y="226723"/>
                  </a:cubicBezTo>
                  <a:lnTo>
                    <a:pt x="6201" y="226723"/>
                  </a:lnTo>
                  <a:cubicBezTo>
                    <a:pt x="6201" y="226723"/>
                    <a:pt x="0" y="174582"/>
                    <a:pt x="0" y="113393"/>
                  </a:cubicBezTo>
                  <a:cubicBezTo>
                    <a:pt x="0" y="52204"/>
                    <a:pt x="6201" y="0"/>
                    <a:pt x="6201" y="0"/>
                  </a:cubicBezTo>
                  <a:lnTo>
                    <a:pt x="51128" y="0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88" name="Vrije vorm: vorm 87">
              <a:extLst>
                <a:ext uri="{FF2B5EF4-FFF2-40B4-BE49-F238E27FC236}">
                  <a16:creationId xmlns:a16="http://schemas.microsoft.com/office/drawing/2014/main" id="{170B2405-5AC3-9D1A-1D0F-6097019D08F2}"/>
                </a:ext>
              </a:extLst>
            </p:cNvPr>
            <p:cNvSpPr/>
            <p:nvPr/>
          </p:nvSpPr>
          <p:spPr>
            <a:xfrm>
              <a:off x="11615973" y="6194681"/>
              <a:ext cx="220536" cy="153681"/>
            </a:xfrm>
            <a:custGeom>
              <a:avLst/>
              <a:gdLst>
                <a:gd name="connsiteX0" fmla="*/ 0 w 218749"/>
                <a:gd name="connsiteY0" fmla="*/ 113330 h 152245"/>
                <a:gd name="connsiteX1" fmla="*/ 95043 w 218749"/>
                <a:gd name="connsiteY1" fmla="*/ 51255 h 152245"/>
                <a:gd name="connsiteX2" fmla="*/ 196287 w 218749"/>
                <a:gd name="connsiteY2" fmla="*/ 0 h 152245"/>
                <a:gd name="connsiteX3" fmla="*/ 218750 w 218749"/>
                <a:gd name="connsiteY3" fmla="*/ 38916 h 152245"/>
                <a:gd name="connsiteX4" fmla="*/ 123708 w 218749"/>
                <a:gd name="connsiteY4" fmla="*/ 100991 h 152245"/>
                <a:gd name="connsiteX5" fmla="*/ 22400 w 218749"/>
                <a:gd name="connsiteY5" fmla="*/ 152245 h 152245"/>
                <a:gd name="connsiteX6" fmla="*/ 0 w 218749"/>
                <a:gd name="connsiteY6" fmla="*/ 113393 h 152245"/>
                <a:gd name="connsiteX7" fmla="*/ 0 w 218749"/>
                <a:gd name="connsiteY7" fmla="*/ 113393 h 152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749" h="152245">
                  <a:moveTo>
                    <a:pt x="0" y="113330"/>
                  </a:moveTo>
                  <a:cubicBezTo>
                    <a:pt x="0" y="113330"/>
                    <a:pt x="42016" y="81881"/>
                    <a:pt x="95043" y="51255"/>
                  </a:cubicBezTo>
                  <a:cubicBezTo>
                    <a:pt x="148069" y="20628"/>
                    <a:pt x="196287" y="0"/>
                    <a:pt x="196287" y="0"/>
                  </a:cubicBezTo>
                  <a:lnTo>
                    <a:pt x="218750" y="38916"/>
                  </a:lnTo>
                  <a:cubicBezTo>
                    <a:pt x="218750" y="38916"/>
                    <a:pt x="176734" y="70364"/>
                    <a:pt x="123708" y="100991"/>
                  </a:cubicBezTo>
                  <a:cubicBezTo>
                    <a:pt x="70681" y="131617"/>
                    <a:pt x="22400" y="152245"/>
                    <a:pt x="22400" y="152245"/>
                  </a:cubicBezTo>
                  <a:lnTo>
                    <a:pt x="0" y="113393"/>
                  </a:lnTo>
                  <a:lnTo>
                    <a:pt x="0" y="113393"/>
                  </a:ln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1C44CFD5-AD67-B030-6561-284FB803C0B0}"/>
                </a:ext>
              </a:extLst>
            </p:cNvPr>
            <p:cNvSpPr/>
            <p:nvPr userDrawn="1"/>
          </p:nvSpPr>
          <p:spPr>
            <a:xfrm>
              <a:off x="12011816" y="6194616"/>
              <a:ext cx="180184" cy="603313"/>
            </a:xfrm>
            <a:custGeom>
              <a:avLst/>
              <a:gdLst>
                <a:gd name="connsiteX0" fmla="*/ 22647 w 180184"/>
                <a:gd name="connsiteY0" fmla="*/ 457724 h 603313"/>
                <a:gd name="connsiteX1" fmla="*/ 124782 w 180184"/>
                <a:gd name="connsiteY1" fmla="*/ 509526 h 603313"/>
                <a:gd name="connsiteX2" fmla="*/ 162307 w 180184"/>
                <a:gd name="connsiteY2" fmla="*/ 532333 h 603313"/>
                <a:gd name="connsiteX3" fmla="*/ 180184 w 180184"/>
                <a:gd name="connsiteY3" fmla="*/ 544136 h 603313"/>
                <a:gd name="connsiteX4" fmla="*/ 180184 w 180184"/>
                <a:gd name="connsiteY4" fmla="*/ 603313 h 603313"/>
                <a:gd name="connsiteX5" fmla="*/ 166942 w 180184"/>
                <a:gd name="connsiteY5" fmla="*/ 597130 h 603313"/>
                <a:gd name="connsiteX6" fmla="*/ 95883 w 180184"/>
                <a:gd name="connsiteY6" fmla="*/ 559668 h 603313"/>
                <a:gd name="connsiteX7" fmla="*/ 0 w 180184"/>
                <a:gd name="connsiteY7" fmla="*/ 497007 h 603313"/>
                <a:gd name="connsiteX8" fmla="*/ 180184 w 180184"/>
                <a:gd name="connsiteY8" fmla="*/ 236969 h 603313"/>
                <a:gd name="connsiteX9" fmla="*/ 180184 w 180184"/>
                <a:gd name="connsiteY9" fmla="*/ 296171 h 603313"/>
                <a:gd name="connsiteX10" fmla="*/ 162307 w 180184"/>
                <a:gd name="connsiteY10" fmla="*/ 307973 h 603313"/>
                <a:gd name="connsiteX11" fmla="*/ 124782 w 180184"/>
                <a:gd name="connsiteY11" fmla="*/ 330806 h 603313"/>
                <a:gd name="connsiteX12" fmla="*/ 22647 w 180184"/>
                <a:gd name="connsiteY12" fmla="*/ 382543 h 603313"/>
                <a:gd name="connsiteX13" fmla="*/ 0 w 180184"/>
                <a:gd name="connsiteY13" fmla="*/ 343325 h 603313"/>
                <a:gd name="connsiteX14" fmla="*/ 95819 w 180184"/>
                <a:gd name="connsiteY14" fmla="*/ 280601 h 603313"/>
                <a:gd name="connsiteX15" fmla="*/ 166934 w 180184"/>
                <a:gd name="connsiteY15" fmla="*/ 243162 h 603313"/>
                <a:gd name="connsiteX16" fmla="*/ 22647 w 180184"/>
                <a:gd name="connsiteY16" fmla="*/ 0 h 603313"/>
                <a:gd name="connsiteX17" fmla="*/ 22647 w 180184"/>
                <a:gd name="connsiteY17" fmla="*/ 64 h 603313"/>
                <a:gd name="connsiteX18" fmla="*/ 124782 w 180184"/>
                <a:gd name="connsiteY18" fmla="*/ 51802 h 603313"/>
                <a:gd name="connsiteX19" fmla="*/ 162307 w 180184"/>
                <a:gd name="connsiteY19" fmla="*/ 74635 h 603313"/>
                <a:gd name="connsiteX20" fmla="*/ 180184 w 180184"/>
                <a:gd name="connsiteY20" fmla="*/ 86437 h 603313"/>
                <a:gd name="connsiteX21" fmla="*/ 180184 w 180184"/>
                <a:gd name="connsiteY21" fmla="*/ 145589 h 603313"/>
                <a:gd name="connsiteX22" fmla="*/ 166942 w 180184"/>
                <a:gd name="connsiteY22" fmla="*/ 139406 h 603313"/>
                <a:gd name="connsiteX23" fmla="*/ 95883 w 180184"/>
                <a:gd name="connsiteY23" fmla="*/ 101944 h 603313"/>
                <a:gd name="connsiteX24" fmla="*/ 0 w 180184"/>
                <a:gd name="connsiteY24" fmla="*/ 39283 h 60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0184" h="603313">
                  <a:moveTo>
                    <a:pt x="22647" y="457724"/>
                  </a:moveTo>
                  <a:cubicBezTo>
                    <a:pt x="22647" y="457724"/>
                    <a:pt x="71322" y="478611"/>
                    <a:pt x="124782" y="509526"/>
                  </a:cubicBezTo>
                  <a:cubicBezTo>
                    <a:pt x="138147" y="517239"/>
                    <a:pt x="150818" y="525012"/>
                    <a:pt x="162307" y="532333"/>
                  </a:cubicBezTo>
                  <a:lnTo>
                    <a:pt x="180184" y="544136"/>
                  </a:lnTo>
                  <a:lnTo>
                    <a:pt x="180184" y="603313"/>
                  </a:lnTo>
                  <a:lnTo>
                    <a:pt x="166942" y="597130"/>
                  </a:lnTo>
                  <a:cubicBezTo>
                    <a:pt x="148099" y="588060"/>
                    <a:pt x="122581" y="575126"/>
                    <a:pt x="95883" y="559668"/>
                  </a:cubicBezTo>
                  <a:cubicBezTo>
                    <a:pt x="42359" y="528752"/>
                    <a:pt x="0" y="497007"/>
                    <a:pt x="0" y="497007"/>
                  </a:cubicBezTo>
                  <a:close/>
                  <a:moveTo>
                    <a:pt x="180184" y="236969"/>
                  </a:moveTo>
                  <a:lnTo>
                    <a:pt x="180184" y="296171"/>
                  </a:lnTo>
                  <a:lnTo>
                    <a:pt x="162307" y="307973"/>
                  </a:lnTo>
                  <a:cubicBezTo>
                    <a:pt x="150818" y="315296"/>
                    <a:pt x="138147" y="323077"/>
                    <a:pt x="124782" y="330806"/>
                  </a:cubicBezTo>
                  <a:cubicBezTo>
                    <a:pt x="71322" y="361721"/>
                    <a:pt x="22647" y="382543"/>
                    <a:pt x="22647" y="382543"/>
                  </a:cubicBezTo>
                  <a:lnTo>
                    <a:pt x="0" y="343325"/>
                  </a:lnTo>
                  <a:cubicBezTo>
                    <a:pt x="0" y="343325"/>
                    <a:pt x="42359" y="311516"/>
                    <a:pt x="95819" y="280601"/>
                  </a:cubicBezTo>
                  <a:cubicBezTo>
                    <a:pt x="122549" y="265175"/>
                    <a:pt x="148083" y="252241"/>
                    <a:pt x="166934" y="243162"/>
                  </a:cubicBezTo>
                  <a:close/>
                  <a:moveTo>
                    <a:pt x="22647" y="0"/>
                  </a:moveTo>
                  <a:lnTo>
                    <a:pt x="22647" y="64"/>
                  </a:lnTo>
                  <a:cubicBezTo>
                    <a:pt x="22647" y="64"/>
                    <a:pt x="71322" y="20951"/>
                    <a:pt x="124782" y="51802"/>
                  </a:cubicBezTo>
                  <a:cubicBezTo>
                    <a:pt x="138147" y="59531"/>
                    <a:pt x="150818" y="67312"/>
                    <a:pt x="162307" y="74635"/>
                  </a:cubicBezTo>
                  <a:lnTo>
                    <a:pt x="180184" y="86437"/>
                  </a:lnTo>
                  <a:lnTo>
                    <a:pt x="180184" y="145589"/>
                  </a:lnTo>
                  <a:lnTo>
                    <a:pt x="166942" y="139406"/>
                  </a:lnTo>
                  <a:cubicBezTo>
                    <a:pt x="148099" y="130336"/>
                    <a:pt x="122581" y="117402"/>
                    <a:pt x="95883" y="101944"/>
                  </a:cubicBezTo>
                  <a:cubicBezTo>
                    <a:pt x="42359" y="71028"/>
                    <a:pt x="0" y="39283"/>
                    <a:pt x="0" y="39283"/>
                  </a:cubicBezTo>
                  <a:close/>
                </a:path>
              </a:pathLst>
            </a:custGeom>
            <a:solidFill>
              <a:srgbClr val="B3C1AF"/>
            </a:solidFill>
            <a:ln w="632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17443A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01448C0E-861A-455D-A196-874AFA9BF79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0" y="0"/>
            <a:ext cx="6096000" cy="6129338"/>
          </a:xfrm>
          <a:solidFill>
            <a:schemeClr val="bg1">
              <a:lumMod val="20000"/>
              <a:lumOff val="80000"/>
            </a:schemeClr>
          </a:solidFill>
        </p:spPr>
        <p:txBody>
          <a:bodyPr tIns="0" bIns="12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6564313" y="1449388"/>
            <a:ext cx="4906963" cy="399573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F5F4741-7E9A-4CAB-94EB-11EAC243E80F}"/>
              </a:ext>
            </a:extLst>
          </p:cNvPr>
          <p:cNvSpPr/>
          <p:nvPr userDrawn="1"/>
        </p:nvSpPr>
        <p:spPr>
          <a:xfrm>
            <a:off x="1" y="-395164"/>
            <a:ext cx="1629357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 + afbeelding (M) #2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797F079-7232-AFC4-F51C-19D931AE9FE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64313" y="623176"/>
            <a:ext cx="4906963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80EB9C0-CFA3-F688-5EE3-A27FEA6C4CE0}"/>
              </a:ext>
            </a:extLst>
          </p:cNvPr>
          <p:cNvSpPr/>
          <p:nvPr userDrawn="1"/>
        </p:nvSpPr>
        <p:spPr>
          <a:xfrm>
            <a:off x="0" y="6129338"/>
            <a:ext cx="6096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" name="Logo sky blue">
            <a:extLst>
              <a:ext uri="{FF2B5EF4-FFF2-40B4-BE49-F238E27FC236}">
                <a16:creationId xmlns:a16="http://schemas.microsoft.com/office/drawing/2014/main" id="{113315AC-5D02-75EB-9315-683589683B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grpSp>
        <p:nvGrpSpPr>
          <p:cNvPr id="98" name="Groep 97">
            <a:extLst>
              <a:ext uri="{FF2B5EF4-FFF2-40B4-BE49-F238E27FC236}">
                <a16:creationId xmlns:a16="http://schemas.microsoft.com/office/drawing/2014/main" id="{6FFAD999-E3A4-F904-D207-9C242BAC2BCE}"/>
              </a:ext>
            </a:extLst>
          </p:cNvPr>
          <p:cNvGrpSpPr/>
          <p:nvPr userDrawn="1"/>
        </p:nvGrpSpPr>
        <p:grpSpPr>
          <a:xfrm>
            <a:off x="12377595" y="2"/>
            <a:ext cx="3693387" cy="5359349"/>
            <a:chOff x="12377595" y="0"/>
            <a:chExt cx="3693386" cy="5359349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59A7F895-E4C7-CB9F-A00E-CB952D129FA5}"/>
                </a:ext>
              </a:extLst>
            </p:cNvPr>
            <p:cNvSpPr/>
            <p:nvPr userDrawn="1"/>
          </p:nvSpPr>
          <p:spPr>
            <a:xfrm>
              <a:off x="12377867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E3067A58-E48C-0DCC-E913-BB10B7341B08}"/>
                </a:ext>
              </a:extLst>
            </p:cNvPr>
            <p:cNvSpPr/>
            <p:nvPr userDrawn="1"/>
          </p:nvSpPr>
          <p:spPr>
            <a:xfrm>
              <a:off x="12559849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3C544513-0698-E1C2-EB80-A228AFC2271B}"/>
                </a:ext>
              </a:extLst>
            </p:cNvPr>
            <p:cNvSpPr/>
            <p:nvPr userDrawn="1"/>
          </p:nvSpPr>
          <p:spPr>
            <a:xfrm>
              <a:off x="12844617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342CD898-BF92-9C30-80CB-0AC3B36C5420}"/>
                </a:ext>
              </a:extLst>
            </p:cNvPr>
            <p:cNvSpPr/>
            <p:nvPr userDrawn="1"/>
          </p:nvSpPr>
          <p:spPr>
            <a:xfrm>
              <a:off x="12559849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685A8AEB-3BF6-6C90-81BD-038F322530C6}"/>
                </a:ext>
              </a:extLst>
            </p:cNvPr>
            <p:cNvSpPr/>
            <p:nvPr userDrawn="1"/>
          </p:nvSpPr>
          <p:spPr>
            <a:xfrm>
              <a:off x="12559849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79A7CBCC-7C04-FF18-6046-2F0AF74B1383}"/>
                </a:ext>
              </a:extLst>
            </p:cNvPr>
            <p:cNvSpPr/>
            <p:nvPr userDrawn="1"/>
          </p:nvSpPr>
          <p:spPr>
            <a:xfrm>
              <a:off x="12844617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0D07EDBB-27F7-125A-37BF-9F76A1631C57}"/>
                </a:ext>
              </a:extLst>
            </p:cNvPr>
            <p:cNvSpPr/>
            <p:nvPr userDrawn="1"/>
          </p:nvSpPr>
          <p:spPr>
            <a:xfrm>
              <a:off x="12559849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FF161D10-856E-50A2-C3E1-D37001909444}"/>
                </a:ext>
              </a:extLst>
            </p:cNvPr>
            <p:cNvSpPr/>
            <p:nvPr userDrawn="1"/>
          </p:nvSpPr>
          <p:spPr>
            <a:xfrm>
              <a:off x="12844617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E7A0ED1A-3F00-B9F6-8975-556D7A9D10BD}"/>
                </a:ext>
              </a:extLst>
            </p:cNvPr>
            <p:cNvSpPr/>
            <p:nvPr userDrawn="1"/>
          </p:nvSpPr>
          <p:spPr>
            <a:xfrm>
              <a:off x="12559849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BFC9A4DF-A2BF-253D-F593-9CCC72AD24E1}"/>
                </a:ext>
              </a:extLst>
            </p:cNvPr>
            <p:cNvSpPr/>
            <p:nvPr userDrawn="1"/>
          </p:nvSpPr>
          <p:spPr>
            <a:xfrm>
              <a:off x="12844617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87EB7398-A75A-0129-894C-A3DAB1F228EC}"/>
                </a:ext>
              </a:extLst>
            </p:cNvPr>
            <p:cNvSpPr/>
            <p:nvPr userDrawn="1"/>
          </p:nvSpPr>
          <p:spPr>
            <a:xfrm>
              <a:off x="12559849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958DB204-A3BF-12CC-5872-DD1FD29204C4}"/>
                </a:ext>
              </a:extLst>
            </p:cNvPr>
            <p:cNvSpPr/>
            <p:nvPr userDrawn="1"/>
          </p:nvSpPr>
          <p:spPr>
            <a:xfrm>
              <a:off x="12844617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989D0156-08C9-A6A8-82D5-8F39AFA62DE1}"/>
                </a:ext>
              </a:extLst>
            </p:cNvPr>
            <p:cNvSpPr/>
            <p:nvPr userDrawn="1"/>
          </p:nvSpPr>
          <p:spPr>
            <a:xfrm>
              <a:off x="12559849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A8F43CBD-ADA3-04B0-79DE-E07A0D22833A}"/>
                </a:ext>
              </a:extLst>
            </p:cNvPr>
            <p:cNvSpPr/>
            <p:nvPr userDrawn="1"/>
          </p:nvSpPr>
          <p:spPr>
            <a:xfrm>
              <a:off x="12844617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7B8FDDB1-BA2C-0021-3222-1E95F0E6445C}"/>
                </a:ext>
              </a:extLst>
            </p:cNvPr>
            <p:cNvSpPr/>
            <p:nvPr userDrawn="1"/>
          </p:nvSpPr>
          <p:spPr>
            <a:xfrm>
              <a:off x="12559849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AF217961-272D-A1D7-0654-42E23A664529}"/>
                </a:ext>
              </a:extLst>
            </p:cNvPr>
            <p:cNvSpPr/>
            <p:nvPr userDrawn="1"/>
          </p:nvSpPr>
          <p:spPr>
            <a:xfrm>
              <a:off x="12838202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9966B203-BB5E-BE91-F8C5-B5CE75B7304D}"/>
                </a:ext>
              </a:extLst>
            </p:cNvPr>
            <p:cNvSpPr/>
            <p:nvPr userDrawn="1"/>
          </p:nvSpPr>
          <p:spPr>
            <a:xfrm>
              <a:off x="12559849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4A4D2F54-F0FA-F39C-4D5C-60112E0F1730}"/>
                </a:ext>
              </a:extLst>
            </p:cNvPr>
            <p:cNvSpPr/>
            <p:nvPr userDrawn="1"/>
          </p:nvSpPr>
          <p:spPr>
            <a:xfrm>
              <a:off x="12559849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050539B-E79B-BAC9-BA81-132DDED03C87}"/>
                </a:ext>
              </a:extLst>
            </p:cNvPr>
            <p:cNvSpPr/>
            <p:nvPr userDrawn="1"/>
          </p:nvSpPr>
          <p:spPr>
            <a:xfrm>
              <a:off x="12844617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A0309B95-B7AF-C3DC-D90B-222DBE75DC26}"/>
                </a:ext>
              </a:extLst>
            </p:cNvPr>
            <p:cNvSpPr/>
            <p:nvPr userDrawn="1"/>
          </p:nvSpPr>
          <p:spPr>
            <a:xfrm>
              <a:off x="12377595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120" name="ICOON_info">
              <a:extLst>
                <a:ext uri="{FF2B5EF4-FFF2-40B4-BE49-F238E27FC236}">
                  <a16:creationId xmlns:a16="http://schemas.microsoft.com/office/drawing/2014/main" id="{5F4F4545-4B65-E7EA-5740-1A15F87551A2}"/>
                </a:ext>
              </a:extLst>
            </p:cNvPr>
            <p:cNvGrpSpPr/>
            <p:nvPr userDrawn="1"/>
          </p:nvGrpSpPr>
          <p:grpSpPr>
            <a:xfrm>
              <a:off x="15787296" y="4400186"/>
              <a:ext cx="283685" cy="283685"/>
              <a:chOff x="-510741" y="5913713"/>
              <a:chExt cx="267555" cy="267555"/>
            </a:xfrm>
          </p:grpSpPr>
          <p:sp>
            <p:nvSpPr>
              <p:cNvPr id="169" name="Ovaal 168">
                <a:extLst>
                  <a:ext uri="{FF2B5EF4-FFF2-40B4-BE49-F238E27FC236}">
                    <a16:creationId xmlns:a16="http://schemas.microsoft.com/office/drawing/2014/main" id="{82D4E8BD-8F5F-059C-3A4D-F073F218668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Graphic 163" descr="Informatie">
                <a:extLst>
                  <a:ext uri="{FF2B5EF4-FFF2-40B4-BE49-F238E27FC236}">
                    <a16:creationId xmlns:a16="http://schemas.microsoft.com/office/drawing/2014/main" id="{207AE499-E5F3-8B87-0D3D-534AB4703D3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1" name="VOORBEELD">
              <a:extLst>
                <a:ext uri="{FF2B5EF4-FFF2-40B4-BE49-F238E27FC236}">
                  <a16:creationId xmlns:a16="http://schemas.microsoft.com/office/drawing/2014/main" id="{06E3973E-AD8C-462B-5283-BDF19A365006}"/>
                </a:ext>
              </a:extLst>
            </p:cNvPr>
            <p:cNvGrpSpPr/>
            <p:nvPr userDrawn="1"/>
          </p:nvGrpSpPr>
          <p:grpSpPr>
            <a:xfrm>
              <a:off x="12558861" y="458674"/>
              <a:ext cx="3234311" cy="558875"/>
              <a:chOff x="-3605171" y="458674"/>
              <a:chExt cx="3234311" cy="558875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8767AFE8-A5C7-3D15-8BC5-A4B4FFF0709C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53669BDB-03ED-1408-7E7E-CB577CE3E37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064970B2-F268-BFC7-1C01-E648945D712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CC21D55C-C544-061F-EE88-4E34B358DDB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263E3D30-5F57-876F-EDF0-5D6B7119BD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2237E503-5954-386C-317C-539C913B65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2DF058B5-8736-61F7-D6A2-5564183882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F5AF63C9-C84A-C6B2-3789-9969007D0E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D0020563-39BB-7694-6546-D740EF67AE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3" name="Pijl: rechts 162">
                  <a:extLst>
                    <a:ext uri="{FF2B5EF4-FFF2-40B4-BE49-F238E27FC236}">
                      <a16:creationId xmlns:a16="http://schemas.microsoft.com/office/drawing/2014/main" id="{AEC3416A-ED92-C956-E8E3-94AAFF5ABA4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BE659960-DF95-1407-E649-AA202A928B2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55" name="Groep 154">
                  <a:extLst>
                    <a:ext uri="{FF2B5EF4-FFF2-40B4-BE49-F238E27FC236}">
                      <a16:creationId xmlns:a16="http://schemas.microsoft.com/office/drawing/2014/main" id="{908F6DBB-055D-8FF7-FE42-E5A1748364D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4D5C0ABB-5A4B-7FCE-E326-0655440E06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A41BC128-1A32-1A90-7779-1CD21166AD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A02A691C-7E63-25B7-765B-ACCFFB1A85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435CDE5F-F43A-0800-3DE9-B5DABE36F4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CDD6BAC5-C870-648C-761D-B694B1DEA8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6" name="Pijl: rechts 155">
                  <a:extLst>
                    <a:ext uri="{FF2B5EF4-FFF2-40B4-BE49-F238E27FC236}">
                      <a16:creationId xmlns:a16="http://schemas.microsoft.com/office/drawing/2014/main" id="{9430D13E-406D-8042-57FD-60C27BBC5F7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33" name="Rechte verbindingslijn 132">
                <a:extLst>
                  <a:ext uri="{FF2B5EF4-FFF2-40B4-BE49-F238E27FC236}">
                    <a16:creationId xmlns:a16="http://schemas.microsoft.com/office/drawing/2014/main" id="{C75B411E-DDC6-98CE-A958-6D23F0F18A4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1E51AD56-F112-9699-0C5E-70857B47D6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B44162C7-B4FA-C938-A9D4-7259B1C38AAC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A61A9138-7276-E7C6-3AEE-F03C4FF8B6D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14657BFA-9C52-A23F-29FB-747BD0E4378B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8000580A-ABA2-0357-90A5-A02FDD97C1D4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8" name="Groep 147">
                  <a:extLst>
                    <a:ext uri="{FF2B5EF4-FFF2-40B4-BE49-F238E27FC236}">
                      <a16:creationId xmlns:a16="http://schemas.microsoft.com/office/drawing/2014/main" id="{15D83AAA-AA3A-C00B-CA0D-151DCD92CB2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DDD3BFE-20BA-AC36-D5F1-EE3B1DDCD5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99EA49FE-B73A-BDCD-6349-7E8D57473E4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225920F6-21C0-C94E-A90F-3EE9DB22DF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3D35F53A-D7DE-BF2B-8998-F8922C0D01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B1B6328D-88E5-CEEF-C659-3C75B5F116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9" name="Pijl: rechts 148">
                  <a:extLst>
                    <a:ext uri="{FF2B5EF4-FFF2-40B4-BE49-F238E27FC236}">
                      <a16:creationId xmlns:a16="http://schemas.microsoft.com/office/drawing/2014/main" id="{B5593A35-DA1D-4CAD-25C8-60F4695BEE2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BDE1ECC9-E550-60FC-9112-F41F97F19FC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AB0272EA-B11D-A3C9-1D15-9C3F7155E030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F6254011-7F91-6CD7-D085-A19C5A255F1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598BE896-51D9-D9A9-D04E-17A7E3D65E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9EF5C75-E0E8-BE41-4E0E-0A6F412BA9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F27C44B9-D249-C499-8D23-EBB25F5F69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E10251E2-F8D8-300F-87F9-64F1BECE71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6" name="Rechte verbindingslijn 145">
                    <a:extLst>
                      <a:ext uri="{FF2B5EF4-FFF2-40B4-BE49-F238E27FC236}">
                        <a16:creationId xmlns:a16="http://schemas.microsoft.com/office/drawing/2014/main" id="{357E3F16-B068-2E68-A32A-0E2AD92338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1" name="Pijl: rechts 140">
                  <a:extLst>
                    <a:ext uri="{FF2B5EF4-FFF2-40B4-BE49-F238E27FC236}">
                      <a16:creationId xmlns:a16="http://schemas.microsoft.com/office/drawing/2014/main" id="{86BB96A6-0D7E-C004-0AFA-FCC10141FD5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D4F4D0F0-53A8-F669-8452-18904846E3B6}"/>
                </a:ext>
              </a:extLst>
            </p:cNvPr>
            <p:cNvGrpSpPr/>
            <p:nvPr userDrawn="1"/>
          </p:nvGrpSpPr>
          <p:grpSpPr>
            <a:xfrm>
              <a:off x="15225598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24" name="Inspireren">
                <a:extLst>
                  <a:ext uri="{FF2B5EF4-FFF2-40B4-BE49-F238E27FC236}">
                    <a16:creationId xmlns:a16="http://schemas.microsoft.com/office/drawing/2014/main" id="{B18CAE46-5DBE-F853-774E-295CBB2A301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26" name="Freeform 12">
                  <a:extLst>
                    <a:ext uri="{FF2B5EF4-FFF2-40B4-BE49-F238E27FC236}">
                      <a16:creationId xmlns:a16="http://schemas.microsoft.com/office/drawing/2014/main" id="{D1889966-868F-1D51-86E9-45FCB6A170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 13">
                  <a:extLst>
                    <a:ext uri="{FF2B5EF4-FFF2-40B4-BE49-F238E27FC236}">
                      <a16:creationId xmlns:a16="http://schemas.microsoft.com/office/drawing/2014/main" id="{3E0FAF7C-BE9B-80C3-8A8A-AF2DFE13C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 14">
                  <a:extLst>
                    <a:ext uri="{FF2B5EF4-FFF2-40B4-BE49-F238E27FC236}">
                      <a16:creationId xmlns:a16="http://schemas.microsoft.com/office/drawing/2014/main" id="{29668C7F-870B-8BA0-9814-0A8E1E2048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5" name="Tekstvak 124">
                <a:extLst>
                  <a:ext uri="{FF2B5EF4-FFF2-40B4-BE49-F238E27FC236}">
                    <a16:creationId xmlns:a16="http://schemas.microsoft.com/office/drawing/2014/main" id="{F7E5DA8B-6164-390D-1BA6-CDED26FC2FD7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47D97AE8-F826-5A08-C27E-D93759EA0280}"/>
                </a:ext>
              </a:extLst>
            </p:cNvPr>
            <p:cNvSpPr/>
            <p:nvPr userDrawn="1"/>
          </p:nvSpPr>
          <p:spPr>
            <a:xfrm>
              <a:off x="12844617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grpSp>
        <p:nvGrpSpPr>
          <p:cNvPr id="171" name="INSTRUCTIE">
            <a:extLst>
              <a:ext uri="{FF2B5EF4-FFF2-40B4-BE49-F238E27FC236}">
                <a16:creationId xmlns:a16="http://schemas.microsoft.com/office/drawing/2014/main" id="{3804203C-8349-150F-3270-F405E1638EFF}"/>
              </a:ext>
            </a:extLst>
          </p:cNvPr>
          <p:cNvGrpSpPr/>
          <p:nvPr userDrawn="1"/>
        </p:nvGrpSpPr>
        <p:grpSpPr>
          <a:xfrm>
            <a:off x="-3786437" y="0"/>
            <a:ext cx="3693113" cy="5247148"/>
            <a:chOff x="-3786164" y="0"/>
            <a:chExt cx="3693113" cy="5247148"/>
          </a:xfrm>
        </p:grpSpPr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D00940B7-9A20-8DB1-F6E3-B90E3ECCE71A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9685267D-8DCD-AD49-C695-978BEFEDAE32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D39C9739-504D-E3B8-DFA3-8D5121CCF47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8FB1991B-F884-A9DE-71D2-C2098B7A9C4D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ADBAD4F8-B5F3-2F61-CBB3-6528D15F3A90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E4BE1375-BAB8-D5B2-3218-EF011DED2B3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0EB7CC16-D151-B1AA-05E3-B0795E2A43E1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9D51CC0D-E7D9-F282-56CA-EA15AC17DF3A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52B6A0CE-2F1E-C8F0-23BF-2BA9BC02B371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8B13ECC3-0303-F842-588F-5FA5E8C87D4F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98" name="Groep 197">
                <a:extLst>
                  <a:ext uri="{FF2B5EF4-FFF2-40B4-BE49-F238E27FC236}">
                    <a16:creationId xmlns:a16="http://schemas.microsoft.com/office/drawing/2014/main" id="{1770385A-3935-23CB-C74B-C8E2E06CA06B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7EDF7DF1-0E8D-B6E5-60DB-20BDA2F321E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8" name="Groep 207">
                    <a:extLst>
                      <a:ext uri="{FF2B5EF4-FFF2-40B4-BE49-F238E27FC236}">
                        <a16:creationId xmlns:a16="http://schemas.microsoft.com/office/drawing/2014/main" id="{AB9CF9A7-69BC-146A-03C7-FB5DC0653D6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F739D24B-7014-3C7F-5718-9792357E476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2" name="Rechthoek 211">
                      <a:extLst>
                        <a:ext uri="{FF2B5EF4-FFF2-40B4-BE49-F238E27FC236}">
                          <a16:creationId xmlns:a16="http://schemas.microsoft.com/office/drawing/2014/main" id="{2188E9EB-59BB-697F-DEAA-D556F9B6669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3" name="Ovaal 212">
                      <a:extLst>
                        <a:ext uri="{FF2B5EF4-FFF2-40B4-BE49-F238E27FC236}">
                          <a16:creationId xmlns:a16="http://schemas.microsoft.com/office/drawing/2014/main" id="{421CC1D5-1471-83D5-D153-5BB2ECFB85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35AD232B-B598-3D96-28CA-7652D80645D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10" name="Afbeelding 209">
                    <a:extLst>
                      <a:ext uri="{FF2B5EF4-FFF2-40B4-BE49-F238E27FC236}">
                        <a16:creationId xmlns:a16="http://schemas.microsoft.com/office/drawing/2014/main" id="{44CD0757-FABC-248A-B22C-0AF71430E7E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CCFC48F1-93F5-B989-FCCE-2AA69CE0064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C741F93C-DD55-87E4-F7E0-5DD4D0E5F6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7" name="Rechthoek 206">
                    <a:extLst>
                      <a:ext uri="{FF2B5EF4-FFF2-40B4-BE49-F238E27FC236}">
                        <a16:creationId xmlns:a16="http://schemas.microsoft.com/office/drawing/2014/main" id="{A42D9894-6D5A-01B5-FF64-F5D93D8396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03" name="Groep 202">
                  <a:extLst>
                    <a:ext uri="{FF2B5EF4-FFF2-40B4-BE49-F238E27FC236}">
                      <a16:creationId xmlns:a16="http://schemas.microsoft.com/office/drawing/2014/main" id="{5C800E8E-7B8A-50EF-75A0-2579C4D1698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2A149A8A-DB5A-EB28-7B97-2FD454A476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2BE13EA4-1F73-DF5B-F1C2-4450E87CBF6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A3448025-3A3A-F0C3-3255-B37EC45FF87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00" name="Gelijkbenige driehoek 199">
                <a:extLst>
                  <a:ext uri="{FF2B5EF4-FFF2-40B4-BE49-F238E27FC236}">
                    <a16:creationId xmlns:a16="http://schemas.microsoft.com/office/drawing/2014/main" id="{D5C669DA-D5FB-CB06-F6D2-35BA64F81FF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2" name="ICOON_info">
              <a:extLst>
                <a:ext uri="{FF2B5EF4-FFF2-40B4-BE49-F238E27FC236}">
                  <a16:creationId xmlns:a16="http://schemas.microsoft.com/office/drawing/2014/main" id="{BC1A2A5C-576A-12BD-176D-90BEFE0024E2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96" name="Ovaal 195">
                <a:extLst>
                  <a:ext uri="{FF2B5EF4-FFF2-40B4-BE49-F238E27FC236}">
                    <a16:creationId xmlns:a16="http://schemas.microsoft.com/office/drawing/2014/main" id="{095E9759-7CA3-7510-F4A0-5B452AB4B2E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Graphic 163" descr="Informatie">
                <a:extLst>
                  <a:ext uri="{FF2B5EF4-FFF2-40B4-BE49-F238E27FC236}">
                    <a16:creationId xmlns:a16="http://schemas.microsoft.com/office/drawing/2014/main" id="{856833A3-4EDE-534E-9398-E01939BFF60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3" name="Groep 182">
              <a:extLst>
                <a:ext uri="{FF2B5EF4-FFF2-40B4-BE49-F238E27FC236}">
                  <a16:creationId xmlns:a16="http://schemas.microsoft.com/office/drawing/2014/main" id="{E241D3CB-E80B-1C05-E88E-002AF1624AF3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91" name="Inspireren">
                <a:extLst>
                  <a:ext uri="{FF2B5EF4-FFF2-40B4-BE49-F238E27FC236}">
                    <a16:creationId xmlns:a16="http://schemas.microsoft.com/office/drawing/2014/main" id="{5C1AD9A6-62FE-E623-0E98-CAD0D79A3FA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93" name="Freeform 12">
                  <a:extLst>
                    <a:ext uri="{FF2B5EF4-FFF2-40B4-BE49-F238E27FC236}">
                      <a16:creationId xmlns:a16="http://schemas.microsoft.com/office/drawing/2014/main" id="{CB0EF1C2-5FB6-FB74-C14A-ABF8DD2544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3">
                  <a:extLst>
                    <a:ext uri="{FF2B5EF4-FFF2-40B4-BE49-F238E27FC236}">
                      <a16:creationId xmlns:a16="http://schemas.microsoft.com/office/drawing/2014/main" id="{D4BFA036-1E39-86DA-FE03-B3E321AB62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4">
                  <a:extLst>
                    <a:ext uri="{FF2B5EF4-FFF2-40B4-BE49-F238E27FC236}">
                      <a16:creationId xmlns:a16="http://schemas.microsoft.com/office/drawing/2014/main" id="{DF74242E-5292-E7E5-379F-B2BC348BAF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2" name="Tekstvak 191">
                <a:extLst>
                  <a:ext uri="{FF2B5EF4-FFF2-40B4-BE49-F238E27FC236}">
                    <a16:creationId xmlns:a16="http://schemas.microsoft.com/office/drawing/2014/main" id="{B8FB5A41-453E-43AE-49B4-CF9C8748F2F1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184" name="Groep 183">
              <a:extLst>
                <a:ext uri="{FF2B5EF4-FFF2-40B4-BE49-F238E27FC236}">
                  <a16:creationId xmlns:a16="http://schemas.microsoft.com/office/drawing/2014/main" id="{C3A07B2D-7CFF-285F-4B6E-D47DC393C31F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B9B38540-2D25-6C7A-1042-772D17B12502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87" name="Vrije vorm: vorm 186">
                  <a:extLst>
                    <a:ext uri="{FF2B5EF4-FFF2-40B4-BE49-F238E27FC236}">
                      <a16:creationId xmlns:a16="http://schemas.microsoft.com/office/drawing/2014/main" id="{D055D158-8244-2DDD-0815-6B81E96F4F38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8" name="Groep 187">
                  <a:extLst>
                    <a:ext uri="{FF2B5EF4-FFF2-40B4-BE49-F238E27FC236}">
                      <a16:creationId xmlns:a16="http://schemas.microsoft.com/office/drawing/2014/main" id="{26BF94F5-406C-84C0-4F9B-C636C21FF503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89" name="Vrije vorm: vorm 188">
                    <a:extLst>
                      <a:ext uri="{FF2B5EF4-FFF2-40B4-BE49-F238E27FC236}">
                        <a16:creationId xmlns:a16="http://schemas.microsoft.com/office/drawing/2014/main" id="{172E3E74-2E64-4806-020E-CF577EE3C5CC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Vrije vorm: vorm 189">
                    <a:extLst>
                      <a:ext uri="{FF2B5EF4-FFF2-40B4-BE49-F238E27FC236}">
                        <a16:creationId xmlns:a16="http://schemas.microsoft.com/office/drawing/2014/main" id="{37F38203-207F-5347-BE96-2FAA45FE781D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6" name="Tekstvak 185">
                <a:extLst>
                  <a:ext uri="{FF2B5EF4-FFF2-40B4-BE49-F238E27FC236}">
                    <a16:creationId xmlns:a16="http://schemas.microsoft.com/office/drawing/2014/main" id="{38E34895-F697-854E-7E21-3CC1B6F4047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75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en 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INSTRUCTIE">
            <a:extLst>
              <a:ext uri="{FF2B5EF4-FFF2-40B4-BE49-F238E27FC236}">
                <a16:creationId xmlns:a16="http://schemas.microsoft.com/office/drawing/2014/main" id="{67C22E60-EAC7-959F-FC07-F37A4871A4E9}"/>
              </a:ext>
            </a:extLst>
          </p:cNvPr>
          <p:cNvGrpSpPr/>
          <p:nvPr userDrawn="1"/>
        </p:nvGrpSpPr>
        <p:grpSpPr>
          <a:xfrm>
            <a:off x="-3786437" y="0"/>
            <a:ext cx="3693113" cy="5247148"/>
            <a:chOff x="-3786164" y="0"/>
            <a:chExt cx="3693113" cy="5247148"/>
          </a:xfrm>
        </p:grpSpPr>
        <p:sp>
          <p:nvSpPr>
            <p:cNvPr id="417" name="Rechthoek 416">
              <a:extLst>
                <a:ext uri="{FF2B5EF4-FFF2-40B4-BE49-F238E27FC236}">
                  <a16:creationId xmlns:a16="http://schemas.microsoft.com/office/drawing/2014/main" id="{9B79EA6E-5E2E-6069-6659-53B7A255481A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1D803781-8EC5-0398-736D-E032FA28B1DD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419" name="Ovaal 418">
              <a:extLst>
                <a:ext uri="{FF2B5EF4-FFF2-40B4-BE49-F238E27FC236}">
                  <a16:creationId xmlns:a16="http://schemas.microsoft.com/office/drawing/2014/main" id="{CEA151D3-4370-9216-733A-4FD6C6FB79C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20" name="Rechthoek 419">
              <a:extLst>
                <a:ext uri="{FF2B5EF4-FFF2-40B4-BE49-F238E27FC236}">
                  <a16:creationId xmlns:a16="http://schemas.microsoft.com/office/drawing/2014/main" id="{71B1B213-06E4-2A0E-9D3D-8443CB41E2AB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1" name="Ovaal 420">
              <a:extLst>
                <a:ext uri="{FF2B5EF4-FFF2-40B4-BE49-F238E27FC236}">
                  <a16:creationId xmlns:a16="http://schemas.microsoft.com/office/drawing/2014/main" id="{2E252377-D97F-249D-9066-619C9C50FCF8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2" name="Rechthoek 421">
              <a:extLst>
                <a:ext uri="{FF2B5EF4-FFF2-40B4-BE49-F238E27FC236}">
                  <a16:creationId xmlns:a16="http://schemas.microsoft.com/office/drawing/2014/main" id="{1BA4657C-B10B-B827-ECA9-DBBBA07C1B6F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3" name="Rechthoek 422">
              <a:extLst>
                <a:ext uri="{FF2B5EF4-FFF2-40B4-BE49-F238E27FC236}">
                  <a16:creationId xmlns:a16="http://schemas.microsoft.com/office/drawing/2014/main" id="{9A55DDF0-4ADE-32AD-85E5-6BEDBCCC8A4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424" name="Ovaal 423">
              <a:extLst>
                <a:ext uri="{FF2B5EF4-FFF2-40B4-BE49-F238E27FC236}">
                  <a16:creationId xmlns:a16="http://schemas.microsoft.com/office/drawing/2014/main" id="{3E569EA8-0C37-001C-CE30-48A0A66B17BC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5" name="Rechthoek 424">
              <a:extLst>
                <a:ext uri="{FF2B5EF4-FFF2-40B4-BE49-F238E27FC236}">
                  <a16:creationId xmlns:a16="http://schemas.microsoft.com/office/drawing/2014/main" id="{1629246E-4629-6589-2E52-94C0BE39577F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426" name="Groep 425">
              <a:extLst>
                <a:ext uri="{FF2B5EF4-FFF2-40B4-BE49-F238E27FC236}">
                  <a16:creationId xmlns:a16="http://schemas.microsoft.com/office/drawing/2014/main" id="{6F410069-B1DE-57B2-0322-D81BB7BF605A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443" name="Groep 442">
                <a:extLst>
                  <a:ext uri="{FF2B5EF4-FFF2-40B4-BE49-F238E27FC236}">
                    <a16:creationId xmlns:a16="http://schemas.microsoft.com/office/drawing/2014/main" id="{F8985390-B0D9-0D48-E880-317731C9836C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46" name="Groep 445">
                  <a:extLst>
                    <a:ext uri="{FF2B5EF4-FFF2-40B4-BE49-F238E27FC236}">
                      <a16:creationId xmlns:a16="http://schemas.microsoft.com/office/drawing/2014/main" id="{CB4743AD-CE65-991F-4792-75A8012E483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53" name="Groep 452">
                    <a:extLst>
                      <a:ext uri="{FF2B5EF4-FFF2-40B4-BE49-F238E27FC236}">
                        <a16:creationId xmlns:a16="http://schemas.microsoft.com/office/drawing/2014/main" id="{98077400-BEE2-CED5-8F70-C1707D1124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56" name="Rechthoek 455">
                      <a:extLst>
                        <a:ext uri="{FF2B5EF4-FFF2-40B4-BE49-F238E27FC236}">
                          <a16:creationId xmlns:a16="http://schemas.microsoft.com/office/drawing/2014/main" id="{656A014B-67D9-DAF5-4031-00E25ED94F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7" name="Rechthoek 456">
                      <a:extLst>
                        <a:ext uri="{FF2B5EF4-FFF2-40B4-BE49-F238E27FC236}">
                          <a16:creationId xmlns:a16="http://schemas.microsoft.com/office/drawing/2014/main" id="{C2923722-D224-78F1-1310-D4998380B2B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8" name="Ovaal 457">
                      <a:extLst>
                        <a:ext uri="{FF2B5EF4-FFF2-40B4-BE49-F238E27FC236}">
                          <a16:creationId xmlns:a16="http://schemas.microsoft.com/office/drawing/2014/main" id="{E88CC7BA-86BF-96E3-226C-D3CC6A8E00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54" name="Afbeelding 453">
                    <a:extLst>
                      <a:ext uri="{FF2B5EF4-FFF2-40B4-BE49-F238E27FC236}">
                        <a16:creationId xmlns:a16="http://schemas.microsoft.com/office/drawing/2014/main" id="{6E782B6A-8689-CDEA-1AD7-068AF4F6B0C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55" name="Afbeelding 454">
                    <a:extLst>
                      <a:ext uri="{FF2B5EF4-FFF2-40B4-BE49-F238E27FC236}">
                        <a16:creationId xmlns:a16="http://schemas.microsoft.com/office/drawing/2014/main" id="{91A0FD3A-C41E-B21A-7045-EFFA5075301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7" name="Groep 446">
                  <a:extLst>
                    <a:ext uri="{FF2B5EF4-FFF2-40B4-BE49-F238E27FC236}">
                      <a16:creationId xmlns:a16="http://schemas.microsoft.com/office/drawing/2014/main" id="{13FC82B2-3D1B-EE11-C574-8C0822748FC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51" name="Rechthoek 450">
                    <a:extLst>
                      <a:ext uri="{FF2B5EF4-FFF2-40B4-BE49-F238E27FC236}">
                        <a16:creationId xmlns:a16="http://schemas.microsoft.com/office/drawing/2014/main" id="{3D540158-0B72-9088-0631-9A16305D0B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2" name="Rechthoek 451">
                    <a:extLst>
                      <a:ext uri="{FF2B5EF4-FFF2-40B4-BE49-F238E27FC236}">
                        <a16:creationId xmlns:a16="http://schemas.microsoft.com/office/drawing/2014/main" id="{EE169568-487D-7944-4EFF-3907AA38992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8" name="Groep 447">
                  <a:extLst>
                    <a:ext uri="{FF2B5EF4-FFF2-40B4-BE49-F238E27FC236}">
                      <a16:creationId xmlns:a16="http://schemas.microsoft.com/office/drawing/2014/main" id="{7D22D72D-BF96-416F-5CBF-A7036B0EFDB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49" name="Rechthoek 448">
                    <a:extLst>
                      <a:ext uri="{FF2B5EF4-FFF2-40B4-BE49-F238E27FC236}">
                        <a16:creationId xmlns:a16="http://schemas.microsoft.com/office/drawing/2014/main" id="{C3069825-0EE5-37DC-B529-C1D240FD16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0" name="Rechthoek 449">
                    <a:extLst>
                      <a:ext uri="{FF2B5EF4-FFF2-40B4-BE49-F238E27FC236}">
                        <a16:creationId xmlns:a16="http://schemas.microsoft.com/office/drawing/2014/main" id="{7E3879F7-A091-31A0-5E2B-51145772C60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44" name="Rechthoek 443">
                <a:extLst>
                  <a:ext uri="{FF2B5EF4-FFF2-40B4-BE49-F238E27FC236}">
                    <a16:creationId xmlns:a16="http://schemas.microsoft.com/office/drawing/2014/main" id="{985CB460-B6BA-79AA-286D-5B6819917EE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45" name="Gelijkbenige driehoek 444">
                <a:extLst>
                  <a:ext uri="{FF2B5EF4-FFF2-40B4-BE49-F238E27FC236}">
                    <a16:creationId xmlns:a16="http://schemas.microsoft.com/office/drawing/2014/main" id="{69795FB8-26A3-0CAC-0C4B-4FB64318922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7" name="ICOON_info">
              <a:extLst>
                <a:ext uri="{FF2B5EF4-FFF2-40B4-BE49-F238E27FC236}">
                  <a16:creationId xmlns:a16="http://schemas.microsoft.com/office/drawing/2014/main" id="{4DF75B5B-F248-9F51-942E-6E008A1F2A55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441" name="Ovaal 440">
                <a:extLst>
                  <a:ext uri="{FF2B5EF4-FFF2-40B4-BE49-F238E27FC236}">
                    <a16:creationId xmlns:a16="http://schemas.microsoft.com/office/drawing/2014/main" id="{5DE93119-5008-3C74-E8D3-EACDAA65711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42" name="Graphic 163" descr="Informatie">
                <a:extLst>
                  <a:ext uri="{FF2B5EF4-FFF2-40B4-BE49-F238E27FC236}">
                    <a16:creationId xmlns:a16="http://schemas.microsoft.com/office/drawing/2014/main" id="{DDA2557E-F906-B778-EFE4-0426C71F0C6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8" name="Groep 427">
              <a:extLst>
                <a:ext uri="{FF2B5EF4-FFF2-40B4-BE49-F238E27FC236}">
                  <a16:creationId xmlns:a16="http://schemas.microsoft.com/office/drawing/2014/main" id="{4F07FB5E-85AB-AE1B-89EA-B12DDA65C871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436" name="Inspireren">
                <a:extLst>
                  <a:ext uri="{FF2B5EF4-FFF2-40B4-BE49-F238E27FC236}">
                    <a16:creationId xmlns:a16="http://schemas.microsoft.com/office/drawing/2014/main" id="{50EB57D2-0E24-A055-F51B-600E0FADDCB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38" name="Freeform 12">
                  <a:extLst>
                    <a:ext uri="{FF2B5EF4-FFF2-40B4-BE49-F238E27FC236}">
                      <a16:creationId xmlns:a16="http://schemas.microsoft.com/office/drawing/2014/main" id="{20A8A769-9EF7-24D4-AD3B-11E50056A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13">
                  <a:extLst>
                    <a:ext uri="{FF2B5EF4-FFF2-40B4-BE49-F238E27FC236}">
                      <a16:creationId xmlns:a16="http://schemas.microsoft.com/office/drawing/2014/main" id="{FA47FF81-24C3-E5DD-E718-CC153A289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14">
                  <a:extLst>
                    <a:ext uri="{FF2B5EF4-FFF2-40B4-BE49-F238E27FC236}">
                      <a16:creationId xmlns:a16="http://schemas.microsoft.com/office/drawing/2014/main" id="{CBF3D77F-1B61-D834-0AD1-A12BC7481C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7" name="Tekstvak 436">
                <a:extLst>
                  <a:ext uri="{FF2B5EF4-FFF2-40B4-BE49-F238E27FC236}">
                    <a16:creationId xmlns:a16="http://schemas.microsoft.com/office/drawing/2014/main" id="{A19E860F-50AA-48E8-A666-2D674B15895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429" name="Groep 428">
              <a:extLst>
                <a:ext uri="{FF2B5EF4-FFF2-40B4-BE49-F238E27FC236}">
                  <a16:creationId xmlns:a16="http://schemas.microsoft.com/office/drawing/2014/main" id="{9884C335-7A2A-0250-7B87-AC119DF11054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430" name="Groep 429">
                <a:extLst>
                  <a:ext uri="{FF2B5EF4-FFF2-40B4-BE49-F238E27FC236}">
                    <a16:creationId xmlns:a16="http://schemas.microsoft.com/office/drawing/2014/main" id="{263D3500-BCF9-B811-E048-1812BAC3812D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432" name="Vrije vorm: vorm 431">
                  <a:extLst>
                    <a:ext uri="{FF2B5EF4-FFF2-40B4-BE49-F238E27FC236}">
                      <a16:creationId xmlns:a16="http://schemas.microsoft.com/office/drawing/2014/main" id="{3079B725-A0FE-2803-79B1-812CA9C9E119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3" name="Groep 432">
                  <a:extLst>
                    <a:ext uri="{FF2B5EF4-FFF2-40B4-BE49-F238E27FC236}">
                      <a16:creationId xmlns:a16="http://schemas.microsoft.com/office/drawing/2014/main" id="{DEB38D6C-523F-599B-8F3E-39773F38EB7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34" name="Vrije vorm: vorm 433">
                    <a:extLst>
                      <a:ext uri="{FF2B5EF4-FFF2-40B4-BE49-F238E27FC236}">
                        <a16:creationId xmlns:a16="http://schemas.microsoft.com/office/drawing/2014/main" id="{6F178B71-9A38-90F3-2EFE-07D5AA11750C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" name="Vrije vorm: vorm 434">
                    <a:extLst>
                      <a:ext uri="{FF2B5EF4-FFF2-40B4-BE49-F238E27FC236}">
                        <a16:creationId xmlns:a16="http://schemas.microsoft.com/office/drawing/2014/main" id="{628CB666-73AF-5E94-410C-90394F2F3565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31" name="Tekstvak 430">
                <a:extLst>
                  <a:ext uri="{FF2B5EF4-FFF2-40B4-BE49-F238E27FC236}">
                    <a16:creationId xmlns:a16="http://schemas.microsoft.com/office/drawing/2014/main" id="{6115AC4F-50CC-ECB3-A342-8635011EE02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062D7016-08DC-F3B2-E5E5-7AF952A527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447" r="7107" b="1422"/>
          <a:stretch/>
        </p:blipFill>
        <p:spPr>
          <a:xfrm>
            <a:off x="10537162" y="0"/>
            <a:ext cx="1652839" cy="6858000"/>
          </a:xfrm>
          <a:prstGeom prst="rect">
            <a:avLst/>
          </a:prstGeom>
        </p:spPr>
      </p:pic>
      <p:sp>
        <p:nvSpPr>
          <p:cNvPr id="60" name="Vrije vorm: vorm 59">
            <a:extLst>
              <a:ext uri="{FF2B5EF4-FFF2-40B4-BE49-F238E27FC236}">
                <a16:creationId xmlns:a16="http://schemas.microsoft.com/office/drawing/2014/main" id="{80F442F8-8935-2B0E-99DC-37F3C1DF5FB6}"/>
              </a:ext>
            </a:extLst>
          </p:cNvPr>
          <p:cNvSpPr/>
          <p:nvPr/>
        </p:nvSpPr>
        <p:spPr>
          <a:xfrm>
            <a:off x="10569056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50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E96D576B-27B8-BB59-305C-024659B3A543}"/>
              </a:ext>
            </a:extLst>
          </p:cNvPr>
          <p:cNvSpPr/>
          <p:nvPr/>
        </p:nvSpPr>
        <p:spPr>
          <a:xfrm>
            <a:off x="10836414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7DCD85D2-6957-A7A0-3F86-0C69141418B4}"/>
              </a:ext>
            </a:extLst>
          </p:cNvPr>
          <p:cNvSpPr/>
          <p:nvPr/>
        </p:nvSpPr>
        <p:spPr>
          <a:xfrm>
            <a:off x="11594396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7" name="Vrije vorm: vorm 66">
            <a:extLst>
              <a:ext uri="{FF2B5EF4-FFF2-40B4-BE49-F238E27FC236}">
                <a16:creationId xmlns:a16="http://schemas.microsoft.com/office/drawing/2014/main" id="{B368D2B6-3A5D-A391-F5FD-ABC3AA766332}"/>
              </a:ext>
            </a:extLst>
          </p:cNvPr>
          <p:cNvSpPr/>
          <p:nvPr/>
        </p:nvSpPr>
        <p:spPr>
          <a:xfrm>
            <a:off x="10569056" y="6709422"/>
            <a:ext cx="211113" cy="146869"/>
          </a:xfrm>
          <a:custGeom>
            <a:avLst/>
            <a:gdLst>
              <a:gd name="connsiteX0" fmla="*/ 21679 w 211113"/>
              <a:gd name="connsiteY0" fmla="*/ 0 h 146869"/>
              <a:gd name="connsiteX1" fmla="*/ 119389 w 211113"/>
              <a:gd name="connsiteY1" fmla="*/ 49465 h 146869"/>
              <a:gd name="connsiteX2" fmla="*/ 211114 w 211113"/>
              <a:gd name="connsiteY2" fmla="*/ 109373 h 146869"/>
              <a:gd name="connsiteX3" fmla="*/ 189435 w 211113"/>
              <a:gd name="connsiteY3" fmla="*/ 146869 h 146869"/>
              <a:gd name="connsiteX4" fmla="*/ 91725 w 211113"/>
              <a:gd name="connsiteY4" fmla="*/ 97404 h 146869"/>
              <a:gd name="connsiteX5" fmla="*/ 0 w 211113"/>
              <a:gd name="connsiteY5" fmla="*/ 37496 h 146869"/>
              <a:gd name="connsiteX6" fmla="*/ 21679 w 211113"/>
              <a:gd name="connsiteY6" fmla="*/ 0 h 146869"/>
              <a:gd name="connsiteX7" fmla="*/ 21679 w 211113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C322E5BE-FA87-B400-4F08-161076336E3C}"/>
              </a:ext>
            </a:extLst>
          </p:cNvPr>
          <p:cNvSpPr/>
          <p:nvPr/>
        </p:nvSpPr>
        <p:spPr>
          <a:xfrm>
            <a:off x="11334793" y="6709422"/>
            <a:ext cx="211115" cy="146869"/>
          </a:xfrm>
          <a:custGeom>
            <a:avLst/>
            <a:gdLst>
              <a:gd name="connsiteX0" fmla="*/ 21679 w 211114"/>
              <a:gd name="connsiteY0" fmla="*/ 0 h 146869"/>
              <a:gd name="connsiteX1" fmla="*/ 119389 w 211114"/>
              <a:gd name="connsiteY1" fmla="*/ 49465 h 146869"/>
              <a:gd name="connsiteX2" fmla="*/ 211114 w 211114"/>
              <a:gd name="connsiteY2" fmla="*/ 109373 h 146869"/>
              <a:gd name="connsiteX3" fmla="*/ 189435 w 211114"/>
              <a:gd name="connsiteY3" fmla="*/ 146869 h 146869"/>
              <a:gd name="connsiteX4" fmla="*/ 91725 w 211114"/>
              <a:gd name="connsiteY4" fmla="*/ 97404 h 146869"/>
              <a:gd name="connsiteX5" fmla="*/ 0 w 211114"/>
              <a:gd name="connsiteY5" fmla="*/ 37496 h 146869"/>
              <a:gd name="connsiteX6" fmla="*/ 21679 w 211114"/>
              <a:gd name="connsiteY6" fmla="*/ 0 h 146869"/>
              <a:gd name="connsiteX7" fmla="*/ 21679 w 211114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9" name="Vrije vorm: vorm 108">
            <a:extLst>
              <a:ext uri="{FF2B5EF4-FFF2-40B4-BE49-F238E27FC236}">
                <a16:creationId xmlns:a16="http://schemas.microsoft.com/office/drawing/2014/main" id="{1934DC5B-5A8D-7C19-2C0D-B86021336972}"/>
              </a:ext>
            </a:extLst>
          </p:cNvPr>
          <p:cNvSpPr/>
          <p:nvPr/>
        </p:nvSpPr>
        <p:spPr>
          <a:xfrm>
            <a:off x="10948048" y="6490613"/>
            <a:ext cx="211113" cy="146931"/>
          </a:xfrm>
          <a:custGeom>
            <a:avLst/>
            <a:gdLst>
              <a:gd name="connsiteX0" fmla="*/ 21679 w 211113"/>
              <a:gd name="connsiteY0" fmla="*/ 0 h 146931"/>
              <a:gd name="connsiteX1" fmla="*/ 119389 w 211113"/>
              <a:gd name="connsiteY1" fmla="*/ 49465 h 146931"/>
              <a:gd name="connsiteX2" fmla="*/ 211114 w 211113"/>
              <a:gd name="connsiteY2" fmla="*/ 109374 h 146931"/>
              <a:gd name="connsiteX3" fmla="*/ 189435 w 211113"/>
              <a:gd name="connsiteY3" fmla="*/ 146931 h 146931"/>
              <a:gd name="connsiteX4" fmla="*/ 91725 w 211113"/>
              <a:gd name="connsiteY4" fmla="*/ 97405 h 146931"/>
              <a:gd name="connsiteX5" fmla="*/ 0 w 211113"/>
              <a:gd name="connsiteY5" fmla="*/ 37496 h 146931"/>
              <a:gd name="connsiteX6" fmla="*/ 21679 w 211113"/>
              <a:gd name="connsiteY6" fmla="*/ 0 h 146931"/>
              <a:gd name="connsiteX7" fmla="*/ 21679 w 211113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49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0" name="Vrije vorm: vorm 109">
            <a:extLst>
              <a:ext uri="{FF2B5EF4-FFF2-40B4-BE49-F238E27FC236}">
                <a16:creationId xmlns:a16="http://schemas.microsoft.com/office/drawing/2014/main" id="{CFCF2D7A-E397-3551-9172-D24144B5B76A}"/>
              </a:ext>
            </a:extLst>
          </p:cNvPr>
          <p:cNvSpPr/>
          <p:nvPr/>
        </p:nvSpPr>
        <p:spPr>
          <a:xfrm>
            <a:off x="11705968" y="6490613"/>
            <a:ext cx="211115" cy="146931"/>
          </a:xfrm>
          <a:custGeom>
            <a:avLst/>
            <a:gdLst>
              <a:gd name="connsiteX0" fmla="*/ 21679 w 211114"/>
              <a:gd name="connsiteY0" fmla="*/ 0 h 146931"/>
              <a:gd name="connsiteX1" fmla="*/ 119389 w 211114"/>
              <a:gd name="connsiteY1" fmla="*/ 49465 h 146931"/>
              <a:gd name="connsiteX2" fmla="*/ 211114 w 211114"/>
              <a:gd name="connsiteY2" fmla="*/ 109374 h 146931"/>
              <a:gd name="connsiteX3" fmla="*/ 189435 w 211114"/>
              <a:gd name="connsiteY3" fmla="*/ 146931 h 146931"/>
              <a:gd name="connsiteX4" fmla="*/ 91725 w 211114"/>
              <a:gd name="connsiteY4" fmla="*/ 97405 h 146931"/>
              <a:gd name="connsiteX5" fmla="*/ 0 w 211114"/>
              <a:gd name="connsiteY5" fmla="*/ 37496 h 146931"/>
              <a:gd name="connsiteX6" fmla="*/ 21679 w 211114"/>
              <a:gd name="connsiteY6" fmla="*/ 0 h 146931"/>
              <a:gd name="connsiteX7" fmla="*/ 21679 w 211114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1" name="Vrije vorm: vorm 110">
            <a:extLst>
              <a:ext uri="{FF2B5EF4-FFF2-40B4-BE49-F238E27FC236}">
                <a16:creationId xmlns:a16="http://schemas.microsoft.com/office/drawing/2014/main" id="{C6DA3CCA-6007-B9B1-E9D9-2F10CBB38653}"/>
              </a:ext>
            </a:extLst>
          </p:cNvPr>
          <p:cNvSpPr/>
          <p:nvPr/>
        </p:nvSpPr>
        <p:spPr>
          <a:xfrm>
            <a:off x="10948048" y="6709422"/>
            <a:ext cx="211113" cy="146869"/>
          </a:xfrm>
          <a:custGeom>
            <a:avLst/>
            <a:gdLst>
              <a:gd name="connsiteX0" fmla="*/ 0 w 211113"/>
              <a:gd name="connsiteY0" fmla="*/ 109373 h 146869"/>
              <a:gd name="connsiteX1" fmla="*/ 91725 w 211113"/>
              <a:gd name="connsiteY1" fmla="*/ 49465 h 146869"/>
              <a:gd name="connsiteX2" fmla="*/ 189435 w 211113"/>
              <a:gd name="connsiteY2" fmla="*/ 0 h 146869"/>
              <a:gd name="connsiteX3" fmla="*/ 211114 w 211113"/>
              <a:gd name="connsiteY3" fmla="*/ 37496 h 146869"/>
              <a:gd name="connsiteX4" fmla="*/ 119389 w 211113"/>
              <a:gd name="connsiteY4" fmla="*/ 97404 h 146869"/>
              <a:gd name="connsiteX5" fmla="*/ 21679 w 211113"/>
              <a:gd name="connsiteY5" fmla="*/ 146869 h 146869"/>
              <a:gd name="connsiteX6" fmla="*/ 0 w 211113"/>
              <a:gd name="connsiteY6" fmla="*/ 109373 h 146869"/>
              <a:gd name="connsiteX7" fmla="*/ 0 w 211113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0" y="109373"/>
                </a:moveTo>
                <a:cubicBezTo>
                  <a:pt x="0" y="109373"/>
                  <a:pt x="40549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2" name="Vrije vorm: vorm 111">
            <a:extLst>
              <a:ext uri="{FF2B5EF4-FFF2-40B4-BE49-F238E27FC236}">
                <a16:creationId xmlns:a16="http://schemas.microsoft.com/office/drawing/2014/main" id="{C36F089E-130F-CF6E-0A72-73590615A0B2}"/>
              </a:ext>
            </a:extLst>
          </p:cNvPr>
          <p:cNvSpPr/>
          <p:nvPr/>
        </p:nvSpPr>
        <p:spPr>
          <a:xfrm>
            <a:off x="11706029" y="6709422"/>
            <a:ext cx="211115" cy="146869"/>
          </a:xfrm>
          <a:custGeom>
            <a:avLst/>
            <a:gdLst>
              <a:gd name="connsiteX0" fmla="*/ 0 w 211114"/>
              <a:gd name="connsiteY0" fmla="*/ 109373 h 146869"/>
              <a:gd name="connsiteX1" fmla="*/ 91725 w 211114"/>
              <a:gd name="connsiteY1" fmla="*/ 49465 h 146869"/>
              <a:gd name="connsiteX2" fmla="*/ 189435 w 211114"/>
              <a:gd name="connsiteY2" fmla="*/ 0 h 146869"/>
              <a:gd name="connsiteX3" fmla="*/ 211114 w 211114"/>
              <a:gd name="connsiteY3" fmla="*/ 37496 h 146869"/>
              <a:gd name="connsiteX4" fmla="*/ 119389 w 211114"/>
              <a:gd name="connsiteY4" fmla="*/ 97404 h 146869"/>
              <a:gd name="connsiteX5" fmla="*/ 21679 w 211114"/>
              <a:gd name="connsiteY5" fmla="*/ 146869 h 146869"/>
              <a:gd name="connsiteX6" fmla="*/ 0 w 211114"/>
              <a:gd name="connsiteY6" fmla="*/ 109373 h 146869"/>
              <a:gd name="connsiteX7" fmla="*/ 0 w 211114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0" y="109373"/>
                </a:moveTo>
                <a:cubicBezTo>
                  <a:pt x="0" y="109373"/>
                  <a:pt x="40550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5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4" name="Vrije vorm: vorm 113">
            <a:extLst>
              <a:ext uri="{FF2B5EF4-FFF2-40B4-BE49-F238E27FC236}">
                <a16:creationId xmlns:a16="http://schemas.microsoft.com/office/drawing/2014/main" id="{DF14DD5D-C13C-BF8D-79AD-A8EB42B1B0D9}"/>
              </a:ext>
            </a:extLst>
          </p:cNvPr>
          <p:cNvSpPr/>
          <p:nvPr/>
        </p:nvSpPr>
        <p:spPr>
          <a:xfrm>
            <a:off x="11215404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3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3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8" name="Vrije vorm: vorm 157">
            <a:extLst>
              <a:ext uri="{FF2B5EF4-FFF2-40B4-BE49-F238E27FC236}">
                <a16:creationId xmlns:a16="http://schemas.microsoft.com/office/drawing/2014/main" id="{E62DEEFA-9676-849E-0A16-DEDCCA40B3C5}"/>
              </a:ext>
            </a:extLst>
          </p:cNvPr>
          <p:cNvSpPr/>
          <p:nvPr/>
        </p:nvSpPr>
        <p:spPr>
          <a:xfrm>
            <a:off x="11327038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49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BE908DF-7301-53FD-120E-DF2F1C86BBAD}"/>
              </a:ext>
            </a:extLst>
          </p:cNvPr>
          <p:cNvSpPr/>
          <p:nvPr/>
        </p:nvSpPr>
        <p:spPr>
          <a:xfrm>
            <a:off x="11973388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5985 w 55389"/>
              <a:gd name="connsiteY3" fmla="*/ 218747 h 218747"/>
              <a:gd name="connsiteX4" fmla="*/ 0 w 55389"/>
              <a:gd name="connsiteY4" fmla="*/ 109373 h 218747"/>
              <a:gd name="connsiteX5" fmla="*/ 5985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5985" y="218747"/>
                </a:lnTo>
                <a:cubicBezTo>
                  <a:pt x="5985" y="218747"/>
                  <a:pt x="0" y="168488"/>
                  <a:pt x="0" y="109373"/>
                </a:cubicBezTo>
                <a:cubicBezTo>
                  <a:pt x="0" y="50259"/>
                  <a:pt x="5985" y="0"/>
                  <a:pt x="5985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F64921B-9895-1EB3-D78C-DD5E3451E08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8476" y="623176"/>
            <a:ext cx="9792769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CD78CC0-F2C2-0A63-04FE-2093287A95E3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" name="Logo sky blue">
            <a:extLst>
              <a:ext uri="{FF2B5EF4-FFF2-40B4-BE49-F238E27FC236}">
                <a16:creationId xmlns:a16="http://schemas.microsoft.com/office/drawing/2014/main" id="{A1E2274C-CD97-E345-D5AD-90FFAA488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14F2BFC-917C-B651-2EB9-3015F30237A9}"/>
              </a:ext>
            </a:extLst>
          </p:cNvPr>
          <p:cNvSpPr/>
          <p:nvPr userDrawn="1"/>
        </p:nvSpPr>
        <p:spPr>
          <a:xfrm>
            <a:off x="2" y="-395164"/>
            <a:ext cx="1058431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Afbeeldingen 6x</a:t>
            </a:r>
          </a:p>
        </p:txBody>
      </p:sp>
      <p:sp>
        <p:nvSpPr>
          <p:cNvPr id="3" name="Tijdelijke aanduiding voor afbeelding 13">
            <a:extLst>
              <a:ext uri="{FF2B5EF4-FFF2-40B4-BE49-F238E27FC236}">
                <a16:creationId xmlns:a16="http://schemas.microsoft.com/office/drawing/2014/main" id="{2D82F539-4AD3-A5ED-7901-476422EBC6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9599" y="1417732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9" name="Tijdelijke aanduiding voor afbeelding 13">
            <a:extLst>
              <a:ext uri="{FF2B5EF4-FFF2-40B4-BE49-F238E27FC236}">
                <a16:creationId xmlns:a16="http://schemas.microsoft.com/office/drawing/2014/main" id="{BCBB9818-B30F-C1C7-0836-DE3DAEC6849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45856" y="1417732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0" name="Tijdelijke aanduiding voor afbeelding 13">
            <a:extLst>
              <a:ext uri="{FF2B5EF4-FFF2-40B4-BE49-F238E27FC236}">
                <a16:creationId xmlns:a16="http://schemas.microsoft.com/office/drawing/2014/main" id="{715E9453-1C2A-7F3C-9758-E23B9E3EC4B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60767" y="1417732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1985F0BF-611D-147D-2864-40614CCE460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9599" y="3603335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1C6F0684-5C5C-C603-71F7-B36D0816AC5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45856" y="3603335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8" name="Tijdelijke aanduiding voor afbeelding 13">
            <a:extLst>
              <a:ext uri="{FF2B5EF4-FFF2-40B4-BE49-F238E27FC236}">
                <a16:creationId xmlns:a16="http://schemas.microsoft.com/office/drawing/2014/main" id="{87A25658-673C-D423-F9E1-0D4843CEA8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665731" y="3603335"/>
            <a:ext cx="3322800" cy="1878506"/>
          </a:xfrm>
          <a:solidFill>
            <a:schemeClr val="bg1">
              <a:lumMod val="20000"/>
              <a:lumOff val="80000"/>
            </a:schemeClr>
          </a:solidFill>
        </p:spPr>
        <p:txBody>
          <a:bodyPr tIns="180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</p:spTree>
    <p:extLst>
      <p:ext uri="{BB962C8B-B14F-4D97-AF65-F5344CB8AC3E}">
        <p14:creationId xmlns:p14="http://schemas.microsoft.com/office/powerpoint/2010/main" val="37500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#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6F94F487-F28D-56DE-661A-FCC17C33B2E8}"/>
              </a:ext>
            </a:extLst>
          </p:cNvPr>
          <p:cNvSpPr/>
          <p:nvPr userDrawn="1"/>
        </p:nvSpPr>
        <p:spPr>
          <a:xfrm>
            <a:off x="0" y="5049838"/>
            <a:ext cx="12192000" cy="1808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1" name="Logo sky blue">
            <a:extLst>
              <a:ext uri="{FF2B5EF4-FFF2-40B4-BE49-F238E27FC236}">
                <a16:creationId xmlns:a16="http://schemas.microsoft.com/office/drawing/2014/main" id="{F8775A11-8094-9F56-2014-79ED34C63F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8950" y="5721827"/>
            <a:ext cx="2952751" cy="53118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2" y="-395164"/>
            <a:ext cx="48654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Titeldia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92802361-24B4-128D-9602-9136BE681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152" y="558801"/>
            <a:ext cx="4741181" cy="1428750"/>
          </a:xfrm>
        </p:spPr>
        <p:txBody>
          <a:bodyPr/>
          <a:lstStyle>
            <a:lvl1pPr>
              <a:lnSpc>
                <a:spcPts val="4275"/>
              </a:lnSpc>
              <a:tabLst>
                <a:tab pos="2490788" algn="l"/>
              </a:tabLst>
              <a:defRPr sz="375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F930C324-0C4B-EE91-5BD9-6235BA247E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6" y="3448005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fld id="{9625D256-7D86-4ED7-8A7C-00C788D9F438}" type="datetime4">
              <a:rPr lang="nl-NL" smtClean="0"/>
              <a:t>28 oktober 2024</a:t>
            </a:fld>
            <a:endParaRPr lang="nl-NL" dirty="0"/>
          </a:p>
        </p:txBody>
      </p: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178F1C08-3ADC-D06E-19D7-06992973B5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6" y="3826663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</a:p>
        </p:txBody>
      </p:sp>
      <p:sp>
        <p:nvSpPr>
          <p:cNvPr id="20" name="Tijdelijke aanduiding voor tekst 13">
            <a:extLst>
              <a:ext uri="{FF2B5EF4-FFF2-40B4-BE49-F238E27FC236}">
                <a16:creationId xmlns:a16="http://schemas.microsoft.com/office/drawing/2014/main" id="{E8B1F89D-3EA1-1535-3C0C-39E804F044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4211908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Naam van de spreker</a:t>
            </a:r>
          </a:p>
        </p:txBody>
      </p:sp>
      <p:sp>
        <p:nvSpPr>
          <p:cNvPr id="63" name="Vrije vorm: vorm 62">
            <a:extLst>
              <a:ext uri="{FF2B5EF4-FFF2-40B4-BE49-F238E27FC236}">
                <a16:creationId xmlns:a16="http://schemas.microsoft.com/office/drawing/2014/main" id="{909E51BB-326C-1F88-674C-BE541D987DD1}"/>
              </a:ext>
            </a:extLst>
          </p:cNvPr>
          <p:cNvSpPr/>
          <p:nvPr/>
        </p:nvSpPr>
        <p:spPr>
          <a:xfrm>
            <a:off x="10727974" y="3177525"/>
            <a:ext cx="1002351" cy="696918"/>
          </a:xfrm>
          <a:custGeom>
            <a:avLst/>
            <a:gdLst>
              <a:gd name="connsiteX0" fmla="*/ 18764 w 181927"/>
              <a:gd name="connsiteY0" fmla="*/ 0 h 126491"/>
              <a:gd name="connsiteX1" fmla="*/ 102965 w 181927"/>
              <a:gd name="connsiteY1" fmla="*/ 42577 h 126491"/>
              <a:gd name="connsiteX2" fmla="*/ 181928 w 181927"/>
              <a:gd name="connsiteY2" fmla="*/ 94202 h 126491"/>
              <a:gd name="connsiteX3" fmla="*/ 163259 w 181927"/>
              <a:gd name="connsiteY3" fmla="*/ 126492 h 126491"/>
              <a:gd name="connsiteX4" fmla="*/ 79058 w 181927"/>
              <a:gd name="connsiteY4" fmla="*/ 83915 h 126491"/>
              <a:gd name="connsiteX5" fmla="*/ 0 w 181927"/>
              <a:gd name="connsiteY5" fmla="*/ 32290 h 126491"/>
              <a:gd name="connsiteX6" fmla="*/ 18669 w 181927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491">
                <a:moveTo>
                  <a:pt x="18764" y="0"/>
                </a:moveTo>
                <a:cubicBezTo>
                  <a:pt x="18764" y="0"/>
                  <a:pt x="58865" y="17145"/>
                  <a:pt x="102965" y="42577"/>
                </a:cubicBezTo>
                <a:cubicBezTo>
                  <a:pt x="147066" y="68008"/>
                  <a:pt x="181928" y="94202"/>
                  <a:pt x="181928" y="94202"/>
                </a:cubicBezTo>
                <a:lnTo>
                  <a:pt x="163259" y="126492"/>
                </a:lnTo>
                <a:cubicBezTo>
                  <a:pt x="163259" y="126492"/>
                  <a:pt x="123158" y="109347"/>
                  <a:pt x="79058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9" name="Vrije vorm: vorm 68">
            <a:extLst>
              <a:ext uri="{FF2B5EF4-FFF2-40B4-BE49-F238E27FC236}">
                <a16:creationId xmlns:a16="http://schemas.microsoft.com/office/drawing/2014/main" id="{797613B8-576C-F2DB-A5A2-F29A2CDADC2F}"/>
              </a:ext>
            </a:extLst>
          </p:cNvPr>
          <p:cNvSpPr/>
          <p:nvPr/>
        </p:nvSpPr>
        <p:spPr>
          <a:xfrm>
            <a:off x="8930039" y="4215562"/>
            <a:ext cx="1001827" cy="696917"/>
          </a:xfrm>
          <a:custGeom>
            <a:avLst/>
            <a:gdLst>
              <a:gd name="connsiteX0" fmla="*/ 18669 w 181832"/>
              <a:gd name="connsiteY0" fmla="*/ 0 h 126491"/>
              <a:gd name="connsiteX1" fmla="*/ 102870 w 181832"/>
              <a:gd name="connsiteY1" fmla="*/ 42577 h 126491"/>
              <a:gd name="connsiteX2" fmla="*/ 181832 w 181832"/>
              <a:gd name="connsiteY2" fmla="*/ 94202 h 126491"/>
              <a:gd name="connsiteX3" fmla="*/ 163163 w 181832"/>
              <a:gd name="connsiteY3" fmla="*/ 126492 h 126491"/>
              <a:gd name="connsiteX4" fmla="*/ 78962 w 181832"/>
              <a:gd name="connsiteY4" fmla="*/ 83915 h 126491"/>
              <a:gd name="connsiteX5" fmla="*/ 0 w 181832"/>
              <a:gd name="connsiteY5" fmla="*/ 32290 h 126491"/>
              <a:gd name="connsiteX6" fmla="*/ 18669 w 181832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832" h="126491">
                <a:moveTo>
                  <a:pt x="18669" y="0"/>
                </a:moveTo>
                <a:cubicBezTo>
                  <a:pt x="18669" y="0"/>
                  <a:pt x="58769" y="17145"/>
                  <a:pt x="102870" y="42577"/>
                </a:cubicBezTo>
                <a:cubicBezTo>
                  <a:pt x="146971" y="68008"/>
                  <a:pt x="181832" y="94202"/>
                  <a:pt x="181832" y="94202"/>
                </a:cubicBezTo>
                <a:lnTo>
                  <a:pt x="163163" y="126492"/>
                </a:lnTo>
                <a:cubicBezTo>
                  <a:pt x="163163" y="126492"/>
                  <a:pt x="123063" y="109347"/>
                  <a:pt x="78962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0" name="Vrije vorm: vorm 69">
            <a:extLst>
              <a:ext uri="{FF2B5EF4-FFF2-40B4-BE49-F238E27FC236}">
                <a16:creationId xmlns:a16="http://schemas.microsoft.com/office/drawing/2014/main" id="{F7FF90EC-7131-78F7-62D6-6C0A2089C2F7}"/>
              </a:ext>
            </a:extLst>
          </p:cNvPr>
          <p:cNvSpPr/>
          <p:nvPr/>
        </p:nvSpPr>
        <p:spPr>
          <a:xfrm>
            <a:off x="8930038" y="5254124"/>
            <a:ext cx="1002351" cy="697446"/>
          </a:xfrm>
          <a:custGeom>
            <a:avLst/>
            <a:gdLst>
              <a:gd name="connsiteX0" fmla="*/ 0 w 181927"/>
              <a:gd name="connsiteY0" fmla="*/ 94202 h 126587"/>
              <a:gd name="connsiteX1" fmla="*/ 79058 w 181927"/>
              <a:gd name="connsiteY1" fmla="*/ 42577 h 126587"/>
              <a:gd name="connsiteX2" fmla="*/ 163259 w 181927"/>
              <a:gd name="connsiteY2" fmla="*/ 0 h 126587"/>
              <a:gd name="connsiteX3" fmla="*/ 181928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8"/>
                  <a:pt x="79058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8" y="32290"/>
                </a:lnTo>
                <a:cubicBezTo>
                  <a:pt x="181928" y="32290"/>
                  <a:pt x="146971" y="58483"/>
                  <a:pt x="102965" y="83915"/>
                </a:cubicBezTo>
                <a:cubicBezTo>
                  <a:pt x="58865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0EE5A244-E1B5-E328-60CD-D66933D7B52D}"/>
              </a:ext>
            </a:extLst>
          </p:cNvPr>
          <p:cNvSpPr/>
          <p:nvPr/>
        </p:nvSpPr>
        <p:spPr>
          <a:xfrm>
            <a:off x="10728498" y="2138963"/>
            <a:ext cx="1002351" cy="697447"/>
          </a:xfrm>
          <a:custGeom>
            <a:avLst/>
            <a:gdLst>
              <a:gd name="connsiteX0" fmla="*/ 0 w 181927"/>
              <a:gd name="connsiteY0" fmla="*/ 94202 h 126587"/>
              <a:gd name="connsiteX1" fmla="*/ 79057 w 181927"/>
              <a:gd name="connsiteY1" fmla="*/ 42577 h 126587"/>
              <a:gd name="connsiteX2" fmla="*/ 163259 w 181927"/>
              <a:gd name="connsiteY2" fmla="*/ 0 h 126587"/>
              <a:gd name="connsiteX3" fmla="*/ 181927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9"/>
                  <a:pt x="79057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7" y="32290"/>
                </a:lnTo>
                <a:cubicBezTo>
                  <a:pt x="181927" y="32290"/>
                  <a:pt x="146971" y="58484"/>
                  <a:pt x="102965" y="83915"/>
                </a:cubicBezTo>
                <a:cubicBezTo>
                  <a:pt x="58960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CFA65709-AB21-EE9A-53B3-4AF3BCF81C1D}"/>
              </a:ext>
            </a:extLst>
          </p:cNvPr>
          <p:cNvSpPr/>
          <p:nvPr/>
        </p:nvSpPr>
        <p:spPr>
          <a:xfrm>
            <a:off x="10198983" y="1449390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5 h 188404"/>
              <a:gd name="connsiteX3" fmla="*/ 5143 w 47625"/>
              <a:gd name="connsiteY3" fmla="*/ 188405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5"/>
                  <a:pt x="42481" y="188405"/>
                </a:cubicBezTo>
                <a:lnTo>
                  <a:pt x="5143" y="188405"/>
                </a:lnTo>
                <a:cubicBezTo>
                  <a:pt x="5143" y="188405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7" name="Vrije vorm: vorm 66">
            <a:extLst>
              <a:ext uri="{FF2B5EF4-FFF2-40B4-BE49-F238E27FC236}">
                <a16:creationId xmlns:a16="http://schemas.microsoft.com/office/drawing/2014/main" id="{5F553586-E272-A214-251F-49101CE30372}"/>
              </a:ext>
            </a:extLst>
          </p:cNvPr>
          <p:cNvSpPr/>
          <p:nvPr/>
        </p:nvSpPr>
        <p:spPr>
          <a:xfrm>
            <a:off x="10198983" y="3525989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10587A4D-9862-05C2-FDA7-D4F7ED3F639F}"/>
              </a:ext>
            </a:extLst>
          </p:cNvPr>
          <p:cNvSpPr/>
          <p:nvPr/>
        </p:nvSpPr>
        <p:spPr>
          <a:xfrm>
            <a:off x="10198983" y="5602587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5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/>
      <p:bldP spid="12" grpId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63" grpId="0" animBg="1"/>
      <p:bldP spid="63" grpId="1" animBg="1"/>
      <p:bldP spid="69" grpId="0" animBg="1"/>
      <p:bldP spid="69" grpId="1" animBg="1"/>
      <p:bldP spid="70" grpId="0" animBg="1"/>
      <p:bldP spid="70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</p:bldLst>
  </p:timing>
  <p:extLst>
    <p:ext uri="{DCECCB84-F9BA-43D5-87BE-67443E8EF086}">
      <p15:sldGuideLst xmlns:p15="http://schemas.microsoft.com/office/powerpoint/2012/main">
        <p15:guide id="2" orient="horz" pos="3181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kolommen | Doc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D978FE5-0088-E56E-62C5-1FF55A7A8B24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395164"/>
            <a:ext cx="340542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6" y="1437642"/>
            <a:ext cx="11233151" cy="4007485"/>
          </a:xfrm>
        </p:spPr>
        <p:txBody>
          <a:bodyPr numCol="2" spcCol="756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800"/>
            </a:lvl5pPr>
            <a:lvl6pPr>
              <a:defRPr sz="1800"/>
            </a:lvl6pPr>
            <a:lvl7pPr>
              <a:defRPr sz="1500"/>
            </a:lvl7pPr>
            <a:lvl8pPr>
              <a:defRPr sz="1500"/>
            </a:lvl8pPr>
            <a:lvl9pPr>
              <a:defRPr sz="1200"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pic>
        <p:nvPicPr>
          <p:cNvPr id="12" name="Logo sky blue">
            <a:extLst>
              <a:ext uri="{FF2B5EF4-FFF2-40B4-BE49-F238E27FC236}">
                <a16:creationId xmlns:a16="http://schemas.microsoft.com/office/drawing/2014/main" id="{36AFA65C-ACB1-E57B-CAE9-A5D9A25E10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485F3AB-F737-A404-9DCA-8FE7A7388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727" y="623176"/>
            <a:ext cx="11260848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AA85C36B-A105-1530-EA66-D4D7658EF54B}"/>
              </a:ext>
            </a:extLst>
          </p:cNvPr>
          <p:cNvGrpSpPr/>
          <p:nvPr userDrawn="1"/>
        </p:nvGrpSpPr>
        <p:grpSpPr>
          <a:xfrm>
            <a:off x="-3786438" y="2"/>
            <a:ext cx="3693387" cy="5359349"/>
            <a:chOff x="-3786437" y="0"/>
            <a:chExt cx="3693386" cy="53593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66C3D38-AF3C-E338-6FA8-D65213E0F97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470BB1E0-C4C1-B93A-3EA2-F3B7A1AB746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5F29355-7F3A-E271-CB77-25ADEA7A27D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B525B130-B87E-2ED2-2D62-B5497176C36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315D3C5-D6E2-6EFE-DD02-8D830371AB2F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A0464BC6-FCA8-9BCD-A20B-FC50067DAEE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8B78A740-A239-635E-4D15-F7429F5A012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7CC46F89-FB9B-E683-D6E5-99CA0966F74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064664A9-3F83-EA68-1182-A5EFB91E5A3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8769CE5-6A7B-543D-3DEF-860A8538CE09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9F93FCFB-76B9-99BB-82D0-A765E9F0A835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C8CA08C2-A0D8-2AFC-95C3-37087136AF4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BAE3F905-FCD6-494C-FDF2-37FE1F311483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8BADD85-4413-A9C5-2EDC-FBBB9458771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4DEFEE8B-2FD5-D17F-A355-6B54BC28C3D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23D5525-83D6-DF89-4CBA-054615CF8B1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07EFB126-142C-F014-5EF1-6AB016881E1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2D22B27F-BBAA-464A-3627-3A66D6AA64E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A7E288F-69F0-9F4E-0133-E5126399B17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9D9D4FE-800D-C669-B022-4DFB4E3D28B7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41" name="ICOON_info">
              <a:extLst>
                <a:ext uri="{FF2B5EF4-FFF2-40B4-BE49-F238E27FC236}">
                  <a16:creationId xmlns:a16="http://schemas.microsoft.com/office/drawing/2014/main" id="{317BB227-979A-CA68-AC31-48265BB3DB2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89800884-CF1F-75E0-A6CC-8FC075450E2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Graphic 163" descr="Informatie">
                <a:extLst>
                  <a:ext uri="{FF2B5EF4-FFF2-40B4-BE49-F238E27FC236}">
                    <a16:creationId xmlns:a16="http://schemas.microsoft.com/office/drawing/2014/main" id="{25B486B3-EDBD-A03D-93E9-2CC52C44D54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VOORBEELD">
              <a:extLst>
                <a:ext uri="{FF2B5EF4-FFF2-40B4-BE49-F238E27FC236}">
                  <a16:creationId xmlns:a16="http://schemas.microsoft.com/office/drawing/2014/main" id="{879C7B37-1B3E-6303-A888-6C6573547E9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B395A977-C82A-8B93-E474-09BB01553E3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7FDAF425-A0AD-4DF7-4ABA-93C997EF1DF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304EE7F9-51AB-8748-45F8-CACB0D7A1D4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3" name="Groep 82">
                  <a:extLst>
                    <a:ext uri="{FF2B5EF4-FFF2-40B4-BE49-F238E27FC236}">
                      <a16:creationId xmlns:a16="http://schemas.microsoft.com/office/drawing/2014/main" id="{E541AE05-E292-E576-87D8-42695B9DC76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25B4CB9E-EB64-267A-02BC-CAFBB0062A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5E090A8-6293-ADED-5A6B-2CEB7B859C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1BB7A0B4-C1FD-C906-CAFA-005B5C2163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08E5AF8E-0EB1-AC82-34C0-C3D74E803B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9" name="Rechte verbindingslijn 88">
                    <a:extLst>
                      <a:ext uri="{FF2B5EF4-FFF2-40B4-BE49-F238E27FC236}">
                        <a16:creationId xmlns:a16="http://schemas.microsoft.com/office/drawing/2014/main" id="{9C3DFC2F-4AA9-8959-A417-7A93379CC4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4" name="Pijl: rechts 83">
                  <a:extLst>
                    <a:ext uri="{FF2B5EF4-FFF2-40B4-BE49-F238E27FC236}">
                      <a16:creationId xmlns:a16="http://schemas.microsoft.com/office/drawing/2014/main" id="{C2E000C0-A2C7-0F7C-13FB-C16381FAB49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ABCD0F47-7EBB-2F77-A201-97F09D88822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574F220F-3019-E5C2-A76E-0E1C253D704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9C433441-FA86-19F0-8F11-A949DCC3FF9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7E3A3355-0836-684B-1B66-6D43D1E287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BBB976B3-9752-9A32-31AD-74516B124B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E4516FD0-688B-F88E-421F-551F5946E7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6EA32CA4-DD34-7C96-8A83-C83E217DF3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7" name="Pijl: rechts 76">
                  <a:extLst>
                    <a:ext uri="{FF2B5EF4-FFF2-40B4-BE49-F238E27FC236}">
                      <a16:creationId xmlns:a16="http://schemas.microsoft.com/office/drawing/2014/main" id="{80CE2F2F-BBF9-EA85-520C-A0BEFFEFBF4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49DBE4E-83F1-F9EC-E634-3363E91DC3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A7520F66-E881-C976-A418-988157250E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4579DCAB-BA5E-70C2-B406-89C3B6D0879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9F55D403-3925-026C-C4B0-2A2C8DBE3C6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5286DFE4-7B17-856F-D252-DB259A94FCC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A3BD9085-6436-36BA-075C-C73081CFA31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365D0FBE-4299-AF05-A2C2-2D1FE568152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F797AFBF-4D61-0E1A-06EF-E4E494AE7B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3AC9DAC8-E025-909A-9AAC-2B9C96B247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A651162E-5F99-BAA8-E197-F7B7428C32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8D8A8A95-9E17-AFA4-512D-1D067DA7CD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0AC7ABA4-1750-6217-D670-077EEF2527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0" name="Pijl: rechts 69">
                  <a:extLst>
                    <a:ext uri="{FF2B5EF4-FFF2-40B4-BE49-F238E27FC236}">
                      <a16:creationId xmlns:a16="http://schemas.microsoft.com/office/drawing/2014/main" id="{87DF29FD-880B-BC33-0499-6AAA80AECA4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2C5FFCF2-05D3-7A59-A66E-E6E1806D8FB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EC052ECA-C80E-576C-FAC4-EBCE1EFBECDF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0F9476C0-A40C-EFA6-A1A5-A9BC1CE634D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75D379AC-B6F2-8AFA-AEB2-C14DFC2092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918C3A14-BC07-3CD2-9E61-0820300F12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71C2C942-1363-F95D-1B41-9D2F4630DD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011CA59C-DEDF-28C4-60C8-6152293261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B7677DE0-1872-41CA-013D-8C825F1B4E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61">
                  <a:extLst>
                    <a:ext uri="{FF2B5EF4-FFF2-40B4-BE49-F238E27FC236}">
                      <a16:creationId xmlns:a16="http://schemas.microsoft.com/office/drawing/2014/main" id="{B933C25C-9A4E-35EE-68E0-62EDEA8EB5B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9726558E-41B3-58D0-55B1-DE919FD9ABDE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45" name="Inspireren">
                <a:extLst>
                  <a:ext uri="{FF2B5EF4-FFF2-40B4-BE49-F238E27FC236}">
                    <a16:creationId xmlns:a16="http://schemas.microsoft.com/office/drawing/2014/main" id="{0D560E83-A575-39D6-E765-275D20BBFAF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7" name="Freeform 12">
                  <a:extLst>
                    <a:ext uri="{FF2B5EF4-FFF2-40B4-BE49-F238E27FC236}">
                      <a16:creationId xmlns:a16="http://schemas.microsoft.com/office/drawing/2014/main" id="{CA428C49-4875-6A33-AB7B-7D0CBD67F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13">
                  <a:extLst>
                    <a:ext uri="{FF2B5EF4-FFF2-40B4-BE49-F238E27FC236}">
                      <a16:creationId xmlns:a16="http://schemas.microsoft.com/office/drawing/2014/main" id="{35A4132C-2075-FA85-091D-B92961624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14">
                  <a:extLst>
                    <a:ext uri="{FF2B5EF4-FFF2-40B4-BE49-F238E27FC236}">
                      <a16:creationId xmlns:a16="http://schemas.microsoft.com/office/drawing/2014/main" id="{4110F1B3-FAFD-DD20-3BBA-EE9C4C6782D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13A4F174-CE63-49EF-7901-54E04BABCB54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4A304639-032D-D96F-B36F-C684E8ADC932}"/>
                </a:ext>
              </a:extLst>
            </p:cNvPr>
            <p:cNvSpPr/>
            <p:nvPr userDrawn="1"/>
          </p:nvSpPr>
          <p:spPr>
            <a:xfrm>
              <a:off x="-3319415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2778E84-2EF2-06DE-6EDA-A6A0B572F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576" y="6381752"/>
            <a:ext cx="252413" cy="2508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ctr" defTabSz="685800" rtl="0" eaLnBrk="1" latinLnBrk="0" hangingPunct="1">
              <a:defRPr sz="900" b="1" kern="1200">
                <a:solidFill>
                  <a:schemeClr val="accent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E843DB9-9987-4157-AB9C-CEA8D7D910BB}" type="slidenum">
              <a:rPr lang="nl-NL" smtClean="0"/>
              <a:pPr>
                <a:defRPr/>
              </a:pPr>
              <a:t>‹nr.›</a:t>
            </a:fld>
            <a:endParaRPr lang="nl-NL" dirty="0">
              <a:solidFill>
                <a:srgbClr val="BEE2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ar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1CD78CC0-F2C2-0A63-04FE-2093287A95E3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" name="Logo sky blue">
            <a:extLst>
              <a:ext uri="{FF2B5EF4-FFF2-40B4-BE49-F238E27FC236}">
                <a16:creationId xmlns:a16="http://schemas.microsoft.com/office/drawing/2014/main" id="{A1E2274C-CD97-E345-D5AD-90FFAA488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|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E02D4413-0E0A-7D71-B388-01BF0827432F}"/>
              </a:ext>
            </a:extLst>
          </p:cNvPr>
          <p:cNvSpPr/>
          <p:nvPr userDrawn="1"/>
        </p:nvSpPr>
        <p:spPr>
          <a:xfrm>
            <a:off x="-5875" y="0"/>
            <a:ext cx="12203753" cy="6858000"/>
          </a:xfrm>
          <a:custGeom>
            <a:avLst/>
            <a:gdLst>
              <a:gd name="connsiteX0" fmla="*/ 11612572 w 12203753"/>
              <a:gd name="connsiteY0" fmla="*/ 6739403 h 6858000"/>
              <a:gd name="connsiteX1" fmla="*/ 11657764 w 12203753"/>
              <a:gd name="connsiteY1" fmla="*/ 6739403 h 6858000"/>
              <a:gd name="connsiteX2" fmla="*/ 11664075 w 12203753"/>
              <a:gd name="connsiteY2" fmla="*/ 6853562 h 6858000"/>
              <a:gd name="connsiteX3" fmla="*/ 11663975 w 12203753"/>
              <a:gd name="connsiteY3" fmla="*/ 6858000 h 6858000"/>
              <a:gd name="connsiteX4" fmla="*/ 11606362 w 12203753"/>
              <a:gd name="connsiteY4" fmla="*/ 6858000 h 6858000"/>
              <a:gd name="connsiteX5" fmla="*/ 11606262 w 12203753"/>
              <a:gd name="connsiteY5" fmla="*/ 6853562 h 6858000"/>
              <a:gd name="connsiteX6" fmla="*/ 11612572 w 12203753"/>
              <a:gd name="connsiteY6" fmla="*/ 6739403 h 6858000"/>
              <a:gd name="connsiteX7" fmla="*/ 10821431 w 12203753"/>
              <a:gd name="connsiteY7" fmla="*/ 6739403 h 6858000"/>
              <a:gd name="connsiteX8" fmla="*/ 10866623 w 12203753"/>
              <a:gd name="connsiteY8" fmla="*/ 6739403 h 6858000"/>
              <a:gd name="connsiteX9" fmla="*/ 10872933 w 12203753"/>
              <a:gd name="connsiteY9" fmla="*/ 6853562 h 6858000"/>
              <a:gd name="connsiteX10" fmla="*/ 10872833 w 12203753"/>
              <a:gd name="connsiteY10" fmla="*/ 6858000 h 6858000"/>
              <a:gd name="connsiteX11" fmla="*/ 10815221 w 12203753"/>
              <a:gd name="connsiteY11" fmla="*/ 6858000 h 6858000"/>
              <a:gd name="connsiteX12" fmla="*/ 10815121 w 12203753"/>
              <a:gd name="connsiteY12" fmla="*/ 6853562 h 6858000"/>
              <a:gd name="connsiteX13" fmla="*/ 10821431 w 12203753"/>
              <a:gd name="connsiteY13" fmla="*/ 6739403 h 6858000"/>
              <a:gd name="connsiteX14" fmla="*/ 10030289 w 12203753"/>
              <a:gd name="connsiteY14" fmla="*/ 6739403 h 6858000"/>
              <a:gd name="connsiteX15" fmla="*/ 10075544 w 12203753"/>
              <a:gd name="connsiteY15" fmla="*/ 6739403 h 6858000"/>
              <a:gd name="connsiteX16" fmla="*/ 10081791 w 12203753"/>
              <a:gd name="connsiteY16" fmla="*/ 6853562 h 6858000"/>
              <a:gd name="connsiteX17" fmla="*/ 10081692 w 12203753"/>
              <a:gd name="connsiteY17" fmla="*/ 6858000 h 6858000"/>
              <a:gd name="connsiteX18" fmla="*/ 10024079 w 12203753"/>
              <a:gd name="connsiteY18" fmla="*/ 6858000 h 6858000"/>
              <a:gd name="connsiteX19" fmla="*/ 10023979 w 12203753"/>
              <a:gd name="connsiteY19" fmla="*/ 6853562 h 6858000"/>
              <a:gd name="connsiteX20" fmla="*/ 10030289 w 12203753"/>
              <a:gd name="connsiteY20" fmla="*/ 6739403 h 6858000"/>
              <a:gd name="connsiteX21" fmla="*/ 9239147 w 12203753"/>
              <a:gd name="connsiteY21" fmla="*/ 6739403 h 6858000"/>
              <a:gd name="connsiteX22" fmla="*/ 9284403 w 12203753"/>
              <a:gd name="connsiteY22" fmla="*/ 6739403 h 6858000"/>
              <a:gd name="connsiteX23" fmla="*/ 9290649 w 12203753"/>
              <a:gd name="connsiteY23" fmla="*/ 6853562 h 6858000"/>
              <a:gd name="connsiteX24" fmla="*/ 9290550 w 12203753"/>
              <a:gd name="connsiteY24" fmla="*/ 6858000 h 6858000"/>
              <a:gd name="connsiteX25" fmla="*/ 9233000 w 12203753"/>
              <a:gd name="connsiteY25" fmla="*/ 6858000 h 6858000"/>
              <a:gd name="connsiteX26" fmla="*/ 9232901 w 12203753"/>
              <a:gd name="connsiteY26" fmla="*/ 6853562 h 6858000"/>
              <a:gd name="connsiteX27" fmla="*/ 9239147 w 12203753"/>
              <a:gd name="connsiteY27" fmla="*/ 6739403 h 6858000"/>
              <a:gd name="connsiteX28" fmla="*/ 8448006 w 12203753"/>
              <a:gd name="connsiteY28" fmla="*/ 6739403 h 6858000"/>
              <a:gd name="connsiteX29" fmla="*/ 8493262 w 12203753"/>
              <a:gd name="connsiteY29" fmla="*/ 6739403 h 6858000"/>
              <a:gd name="connsiteX30" fmla="*/ 8499508 w 12203753"/>
              <a:gd name="connsiteY30" fmla="*/ 6853562 h 6858000"/>
              <a:gd name="connsiteX31" fmla="*/ 8499409 w 12203753"/>
              <a:gd name="connsiteY31" fmla="*/ 6858000 h 6858000"/>
              <a:gd name="connsiteX32" fmla="*/ 8441859 w 12203753"/>
              <a:gd name="connsiteY32" fmla="*/ 6858000 h 6858000"/>
              <a:gd name="connsiteX33" fmla="*/ 8441760 w 12203753"/>
              <a:gd name="connsiteY33" fmla="*/ 6853562 h 6858000"/>
              <a:gd name="connsiteX34" fmla="*/ 8448006 w 12203753"/>
              <a:gd name="connsiteY34" fmla="*/ 6739403 h 6858000"/>
              <a:gd name="connsiteX35" fmla="*/ 7656865 w 12203753"/>
              <a:gd name="connsiteY35" fmla="*/ 6739403 h 6858000"/>
              <a:gd name="connsiteX36" fmla="*/ 7702121 w 12203753"/>
              <a:gd name="connsiteY36" fmla="*/ 6739403 h 6858000"/>
              <a:gd name="connsiteX37" fmla="*/ 7708431 w 12203753"/>
              <a:gd name="connsiteY37" fmla="*/ 6853562 h 6858000"/>
              <a:gd name="connsiteX38" fmla="*/ 7708332 w 12203753"/>
              <a:gd name="connsiteY38" fmla="*/ 6858000 h 6858000"/>
              <a:gd name="connsiteX39" fmla="*/ 7650718 w 12203753"/>
              <a:gd name="connsiteY39" fmla="*/ 6858000 h 6858000"/>
              <a:gd name="connsiteX40" fmla="*/ 7650619 w 12203753"/>
              <a:gd name="connsiteY40" fmla="*/ 6853562 h 6858000"/>
              <a:gd name="connsiteX41" fmla="*/ 7656865 w 12203753"/>
              <a:gd name="connsiteY41" fmla="*/ 6739403 h 6858000"/>
              <a:gd name="connsiteX42" fmla="*/ 6865787 w 12203753"/>
              <a:gd name="connsiteY42" fmla="*/ 6739403 h 6858000"/>
              <a:gd name="connsiteX43" fmla="*/ 6910979 w 12203753"/>
              <a:gd name="connsiteY43" fmla="*/ 6739403 h 6858000"/>
              <a:gd name="connsiteX44" fmla="*/ 6917290 w 12203753"/>
              <a:gd name="connsiteY44" fmla="*/ 6853562 h 6858000"/>
              <a:gd name="connsiteX45" fmla="*/ 6917189 w 12203753"/>
              <a:gd name="connsiteY45" fmla="*/ 6858000 h 6858000"/>
              <a:gd name="connsiteX46" fmla="*/ 6859578 w 12203753"/>
              <a:gd name="connsiteY46" fmla="*/ 6858000 h 6858000"/>
              <a:gd name="connsiteX47" fmla="*/ 6859477 w 12203753"/>
              <a:gd name="connsiteY47" fmla="*/ 6853562 h 6858000"/>
              <a:gd name="connsiteX48" fmla="*/ 6865787 w 12203753"/>
              <a:gd name="connsiteY48" fmla="*/ 6739403 h 6858000"/>
              <a:gd name="connsiteX49" fmla="*/ 6074648 w 12203753"/>
              <a:gd name="connsiteY49" fmla="*/ 6739403 h 6858000"/>
              <a:gd name="connsiteX50" fmla="*/ 6119901 w 12203753"/>
              <a:gd name="connsiteY50" fmla="*/ 6739403 h 6858000"/>
              <a:gd name="connsiteX51" fmla="*/ 6126212 w 12203753"/>
              <a:gd name="connsiteY51" fmla="*/ 6853562 h 6858000"/>
              <a:gd name="connsiteX52" fmla="*/ 6126111 w 12203753"/>
              <a:gd name="connsiteY52" fmla="*/ 6858000 h 6858000"/>
              <a:gd name="connsiteX53" fmla="*/ 6068438 w 12203753"/>
              <a:gd name="connsiteY53" fmla="*/ 6858000 h 6858000"/>
              <a:gd name="connsiteX54" fmla="*/ 6068337 w 12203753"/>
              <a:gd name="connsiteY54" fmla="*/ 6853562 h 6858000"/>
              <a:gd name="connsiteX55" fmla="*/ 6074648 w 12203753"/>
              <a:gd name="connsiteY55" fmla="*/ 6739403 h 6858000"/>
              <a:gd name="connsiteX56" fmla="*/ 5283517 w 12203753"/>
              <a:gd name="connsiteY56" fmla="*/ 6739403 h 6858000"/>
              <a:gd name="connsiteX57" fmla="*/ 5328774 w 12203753"/>
              <a:gd name="connsiteY57" fmla="*/ 6739403 h 6858000"/>
              <a:gd name="connsiteX58" fmla="*/ 5335084 w 12203753"/>
              <a:gd name="connsiteY58" fmla="*/ 6853562 h 6858000"/>
              <a:gd name="connsiteX59" fmla="*/ 5334984 w 12203753"/>
              <a:gd name="connsiteY59" fmla="*/ 6858000 h 6858000"/>
              <a:gd name="connsiteX60" fmla="*/ 5277369 w 12203753"/>
              <a:gd name="connsiteY60" fmla="*/ 6858000 h 6858000"/>
              <a:gd name="connsiteX61" fmla="*/ 5277271 w 12203753"/>
              <a:gd name="connsiteY61" fmla="*/ 6853562 h 6858000"/>
              <a:gd name="connsiteX62" fmla="*/ 5283517 w 12203753"/>
              <a:gd name="connsiteY62" fmla="*/ 6739403 h 6858000"/>
              <a:gd name="connsiteX63" fmla="*/ 4492377 w 12203753"/>
              <a:gd name="connsiteY63" fmla="*/ 6739403 h 6858000"/>
              <a:gd name="connsiteX64" fmla="*/ 4537632 w 12203753"/>
              <a:gd name="connsiteY64" fmla="*/ 6739403 h 6858000"/>
              <a:gd name="connsiteX65" fmla="*/ 4543944 w 12203753"/>
              <a:gd name="connsiteY65" fmla="*/ 6853562 h 6858000"/>
              <a:gd name="connsiteX66" fmla="*/ 4543846 w 12203753"/>
              <a:gd name="connsiteY66" fmla="*/ 6858000 h 6858000"/>
              <a:gd name="connsiteX67" fmla="*/ 4486164 w 12203753"/>
              <a:gd name="connsiteY67" fmla="*/ 6858000 h 6858000"/>
              <a:gd name="connsiteX68" fmla="*/ 4486066 w 12203753"/>
              <a:gd name="connsiteY68" fmla="*/ 6853562 h 6858000"/>
              <a:gd name="connsiteX69" fmla="*/ 4492377 w 12203753"/>
              <a:gd name="connsiteY69" fmla="*/ 6739403 h 6858000"/>
              <a:gd name="connsiteX70" fmla="*/ 3701387 w 12203753"/>
              <a:gd name="connsiteY70" fmla="*/ 6739403 h 6858000"/>
              <a:gd name="connsiteX71" fmla="*/ 3746640 w 12203753"/>
              <a:gd name="connsiteY71" fmla="*/ 6739403 h 6858000"/>
              <a:gd name="connsiteX72" fmla="*/ 3752950 w 12203753"/>
              <a:gd name="connsiteY72" fmla="*/ 6853562 h 6858000"/>
              <a:gd name="connsiteX73" fmla="*/ 3752851 w 12203753"/>
              <a:gd name="connsiteY73" fmla="*/ 6858000 h 6858000"/>
              <a:gd name="connsiteX74" fmla="*/ 3695239 w 12203753"/>
              <a:gd name="connsiteY74" fmla="*/ 6858000 h 6858000"/>
              <a:gd name="connsiteX75" fmla="*/ 3695140 w 12203753"/>
              <a:gd name="connsiteY75" fmla="*/ 6853562 h 6858000"/>
              <a:gd name="connsiteX76" fmla="*/ 3701387 w 12203753"/>
              <a:gd name="connsiteY76" fmla="*/ 6739403 h 6858000"/>
              <a:gd name="connsiteX77" fmla="*/ 2910259 w 12203753"/>
              <a:gd name="connsiteY77" fmla="*/ 6739403 h 6858000"/>
              <a:gd name="connsiteX78" fmla="*/ 2955512 w 12203753"/>
              <a:gd name="connsiteY78" fmla="*/ 6739403 h 6858000"/>
              <a:gd name="connsiteX79" fmla="*/ 2961822 w 12203753"/>
              <a:gd name="connsiteY79" fmla="*/ 6853562 h 6858000"/>
              <a:gd name="connsiteX80" fmla="*/ 2961723 w 12203753"/>
              <a:gd name="connsiteY80" fmla="*/ 6858000 h 6858000"/>
              <a:gd name="connsiteX81" fmla="*/ 2904112 w 12203753"/>
              <a:gd name="connsiteY81" fmla="*/ 6858000 h 6858000"/>
              <a:gd name="connsiteX82" fmla="*/ 2904013 w 12203753"/>
              <a:gd name="connsiteY82" fmla="*/ 6853562 h 6858000"/>
              <a:gd name="connsiteX83" fmla="*/ 2910259 w 12203753"/>
              <a:gd name="connsiteY83" fmla="*/ 6739403 h 6858000"/>
              <a:gd name="connsiteX84" fmla="*/ 2119119 w 12203753"/>
              <a:gd name="connsiteY84" fmla="*/ 6739403 h 6858000"/>
              <a:gd name="connsiteX85" fmla="*/ 2164366 w 12203753"/>
              <a:gd name="connsiteY85" fmla="*/ 6739403 h 6858000"/>
              <a:gd name="connsiteX86" fmla="*/ 2170679 w 12203753"/>
              <a:gd name="connsiteY86" fmla="*/ 6853562 h 6858000"/>
              <a:gd name="connsiteX87" fmla="*/ 2170579 w 12203753"/>
              <a:gd name="connsiteY87" fmla="*/ 6858000 h 6858000"/>
              <a:gd name="connsiteX88" fmla="*/ 2112967 w 12203753"/>
              <a:gd name="connsiteY88" fmla="*/ 6858000 h 6858000"/>
              <a:gd name="connsiteX89" fmla="*/ 2112868 w 12203753"/>
              <a:gd name="connsiteY89" fmla="*/ 6853562 h 6858000"/>
              <a:gd name="connsiteX90" fmla="*/ 2119119 w 12203753"/>
              <a:gd name="connsiteY90" fmla="*/ 6739403 h 6858000"/>
              <a:gd name="connsiteX91" fmla="*/ 1327990 w 12203753"/>
              <a:gd name="connsiteY91" fmla="*/ 6739403 h 6858000"/>
              <a:gd name="connsiteX92" fmla="*/ 1373245 w 12203753"/>
              <a:gd name="connsiteY92" fmla="*/ 6739403 h 6858000"/>
              <a:gd name="connsiteX93" fmla="*/ 1379556 w 12203753"/>
              <a:gd name="connsiteY93" fmla="*/ 6853562 h 6858000"/>
              <a:gd name="connsiteX94" fmla="*/ 1379457 w 12203753"/>
              <a:gd name="connsiteY94" fmla="*/ 6858000 h 6858000"/>
              <a:gd name="connsiteX95" fmla="*/ 1321781 w 12203753"/>
              <a:gd name="connsiteY95" fmla="*/ 6858000 h 6858000"/>
              <a:gd name="connsiteX96" fmla="*/ 1321681 w 12203753"/>
              <a:gd name="connsiteY96" fmla="*/ 6853562 h 6858000"/>
              <a:gd name="connsiteX97" fmla="*/ 1327990 w 12203753"/>
              <a:gd name="connsiteY97" fmla="*/ 6739403 h 6858000"/>
              <a:gd name="connsiteX98" fmla="*/ 536912 w 12203753"/>
              <a:gd name="connsiteY98" fmla="*/ 6739403 h 6858000"/>
              <a:gd name="connsiteX99" fmla="*/ 582167 w 12203753"/>
              <a:gd name="connsiteY99" fmla="*/ 6739403 h 6858000"/>
              <a:gd name="connsiteX100" fmla="*/ 588477 w 12203753"/>
              <a:gd name="connsiteY100" fmla="*/ 6853562 h 6858000"/>
              <a:gd name="connsiteX101" fmla="*/ 588378 w 12203753"/>
              <a:gd name="connsiteY101" fmla="*/ 6858000 h 6858000"/>
              <a:gd name="connsiteX102" fmla="*/ 530764 w 12203753"/>
              <a:gd name="connsiteY102" fmla="*/ 6858000 h 6858000"/>
              <a:gd name="connsiteX103" fmla="*/ 530665 w 12203753"/>
              <a:gd name="connsiteY103" fmla="*/ 6853562 h 6858000"/>
              <a:gd name="connsiteX104" fmla="*/ 536912 w 12203753"/>
              <a:gd name="connsiteY104" fmla="*/ 6739403 h 6858000"/>
              <a:gd name="connsiteX105" fmla="*/ 0 w 12203753"/>
              <a:gd name="connsiteY105" fmla="*/ 6726553 h 6858000"/>
              <a:gd name="connsiteX106" fmla="*/ 48559 w 12203753"/>
              <a:gd name="connsiteY106" fmla="*/ 6757186 h 6858000"/>
              <a:gd name="connsiteX107" fmla="*/ 76396 w 12203753"/>
              <a:gd name="connsiteY107" fmla="*/ 6776882 h 6858000"/>
              <a:gd name="connsiteX108" fmla="*/ 53769 w 12203753"/>
              <a:gd name="connsiteY108" fmla="*/ 6816082 h 6858000"/>
              <a:gd name="connsiteX109" fmla="*/ 22784 w 12203753"/>
              <a:gd name="connsiteY109" fmla="*/ 6801804 h 6858000"/>
              <a:gd name="connsiteX110" fmla="*/ 0 w 12203753"/>
              <a:gd name="connsiteY110" fmla="*/ 6789797 h 6858000"/>
              <a:gd name="connsiteX111" fmla="*/ 12203753 w 12203753"/>
              <a:gd name="connsiteY111" fmla="*/ 6720867 h 6858000"/>
              <a:gd name="connsiteX112" fmla="*/ 12203753 w 12203753"/>
              <a:gd name="connsiteY112" fmla="*/ 6785036 h 6858000"/>
              <a:gd name="connsiteX113" fmla="*/ 12171908 w 12203753"/>
              <a:gd name="connsiteY113" fmla="*/ 6801804 h 6858000"/>
              <a:gd name="connsiteX114" fmla="*/ 12140914 w 12203753"/>
              <a:gd name="connsiteY114" fmla="*/ 6816082 h 6858000"/>
              <a:gd name="connsiteX115" fmla="*/ 12118286 w 12203753"/>
              <a:gd name="connsiteY115" fmla="*/ 6776882 h 6858000"/>
              <a:gd name="connsiteX116" fmla="*/ 12146132 w 12203753"/>
              <a:gd name="connsiteY116" fmla="*/ 6757187 h 6858000"/>
              <a:gd name="connsiteX117" fmla="*/ 5416402 w 12203753"/>
              <a:gd name="connsiteY117" fmla="*/ 6662746 h 6858000"/>
              <a:gd name="connsiteX118" fmla="*/ 5424781 w 12203753"/>
              <a:gd name="connsiteY118" fmla="*/ 6666452 h 6858000"/>
              <a:gd name="connsiteX119" fmla="*/ 5518395 w 12203753"/>
              <a:gd name="connsiteY119" fmla="*/ 6714353 h 6858000"/>
              <a:gd name="connsiteX120" fmla="*/ 5614131 w 12203753"/>
              <a:gd name="connsiteY120" fmla="*/ 6776882 h 6858000"/>
              <a:gd name="connsiteX121" fmla="*/ 5591504 w 12203753"/>
              <a:gd name="connsiteY121" fmla="*/ 6816082 h 6858000"/>
              <a:gd name="connsiteX122" fmla="*/ 5489521 w 12203753"/>
              <a:gd name="connsiteY122" fmla="*/ 6764389 h 6858000"/>
              <a:gd name="connsiteX123" fmla="*/ 5393787 w 12203753"/>
              <a:gd name="connsiteY123" fmla="*/ 6701859 h 6858000"/>
              <a:gd name="connsiteX124" fmla="*/ 4625259 w 12203753"/>
              <a:gd name="connsiteY124" fmla="*/ 6662746 h 6858000"/>
              <a:gd name="connsiteX125" fmla="*/ 4633642 w 12203753"/>
              <a:gd name="connsiteY125" fmla="*/ 6666452 h 6858000"/>
              <a:gd name="connsiteX126" fmla="*/ 4727254 w 12203753"/>
              <a:gd name="connsiteY126" fmla="*/ 6714353 h 6858000"/>
              <a:gd name="connsiteX127" fmla="*/ 4822988 w 12203753"/>
              <a:gd name="connsiteY127" fmla="*/ 6776882 h 6858000"/>
              <a:gd name="connsiteX128" fmla="*/ 4800366 w 12203753"/>
              <a:gd name="connsiteY128" fmla="*/ 6816082 h 6858000"/>
              <a:gd name="connsiteX129" fmla="*/ 4698380 w 12203753"/>
              <a:gd name="connsiteY129" fmla="*/ 6764389 h 6858000"/>
              <a:gd name="connsiteX130" fmla="*/ 4602649 w 12203753"/>
              <a:gd name="connsiteY130" fmla="*/ 6701859 h 6858000"/>
              <a:gd name="connsiteX131" fmla="*/ 3834266 w 12203753"/>
              <a:gd name="connsiteY131" fmla="*/ 6662746 h 6858000"/>
              <a:gd name="connsiteX132" fmla="*/ 3842651 w 12203753"/>
              <a:gd name="connsiteY132" fmla="*/ 6666452 h 6858000"/>
              <a:gd name="connsiteX133" fmla="*/ 3936263 w 12203753"/>
              <a:gd name="connsiteY133" fmla="*/ 6714353 h 6858000"/>
              <a:gd name="connsiteX134" fmla="*/ 4031992 w 12203753"/>
              <a:gd name="connsiteY134" fmla="*/ 6776882 h 6858000"/>
              <a:gd name="connsiteX135" fmla="*/ 4009366 w 12203753"/>
              <a:gd name="connsiteY135" fmla="*/ 6816082 h 6858000"/>
              <a:gd name="connsiteX136" fmla="*/ 3907391 w 12203753"/>
              <a:gd name="connsiteY136" fmla="*/ 6764389 h 6858000"/>
              <a:gd name="connsiteX137" fmla="*/ 3811651 w 12203753"/>
              <a:gd name="connsiteY137" fmla="*/ 6701859 h 6858000"/>
              <a:gd name="connsiteX138" fmla="*/ 3043144 w 12203753"/>
              <a:gd name="connsiteY138" fmla="*/ 6662746 h 6858000"/>
              <a:gd name="connsiteX139" fmla="*/ 3051523 w 12203753"/>
              <a:gd name="connsiteY139" fmla="*/ 6666452 h 6858000"/>
              <a:gd name="connsiteX140" fmla="*/ 3145144 w 12203753"/>
              <a:gd name="connsiteY140" fmla="*/ 6714353 h 6858000"/>
              <a:gd name="connsiteX141" fmla="*/ 3240871 w 12203753"/>
              <a:gd name="connsiteY141" fmla="*/ 6776882 h 6858000"/>
              <a:gd name="connsiteX142" fmla="*/ 3218243 w 12203753"/>
              <a:gd name="connsiteY142" fmla="*/ 6816082 h 6858000"/>
              <a:gd name="connsiteX143" fmla="*/ 3116268 w 12203753"/>
              <a:gd name="connsiteY143" fmla="*/ 6764389 h 6858000"/>
              <a:gd name="connsiteX144" fmla="*/ 3020525 w 12203753"/>
              <a:gd name="connsiteY144" fmla="*/ 6701859 h 6858000"/>
              <a:gd name="connsiteX145" fmla="*/ 2252000 w 12203753"/>
              <a:gd name="connsiteY145" fmla="*/ 6662746 h 6858000"/>
              <a:gd name="connsiteX146" fmla="*/ 2260383 w 12203753"/>
              <a:gd name="connsiteY146" fmla="*/ 6666452 h 6858000"/>
              <a:gd name="connsiteX147" fmla="*/ 2353993 w 12203753"/>
              <a:gd name="connsiteY147" fmla="*/ 6714353 h 6858000"/>
              <a:gd name="connsiteX148" fmla="*/ 2449735 w 12203753"/>
              <a:gd name="connsiteY148" fmla="*/ 6776882 h 6858000"/>
              <a:gd name="connsiteX149" fmla="*/ 2427108 w 12203753"/>
              <a:gd name="connsiteY149" fmla="*/ 6816082 h 6858000"/>
              <a:gd name="connsiteX150" fmla="*/ 2325122 w 12203753"/>
              <a:gd name="connsiteY150" fmla="*/ 6764389 h 6858000"/>
              <a:gd name="connsiteX151" fmla="*/ 2229387 w 12203753"/>
              <a:gd name="connsiteY151" fmla="*/ 6701859 h 6858000"/>
              <a:gd name="connsiteX152" fmla="*/ 1460873 w 12203753"/>
              <a:gd name="connsiteY152" fmla="*/ 6662746 h 6858000"/>
              <a:gd name="connsiteX153" fmla="*/ 1469257 w 12203753"/>
              <a:gd name="connsiteY153" fmla="*/ 6666452 h 6858000"/>
              <a:gd name="connsiteX154" fmla="*/ 1562870 w 12203753"/>
              <a:gd name="connsiteY154" fmla="*/ 6714353 h 6858000"/>
              <a:gd name="connsiteX155" fmla="*/ 1658607 w 12203753"/>
              <a:gd name="connsiteY155" fmla="*/ 6776882 h 6858000"/>
              <a:gd name="connsiteX156" fmla="*/ 1635980 w 12203753"/>
              <a:gd name="connsiteY156" fmla="*/ 6816082 h 6858000"/>
              <a:gd name="connsiteX157" fmla="*/ 1533999 w 12203753"/>
              <a:gd name="connsiteY157" fmla="*/ 6764389 h 6858000"/>
              <a:gd name="connsiteX158" fmla="*/ 1438259 w 12203753"/>
              <a:gd name="connsiteY158" fmla="*/ 6701859 h 6858000"/>
              <a:gd name="connsiteX159" fmla="*/ 669795 w 12203753"/>
              <a:gd name="connsiteY159" fmla="*/ 6662746 h 6858000"/>
              <a:gd name="connsiteX160" fmla="*/ 678178 w 12203753"/>
              <a:gd name="connsiteY160" fmla="*/ 6666452 h 6858000"/>
              <a:gd name="connsiteX161" fmla="*/ 771792 w 12203753"/>
              <a:gd name="connsiteY161" fmla="*/ 6714353 h 6858000"/>
              <a:gd name="connsiteX162" fmla="*/ 867526 w 12203753"/>
              <a:gd name="connsiteY162" fmla="*/ 6776882 h 6858000"/>
              <a:gd name="connsiteX163" fmla="*/ 844900 w 12203753"/>
              <a:gd name="connsiteY163" fmla="*/ 6816082 h 6858000"/>
              <a:gd name="connsiteX164" fmla="*/ 742918 w 12203753"/>
              <a:gd name="connsiteY164" fmla="*/ 6764389 h 6858000"/>
              <a:gd name="connsiteX165" fmla="*/ 647181 w 12203753"/>
              <a:gd name="connsiteY165" fmla="*/ 6701859 h 6858000"/>
              <a:gd name="connsiteX166" fmla="*/ 11745343 w 12203753"/>
              <a:gd name="connsiteY166" fmla="*/ 6662723 h 6858000"/>
              <a:gd name="connsiteX167" fmla="*/ 11847390 w 12203753"/>
              <a:gd name="connsiteY167" fmla="*/ 6714353 h 6858000"/>
              <a:gd name="connsiteX168" fmla="*/ 11943128 w 12203753"/>
              <a:gd name="connsiteY168" fmla="*/ 6776882 h 6858000"/>
              <a:gd name="connsiteX169" fmla="*/ 11920501 w 12203753"/>
              <a:gd name="connsiteY169" fmla="*/ 6816082 h 6858000"/>
              <a:gd name="connsiteX170" fmla="*/ 11818516 w 12203753"/>
              <a:gd name="connsiteY170" fmla="*/ 6764389 h 6858000"/>
              <a:gd name="connsiteX171" fmla="*/ 11722715 w 12203753"/>
              <a:gd name="connsiteY171" fmla="*/ 6701859 h 6858000"/>
              <a:gd name="connsiteX172" fmla="*/ 11524930 w 12203753"/>
              <a:gd name="connsiteY172" fmla="*/ 6662723 h 6858000"/>
              <a:gd name="connsiteX173" fmla="*/ 11547558 w 12203753"/>
              <a:gd name="connsiteY173" fmla="*/ 6701859 h 6858000"/>
              <a:gd name="connsiteX174" fmla="*/ 11451820 w 12203753"/>
              <a:gd name="connsiteY174" fmla="*/ 6764389 h 6858000"/>
              <a:gd name="connsiteX175" fmla="*/ 11349836 w 12203753"/>
              <a:gd name="connsiteY175" fmla="*/ 6816082 h 6858000"/>
              <a:gd name="connsiteX176" fmla="*/ 11327208 w 12203753"/>
              <a:gd name="connsiteY176" fmla="*/ 6776882 h 6858000"/>
              <a:gd name="connsiteX177" fmla="*/ 11422946 w 12203753"/>
              <a:gd name="connsiteY177" fmla="*/ 6714353 h 6858000"/>
              <a:gd name="connsiteX178" fmla="*/ 11524930 w 12203753"/>
              <a:gd name="connsiteY178" fmla="*/ 6662723 h 6858000"/>
              <a:gd name="connsiteX179" fmla="*/ 10954265 w 12203753"/>
              <a:gd name="connsiteY179" fmla="*/ 6662723 h 6858000"/>
              <a:gd name="connsiteX180" fmla="*/ 11056249 w 12203753"/>
              <a:gd name="connsiteY180" fmla="*/ 6714353 h 6858000"/>
              <a:gd name="connsiteX181" fmla="*/ 11151987 w 12203753"/>
              <a:gd name="connsiteY181" fmla="*/ 6776882 h 6858000"/>
              <a:gd name="connsiteX182" fmla="*/ 11129360 w 12203753"/>
              <a:gd name="connsiteY182" fmla="*/ 6816082 h 6858000"/>
              <a:gd name="connsiteX183" fmla="*/ 11027376 w 12203753"/>
              <a:gd name="connsiteY183" fmla="*/ 6764389 h 6858000"/>
              <a:gd name="connsiteX184" fmla="*/ 10931638 w 12203753"/>
              <a:gd name="connsiteY184" fmla="*/ 6701859 h 6858000"/>
              <a:gd name="connsiteX185" fmla="*/ 10733788 w 12203753"/>
              <a:gd name="connsiteY185" fmla="*/ 6662723 h 6858000"/>
              <a:gd name="connsiteX186" fmla="*/ 10756416 w 12203753"/>
              <a:gd name="connsiteY186" fmla="*/ 6701859 h 6858000"/>
              <a:gd name="connsiteX187" fmla="*/ 10660678 w 12203753"/>
              <a:gd name="connsiteY187" fmla="*/ 6764389 h 6858000"/>
              <a:gd name="connsiteX188" fmla="*/ 10558694 w 12203753"/>
              <a:gd name="connsiteY188" fmla="*/ 6816082 h 6858000"/>
              <a:gd name="connsiteX189" fmla="*/ 10536066 w 12203753"/>
              <a:gd name="connsiteY189" fmla="*/ 6776882 h 6858000"/>
              <a:gd name="connsiteX190" fmla="*/ 10631804 w 12203753"/>
              <a:gd name="connsiteY190" fmla="*/ 6714353 h 6858000"/>
              <a:gd name="connsiteX191" fmla="*/ 10733788 w 12203753"/>
              <a:gd name="connsiteY191" fmla="*/ 6662723 h 6858000"/>
              <a:gd name="connsiteX192" fmla="*/ 10163123 w 12203753"/>
              <a:gd name="connsiteY192" fmla="*/ 6662723 h 6858000"/>
              <a:gd name="connsiteX193" fmla="*/ 10265107 w 12203753"/>
              <a:gd name="connsiteY193" fmla="*/ 6714353 h 6858000"/>
              <a:gd name="connsiteX194" fmla="*/ 10360845 w 12203753"/>
              <a:gd name="connsiteY194" fmla="*/ 6776882 h 6858000"/>
              <a:gd name="connsiteX195" fmla="*/ 10338218 w 12203753"/>
              <a:gd name="connsiteY195" fmla="*/ 6816082 h 6858000"/>
              <a:gd name="connsiteX196" fmla="*/ 10236234 w 12203753"/>
              <a:gd name="connsiteY196" fmla="*/ 6764389 h 6858000"/>
              <a:gd name="connsiteX197" fmla="*/ 10140496 w 12203753"/>
              <a:gd name="connsiteY197" fmla="*/ 6701859 h 6858000"/>
              <a:gd name="connsiteX198" fmla="*/ 9942711 w 12203753"/>
              <a:gd name="connsiteY198" fmla="*/ 6662723 h 6858000"/>
              <a:gd name="connsiteX199" fmla="*/ 9965339 w 12203753"/>
              <a:gd name="connsiteY199" fmla="*/ 6701859 h 6858000"/>
              <a:gd name="connsiteX200" fmla="*/ 9869601 w 12203753"/>
              <a:gd name="connsiteY200" fmla="*/ 6764389 h 6858000"/>
              <a:gd name="connsiteX201" fmla="*/ 9767553 w 12203753"/>
              <a:gd name="connsiteY201" fmla="*/ 6816082 h 6858000"/>
              <a:gd name="connsiteX202" fmla="*/ 9744925 w 12203753"/>
              <a:gd name="connsiteY202" fmla="*/ 6776882 h 6858000"/>
              <a:gd name="connsiteX203" fmla="*/ 9840663 w 12203753"/>
              <a:gd name="connsiteY203" fmla="*/ 6714353 h 6858000"/>
              <a:gd name="connsiteX204" fmla="*/ 9942711 w 12203753"/>
              <a:gd name="connsiteY204" fmla="*/ 6662723 h 6858000"/>
              <a:gd name="connsiteX205" fmla="*/ 9371982 w 12203753"/>
              <a:gd name="connsiteY205" fmla="*/ 6662723 h 6858000"/>
              <a:gd name="connsiteX206" fmla="*/ 9474030 w 12203753"/>
              <a:gd name="connsiteY206" fmla="*/ 6714353 h 6858000"/>
              <a:gd name="connsiteX207" fmla="*/ 9569768 w 12203753"/>
              <a:gd name="connsiteY207" fmla="*/ 6776882 h 6858000"/>
              <a:gd name="connsiteX208" fmla="*/ 9547140 w 12203753"/>
              <a:gd name="connsiteY208" fmla="*/ 6816082 h 6858000"/>
              <a:gd name="connsiteX209" fmla="*/ 9445093 w 12203753"/>
              <a:gd name="connsiteY209" fmla="*/ 6764389 h 6858000"/>
              <a:gd name="connsiteX210" fmla="*/ 9349355 w 12203753"/>
              <a:gd name="connsiteY210" fmla="*/ 6701859 h 6858000"/>
              <a:gd name="connsiteX211" fmla="*/ 9151570 w 12203753"/>
              <a:gd name="connsiteY211" fmla="*/ 6662723 h 6858000"/>
              <a:gd name="connsiteX212" fmla="*/ 9174198 w 12203753"/>
              <a:gd name="connsiteY212" fmla="*/ 6701859 h 6858000"/>
              <a:gd name="connsiteX213" fmla="*/ 9078460 w 12203753"/>
              <a:gd name="connsiteY213" fmla="*/ 6764389 h 6858000"/>
              <a:gd name="connsiteX214" fmla="*/ 8976412 w 12203753"/>
              <a:gd name="connsiteY214" fmla="*/ 6816082 h 6858000"/>
              <a:gd name="connsiteX215" fmla="*/ 8953784 w 12203753"/>
              <a:gd name="connsiteY215" fmla="*/ 6776882 h 6858000"/>
              <a:gd name="connsiteX216" fmla="*/ 9049585 w 12203753"/>
              <a:gd name="connsiteY216" fmla="*/ 6714353 h 6858000"/>
              <a:gd name="connsiteX217" fmla="*/ 9151570 w 12203753"/>
              <a:gd name="connsiteY217" fmla="*/ 6662723 h 6858000"/>
              <a:gd name="connsiteX218" fmla="*/ 8580840 w 12203753"/>
              <a:gd name="connsiteY218" fmla="*/ 6662723 h 6858000"/>
              <a:gd name="connsiteX219" fmla="*/ 8682888 w 12203753"/>
              <a:gd name="connsiteY219" fmla="*/ 6714353 h 6858000"/>
              <a:gd name="connsiteX220" fmla="*/ 8778626 w 12203753"/>
              <a:gd name="connsiteY220" fmla="*/ 6776882 h 6858000"/>
              <a:gd name="connsiteX221" fmla="*/ 8755998 w 12203753"/>
              <a:gd name="connsiteY221" fmla="*/ 6816082 h 6858000"/>
              <a:gd name="connsiteX222" fmla="*/ 8654014 w 12203753"/>
              <a:gd name="connsiteY222" fmla="*/ 6764389 h 6858000"/>
              <a:gd name="connsiteX223" fmla="*/ 8558213 w 12203753"/>
              <a:gd name="connsiteY223" fmla="*/ 6701859 h 6858000"/>
              <a:gd name="connsiteX224" fmla="*/ 8360428 w 12203753"/>
              <a:gd name="connsiteY224" fmla="*/ 6662723 h 6858000"/>
              <a:gd name="connsiteX225" fmla="*/ 8383056 w 12203753"/>
              <a:gd name="connsiteY225" fmla="*/ 6701859 h 6858000"/>
              <a:gd name="connsiteX226" fmla="*/ 8287318 w 12203753"/>
              <a:gd name="connsiteY226" fmla="*/ 6764389 h 6858000"/>
              <a:gd name="connsiteX227" fmla="*/ 8185270 w 12203753"/>
              <a:gd name="connsiteY227" fmla="*/ 6816082 h 6858000"/>
              <a:gd name="connsiteX228" fmla="*/ 8162642 w 12203753"/>
              <a:gd name="connsiteY228" fmla="*/ 6776882 h 6858000"/>
              <a:gd name="connsiteX229" fmla="*/ 8258443 w 12203753"/>
              <a:gd name="connsiteY229" fmla="*/ 6714353 h 6858000"/>
              <a:gd name="connsiteX230" fmla="*/ 8360428 w 12203753"/>
              <a:gd name="connsiteY230" fmla="*/ 6662723 h 6858000"/>
              <a:gd name="connsiteX231" fmla="*/ 7789699 w 12203753"/>
              <a:gd name="connsiteY231" fmla="*/ 6662723 h 6858000"/>
              <a:gd name="connsiteX232" fmla="*/ 7891747 w 12203753"/>
              <a:gd name="connsiteY232" fmla="*/ 6714353 h 6858000"/>
              <a:gd name="connsiteX233" fmla="*/ 7987485 w 12203753"/>
              <a:gd name="connsiteY233" fmla="*/ 6776882 h 6858000"/>
              <a:gd name="connsiteX234" fmla="*/ 7964857 w 12203753"/>
              <a:gd name="connsiteY234" fmla="*/ 6816082 h 6858000"/>
              <a:gd name="connsiteX235" fmla="*/ 7862873 w 12203753"/>
              <a:gd name="connsiteY235" fmla="*/ 6764389 h 6858000"/>
              <a:gd name="connsiteX236" fmla="*/ 7767072 w 12203753"/>
              <a:gd name="connsiteY236" fmla="*/ 6701859 h 6858000"/>
              <a:gd name="connsiteX237" fmla="*/ 7569286 w 12203753"/>
              <a:gd name="connsiteY237" fmla="*/ 6662723 h 6858000"/>
              <a:gd name="connsiteX238" fmla="*/ 7591913 w 12203753"/>
              <a:gd name="connsiteY238" fmla="*/ 6701859 h 6858000"/>
              <a:gd name="connsiteX239" fmla="*/ 7496176 w 12203753"/>
              <a:gd name="connsiteY239" fmla="*/ 6764389 h 6858000"/>
              <a:gd name="connsiteX240" fmla="*/ 7394192 w 12203753"/>
              <a:gd name="connsiteY240" fmla="*/ 6816082 h 6858000"/>
              <a:gd name="connsiteX241" fmla="*/ 7371564 w 12203753"/>
              <a:gd name="connsiteY241" fmla="*/ 6776882 h 6858000"/>
              <a:gd name="connsiteX242" fmla="*/ 7467302 w 12203753"/>
              <a:gd name="connsiteY242" fmla="*/ 6714353 h 6858000"/>
              <a:gd name="connsiteX243" fmla="*/ 7569286 w 12203753"/>
              <a:gd name="connsiteY243" fmla="*/ 6662723 h 6858000"/>
              <a:gd name="connsiteX244" fmla="*/ 6998621 w 12203753"/>
              <a:gd name="connsiteY244" fmla="*/ 6662723 h 6858000"/>
              <a:gd name="connsiteX245" fmla="*/ 7100606 w 12203753"/>
              <a:gd name="connsiteY245" fmla="*/ 6714353 h 6858000"/>
              <a:gd name="connsiteX246" fmla="*/ 7196344 w 12203753"/>
              <a:gd name="connsiteY246" fmla="*/ 6776882 h 6858000"/>
              <a:gd name="connsiteX247" fmla="*/ 7173716 w 12203753"/>
              <a:gd name="connsiteY247" fmla="*/ 6816082 h 6858000"/>
              <a:gd name="connsiteX248" fmla="*/ 7071731 w 12203753"/>
              <a:gd name="connsiteY248" fmla="*/ 6764389 h 6858000"/>
              <a:gd name="connsiteX249" fmla="*/ 6975995 w 12203753"/>
              <a:gd name="connsiteY249" fmla="*/ 6701859 h 6858000"/>
              <a:gd name="connsiteX250" fmla="*/ 6778210 w 12203753"/>
              <a:gd name="connsiteY250" fmla="*/ 6662723 h 6858000"/>
              <a:gd name="connsiteX251" fmla="*/ 6800837 w 12203753"/>
              <a:gd name="connsiteY251" fmla="*/ 6701859 h 6858000"/>
              <a:gd name="connsiteX252" fmla="*/ 6705100 w 12203753"/>
              <a:gd name="connsiteY252" fmla="*/ 6764389 h 6858000"/>
              <a:gd name="connsiteX253" fmla="*/ 6603052 w 12203753"/>
              <a:gd name="connsiteY253" fmla="*/ 6816082 h 6858000"/>
              <a:gd name="connsiteX254" fmla="*/ 6580424 w 12203753"/>
              <a:gd name="connsiteY254" fmla="*/ 6776882 h 6858000"/>
              <a:gd name="connsiteX255" fmla="*/ 6676161 w 12203753"/>
              <a:gd name="connsiteY255" fmla="*/ 6714353 h 6858000"/>
              <a:gd name="connsiteX256" fmla="*/ 6778210 w 12203753"/>
              <a:gd name="connsiteY256" fmla="*/ 6662723 h 6858000"/>
              <a:gd name="connsiteX257" fmla="*/ 6207480 w 12203753"/>
              <a:gd name="connsiteY257" fmla="*/ 6662723 h 6858000"/>
              <a:gd name="connsiteX258" fmla="*/ 6309528 w 12203753"/>
              <a:gd name="connsiteY258" fmla="*/ 6714353 h 6858000"/>
              <a:gd name="connsiteX259" fmla="*/ 6405266 w 12203753"/>
              <a:gd name="connsiteY259" fmla="*/ 6776882 h 6858000"/>
              <a:gd name="connsiteX260" fmla="*/ 6382638 w 12203753"/>
              <a:gd name="connsiteY260" fmla="*/ 6816082 h 6858000"/>
              <a:gd name="connsiteX261" fmla="*/ 6280590 w 12203753"/>
              <a:gd name="connsiteY261" fmla="*/ 6764389 h 6858000"/>
              <a:gd name="connsiteX262" fmla="*/ 6184852 w 12203753"/>
              <a:gd name="connsiteY262" fmla="*/ 6701859 h 6858000"/>
              <a:gd name="connsiteX263" fmla="*/ 5987007 w 12203753"/>
              <a:gd name="connsiteY263" fmla="*/ 6662723 h 6858000"/>
              <a:gd name="connsiteX264" fmla="*/ 6009633 w 12203753"/>
              <a:gd name="connsiteY264" fmla="*/ 6701859 h 6858000"/>
              <a:gd name="connsiteX265" fmla="*/ 5913898 w 12203753"/>
              <a:gd name="connsiteY265" fmla="*/ 6764389 h 6858000"/>
              <a:gd name="connsiteX266" fmla="*/ 5811850 w 12203753"/>
              <a:gd name="connsiteY266" fmla="*/ 6816082 h 6858000"/>
              <a:gd name="connsiteX267" fmla="*/ 5789224 w 12203753"/>
              <a:gd name="connsiteY267" fmla="*/ 6776882 h 6858000"/>
              <a:gd name="connsiteX268" fmla="*/ 5789287 w 12203753"/>
              <a:gd name="connsiteY268" fmla="*/ 6776882 h 6858000"/>
              <a:gd name="connsiteX269" fmla="*/ 5885024 w 12203753"/>
              <a:gd name="connsiteY269" fmla="*/ 6714353 h 6858000"/>
              <a:gd name="connsiteX270" fmla="*/ 5987007 w 12203753"/>
              <a:gd name="connsiteY270" fmla="*/ 6662723 h 6858000"/>
              <a:gd name="connsiteX271" fmla="*/ 5416352 w 12203753"/>
              <a:gd name="connsiteY271" fmla="*/ 6662723 h 6858000"/>
              <a:gd name="connsiteX272" fmla="*/ 5416414 w 12203753"/>
              <a:gd name="connsiteY272" fmla="*/ 6662723 h 6858000"/>
              <a:gd name="connsiteX273" fmla="*/ 5416402 w 12203753"/>
              <a:gd name="connsiteY273" fmla="*/ 6662746 h 6858000"/>
              <a:gd name="connsiteX274" fmla="*/ 5195941 w 12203753"/>
              <a:gd name="connsiteY274" fmla="*/ 6662723 h 6858000"/>
              <a:gd name="connsiteX275" fmla="*/ 5218566 w 12203753"/>
              <a:gd name="connsiteY275" fmla="*/ 6701859 h 6858000"/>
              <a:gd name="connsiteX276" fmla="*/ 5122827 w 12203753"/>
              <a:gd name="connsiteY276" fmla="*/ 6764389 h 6858000"/>
              <a:gd name="connsiteX277" fmla="*/ 5020783 w 12203753"/>
              <a:gd name="connsiteY277" fmla="*/ 6816082 h 6858000"/>
              <a:gd name="connsiteX278" fmla="*/ 4998155 w 12203753"/>
              <a:gd name="connsiteY278" fmla="*/ 6776882 h 6858000"/>
              <a:gd name="connsiteX279" fmla="*/ 4998215 w 12203753"/>
              <a:gd name="connsiteY279" fmla="*/ 6776882 h 6858000"/>
              <a:gd name="connsiteX280" fmla="*/ 5093953 w 12203753"/>
              <a:gd name="connsiteY280" fmla="*/ 6714353 h 6858000"/>
              <a:gd name="connsiteX281" fmla="*/ 5195941 w 12203753"/>
              <a:gd name="connsiteY281" fmla="*/ 6662723 h 6858000"/>
              <a:gd name="connsiteX282" fmla="*/ 4625211 w 12203753"/>
              <a:gd name="connsiteY282" fmla="*/ 6662723 h 6858000"/>
              <a:gd name="connsiteX283" fmla="*/ 4625271 w 12203753"/>
              <a:gd name="connsiteY283" fmla="*/ 6662723 h 6858000"/>
              <a:gd name="connsiteX284" fmla="*/ 4625259 w 12203753"/>
              <a:gd name="connsiteY284" fmla="*/ 6662746 h 6858000"/>
              <a:gd name="connsiteX285" fmla="*/ 4404792 w 12203753"/>
              <a:gd name="connsiteY285" fmla="*/ 6662723 h 6858000"/>
              <a:gd name="connsiteX286" fmla="*/ 4427424 w 12203753"/>
              <a:gd name="connsiteY286" fmla="*/ 6701859 h 6858000"/>
              <a:gd name="connsiteX287" fmla="*/ 4331686 w 12203753"/>
              <a:gd name="connsiteY287" fmla="*/ 6764389 h 6858000"/>
              <a:gd name="connsiteX288" fmla="*/ 4229635 w 12203753"/>
              <a:gd name="connsiteY288" fmla="*/ 6816082 h 6858000"/>
              <a:gd name="connsiteX289" fmla="*/ 4207009 w 12203753"/>
              <a:gd name="connsiteY289" fmla="*/ 6776882 h 6858000"/>
              <a:gd name="connsiteX290" fmla="*/ 4207074 w 12203753"/>
              <a:gd name="connsiteY290" fmla="*/ 6776882 h 6858000"/>
              <a:gd name="connsiteX291" fmla="*/ 4302809 w 12203753"/>
              <a:gd name="connsiteY291" fmla="*/ 6714353 h 6858000"/>
              <a:gd name="connsiteX292" fmla="*/ 4404792 w 12203753"/>
              <a:gd name="connsiteY292" fmla="*/ 6662723 h 6858000"/>
              <a:gd name="connsiteX293" fmla="*/ 3834218 w 12203753"/>
              <a:gd name="connsiteY293" fmla="*/ 6662723 h 6858000"/>
              <a:gd name="connsiteX294" fmla="*/ 3834279 w 12203753"/>
              <a:gd name="connsiteY294" fmla="*/ 6662723 h 6858000"/>
              <a:gd name="connsiteX295" fmla="*/ 3834266 w 12203753"/>
              <a:gd name="connsiteY295" fmla="*/ 6662746 h 6858000"/>
              <a:gd name="connsiteX296" fmla="*/ 3613742 w 12203753"/>
              <a:gd name="connsiteY296" fmla="*/ 6662723 h 6858000"/>
              <a:gd name="connsiteX297" fmla="*/ 3636372 w 12203753"/>
              <a:gd name="connsiteY297" fmla="*/ 6701859 h 6858000"/>
              <a:gd name="connsiteX298" fmla="*/ 3540639 w 12203753"/>
              <a:gd name="connsiteY298" fmla="*/ 6764389 h 6858000"/>
              <a:gd name="connsiteX299" fmla="*/ 3438588 w 12203753"/>
              <a:gd name="connsiteY299" fmla="*/ 6816082 h 6858000"/>
              <a:gd name="connsiteX300" fmla="*/ 3415959 w 12203753"/>
              <a:gd name="connsiteY300" fmla="*/ 6776882 h 6858000"/>
              <a:gd name="connsiteX301" fmla="*/ 3416027 w 12203753"/>
              <a:gd name="connsiteY301" fmla="*/ 6776882 h 6858000"/>
              <a:gd name="connsiteX302" fmla="*/ 3511767 w 12203753"/>
              <a:gd name="connsiteY302" fmla="*/ 6714353 h 6858000"/>
              <a:gd name="connsiteX303" fmla="*/ 3613742 w 12203753"/>
              <a:gd name="connsiteY303" fmla="*/ 6662723 h 6858000"/>
              <a:gd name="connsiteX304" fmla="*/ 3043094 w 12203753"/>
              <a:gd name="connsiteY304" fmla="*/ 6662723 h 6858000"/>
              <a:gd name="connsiteX305" fmla="*/ 3043156 w 12203753"/>
              <a:gd name="connsiteY305" fmla="*/ 6662723 h 6858000"/>
              <a:gd name="connsiteX306" fmla="*/ 3043144 w 12203753"/>
              <a:gd name="connsiteY306" fmla="*/ 6662746 h 6858000"/>
              <a:gd name="connsiteX307" fmla="*/ 2822677 w 12203753"/>
              <a:gd name="connsiteY307" fmla="*/ 6662723 h 6858000"/>
              <a:gd name="connsiteX308" fmla="*/ 2845305 w 12203753"/>
              <a:gd name="connsiteY308" fmla="*/ 6701859 h 6858000"/>
              <a:gd name="connsiteX309" fmla="*/ 2749571 w 12203753"/>
              <a:gd name="connsiteY309" fmla="*/ 6764389 h 6858000"/>
              <a:gd name="connsiteX310" fmla="*/ 2647521 w 12203753"/>
              <a:gd name="connsiteY310" fmla="*/ 6816082 h 6858000"/>
              <a:gd name="connsiteX311" fmla="*/ 2624892 w 12203753"/>
              <a:gd name="connsiteY311" fmla="*/ 6776882 h 6858000"/>
              <a:gd name="connsiteX312" fmla="*/ 2624959 w 12203753"/>
              <a:gd name="connsiteY312" fmla="*/ 6776882 h 6858000"/>
              <a:gd name="connsiteX313" fmla="*/ 2720696 w 12203753"/>
              <a:gd name="connsiteY313" fmla="*/ 6714353 h 6858000"/>
              <a:gd name="connsiteX314" fmla="*/ 2822677 w 12203753"/>
              <a:gd name="connsiteY314" fmla="*/ 6662723 h 6858000"/>
              <a:gd name="connsiteX315" fmla="*/ 2251951 w 12203753"/>
              <a:gd name="connsiteY315" fmla="*/ 6662723 h 6858000"/>
              <a:gd name="connsiteX316" fmla="*/ 2252012 w 12203753"/>
              <a:gd name="connsiteY316" fmla="*/ 6662723 h 6858000"/>
              <a:gd name="connsiteX317" fmla="*/ 2252000 w 12203753"/>
              <a:gd name="connsiteY317" fmla="*/ 6662746 h 6858000"/>
              <a:gd name="connsiteX318" fmla="*/ 2031546 w 12203753"/>
              <a:gd name="connsiteY318" fmla="*/ 6662723 h 6858000"/>
              <a:gd name="connsiteX319" fmla="*/ 2054176 w 12203753"/>
              <a:gd name="connsiteY319" fmla="*/ 6701859 h 6858000"/>
              <a:gd name="connsiteX320" fmla="*/ 1958440 w 12203753"/>
              <a:gd name="connsiteY320" fmla="*/ 6764389 h 6858000"/>
              <a:gd name="connsiteX321" fmla="*/ 1856390 w 12203753"/>
              <a:gd name="connsiteY321" fmla="*/ 6816082 h 6858000"/>
              <a:gd name="connsiteX322" fmla="*/ 1833765 w 12203753"/>
              <a:gd name="connsiteY322" fmla="*/ 6776882 h 6858000"/>
              <a:gd name="connsiteX323" fmla="*/ 1833827 w 12203753"/>
              <a:gd name="connsiteY323" fmla="*/ 6776882 h 6858000"/>
              <a:gd name="connsiteX324" fmla="*/ 1929564 w 12203753"/>
              <a:gd name="connsiteY324" fmla="*/ 6714353 h 6858000"/>
              <a:gd name="connsiteX325" fmla="*/ 2031546 w 12203753"/>
              <a:gd name="connsiteY325" fmla="*/ 6662723 h 6858000"/>
              <a:gd name="connsiteX326" fmla="*/ 1460821 w 12203753"/>
              <a:gd name="connsiteY326" fmla="*/ 6662723 h 6858000"/>
              <a:gd name="connsiteX327" fmla="*/ 1460890 w 12203753"/>
              <a:gd name="connsiteY327" fmla="*/ 6662723 h 6858000"/>
              <a:gd name="connsiteX328" fmla="*/ 1460873 w 12203753"/>
              <a:gd name="connsiteY328" fmla="*/ 6662746 h 6858000"/>
              <a:gd name="connsiteX329" fmla="*/ 1240411 w 12203753"/>
              <a:gd name="connsiteY329" fmla="*/ 6662723 h 6858000"/>
              <a:gd name="connsiteX330" fmla="*/ 1263039 w 12203753"/>
              <a:gd name="connsiteY330" fmla="*/ 6701859 h 6858000"/>
              <a:gd name="connsiteX331" fmla="*/ 1167301 w 12203753"/>
              <a:gd name="connsiteY331" fmla="*/ 6764389 h 6858000"/>
              <a:gd name="connsiteX332" fmla="*/ 1065253 w 12203753"/>
              <a:gd name="connsiteY332" fmla="*/ 6816082 h 6858000"/>
              <a:gd name="connsiteX333" fmla="*/ 1042617 w 12203753"/>
              <a:gd name="connsiteY333" fmla="*/ 6776882 h 6858000"/>
              <a:gd name="connsiteX334" fmla="*/ 1042681 w 12203753"/>
              <a:gd name="connsiteY334" fmla="*/ 6776882 h 6858000"/>
              <a:gd name="connsiteX335" fmla="*/ 1138424 w 12203753"/>
              <a:gd name="connsiteY335" fmla="*/ 6714353 h 6858000"/>
              <a:gd name="connsiteX336" fmla="*/ 1240411 w 12203753"/>
              <a:gd name="connsiteY336" fmla="*/ 6662723 h 6858000"/>
              <a:gd name="connsiteX337" fmla="*/ 669744 w 12203753"/>
              <a:gd name="connsiteY337" fmla="*/ 6662723 h 6858000"/>
              <a:gd name="connsiteX338" fmla="*/ 669808 w 12203753"/>
              <a:gd name="connsiteY338" fmla="*/ 6662723 h 6858000"/>
              <a:gd name="connsiteX339" fmla="*/ 669795 w 12203753"/>
              <a:gd name="connsiteY339" fmla="*/ 6662746 h 6858000"/>
              <a:gd name="connsiteX340" fmla="*/ 449268 w 12203753"/>
              <a:gd name="connsiteY340" fmla="*/ 6662723 h 6858000"/>
              <a:gd name="connsiteX341" fmla="*/ 471896 w 12203753"/>
              <a:gd name="connsiteY341" fmla="*/ 6701859 h 6858000"/>
              <a:gd name="connsiteX342" fmla="*/ 376162 w 12203753"/>
              <a:gd name="connsiteY342" fmla="*/ 6764389 h 6858000"/>
              <a:gd name="connsiteX343" fmla="*/ 274116 w 12203753"/>
              <a:gd name="connsiteY343" fmla="*/ 6816082 h 6858000"/>
              <a:gd name="connsiteX344" fmla="*/ 251487 w 12203753"/>
              <a:gd name="connsiteY344" fmla="*/ 6776882 h 6858000"/>
              <a:gd name="connsiteX345" fmla="*/ 251551 w 12203753"/>
              <a:gd name="connsiteY345" fmla="*/ 6776882 h 6858000"/>
              <a:gd name="connsiteX346" fmla="*/ 347288 w 12203753"/>
              <a:gd name="connsiteY346" fmla="*/ 6714353 h 6858000"/>
              <a:gd name="connsiteX347" fmla="*/ 449268 w 12203753"/>
              <a:gd name="connsiteY347" fmla="*/ 6662723 h 6858000"/>
              <a:gd name="connsiteX348" fmla="*/ 12008079 w 12203753"/>
              <a:gd name="connsiteY348" fmla="*/ 6511023 h 6858000"/>
              <a:gd name="connsiteX349" fmla="*/ 12053335 w 12203753"/>
              <a:gd name="connsiteY349" fmla="*/ 6511023 h 6858000"/>
              <a:gd name="connsiteX350" fmla="*/ 12059645 w 12203753"/>
              <a:gd name="connsiteY350" fmla="*/ 6625181 h 6858000"/>
              <a:gd name="connsiteX351" fmla="*/ 12053335 w 12203753"/>
              <a:gd name="connsiteY351" fmla="*/ 6739403 h 6858000"/>
              <a:gd name="connsiteX352" fmla="*/ 12008079 w 12203753"/>
              <a:gd name="connsiteY352" fmla="*/ 6739403 h 6858000"/>
              <a:gd name="connsiteX353" fmla="*/ 12001833 w 12203753"/>
              <a:gd name="connsiteY353" fmla="*/ 6625181 h 6858000"/>
              <a:gd name="connsiteX354" fmla="*/ 12008079 w 12203753"/>
              <a:gd name="connsiteY354" fmla="*/ 6511023 h 6858000"/>
              <a:gd name="connsiteX355" fmla="*/ 11217002 w 12203753"/>
              <a:gd name="connsiteY355" fmla="*/ 6511023 h 6858000"/>
              <a:gd name="connsiteX356" fmla="*/ 11262194 w 12203753"/>
              <a:gd name="connsiteY356" fmla="*/ 6511023 h 6858000"/>
              <a:gd name="connsiteX357" fmla="*/ 11268504 w 12203753"/>
              <a:gd name="connsiteY357" fmla="*/ 6625181 h 6858000"/>
              <a:gd name="connsiteX358" fmla="*/ 11262194 w 12203753"/>
              <a:gd name="connsiteY358" fmla="*/ 6739403 h 6858000"/>
              <a:gd name="connsiteX359" fmla="*/ 11217002 w 12203753"/>
              <a:gd name="connsiteY359" fmla="*/ 6739403 h 6858000"/>
              <a:gd name="connsiteX360" fmla="*/ 11210692 w 12203753"/>
              <a:gd name="connsiteY360" fmla="*/ 6625181 h 6858000"/>
              <a:gd name="connsiteX361" fmla="*/ 11217002 w 12203753"/>
              <a:gd name="connsiteY361" fmla="*/ 6511023 h 6858000"/>
              <a:gd name="connsiteX362" fmla="*/ 10425860 w 12203753"/>
              <a:gd name="connsiteY362" fmla="*/ 6511023 h 6858000"/>
              <a:gd name="connsiteX363" fmla="*/ 10471052 w 12203753"/>
              <a:gd name="connsiteY363" fmla="*/ 6511023 h 6858000"/>
              <a:gd name="connsiteX364" fmla="*/ 10477362 w 12203753"/>
              <a:gd name="connsiteY364" fmla="*/ 6625181 h 6858000"/>
              <a:gd name="connsiteX365" fmla="*/ 10471052 w 12203753"/>
              <a:gd name="connsiteY365" fmla="*/ 6739403 h 6858000"/>
              <a:gd name="connsiteX366" fmla="*/ 10425860 w 12203753"/>
              <a:gd name="connsiteY366" fmla="*/ 6739403 h 6858000"/>
              <a:gd name="connsiteX367" fmla="*/ 10419550 w 12203753"/>
              <a:gd name="connsiteY367" fmla="*/ 6625181 h 6858000"/>
              <a:gd name="connsiteX368" fmla="*/ 10425860 w 12203753"/>
              <a:gd name="connsiteY368" fmla="*/ 6511023 h 6858000"/>
              <a:gd name="connsiteX369" fmla="*/ 9634719 w 12203753"/>
              <a:gd name="connsiteY369" fmla="*/ 6511023 h 6858000"/>
              <a:gd name="connsiteX370" fmla="*/ 9679974 w 12203753"/>
              <a:gd name="connsiteY370" fmla="*/ 6511023 h 6858000"/>
              <a:gd name="connsiteX371" fmla="*/ 9686221 w 12203753"/>
              <a:gd name="connsiteY371" fmla="*/ 6625181 h 6858000"/>
              <a:gd name="connsiteX372" fmla="*/ 9679974 w 12203753"/>
              <a:gd name="connsiteY372" fmla="*/ 6739403 h 6858000"/>
              <a:gd name="connsiteX373" fmla="*/ 9634719 w 12203753"/>
              <a:gd name="connsiteY373" fmla="*/ 6739403 h 6858000"/>
              <a:gd name="connsiteX374" fmla="*/ 9628408 w 12203753"/>
              <a:gd name="connsiteY374" fmla="*/ 6625181 h 6858000"/>
              <a:gd name="connsiteX375" fmla="*/ 9634719 w 12203753"/>
              <a:gd name="connsiteY375" fmla="*/ 6511023 h 6858000"/>
              <a:gd name="connsiteX376" fmla="*/ 8843577 w 12203753"/>
              <a:gd name="connsiteY376" fmla="*/ 6511023 h 6858000"/>
              <a:gd name="connsiteX377" fmla="*/ 8888832 w 12203753"/>
              <a:gd name="connsiteY377" fmla="*/ 6511023 h 6858000"/>
              <a:gd name="connsiteX378" fmla="*/ 8895079 w 12203753"/>
              <a:gd name="connsiteY378" fmla="*/ 6625181 h 6858000"/>
              <a:gd name="connsiteX379" fmla="*/ 8888832 w 12203753"/>
              <a:gd name="connsiteY379" fmla="*/ 6739403 h 6858000"/>
              <a:gd name="connsiteX380" fmla="*/ 8843577 w 12203753"/>
              <a:gd name="connsiteY380" fmla="*/ 6739403 h 6858000"/>
              <a:gd name="connsiteX381" fmla="*/ 8837330 w 12203753"/>
              <a:gd name="connsiteY381" fmla="*/ 6625181 h 6858000"/>
              <a:gd name="connsiteX382" fmla="*/ 8843577 w 12203753"/>
              <a:gd name="connsiteY382" fmla="*/ 6511023 h 6858000"/>
              <a:gd name="connsiteX383" fmla="*/ 8052435 w 12203753"/>
              <a:gd name="connsiteY383" fmla="*/ 6511023 h 6858000"/>
              <a:gd name="connsiteX384" fmla="*/ 8097691 w 12203753"/>
              <a:gd name="connsiteY384" fmla="*/ 6511023 h 6858000"/>
              <a:gd name="connsiteX385" fmla="*/ 8103938 w 12203753"/>
              <a:gd name="connsiteY385" fmla="*/ 6625181 h 6858000"/>
              <a:gd name="connsiteX386" fmla="*/ 8097691 w 12203753"/>
              <a:gd name="connsiteY386" fmla="*/ 6739403 h 6858000"/>
              <a:gd name="connsiteX387" fmla="*/ 8052435 w 12203753"/>
              <a:gd name="connsiteY387" fmla="*/ 6739403 h 6858000"/>
              <a:gd name="connsiteX388" fmla="*/ 8046189 w 12203753"/>
              <a:gd name="connsiteY388" fmla="*/ 6625181 h 6858000"/>
              <a:gd name="connsiteX389" fmla="*/ 8052435 w 12203753"/>
              <a:gd name="connsiteY389" fmla="*/ 6511023 h 6858000"/>
              <a:gd name="connsiteX390" fmla="*/ 7261293 w 12203753"/>
              <a:gd name="connsiteY390" fmla="*/ 6511023 h 6858000"/>
              <a:gd name="connsiteX391" fmla="*/ 7306549 w 12203753"/>
              <a:gd name="connsiteY391" fmla="*/ 6511023 h 6858000"/>
              <a:gd name="connsiteX392" fmla="*/ 7312860 w 12203753"/>
              <a:gd name="connsiteY392" fmla="*/ 6625181 h 6858000"/>
              <a:gd name="connsiteX393" fmla="*/ 7306549 w 12203753"/>
              <a:gd name="connsiteY393" fmla="*/ 6739403 h 6858000"/>
              <a:gd name="connsiteX394" fmla="*/ 7261293 w 12203753"/>
              <a:gd name="connsiteY394" fmla="*/ 6739403 h 6858000"/>
              <a:gd name="connsiteX395" fmla="*/ 7255047 w 12203753"/>
              <a:gd name="connsiteY395" fmla="*/ 6625181 h 6858000"/>
              <a:gd name="connsiteX396" fmla="*/ 7261293 w 12203753"/>
              <a:gd name="connsiteY396" fmla="*/ 6511023 h 6858000"/>
              <a:gd name="connsiteX397" fmla="*/ 6470217 w 12203753"/>
              <a:gd name="connsiteY397" fmla="*/ 6511023 h 6858000"/>
              <a:gd name="connsiteX398" fmla="*/ 6515408 w 12203753"/>
              <a:gd name="connsiteY398" fmla="*/ 6511023 h 6858000"/>
              <a:gd name="connsiteX399" fmla="*/ 6521719 w 12203753"/>
              <a:gd name="connsiteY399" fmla="*/ 6625181 h 6858000"/>
              <a:gd name="connsiteX400" fmla="*/ 6515408 w 12203753"/>
              <a:gd name="connsiteY400" fmla="*/ 6739403 h 6858000"/>
              <a:gd name="connsiteX401" fmla="*/ 6470217 w 12203753"/>
              <a:gd name="connsiteY401" fmla="*/ 6739403 h 6858000"/>
              <a:gd name="connsiteX402" fmla="*/ 6463906 w 12203753"/>
              <a:gd name="connsiteY402" fmla="*/ 6625181 h 6858000"/>
              <a:gd name="connsiteX403" fmla="*/ 6470217 w 12203753"/>
              <a:gd name="connsiteY403" fmla="*/ 6511023 h 6858000"/>
              <a:gd name="connsiteX404" fmla="*/ 5679084 w 12203753"/>
              <a:gd name="connsiteY404" fmla="*/ 6511023 h 6858000"/>
              <a:gd name="connsiteX405" fmla="*/ 5724338 w 12203753"/>
              <a:gd name="connsiteY405" fmla="*/ 6511023 h 6858000"/>
              <a:gd name="connsiteX406" fmla="*/ 5730645 w 12203753"/>
              <a:gd name="connsiteY406" fmla="*/ 6625181 h 6858000"/>
              <a:gd name="connsiteX407" fmla="*/ 5724338 w 12203753"/>
              <a:gd name="connsiteY407" fmla="*/ 6739403 h 6858000"/>
              <a:gd name="connsiteX408" fmla="*/ 5679084 w 12203753"/>
              <a:gd name="connsiteY408" fmla="*/ 6739403 h 6858000"/>
              <a:gd name="connsiteX409" fmla="*/ 5672835 w 12203753"/>
              <a:gd name="connsiteY409" fmla="*/ 6625181 h 6858000"/>
              <a:gd name="connsiteX410" fmla="*/ 5679084 w 12203753"/>
              <a:gd name="connsiteY410" fmla="*/ 6511023 h 6858000"/>
              <a:gd name="connsiteX411" fmla="*/ 4887944 w 12203753"/>
              <a:gd name="connsiteY411" fmla="*/ 6511023 h 6858000"/>
              <a:gd name="connsiteX412" fmla="*/ 4933198 w 12203753"/>
              <a:gd name="connsiteY412" fmla="*/ 6511023 h 6858000"/>
              <a:gd name="connsiteX413" fmla="*/ 4939507 w 12203753"/>
              <a:gd name="connsiteY413" fmla="*/ 6625181 h 6858000"/>
              <a:gd name="connsiteX414" fmla="*/ 4933198 w 12203753"/>
              <a:gd name="connsiteY414" fmla="*/ 6739403 h 6858000"/>
              <a:gd name="connsiteX415" fmla="*/ 4887944 w 12203753"/>
              <a:gd name="connsiteY415" fmla="*/ 6739403 h 6858000"/>
              <a:gd name="connsiteX416" fmla="*/ 4881632 w 12203753"/>
              <a:gd name="connsiteY416" fmla="*/ 6625181 h 6858000"/>
              <a:gd name="connsiteX417" fmla="*/ 4887944 w 12203753"/>
              <a:gd name="connsiteY417" fmla="*/ 6511023 h 6858000"/>
              <a:gd name="connsiteX418" fmla="*/ 4096880 w 12203753"/>
              <a:gd name="connsiteY418" fmla="*/ 6511023 h 6858000"/>
              <a:gd name="connsiteX419" fmla="*/ 4142136 w 12203753"/>
              <a:gd name="connsiteY419" fmla="*/ 6511023 h 6858000"/>
              <a:gd name="connsiteX420" fmla="*/ 4148446 w 12203753"/>
              <a:gd name="connsiteY420" fmla="*/ 6625181 h 6858000"/>
              <a:gd name="connsiteX421" fmla="*/ 4142136 w 12203753"/>
              <a:gd name="connsiteY421" fmla="*/ 6739403 h 6858000"/>
              <a:gd name="connsiteX422" fmla="*/ 4096880 w 12203753"/>
              <a:gd name="connsiteY422" fmla="*/ 6739403 h 6858000"/>
              <a:gd name="connsiteX423" fmla="*/ 4090633 w 12203753"/>
              <a:gd name="connsiteY423" fmla="*/ 6625181 h 6858000"/>
              <a:gd name="connsiteX424" fmla="*/ 4096880 w 12203753"/>
              <a:gd name="connsiteY424" fmla="*/ 6511023 h 6858000"/>
              <a:gd name="connsiteX425" fmla="*/ 3305820 w 12203753"/>
              <a:gd name="connsiteY425" fmla="*/ 6511023 h 6858000"/>
              <a:gd name="connsiteX426" fmla="*/ 3351078 w 12203753"/>
              <a:gd name="connsiteY426" fmla="*/ 6511023 h 6858000"/>
              <a:gd name="connsiteX427" fmla="*/ 3357385 w 12203753"/>
              <a:gd name="connsiteY427" fmla="*/ 6625181 h 6858000"/>
              <a:gd name="connsiteX428" fmla="*/ 3351078 w 12203753"/>
              <a:gd name="connsiteY428" fmla="*/ 6739403 h 6858000"/>
              <a:gd name="connsiteX429" fmla="*/ 3305820 w 12203753"/>
              <a:gd name="connsiteY429" fmla="*/ 6739403 h 6858000"/>
              <a:gd name="connsiteX430" fmla="*/ 3299575 w 12203753"/>
              <a:gd name="connsiteY430" fmla="*/ 6625181 h 6858000"/>
              <a:gd name="connsiteX431" fmla="*/ 3305820 w 12203753"/>
              <a:gd name="connsiteY431" fmla="*/ 6511023 h 6858000"/>
              <a:gd name="connsiteX432" fmla="*/ 2514689 w 12203753"/>
              <a:gd name="connsiteY432" fmla="*/ 6511023 h 6858000"/>
              <a:gd name="connsiteX433" fmla="*/ 2559944 w 12203753"/>
              <a:gd name="connsiteY433" fmla="*/ 6511023 h 6858000"/>
              <a:gd name="connsiteX434" fmla="*/ 2566255 w 12203753"/>
              <a:gd name="connsiteY434" fmla="*/ 6625181 h 6858000"/>
              <a:gd name="connsiteX435" fmla="*/ 2559944 w 12203753"/>
              <a:gd name="connsiteY435" fmla="*/ 6739403 h 6858000"/>
              <a:gd name="connsiteX436" fmla="*/ 2514689 w 12203753"/>
              <a:gd name="connsiteY436" fmla="*/ 6739403 h 6858000"/>
              <a:gd name="connsiteX437" fmla="*/ 2508380 w 12203753"/>
              <a:gd name="connsiteY437" fmla="*/ 6625181 h 6858000"/>
              <a:gd name="connsiteX438" fmla="*/ 2514689 w 12203753"/>
              <a:gd name="connsiteY438" fmla="*/ 6511023 h 6858000"/>
              <a:gd name="connsiteX439" fmla="*/ 1723556 w 12203753"/>
              <a:gd name="connsiteY439" fmla="*/ 6511023 h 6858000"/>
              <a:gd name="connsiteX440" fmla="*/ 1768814 w 12203753"/>
              <a:gd name="connsiteY440" fmla="*/ 6511023 h 6858000"/>
              <a:gd name="connsiteX441" fmla="*/ 1775124 w 12203753"/>
              <a:gd name="connsiteY441" fmla="*/ 6625181 h 6858000"/>
              <a:gd name="connsiteX442" fmla="*/ 1768814 w 12203753"/>
              <a:gd name="connsiteY442" fmla="*/ 6739403 h 6858000"/>
              <a:gd name="connsiteX443" fmla="*/ 1723556 w 12203753"/>
              <a:gd name="connsiteY443" fmla="*/ 6739403 h 6858000"/>
              <a:gd name="connsiteX444" fmla="*/ 1717310 w 12203753"/>
              <a:gd name="connsiteY444" fmla="*/ 6625181 h 6858000"/>
              <a:gd name="connsiteX445" fmla="*/ 1723556 w 12203753"/>
              <a:gd name="connsiteY445" fmla="*/ 6511023 h 6858000"/>
              <a:gd name="connsiteX446" fmla="*/ 932414 w 12203753"/>
              <a:gd name="connsiteY446" fmla="*/ 6511023 h 6858000"/>
              <a:gd name="connsiteX447" fmla="*/ 977669 w 12203753"/>
              <a:gd name="connsiteY447" fmla="*/ 6511023 h 6858000"/>
              <a:gd name="connsiteX448" fmla="*/ 983979 w 12203753"/>
              <a:gd name="connsiteY448" fmla="*/ 6625181 h 6858000"/>
              <a:gd name="connsiteX449" fmla="*/ 977669 w 12203753"/>
              <a:gd name="connsiteY449" fmla="*/ 6739403 h 6858000"/>
              <a:gd name="connsiteX450" fmla="*/ 932414 w 12203753"/>
              <a:gd name="connsiteY450" fmla="*/ 6739403 h 6858000"/>
              <a:gd name="connsiteX451" fmla="*/ 926104 w 12203753"/>
              <a:gd name="connsiteY451" fmla="*/ 6625181 h 6858000"/>
              <a:gd name="connsiteX452" fmla="*/ 932414 w 12203753"/>
              <a:gd name="connsiteY452" fmla="*/ 6511023 h 6858000"/>
              <a:gd name="connsiteX453" fmla="*/ 141346 w 12203753"/>
              <a:gd name="connsiteY453" fmla="*/ 6511023 h 6858000"/>
              <a:gd name="connsiteX454" fmla="*/ 186600 w 12203753"/>
              <a:gd name="connsiteY454" fmla="*/ 6511023 h 6858000"/>
              <a:gd name="connsiteX455" fmla="*/ 192910 w 12203753"/>
              <a:gd name="connsiteY455" fmla="*/ 6625181 h 6858000"/>
              <a:gd name="connsiteX456" fmla="*/ 186600 w 12203753"/>
              <a:gd name="connsiteY456" fmla="*/ 6739403 h 6858000"/>
              <a:gd name="connsiteX457" fmla="*/ 141346 w 12203753"/>
              <a:gd name="connsiteY457" fmla="*/ 6739403 h 6858000"/>
              <a:gd name="connsiteX458" fmla="*/ 135099 w 12203753"/>
              <a:gd name="connsiteY458" fmla="*/ 6625181 h 6858000"/>
              <a:gd name="connsiteX459" fmla="*/ 141346 w 12203753"/>
              <a:gd name="connsiteY459" fmla="*/ 6511023 h 6858000"/>
              <a:gd name="connsiteX460" fmla="*/ 5811965 w 12203753"/>
              <a:gd name="connsiteY460" fmla="*/ 6434366 h 6858000"/>
              <a:gd name="connsiteX461" fmla="*/ 5820348 w 12203753"/>
              <a:gd name="connsiteY461" fmla="*/ 6438072 h 6858000"/>
              <a:gd name="connsiteX462" fmla="*/ 5913960 w 12203753"/>
              <a:gd name="connsiteY462" fmla="*/ 6485972 h 6858000"/>
              <a:gd name="connsiteX463" fmla="*/ 6009695 w 12203753"/>
              <a:gd name="connsiteY463" fmla="*/ 6548502 h 6858000"/>
              <a:gd name="connsiteX464" fmla="*/ 5987067 w 12203753"/>
              <a:gd name="connsiteY464" fmla="*/ 6587702 h 6858000"/>
              <a:gd name="connsiteX465" fmla="*/ 5885086 w 12203753"/>
              <a:gd name="connsiteY465" fmla="*/ 6536072 h 6858000"/>
              <a:gd name="connsiteX466" fmla="*/ 5789350 w 12203753"/>
              <a:gd name="connsiteY466" fmla="*/ 6473479 h 6858000"/>
              <a:gd name="connsiteX467" fmla="*/ 5020837 w 12203753"/>
              <a:gd name="connsiteY467" fmla="*/ 6434366 h 6858000"/>
              <a:gd name="connsiteX468" fmla="*/ 5029217 w 12203753"/>
              <a:gd name="connsiteY468" fmla="*/ 6438072 h 6858000"/>
              <a:gd name="connsiteX469" fmla="*/ 5122827 w 12203753"/>
              <a:gd name="connsiteY469" fmla="*/ 6485972 h 6858000"/>
              <a:gd name="connsiteX470" fmla="*/ 5218566 w 12203753"/>
              <a:gd name="connsiteY470" fmla="*/ 6548502 h 6858000"/>
              <a:gd name="connsiteX471" fmla="*/ 5195941 w 12203753"/>
              <a:gd name="connsiteY471" fmla="*/ 6587702 h 6858000"/>
              <a:gd name="connsiteX472" fmla="*/ 5093953 w 12203753"/>
              <a:gd name="connsiteY472" fmla="*/ 6536072 h 6858000"/>
              <a:gd name="connsiteX473" fmla="*/ 4998215 w 12203753"/>
              <a:gd name="connsiteY473" fmla="*/ 6473479 h 6858000"/>
              <a:gd name="connsiteX474" fmla="*/ 4229752 w 12203753"/>
              <a:gd name="connsiteY474" fmla="*/ 6434366 h 6858000"/>
              <a:gd name="connsiteX475" fmla="*/ 4238133 w 12203753"/>
              <a:gd name="connsiteY475" fmla="*/ 6438072 h 6858000"/>
              <a:gd name="connsiteX476" fmla="*/ 4331748 w 12203753"/>
              <a:gd name="connsiteY476" fmla="*/ 6485972 h 6858000"/>
              <a:gd name="connsiteX477" fmla="*/ 4427491 w 12203753"/>
              <a:gd name="connsiteY477" fmla="*/ 6548502 h 6858000"/>
              <a:gd name="connsiteX478" fmla="*/ 4404860 w 12203753"/>
              <a:gd name="connsiteY478" fmla="*/ 6587702 h 6858000"/>
              <a:gd name="connsiteX479" fmla="*/ 4302877 w 12203753"/>
              <a:gd name="connsiteY479" fmla="*/ 6536072 h 6858000"/>
              <a:gd name="connsiteX480" fmla="*/ 4207137 w 12203753"/>
              <a:gd name="connsiteY480" fmla="*/ 6473479 h 6858000"/>
              <a:gd name="connsiteX481" fmla="*/ 3438701 w 12203753"/>
              <a:gd name="connsiteY481" fmla="*/ 6434366 h 6858000"/>
              <a:gd name="connsiteX482" fmla="*/ 3447084 w 12203753"/>
              <a:gd name="connsiteY482" fmla="*/ 6438072 h 6858000"/>
              <a:gd name="connsiteX483" fmla="*/ 3540702 w 12203753"/>
              <a:gd name="connsiteY483" fmla="*/ 6485972 h 6858000"/>
              <a:gd name="connsiteX484" fmla="*/ 3636436 w 12203753"/>
              <a:gd name="connsiteY484" fmla="*/ 6548502 h 6858000"/>
              <a:gd name="connsiteX485" fmla="*/ 3613807 w 12203753"/>
              <a:gd name="connsiteY485" fmla="*/ 6587702 h 6858000"/>
              <a:gd name="connsiteX486" fmla="*/ 3511829 w 12203753"/>
              <a:gd name="connsiteY486" fmla="*/ 6536072 h 6858000"/>
              <a:gd name="connsiteX487" fmla="*/ 3416090 w 12203753"/>
              <a:gd name="connsiteY487" fmla="*/ 6473479 h 6858000"/>
              <a:gd name="connsiteX488" fmla="*/ 2647573 w 12203753"/>
              <a:gd name="connsiteY488" fmla="*/ 6434366 h 6858000"/>
              <a:gd name="connsiteX489" fmla="*/ 2655955 w 12203753"/>
              <a:gd name="connsiteY489" fmla="*/ 6438072 h 6858000"/>
              <a:gd name="connsiteX490" fmla="*/ 2749571 w 12203753"/>
              <a:gd name="connsiteY490" fmla="*/ 6485972 h 6858000"/>
              <a:gd name="connsiteX491" fmla="*/ 2845305 w 12203753"/>
              <a:gd name="connsiteY491" fmla="*/ 6548502 h 6858000"/>
              <a:gd name="connsiteX492" fmla="*/ 2822677 w 12203753"/>
              <a:gd name="connsiteY492" fmla="*/ 6587702 h 6858000"/>
              <a:gd name="connsiteX493" fmla="*/ 2720696 w 12203753"/>
              <a:gd name="connsiteY493" fmla="*/ 6536072 h 6858000"/>
              <a:gd name="connsiteX494" fmla="*/ 2624959 w 12203753"/>
              <a:gd name="connsiteY494" fmla="*/ 6473479 h 6858000"/>
              <a:gd name="connsiteX495" fmla="*/ 1856440 w 12203753"/>
              <a:gd name="connsiteY495" fmla="*/ 6434366 h 6858000"/>
              <a:gd name="connsiteX496" fmla="*/ 1864826 w 12203753"/>
              <a:gd name="connsiteY496" fmla="*/ 6438072 h 6858000"/>
              <a:gd name="connsiteX497" fmla="*/ 1958439 w 12203753"/>
              <a:gd name="connsiteY497" fmla="*/ 6485972 h 6858000"/>
              <a:gd name="connsiteX498" fmla="*/ 2054174 w 12203753"/>
              <a:gd name="connsiteY498" fmla="*/ 6548502 h 6858000"/>
              <a:gd name="connsiteX499" fmla="*/ 2031546 w 12203753"/>
              <a:gd name="connsiteY499" fmla="*/ 6587702 h 6858000"/>
              <a:gd name="connsiteX500" fmla="*/ 1929564 w 12203753"/>
              <a:gd name="connsiteY500" fmla="*/ 6536072 h 6858000"/>
              <a:gd name="connsiteX501" fmla="*/ 1833827 w 12203753"/>
              <a:gd name="connsiteY501" fmla="*/ 6473479 h 6858000"/>
              <a:gd name="connsiteX502" fmla="*/ 1065369 w 12203753"/>
              <a:gd name="connsiteY502" fmla="*/ 6434366 h 6858000"/>
              <a:gd name="connsiteX503" fmla="*/ 1073750 w 12203753"/>
              <a:gd name="connsiteY503" fmla="*/ 6438072 h 6858000"/>
              <a:gd name="connsiteX504" fmla="*/ 1167366 w 12203753"/>
              <a:gd name="connsiteY504" fmla="*/ 6485972 h 6858000"/>
              <a:gd name="connsiteX505" fmla="*/ 1263103 w 12203753"/>
              <a:gd name="connsiteY505" fmla="*/ 6548502 h 6858000"/>
              <a:gd name="connsiteX506" fmla="*/ 1240476 w 12203753"/>
              <a:gd name="connsiteY506" fmla="*/ 6587702 h 6858000"/>
              <a:gd name="connsiteX507" fmla="*/ 1138491 w 12203753"/>
              <a:gd name="connsiteY507" fmla="*/ 6536072 h 6858000"/>
              <a:gd name="connsiteX508" fmla="*/ 1042746 w 12203753"/>
              <a:gd name="connsiteY508" fmla="*/ 6473479 h 6858000"/>
              <a:gd name="connsiteX509" fmla="*/ 274229 w 12203753"/>
              <a:gd name="connsiteY509" fmla="*/ 6434366 h 6858000"/>
              <a:gd name="connsiteX510" fmla="*/ 282613 w 12203753"/>
              <a:gd name="connsiteY510" fmla="*/ 6438072 h 6858000"/>
              <a:gd name="connsiteX511" fmla="*/ 376224 w 12203753"/>
              <a:gd name="connsiteY511" fmla="*/ 6485972 h 6858000"/>
              <a:gd name="connsiteX512" fmla="*/ 471959 w 12203753"/>
              <a:gd name="connsiteY512" fmla="*/ 6548502 h 6858000"/>
              <a:gd name="connsiteX513" fmla="*/ 449332 w 12203753"/>
              <a:gd name="connsiteY513" fmla="*/ 6587702 h 6858000"/>
              <a:gd name="connsiteX514" fmla="*/ 347352 w 12203753"/>
              <a:gd name="connsiteY514" fmla="*/ 6536072 h 6858000"/>
              <a:gd name="connsiteX515" fmla="*/ 251614 w 12203753"/>
              <a:gd name="connsiteY515" fmla="*/ 6473479 h 6858000"/>
              <a:gd name="connsiteX516" fmla="*/ 12140914 w 12203753"/>
              <a:gd name="connsiteY516" fmla="*/ 6434343 h 6858000"/>
              <a:gd name="connsiteX517" fmla="*/ 12171908 w 12203753"/>
              <a:gd name="connsiteY517" fmla="*/ 6448589 h 6858000"/>
              <a:gd name="connsiteX518" fmla="*/ 12203753 w 12203753"/>
              <a:gd name="connsiteY518" fmla="*/ 6465343 h 6858000"/>
              <a:gd name="connsiteX519" fmla="*/ 12203753 w 12203753"/>
              <a:gd name="connsiteY519" fmla="*/ 6529551 h 6858000"/>
              <a:gd name="connsiteX520" fmla="*/ 12146156 w 12203753"/>
              <a:gd name="connsiteY520" fmla="*/ 6493207 h 6858000"/>
              <a:gd name="connsiteX521" fmla="*/ 12118286 w 12203753"/>
              <a:gd name="connsiteY521" fmla="*/ 6473479 h 6858000"/>
              <a:gd name="connsiteX522" fmla="*/ 11920501 w 12203753"/>
              <a:gd name="connsiteY522" fmla="*/ 6434343 h 6858000"/>
              <a:gd name="connsiteX523" fmla="*/ 11943128 w 12203753"/>
              <a:gd name="connsiteY523" fmla="*/ 6473479 h 6858000"/>
              <a:gd name="connsiteX524" fmla="*/ 11847390 w 12203753"/>
              <a:gd name="connsiteY524" fmla="*/ 6536008 h 6858000"/>
              <a:gd name="connsiteX525" fmla="*/ 11745343 w 12203753"/>
              <a:gd name="connsiteY525" fmla="*/ 6587702 h 6858000"/>
              <a:gd name="connsiteX526" fmla="*/ 11722715 w 12203753"/>
              <a:gd name="connsiteY526" fmla="*/ 6548502 h 6858000"/>
              <a:gd name="connsiteX527" fmla="*/ 11818516 w 12203753"/>
              <a:gd name="connsiteY527" fmla="*/ 6485972 h 6858000"/>
              <a:gd name="connsiteX528" fmla="*/ 11920501 w 12203753"/>
              <a:gd name="connsiteY528" fmla="*/ 6434343 h 6858000"/>
              <a:gd name="connsiteX529" fmla="*/ 11349836 w 12203753"/>
              <a:gd name="connsiteY529" fmla="*/ 6434343 h 6858000"/>
              <a:gd name="connsiteX530" fmla="*/ 11451820 w 12203753"/>
              <a:gd name="connsiteY530" fmla="*/ 6485972 h 6858000"/>
              <a:gd name="connsiteX531" fmla="*/ 11547558 w 12203753"/>
              <a:gd name="connsiteY531" fmla="*/ 6548502 h 6858000"/>
              <a:gd name="connsiteX532" fmla="*/ 11524930 w 12203753"/>
              <a:gd name="connsiteY532" fmla="*/ 6587702 h 6858000"/>
              <a:gd name="connsiteX533" fmla="*/ 11422946 w 12203753"/>
              <a:gd name="connsiteY533" fmla="*/ 6536072 h 6858000"/>
              <a:gd name="connsiteX534" fmla="*/ 11327208 w 12203753"/>
              <a:gd name="connsiteY534" fmla="*/ 6473479 h 6858000"/>
              <a:gd name="connsiteX535" fmla="*/ 11129360 w 12203753"/>
              <a:gd name="connsiteY535" fmla="*/ 6434343 h 6858000"/>
              <a:gd name="connsiteX536" fmla="*/ 11151987 w 12203753"/>
              <a:gd name="connsiteY536" fmla="*/ 6473479 h 6858000"/>
              <a:gd name="connsiteX537" fmla="*/ 11056249 w 12203753"/>
              <a:gd name="connsiteY537" fmla="*/ 6536008 h 6858000"/>
              <a:gd name="connsiteX538" fmla="*/ 10954265 w 12203753"/>
              <a:gd name="connsiteY538" fmla="*/ 6587702 h 6858000"/>
              <a:gd name="connsiteX539" fmla="*/ 10931638 w 12203753"/>
              <a:gd name="connsiteY539" fmla="*/ 6548502 h 6858000"/>
              <a:gd name="connsiteX540" fmla="*/ 11027376 w 12203753"/>
              <a:gd name="connsiteY540" fmla="*/ 6485972 h 6858000"/>
              <a:gd name="connsiteX541" fmla="*/ 11129360 w 12203753"/>
              <a:gd name="connsiteY541" fmla="*/ 6434343 h 6858000"/>
              <a:gd name="connsiteX542" fmla="*/ 10558694 w 12203753"/>
              <a:gd name="connsiteY542" fmla="*/ 6434343 h 6858000"/>
              <a:gd name="connsiteX543" fmla="*/ 10660678 w 12203753"/>
              <a:gd name="connsiteY543" fmla="*/ 6485972 h 6858000"/>
              <a:gd name="connsiteX544" fmla="*/ 10756416 w 12203753"/>
              <a:gd name="connsiteY544" fmla="*/ 6548502 h 6858000"/>
              <a:gd name="connsiteX545" fmla="*/ 10733788 w 12203753"/>
              <a:gd name="connsiteY545" fmla="*/ 6587702 h 6858000"/>
              <a:gd name="connsiteX546" fmla="*/ 10631804 w 12203753"/>
              <a:gd name="connsiteY546" fmla="*/ 6536072 h 6858000"/>
              <a:gd name="connsiteX547" fmla="*/ 10536066 w 12203753"/>
              <a:gd name="connsiteY547" fmla="*/ 6473479 h 6858000"/>
              <a:gd name="connsiteX548" fmla="*/ 10338218 w 12203753"/>
              <a:gd name="connsiteY548" fmla="*/ 6434343 h 6858000"/>
              <a:gd name="connsiteX549" fmla="*/ 10360845 w 12203753"/>
              <a:gd name="connsiteY549" fmla="*/ 6473479 h 6858000"/>
              <a:gd name="connsiteX550" fmla="*/ 10265107 w 12203753"/>
              <a:gd name="connsiteY550" fmla="*/ 6536008 h 6858000"/>
              <a:gd name="connsiteX551" fmla="*/ 10163123 w 12203753"/>
              <a:gd name="connsiteY551" fmla="*/ 6587702 h 6858000"/>
              <a:gd name="connsiteX552" fmla="*/ 10140496 w 12203753"/>
              <a:gd name="connsiteY552" fmla="*/ 6548502 h 6858000"/>
              <a:gd name="connsiteX553" fmla="*/ 10236234 w 12203753"/>
              <a:gd name="connsiteY553" fmla="*/ 6485972 h 6858000"/>
              <a:gd name="connsiteX554" fmla="*/ 10338218 w 12203753"/>
              <a:gd name="connsiteY554" fmla="*/ 6434343 h 6858000"/>
              <a:gd name="connsiteX555" fmla="*/ 9767553 w 12203753"/>
              <a:gd name="connsiteY555" fmla="*/ 6434343 h 6858000"/>
              <a:gd name="connsiteX556" fmla="*/ 9869601 w 12203753"/>
              <a:gd name="connsiteY556" fmla="*/ 6485972 h 6858000"/>
              <a:gd name="connsiteX557" fmla="*/ 9965339 w 12203753"/>
              <a:gd name="connsiteY557" fmla="*/ 6548502 h 6858000"/>
              <a:gd name="connsiteX558" fmla="*/ 9942711 w 12203753"/>
              <a:gd name="connsiteY558" fmla="*/ 6587702 h 6858000"/>
              <a:gd name="connsiteX559" fmla="*/ 9840663 w 12203753"/>
              <a:gd name="connsiteY559" fmla="*/ 6536072 h 6858000"/>
              <a:gd name="connsiteX560" fmla="*/ 9744925 w 12203753"/>
              <a:gd name="connsiteY560" fmla="*/ 6473479 h 6858000"/>
              <a:gd name="connsiteX561" fmla="*/ 9547140 w 12203753"/>
              <a:gd name="connsiteY561" fmla="*/ 6434343 h 6858000"/>
              <a:gd name="connsiteX562" fmla="*/ 9569768 w 12203753"/>
              <a:gd name="connsiteY562" fmla="*/ 6473479 h 6858000"/>
              <a:gd name="connsiteX563" fmla="*/ 9474030 w 12203753"/>
              <a:gd name="connsiteY563" fmla="*/ 6536008 h 6858000"/>
              <a:gd name="connsiteX564" fmla="*/ 9371982 w 12203753"/>
              <a:gd name="connsiteY564" fmla="*/ 6587702 h 6858000"/>
              <a:gd name="connsiteX565" fmla="*/ 9349355 w 12203753"/>
              <a:gd name="connsiteY565" fmla="*/ 6548502 h 6858000"/>
              <a:gd name="connsiteX566" fmla="*/ 9445093 w 12203753"/>
              <a:gd name="connsiteY566" fmla="*/ 6485972 h 6858000"/>
              <a:gd name="connsiteX567" fmla="*/ 9547140 w 12203753"/>
              <a:gd name="connsiteY567" fmla="*/ 6434343 h 6858000"/>
              <a:gd name="connsiteX568" fmla="*/ 8976412 w 12203753"/>
              <a:gd name="connsiteY568" fmla="*/ 6434343 h 6858000"/>
              <a:gd name="connsiteX569" fmla="*/ 9078460 w 12203753"/>
              <a:gd name="connsiteY569" fmla="*/ 6485972 h 6858000"/>
              <a:gd name="connsiteX570" fmla="*/ 9174198 w 12203753"/>
              <a:gd name="connsiteY570" fmla="*/ 6548502 h 6858000"/>
              <a:gd name="connsiteX571" fmla="*/ 9151570 w 12203753"/>
              <a:gd name="connsiteY571" fmla="*/ 6587702 h 6858000"/>
              <a:gd name="connsiteX572" fmla="*/ 9049585 w 12203753"/>
              <a:gd name="connsiteY572" fmla="*/ 6536072 h 6858000"/>
              <a:gd name="connsiteX573" fmla="*/ 8953784 w 12203753"/>
              <a:gd name="connsiteY573" fmla="*/ 6473479 h 6858000"/>
              <a:gd name="connsiteX574" fmla="*/ 8755998 w 12203753"/>
              <a:gd name="connsiteY574" fmla="*/ 6434343 h 6858000"/>
              <a:gd name="connsiteX575" fmla="*/ 8778626 w 12203753"/>
              <a:gd name="connsiteY575" fmla="*/ 6473479 h 6858000"/>
              <a:gd name="connsiteX576" fmla="*/ 8682888 w 12203753"/>
              <a:gd name="connsiteY576" fmla="*/ 6536008 h 6858000"/>
              <a:gd name="connsiteX577" fmla="*/ 8580840 w 12203753"/>
              <a:gd name="connsiteY577" fmla="*/ 6587702 h 6858000"/>
              <a:gd name="connsiteX578" fmla="*/ 8558213 w 12203753"/>
              <a:gd name="connsiteY578" fmla="*/ 6548502 h 6858000"/>
              <a:gd name="connsiteX579" fmla="*/ 8654014 w 12203753"/>
              <a:gd name="connsiteY579" fmla="*/ 6485972 h 6858000"/>
              <a:gd name="connsiteX580" fmla="*/ 8755998 w 12203753"/>
              <a:gd name="connsiteY580" fmla="*/ 6434343 h 6858000"/>
              <a:gd name="connsiteX581" fmla="*/ 8185270 w 12203753"/>
              <a:gd name="connsiteY581" fmla="*/ 6434343 h 6858000"/>
              <a:gd name="connsiteX582" fmla="*/ 8287318 w 12203753"/>
              <a:gd name="connsiteY582" fmla="*/ 6485972 h 6858000"/>
              <a:gd name="connsiteX583" fmla="*/ 8383056 w 12203753"/>
              <a:gd name="connsiteY583" fmla="*/ 6548502 h 6858000"/>
              <a:gd name="connsiteX584" fmla="*/ 8360428 w 12203753"/>
              <a:gd name="connsiteY584" fmla="*/ 6587702 h 6858000"/>
              <a:gd name="connsiteX585" fmla="*/ 8258443 w 12203753"/>
              <a:gd name="connsiteY585" fmla="*/ 6536072 h 6858000"/>
              <a:gd name="connsiteX586" fmla="*/ 8162642 w 12203753"/>
              <a:gd name="connsiteY586" fmla="*/ 6473479 h 6858000"/>
              <a:gd name="connsiteX587" fmla="*/ 7964857 w 12203753"/>
              <a:gd name="connsiteY587" fmla="*/ 6434343 h 6858000"/>
              <a:gd name="connsiteX588" fmla="*/ 7987485 w 12203753"/>
              <a:gd name="connsiteY588" fmla="*/ 6473479 h 6858000"/>
              <a:gd name="connsiteX589" fmla="*/ 7891747 w 12203753"/>
              <a:gd name="connsiteY589" fmla="*/ 6536008 h 6858000"/>
              <a:gd name="connsiteX590" fmla="*/ 7789699 w 12203753"/>
              <a:gd name="connsiteY590" fmla="*/ 6587702 h 6858000"/>
              <a:gd name="connsiteX591" fmla="*/ 7767072 w 12203753"/>
              <a:gd name="connsiteY591" fmla="*/ 6548502 h 6858000"/>
              <a:gd name="connsiteX592" fmla="*/ 7862873 w 12203753"/>
              <a:gd name="connsiteY592" fmla="*/ 6485972 h 6858000"/>
              <a:gd name="connsiteX593" fmla="*/ 7964857 w 12203753"/>
              <a:gd name="connsiteY593" fmla="*/ 6434343 h 6858000"/>
              <a:gd name="connsiteX594" fmla="*/ 7394192 w 12203753"/>
              <a:gd name="connsiteY594" fmla="*/ 6434343 h 6858000"/>
              <a:gd name="connsiteX595" fmla="*/ 7496176 w 12203753"/>
              <a:gd name="connsiteY595" fmla="*/ 6485972 h 6858000"/>
              <a:gd name="connsiteX596" fmla="*/ 7591913 w 12203753"/>
              <a:gd name="connsiteY596" fmla="*/ 6548502 h 6858000"/>
              <a:gd name="connsiteX597" fmla="*/ 7569286 w 12203753"/>
              <a:gd name="connsiteY597" fmla="*/ 6587702 h 6858000"/>
              <a:gd name="connsiteX598" fmla="*/ 7467302 w 12203753"/>
              <a:gd name="connsiteY598" fmla="*/ 6536072 h 6858000"/>
              <a:gd name="connsiteX599" fmla="*/ 7371564 w 12203753"/>
              <a:gd name="connsiteY599" fmla="*/ 6473479 h 6858000"/>
              <a:gd name="connsiteX600" fmla="*/ 7173716 w 12203753"/>
              <a:gd name="connsiteY600" fmla="*/ 6434343 h 6858000"/>
              <a:gd name="connsiteX601" fmla="*/ 7196344 w 12203753"/>
              <a:gd name="connsiteY601" fmla="*/ 6473479 h 6858000"/>
              <a:gd name="connsiteX602" fmla="*/ 7100606 w 12203753"/>
              <a:gd name="connsiteY602" fmla="*/ 6536008 h 6858000"/>
              <a:gd name="connsiteX603" fmla="*/ 6998621 w 12203753"/>
              <a:gd name="connsiteY603" fmla="*/ 6587702 h 6858000"/>
              <a:gd name="connsiteX604" fmla="*/ 6975995 w 12203753"/>
              <a:gd name="connsiteY604" fmla="*/ 6548502 h 6858000"/>
              <a:gd name="connsiteX605" fmla="*/ 7071731 w 12203753"/>
              <a:gd name="connsiteY605" fmla="*/ 6485972 h 6858000"/>
              <a:gd name="connsiteX606" fmla="*/ 7173716 w 12203753"/>
              <a:gd name="connsiteY606" fmla="*/ 6434343 h 6858000"/>
              <a:gd name="connsiteX607" fmla="*/ 6603052 w 12203753"/>
              <a:gd name="connsiteY607" fmla="*/ 6434343 h 6858000"/>
              <a:gd name="connsiteX608" fmla="*/ 6705100 w 12203753"/>
              <a:gd name="connsiteY608" fmla="*/ 6485972 h 6858000"/>
              <a:gd name="connsiteX609" fmla="*/ 6800837 w 12203753"/>
              <a:gd name="connsiteY609" fmla="*/ 6548502 h 6858000"/>
              <a:gd name="connsiteX610" fmla="*/ 6778210 w 12203753"/>
              <a:gd name="connsiteY610" fmla="*/ 6587702 h 6858000"/>
              <a:gd name="connsiteX611" fmla="*/ 6676161 w 12203753"/>
              <a:gd name="connsiteY611" fmla="*/ 6536072 h 6858000"/>
              <a:gd name="connsiteX612" fmla="*/ 6580424 w 12203753"/>
              <a:gd name="connsiteY612" fmla="*/ 6473479 h 6858000"/>
              <a:gd name="connsiteX613" fmla="*/ 6382638 w 12203753"/>
              <a:gd name="connsiteY613" fmla="*/ 6434343 h 6858000"/>
              <a:gd name="connsiteX614" fmla="*/ 6405266 w 12203753"/>
              <a:gd name="connsiteY614" fmla="*/ 6473479 h 6858000"/>
              <a:gd name="connsiteX615" fmla="*/ 6309528 w 12203753"/>
              <a:gd name="connsiteY615" fmla="*/ 6536008 h 6858000"/>
              <a:gd name="connsiteX616" fmla="*/ 6207480 w 12203753"/>
              <a:gd name="connsiteY616" fmla="*/ 6587702 h 6858000"/>
              <a:gd name="connsiteX617" fmla="*/ 6184852 w 12203753"/>
              <a:gd name="connsiteY617" fmla="*/ 6548502 h 6858000"/>
              <a:gd name="connsiteX618" fmla="*/ 6280590 w 12203753"/>
              <a:gd name="connsiteY618" fmla="*/ 6485972 h 6858000"/>
              <a:gd name="connsiteX619" fmla="*/ 6382638 w 12203753"/>
              <a:gd name="connsiteY619" fmla="*/ 6434343 h 6858000"/>
              <a:gd name="connsiteX620" fmla="*/ 5811914 w 12203753"/>
              <a:gd name="connsiteY620" fmla="*/ 6434343 h 6858000"/>
              <a:gd name="connsiteX621" fmla="*/ 5811979 w 12203753"/>
              <a:gd name="connsiteY621" fmla="*/ 6434343 h 6858000"/>
              <a:gd name="connsiteX622" fmla="*/ 5811965 w 12203753"/>
              <a:gd name="connsiteY622" fmla="*/ 6434366 h 6858000"/>
              <a:gd name="connsiteX623" fmla="*/ 5591444 w 12203753"/>
              <a:gd name="connsiteY623" fmla="*/ 6434343 h 6858000"/>
              <a:gd name="connsiteX624" fmla="*/ 5614067 w 12203753"/>
              <a:gd name="connsiteY624" fmla="*/ 6473479 h 6858000"/>
              <a:gd name="connsiteX625" fmla="*/ 5518332 w 12203753"/>
              <a:gd name="connsiteY625" fmla="*/ 6536008 h 6858000"/>
              <a:gd name="connsiteX626" fmla="*/ 5416289 w 12203753"/>
              <a:gd name="connsiteY626" fmla="*/ 6587702 h 6858000"/>
              <a:gd name="connsiteX627" fmla="*/ 5393662 w 12203753"/>
              <a:gd name="connsiteY627" fmla="*/ 6548502 h 6858000"/>
              <a:gd name="connsiteX628" fmla="*/ 5393724 w 12203753"/>
              <a:gd name="connsiteY628" fmla="*/ 6548502 h 6858000"/>
              <a:gd name="connsiteX629" fmla="*/ 5489459 w 12203753"/>
              <a:gd name="connsiteY629" fmla="*/ 6485972 h 6858000"/>
              <a:gd name="connsiteX630" fmla="*/ 5591444 w 12203753"/>
              <a:gd name="connsiteY630" fmla="*/ 6434343 h 6858000"/>
              <a:gd name="connsiteX631" fmla="*/ 5020783 w 12203753"/>
              <a:gd name="connsiteY631" fmla="*/ 6434343 h 6858000"/>
              <a:gd name="connsiteX632" fmla="*/ 5020848 w 12203753"/>
              <a:gd name="connsiteY632" fmla="*/ 6434343 h 6858000"/>
              <a:gd name="connsiteX633" fmla="*/ 5020837 w 12203753"/>
              <a:gd name="connsiteY633" fmla="*/ 6434366 h 6858000"/>
              <a:gd name="connsiteX634" fmla="*/ 4800366 w 12203753"/>
              <a:gd name="connsiteY634" fmla="*/ 6434343 h 6858000"/>
              <a:gd name="connsiteX635" fmla="*/ 4822988 w 12203753"/>
              <a:gd name="connsiteY635" fmla="*/ 6473479 h 6858000"/>
              <a:gd name="connsiteX636" fmla="*/ 4727254 w 12203753"/>
              <a:gd name="connsiteY636" fmla="*/ 6536008 h 6858000"/>
              <a:gd name="connsiteX637" fmla="*/ 4625211 w 12203753"/>
              <a:gd name="connsiteY637" fmla="*/ 6587702 h 6858000"/>
              <a:gd name="connsiteX638" fmla="*/ 4602581 w 12203753"/>
              <a:gd name="connsiteY638" fmla="*/ 6548502 h 6858000"/>
              <a:gd name="connsiteX639" fmla="*/ 4602649 w 12203753"/>
              <a:gd name="connsiteY639" fmla="*/ 6548502 h 6858000"/>
              <a:gd name="connsiteX640" fmla="*/ 4698380 w 12203753"/>
              <a:gd name="connsiteY640" fmla="*/ 6485972 h 6858000"/>
              <a:gd name="connsiteX641" fmla="*/ 4800366 w 12203753"/>
              <a:gd name="connsiteY641" fmla="*/ 6434343 h 6858000"/>
              <a:gd name="connsiteX642" fmla="*/ 4229702 w 12203753"/>
              <a:gd name="connsiteY642" fmla="*/ 6434343 h 6858000"/>
              <a:gd name="connsiteX643" fmla="*/ 4229764 w 12203753"/>
              <a:gd name="connsiteY643" fmla="*/ 6434343 h 6858000"/>
              <a:gd name="connsiteX644" fmla="*/ 4229752 w 12203753"/>
              <a:gd name="connsiteY644" fmla="*/ 6434366 h 6858000"/>
              <a:gd name="connsiteX645" fmla="*/ 4009303 w 12203753"/>
              <a:gd name="connsiteY645" fmla="*/ 6434343 h 6858000"/>
              <a:gd name="connsiteX646" fmla="*/ 4031930 w 12203753"/>
              <a:gd name="connsiteY646" fmla="*/ 6473479 h 6858000"/>
              <a:gd name="connsiteX647" fmla="*/ 3936200 w 12203753"/>
              <a:gd name="connsiteY647" fmla="*/ 6536008 h 6858000"/>
              <a:gd name="connsiteX648" fmla="*/ 3834153 w 12203753"/>
              <a:gd name="connsiteY648" fmla="*/ 6587702 h 6858000"/>
              <a:gd name="connsiteX649" fmla="*/ 3811524 w 12203753"/>
              <a:gd name="connsiteY649" fmla="*/ 6548502 h 6858000"/>
              <a:gd name="connsiteX650" fmla="*/ 3811587 w 12203753"/>
              <a:gd name="connsiteY650" fmla="*/ 6548502 h 6858000"/>
              <a:gd name="connsiteX651" fmla="*/ 3907323 w 12203753"/>
              <a:gd name="connsiteY651" fmla="*/ 6485972 h 6858000"/>
              <a:gd name="connsiteX652" fmla="*/ 4009303 w 12203753"/>
              <a:gd name="connsiteY652" fmla="*/ 6434343 h 6858000"/>
              <a:gd name="connsiteX653" fmla="*/ 3438650 w 12203753"/>
              <a:gd name="connsiteY653" fmla="*/ 6434343 h 6858000"/>
              <a:gd name="connsiteX654" fmla="*/ 3438713 w 12203753"/>
              <a:gd name="connsiteY654" fmla="*/ 6434343 h 6858000"/>
              <a:gd name="connsiteX655" fmla="*/ 3438701 w 12203753"/>
              <a:gd name="connsiteY655" fmla="*/ 6434366 h 6858000"/>
              <a:gd name="connsiteX656" fmla="*/ 3218179 w 12203753"/>
              <a:gd name="connsiteY656" fmla="*/ 6434343 h 6858000"/>
              <a:gd name="connsiteX657" fmla="*/ 3240807 w 12203753"/>
              <a:gd name="connsiteY657" fmla="*/ 6473479 h 6858000"/>
              <a:gd name="connsiteX658" fmla="*/ 3145079 w 12203753"/>
              <a:gd name="connsiteY658" fmla="*/ 6536008 h 6858000"/>
              <a:gd name="connsiteX659" fmla="*/ 3043026 w 12203753"/>
              <a:gd name="connsiteY659" fmla="*/ 6587702 h 6858000"/>
              <a:gd name="connsiteX660" fmla="*/ 3020398 w 12203753"/>
              <a:gd name="connsiteY660" fmla="*/ 6548502 h 6858000"/>
              <a:gd name="connsiteX661" fmla="*/ 3020464 w 12203753"/>
              <a:gd name="connsiteY661" fmla="*/ 6548502 h 6858000"/>
              <a:gd name="connsiteX662" fmla="*/ 3116202 w 12203753"/>
              <a:gd name="connsiteY662" fmla="*/ 6485972 h 6858000"/>
              <a:gd name="connsiteX663" fmla="*/ 3218179 w 12203753"/>
              <a:gd name="connsiteY663" fmla="*/ 6434343 h 6858000"/>
              <a:gd name="connsiteX664" fmla="*/ 2647521 w 12203753"/>
              <a:gd name="connsiteY664" fmla="*/ 6434343 h 6858000"/>
              <a:gd name="connsiteX665" fmla="*/ 2647585 w 12203753"/>
              <a:gd name="connsiteY665" fmla="*/ 6434343 h 6858000"/>
              <a:gd name="connsiteX666" fmla="*/ 2647573 w 12203753"/>
              <a:gd name="connsiteY666" fmla="*/ 6434366 h 6858000"/>
              <a:gd name="connsiteX667" fmla="*/ 2427105 w 12203753"/>
              <a:gd name="connsiteY667" fmla="*/ 6434343 h 6858000"/>
              <a:gd name="connsiteX668" fmla="*/ 2449735 w 12203753"/>
              <a:gd name="connsiteY668" fmla="*/ 6473479 h 6858000"/>
              <a:gd name="connsiteX669" fmla="*/ 2353993 w 12203753"/>
              <a:gd name="connsiteY669" fmla="*/ 6536008 h 6858000"/>
              <a:gd name="connsiteX670" fmla="*/ 2251951 w 12203753"/>
              <a:gd name="connsiteY670" fmla="*/ 6587702 h 6858000"/>
              <a:gd name="connsiteX671" fmla="*/ 2229324 w 12203753"/>
              <a:gd name="connsiteY671" fmla="*/ 6548502 h 6858000"/>
              <a:gd name="connsiteX672" fmla="*/ 2229387 w 12203753"/>
              <a:gd name="connsiteY672" fmla="*/ 6548502 h 6858000"/>
              <a:gd name="connsiteX673" fmla="*/ 2325122 w 12203753"/>
              <a:gd name="connsiteY673" fmla="*/ 6485972 h 6858000"/>
              <a:gd name="connsiteX674" fmla="*/ 2427105 w 12203753"/>
              <a:gd name="connsiteY674" fmla="*/ 6434343 h 6858000"/>
              <a:gd name="connsiteX675" fmla="*/ 1856390 w 12203753"/>
              <a:gd name="connsiteY675" fmla="*/ 6434343 h 6858000"/>
              <a:gd name="connsiteX676" fmla="*/ 1856455 w 12203753"/>
              <a:gd name="connsiteY676" fmla="*/ 6434343 h 6858000"/>
              <a:gd name="connsiteX677" fmla="*/ 1856440 w 12203753"/>
              <a:gd name="connsiteY677" fmla="*/ 6434366 h 6858000"/>
              <a:gd name="connsiteX678" fmla="*/ 1635980 w 12203753"/>
              <a:gd name="connsiteY678" fmla="*/ 6434343 h 6858000"/>
              <a:gd name="connsiteX679" fmla="*/ 1658607 w 12203753"/>
              <a:gd name="connsiteY679" fmla="*/ 6473479 h 6858000"/>
              <a:gd name="connsiteX680" fmla="*/ 1562870 w 12203753"/>
              <a:gd name="connsiteY680" fmla="*/ 6536008 h 6858000"/>
              <a:gd name="connsiteX681" fmla="*/ 1460821 w 12203753"/>
              <a:gd name="connsiteY681" fmla="*/ 6587702 h 6858000"/>
              <a:gd name="connsiteX682" fmla="*/ 1438196 w 12203753"/>
              <a:gd name="connsiteY682" fmla="*/ 6548502 h 6858000"/>
              <a:gd name="connsiteX683" fmla="*/ 1438259 w 12203753"/>
              <a:gd name="connsiteY683" fmla="*/ 6548502 h 6858000"/>
              <a:gd name="connsiteX684" fmla="*/ 1533997 w 12203753"/>
              <a:gd name="connsiteY684" fmla="*/ 6485972 h 6858000"/>
              <a:gd name="connsiteX685" fmla="*/ 1635980 w 12203753"/>
              <a:gd name="connsiteY685" fmla="*/ 6434343 h 6858000"/>
              <a:gd name="connsiteX686" fmla="*/ 1065317 w 12203753"/>
              <a:gd name="connsiteY686" fmla="*/ 6434343 h 6858000"/>
              <a:gd name="connsiteX687" fmla="*/ 1065382 w 12203753"/>
              <a:gd name="connsiteY687" fmla="*/ 6434343 h 6858000"/>
              <a:gd name="connsiteX688" fmla="*/ 1065369 w 12203753"/>
              <a:gd name="connsiteY688" fmla="*/ 6434366 h 6858000"/>
              <a:gd name="connsiteX689" fmla="*/ 844900 w 12203753"/>
              <a:gd name="connsiteY689" fmla="*/ 6434343 h 6858000"/>
              <a:gd name="connsiteX690" fmla="*/ 867526 w 12203753"/>
              <a:gd name="connsiteY690" fmla="*/ 6473479 h 6858000"/>
              <a:gd name="connsiteX691" fmla="*/ 771791 w 12203753"/>
              <a:gd name="connsiteY691" fmla="*/ 6536008 h 6858000"/>
              <a:gd name="connsiteX692" fmla="*/ 669744 w 12203753"/>
              <a:gd name="connsiteY692" fmla="*/ 6587702 h 6858000"/>
              <a:gd name="connsiteX693" fmla="*/ 647116 w 12203753"/>
              <a:gd name="connsiteY693" fmla="*/ 6548502 h 6858000"/>
              <a:gd name="connsiteX694" fmla="*/ 742854 w 12203753"/>
              <a:gd name="connsiteY694" fmla="*/ 6485972 h 6858000"/>
              <a:gd name="connsiteX695" fmla="*/ 844900 w 12203753"/>
              <a:gd name="connsiteY695" fmla="*/ 6434343 h 6858000"/>
              <a:gd name="connsiteX696" fmla="*/ 274178 w 12203753"/>
              <a:gd name="connsiteY696" fmla="*/ 6434343 h 6858000"/>
              <a:gd name="connsiteX697" fmla="*/ 274242 w 12203753"/>
              <a:gd name="connsiteY697" fmla="*/ 6434343 h 6858000"/>
              <a:gd name="connsiteX698" fmla="*/ 274229 w 12203753"/>
              <a:gd name="connsiteY698" fmla="*/ 6434366 h 6858000"/>
              <a:gd name="connsiteX699" fmla="*/ 53706 w 12203753"/>
              <a:gd name="connsiteY699" fmla="*/ 6434343 h 6858000"/>
              <a:gd name="connsiteX700" fmla="*/ 76333 w 12203753"/>
              <a:gd name="connsiteY700" fmla="*/ 6473479 h 6858000"/>
              <a:gd name="connsiteX701" fmla="*/ 48496 w 12203753"/>
              <a:gd name="connsiteY701" fmla="*/ 6493199 h 6858000"/>
              <a:gd name="connsiteX702" fmla="*/ 0 w 12203753"/>
              <a:gd name="connsiteY702" fmla="*/ 6523775 h 6858000"/>
              <a:gd name="connsiteX703" fmla="*/ 0 w 12203753"/>
              <a:gd name="connsiteY703" fmla="*/ 6460561 h 6858000"/>
              <a:gd name="connsiteX704" fmla="*/ 22745 w 12203753"/>
              <a:gd name="connsiteY704" fmla="*/ 6448589 h 6858000"/>
              <a:gd name="connsiteX705" fmla="*/ 53706 w 12203753"/>
              <a:gd name="connsiteY705" fmla="*/ 6434343 h 6858000"/>
              <a:gd name="connsiteX706" fmla="*/ 11612572 w 12203753"/>
              <a:gd name="connsiteY706" fmla="*/ 6282642 h 6858000"/>
              <a:gd name="connsiteX707" fmla="*/ 11657764 w 12203753"/>
              <a:gd name="connsiteY707" fmla="*/ 6282642 h 6858000"/>
              <a:gd name="connsiteX708" fmla="*/ 11664075 w 12203753"/>
              <a:gd name="connsiteY708" fmla="*/ 6396864 h 6858000"/>
              <a:gd name="connsiteX709" fmla="*/ 11657764 w 12203753"/>
              <a:gd name="connsiteY709" fmla="*/ 6511023 h 6858000"/>
              <a:gd name="connsiteX710" fmla="*/ 11612572 w 12203753"/>
              <a:gd name="connsiteY710" fmla="*/ 6511023 h 6858000"/>
              <a:gd name="connsiteX711" fmla="*/ 11606262 w 12203753"/>
              <a:gd name="connsiteY711" fmla="*/ 6396864 h 6858000"/>
              <a:gd name="connsiteX712" fmla="*/ 11612572 w 12203753"/>
              <a:gd name="connsiteY712" fmla="*/ 6282642 h 6858000"/>
              <a:gd name="connsiteX713" fmla="*/ 10821431 w 12203753"/>
              <a:gd name="connsiteY713" fmla="*/ 6282642 h 6858000"/>
              <a:gd name="connsiteX714" fmla="*/ 10866623 w 12203753"/>
              <a:gd name="connsiteY714" fmla="*/ 6282642 h 6858000"/>
              <a:gd name="connsiteX715" fmla="*/ 10872933 w 12203753"/>
              <a:gd name="connsiteY715" fmla="*/ 6396864 h 6858000"/>
              <a:gd name="connsiteX716" fmla="*/ 10866623 w 12203753"/>
              <a:gd name="connsiteY716" fmla="*/ 6511023 h 6858000"/>
              <a:gd name="connsiteX717" fmla="*/ 10821431 w 12203753"/>
              <a:gd name="connsiteY717" fmla="*/ 6511023 h 6858000"/>
              <a:gd name="connsiteX718" fmla="*/ 10815121 w 12203753"/>
              <a:gd name="connsiteY718" fmla="*/ 6396864 h 6858000"/>
              <a:gd name="connsiteX719" fmla="*/ 10821431 w 12203753"/>
              <a:gd name="connsiteY719" fmla="*/ 6282642 h 6858000"/>
              <a:gd name="connsiteX720" fmla="*/ 10030289 w 12203753"/>
              <a:gd name="connsiteY720" fmla="*/ 6282642 h 6858000"/>
              <a:gd name="connsiteX721" fmla="*/ 10075544 w 12203753"/>
              <a:gd name="connsiteY721" fmla="*/ 6282642 h 6858000"/>
              <a:gd name="connsiteX722" fmla="*/ 10081791 w 12203753"/>
              <a:gd name="connsiteY722" fmla="*/ 6396864 h 6858000"/>
              <a:gd name="connsiteX723" fmla="*/ 10075544 w 12203753"/>
              <a:gd name="connsiteY723" fmla="*/ 6511023 h 6858000"/>
              <a:gd name="connsiteX724" fmla="*/ 10030289 w 12203753"/>
              <a:gd name="connsiteY724" fmla="*/ 6511023 h 6858000"/>
              <a:gd name="connsiteX725" fmla="*/ 10023979 w 12203753"/>
              <a:gd name="connsiteY725" fmla="*/ 6396864 h 6858000"/>
              <a:gd name="connsiteX726" fmla="*/ 10030289 w 12203753"/>
              <a:gd name="connsiteY726" fmla="*/ 6282642 h 6858000"/>
              <a:gd name="connsiteX727" fmla="*/ 9239147 w 12203753"/>
              <a:gd name="connsiteY727" fmla="*/ 6282642 h 6858000"/>
              <a:gd name="connsiteX728" fmla="*/ 9284403 w 12203753"/>
              <a:gd name="connsiteY728" fmla="*/ 6282642 h 6858000"/>
              <a:gd name="connsiteX729" fmla="*/ 9290649 w 12203753"/>
              <a:gd name="connsiteY729" fmla="*/ 6396864 h 6858000"/>
              <a:gd name="connsiteX730" fmla="*/ 9284403 w 12203753"/>
              <a:gd name="connsiteY730" fmla="*/ 6511023 h 6858000"/>
              <a:gd name="connsiteX731" fmla="*/ 9239147 w 12203753"/>
              <a:gd name="connsiteY731" fmla="*/ 6511023 h 6858000"/>
              <a:gd name="connsiteX732" fmla="*/ 9232901 w 12203753"/>
              <a:gd name="connsiteY732" fmla="*/ 6396864 h 6858000"/>
              <a:gd name="connsiteX733" fmla="*/ 9239147 w 12203753"/>
              <a:gd name="connsiteY733" fmla="*/ 6282642 h 6858000"/>
              <a:gd name="connsiteX734" fmla="*/ 8448006 w 12203753"/>
              <a:gd name="connsiteY734" fmla="*/ 6282642 h 6858000"/>
              <a:gd name="connsiteX735" fmla="*/ 8493262 w 12203753"/>
              <a:gd name="connsiteY735" fmla="*/ 6282642 h 6858000"/>
              <a:gd name="connsiteX736" fmla="*/ 8499508 w 12203753"/>
              <a:gd name="connsiteY736" fmla="*/ 6396864 h 6858000"/>
              <a:gd name="connsiteX737" fmla="*/ 8493262 w 12203753"/>
              <a:gd name="connsiteY737" fmla="*/ 6511023 h 6858000"/>
              <a:gd name="connsiteX738" fmla="*/ 8448006 w 12203753"/>
              <a:gd name="connsiteY738" fmla="*/ 6511023 h 6858000"/>
              <a:gd name="connsiteX739" fmla="*/ 8441760 w 12203753"/>
              <a:gd name="connsiteY739" fmla="*/ 6396864 h 6858000"/>
              <a:gd name="connsiteX740" fmla="*/ 8448006 w 12203753"/>
              <a:gd name="connsiteY740" fmla="*/ 6282642 h 6858000"/>
              <a:gd name="connsiteX741" fmla="*/ 7656865 w 12203753"/>
              <a:gd name="connsiteY741" fmla="*/ 6282642 h 6858000"/>
              <a:gd name="connsiteX742" fmla="*/ 7702121 w 12203753"/>
              <a:gd name="connsiteY742" fmla="*/ 6282642 h 6858000"/>
              <a:gd name="connsiteX743" fmla="*/ 7708431 w 12203753"/>
              <a:gd name="connsiteY743" fmla="*/ 6396864 h 6858000"/>
              <a:gd name="connsiteX744" fmla="*/ 7702121 w 12203753"/>
              <a:gd name="connsiteY744" fmla="*/ 6511023 h 6858000"/>
              <a:gd name="connsiteX745" fmla="*/ 7656865 w 12203753"/>
              <a:gd name="connsiteY745" fmla="*/ 6511023 h 6858000"/>
              <a:gd name="connsiteX746" fmla="*/ 7650619 w 12203753"/>
              <a:gd name="connsiteY746" fmla="*/ 6396864 h 6858000"/>
              <a:gd name="connsiteX747" fmla="*/ 7656865 w 12203753"/>
              <a:gd name="connsiteY747" fmla="*/ 6282642 h 6858000"/>
              <a:gd name="connsiteX748" fmla="*/ 6865787 w 12203753"/>
              <a:gd name="connsiteY748" fmla="*/ 6282642 h 6858000"/>
              <a:gd name="connsiteX749" fmla="*/ 6910979 w 12203753"/>
              <a:gd name="connsiteY749" fmla="*/ 6282642 h 6858000"/>
              <a:gd name="connsiteX750" fmla="*/ 6917290 w 12203753"/>
              <a:gd name="connsiteY750" fmla="*/ 6396864 h 6858000"/>
              <a:gd name="connsiteX751" fmla="*/ 6910979 w 12203753"/>
              <a:gd name="connsiteY751" fmla="*/ 6511023 h 6858000"/>
              <a:gd name="connsiteX752" fmla="*/ 6865787 w 12203753"/>
              <a:gd name="connsiteY752" fmla="*/ 6511023 h 6858000"/>
              <a:gd name="connsiteX753" fmla="*/ 6859477 w 12203753"/>
              <a:gd name="connsiteY753" fmla="*/ 6396864 h 6858000"/>
              <a:gd name="connsiteX754" fmla="*/ 6865787 w 12203753"/>
              <a:gd name="connsiteY754" fmla="*/ 6282642 h 6858000"/>
              <a:gd name="connsiteX755" fmla="*/ 6074648 w 12203753"/>
              <a:gd name="connsiteY755" fmla="*/ 6282642 h 6858000"/>
              <a:gd name="connsiteX756" fmla="*/ 6119901 w 12203753"/>
              <a:gd name="connsiteY756" fmla="*/ 6282642 h 6858000"/>
              <a:gd name="connsiteX757" fmla="*/ 6126212 w 12203753"/>
              <a:gd name="connsiteY757" fmla="*/ 6396864 h 6858000"/>
              <a:gd name="connsiteX758" fmla="*/ 6119901 w 12203753"/>
              <a:gd name="connsiteY758" fmla="*/ 6511023 h 6858000"/>
              <a:gd name="connsiteX759" fmla="*/ 6074648 w 12203753"/>
              <a:gd name="connsiteY759" fmla="*/ 6511023 h 6858000"/>
              <a:gd name="connsiteX760" fmla="*/ 6068337 w 12203753"/>
              <a:gd name="connsiteY760" fmla="*/ 6396864 h 6858000"/>
              <a:gd name="connsiteX761" fmla="*/ 6074648 w 12203753"/>
              <a:gd name="connsiteY761" fmla="*/ 6282642 h 6858000"/>
              <a:gd name="connsiteX762" fmla="*/ 5283517 w 12203753"/>
              <a:gd name="connsiteY762" fmla="*/ 6282642 h 6858000"/>
              <a:gd name="connsiteX763" fmla="*/ 5328774 w 12203753"/>
              <a:gd name="connsiteY763" fmla="*/ 6282642 h 6858000"/>
              <a:gd name="connsiteX764" fmla="*/ 5335084 w 12203753"/>
              <a:gd name="connsiteY764" fmla="*/ 6396864 h 6858000"/>
              <a:gd name="connsiteX765" fmla="*/ 5328774 w 12203753"/>
              <a:gd name="connsiteY765" fmla="*/ 6511023 h 6858000"/>
              <a:gd name="connsiteX766" fmla="*/ 5283517 w 12203753"/>
              <a:gd name="connsiteY766" fmla="*/ 6511023 h 6858000"/>
              <a:gd name="connsiteX767" fmla="*/ 5277271 w 12203753"/>
              <a:gd name="connsiteY767" fmla="*/ 6396864 h 6858000"/>
              <a:gd name="connsiteX768" fmla="*/ 5283517 w 12203753"/>
              <a:gd name="connsiteY768" fmla="*/ 6282642 h 6858000"/>
              <a:gd name="connsiteX769" fmla="*/ 4492377 w 12203753"/>
              <a:gd name="connsiteY769" fmla="*/ 6282642 h 6858000"/>
              <a:gd name="connsiteX770" fmla="*/ 4537632 w 12203753"/>
              <a:gd name="connsiteY770" fmla="*/ 6282642 h 6858000"/>
              <a:gd name="connsiteX771" fmla="*/ 4543944 w 12203753"/>
              <a:gd name="connsiteY771" fmla="*/ 6396864 h 6858000"/>
              <a:gd name="connsiteX772" fmla="*/ 4537632 w 12203753"/>
              <a:gd name="connsiteY772" fmla="*/ 6511023 h 6858000"/>
              <a:gd name="connsiteX773" fmla="*/ 4492377 w 12203753"/>
              <a:gd name="connsiteY773" fmla="*/ 6511023 h 6858000"/>
              <a:gd name="connsiteX774" fmla="*/ 4486066 w 12203753"/>
              <a:gd name="connsiteY774" fmla="*/ 6396864 h 6858000"/>
              <a:gd name="connsiteX775" fmla="*/ 4492377 w 12203753"/>
              <a:gd name="connsiteY775" fmla="*/ 6282642 h 6858000"/>
              <a:gd name="connsiteX776" fmla="*/ 3701387 w 12203753"/>
              <a:gd name="connsiteY776" fmla="*/ 6282642 h 6858000"/>
              <a:gd name="connsiteX777" fmla="*/ 3746640 w 12203753"/>
              <a:gd name="connsiteY777" fmla="*/ 6282642 h 6858000"/>
              <a:gd name="connsiteX778" fmla="*/ 3752950 w 12203753"/>
              <a:gd name="connsiteY778" fmla="*/ 6396864 h 6858000"/>
              <a:gd name="connsiteX779" fmla="*/ 3746640 w 12203753"/>
              <a:gd name="connsiteY779" fmla="*/ 6511023 h 6858000"/>
              <a:gd name="connsiteX780" fmla="*/ 3701387 w 12203753"/>
              <a:gd name="connsiteY780" fmla="*/ 6511023 h 6858000"/>
              <a:gd name="connsiteX781" fmla="*/ 3695140 w 12203753"/>
              <a:gd name="connsiteY781" fmla="*/ 6396864 h 6858000"/>
              <a:gd name="connsiteX782" fmla="*/ 3701387 w 12203753"/>
              <a:gd name="connsiteY782" fmla="*/ 6282642 h 6858000"/>
              <a:gd name="connsiteX783" fmla="*/ 2910259 w 12203753"/>
              <a:gd name="connsiteY783" fmla="*/ 6282642 h 6858000"/>
              <a:gd name="connsiteX784" fmla="*/ 2955512 w 12203753"/>
              <a:gd name="connsiteY784" fmla="*/ 6282642 h 6858000"/>
              <a:gd name="connsiteX785" fmla="*/ 2961822 w 12203753"/>
              <a:gd name="connsiteY785" fmla="*/ 6396864 h 6858000"/>
              <a:gd name="connsiteX786" fmla="*/ 2955512 w 12203753"/>
              <a:gd name="connsiteY786" fmla="*/ 6511023 h 6858000"/>
              <a:gd name="connsiteX787" fmla="*/ 2910259 w 12203753"/>
              <a:gd name="connsiteY787" fmla="*/ 6511023 h 6858000"/>
              <a:gd name="connsiteX788" fmla="*/ 2904013 w 12203753"/>
              <a:gd name="connsiteY788" fmla="*/ 6396864 h 6858000"/>
              <a:gd name="connsiteX789" fmla="*/ 2910259 w 12203753"/>
              <a:gd name="connsiteY789" fmla="*/ 6282642 h 6858000"/>
              <a:gd name="connsiteX790" fmla="*/ 2119119 w 12203753"/>
              <a:gd name="connsiteY790" fmla="*/ 6282642 h 6858000"/>
              <a:gd name="connsiteX791" fmla="*/ 2164366 w 12203753"/>
              <a:gd name="connsiteY791" fmla="*/ 6282642 h 6858000"/>
              <a:gd name="connsiteX792" fmla="*/ 2170679 w 12203753"/>
              <a:gd name="connsiteY792" fmla="*/ 6396864 h 6858000"/>
              <a:gd name="connsiteX793" fmla="*/ 2164366 w 12203753"/>
              <a:gd name="connsiteY793" fmla="*/ 6511023 h 6858000"/>
              <a:gd name="connsiteX794" fmla="*/ 2119119 w 12203753"/>
              <a:gd name="connsiteY794" fmla="*/ 6511023 h 6858000"/>
              <a:gd name="connsiteX795" fmla="*/ 2112868 w 12203753"/>
              <a:gd name="connsiteY795" fmla="*/ 6396864 h 6858000"/>
              <a:gd name="connsiteX796" fmla="*/ 2119119 w 12203753"/>
              <a:gd name="connsiteY796" fmla="*/ 6282642 h 6858000"/>
              <a:gd name="connsiteX797" fmla="*/ 1327990 w 12203753"/>
              <a:gd name="connsiteY797" fmla="*/ 6282642 h 6858000"/>
              <a:gd name="connsiteX798" fmla="*/ 1373245 w 12203753"/>
              <a:gd name="connsiteY798" fmla="*/ 6282642 h 6858000"/>
              <a:gd name="connsiteX799" fmla="*/ 1379556 w 12203753"/>
              <a:gd name="connsiteY799" fmla="*/ 6396864 h 6858000"/>
              <a:gd name="connsiteX800" fmla="*/ 1373245 w 12203753"/>
              <a:gd name="connsiteY800" fmla="*/ 6511023 h 6858000"/>
              <a:gd name="connsiteX801" fmla="*/ 1327990 w 12203753"/>
              <a:gd name="connsiteY801" fmla="*/ 6511023 h 6858000"/>
              <a:gd name="connsiteX802" fmla="*/ 1321744 w 12203753"/>
              <a:gd name="connsiteY802" fmla="*/ 6396864 h 6858000"/>
              <a:gd name="connsiteX803" fmla="*/ 1327990 w 12203753"/>
              <a:gd name="connsiteY803" fmla="*/ 6282642 h 6858000"/>
              <a:gd name="connsiteX804" fmla="*/ 536912 w 12203753"/>
              <a:gd name="connsiteY804" fmla="*/ 6282642 h 6858000"/>
              <a:gd name="connsiteX805" fmla="*/ 582167 w 12203753"/>
              <a:gd name="connsiteY805" fmla="*/ 6282642 h 6858000"/>
              <a:gd name="connsiteX806" fmla="*/ 588477 w 12203753"/>
              <a:gd name="connsiteY806" fmla="*/ 6396864 h 6858000"/>
              <a:gd name="connsiteX807" fmla="*/ 582167 w 12203753"/>
              <a:gd name="connsiteY807" fmla="*/ 6511023 h 6858000"/>
              <a:gd name="connsiteX808" fmla="*/ 536912 w 12203753"/>
              <a:gd name="connsiteY808" fmla="*/ 6511023 h 6858000"/>
              <a:gd name="connsiteX809" fmla="*/ 530665 w 12203753"/>
              <a:gd name="connsiteY809" fmla="*/ 6396864 h 6858000"/>
              <a:gd name="connsiteX810" fmla="*/ 536912 w 12203753"/>
              <a:gd name="connsiteY810" fmla="*/ 6282642 h 6858000"/>
              <a:gd name="connsiteX811" fmla="*/ 0 w 12203753"/>
              <a:gd name="connsiteY811" fmla="*/ 6269792 h 6858000"/>
              <a:gd name="connsiteX812" fmla="*/ 48559 w 12203753"/>
              <a:gd name="connsiteY812" fmla="*/ 6300425 h 6858000"/>
              <a:gd name="connsiteX813" fmla="*/ 76396 w 12203753"/>
              <a:gd name="connsiteY813" fmla="*/ 6320121 h 6858000"/>
              <a:gd name="connsiteX814" fmla="*/ 53769 w 12203753"/>
              <a:gd name="connsiteY814" fmla="*/ 6359321 h 6858000"/>
              <a:gd name="connsiteX815" fmla="*/ 22784 w 12203753"/>
              <a:gd name="connsiteY815" fmla="*/ 6345075 h 6858000"/>
              <a:gd name="connsiteX816" fmla="*/ 0 w 12203753"/>
              <a:gd name="connsiteY816" fmla="*/ 6333078 h 6858000"/>
              <a:gd name="connsiteX817" fmla="*/ 12203753 w 12203753"/>
              <a:gd name="connsiteY817" fmla="*/ 6264170 h 6858000"/>
              <a:gd name="connsiteX818" fmla="*/ 12203753 w 12203753"/>
              <a:gd name="connsiteY818" fmla="*/ 6328402 h 6858000"/>
              <a:gd name="connsiteX819" fmla="*/ 12171908 w 12203753"/>
              <a:gd name="connsiteY819" fmla="*/ 6345170 h 6858000"/>
              <a:gd name="connsiteX820" fmla="*/ 12140914 w 12203753"/>
              <a:gd name="connsiteY820" fmla="*/ 6359448 h 6858000"/>
              <a:gd name="connsiteX821" fmla="*/ 12118286 w 12203753"/>
              <a:gd name="connsiteY821" fmla="*/ 6320248 h 6858000"/>
              <a:gd name="connsiteX822" fmla="*/ 12118286 w 12203753"/>
              <a:gd name="connsiteY822" fmla="*/ 6320185 h 6858000"/>
              <a:gd name="connsiteX823" fmla="*/ 12146132 w 12203753"/>
              <a:gd name="connsiteY823" fmla="*/ 6300490 h 6858000"/>
              <a:gd name="connsiteX824" fmla="*/ 11524930 w 12203753"/>
              <a:gd name="connsiteY824" fmla="*/ 6206026 h 6858000"/>
              <a:gd name="connsiteX825" fmla="*/ 11547558 w 12203753"/>
              <a:gd name="connsiteY825" fmla="*/ 6245226 h 6858000"/>
              <a:gd name="connsiteX826" fmla="*/ 11451820 w 12203753"/>
              <a:gd name="connsiteY826" fmla="*/ 6307755 h 6858000"/>
              <a:gd name="connsiteX827" fmla="*/ 11349836 w 12203753"/>
              <a:gd name="connsiteY827" fmla="*/ 6359448 h 6858000"/>
              <a:gd name="connsiteX828" fmla="*/ 11327208 w 12203753"/>
              <a:gd name="connsiteY828" fmla="*/ 6320248 h 6858000"/>
              <a:gd name="connsiteX829" fmla="*/ 11327208 w 12203753"/>
              <a:gd name="connsiteY829" fmla="*/ 6320185 h 6858000"/>
              <a:gd name="connsiteX830" fmla="*/ 11422946 w 12203753"/>
              <a:gd name="connsiteY830" fmla="*/ 6257656 h 6858000"/>
              <a:gd name="connsiteX831" fmla="*/ 11524930 w 12203753"/>
              <a:gd name="connsiteY831" fmla="*/ 6206026 h 6858000"/>
              <a:gd name="connsiteX832" fmla="*/ 10733788 w 12203753"/>
              <a:gd name="connsiteY832" fmla="*/ 6206026 h 6858000"/>
              <a:gd name="connsiteX833" fmla="*/ 10756416 w 12203753"/>
              <a:gd name="connsiteY833" fmla="*/ 6245226 h 6858000"/>
              <a:gd name="connsiteX834" fmla="*/ 10660678 w 12203753"/>
              <a:gd name="connsiteY834" fmla="*/ 6307755 h 6858000"/>
              <a:gd name="connsiteX835" fmla="*/ 10558694 w 12203753"/>
              <a:gd name="connsiteY835" fmla="*/ 6359448 h 6858000"/>
              <a:gd name="connsiteX836" fmla="*/ 10536066 w 12203753"/>
              <a:gd name="connsiteY836" fmla="*/ 6320248 h 6858000"/>
              <a:gd name="connsiteX837" fmla="*/ 10536066 w 12203753"/>
              <a:gd name="connsiteY837" fmla="*/ 6320185 h 6858000"/>
              <a:gd name="connsiteX838" fmla="*/ 10631804 w 12203753"/>
              <a:gd name="connsiteY838" fmla="*/ 6257656 h 6858000"/>
              <a:gd name="connsiteX839" fmla="*/ 10733788 w 12203753"/>
              <a:gd name="connsiteY839" fmla="*/ 6206026 h 6858000"/>
              <a:gd name="connsiteX840" fmla="*/ 9942711 w 12203753"/>
              <a:gd name="connsiteY840" fmla="*/ 6206026 h 6858000"/>
              <a:gd name="connsiteX841" fmla="*/ 9965339 w 12203753"/>
              <a:gd name="connsiteY841" fmla="*/ 6245226 h 6858000"/>
              <a:gd name="connsiteX842" fmla="*/ 9869601 w 12203753"/>
              <a:gd name="connsiteY842" fmla="*/ 6307755 h 6858000"/>
              <a:gd name="connsiteX843" fmla="*/ 9767553 w 12203753"/>
              <a:gd name="connsiteY843" fmla="*/ 6359448 h 6858000"/>
              <a:gd name="connsiteX844" fmla="*/ 9744925 w 12203753"/>
              <a:gd name="connsiteY844" fmla="*/ 6320248 h 6858000"/>
              <a:gd name="connsiteX845" fmla="*/ 9744925 w 12203753"/>
              <a:gd name="connsiteY845" fmla="*/ 6320185 h 6858000"/>
              <a:gd name="connsiteX846" fmla="*/ 9840663 w 12203753"/>
              <a:gd name="connsiteY846" fmla="*/ 6257656 h 6858000"/>
              <a:gd name="connsiteX847" fmla="*/ 9942711 w 12203753"/>
              <a:gd name="connsiteY847" fmla="*/ 6206026 h 6858000"/>
              <a:gd name="connsiteX848" fmla="*/ 9151570 w 12203753"/>
              <a:gd name="connsiteY848" fmla="*/ 6206026 h 6858000"/>
              <a:gd name="connsiteX849" fmla="*/ 9174198 w 12203753"/>
              <a:gd name="connsiteY849" fmla="*/ 6245226 h 6858000"/>
              <a:gd name="connsiteX850" fmla="*/ 9078460 w 12203753"/>
              <a:gd name="connsiteY850" fmla="*/ 6307755 h 6858000"/>
              <a:gd name="connsiteX851" fmla="*/ 8976412 w 12203753"/>
              <a:gd name="connsiteY851" fmla="*/ 6359448 h 6858000"/>
              <a:gd name="connsiteX852" fmla="*/ 8953784 w 12203753"/>
              <a:gd name="connsiteY852" fmla="*/ 6320248 h 6858000"/>
              <a:gd name="connsiteX853" fmla="*/ 8953784 w 12203753"/>
              <a:gd name="connsiteY853" fmla="*/ 6320185 h 6858000"/>
              <a:gd name="connsiteX854" fmla="*/ 9049585 w 12203753"/>
              <a:gd name="connsiteY854" fmla="*/ 6257656 h 6858000"/>
              <a:gd name="connsiteX855" fmla="*/ 9151570 w 12203753"/>
              <a:gd name="connsiteY855" fmla="*/ 6206026 h 6858000"/>
              <a:gd name="connsiteX856" fmla="*/ 8360428 w 12203753"/>
              <a:gd name="connsiteY856" fmla="*/ 6206026 h 6858000"/>
              <a:gd name="connsiteX857" fmla="*/ 8383056 w 12203753"/>
              <a:gd name="connsiteY857" fmla="*/ 6245226 h 6858000"/>
              <a:gd name="connsiteX858" fmla="*/ 8287318 w 12203753"/>
              <a:gd name="connsiteY858" fmla="*/ 6307755 h 6858000"/>
              <a:gd name="connsiteX859" fmla="*/ 8185270 w 12203753"/>
              <a:gd name="connsiteY859" fmla="*/ 6359448 h 6858000"/>
              <a:gd name="connsiteX860" fmla="*/ 8162642 w 12203753"/>
              <a:gd name="connsiteY860" fmla="*/ 6320248 h 6858000"/>
              <a:gd name="connsiteX861" fmla="*/ 8162642 w 12203753"/>
              <a:gd name="connsiteY861" fmla="*/ 6320185 h 6858000"/>
              <a:gd name="connsiteX862" fmla="*/ 8258443 w 12203753"/>
              <a:gd name="connsiteY862" fmla="*/ 6257656 h 6858000"/>
              <a:gd name="connsiteX863" fmla="*/ 8360428 w 12203753"/>
              <a:gd name="connsiteY863" fmla="*/ 6206026 h 6858000"/>
              <a:gd name="connsiteX864" fmla="*/ 7569286 w 12203753"/>
              <a:gd name="connsiteY864" fmla="*/ 6206026 h 6858000"/>
              <a:gd name="connsiteX865" fmla="*/ 7591913 w 12203753"/>
              <a:gd name="connsiteY865" fmla="*/ 6245226 h 6858000"/>
              <a:gd name="connsiteX866" fmla="*/ 7496176 w 12203753"/>
              <a:gd name="connsiteY866" fmla="*/ 6307755 h 6858000"/>
              <a:gd name="connsiteX867" fmla="*/ 7394192 w 12203753"/>
              <a:gd name="connsiteY867" fmla="*/ 6359448 h 6858000"/>
              <a:gd name="connsiteX868" fmla="*/ 7371564 w 12203753"/>
              <a:gd name="connsiteY868" fmla="*/ 6320248 h 6858000"/>
              <a:gd name="connsiteX869" fmla="*/ 7371564 w 12203753"/>
              <a:gd name="connsiteY869" fmla="*/ 6320185 h 6858000"/>
              <a:gd name="connsiteX870" fmla="*/ 7467302 w 12203753"/>
              <a:gd name="connsiteY870" fmla="*/ 6257656 h 6858000"/>
              <a:gd name="connsiteX871" fmla="*/ 7569286 w 12203753"/>
              <a:gd name="connsiteY871" fmla="*/ 6206026 h 6858000"/>
              <a:gd name="connsiteX872" fmla="*/ 6778210 w 12203753"/>
              <a:gd name="connsiteY872" fmla="*/ 6206026 h 6858000"/>
              <a:gd name="connsiteX873" fmla="*/ 6800837 w 12203753"/>
              <a:gd name="connsiteY873" fmla="*/ 6245226 h 6858000"/>
              <a:gd name="connsiteX874" fmla="*/ 6705100 w 12203753"/>
              <a:gd name="connsiteY874" fmla="*/ 6307755 h 6858000"/>
              <a:gd name="connsiteX875" fmla="*/ 6603052 w 12203753"/>
              <a:gd name="connsiteY875" fmla="*/ 6359448 h 6858000"/>
              <a:gd name="connsiteX876" fmla="*/ 6580424 w 12203753"/>
              <a:gd name="connsiteY876" fmla="*/ 6320248 h 6858000"/>
              <a:gd name="connsiteX877" fmla="*/ 6580424 w 12203753"/>
              <a:gd name="connsiteY877" fmla="*/ 6320185 h 6858000"/>
              <a:gd name="connsiteX878" fmla="*/ 6676161 w 12203753"/>
              <a:gd name="connsiteY878" fmla="*/ 6257656 h 6858000"/>
              <a:gd name="connsiteX879" fmla="*/ 6778210 w 12203753"/>
              <a:gd name="connsiteY879" fmla="*/ 6206026 h 6858000"/>
              <a:gd name="connsiteX880" fmla="*/ 5987007 w 12203753"/>
              <a:gd name="connsiteY880" fmla="*/ 6206026 h 6858000"/>
              <a:gd name="connsiteX881" fmla="*/ 6009633 w 12203753"/>
              <a:gd name="connsiteY881" fmla="*/ 6245226 h 6858000"/>
              <a:gd name="connsiteX882" fmla="*/ 5913898 w 12203753"/>
              <a:gd name="connsiteY882" fmla="*/ 6307755 h 6858000"/>
              <a:gd name="connsiteX883" fmla="*/ 5811850 w 12203753"/>
              <a:gd name="connsiteY883" fmla="*/ 6359448 h 6858000"/>
              <a:gd name="connsiteX884" fmla="*/ 5789224 w 12203753"/>
              <a:gd name="connsiteY884" fmla="*/ 6320248 h 6858000"/>
              <a:gd name="connsiteX885" fmla="*/ 5789287 w 12203753"/>
              <a:gd name="connsiteY885" fmla="*/ 6320185 h 6858000"/>
              <a:gd name="connsiteX886" fmla="*/ 5885024 w 12203753"/>
              <a:gd name="connsiteY886" fmla="*/ 6257656 h 6858000"/>
              <a:gd name="connsiteX887" fmla="*/ 5987007 w 12203753"/>
              <a:gd name="connsiteY887" fmla="*/ 6206026 h 6858000"/>
              <a:gd name="connsiteX888" fmla="*/ 5195941 w 12203753"/>
              <a:gd name="connsiteY888" fmla="*/ 6206026 h 6858000"/>
              <a:gd name="connsiteX889" fmla="*/ 5218566 w 12203753"/>
              <a:gd name="connsiteY889" fmla="*/ 6245226 h 6858000"/>
              <a:gd name="connsiteX890" fmla="*/ 5122827 w 12203753"/>
              <a:gd name="connsiteY890" fmla="*/ 6307755 h 6858000"/>
              <a:gd name="connsiteX891" fmla="*/ 5020783 w 12203753"/>
              <a:gd name="connsiteY891" fmla="*/ 6359448 h 6858000"/>
              <a:gd name="connsiteX892" fmla="*/ 4998155 w 12203753"/>
              <a:gd name="connsiteY892" fmla="*/ 6320248 h 6858000"/>
              <a:gd name="connsiteX893" fmla="*/ 4998215 w 12203753"/>
              <a:gd name="connsiteY893" fmla="*/ 6320185 h 6858000"/>
              <a:gd name="connsiteX894" fmla="*/ 5093953 w 12203753"/>
              <a:gd name="connsiteY894" fmla="*/ 6257656 h 6858000"/>
              <a:gd name="connsiteX895" fmla="*/ 5195941 w 12203753"/>
              <a:gd name="connsiteY895" fmla="*/ 6206026 h 6858000"/>
              <a:gd name="connsiteX896" fmla="*/ 4404792 w 12203753"/>
              <a:gd name="connsiteY896" fmla="*/ 6206026 h 6858000"/>
              <a:gd name="connsiteX897" fmla="*/ 4427424 w 12203753"/>
              <a:gd name="connsiteY897" fmla="*/ 6245226 h 6858000"/>
              <a:gd name="connsiteX898" fmla="*/ 4331686 w 12203753"/>
              <a:gd name="connsiteY898" fmla="*/ 6307755 h 6858000"/>
              <a:gd name="connsiteX899" fmla="*/ 4229635 w 12203753"/>
              <a:gd name="connsiteY899" fmla="*/ 6359448 h 6858000"/>
              <a:gd name="connsiteX900" fmla="*/ 4207009 w 12203753"/>
              <a:gd name="connsiteY900" fmla="*/ 6320248 h 6858000"/>
              <a:gd name="connsiteX901" fmla="*/ 4207074 w 12203753"/>
              <a:gd name="connsiteY901" fmla="*/ 6320185 h 6858000"/>
              <a:gd name="connsiteX902" fmla="*/ 4302809 w 12203753"/>
              <a:gd name="connsiteY902" fmla="*/ 6257656 h 6858000"/>
              <a:gd name="connsiteX903" fmla="*/ 4404792 w 12203753"/>
              <a:gd name="connsiteY903" fmla="*/ 6206026 h 6858000"/>
              <a:gd name="connsiteX904" fmla="*/ 3613742 w 12203753"/>
              <a:gd name="connsiteY904" fmla="*/ 6206026 h 6858000"/>
              <a:gd name="connsiteX905" fmla="*/ 3636372 w 12203753"/>
              <a:gd name="connsiteY905" fmla="*/ 6245226 h 6858000"/>
              <a:gd name="connsiteX906" fmla="*/ 3540639 w 12203753"/>
              <a:gd name="connsiteY906" fmla="*/ 6307755 h 6858000"/>
              <a:gd name="connsiteX907" fmla="*/ 3438588 w 12203753"/>
              <a:gd name="connsiteY907" fmla="*/ 6359448 h 6858000"/>
              <a:gd name="connsiteX908" fmla="*/ 3415959 w 12203753"/>
              <a:gd name="connsiteY908" fmla="*/ 6320248 h 6858000"/>
              <a:gd name="connsiteX909" fmla="*/ 3416027 w 12203753"/>
              <a:gd name="connsiteY909" fmla="*/ 6320185 h 6858000"/>
              <a:gd name="connsiteX910" fmla="*/ 3511767 w 12203753"/>
              <a:gd name="connsiteY910" fmla="*/ 6257656 h 6858000"/>
              <a:gd name="connsiteX911" fmla="*/ 3613742 w 12203753"/>
              <a:gd name="connsiteY911" fmla="*/ 6206026 h 6858000"/>
              <a:gd name="connsiteX912" fmla="*/ 2822677 w 12203753"/>
              <a:gd name="connsiteY912" fmla="*/ 6206026 h 6858000"/>
              <a:gd name="connsiteX913" fmla="*/ 2845305 w 12203753"/>
              <a:gd name="connsiteY913" fmla="*/ 6245226 h 6858000"/>
              <a:gd name="connsiteX914" fmla="*/ 2749571 w 12203753"/>
              <a:gd name="connsiteY914" fmla="*/ 6307755 h 6858000"/>
              <a:gd name="connsiteX915" fmla="*/ 2647521 w 12203753"/>
              <a:gd name="connsiteY915" fmla="*/ 6359448 h 6858000"/>
              <a:gd name="connsiteX916" fmla="*/ 2624892 w 12203753"/>
              <a:gd name="connsiteY916" fmla="*/ 6320248 h 6858000"/>
              <a:gd name="connsiteX917" fmla="*/ 2624959 w 12203753"/>
              <a:gd name="connsiteY917" fmla="*/ 6320185 h 6858000"/>
              <a:gd name="connsiteX918" fmla="*/ 2720696 w 12203753"/>
              <a:gd name="connsiteY918" fmla="*/ 6257656 h 6858000"/>
              <a:gd name="connsiteX919" fmla="*/ 2822677 w 12203753"/>
              <a:gd name="connsiteY919" fmla="*/ 6206026 h 6858000"/>
              <a:gd name="connsiteX920" fmla="*/ 2031546 w 12203753"/>
              <a:gd name="connsiteY920" fmla="*/ 6206026 h 6858000"/>
              <a:gd name="connsiteX921" fmla="*/ 2054176 w 12203753"/>
              <a:gd name="connsiteY921" fmla="*/ 6245226 h 6858000"/>
              <a:gd name="connsiteX922" fmla="*/ 1958440 w 12203753"/>
              <a:gd name="connsiteY922" fmla="*/ 6307755 h 6858000"/>
              <a:gd name="connsiteX923" fmla="*/ 1856390 w 12203753"/>
              <a:gd name="connsiteY923" fmla="*/ 6359448 h 6858000"/>
              <a:gd name="connsiteX924" fmla="*/ 1833765 w 12203753"/>
              <a:gd name="connsiteY924" fmla="*/ 6320248 h 6858000"/>
              <a:gd name="connsiteX925" fmla="*/ 1833827 w 12203753"/>
              <a:gd name="connsiteY925" fmla="*/ 6320185 h 6858000"/>
              <a:gd name="connsiteX926" fmla="*/ 1929564 w 12203753"/>
              <a:gd name="connsiteY926" fmla="*/ 6257656 h 6858000"/>
              <a:gd name="connsiteX927" fmla="*/ 2031546 w 12203753"/>
              <a:gd name="connsiteY927" fmla="*/ 6206026 h 6858000"/>
              <a:gd name="connsiteX928" fmla="*/ 1240411 w 12203753"/>
              <a:gd name="connsiteY928" fmla="*/ 6206026 h 6858000"/>
              <a:gd name="connsiteX929" fmla="*/ 1263039 w 12203753"/>
              <a:gd name="connsiteY929" fmla="*/ 6245226 h 6858000"/>
              <a:gd name="connsiteX930" fmla="*/ 1167301 w 12203753"/>
              <a:gd name="connsiteY930" fmla="*/ 6307755 h 6858000"/>
              <a:gd name="connsiteX931" fmla="*/ 1065253 w 12203753"/>
              <a:gd name="connsiteY931" fmla="*/ 6359448 h 6858000"/>
              <a:gd name="connsiteX932" fmla="*/ 1042617 w 12203753"/>
              <a:gd name="connsiteY932" fmla="*/ 6320248 h 6858000"/>
              <a:gd name="connsiteX933" fmla="*/ 1042681 w 12203753"/>
              <a:gd name="connsiteY933" fmla="*/ 6320185 h 6858000"/>
              <a:gd name="connsiteX934" fmla="*/ 1138424 w 12203753"/>
              <a:gd name="connsiteY934" fmla="*/ 6257656 h 6858000"/>
              <a:gd name="connsiteX935" fmla="*/ 1240411 w 12203753"/>
              <a:gd name="connsiteY935" fmla="*/ 6206026 h 6858000"/>
              <a:gd name="connsiteX936" fmla="*/ 449268 w 12203753"/>
              <a:gd name="connsiteY936" fmla="*/ 6206026 h 6858000"/>
              <a:gd name="connsiteX937" fmla="*/ 471896 w 12203753"/>
              <a:gd name="connsiteY937" fmla="*/ 6245226 h 6858000"/>
              <a:gd name="connsiteX938" fmla="*/ 376162 w 12203753"/>
              <a:gd name="connsiteY938" fmla="*/ 6307755 h 6858000"/>
              <a:gd name="connsiteX939" fmla="*/ 274116 w 12203753"/>
              <a:gd name="connsiteY939" fmla="*/ 6359448 h 6858000"/>
              <a:gd name="connsiteX940" fmla="*/ 251487 w 12203753"/>
              <a:gd name="connsiteY940" fmla="*/ 6320248 h 6858000"/>
              <a:gd name="connsiteX941" fmla="*/ 251551 w 12203753"/>
              <a:gd name="connsiteY941" fmla="*/ 6320185 h 6858000"/>
              <a:gd name="connsiteX942" fmla="*/ 347288 w 12203753"/>
              <a:gd name="connsiteY942" fmla="*/ 6257656 h 6858000"/>
              <a:gd name="connsiteX943" fmla="*/ 449268 w 12203753"/>
              <a:gd name="connsiteY943" fmla="*/ 6206026 h 6858000"/>
              <a:gd name="connsiteX944" fmla="*/ 5416402 w 12203753"/>
              <a:gd name="connsiteY944" fmla="*/ 6205985 h 6858000"/>
              <a:gd name="connsiteX945" fmla="*/ 5424781 w 12203753"/>
              <a:gd name="connsiteY945" fmla="*/ 6209691 h 6858000"/>
              <a:gd name="connsiteX946" fmla="*/ 5518395 w 12203753"/>
              <a:gd name="connsiteY946" fmla="*/ 6257592 h 6858000"/>
              <a:gd name="connsiteX947" fmla="*/ 5614131 w 12203753"/>
              <a:gd name="connsiteY947" fmla="*/ 6320121 h 6858000"/>
              <a:gd name="connsiteX948" fmla="*/ 5591504 w 12203753"/>
              <a:gd name="connsiteY948" fmla="*/ 6359321 h 6858000"/>
              <a:gd name="connsiteX949" fmla="*/ 5489521 w 12203753"/>
              <a:gd name="connsiteY949" fmla="*/ 6307691 h 6858000"/>
              <a:gd name="connsiteX950" fmla="*/ 5393787 w 12203753"/>
              <a:gd name="connsiteY950" fmla="*/ 6245162 h 6858000"/>
              <a:gd name="connsiteX951" fmla="*/ 4625259 w 12203753"/>
              <a:gd name="connsiteY951" fmla="*/ 6205985 h 6858000"/>
              <a:gd name="connsiteX952" fmla="*/ 4633642 w 12203753"/>
              <a:gd name="connsiteY952" fmla="*/ 6209691 h 6858000"/>
              <a:gd name="connsiteX953" fmla="*/ 4727254 w 12203753"/>
              <a:gd name="connsiteY953" fmla="*/ 6257592 h 6858000"/>
              <a:gd name="connsiteX954" fmla="*/ 4822988 w 12203753"/>
              <a:gd name="connsiteY954" fmla="*/ 6320121 h 6858000"/>
              <a:gd name="connsiteX955" fmla="*/ 4800366 w 12203753"/>
              <a:gd name="connsiteY955" fmla="*/ 6359321 h 6858000"/>
              <a:gd name="connsiteX956" fmla="*/ 4698380 w 12203753"/>
              <a:gd name="connsiteY956" fmla="*/ 6307691 h 6858000"/>
              <a:gd name="connsiteX957" fmla="*/ 4602649 w 12203753"/>
              <a:gd name="connsiteY957" fmla="*/ 6245162 h 6858000"/>
              <a:gd name="connsiteX958" fmla="*/ 3834266 w 12203753"/>
              <a:gd name="connsiteY958" fmla="*/ 6205985 h 6858000"/>
              <a:gd name="connsiteX959" fmla="*/ 3842651 w 12203753"/>
              <a:gd name="connsiteY959" fmla="*/ 6209691 h 6858000"/>
              <a:gd name="connsiteX960" fmla="*/ 3936263 w 12203753"/>
              <a:gd name="connsiteY960" fmla="*/ 6257592 h 6858000"/>
              <a:gd name="connsiteX961" fmla="*/ 4031992 w 12203753"/>
              <a:gd name="connsiteY961" fmla="*/ 6320121 h 6858000"/>
              <a:gd name="connsiteX962" fmla="*/ 4009366 w 12203753"/>
              <a:gd name="connsiteY962" fmla="*/ 6359321 h 6858000"/>
              <a:gd name="connsiteX963" fmla="*/ 3907391 w 12203753"/>
              <a:gd name="connsiteY963" fmla="*/ 6307691 h 6858000"/>
              <a:gd name="connsiteX964" fmla="*/ 3811651 w 12203753"/>
              <a:gd name="connsiteY964" fmla="*/ 6245162 h 6858000"/>
              <a:gd name="connsiteX965" fmla="*/ 3043144 w 12203753"/>
              <a:gd name="connsiteY965" fmla="*/ 6205985 h 6858000"/>
              <a:gd name="connsiteX966" fmla="*/ 3051523 w 12203753"/>
              <a:gd name="connsiteY966" fmla="*/ 6209691 h 6858000"/>
              <a:gd name="connsiteX967" fmla="*/ 3145144 w 12203753"/>
              <a:gd name="connsiteY967" fmla="*/ 6257592 h 6858000"/>
              <a:gd name="connsiteX968" fmla="*/ 3240871 w 12203753"/>
              <a:gd name="connsiteY968" fmla="*/ 6320121 h 6858000"/>
              <a:gd name="connsiteX969" fmla="*/ 3218243 w 12203753"/>
              <a:gd name="connsiteY969" fmla="*/ 6359321 h 6858000"/>
              <a:gd name="connsiteX970" fmla="*/ 3116268 w 12203753"/>
              <a:gd name="connsiteY970" fmla="*/ 6307691 h 6858000"/>
              <a:gd name="connsiteX971" fmla="*/ 3020525 w 12203753"/>
              <a:gd name="connsiteY971" fmla="*/ 6245162 h 6858000"/>
              <a:gd name="connsiteX972" fmla="*/ 2252000 w 12203753"/>
              <a:gd name="connsiteY972" fmla="*/ 6205985 h 6858000"/>
              <a:gd name="connsiteX973" fmla="*/ 2260383 w 12203753"/>
              <a:gd name="connsiteY973" fmla="*/ 6209691 h 6858000"/>
              <a:gd name="connsiteX974" fmla="*/ 2353993 w 12203753"/>
              <a:gd name="connsiteY974" fmla="*/ 6257592 h 6858000"/>
              <a:gd name="connsiteX975" fmla="*/ 2449735 w 12203753"/>
              <a:gd name="connsiteY975" fmla="*/ 6320121 h 6858000"/>
              <a:gd name="connsiteX976" fmla="*/ 2427108 w 12203753"/>
              <a:gd name="connsiteY976" fmla="*/ 6359321 h 6858000"/>
              <a:gd name="connsiteX977" fmla="*/ 2325122 w 12203753"/>
              <a:gd name="connsiteY977" fmla="*/ 6307691 h 6858000"/>
              <a:gd name="connsiteX978" fmla="*/ 2229387 w 12203753"/>
              <a:gd name="connsiteY978" fmla="*/ 6245162 h 6858000"/>
              <a:gd name="connsiteX979" fmla="*/ 1460873 w 12203753"/>
              <a:gd name="connsiteY979" fmla="*/ 6205985 h 6858000"/>
              <a:gd name="connsiteX980" fmla="*/ 1469257 w 12203753"/>
              <a:gd name="connsiteY980" fmla="*/ 6209691 h 6858000"/>
              <a:gd name="connsiteX981" fmla="*/ 1562870 w 12203753"/>
              <a:gd name="connsiteY981" fmla="*/ 6257592 h 6858000"/>
              <a:gd name="connsiteX982" fmla="*/ 1658607 w 12203753"/>
              <a:gd name="connsiteY982" fmla="*/ 6320121 h 6858000"/>
              <a:gd name="connsiteX983" fmla="*/ 1635980 w 12203753"/>
              <a:gd name="connsiteY983" fmla="*/ 6359321 h 6858000"/>
              <a:gd name="connsiteX984" fmla="*/ 1533999 w 12203753"/>
              <a:gd name="connsiteY984" fmla="*/ 6307691 h 6858000"/>
              <a:gd name="connsiteX985" fmla="*/ 1438259 w 12203753"/>
              <a:gd name="connsiteY985" fmla="*/ 6245162 h 6858000"/>
              <a:gd name="connsiteX986" fmla="*/ 669795 w 12203753"/>
              <a:gd name="connsiteY986" fmla="*/ 6205985 h 6858000"/>
              <a:gd name="connsiteX987" fmla="*/ 678178 w 12203753"/>
              <a:gd name="connsiteY987" fmla="*/ 6209691 h 6858000"/>
              <a:gd name="connsiteX988" fmla="*/ 771792 w 12203753"/>
              <a:gd name="connsiteY988" fmla="*/ 6257592 h 6858000"/>
              <a:gd name="connsiteX989" fmla="*/ 867526 w 12203753"/>
              <a:gd name="connsiteY989" fmla="*/ 6320121 h 6858000"/>
              <a:gd name="connsiteX990" fmla="*/ 844900 w 12203753"/>
              <a:gd name="connsiteY990" fmla="*/ 6359321 h 6858000"/>
              <a:gd name="connsiteX991" fmla="*/ 742918 w 12203753"/>
              <a:gd name="connsiteY991" fmla="*/ 6307691 h 6858000"/>
              <a:gd name="connsiteX992" fmla="*/ 647181 w 12203753"/>
              <a:gd name="connsiteY992" fmla="*/ 6245162 h 6858000"/>
              <a:gd name="connsiteX993" fmla="*/ 11745343 w 12203753"/>
              <a:gd name="connsiteY993" fmla="*/ 6205962 h 6858000"/>
              <a:gd name="connsiteX994" fmla="*/ 11847390 w 12203753"/>
              <a:gd name="connsiteY994" fmla="*/ 6257592 h 6858000"/>
              <a:gd name="connsiteX995" fmla="*/ 11943128 w 12203753"/>
              <a:gd name="connsiteY995" fmla="*/ 6320121 h 6858000"/>
              <a:gd name="connsiteX996" fmla="*/ 11920501 w 12203753"/>
              <a:gd name="connsiteY996" fmla="*/ 6359321 h 6858000"/>
              <a:gd name="connsiteX997" fmla="*/ 11818516 w 12203753"/>
              <a:gd name="connsiteY997" fmla="*/ 6307691 h 6858000"/>
              <a:gd name="connsiteX998" fmla="*/ 11722715 w 12203753"/>
              <a:gd name="connsiteY998" fmla="*/ 6245162 h 6858000"/>
              <a:gd name="connsiteX999" fmla="*/ 10954265 w 12203753"/>
              <a:gd name="connsiteY999" fmla="*/ 6205962 h 6858000"/>
              <a:gd name="connsiteX1000" fmla="*/ 11056249 w 12203753"/>
              <a:gd name="connsiteY1000" fmla="*/ 6257592 h 6858000"/>
              <a:gd name="connsiteX1001" fmla="*/ 11151987 w 12203753"/>
              <a:gd name="connsiteY1001" fmla="*/ 6320121 h 6858000"/>
              <a:gd name="connsiteX1002" fmla="*/ 11129360 w 12203753"/>
              <a:gd name="connsiteY1002" fmla="*/ 6359321 h 6858000"/>
              <a:gd name="connsiteX1003" fmla="*/ 11027376 w 12203753"/>
              <a:gd name="connsiteY1003" fmla="*/ 6307691 h 6858000"/>
              <a:gd name="connsiteX1004" fmla="*/ 10931638 w 12203753"/>
              <a:gd name="connsiteY1004" fmla="*/ 6245162 h 6858000"/>
              <a:gd name="connsiteX1005" fmla="*/ 10163123 w 12203753"/>
              <a:gd name="connsiteY1005" fmla="*/ 6205962 h 6858000"/>
              <a:gd name="connsiteX1006" fmla="*/ 10265107 w 12203753"/>
              <a:gd name="connsiteY1006" fmla="*/ 6257592 h 6858000"/>
              <a:gd name="connsiteX1007" fmla="*/ 10360845 w 12203753"/>
              <a:gd name="connsiteY1007" fmla="*/ 6320121 h 6858000"/>
              <a:gd name="connsiteX1008" fmla="*/ 10338218 w 12203753"/>
              <a:gd name="connsiteY1008" fmla="*/ 6359321 h 6858000"/>
              <a:gd name="connsiteX1009" fmla="*/ 10236234 w 12203753"/>
              <a:gd name="connsiteY1009" fmla="*/ 6307691 h 6858000"/>
              <a:gd name="connsiteX1010" fmla="*/ 10140496 w 12203753"/>
              <a:gd name="connsiteY1010" fmla="*/ 6245162 h 6858000"/>
              <a:gd name="connsiteX1011" fmla="*/ 9371982 w 12203753"/>
              <a:gd name="connsiteY1011" fmla="*/ 6205962 h 6858000"/>
              <a:gd name="connsiteX1012" fmla="*/ 9474030 w 12203753"/>
              <a:gd name="connsiteY1012" fmla="*/ 6257592 h 6858000"/>
              <a:gd name="connsiteX1013" fmla="*/ 9569768 w 12203753"/>
              <a:gd name="connsiteY1013" fmla="*/ 6320121 h 6858000"/>
              <a:gd name="connsiteX1014" fmla="*/ 9547140 w 12203753"/>
              <a:gd name="connsiteY1014" fmla="*/ 6359321 h 6858000"/>
              <a:gd name="connsiteX1015" fmla="*/ 9445093 w 12203753"/>
              <a:gd name="connsiteY1015" fmla="*/ 6307691 h 6858000"/>
              <a:gd name="connsiteX1016" fmla="*/ 9349355 w 12203753"/>
              <a:gd name="connsiteY1016" fmla="*/ 6245162 h 6858000"/>
              <a:gd name="connsiteX1017" fmla="*/ 8580840 w 12203753"/>
              <a:gd name="connsiteY1017" fmla="*/ 6205962 h 6858000"/>
              <a:gd name="connsiteX1018" fmla="*/ 8682888 w 12203753"/>
              <a:gd name="connsiteY1018" fmla="*/ 6257592 h 6858000"/>
              <a:gd name="connsiteX1019" fmla="*/ 8778626 w 12203753"/>
              <a:gd name="connsiteY1019" fmla="*/ 6320121 h 6858000"/>
              <a:gd name="connsiteX1020" fmla="*/ 8755998 w 12203753"/>
              <a:gd name="connsiteY1020" fmla="*/ 6359321 h 6858000"/>
              <a:gd name="connsiteX1021" fmla="*/ 8654014 w 12203753"/>
              <a:gd name="connsiteY1021" fmla="*/ 6307691 h 6858000"/>
              <a:gd name="connsiteX1022" fmla="*/ 8558213 w 12203753"/>
              <a:gd name="connsiteY1022" fmla="*/ 6245162 h 6858000"/>
              <a:gd name="connsiteX1023" fmla="*/ 7789699 w 12203753"/>
              <a:gd name="connsiteY1023" fmla="*/ 6205962 h 6858000"/>
              <a:gd name="connsiteX1024" fmla="*/ 7891747 w 12203753"/>
              <a:gd name="connsiteY1024" fmla="*/ 6257592 h 6858000"/>
              <a:gd name="connsiteX1025" fmla="*/ 7987485 w 12203753"/>
              <a:gd name="connsiteY1025" fmla="*/ 6320121 h 6858000"/>
              <a:gd name="connsiteX1026" fmla="*/ 7964857 w 12203753"/>
              <a:gd name="connsiteY1026" fmla="*/ 6359321 h 6858000"/>
              <a:gd name="connsiteX1027" fmla="*/ 7862873 w 12203753"/>
              <a:gd name="connsiteY1027" fmla="*/ 6307691 h 6858000"/>
              <a:gd name="connsiteX1028" fmla="*/ 7767072 w 12203753"/>
              <a:gd name="connsiteY1028" fmla="*/ 6245162 h 6858000"/>
              <a:gd name="connsiteX1029" fmla="*/ 6998621 w 12203753"/>
              <a:gd name="connsiteY1029" fmla="*/ 6205962 h 6858000"/>
              <a:gd name="connsiteX1030" fmla="*/ 7100606 w 12203753"/>
              <a:gd name="connsiteY1030" fmla="*/ 6257592 h 6858000"/>
              <a:gd name="connsiteX1031" fmla="*/ 7196344 w 12203753"/>
              <a:gd name="connsiteY1031" fmla="*/ 6320121 h 6858000"/>
              <a:gd name="connsiteX1032" fmla="*/ 7173716 w 12203753"/>
              <a:gd name="connsiteY1032" fmla="*/ 6359321 h 6858000"/>
              <a:gd name="connsiteX1033" fmla="*/ 7071731 w 12203753"/>
              <a:gd name="connsiteY1033" fmla="*/ 6307691 h 6858000"/>
              <a:gd name="connsiteX1034" fmla="*/ 6975995 w 12203753"/>
              <a:gd name="connsiteY1034" fmla="*/ 6245162 h 6858000"/>
              <a:gd name="connsiteX1035" fmla="*/ 6207480 w 12203753"/>
              <a:gd name="connsiteY1035" fmla="*/ 6205962 h 6858000"/>
              <a:gd name="connsiteX1036" fmla="*/ 6309528 w 12203753"/>
              <a:gd name="connsiteY1036" fmla="*/ 6257592 h 6858000"/>
              <a:gd name="connsiteX1037" fmla="*/ 6405266 w 12203753"/>
              <a:gd name="connsiteY1037" fmla="*/ 6320121 h 6858000"/>
              <a:gd name="connsiteX1038" fmla="*/ 6382638 w 12203753"/>
              <a:gd name="connsiteY1038" fmla="*/ 6359321 h 6858000"/>
              <a:gd name="connsiteX1039" fmla="*/ 6280590 w 12203753"/>
              <a:gd name="connsiteY1039" fmla="*/ 6307691 h 6858000"/>
              <a:gd name="connsiteX1040" fmla="*/ 6184852 w 12203753"/>
              <a:gd name="connsiteY1040" fmla="*/ 6245162 h 6858000"/>
              <a:gd name="connsiteX1041" fmla="*/ 5416352 w 12203753"/>
              <a:gd name="connsiteY1041" fmla="*/ 6205962 h 6858000"/>
              <a:gd name="connsiteX1042" fmla="*/ 5416414 w 12203753"/>
              <a:gd name="connsiteY1042" fmla="*/ 6205962 h 6858000"/>
              <a:gd name="connsiteX1043" fmla="*/ 5416402 w 12203753"/>
              <a:gd name="connsiteY1043" fmla="*/ 6205985 h 6858000"/>
              <a:gd name="connsiteX1044" fmla="*/ 4625211 w 12203753"/>
              <a:gd name="connsiteY1044" fmla="*/ 6205962 h 6858000"/>
              <a:gd name="connsiteX1045" fmla="*/ 4625271 w 12203753"/>
              <a:gd name="connsiteY1045" fmla="*/ 6205962 h 6858000"/>
              <a:gd name="connsiteX1046" fmla="*/ 4625259 w 12203753"/>
              <a:gd name="connsiteY1046" fmla="*/ 6205985 h 6858000"/>
              <a:gd name="connsiteX1047" fmla="*/ 3834218 w 12203753"/>
              <a:gd name="connsiteY1047" fmla="*/ 6205962 h 6858000"/>
              <a:gd name="connsiteX1048" fmla="*/ 3834279 w 12203753"/>
              <a:gd name="connsiteY1048" fmla="*/ 6205962 h 6858000"/>
              <a:gd name="connsiteX1049" fmla="*/ 3834266 w 12203753"/>
              <a:gd name="connsiteY1049" fmla="*/ 6205985 h 6858000"/>
              <a:gd name="connsiteX1050" fmla="*/ 3043094 w 12203753"/>
              <a:gd name="connsiteY1050" fmla="*/ 6205962 h 6858000"/>
              <a:gd name="connsiteX1051" fmla="*/ 3043156 w 12203753"/>
              <a:gd name="connsiteY1051" fmla="*/ 6205962 h 6858000"/>
              <a:gd name="connsiteX1052" fmla="*/ 3043144 w 12203753"/>
              <a:gd name="connsiteY1052" fmla="*/ 6205985 h 6858000"/>
              <a:gd name="connsiteX1053" fmla="*/ 2251951 w 12203753"/>
              <a:gd name="connsiteY1053" fmla="*/ 6205962 h 6858000"/>
              <a:gd name="connsiteX1054" fmla="*/ 2252012 w 12203753"/>
              <a:gd name="connsiteY1054" fmla="*/ 6205962 h 6858000"/>
              <a:gd name="connsiteX1055" fmla="*/ 2252000 w 12203753"/>
              <a:gd name="connsiteY1055" fmla="*/ 6205985 h 6858000"/>
              <a:gd name="connsiteX1056" fmla="*/ 1460821 w 12203753"/>
              <a:gd name="connsiteY1056" fmla="*/ 6205962 h 6858000"/>
              <a:gd name="connsiteX1057" fmla="*/ 1460890 w 12203753"/>
              <a:gd name="connsiteY1057" fmla="*/ 6205962 h 6858000"/>
              <a:gd name="connsiteX1058" fmla="*/ 1460873 w 12203753"/>
              <a:gd name="connsiteY1058" fmla="*/ 6205985 h 6858000"/>
              <a:gd name="connsiteX1059" fmla="*/ 669744 w 12203753"/>
              <a:gd name="connsiteY1059" fmla="*/ 6205962 h 6858000"/>
              <a:gd name="connsiteX1060" fmla="*/ 669808 w 12203753"/>
              <a:gd name="connsiteY1060" fmla="*/ 6205962 h 6858000"/>
              <a:gd name="connsiteX1061" fmla="*/ 669795 w 12203753"/>
              <a:gd name="connsiteY1061" fmla="*/ 6205985 h 6858000"/>
              <a:gd name="connsiteX1062" fmla="*/ 12008079 w 12203753"/>
              <a:gd name="connsiteY1062" fmla="*/ 6054325 h 6858000"/>
              <a:gd name="connsiteX1063" fmla="*/ 12053335 w 12203753"/>
              <a:gd name="connsiteY1063" fmla="*/ 6054325 h 6858000"/>
              <a:gd name="connsiteX1064" fmla="*/ 12059645 w 12203753"/>
              <a:gd name="connsiteY1064" fmla="*/ 6168547 h 6858000"/>
              <a:gd name="connsiteX1065" fmla="*/ 12053335 w 12203753"/>
              <a:gd name="connsiteY1065" fmla="*/ 6282706 h 6858000"/>
              <a:gd name="connsiteX1066" fmla="*/ 12008079 w 12203753"/>
              <a:gd name="connsiteY1066" fmla="*/ 6282706 h 6858000"/>
              <a:gd name="connsiteX1067" fmla="*/ 12001833 w 12203753"/>
              <a:gd name="connsiteY1067" fmla="*/ 6168547 h 6858000"/>
              <a:gd name="connsiteX1068" fmla="*/ 12008079 w 12203753"/>
              <a:gd name="connsiteY1068" fmla="*/ 6054325 h 6858000"/>
              <a:gd name="connsiteX1069" fmla="*/ 11217002 w 12203753"/>
              <a:gd name="connsiteY1069" fmla="*/ 6054325 h 6858000"/>
              <a:gd name="connsiteX1070" fmla="*/ 11262194 w 12203753"/>
              <a:gd name="connsiteY1070" fmla="*/ 6054325 h 6858000"/>
              <a:gd name="connsiteX1071" fmla="*/ 11268504 w 12203753"/>
              <a:gd name="connsiteY1071" fmla="*/ 6168547 h 6858000"/>
              <a:gd name="connsiteX1072" fmla="*/ 11262194 w 12203753"/>
              <a:gd name="connsiteY1072" fmla="*/ 6282706 h 6858000"/>
              <a:gd name="connsiteX1073" fmla="*/ 11217002 w 12203753"/>
              <a:gd name="connsiteY1073" fmla="*/ 6282706 h 6858000"/>
              <a:gd name="connsiteX1074" fmla="*/ 11210692 w 12203753"/>
              <a:gd name="connsiteY1074" fmla="*/ 6168547 h 6858000"/>
              <a:gd name="connsiteX1075" fmla="*/ 11217002 w 12203753"/>
              <a:gd name="connsiteY1075" fmla="*/ 6054325 h 6858000"/>
              <a:gd name="connsiteX1076" fmla="*/ 10425860 w 12203753"/>
              <a:gd name="connsiteY1076" fmla="*/ 6054325 h 6858000"/>
              <a:gd name="connsiteX1077" fmla="*/ 10471052 w 12203753"/>
              <a:gd name="connsiteY1077" fmla="*/ 6054325 h 6858000"/>
              <a:gd name="connsiteX1078" fmla="*/ 10477362 w 12203753"/>
              <a:gd name="connsiteY1078" fmla="*/ 6168547 h 6858000"/>
              <a:gd name="connsiteX1079" fmla="*/ 10471052 w 12203753"/>
              <a:gd name="connsiteY1079" fmla="*/ 6282706 h 6858000"/>
              <a:gd name="connsiteX1080" fmla="*/ 10425860 w 12203753"/>
              <a:gd name="connsiteY1080" fmla="*/ 6282706 h 6858000"/>
              <a:gd name="connsiteX1081" fmla="*/ 10419550 w 12203753"/>
              <a:gd name="connsiteY1081" fmla="*/ 6168547 h 6858000"/>
              <a:gd name="connsiteX1082" fmla="*/ 10425860 w 12203753"/>
              <a:gd name="connsiteY1082" fmla="*/ 6054325 h 6858000"/>
              <a:gd name="connsiteX1083" fmla="*/ 9634719 w 12203753"/>
              <a:gd name="connsiteY1083" fmla="*/ 6054325 h 6858000"/>
              <a:gd name="connsiteX1084" fmla="*/ 9679974 w 12203753"/>
              <a:gd name="connsiteY1084" fmla="*/ 6054325 h 6858000"/>
              <a:gd name="connsiteX1085" fmla="*/ 9686221 w 12203753"/>
              <a:gd name="connsiteY1085" fmla="*/ 6168547 h 6858000"/>
              <a:gd name="connsiteX1086" fmla="*/ 9679974 w 12203753"/>
              <a:gd name="connsiteY1086" fmla="*/ 6282706 h 6858000"/>
              <a:gd name="connsiteX1087" fmla="*/ 9634719 w 12203753"/>
              <a:gd name="connsiteY1087" fmla="*/ 6282706 h 6858000"/>
              <a:gd name="connsiteX1088" fmla="*/ 9628408 w 12203753"/>
              <a:gd name="connsiteY1088" fmla="*/ 6168547 h 6858000"/>
              <a:gd name="connsiteX1089" fmla="*/ 9634719 w 12203753"/>
              <a:gd name="connsiteY1089" fmla="*/ 6054325 h 6858000"/>
              <a:gd name="connsiteX1090" fmla="*/ 8843577 w 12203753"/>
              <a:gd name="connsiteY1090" fmla="*/ 6054325 h 6858000"/>
              <a:gd name="connsiteX1091" fmla="*/ 8888832 w 12203753"/>
              <a:gd name="connsiteY1091" fmla="*/ 6054325 h 6858000"/>
              <a:gd name="connsiteX1092" fmla="*/ 8895079 w 12203753"/>
              <a:gd name="connsiteY1092" fmla="*/ 6168547 h 6858000"/>
              <a:gd name="connsiteX1093" fmla="*/ 8888832 w 12203753"/>
              <a:gd name="connsiteY1093" fmla="*/ 6282706 h 6858000"/>
              <a:gd name="connsiteX1094" fmla="*/ 8843577 w 12203753"/>
              <a:gd name="connsiteY1094" fmla="*/ 6282706 h 6858000"/>
              <a:gd name="connsiteX1095" fmla="*/ 8837330 w 12203753"/>
              <a:gd name="connsiteY1095" fmla="*/ 6168547 h 6858000"/>
              <a:gd name="connsiteX1096" fmla="*/ 8843577 w 12203753"/>
              <a:gd name="connsiteY1096" fmla="*/ 6054325 h 6858000"/>
              <a:gd name="connsiteX1097" fmla="*/ 8052435 w 12203753"/>
              <a:gd name="connsiteY1097" fmla="*/ 6054325 h 6858000"/>
              <a:gd name="connsiteX1098" fmla="*/ 8097691 w 12203753"/>
              <a:gd name="connsiteY1098" fmla="*/ 6054325 h 6858000"/>
              <a:gd name="connsiteX1099" fmla="*/ 8103938 w 12203753"/>
              <a:gd name="connsiteY1099" fmla="*/ 6168547 h 6858000"/>
              <a:gd name="connsiteX1100" fmla="*/ 8097691 w 12203753"/>
              <a:gd name="connsiteY1100" fmla="*/ 6282706 h 6858000"/>
              <a:gd name="connsiteX1101" fmla="*/ 8052435 w 12203753"/>
              <a:gd name="connsiteY1101" fmla="*/ 6282706 h 6858000"/>
              <a:gd name="connsiteX1102" fmla="*/ 8046189 w 12203753"/>
              <a:gd name="connsiteY1102" fmla="*/ 6168547 h 6858000"/>
              <a:gd name="connsiteX1103" fmla="*/ 8052435 w 12203753"/>
              <a:gd name="connsiteY1103" fmla="*/ 6054325 h 6858000"/>
              <a:gd name="connsiteX1104" fmla="*/ 7261293 w 12203753"/>
              <a:gd name="connsiteY1104" fmla="*/ 6054325 h 6858000"/>
              <a:gd name="connsiteX1105" fmla="*/ 7306549 w 12203753"/>
              <a:gd name="connsiteY1105" fmla="*/ 6054325 h 6858000"/>
              <a:gd name="connsiteX1106" fmla="*/ 7312860 w 12203753"/>
              <a:gd name="connsiteY1106" fmla="*/ 6168547 h 6858000"/>
              <a:gd name="connsiteX1107" fmla="*/ 7306549 w 12203753"/>
              <a:gd name="connsiteY1107" fmla="*/ 6282706 h 6858000"/>
              <a:gd name="connsiteX1108" fmla="*/ 7261293 w 12203753"/>
              <a:gd name="connsiteY1108" fmla="*/ 6282706 h 6858000"/>
              <a:gd name="connsiteX1109" fmla="*/ 7255047 w 12203753"/>
              <a:gd name="connsiteY1109" fmla="*/ 6168547 h 6858000"/>
              <a:gd name="connsiteX1110" fmla="*/ 7261293 w 12203753"/>
              <a:gd name="connsiteY1110" fmla="*/ 6054325 h 6858000"/>
              <a:gd name="connsiteX1111" fmla="*/ 6470217 w 12203753"/>
              <a:gd name="connsiteY1111" fmla="*/ 6054325 h 6858000"/>
              <a:gd name="connsiteX1112" fmla="*/ 6515408 w 12203753"/>
              <a:gd name="connsiteY1112" fmla="*/ 6054325 h 6858000"/>
              <a:gd name="connsiteX1113" fmla="*/ 6521719 w 12203753"/>
              <a:gd name="connsiteY1113" fmla="*/ 6168547 h 6858000"/>
              <a:gd name="connsiteX1114" fmla="*/ 6515408 w 12203753"/>
              <a:gd name="connsiteY1114" fmla="*/ 6282706 h 6858000"/>
              <a:gd name="connsiteX1115" fmla="*/ 6470217 w 12203753"/>
              <a:gd name="connsiteY1115" fmla="*/ 6282706 h 6858000"/>
              <a:gd name="connsiteX1116" fmla="*/ 6463906 w 12203753"/>
              <a:gd name="connsiteY1116" fmla="*/ 6168547 h 6858000"/>
              <a:gd name="connsiteX1117" fmla="*/ 6470217 w 12203753"/>
              <a:gd name="connsiteY1117" fmla="*/ 6054325 h 6858000"/>
              <a:gd name="connsiteX1118" fmla="*/ 5679084 w 12203753"/>
              <a:gd name="connsiteY1118" fmla="*/ 6054325 h 6858000"/>
              <a:gd name="connsiteX1119" fmla="*/ 5724338 w 12203753"/>
              <a:gd name="connsiteY1119" fmla="*/ 6054325 h 6858000"/>
              <a:gd name="connsiteX1120" fmla="*/ 5730645 w 12203753"/>
              <a:gd name="connsiteY1120" fmla="*/ 6168547 h 6858000"/>
              <a:gd name="connsiteX1121" fmla="*/ 5724338 w 12203753"/>
              <a:gd name="connsiteY1121" fmla="*/ 6282706 h 6858000"/>
              <a:gd name="connsiteX1122" fmla="*/ 5679084 w 12203753"/>
              <a:gd name="connsiteY1122" fmla="*/ 6282706 h 6858000"/>
              <a:gd name="connsiteX1123" fmla="*/ 5672835 w 12203753"/>
              <a:gd name="connsiteY1123" fmla="*/ 6168547 h 6858000"/>
              <a:gd name="connsiteX1124" fmla="*/ 5679084 w 12203753"/>
              <a:gd name="connsiteY1124" fmla="*/ 6054325 h 6858000"/>
              <a:gd name="connsiteX1125" fmla="*/ 4887944 w 12203753"/>
              <a:gd name="connsiteY1125" fmla="*/ 6054325 h 6858000"/>
              <a:gd name="connsiteX1126" fmla="*/ 4933198 w 12203753"/>
              <a:gd name="connsiteY1126" fmla="*/ 6054325 h 6858000"/>
              <a:gd name="connsiteX1127" fmla="*/ 4939507 w 12203753"/>
              <a:gd name="connsiteY1127" fmla="*/ 6168547 h 6858000"/>
              <a:gd name="connsiteX1128" fmla="*/ 4933198 w 12203753"/>
              <a:gd name="connsiteY1128" fmla="*/ 6282706 h 6858000"/>
              <a:gd name="connsiteX1129" fmla="*/ 4887944 w 12203753"/>
              <a:gd name="connsiteY1129" fmla="*/ 6282706 h 6858000"/>
              <a:gd name="connsiteX1130" fmla="*/ 4881632 w 12203753"/>
              <a:gd name="connsiteY1130" fmla="*/ 6168547 h 6858000"/>
              <a:gd name="connsiteX1131" fmla="*/ 4887944 w 12203753"/>
              <a:gd name="connsiteY1131" fmla="*/ 6054325 h 6858000"/>
              <a:gd name="connsiteX1132" fmla="*/ 4096880 w 12203753"/>
              <a:gd name="connsiteY1132" fmla="*/ 6054325 h 6858000"/>
              <a:gd name="connsiteX1133" fmla="*/ 4142136 w 12203753"/>
              <a:gd name="connsiteY1133" fmla="*/ 6054325 h 6858000"/>
              <a:gd name="connsiteX1134" fmla="*/ 4148446 w 12203753"/>
              <a:gd name="connsiteY1134" fmla="*/ 6168547 h 6858000"/>
              <a:gd name="connsiteX1135" fmla="*/ 4142136 w 12203753"/>
              <a:gd name="connsiteY1135" fmla="*/ 6282706 h 6858000"/>
              <a:gd name="connsiteX1136" fmla="*/ 4096880 w 12203753"/>
              <a:gd name="connsiteY1136" fmla="*/ 6282706 h 6858000"/>
              <a:gd name="connsiteX1137" fmla="*/ 4090633 w 12203753"/>
              <a:gd name="connsiteY1137" fmla="*/ 6168547 h 6858000"/>
              <a:gd name="connsiteX1138" fmla="*/ 4096880 w 12203753"/>
              <a:gd name="connsiteY1138" fmla="*/ 6054325 h 6858000"/>
              <a:gd name="connsiteX1139" fmla="*/ 3305820 w 12203753"/>
              <a:gd name="connsiteY1139" fmla="*/ 6054325 h 6858000"/>
              <a:gd name="connsiteX1140" fmla="*/ 3351078 w 12203753"/>
              <a:gd name="connsiteY1140" fmla="*/ 6054325 h 6858000"/>
              <a:gd name="connsiteX1141" fmla="*/ 3357385 w 12203753"/>
              <a:gd name="connsiteY1141" fmla="*/ 6168547 h 6858000"/>
              <a:gd name="connsiteX1142" fmla="*/ 3351078 w 12203753"/>
              <a:gd name="connsiteY1142" fmla="*/ 6282706 h 6858000"/>
              <a:gd name="connsiteX1143" fmla="*/ 3305820 w 12203753"/>
              <a:gd name="connsiteY1143" fmla="*/ 6282706 h 6858000"/>
              <a:gd name="connsiteX1144" fmla="*/ 3299575 w 12203753"/>
              <a:gd name="connsiteY1144" fmla="*/ 6168547 h 6858000"/>
              <a:gd name="connsiteX1145" fmla="*/ 3305820 w 12203753"/>
              <a:gd name="connsiteY1145" fmla="*/ 6054325 h 6858000"/>
              <a:gd name="connsiteX1146" fmla="*/ 2514689 w 12203753"/>
              <a:gd name="connsiteY1146" fmla="*/ 6054325 h 6858000"/>
              <a:gd name="connsiteX1147" fmla="*/ 2559944 w 12203753"/>
              <a:gd name="connsiteY1147" fmla="*/ 6054325 h 6858000"/>
              <a:gd name="connsiteX1148" fmla="*/ 2566255 w 12203753"/>
              <a:gd name="connsiteY1148" fmla="*/ 6168547 h 6858000"/>
              <a:gd name="connsiteX1149" fmla="*/ 2559944 w 12203753"/>
              <a:gd name="connsiteY1149" fmla="*/ 6282706 h 6858000"/>
              <a:gd name="connsiteX1150" fmla="*/ 2514689 w 12203753"/>
              <a:gd name="connsiteY1150" fmla="*/ 6282706 h 6858000"/>
              <a:gd name="connsiteX1151" fmla="*/ 2508380 w 12203753"/>
              <a:gd name="connsiteY1151" fmla="*/ 6168547 h 6858000"/>
              <a:gd name="connsiteX1152" fmla="*/ 2514689 w 12203753"/>
              <a:gd name="connsiteY1152" fmla="*/ 6054325 h 6858000"/>
              <a:gd name="connsiteX1153" fmla="*/ 1723556 w 12203753"/>
              <a:gd name="connsiteY1153" fmla="*/ 6054325 h 6858000"/>
              <a:gd name="connsiteX1154" fmla="*/ 1768814 w 12203753"/>
              <a:gd name="connsiteY1154" fmla="*/ 6054325 h 6858000"/>
              <a:gd name="connsiteX1155" fmla="*/ 1775124 w 12203753"/>
              <a:gd name="connsiteY1155" fmla="*/ 6168547 h 6858000"/>
              <a:gd name="connsiteX1156" fmla="*/ 1768814 w 12203753"/>
              <a:gd name="connsiteY1156" fmla="*/ 6282706 h 6858000"/>
              <a:gd name="connsiteX1157" fmla="*/ 1723556 w 12203753"/>
              <a:gd name="connsiteY1157" fmla="*/ 6282706 h 6858000"/>
              <a:gd name="connsiteX1158" fmla="*/ 1717310 w 12203753"/>
              <a:gd name="connsiteY1158" fmla="*/ 6168547 h 6858000"/>
              <a:gd name="connsiteX1159" fmla="*/ 1723556 w 12203753"/>
              <a:gd name="connsiteY1159" fmla="*/ 6054325 h 6858000"/>
              <a:gd name="connsiteX1160" fmla="*/ 932414 w 12203753"/>
              <a:gd name="connsiteY1160" fmla="*/ 6054325 h 6858000"/>
              <a:gd name="connsiteX1161" fmla="*/ 977669 w 12203753"/>
              <a:gd name="connsiteY1161" fmla="*/ 6054325 h 6858000"/>
              <a:gd name="connsiteX1162" fmla="*/ 983979 w 12203753"/>
              <a:gd name="connsiteY1162" fmla="*/ 6168547 h 6858000"/>
              <a:gd name="connsiteX1163" fmla="*/ 977669 w 12203753"/>
              <a:gd name="connsiteY1163" fmla="*/ 6282706 h 6858000"/>
              <a:gd name="connsiteX1164" fmla="*/ 932414 w 12203753"/>
              <a:gd name="connsiteY1164" fmla="*/ 6282706 h 6858000"/>
              <a:gd name="connsiteX1165" fmla="*/ 926104 w 12203753"/>
              <a:gd name="connsiteY1165" fmla="*/ 6168547 h 6858000"/>
              <a:gd name="connsiteX1166" fmla="*/ 932414 w 12203753"/>
              <a:gd name="connsiteY1166" fmla="*/ 6054325 h 6858000"/>
              <a:gd name="connsiteX1167" fmla="*/ 141346 w 12203753"/>
              <a:gd name="connsiteY1167" fmla="*/ 6054325 h 6858000"/>
              <a:gd name="connsiteX1168" fmla="*/ 186600 w 12203753"/>
              <a:gd name="connsiteY1168" fmla="*/ 6054325 h 6858000"/>
              <a:gd name="connsiteX1169" fmla="*/ 192910 w 12203753"/>
              <a:gd name="connsiteY1169" fmla="*/ 6168547 h 6858000"/>
              <a:gd name="connsiteX1170" fmla="*/ 186600 w 12203753"/>
              <a:gd name="connsiteY1170" fmla="*/ 6282706 h 6858000"/>
              <a:gd name="connsiteX1171" fmla="*/ 141346 w 12203753"/>
              <a:gd name="connsiteY1171" fmla="*/ 6282706 h 6858000"/>
              <a:gd name="connsiteX1172" fmla="*/ 135099 w 12203753"/>
              <a:gd name="connsiteY1172" fmla="*/ 6168547 h 6858000"/>
              <a:gd name="connsiteX1173" fmla="*/ 141346 w 12203753"/>
              <a:gd name="connsiteY1173" fmla="*/ 6054325 h 6858000"/>
              <a:gd name="connsiteX1174" fmla="*/ 5811965 w 12203753"/>
              <a:gd name="connsiteY1174" fmla="*/ 5977668 h 6858000"/>
              <a:gd name="connsiteX1175" fmla="*/ 5820348 w 12203753"/>
              <a:gd name="connsiteY1175" fmla="*/ 5981374 h 6858000"/>
              <a:gd name="connsiteX1176" fmla="*/ 5913960 w 12203753"/>
              <a:gd name="connsiteY1176" fmla="*/ 6029275 h 6858000"/>
              <a:gd name="connsiteX1177" fmla="*/ 6009695 w 12203753"/>
              <a:gd name="connsiteY1177" fmla="*/ 6091804 h 6858000"/>
              <a:gd name="connsiteX1178" fmla="*/ 5987067 w 12203753"/>
              <a:gd name="connsiteY1178" fmla="*/ 6131004 h 6858000"/>
              <a:gd name="connsiteX1179" fmla="*/ 5885086 w 12203753"/>
              <a:gd name="connsiteY1179" fmla="*/ 6079374 h 6858000"/>
              <a:gd name="connsiteX1180" fmla="*/ 5789350 w 12203753"/>
              <a:gd name="connsiteY1180" fmla="*/ 6016845 h 6858000"/>
              <a:gd name="connsiteX1181" fmla="*/ 5020837 w 12203753"/>
              <a:gd name="connsiteY1181" fmla="*/ 5977668 h 6858000"/>
              <a:gd name="connsiteX1182" fmla="*/ 5029217 w 12203753"/>
              <a:gd name="connsiteY1182" fmla="*/ 5981374 h 6858000"/>
              <a:gd name="connsiteX1183" fmla="*/ 5122827 w 12203753"/>
              <a:gd name="connsiteY1183" fmla="*/ 6029275 h 6858000"/>
              <a:gd name="connsiteX1184" fmla="*/ 5218566 w 12203753"/>
              <a:gd name="connsiteY1184" fmla="*/ 6091804 h 6858000"/>
              <a:gd name="connsiteX1185" fmla="*/ 5195941 w 12203753"/>
              <a:gd name="connsiteY1185" fmla="*/ 6131004 h 6858000"/>
              <a:gd name="connsiteX1186" fmla="*/ 5093953 w 12203753"/>
              <a:gd name="connsiteY1186" fmla="*/ 6079374 h 6858000"/>
              <a:gd name="connsiteX1187" fmla="*/ 4998215 w 12203753"/>
              <a:gd name="connsiteY1187" fmla="*/ 6016845 h 6858000"/>
              <a:gd name="connsiteX1188" fmla="*/ 4229752 w 12203753"/>
              <a:gd name="connsiteY1188" fmla="*/ 5977668 h 6858000"/>
              <a:gd name="connsiteX1189" fmla="*/ 4238133 w 12203753"/>
              <a:gd name="connsiteY1189" fmla="*/ 5981374 h 6858000"/>
              <a:gd name="connsiteX1190" fmla="*/ 4331748 w 12203753"/>
              <a:gd name="connsiteY1190" fmla="*/ 6029275 h 6858000"/>
              <a:gd name="connsiteX1191" fmla="*/ 4427491 w 12203753"/>
              <a:gd name="connsiteY1191" fmla="*/ 6091804 h 6858000"/>
              <a:gd name="connsiteX1192" fmla="*/ 4404860 w 12203753"/>
              <a:gd name="connsiteY1192" fmla="*/ 6131004 h 6858000"/>
              <a:gd name="connsiteX1193" fmla="*/ 4302877 w 12203753"/>
              <a:gd name="connsiteY1193" fmla="*/ 6079374 h 6858000"/>
              <a:gd name="connsiteX1194" fmla="*/ 4207137 w 12203753"/>
              <a:gd name="connsiteY1194" fmla="*/ 6016845 h 6858000"/>
              <a:gd name="connsiteX1195" fmla="*/ 3438701 w 12203753"/>
              <a:gd name="connsiteY1195" fmla="*/ 5977668 h 6858000"/>
              <a:gd name="connsiteX1196" fmla="*/ 3447084 w 12203753"/>
              <a:gd name="connsiteY1196" fmla="*/ 5981374 h 6858000"/>
              <a:gd name="connsiteX1197" fmla="*/ 3540702 w 12203753"/>
              <a:gd name="connsiteY1197" fmla="*/ 6029275 h 6858000"/>
              <a:gd name="connsiteX1198" fmla="*/ 3636436 w 12203753"/>
              <a:gd name="connsiteY1198" fmla="*/ 6091804 h 6858000"/>
              <a:gd name="connsiteX1199" fmla="*/ 3613807 w 12203753"/>
              <a:gd name="connsiteY1199" fmla="*/ 6131004 h 6858000"/>
              <a:gd name="connsiteX1200" fmla="*/ 3511829 w 12203753"/>
              <a:gd name="connsiteY1200" fmla="*/ 6079374 h 6858000"/>
              <a:gd name="connsiteX1201" fmla="*/ 3416090 w 12203753"/>
              <a:gd name="connsiteY1201" fmla="*/ 6016845 h 6858000"/>
              <a:gd name="connsiteX1202" fmla="*/ 2647573 w 12203753"/>
              <a:gd name="connsiteY1202" fmla="*/ 5977668 h 6858000"/>
              <a:gd name="connsiteX1203" fmla="*/ 2655955 w 12203753"/>
              <a:gd name="connsiteY1203" fmla="*/ 5981374 h 6858000"/>
              <a:gd name="connsiteX1204" fmla="*/ 2749571 w 12203753"/>
              <a:gd name="connsiteY1204" fmla="*/ 6029275 h 6858000"/>
              <a:gd name="connsiteX1205" fmla="*/ 2845305 w 12203753"/>
              <a:gd name="connsiteY1205" fmla="*/ 6091804 h 6858000"/>
              <a:gd name="connsiteX1206" fmla="*/ 2822677 w 12203753"/>
              <a:gd name="connsiteY1206" fmla="*/ 6131004 h 6858000"/>
              <a:gd name="connsiteX1207" fmla="*/ 2720696 w 12203753"/>
              <a:gd name="connsiteY1207" fmla="*/ 6079374 h 6858000"/>
              <a:gd name="connsiteX1208" fmla="*/ 2624959 w 12203753"/>
              <a:gd name="connsiteY1208" fmla="*/ 6016845 h 6858000"/>
              <a:gd name="connsiteX1209" fmla="*/ 1856440 w 12203753"/>
              <a:gd name="connsiteY1209" fmla="*/ 5977668 h 6858000"/>
              <a:gd name="connsiteX1210" fmla="*/ 1864826 w 12203753"/>
              <a:gd name="connsiteY1210" fmla="*/ 5981374 h 6858000"/>
              <a:gd name="connsiteX1211" fmla="*/ 1958439 w 12203753"/>
              <a:gd name="connsiteY1211" fmla="*/ 6029275 h 6858000"/>
              <a:gd name="connsiteX1212" fmla="*/ 2054174 w 12203753"/>
              <a:gd name="connsiteY1212" fmla="*/ 6091804 h 6858000"/>
              <a:gd name="connsiteX1213" fmla="*/ 2031546 w 12203753"/>
              <a:gd name="connsiteY1213" fmla="*/ 6131004 h 6858000"/>
              <a:gd name="connsiteX1214" fmla="*/ 1929564 w 12203753"/>
              <a:gd name="connsiteY1214" fmla="*/ 6079374 h 6858000"/>
              <a:gd name="connsiteX1215" fmla="*/ 1833827 w 12203753"/>
              <a:gd name="connsiteY1215" fmla="*/ 6016845 h 6858000"/>
              <a:gd name="connsiteX1216" fmla="*/ 1065369 w 12203753"/>
              <a:gd name="connsiteY1216" fmla="*/ 5977668 h 6858000"/>
              <a:gd name="connsiteX1217" fmla="*/ 1073750 w 12203753"/>
              <a:gd name="connsiteY1217" fmla="*/ 5981374 h 6858000"/>
              <a:gd name="connsiteX1218" fmla="*/ 1167366 w 12203753"/>
              <a:gd name="connsiteY1218" fmla="*/ 6029275 h 6858000"/>
              <a:gd name="connsiteX1219" fmla="*/ 1263103 w 12203753"/>
              <a:gd name="connsiteY1219" fmla="*/ 6091804 h 6858000"/>
              <a:gd name="connsiteX1220" fmla="*/ 1240476 w 12203753"/>
              <a:gd name="connsiteY1220" fmla="*/ 6131004 h 6858000"/>
              <a:gd name="connsiteX1221" fmla="*/ 1138491 w 12203753"/>
              <a:gd name="connsiteY1221" fmla="*/ 6079374 h 6858000"/>
              <a:gd name="connsiteX1222" fmla="*/ 1042746 w 12203753"/>
              <a:gd name="connsiteY1222" fmla="*/ 6016845 h 6858000"/>
              <a:gd name="connsiteX1223" fmla="*/ 274229 w 12203753"/>
              <a:gd name="connsiteY1223" fmla="*/ 5977668 h 6858000"/>
              <a:gd name="connsiteX1224" fmla="*/ 282613 w 12203753"/>
              <a:gd name="connsiteY1224" fmla="*/ 5981374 h 6858000"/>
              <a:gd name="connsiteX1225" fmla="*/ 376224 w 12203753"/>
              <a:gd name="connsiteY1225" fmla="*/ 6029275 h 6858000"/>
              <a:gd name="connsiteX1226" fmla="*/ 471959 w 12203753"/>
              <a:gd name="connsiteY1226" fmla="*/ 6091804 h 6858000"/>
              <a:gd name="connsiteX1227" fmla="*/ 449332 w 12203753"/>
              <a:gd name="connsiteY1227" fmla="*/ 6131004 h 6858000"/>
              <a:gd name="connsiteX1228" fmla="*/ 347352 w 12203753"/>
              <a:gd name="connsiteY1228" fmla="*/ 6079374 h 6858000"/>
              <a:gd name="connsiteX1229" fmla="*/ 251614 w 12203753"/>
              <a:gd name="connsiteY1229" fmla="*/ 6016845 h 6858000"/>
              <a:gd name="connsiteX1230" fmla="*/ 12140914 w 12203753"/>
              <a:gd name="connsiteY1230" fmla="*/ 5977645 h 6858000"/>
              <a:gd name="connsiteX1231" fmla="*/ 12171908 w 12203753"/>
              <a:gd name="connsiteY1231" fmla="*/ 5991891 h 6858000"/>
              <a:gd name="connsiteX1232" fmla="*/ 12203753 w 12203753"/>
              <a:gd name="connsiteY1232" fmla="*/ 6008646 h 6858000"/>
              <a:gd name="connsiteX1233" fmla="*/ 12203753 w 12203753"/>
              <a:gd name="connsiteY1233" fmla="*/ 6072858 h 6858000"/>
              <a:gd name="connsiteX1234" fmla="*/ 12146156 w 12203753"/>
              <a:gd name="connsiteY1234" fmla="*/ 6036541 h 6858000"/>
              <a:gd name="connsiteX1235" fmla="*/ 12118286 w 12203753"/>
              <a:gd name="connsiteY1235" fmla="*/ 6016845 h 6858000"/>
              <a:gd name="connsiteX1236" fmla="*/ 11920501 w 12203753"/>
              <a:gd name="connsiteY1236" fmla="*/ 5977645 h 6858000"/>
              <a:gd name="connsiteX1237" fmla="*/ 11943128 w 12203753"/>
              <a:gd name="connsiteY1237" fmla="*/ 6016845 h 6858000"/>
              <a:gd name="connsiteX1238" fmla="*/ 11847390 w 12203753"/>
              <a:gd name="connsiteY1238" fmla="*/ 6079374 h 6858000"/>
              <a:gd name="connsiteX1239" fmla="*/ 11745343 w 12203753"/>
              <a:gd name="connsiteY1239" fmla="*/ 6131004 h 6858000"/>
              <a:gd name="connsiteX1240" fmla="*/ 11722715 w 12203753"/>
              <a:gd name="connsiteY1240" fmla="*/ 6091804 h 6858000"/>
              <a:gd name="connsiteX1241" fmla="*/ 11818516 w 12203753"/>
              <a:gd name="connsiteY1241" fmla="*/ 6029275 h 6858000"/>
              <a:gd name="connsiteX1242" fmla="*/ 11920501 w 12203753"/>
              <a:gd name="connsiteY1242" fmla="*/ 5977645 h 6858000"/>
              <a:gd name="connsiteX1243" fmla="*/ 11349836 w 12203753"/>
              <a:gd name="connsiteY1243" fmla="*/ 5977645 h 6858000"/>
              <a:gd name="connsiteX1244" fmla="*/ 11451820 w 12203753"/>
              <a:gd name="connsiteY1244" fmla="*/ 6029275 h 6858000"/>
              <a:gd name="connsiteX1245" fmla="*/ 11547558 w 12203753"/>
              <a:gd name="connsiteY1245" fmla="*/ 6091804 h 6858000"/>
              <a:gd name="connsiteX1246" fmla="*/ 11524930 w 12203753"/>
              <a:gd name="connsiteY1246" fmla="*/ 6131004 h 6858000"/>
              <a:gd name="connsiteX1247" fmla="*/ 11422946 w 12203753"/>
              <a:gd name="connsiteY1247" fmla="*/ 6079374 h 6858000"/>
              <a:gd name="connsiteX1248" fmla="*/ 11327208 w 12203753"/>
              <a:gd name="connsiteY1248" fmla="*/ 6016845 h 6858000"/>
              <a:gd name="connsiteX1249" fmla="*/ 11129360 w 12203753"/>
              <a:gd name="connsiteY1249" fmla="*/ 5977645 h 6858000"/>
              <a:gd name="connsiteX1250" fmla="*/ 11151987 w 12203753"/>
              <a:gd name="connsiteY1250" fmla="*/ 6016845 h 6858000"/>
              <a:gd name="connsiteX1251" fmla="*/ 11056249 w 12203753"/>
              <a:gd name="connsiteY1251" fmla="*/ 6079374 h 6858000"/>
              <a:gd name="connsiteX1252" fmla="*/ 10954265 w 12203753"/>
              <a:gd name="connsiteY1252" fmla="*/ 6131004 h 6858000"/>
              <a:gd name="connsiteX1253" fmla="*/ 10931638 w 12203753"/>
              <a:gd name="connsiteY1253" fmla="*/ 6091804 h 6858000"/>
              <a:gd name="connsiteX1254" fmla="*/ 11027376 w 12203753"/>
              <a:gd name="connsiteY1254" fmla="*/ 6029275 h 6858000"/>
              <a:gd name="connsiteX1255" fmla="*/ 11129360 w 12203753"/>
              <a:gd name="connsiteY1255" fmla="*/ 5977645 h 6858000"/>
              <a:gd name="connsiteX1256" fmla="*/ 10558694 w 12203753"/>
              <a:gd name="connsiteY1256" fmla="*/ 5977645 h 6858000"/>
              <a:gd name="connsiteX1257" fmla="*/ 10660678 w 12203753"/>
              <a:gd name="connsiteY1257" fmla="*/ 6029275 h 6858000"/>
              <a:gd name="connsiteX1258" fmla="*/ 10756416 w 12203753"/>
              <a:gd name="connsiteY1258" fmla="*/ 6091804 h 6858000"/>
              <a:gd name="connsiteX1259" fmla="*/ 10733788 w 12203753"/>
              <a:gd name="connsiteY1259" fmla="*/ 6131004 h 6858000"/>
              <a:gd name="connsiteX1260" fmla="*/ 10631804 w 12203753"/>
              <a:gd name="connsiteY1260" fmla="*/ 6079374 h 6858000"/>
              <a:gd name="connsiteX1261" fmla="*/ 10536066 w 12203753"/>
              <a:gd name="connsiteY1261" fmla="*/ 6016845 h 6858000"/>
              <a:gd name="connsiteX1262" fmla="*/ 10338218 w 12203753"/>
              <a:gd name="connsiteY1262" fmla="*/ 5977645 h 6858000"/>
              <a:gd name="connsiteX1263" fmla="*/ 10360845 w 12203753"/>
              <a:gd name="connsiteY1263" fmla="*/ 6016845 h 6858000"/>
              <a:gd name="connsiteX1264" fmla="*/ 10265107 w 12203753"/>
              <a:gd name="connsiteY1264" fmla="*/ 6079374 h 6858000"/>
              <a:gd name="connsiteX1265" fmla="*/ 10163123 w 12203753"/>
              <a:gd name="connsiteY1265" fmla="*/ 6131004 h 6858000"/>
              <a:gd name="connsiteX1266" fmla="*/ 10140496 w 12203753"/>
              <a:gd name="connsiteY1266" fmla="*/ 6091804 h 6858000"/>
              <a:gd name="connsiteX1267" fmla="*/ 10236234 w 12203753"/>
              <a:gd name="connsiteY1267" fmla="*/ 6029275 h 6858000"/>
              <a:gd name="connsiteX1268" fmla="*/ 10338218 w 12203753"/>
              <a:gd name="connsiteY1268" fmla="*/ 5977645 h 6858000"/>
              <a:gd name="connsiteX1269" fmla="*/ 9767553 w 12203753"/>
              <a:gd name="connsiteY1269" fmla="*/ 5977645 h 6858000"/>
              <a:gd name="connsiteX1270" fmla="*/ 9869601 w 12203753"/>
              <a:gd name="connsiteY1270" fmla="*/ 6029275 h 6858000"/>
              <a:gd name="connsiteX1271" fmla="*/ 9965339 w 12203753"/>
              <a:gd name="connsiteY1271" fmla="*/ 6091804 h 6858000"/>
              <a:gd name="connsiteX1272" fmla="*/ 9942711 w 12203753"/>
              <a:gd name="connsiteY1272" fmla="*/ 6131004 h 6858000"/>
              <a:gd name="connsiteX1273" fmla="*/ 9840663 w 12203753"/>
              <a:gd name="connsiteY1273" fmla="*/ 6079374 h 6858000"/>
              <a:gd name="connsiteX1274" fmla="*/ 9744925 w 12203753"/>
              <a:gd name="connsiteY1274" fmla="*/ 6016845 h 6858000"/>
              <a:gd name="connsiteX1275" fmla="*/ 9547140 w 12203753"/>
              <a:gd name="connsiteY1275" fmla="*/ 5977645 h 6858000"/>
              <a:gd name="connsiteX1276" fmla="*/ 9569768 w 12203753"/>
              <a:gd name="connsiteY1276" fmla="*/ 6016845 h 6858000"/>
              <a:gd name="connsiteX1277" fmla="*/ 9474030 w 12203753"/>
              <a:gd name="connsiteY1277" fmla="*/ 6079374 h 6858000"/>
              <a:gd name="connsiteX1278" fmla="*/ 9371982 w 12203753"/>
              <a:gd name="connsiteY1278" fmla="*/ 6131004 h 6858000"/>
              <a:gd name="connsiteX1279" fmla="*/ 9349355 w 12203753"/>
              <a:gd name="connsiteY1279" fmla="*/ 6091804 h 6858000"/>
              <a:gd name="connsiteX1280" fmla="*/ 9445093 w 12203753"/>
              <a:gd name="connsiteY1280" fmla="*/ 6029275 h 6858000"/>
              <a:gd name="connsiteX1281" fmla="*/ 9547140 w 12203753"/>
              <a:gd name="connsiteY1281" fmla="*/ 5977645 h 6858000"/>
              <a:gd name="connsiteX1282" fmla="*/ 8976412 w 12203753"/>
              <a:gd name="connsiteY1282" fmla="*/ 5977645 h 6858000"/>
              <a:gd name="connsiteX1283" fmla="*/ 9078460 w 12203753"/>
              <a:gd name="connsiteY1283" fmla="*/ 6029275 h 6858000"/>
              <a:gd name="connsiteX1284" fmla="*/ 9174198 w 12203753"/>
              <a:gd name="connsiteY1284" fmla="*/ 6091804 h 6858000"/>
              <a:gd name="connsiteX1285" fmla="*/ 9151570 w 12203753"/>
              <a:gd name="connsiteY1285" fmla="*/ 6131004 h 6858000"/>
              <a:gd name="connsiteX1286" fmla="*/ 9049585 w 12203753"/>
              <a:gd name="connsiteY1286" fmla="*/ 6079374 h 6858000"/>
              <a:gd name="connsiteX1287" fmla="*/ 8953784 w 12203753"/>
              <a:gd name="connsiteY1287" fmla="*/ 6016845 h 6858000"/>
              <a:gd name="connsiteX1288" fmla="*/ 8755998 w 12203753"/>
              <a:gd name="connsiteY1288" fmla="*/ 5977645 h 6858000"/>
              <a:gd name="connsiteX1289" fmla="*/ 8778626 w 12203753"/>
              <a:gd name="connsiteY1289" fmla="*/ 6016845 h 6858000"/>
              <a:gd name="connsiteX1290" fmla="*/ 8682888 w 12203753"/>
              <a:gd name="connsiteY1290" fmla="*/ 6079374 h 6858000"/>
              <a:gd name="connsiteX1291" fmla="*/ 8580840 w 12203753"/>
              <a:gd name="connsiteY1291" fmla="*/ 6131004 h 6858000"/>
              <a:gd name="connsiteX1292" fmla="*/ 8558213 w 12203753"/>
              <a:gd name="connsiteY1292" fmla="*/ 6091804 h 6858000"/>
              <a:gd name="connsiteX1293" fmla="*/ 8654014 w 12203753"/>
              <a:gd name="connsiteY1293" fmla="*/ 6029275 h 6858000"/>
              <a:gd name="connsiteX1294" fmla="*/ 8755998 w 12203753"/>
              <a:gd name="connsiteY1294" fmla="*/ 5977645 h 6858000"/>
              <a:gd name="connsiteX1295" fmla="*/ 8185270 w 12203753"/>
              <a:gd name="connsiteY1295" fmla="*/ 5977645 h 6858000"/>
              <a:gd name="connsiteX1296" fmla="*/ 8287318 w 12203753"/>
              <a:gd name="connsiteY1296" fmla="*/ 6029275 h 6858000"/>
              <a:gd name="connsiteX1297" fmla="*/ 8383056 w 12203753"/>
              <a:gd name="connsiteY1297" fmla="*/ 6091804 h 6858000"/>
              <a:gd name="connsiteX1298" fmla="*/ 8360428 w 12203753"/>
              <a:gd name="connsiteY1298" fmla="*/ 6131004 h 6858000"/>
              <a:gd name="connsiteX1299" fmla="*/ 8258443 w 12203753"/>
              <a:gd name="connsiteY1299" fmla="*/ 6079374 h 6858000"/>
              <a:gd name="connsiteX1300" fmla="*/ 8162642 w 12203753"/>
              <a:gd name="connsiteY1300" fmla="*/ 6016845 h 6858000"/>
              <a:gd name="connsiteX1301" fmla="*/ 7964857 w 12203753"/>
              <a:gd name="connsiteY1301" fmla="*/ 5977645 h 6858000"/>
              <a:gd name="connsiteX1302" fmla="*/ 7987485 w 12203753"/>
              <a:gd name="connsiteY1302" fmla="*/ 6016845 h 6858000"/>
              <a:gd name="connsiteX1303" fmla="*/ 7891747 w 12203753"/>
              <a:gd name="connsiteY1303" fmla="*/ 6079374 h 6858000"/>
              <a:gd name="connsiteX1304" fmla="*/ 7789699 w 12203753"/>
              <a:gd name="connsiteY1304" fmla="*/ 6131004 h 6858000"/>
              <a:gd name="connsiteX1305" fmla="*/ 7767072 w 12203753"/>
              <a:gd name="connsiteY1305" fmla="*/ 6091804 h 6858000"/>
              <a:gd name="connsiteX1306" fmla="*/ 7862873 w 12203753"/>
              <a:gd name="connsiteY1306" fmla="*/ 6029275 h 6858000"/>
              <a:gd name="connsiteX1307" fmla="*/ 7964857 w 12203753"/>
              <a:gd name="connsiteY1307" fmla="*/ 5977645 h 6858000"/>
              <a:gd name="connsiteX1308" fmla="*/ 7394192 w 12203753"/>
              <a:gd name="connsiteY1308" fmla="*/ 5977645 h 6858000"/>
              <a:gd name="connsiteX1309" fmla="*/ 7496176 w 12203753"/>
              <a:gd name="connsiteY1309" fmla="*/ 6029275 h 6858000"/>
              <a:gd name="connsiteX1310" fmla="*/ 7591913 w 12203753"/>
              <a:gd name="connsiteY1310" fmla="*/ 6091804 h 6858000"/>
              <a:gd name="connsiteX1311" fmla="*/ 7569286 w 12203753"/>
              <a:gd name="connsiteY1311" fmla="*/ 6131004 h 6858000"/>
              <a:gd name="connsiteX1312" fmla="*/ 7467302 w 12203753"/>
              <a:gd name="connsiteY1312" fmla="*/ 6079374 h 6858000"/>
              <a:gd name="connsiteX1313" fmla="*/ 7371564 w 12203753"/>
              <a:gd name="connsiteY1313" fmla="*/ 6016845 h 6858000"/>
              <a:gd name="connsiteX1314" fmla="*/ 7173716 w 12203753"/>
              <a:gd name="connsiteY1314" fmla="*/ 5977645 h 6858000"/>
              <a:gd name="connsiteX1315" fmla="*/ 7196344 w 12203753"/>
              <a:gd name="connsiteY1315" fmla="*/ 6016845 h 6858000"/>
              <a:gd name="connsiteX1316" fmla="*/ 7100606 w 12203753"/>
              <a:gd name="connsiteY1316" fmla="*/ 6079374 h 6858000"/>
              <a:gd name="connsiteX1317" fmla="*/ 6998621 w 12203753"/>
              <a:gd name="connsiteY1317" fmla="*/ 6131004 h 6858000"/>
              <a:gd name="connsiteX1318" fmla="*/ 6975995 w 12203753"/>
              <a:gd name="connsiteY1318" fmla="*/ 6091804 h 6858000"/>
              <a:gd name="connsiteX1319" fmla="*/ 7071731 w 12203753"/>
              <a:gd name="connsiteY1319" fmla="*/ 6029275 h 6858000"/>
              <a:gd name="connsiteX1320" fmla="*/ 7173716 w 12203753"/>
              <a:gd name="connsiteY1320" fmla="*/ 5977645 h 6858000"/>
              <a:gd name="connsiteX1321" fmla="*/ 6603052 w 12203753"/>
              <a:gd name="connsiteY1321" fmla="*/ 5977645 h 6858000"/>
              <a:gd name="connsiteX1322" fmla="*/ 6705100 w 12203753"/>
              <a:gd name="connsiteY1322" fmla="*/ 6029275 h 6858000"/>
              <a:gd name="connsiteX1323" fmla="*/ 6800837 w 12203753"/>
              <a:gd name="connsiteY1323" fmla="*/ 6091804 h 6858000"/>
              <a:gd name="connsiteX1324" fmla="*/ 6778210 w 12203753"/>
              <a:gd name="connsiteY1324" fmla="*/ 6131004 h 6858000"/>
              <a:gd name="connsiteX1325" fmla="*/ 6676161 w 12203753"/>
              <a:gd name="connsiteY1325" fmla="*/ 6079374 h 6858000"/>
              <a:gd name="connsiteX1326" fmla="*/ 6580424 w 12203753"/>
              <a:gd name="connsiteY1326" fmla="*/ 6016845 h 6858000"/>
              <a:gd name="connsiteX1327" fmla="*/ 6382638 w 12203753"/>
              <a:gd name="connsiteY1327" fmla="*/ 5977645 h 6858000"/>
              <a:gd name="connsiteX1328" fmla="*/ 6405201 w 12203753"/>
              <a:gd name="connsiteY1328" fmla="*/ 6016845 h 6858000"/>
              <a:gd name="connsiteX1329" fmla="*/ 6309528 w 12203753"/>
              <a:gd name="connsiteY1329" fmla="*/ 6079374 h 6858000"/>
              <a:gd name="connsiteX1330" fmla="*/ 6207480 w 12203753"/>
              <a:gd name="connsiteY1330" fmla="*/ 6131004 h 6858000"/>
              <a:gd name="connsiteX1331" fmla="*/ 6184852 w 12203753"/>
              <a:gd name="connsiteY1331" fmla="*/ 6091804 h 6858000"/>
              <a:gd name="connsiteX1332" fmla="*/ 6280590 w 12203753"/>
              <a:gd name="connsiteY1332" fmla="*/ 6029275 h 6858000"/>
              <a:gd name="connsiteX1333" fmla="*/ 6382638 w 12203753"/>
              <a:gd name="connsiteY1333" fmla="*/ 5977645 h 6858000"/>
              <a:gd name="connsiteX1334" fmla="*/ 5811914 w 12203753"/>
              <a:gd name="connsiteY1334" fmla="*/ 5977645 h 6858000"/>
              <a:gd name="connsiteX1335" fmla="*/ 5811979 w 12203753"/>
              <a:gd name="connsiteY1335" fmla="*/ 5977645 h 6858000"/>
              <a:gd name="connsiteX1336" fmla="*/ 5811965 w 12203753"/>
              <a:gd name="connsiteY1336" fmla="*/ 5977668 h 6858000"/>
              <a:gd name="connsiteX1337" fmla="*/ 5591444 w 12203753"/>
              <a:gd name="connsiteY1337" fmla="*/ 5977645 h 6858000"/>
              <a:gd name="connsiteX1338" fmla="*/ 5614067 w 12203753"/>
              <a:gd name="connsiteY1338" fmla="*/ 6016845 h 6858000"/>
              <a:gd name="connsiteX1339" fmla="*/ 5518332 w 12203753"/>
              <a:gd name="connsiteY1339" fmla="*/ 6079374 h 6858000"/>
              <a:gd name="connsiteX1340" fmla="*/ 5416289 w 12203753"/>
              <a:gd name="connsiteY1340" fmla="*/ 6131004 h 6858000"/>
              <a:gd name="connsiteX1341" fmla="*/ 5393662 w 12203753"/>
              <a:gd name="connsiteY1341" fmla="*/ 6091804 h 6858000"/>
              <a:gd name="connsiteX1342" fmla="*/ 5393724 w 12203753"/>
              <a:gd name="connsiteY1342" fmla="*/ 6091804 h 6858000"/>
              <a:gd name="connsiteX1343" fmla="*/ 5489459 w 12203753"/>
              <a:gd name="connsiteY1343" fmla="*/ 6029275 h 6858000"/>
              <a:gd name="connsiteX1344" fmla="*/ 5591444 w 12203753"/>
              <a:gd name="connsiteY1344" fmla="*/ 5977645 h 6858000"/>
              <a:gd name="connsiteX1345" fmla="*/ 5020783 w 12203753"/>
              <a:gd name="connsiteY1345" fmla="*/ 5977645 h 6858000"/>
              <a:gd name="connsiteX1346" fmla="*/ 5020848 w 12203753"/>
              <a:gd name="connsiteY1346" fmla="*/ 5977645 h 6858000"/>
              <a:gd name="connsiteX1347" fmla="*/ 5020837 w 12203753"/>
              <a:gd name="connsiteY1347" fmla="*/ 5977668 h 6858000"/>
              <a:gd name="connsiteX1348" fmla="*/ 4800426 w 12203753"/>
              <a:gd name="connsiteY1348" fmla="*/ 5977645 h 6858000"/>
              <a:gd name="connsiteX1349" fmla="*/ 4823054 w 12203753"/>
              <a:gd name="connsiteY1349" fmla="*/ 6016845 h 6858000"/>
              <a:gd name="connsiteX1350" fmla="*/ 4727319 w 12203753"/>
              <a:gd name="connsiteY1350" fmla="*/ 6079374 h 6858000"/>
              <a:gd name="connsiteX1351" fmla="*/ 4625271 w 12203753"/>
              <a:gd name="connsiteY1351" fmla="*/ 6131004 h 6858000"/>
              <a:gd name="connsiteX1352" fmla="*/ 4602649 w 12203753"/>
              <a:gd name="connsiteY1352" fmla="*/ 6091804 h 6858000"/>
              <a:gd name="connsiteX1353" fmla="*/ 4698380 w 12203753"/>
              <a:gd name="connsiteY1353" fmla="*/ 6029275 h 6858000"/>
              <a:gd name="connsiteX1354" fmla="*/ 4800426 w 12203753"/>
              <a:gd name="connsiteY1354" fmla="*/ 5977645 h 6858000"/>
              <a:gd name="connsiteX1355" fmla="*/ 4229702 w 12203753"/>
              <a:gd name="connsiteY1355" fmla="*/ 5977645 h 6858000"/>
              <a:gd name="connsiteX1356" fmla="*/ 4229764 w 12203753"/>
              <a:gd name="connsiteY1356" fmla="*/ 5977645 h 6858000"/>
              <a:gd name="connsiteX1357" fmla="*/ 4229752 w 12203753"/>
              <a:gd name="connsiteY1357" fmla="*/ 5977668 h 6858000"/>
              <a:gd name="connsiteX1358" fmla="*/ 4009366 w 12203753"/>
              <a:gd name="connsiteY1358" fmla="*/ 5977645 h 6858000"/>
              <a:gd name="connsiteX1359" fmla="*/ 4031992 w 12203753"/>
              <a:gd name="connsiteY1359" fmla="*/ 6016845 h 6858000"/>
              <a:gd name="connsiteX1360" fmla="*/ 3936266 w 12203753"/>
              <a:gd name="connsiteY1360" fmla="*/ 6079374 h 6858000"/>
              <a:gd name="connsiteX1361" fmla="*/ 3834218 w 12203753"/>
              <a:gd name="connsiteY1361" fmla="*/ 6131004 h 6858000"/>
              <a:gd name="connsiteX1362" fmla="*/ 3811587 w 12203753"/>
              <a:gd name="connsiteY1362" fmla="*/ 6091804 h 6858000"/>
              <a:gd name="connsiteX1363" fmla="*/ 3907323 w 12203753"/>
              <a:gd name="connsiteY1363" fmla="*/ 6029275 h 6858000"/>
              <a:gd name="connsiteX1364" fmla="*/ 4009366 w 12203753"/>
              <a:gd name="connsiteY1364" fmla="*/ 5977645 h 6858000"/>
              <a:gd name="connsiteX1365" fmla="*/ 3438650 w 12203753"/>
              <a:gd name="connsiteY1365" fmla="*/ 5977645 h 6858000"/>
              <a:gd name="connsiteX1366" fmla="*/ 3438713 w 12203753"/>
              <a:gd name="connsiteY1366" fmla="*/ 5977645 h 6858000"/>
              <a:gd name="connsiteX1367" fmla="*/ 3438701 w 12203753"/>
              <a:gd name="connsiteY1367" fmla="*/ 5977668 h 6858000"/>
              <a:gd name="connsiteX1368" fmla="*/ 3218179 w 12203753"/>
              <a:gd name="connsiteY1368" fmla="*/ 5977645 h 6858000"/>
              <a:gd name="connsiteX1369" fmla="*/ 3240807 w 12203753"/>
              <a:gd name="connsiteY1369" fmla="*/ 6016845 h 6858000"/>
              <a:gd name="connsiteX1370" fmla="*/ 3145079 w 12203753"/>
              <a:gd name="connsiteY1370" fmla="*/ 6079374 h 6858000"/>
              <a:gd name="connsiteX1371" fmla="*/ 3043026 w 12203753"/>
              <a:gd name="connsiteY1371" fmla="*/ 6131004 h 6858000"/>
              <a:gd name="connsiteX1372" fmla="*/ 3020398 w 12203753"/>
              <a:gd name="connsiteY1372" fmla="*/ 6091804 h 6858000"/>
              <a:gd name="connsiteX1373" fmla="*/ 3020464 w 12203753"/>
              <a:gd name="connsiteY1373" fmla="*/ 6091804 h 6858000"/>
              <a:gd name="connsiteX1374" fmla="*/ 3116202 w 12203753"/>
              <a:gd name="connsiteY1374" fmla="*/ 6029275 h 6858000"/>
              <a:gd name="connsiteX1375" fmla="*/ 3218179 w 12203753"/>
              <a:gd name="connsiteY1375" fmla="*/ 5977645 h 6858000"/>
              <a:gd name="connsiteX1376" fmla="*/ 2647521 w 12203753"/>
              <a:gd name="connsiteY1376" fmla="*/ 5977645 h 6858000"/>
              <a:gd name="connsiteX1377" fmla="*/ 2647585 w 12203753"/>
              <a:gd name="connsiteY1377" fmla="*/ 5977645 h 6858000"/>
              <a:gd name="connsiteX1378" fmla="*/ 2647573 w 12203753"/>
              <a:gd name="connsiteY1378" fmla="*/ 5977668 h 6858000"/>
              <a:gd name="connsiteX1379" fmla="*/ 2427043 w 12203753"/>
              <a:gd name="connsiteY1379" fmla="*/ 5977645 h 6858000"/>
              <a:gd name="connsiteX1380" fmla="*/ 2449673 w 12203753"/>
              <a:gd name="connsiteY1380" fmla="*/ 6016845 h 6858000"/>
              <a:gd name="connsiteX1381" fmla="*/ 2353932 w 12203753"/>
              <a:gd name="connsiteY1381" fmla="*/ 6079374 h 6858000"/>
              <a:gd name="connsiteX1382" fmla="*/ 2251888 w 12203753"/>
              <a:gd name="connsiteY1382" fmla="*/ 6131004 h 6858000"/>
              <a:gd name="connsiteX1383" fmla="*/ 2229258 w 12203753"/>
              <a:gd name="connsiteY1383" fmla="*/ 6091804 h 6858000"/>
              <a:gd name="connsiteX1384" fmla="*/ 2229324 w 12203753"/>
              <a:gd name="connsiteY1384" fmla="*/ 6091804 h 6858000"/>
              <a:gd name="connsiteX1385" fmla="*/ 2325057 w 12203753"/>
              <a:gd name="connsiteY1385" fmla="*/ 6029275 h 6858000"/>
              <a:gd name="connsiteX1386" fmla="*/ 2427043 w 12203753"/>
              <a:gd name="connsiteY1386" fmla="*/ 5977645 h 6858000"/>
              <a:gd name="connsiteX1387" fmla="*/ 1856390 w 12203753"/>
              <a:gd name="connsiteY1387" fmla="*/ 5977645 h 6858000"/>
              <a:gd name="connsiteX1388" fmla="*/ 1856455 w 12203753"/>
              <a:gd name="connsiteY1388" fmla="*/ 5977645 h 6858000"/>
              <a:gd name="connsiteX1389" fmla="*/ 1856440 w 12203753"/>
              <a:gd name="connsiteY1389" fmla="*/ 5977668 h 6858000"/>
              <a:gd name="connsiteX1390" fmla="*/ 1635915 w 12203753"/>
              <a:gd name="connsiteY1390" fmla="*/ 5977645 h 6858000"/>
              <a:gd name="connsiteX1391" fmla="*/ 1658544 w 12203753"/>
              <a:gd name="connsiteY1391" fmla="*/ 6016845 h 6858000"/>
              <a:gd name="connsiteX1392" fmla="*/ 1562806 w 12203753"/>
              <a:gd name="connsiteY1392" fmla="*/ 6079374 h 6858000"/>
              <a:gd name="connsiteX1393" fmla="*/ 1460759 w 12203753"/>
              <a:gd name="connsiteY1393" fmla="*/ 6131004 h 6858000"/>
              <a:gd name="connsiteX1394" fmla="*/ 1438131 w 12203753"/>
              <a:gd name="connsiteY1394" fmla="*/ 6091804 h 6858000"/>
              <a:gd name="connsiteX1395" fmla="*/ 1438196 w 12203753"/>
              <a:gd name="connsiteY1395" fmla="*/ 6091804 h 6858000"/>
              <a:gd name="connsiteX1396" fmla="*/ 1533932 w 12203753"/>
              <a:gd name="connsiteY1396" fmla="*/ 6029275 h 6858000"/>
              <a:gd name="connsiteX1397" fmla="*/ 1635915 w 12203753"/>
              <a:gd name="connsiteY1397" fmla="*/ 5977645 h 6858000"/>
              <a:gd name="connsiteX1398" fmla="*/ 1065317 w 12203753"/>
              <a:gd name="connsiteY1398" fmla="*/ 5977645 h 6858000"/>
              <a:gd name="connsiteX1399" fmla="*/ 1065382 w 12203753"/>
              <a:gd name="connsiteY1399" fmla="*/ 5977645 h 6858000"/>
              <a:gd name="connsiteX1400" fmla="*/ 1065369 w 12203753"/>
              <a:gd name="connsiteY1400" fmla="*/ 5977668 h 6858000"/>
              <a:gd name="connsiteX1401" fmla="*/ 844835 w 12203753"/>
              <a:gd name="connsiteY1401" fmla="*/ 5977645 h 6858000"/>
              <a:gd name="connsiteX1402" fmla="*/ 867464 w 12203753"/>
              <a:gd name="connsiteY1402" fmla="*/ 6016845 h 6858000"/>
              <a:gd name="connsiteX1403" fmla="*/ 771727 w 12203753"/>
              <a:gd name="connsiteY1403" fmla="*/ 6079374 h 6858000"/>
              <a:gd name="connsiteX1404" fmla="*/ 669681 w 12203753"/>
              <a:gd name="connsiteY1404" fmla="*/ 6131004 h 6858000"/>
              <a:gd name="connsiteX1405" fmla="*/ 647052 w 12203753"/>
              <a:gd name="connsiteY1405" fmla="*/ 6091804 h 6858000"/>
              <a:gd name="connsiteX1406" fmla="*/ 647116 w 12203753"/>
              <a:gd name="connsiteY1406" fmla="*/ 6091804 h 6858000"/>
              <a:gd name="connsiteX1407" fmla="*/ 742854 w 12203753"/>
              <a:gd name="connsiteY1407" fmla="*/ 6029275 h 6858000"/>
              <a:gd name="connsiteX1408" fmla="*/ 844835 w 12203753"/>
              <a:gd name="connsiteY1408" fmla="*/ 5977645 h 6858000"/>
              <a:gd name="connsiteX1409" fmla="*/ 274178 w 12203753"/>
              <a:gd name="connsiteY1409" fmla="*/ 5977645 h 6858000"/>
              <a:gd name="connsiteX1410" fmla="*/ 274242 w 12203753"/>
              <a:gd name="connsiteY1410" fmla="*/ 5977645 h 6858000"/>
              <a:gd name="connsiteX1411" fmla="*/ 274229 w 12203753"/>
              <a:gd name="connsiteY1411" fmla="*/ 5977668 h 6858000"/>
              <a:gd name="connsiteX1412" fmla="*/ 53706 w 12203753"/>
              <a:gd name="connsiteY1412" fmla="*/ 5977645 h 6858000"/>
              <a:gd name="connsiteX1413" fmla="*/ 76333 w 12203753"/>
              <a:gd name="connsiteY1413" fmla="*/ 6016845 h 6858000"/>
              <a:gd name="connsiteX1414" fmla="*/ 48496 w 12203753"/>
              <a:gd name="connsiteY1414" fmla="*/ 6036541 h 6858000"/>
              <a:gd name="connsiteX1415" fmla="*/ 0 w 12203753"/>
              <a:gd name="connsiteY1415" fmla="*/ 6067134 h 6858000"/>
              <a:gd name="connsiteX1416" fmla="*/ 0 w 12203753"/>
              <a:gd name="connsiteY1416" fmla="*/ 6003864 h 6858000"/>
              <a:gd name="connsiteX1417" fmla="*/ 22745 w 12203753"/>
              <a:gd name="connsiteY1417" fmla="*/ 5991891 h 6858000"/>
              <a:gd name="connsiteX1418" fmla="*/ 53706 w 12203753"/>
              <a:gd name="connsiteY1418" fmla="*/ 5977645 h 6858000"/>
              <a:gd name="connsiteX1419" fmla="*/ 11612572 w 12203753"/>
              <a:gd name="connsiteY1419" fmla="*/ 5825944 h 6858000"/>
              <a:gd name="connsiteX1420" fmla="*/ 11657764 w 12203753"/>
              <a:gd name="connsiteY1420" fmla="*/ 5825944 h 6858000"/>
              <a:gd name="connsiteX1421" fmla="*/ 11664075 w 12203753"/>
              <a:gd name="connsiteY1421" fmla="*/ 5940103 h 6858000"/>
              <a:gd name="connsiteX1422" fmla="*/ 11657764 w 12203753"/>
              <a:gd name="connsiteY1422" fmla="*/ 6054261 h 6858000"/>
              <a:gd name="connsiteX1423" fmla="*/ 11612572 w 12203753"/>
              <a:gd name="connsiteY1423" fmla="*/ 6054261 h 6858000"/>
              <a:gd name="connsiteX1424" fmla="*/ 11606262 w 12203753"/>
              <a:gd name="connsiteY1424" fmla="*/ 5940103 h 6858000"/>
              <a:gd name="connsiteX1425" fmla="*/ 11612572 w 12203753"/>
              <a:gd name="connsiteY1425" fmla="*/ 5825944 h 6858000"/>
              <a:gd name="connsiteX1426" fmla="*/ 10821431 w 12203753"/>
              <a:gd name="connsiteY1426" fmla="*/ 5825944 h 6858000"/>
              <a:gd name="connsiteX1427" fmla="*/ 10866623 w 12203753"/>
              <a:gd name="connsiteY1427" fmla="*/ 5825944 h 6858000"/>
              <a:gd name="connsiteX1428" fmla="*/ 10872933 w 12203753"/>
              <a:gd name="connsiteY1428" fmla="*/ 5940103 h 6858000"/>
              <a:gd name="connsiteX1429" fmla="*/ 10866623 w 12203753"/>
              <a:gd name="connsiteY1429" fmla="*/ 6054261 h 6858000"/>
              <a:gd name="connsiteX1430" fmla="*/ 10821431 w 12203753"/>
              <a:gd name="connsiteY1430" fmla="*/ 6054261 h 6858000"/>
              <a:gd name="connsiteX1431" fmla="*/ 10815121 w 12203753"/>
              <a:gd name="connsiteY1431" fmla="*/ 5940103 h 6858000"/>
              <a:gd name="connsiteX1432" fmla="*/ 10821431 w 12203753"/>
              <a:gd name="connsiteY1432" fmla="*/ 5825944 h 6858000"/>
              <a:gd name="connsiteX1433" fmla="*/ 10030289 w 12203753"/>
              <a:gd name="connsiteY1433" fmla="*/ 5825944 h 6858000"/>
              <a:gd name="connsiteX1434" fmla="*/ 10075544 w 12203753"/>
              <a:gd name="connsiteY1434" fmla="*/ 5825944 h 6858000"/>
              <a:gd name="connsiteX1435" fmla="*/ 10081791 w 12203753"/>
              <a:gd name="connsiteY1435" fmla="*/ 5940103 h 6858000"/>
              <a:gd name="connsiteX1436" fmla="*/ 10075544 w 12203753"/>
              <a:gd name="connsiteY1436" fmla="*/ 6054261 h 6858000"/>
              <a:gd name="connsiteX1437" fmla="*/ 10030289 w 12203753"/>
              <a:gd name="connsiteY1437" fmla="*/ 6054261 h 6858000"/>
              <a:gd name="connsiteX1438" fmla="*/ 10023979 w 12203753"/>
              <a:gd name="connsiteY1438" fmla="*/ 5940103 h 6858000"/>
              <a:gd name="connsiteX1439" fmla="*/ 10030289 w 12203753"/>
              <a:gd name="connsiteY1439" fmla="*/ 5825944 h 6858000"/>
              <a:gd name="connsiteX1440" fmla="*/ 9239147 w 12203753"/>
              <a:gd name="connsiteY1440" fmla="*/ 5825944 h 6858000"/>
              <a:gd name="connsiteX1441" fmla="*/ 9284403 w 12203753"/>
              <a:gd name="connsiteY1441" fmla="*/ 5825944 h 6858000"/>
              <a:gd name="connsiteX1442" fmla="*/ 9290649 w 12203753"/>
              <a:gd name="connsiteY1442" fmla="*/ 5940103 h 6858000"/>
              <a:gd name="connsiteX1443" fmla="*/ 9284403 w 12203753"/>
              <a:gd name="connsiteY1443" fmla="*/ 6054261 h 6858000"/>
              <a:gd name="connsiteX1444" fmla="*/ 9239147 w 12203753"/>
              <a:gd name="connsiteY1444" fmla="*/ 6054261 h 6858000"/>
              <a:gd name="connsiteX1445" fmla="*/ 9232901 w 12203753"/>
              <a:gd name="connsiteY1445" fmla="*/ 5940103 h 6858000"/>
              <a:gd name="connsiteX1446" fmla="*/ 9239147 w 12203753"/>
              <a:gd name="connsiteY1446" fmla="*/ 5825944 h 6858000"/>
              <a:gd name="connsiteX1447" fmla="*/ 8448006 w 12203753"/>
              <a:gd name="connsiteY1447" fmla="*/ 5825944 h 6858000"/>
              <a:gd name="connsiteX1448" fmla="*/ 8493262 w 12203753"/>
              <a:gd name="connsiteY1448" fmla="*/ 5825944 h 6858000"/>
              <a:gd name="connsiteX1449" fmla="*/ 8499508 w 12203753"/>
              <a:gd name="connsiteY1449" fmla="*/ 5940103 h 6858000"/>
              <a:gd name="connsiteX1450" fmla="*/ 8493262 w 12203753"/>
              <a:gd name="connsiteY1450" fmla="*/ 6054261 h 6858000"/>
              <a:gd name="connsiteX1451" fmla="*/ 8448006 w 12203753"/>
              <a:gd name="connsiteY1451" fmla="*/ 6054261 h 6858000"/>
              <a:gd name="connsiteX1452" fmla="*/ 8441760 w 12203753"/>
              <a:gd name="connsiteY1452" fmla="*/ 5940103 h 6858000"/>
              <a:gd name="connsiteX1453" fmla="*/ 8448006 w 12203753"/>
              <a:gd name="connsiteY1453" fmla="*/ 5825944 h 6858000"/>
              <a:gd name="connsiteX1454" fmla="*/ 7656865 w 12203753"/>
              <a:gd name="connsiteY1454" fmla="*/ 5825944 h 6858000"/>
              <a:gd name="connsiteX1455" fmla="*/ 7702121 w 12203753"/>
              <a:gd name="connsiteY1455" fmla="*/ 5825944 h 6858000"/>
              <a:gd name="connsiteX1456" fmla="*/ 7708431 w 12203753"/>
              <a:gd name="connsiteY1456" fmla="*/ 5940103 h 6858000"/>
              <a:gd name="connsiteX1457" fmla="*/ 7702121 w 12203753"/>
              <a:gd name="connsiteY1457" fmla="*/ 6054261 h 6858000"/>
              <a:gd name="connsiteX1458" fmla="*/ 7656865 w 12203753"/>
              <a:gd name="connsiteY1458" fmla="*/ 6054261 h 6858000"/>
              <a:gd name="connsiteX1459" fmla="*/ 7650619 w 12203753"/>
              <a:gd name="connsiteY1459" fmla="*/ 5940103 h 6858000"/>
              <a:gd name="connsiteX1460" fmla="*/ 7656865 w 12203753"/>
              <a:gd name="connsiteY1460" fmla="*/ 5825944 h 6858000"/>
              <a:gd name="connsiteX1461" fmla="*/ 6865787 w 12203753"/>
              <a:gd name="connsiteY1461" fmla="*/ 5825944 h 6858000"/>
              <a:gd name="connsiteX1462" fmla="*/ 6910979 w 12203753"/>
              <a:gd name="connsiteY1462" fmla="*/ 5825944 h 6858000"/>
              <a:gd name="connsiteX1463" fmla="*/ 6917290 w 12203753"/>
              <a:gd name="connsiteY1463" fmla="*/ 5940103 h 6858000"/>
              <a:gd name="connsiteX1464" fmla="*/ 6910979 w 12203753"/>
              <a:gd name="connsiteY1464" fmla="*/ 6054261 h 6858000"/>
              <a:gd name="connsiteX1465" fmla="*/ 6865787 w 12203753"/>
              <a:gd name="connsiteY1465" fmla="*/ 6054261 h 6858000"/>
              <a:gd name="connsiteX1466" fmla="*/ 6859477 w 12203753"/>
              <a:gd name="connsiteY1466" fmla="*/ 5940103 h 6858000"/>
              <a:gd name="connsiteX1467" fmla="*/ 6865787 w 12203753"/>
              <a:gd name="connsiteY1467" fmla="*/ 5825944 h 6858000"/>
              <a:gd name="connsiteX1468" fmla="*/ 6074648 w 12203753"/>
              <a:gd name="connsiteY1468" fmla="*/ 5825944 h 6858000"/>
              <a:gd name="connsiteX1469" fmla="*/ 6119901 w 12203753"/>
              <a:gd name="connsiteY1469" fmla="*/ 5825944 h 6858000"/>
              <a:gd name="connsiteX1470" fmla="*/ 6126212 w 12203753"/>
              <a:gd name="connsiteY1470" fmla="*/ 5940103 h 6858000"/>
              <a:gd name="connsiteX1471" fmla="*/ 6119901 w 12203753"/>
              <a:gd name="connsiteY1471" fmla="*/ 6054261 h 6858000"/>
              <a:gd name="connsiteX1472" fmla="*/ 6074648 w 12203753"/>
              <a:gd name="connsiteY1472" fmla="*/ 6054261 h 6858000"/>
              <a:gd name="connsiteX1473" fmla="*/ 6068337 w 12203753"/>
              <a:gd name="connsiteY1473" fmla="*/ 5940103 h 6858000"/>
              <a:gd name="connsiteX1474" fmla="*/ 6074648 w 12203753"/>
              <a:gd name="connsiteY1474" fmla="*/ 5825944 h 6858000"/>
              <a:gd name="connsiteX1475" fmla="*/ 5283517 w 12203753"/>
              <a:gd name="connsiteY1475" fmla="*/ 5825944 h 6858000"/>
              <a:gd name="connsiteX1476" fmla="*/ 5328774 w 12203753"/>
              <a:gd name="connsiteY1476" fmla="*/ 5825944 h 6858000"/>
              <a:gd name="connsiteX1477" fmla="*/ 5335084 w 12203753"/>
              <a:gd name="connsiteY1477" fmla="*/ 5940103 h 6858000"/>
              <a:gd name="connsiteX1478" fmla="*/ 5328774 w 12203753"/>
              <a:gd name="connsiteY1478" fmla="*/ 6054261 h 6858000"/>
              <a:gd name="connsiteX1479" fmla="*/ 5283517 w 12203753"/>
              <a:gd name="connsiteY1479" fmla="*/ 6054261 h 6858000"/>
              <a:gd name="connsiteX1480" fmla="*/ 5277271 w 12203753"/>
              <a:gd name="connsiteY1480" fmla="*/ 5940103 h 6858000"/>
              <a:gd name="connsiteX1481" fmla="*/ 5283517 w 12203753"/>
              <a:gd name="connsiteY1481" fmla="*/ 5825944 h 6858000"/>
              <a:gd name="connsiteX1482" fmla="*/ 4492377 w 12203753"/>
              <a:gd name="connsiteY1482" fmla="*/ 5825944 h 6858000"/>
              <a:gd name="connsiteX1483" fmla="*/ 4537632 w 12203753"/>
              <a:gd name="connsiteY1483" fmla="*/ 5825944 h 6858000"/>
              <a:gd name="connsiteX1484" fmla="*/ 4543944 w 12203753"/>
              <a:gd name="connsiteY1484" fmla="*/ 5940103 h 6858000"/>
              <a:gd name="connsiteX1485" fmla="*/ 4537632 w 12203753"/>
              <a:gd name="connsiteY1485" fmla="*/ 6054261 h 6858000"/>
              <a:gd name="connsiteX1486" fmla="*/ 4492377 w 12203753"/>
              <a:gd name="connsiteY1486" fmla="*/ 6054261 h 6858000"/>
              <a:gd name="connsiteX1487" fmla="*/ 4486066 w 12203753"/>
              <a:gd name="connsiteY1487" fmla="*/ 5940103 h 6858000"/>
              <a:gd name="connsiteX1488" fmla="*/ 4492377 w 12203753"/>
              <a:gd name="connsiteY1488" fmla="*/ 5825944 h 6858000"/>
              <a:gd name="connsiteX1489" fmla="*/ 3701387 w 12203753"/>
              <a:gd name="connsiteY1489" fmla="*/ 5825944 h 6858000"/>
              <a:gd name="connsiteX1490" fmla="*/ 3746640 w 12203753"/>
              <a:gd name="connsiteY1490" fmla="*/ 5825944 h 6858000"/>
              <a:gd name="connsiteX1491" fmla="*/ 3752950 w 12203753"/>
              <a:gd name="connsiteY1491" fmla="*/ 5940103 h 6858000"/>
              <a:gd name="connsiteX1492" fmla="*/ 3746640 w 12203753"/>
              <a:gd name="connsiteY1492" fmla="*/ 6054261 h 6858000"/>
              <a:gd name="connsiteX1493" fmla="*/ 3701387 w 12203753"/>
              <a:gd name="connsiteY1493" fmla="*/ 6054261 h 6858000"/>
              <a:gd name="connsiteX1494" fmla="*/ 3695140 w 12203753"/>
              <a:gd name="connsiteY1494" fmla="*/ 5940103 h 6858000"/>
              <a:gd name="connsiteX1495" fmla="*/ 3701387 w 12203753"/>
              <a:gd name="connsiteY1495" fmla="*/ 5825944 h 6858000"/>
              <a:gd name="connsiteX1496" fmla="*/ 2910259 w 12203753"/>
              <a:gd name="connsiteY1496" fmla="*/ 5825944 h 6858000"/>
              <a:gd name="connsiteX1497" fmla="*/ 2955512 w 12203753"/>
              <a:gd name="connsiteY1497" fmla="*/ 5825944 h 6858000"/>
              <a:gd name="connsiteX1498" fmla="*/ 2961822 w 12203753"/>
              <a:gd name="connsiteY1498" fmla="*/ 5940103 h 6858000"/>
              <a:gd name="connsiteX1499" fmla="*/ 2955512 w 12203753"/>
              <a:gd name="connsiteY1499" fmla="*/ 6054261 h 6858000"/>
              <a:gd name="connsiteX1500" fmla="*/ 2910259 w 12203753"/>
              <a:gd name="connsiteY1500" fmla="*/ 6054261 h 6858000"/>
              <a:gd name="connsiteX1501" fmla="*/ 2904013 w 12203753"/>
              <a:gd name="connsiteY1501" fmla="*/ 5940103 h 6858000"/>
              <a:gd name="connsiteX1502" fmla="*/ 2910259 w 12203753"/>
              <a:gd name="connsiteY1502" fmla="*/ 5825944 h 6858000"/>
              <a:gd name="connsiteX1503" fmla="*/ 2119119 w 12203753"/>
              <a:gd name="connsiteY1503" fmla="*/ 5825944 h 6858000"/>
              <a:gd name="connsiteX1504" fmla="*/ 2164366 w 12203753"/>
              <a:gd name="connsiteY1504" fmla="*/ 5825944 h 6858000"/>
              <a:gd name="connsiteX1505" fmla="*/ 2170679 w 12203753"/>
              <a:gd name="connsiteY1505" fmla="*/ 5940103 h 6858000"/>
              <a:gd name="connsiteX1506" fmla="*/ 2164366 w 12203753"/>
              <a:gd name="connsiteY1506" fmla="*/ 6054261 h 6858000"/>
              <a:gd name="connsiteX1507" fmla="*/ 2119119 w 12203753"/>
              <a:gd name="connsiteY1507" fmla="*/ 6054261 h 6858000"/>
              <a:gd name="connsiteX1508" fmla="*/ 2112868 w 12203753"/>
              <a:gd name="connsiteY1508" fmla="*/ 5940103 h 6858000"/>
              <a:gd name="connsiteX1509" fmla="*/ 2119119 w 12203753"/>
              <a:gd name="connsiteY1509" fmla="*/ 5825944 h 6858000"/>
              <a:gd name="connsiteX1510" fmla="*/ 1327990 w 12203753"/>
              <a:gd name="connsiteY1510" fmla="*/ 5825944 h 6858000"/>
              <a:gd name="connsiteX1511" fmla="*/ 1373245 w 12203753"/>
              <a:gd name="connsiteY1511" fmla="*/ 5825944 h 6858000"/>
              <a:gd name="connsiteX1512" fmla="*/ 1379556 w 12203753"/>
              <a:gd name="connsiteY1512" fmla="*/ 5940103 h 6858000"/>
              <a:gd name="connsiteX1513" fmla="*/ 1373245 w 12203753"/>
              <a:gd name="connsiteY1513" fmla="*/ 6054261 h 6858000"/>
              <a:gd name="connsiteX1514" fmla="*/ 1327990 w 12203753"/>
              <a:gd name="connsiteY1514" fmla="*/ 6054261 h 6858000"/>
              <a:gd name="connsiteX1515" fmla="*/ 1321744 w 12203753"/>
              <a:gd name="connsiteY1515" fmla="*/ 5940103 h 6858000"/>
              <a:gd name="connsiteX1516" fmla="*/ 1327990 w 12203753"/>
              <a:gd name="connsiteY1516" fmla="*/ 5825944 h 6858000"/>
              <a:gd name="connsiteX1517" fmla="*/ 536912 w 12203753"/>
              <a:gd name="connsiteY1517" fmla="*/ 5825944 h 6858000"/>
              <a:gd name="connsiteX1518" fmla="*/ 582167 w 12203753"/>
              <a:gd name="connsiteY1518" fmla="*/ 5825944 h 6858000"/>
              <a:gd name="connsiteX1519" fmla="*/ 588477 w 12203753"/>
              <a:gd name="connsiteY1519" fmla="*/ 5940103 h 6858000"/>
              <a:gd name="connsiteX1520" fmla="*/ 582167 w 12203753"/>
              <a:gd name="connsiteY1520" fmla="*/ 6054261 h 6858000"/>
              <a:gd name="connsiteX1521" fmla="*/ 536912 w 12203753"/>
              <a:gd name="connsiteY1521" fmla="*/ 6054261 h 6858000"/>
              <a:gd name="connsiteX1522" fmla="*/ 530665 w 12203753"/>
              <a:gd name="connsiteY1522" fmla="*/ 5940103 h 6858000"/>
              <a:gd name="connsiteX1523" fmla="*/ 536912 w 12203753"/>
              <a:gd name="connsiteY1523" fmla="*/ 5825944 h 6858000"/>
              <a:gd name="connsiteX1524" fmla="*/ 0 w 12203753"/>
              <a:gd name="connsiteY1524" fmla="*/ 5813094 h 6858000"/>
              <a:gd name="connsiteX1525" fmla="*/ 48559 w 12203753"/>
              <a:gd name="connsiteY1525" fmla="*/ 5843728 h 6858000"/>
              <a:gd name="connsiteX1526" fmla="*/ 76396 w 12203753"/>
              <a:gd name="connsiteY1526" fmla="*/ 5863423 h 6858000"/>
              <a:gd name="connsiteX1527" fmla="*/ 53769 w 12203753"/>
              <a:gd name="connsiteY1527" fmla="*/ 5902623 h 6858000"/>
              <a:gd name="connsiteX1528" fmla="*/ 22784 w 12203753"/>
              <a:gd name="connsiteY1528" fmla="*/ 5888354 h 6858000"/>
              <a:gd name="connsiteX1529" fmla="*/ 0 w 12203753"/>
              <a:gd name="connsiteY1529" fmla="*/ 5876364 h 6858000"/>
              <a:gd name="connsiteX1530" fmla="*/ 12203753 w 12203753"/>
              <a:gd name="connsiteY1530" fmla="*/ 5807408 h 6858000"/>
              <a:gd name="connsiteX1531" fmla="*/ 12203753 w 12203753"/>
              <a:gd name="connsiteY1531" fmla="*/ 5871623 h 6858000"/>
              <a:gd name="connsiteX1532" fmla="*/ 12171908 w 12203753"/>
              <a:gd name="connsiteY1532" fmla="*/ 5888378 h 6858000"/>
              <a:gd name="connsiteX1533" fmla="*/ 12140914 w 12203753"/>
              <a:gd name="connsiteY1533" fmla="*/ 5902624 h 6858000"/>
              <a:gd name="connsiteX1534" fmla="*/ 12118286 w 12203753"/>
              <a:gd name="connsiteY1534" fmla="*/ 5863423 h 6858000"/>
              <a:gd name="connsiteX1535" fmla="*/ 12146132 w 12203753"/>
              <a:gd name="connsiteY1535" fmla="*/ 5843728 h 6858000"/>
              <a:gd name="connsiteX1536" fmla="*/ 5416402 w 12203753"/>
              <a:gd name="connsiteY1536" fmla="*/ 5749288 h 6858000"/>
              <a:gd name="connsiteX1537" fmla="*/ 5424781 w 12203753"/>
              <a:gd name="connsiteY1537" fmla="*/ 5752994 h 6858000"/>
              <a:gd name="connsiteX1538" fmla="*/ 5518395 w 12203753"/>
              <a:gd name="connsiteY1538" fmla="*/ 5800894 h 6858000"/>
              <a:gd name="connsiteX1539" fmla="*/ 5614131 w 12203753"/>
              <a:gd name="connsiteY1539" fmla="*/ 5863423 h 6858000"/>
              <a:gd name="connsiteX1540" fmla="*/ 5591504 w 12203753"/>
              <a:gd name="connsiteY1540" fmla="*/ 5902624 h 6858000"/>
              <a:gd name="connsiteX1541" fmla="*/ 5489521 w 12203753"/>
              <a:gd name="connsiteY1541" fmla="*/ 5850994 h 6858000"/>
              <a:gd name="connsiteX1542" fmla="*/ 5393787 w 12203753"/>
              <a:gd name="connsiteY1542" fmla="*/ 5788465 h 6858000"/>
              <a:gd name="connsiteX1543" fmla="*/ 4625259 w 12203753"/>
              <a:gd name="connsiteY1543" fmla="*/ 5749288 h 6858000"/>
              <a:gd name="connsiteX1544" fmla="*/ 4633642 w 12203753"/>
              <a:gd name="connsiteY1544" fmla="*/ 5752994 h 6858000"/>
              <a:gd name="connsiteX1545" fmla="*/ 4727254 w 12203753"/>
              <a:gd name="connsiteY1545" fmla="*/ 5800894 h 6858000"/>
              <a:gd name="connsiteX1546" fmla="*/ 4822988 w 12203753"/>
              <a:gd name="connsiteY1546" fmla="*/ 5863423 h 6858000"/>
              <a:gd name="connsiteX1547" fmla="*/ 4800366 w 12203753"/>
              <a:gd name="connsiteY1547" fmla="*/ 5902624 h 6858000"/>
              <a:gd name="connsiteX1548" fmla="*/ 4698380 w 12203753"/>
              <a:gd name="connsiteY1548" fmla="*/ 5850994 h 6858000"/>
              <a:gd name="connsiteX1549" fmla="*/ 4602649 w 12203753"/>
              <a:gd name="connsiteY1549" fmla="*/ 5788465 h 6858000"/>
              <a:gd name="connsiteX1550" fmla="*/ 3834266 w 12203753"/>
              <a:gd name="connsiteY1550" fmla="*/ 5749288 h 6858000"/>
              <a:gd name="connsiteX1551" fmla="*/ 3842651 w 12203753"/>
              <a:gd name="connsiteY1551" fmla="*/ 5752994 h 6858000"/>
              <a:gd name="connsiteX1552" fmla="*/ 3936263 w 12203753"/>
              <a:gd name="connsiteY1552" fmla="*/ 5800894 h 6858000"/>
              <a:gd name="connsiteX1553" fmla="*/ 4031992 w 12203753"/>
              <a:gd name="connsiteY1553" fmla="*/ 5863423 h 6858000"/>
              <a:gd name="connsiteX1554" fmla="*/ 4009366 w 12203753"/>
              <a:gd name="connsiteY1554" fmla="*/ 5902624 h 6858000"/>
              <a:gd name="connsiteX1555" fmla="*/ 3907391 w 12203753"/>
              <a:gd name="connsiteY1555" fmla="*/ 5850994 h 6858000"/>
              <a:gd name="connsiteX1556" fmla="*/ 3811651 w 12203753"/>
              <a:gd name="connsiteY1556" fmla="*/ 5788465 h 6858000"/>
              <a:gd name="connsiteX1557" fmla="*/ 3043144 w 12203753"/>
              <a:gd name="connsiteY1557" fmla="*/ 5749288 h 6858000"/>
              <a:gd name="connsiteX1558" fmla="*/ 3051523 w 12203753"/>
              <a:gd name="connsiteY1558" fmla="*/ 5752994 h 6858000"/>
              <a:gd name="connsiteX1559" fmla="*/ 3145144 w 12203753"/>
              <a:gd name="connsiteY1559" fmla="*/ 5800894 h 6858000"/>
              <a:gd name="connsiteX1560" fmla="*/ 3240871 w 12203753"/>
              <a:gd name="connsiteY1560" fmla="*/ 5863423 h 6858000"/>
              <a:gd name="connsiteX1561" fmla="*/ 3218243 w 12203753"/>
              <a:gd name="connsiteY1561" fmla="*/ 5902624 h 6858000"/>
              <a:gd name="connsiteX1562" fmla="*/ 3116268 w 12203753"/>
              <a:gd name="connsiteY1562" fmla="*/ 5850994 h 6858000"/>
              <a:gd name="connsiteX1563" fmla="*/ 3020525 w 12203753"/>
              <a:gd name="connsiteY1563" fmla="*/ 5788465 h 6858000"/>
              <a:gd name="connsiteX1564" fmla="*/ 2252000 w 12203753"/>
              <a:gd name="connsiteY1564" fmla="*/ 5749288 h 6858000"/>
              <a:gd name="connsiteX1565" fmla="*/ 2260383 w 12203753"/>
              <a:gd name="connsiteY1565" fmla="*/ 5752994 h 6858000"/>
              <a:gd name="connsiteX1566" fmla="*/ 2353993 w 12203753"/>
              <a:gd name="connsiteY1566" fmla="*/ 5800894 h 6858000"/>
              <a:gd name="connsiteX1567" fmla="*/ 2449735 w 12203753"/>
              <a:gd name="connsiteY1567" fmla="*/ 5863423 h 6858000"/>
              <a:gd name="connsiteX1568" fmla="*/ 2427108 w 12203753"/>
              <a:gd name="connsiteY1568" fmla="*/ 5902624 h 6858000"/>
              <a:gd name="connsiteX1569" fmla="*/ 2325122 w 12203753"/>
              <a:gd name="connsiteY1569" fmla="*/ 5850994 h 6858000"/>
              <a:gd name="connsiteX1570" fmla="*/ 2229387 w 12203753"/>
              <a:gd name="connsiteY1570" fmla="*/ 5788465 h 6858000"/>
              <a:gd name="connsiteX1571" fmla="*/ 1460873 w 12203753"/>
              <a:gd name="connsiteY1571" fmla="*/ 5749288 h 6858000"/>
              <a:gd name="connsiteX1572" fmla="*/ 1469257 w 12203753"/>
              <a:gd name="connsiteY1572" fmla="*/ 5752994 h 6858000"/>
              <a:gd name="connsiteX1573" fmla="*/ 1562870 w 12203753"/>
              <a:gd name="connsiteY1573" fmla="*/ 5800894 h 6858000"/>
              <a:gd name="connsiteX1574" fmla="*/ 1658607 w 12203753"/>
              <a:gd name="connsiteY1574" fmla="*/ 5863423 h 6858000"/>
              <a:gd name="connsiteX1575" fmla="*/ 1635980 w 12203753"/>
              <a:gd name="connsiteY1575" fmla="*/ 5902624 h 6858000"/>
              <a:gd name="connsiteX1576" fmla="*/ 1533999 w 12203753"/>
              <a:gd name="connsiteY1576" fmla="*/ 5850994 h 6858000"/>
              <a:gd name="connsiteX1577" fmla="*/ 1438259 w 12203753"/>
              <a:gd name="connsiteY1577" fmla="*/ 5788465 h 6858000"/>
              <a:gd name="connsiteX1578" fmla="*/ 669795 w 12203753"/>
              <a:gd name="connsiteY1578" fmla="*/ 5749288 h 6858000"/>
              <a:gd name="connsiteX1579" fmla="*/ 678178 w 12203753"/>
              <a:gd name="connsiteY1579" fmla="*/ 5752994 h 6858000"/>
              <a:gd name="connsiteX1580" fmla="*/ 771792 w 12203753"/>
              <a:gd name="connsiteY1580" fmla="*/ 5800894 h 6858000"/>
              <a:gd name="connsiteX1581" fmla="*/ 867526 w 12203753"/>
              <a:gd name="connsiteY1581" fmla="*/ 5863423 h 6858000"/>
              <a:gd name="connsiteX1582" fmla="*/ 844900 w 12203753"/>
              <a:gd name="connsiteY1582" fmla="*/ 5902624 h 6858000"/>
              <a:gd name="connsiteX1583" fmla="*/ 742918 w 12203753"/>
              <a:gd name="connsiteY1583" fmla="*/ 5850994 h 6858000"/>
              <a:gd name="connsiteX1584" fmla="*/ 647181 w 12203753"/>
              <a:gd name="connsiteY1584" fmla="*/ 5788465 h 6858000"/>
              <a:gd name="connsiteX1585" fmla="*/ 11745343 w 12203753"/>
              <a:gd name="connsiteY1585" fmla="*/ 5749265 h 6858000"/>
              <a:gd name="connsiteX1586" fmla="*/ 11847390 w 12203753"/>
              <a:gd name="connsiteY1586" fmla="*/ 5800894 h 6858000"/>
              <a:gd name="connsiteX1587" fmla="*/ 11943128 w 12203753"/>
              <a:gd name="connsiteY1587" fmla="*/ 5863423 h 6858000"/>
              <a:gd name="connsiteX1588" fmla="*/ 11920501 w 12203753"/>
              <a:gd name="connsiteY1588" fmla="*/ 5902624 h 6858000"/>
              <a:gd name="connsiteX1589" fmla="*/ 11818516 w 12203753"/>
              <a:gd name="connsiteY1589" fmla="*/ 5850994 h 6858000"/>
              <a:gd name="connsiteX1590" fmla="*/ 11722715 w 12203753"/>
              <a:gd name="connsiteY1590" fmla="*/ 5788465 h 6858000"/>
              <a:gd name="connsiteX1591" fmla="*/ 11524930 w 12203753"/>
              <a:gd name="connsiteY1591" fmla="*/ 5749265 h 6858000"/>
              <a:gd name="connsiteX1592" fmla="*/ 11547558 w 12203753"/>
              <a:gd name="connsiteY1592" fmla="*/ 5788465 h 6858000"/>
              <a:gd name="connsiteX1593" fmla="*/ 11451820 w 12203753"/>
              <a:gd name="connsiteY1593" fmla="*/ 5850994 h 6858000"/>
              <a:gd name="connsiteX1594" fmla="*/ 11349836 w 12203753"/>
              <a:gd name="connsiteY1594" fmla="*/ 5902624 h 6858000"/>
              <a:gd name="connsiteX1595" fmla="*/ 11327208 w 12203753"/>
              <a:gd name="connsiteY1595" fmla="*/ 5863423 h 6858000"/>
              <a:gd name="connsiteX1596" fmla="*/ 11422946 w 12203753"/>
              <a:gd name="connsiteY1596" fmla="*/ 5800894 h 6858000"/>
              <a:gd name="connsiteX1597" fmla="*/ 11524930 w 12203753"/>
              <a:gd name="connsiteY1597" fmla="*/ 5749265 h 6858000"/>
              <a:gd name="connsiteX1598" fmla="*/ 10954265 w 12203753"/>
              <a:gd name="connsiteY1598" fmla="*/ 5749265 h 6858000"/>
              <a:gd name="connsiteX1599" fmla="*/ 11056249 w 12203753"/>
              <a:gd name="connsiteY1599" fmla="*/ 5800894 h 6858000"/>
              <a:gd name="connsiteX1600" fmla="*/ 11151987 w 12203753"/>
              <a:gd name="connsiteY1600" fmla="*/ 5863423 h 6858000"/>
              <a:gd name="connsiteX1601" fmla="*/ 11129360 w 12203753"/>
              <a:gd name="connsiteY1601" fmla="*/ 5902624 h 6858000"/>
              <a:gd name="connsiteX1602" fmla="*/ 11027376 w 12203753"/>
              <a:gd name="connsiteY1602" fmla="*/ 5850994 h 6858000"/>
              <a:gd name="connsiteX1603" fmla="*/ 10931638 w 12203753"/>
              <a:gd name="connsiteY1603" fmla="*/ 5788465 h 6858000"/>
              <a:gd name="connsiteX1604" fmla="*/ 10733788 w 12203753"/>
              <a:gd name="connsiteY1604" fmla="*/ 5749265 h 6858000"/>
              <a:gd name="connsiteX1605" fmla="*/ 10756416 w 12203753"/>
              <a:gd name="connsiteY1605" fmla="*/ 5788465 h 6858000"/>
              <a:gd name="connsiteX1606" fmla="*/ 10660678 w 12203753"/>
              <a:gd name="connsiteY1606" fmla="*/ 5850994 h 6858000"/>
              <a:gd name="connsiteX1607" fmla="*/ 10558694 w 12203753"/>
              <a:gd name="connsiteY1607" fmla="*/ 5902624 h 6858000"/>
              <a:gd name="connsiteX1608" fmla="*/ 10536066 w 12203753"/>
              <a:gd name="connsiteY1608" fmla="*/ 5863423 h 6858000"/>
              <a:gd name="connsiteX1609" fmla="*/ 10631804 w 12203753"/>
              <a:gd name="connsiteY1609" fmla="*/ 5800894 h 6858000"/>
              <a:gd name="connsiteX1610" fmla="*/ 10733788 w 12203753"/>
              <a:gd name="connsiteY1610" fmla="*/ 5749265 h 6858000"/>
              <a:gd name="connsiteX1611" fmla="*/ 10163123 w 12203753"/>
              <a:gd name="connsiteY1611" fmla="*/ 5749265 h 6858000"/>
              <a:gd name="connsiteX1612" fmla="*/ 10265107 w 12203753"/>
              <a:gd name="connsiteY1612" fmla="*/ 5800894 h 6858000"/>
              <a:gd name="connsiteX1613" fmla="*/ 10360845 w 12203753"/>
              <a:gd name="connsiteY1613" fmla="*/ 5863423 h 6858000"/>
              <a:gd name="connsiteX1614" fmla="*/ 10338218 w 12203753"/>
              <a:gd name="connsiteY1614" fmla="*/ 5902624 h 6858000"/>
              <a:gd name="connsiteX1615" fmla="*/ 10236234 w 12203753"/>
              <a:gd name="connsiteY1615" fmla="*/ 5850994 h 6858000"/>
              <a:gd name="connsiteX1616" fmla="*/ 10140496 w 12203753"/>
              <a:gd name="connsiteY1616" fmla="*/ 5788465 h 6858000"/>
              <a:gd name="connsiteX1617" fmla="*/ 9942711 w 12203753"/>
              <a:gd name="connsiteY1617" fmla="*/ 5749265 h 6858000"/>
              <a:gd name="connsiteX1618" fmla="*/ 9965339 w 12203753"/>
              <a:gd name="connsiteY1618" fmla="*/ 5788465 h 6858000"/>
              <a:gd name="connsiteX1619" fmla="*/ 9869601 w 12203753"/>
              <a:gd name="connsiteY1619" fmla="*/ 5850994 h 6858000"/>
              <a:gd name="connsiteX1620" fmla="*/ 9767553 w 12203753"/>
              <a:gd name="connsiteY1620" fmla="*/ 5902624 h 6858000"/>
              <a:gd name="connsiteX1621" fmla="*/ 9744925 w 12203753"/>
              <a:gd name="connsiteY1621" fmla="*/ 5863423 h 6858000"/>
              <a:gd name="connsiteX1622" fmla="*/ 9840663 w 12203753"/>
              <a:gd name="connsiteY1622" fmla="*/ 5800894 h 6858000"/>
              <a:gd name="connsiteX1623" fmla="*/ 9942711 w 12203753"/>
              <a:gd name="connsiteY1623" fmla="*/ 5749265 h 6858000"/>
              <a:gd name="connsiteX1624" fmla="*/ 9371982 w 12203753"/>
              <a:gd name="connsiteY1624" fmla="*/ 5749265 h 6858000"/>
              <a:gd name="connsiteX1625" fmla="*/ 9474030 w 12203753"/>
              <a:gd name="connsiteY1625" fmla="*/ 5800894 h 6858000"/>
              <a:gd name="connsiteX1626" fmla="*/ 9569768 w 12203753"/>
              <a:gd name="connsiteY1626" fmla="*/ 5863423 h 6858000"/>
              <a:gd name="connsiteX1627" fmla="*/ 9547140 w 12203753"/>
              <a:gd name="connsiteY1627" fmla="*/ 5902624 h 6858000"/>
              <a:gd name="connsiteX1628" fmla="*/ 9445093 w 12203753"/>
              <a:gd name="connsiteY1628" fmla="*/ 5850994 h 6858000"/>
              <a:gd name="connsiteX1629" fmla="*/ 9349355 w 12203753"/>
              <a:gd name="connsiteY1629" fmla="*/ 5788465 h 6858000"/>
              <a:gd name="connsiteX1630" fmla="*/ 9151570 w 12203753"/>
              <a:gd name="connsiteY1630" fmla="*/ 5749265 h 6858000"/>
              <a:gd name="connsiteX1631" fmla="*/ 9174198 w 12203753"/>
              <a:gd name="connsiteY1631" fmla="*/ 5788465 h 6858000"/>
              <a:gd name="connsiteX1632" fmla="*/ 9078460 w 12203753"/>
              <a:gd name="connsiteY1632" fmla="*/ 5850994 h 6858000"/>
              <a:gd name="connsiteX1633" fmla="*/ 8976412 w 12203753"/>
              <a:gd name="connsiteY1633" fmla="*/ 5902624 h 6858000"/>
              <a:gd name="connsiteX1634" fmla="*/ 8953784 w 12203753"/>
              <a:gd name="connsiteY1634" fmla="*/ 5863423 h 6858000"/>
              <a:gd name="connsiteX1635" fmla="*/ 9049585 w 12203753"/>
              <a:gd name="connsiteY1635" fmla="*/ 5800894 h 6858000"/>
              <a:gd name="connsiteX1636" fmla="*/ 9151570 w 12203753"/>
              <a:gd name="connsiteY1636" fmla="*/ 5749265 h 6858000"/>
              <a:gd name="connsiteX1637" fmla="*/ 8580840 w 12203753"/>
              <a:gd name="connsiteY1637" fmla="*/ 5749265 h 6858000"/>
              <a:gd name="connsiteX1638" fmla="*/ 8682888 w 12203753"/>
              <a:gd name="connsiteY1638" fmla="*/ 5800894 h 6858000"/>
              <a:gd name="connsiteX1639" fmla="*/ 8778626 w 12203753"/>
              <a:gd name="connsiteY1639" fmla="*/ 5863423 h 6858000"/>
              <a:gd name="connsiteX1640" fmla="*/ 8755998 w 12203753"/>
              <a:gd name="connsiteY1640" fmla="*/ 5902624 h 6858000"/>
              <a:gd name="connsiteX1641" fmla="*/ 8654014 w 12203753"/>
              <a:gd name="connsiteY1641" fmla="*/ 5850994 h 6858000"/>
              <a:gd name="connsiteX1642" fmla="*/ 8558213 w 12203753"/>
              <a:gd name="connsiteY1642" fmla="*/ 5788465 h 6858000"/>
              <a:gd name="connsiteX1643" fmla="*/ 8360428 w 12203753"/>
              <a:gd name="connsiteY1643" fmla="*/ 5749265 h 6858000"/>
              <a:gd name="connsiteX1644" fmla="*/ 8383056 w 12203753"/>
              <a:gd name="connsiteY1644" fmla="*/ 5788465 h 6858000"/>
              <a:gd name="connsiteX1645" fmla="*/ 8287318 w 12203753"/>
              <a:gd name="connsiteY1645" fmla="*/ 5850994 h 6858000"/>
              <a:gd name="connsiteX1646" fmla="*/ 8185270 w 12203753"/>
              <a:gd name="connsiteY1646" fmla="*/ 5902624 h 6858000"/>
              <a:gd name="connsiteX1647" fmla="*/ 8162642 w 12203753"/>
              <a:gd name="connsiteY1647" fmla="*/ 5863423 h 6858000"/>
              <a:gd name="connsiteX1648" fmla="*/ 8258443 w 12203753"/>
              <a:gd name="connsiteY1648" fmla="*/ 5800894 h 6858000"/>
              <a:gd name="connsiteX1649" fmla="*/ 8360428 w 12203753"/>
              <a:gd name="connsiteY1649" fmla="*/ 5749265 h 6858000"/>
              <a:gd name="connsiteX1650" fmla="*/ 7789699 w 12203753"/>
              <a:gd name="connsiteY1650" fmla="*/ 5749265 h 6858000"/>
              <a:gd name="connsiteX1651" fmla="*/ 7891747 w 12203753"/>
              <a:gd name="connsiteY1651" fmla="*/ 5800894 h 6858000"/>
              <a:gd name="connsiteX1652" fmla="*/ 7987485 w 12203753"/>
              <a:gd name="connsiteY1652" fmla="*/ 5863423 h 6858000"/>
              <a:gd name="connsiteX1653" fmla="*/ 7964857 w 12203753"/>
              <a:gd name="connsiteY1653" fmla="*/ 5902624 h 6858000"/>
              <a:gd name="connsiteX1654" fmla="*/ 7862873 w 12203753"/>
              <a:gd name="connsiteY1654" fmla="*/ 5850994 h 6858000"/>
              <a:gd name="connsiteX1655" fmla="*/ 7767072 w 12203753"/>
              <a:gd name="connsiteY1655" fmla="*/ 5788465 h 6858000"/>
              <a:gd name="connsiteX1656" fmla="*/ 7569286 w 12203753"/>
              <a:gd name="connsiteY1656" fmla="*/ 5749265 h 6858000"/>
              <a:gd name="connsiteX1657" fmla="*/ 7591913 w 12203753"/>
              <a:gd name="connsiteY1657" fmla="*/ 5788465 h 6858000"/>
              <a:gd name="connsiteX1658" fmla="*/ 7496176 w 12203753"/>
              <a:gd name="connsiteY1658" fmla="*/ 5850994 h 6858000"/>
              <a:gd name="connsiteX1659" fmla="*/ 7394192 w 12203753"/>
              <a:gd name="connsiteY1659" fmla="*/ 5902624 h 6858000"/>
              <a:gd name="connsiteX1660" fmla="*/ 7371564 w 12203753"/>
              <a:gd name="connsiteY1660" fmla="*/ 5863423 h 6858000"/>
              <a:gd name="connsiteX1661" fmla="*/ 7467302 w 12203753"/>
              <a:gd name="connsiteY1661" fmla="*/ 5800894 h 6858000"/>
              <a:gd name="connsiteX1662" fmla="*/ 7569286 w 12203753"/>
              <a:gd name="connsiteY1662" fmla="*/ 5749265 h 6858000"/>
              <a:gd name="connsiteX1663" fmla="*/ 6998621 w 12203753"/>
              <a:gd name="connsiteY1663" fmla="*/ 5749265 h 6858000"/>
              <a:gd name="connsiteX1664" fmla="*/ 7100606 w 12203753"/>
              <a:gd name="connsiteY1664" fmla="*/ 5800894 h 6858000"/>
              <a:gd name="connsiteX1665" fmla="*/ 7196344 w 12203753"/>
              <a:gd name="connsiteY1665" fmla="*/ 5863423 h 6858000"/>
              <a:gd name="connsiteX1666" fmla="*/ 7173716 w 12203753"/>
              <a:gd name="connsiteY1666" fmla="*/ 5902624 h 6858000"/>
              <a:gd name="connsiteX1667" fmla="*/ 7071731 w 12203753"/>
              <a:gd name="connsiteY1667" fmla="*/ 5850994 h 6858000"/>
              <a:gd name="connsiteX1668" fmla="*/ 6975995 w 12203753"/>
              <a:gd name="connsiteY1668" fmla="*/ 5788465 h 6858000"/>
              <a:gd name="connsiteX1669" fmla="*/ 6778210 w 12203753"/>
              <a:gd name="connsiteY1669" fmla="*/ 5749265 h 6858000"/>
              <a:gd name="connsiteX1670" fmla="*/ 6800772 w 12203753"/>
              <a:gd name="connsiteY1670" fmla="*/ 5788465 h 6858000"/>
              <a:gd name="connsiteX1671" fmla="*/ 6705100 w 12203753"/>
              <a:gd name="connsiteY1671" fmla="*/ 5850994 h 6858000"/>
              <a:gd name="connsiteX1672" fmla="*/ 6603052 w 12203753"/>
              <a:gd name="connsiteY1672" fmla="*/ 5902624 h 6858000"/>
              <a:gd name="connsiteX1673" fmla="*/ 6580424 w 12203753"/>
              <a:gd name="connsiteY1673" fmla="*/ 5863423 h 6858000"/>
              <a:gd name="connsiteX1674" fmla="*/ 6676161 w 12203753"/>
              <a:gd name="connsiteY1674" fmla="*/ 5800894 h 6858000"/>
              <a:gd name="connsiteX1675" fmla="*/ 6778210 w 12203753"/>
              <a:gd name="connsiteY1675" fmla="*/ 5749265 h 6858000"/>
              <a:gd name="connsiteX1676" fmla="*/ 6207480 w 12203753"/>
              <a:gd name="connsiteY1676" fmla="*/ 5749265 h 6858000"/>
              <a:gd name="connsiteX1677" fmla="*/ 6309528 w 12203753"/>
              <a:gd name="connsiteY1677" fmla="*/ 5800894 h 6858000"/>
              <a:gd name="connsiteX1678" fmla="*/ 6405266 w 12203753"/>
              <a:gd name="connsiteY1678" fmla="*/ 5863423 h 6858000"/>
              <a:gd name="connsiteX1679" fmla="*/ 6382638 w 12203753"/>
              <a:gd name="connsiteY1679" fmla="*/ 5902624 h 6858000"/>
              <a:gd name="connsiteX1680" fmla="*/ 6280590 w 12203753"/>
              <a:gd name="connsiteY1680" fmla="*/ 5850994 h 6858000"/>
              <a:gd name="connsiteX1681" fmla="*/ 6184852 w 12203753"/>
              <a:gd name="connsiteY1681" fmla="*/ 5788465 h 6858000"/>
              <a:gd name="connsiteX1682" fmla="*/ 5987067 w 12203753"/>
              <a:gd name="connsiteY1682" fmla="*/ 5749265 h 6858000"/>
              <a:gd name="connsiteX1683" fmla="*/ 6009695 w 12203753"/>
              <a:gd name="connsiteY1683" fmla="*/ 5788465 h 6858000"/>
              <a:gd name="connsiteX1684" fmla="*/ 5913960 w 12203753"/>
              <a:gd name="connsiteY1684" fmla="*/ 5850994 h 6858000"/>
              <a:gd name="connsiteX1685" fmla="*/ 5811914 w 12203753"/>
              <a:gd name="connsiteY1685" fmla="*/ 5902624 h 6858000"/>
              <a:gd name="connsiteX1686" fmla="*/ 5789285 w 12203753"/>
              <a:gd name="connsiteY1686" fmla="*/ 5863423 h 6858000"/>
              <a:gd name="connsiteX1687" fmla="*/ 5885024 w 12203753"/>
              <a:gd name="connsiteY1687" fmla="*/ 5800894 h 6858000"/>
              <a:gd name="connsiteX1688" fmla="*/ 5987067 w 12203753"/>
              <a:gd name="connsiteY1688" fmla="*/ 5749265 h 6858000"/>
              <a:gd name="connsiteX1689" fmla="*/ 5416352 w 12203753"/>
              <a:gd name="connsiteY1689" fmla="*/ 5749265 h 6858000"/>
              <a:gd name="connsiteX1690" fmla="*/ 5416414 w 12203753"/>
              <a:gd name="connsiteY1690" fmla="*/ 5749265 h 6858000"/>
              <a:gd name="connsiteX1691" fmla="*/ 5416402 w 12203753"/>
              <a:gd name="connsiteY1691" fmla="*/ 5749288 h 6858000"/>
              <a:gd name="connsiteX1692" fmla="*/ 5196000 w 12203753"/>
              <a:gd name="connsiteY1692" fmla="*/ 5749265 h 6858000"/>
              <a:gd name="connsiteX1693" fmla="*/ 5218629 w 12203753"/>
              <a:gd name="connsiteY1693" fmla="*/ 5788465 h 6858000"/>
              <a:gd name="connsiteX1694" fmla="*/ 5122891 w 12203753"/>
              <a:gd name="connsiteY1694" fmla="*/ 5850994 h 6858000"/>
              <a:gd name="connsiteX1695" fmla="*/ 5020848 w 12203753"/>
              <a:gd name="connsiteY1695" fmla="*/ 5902624 h 6858000"/>
              <a:gd name="connsiteX1696" fmla="*/ 4998215 w 12203753"/>
              <a:gd name="connsiteY1696" fmla="*/ 5863423 h 6858000"/>
              <a:gd name="connsiteX1697" fmla="*/ 5093953 w 12203753"/>
              <a:gd name="connsiteY1697" fmla="*/ 5800894 h 6858000"/>
              <a:gd name="connsiteX1698" fmla="*/ 5196000 w 12203753"/>
              <a:gd name="connsiteY1698" fmla="*/ 5749265 h 6858000"/>
              <a:gd name="connsiteX1699" fmla="*/ 4625211 w 12203753"/>
              <a:gd name="connsiteY1699" fmla="*/ 5749265 h 6858000"/>
              <a:gd name="connsiteX1700" fmla="*/ 4625271 w 12203753"/>
              <a:gd name="connsiteY1700" fmla="*/ 5749265 h 6858000"/>
              <a:gd name="connsiteX1701" fmla="*/ 4625259 w 12203753"/>
              <a:gd name="connsiteY1701" fmla="*/ 5749288 h 6858000"/>
              <a:gd name="connsiteX1702" fmla="*/ 4404792 w 12203753"/>
              <a:gd name="connsiteY1702" fmla="*/ 5749265 h 6858000"/>
              <a:gd name="connsiteX1703" fmla="*/ 4427424 w 12203753"/>
              <a:gd name="connsiteY1703" fmla="*/ 5788465 h 6858000"/>
              <a:gd name="connsiteX1704" fmla="*/ 4331686 w 12203753"/>
              <a:gd name="connsiteY1704" fmla="*/ 5850994 h 6858000"/>
              <a:gd name="connsiteX1705" fmla="*/ 4229635 w 12203753"/>
              <a:gd name="connsiteY1705" fmla="*/ 5902624 h 6858000"/>
              <a:gd name="connsiteX1706" fmla="*/ 4207009 w 12203753"/>
              <a:gd name="connsiteY1706" fmla="*/ 5863423 h 6858000"/>
              <a:gd name="connsiteX1707" fmla="*/ 4207074 w 12203753"/>
              <a:gd name="connsiteY1707" fmla="*/ 5863423 h 6858000"/>
              <a:gd name="connsiteX1708" fmla="*/ 4302809 w 12203753"/>
              <a:gd name="connsiteY1708" fmla="*/ 5800894 h 6858000"/>
              <a:gd name="connsiteX1709" fmla="*/ 4404792 w 12203753"/>
              <a:gd name="connsiteY1709" fmla="*/ 5749265 h 6858000"/>
              <a:gd name="connsiteX1710" fmla="*/ 3834218 w 12203753"/>
              <a:gd name="connsiteY1710" fmla="*/ 5749265 h 6858000"/>
              <a:gd name="connsiteX1711" fmla="*/ 3834279 w 12203753"/>
              <a:gd name="connsiteY1711" fmla="*/ 5749265 h 6858000"/>
              <a:gd name="connsiteX1712" fmla="*/ 3834266 w 12203753"/>
              <a:gd name="connsiteY1712" fmla="*/ 5749288 h 6858000"/>
              <a:gd name="connsiteX1713" fmla="*/ 3613807 w 12203753"/>
              <a:gd name="connsiteY1713" fmla="*/ 5749265 h 6858000"/>
              <a:gd name="connsiteX1714" fmla="*/ 3636436 w 12203753"/>
              <a:gd name="connsiteY1714" fmla="*/ 5788465 h 6858000"/>
              <a:gd name="connsiteX1715" fmla="*/ 3540702 w 12203753"/>
              <a:gd name="connsiteY1715" fmla="*/ 5850994 h 6858000"/>
              <a:gd name="connsiteX1716" fmla="*/ 3438653 w 12203753"/>
              <a:gd name="connsiteY1716" fmla="*/ 5902624 h 6858000"/>
              <a:gd name="connsiteX1717" fmla="*/ 3416027 w 12203753"/>
              <a:gd name="connsiteY1717" fmla="*/ 5863423 h 6858000"/>
              <a:gd name="connsiteX1718" fmla="*/ 3511767 w 12203753"/>
              <a:gd name="connsiteY1718" fmla="*/ 5800894 h 6858000"/>
              <a:gd name="connsiteX1719" fmla="*/ 3613807 w 12203753"/>
              <a:gd name="connsiteY1719" fmla="*/ 5749265 h 6858000"/>
              <a:gd name="connsiteX1720" fmla="*/ 3043094 w 12203753"/>
              <a:gd name="connsiteY1720" fmla="*/ 5749265 h 6858000"/>
              <a:gd name="connsiteX1721" fmla="*/ 3043156 w 12203753"/>
              <a:gd name="connsiteY1721" fmla="*/ 5749265 h 6858000"/>
              <a:gd name="connsiteX1722" fmla="*/ 3043144 w 12203753"/>
              <a:gd name="connsiteY1722" fmla="*/ 5749288 h 6858000"/>
              <a:gd name="connsiteX1723" fmla="*/ 2822677 w 12203753"/>
              <a:gd name="connsiteY1723" fmla="*/ 5749265 h 6858000"/>
              <a:gd name="connsiteX1724" fmla="*/ 2845305 w 12203753"/>
              <a:gd name="connsiteY1724" fmla="*/ 5788465 h 6858000"/>
              <a:gd name="connsiteX1725" fmla="*/ 2749571 w 12203753"/>
              <a:gd name="connsiteY1725" fmla="*/ 5850994 h 6858000"/>
              <a:gd name="connsiteX1726" fmla="*/ 2647521 w 12203753"/>
              <a:gd name="connsiteY1726" fmla="*/ 5902624 h 6858000"/>
              <a:gd name="connsiteX1727" fmla="*/ 2624892 w 12203753"/>
              <a:gd name="connsiteY1727" fmla="*/ 5863423 h 6858000"/>
              <a:gd name="connsiteX1728" fmla="*/ 2720633 w 12203753"/>
              <a:gd name="connsiteY1728" fmla="*/ 5800894 h 6858000"/>
              <a:gd name="connsiteX1729" fmla="*/ 2822677 w 12203753"/>
              <a:gd name="connsiteY1729" fmla="*/ 5749265 h 6858000"/>
              <a:gd name="connsiteX1730" fmla="*/ 2251951 w 12203753"/>
              <a:gd name="connsiteY1730" fmla="*/ 5749265 h 6858000"/>
              <a:gd name="connsiteX1731" fmla="*/ 2252012 w 12203753"/>
              <a:gd name="connsiteY1731" fmla="*/ 5749265 h 6858000"/>
              <a:gd name="connsiteX1732" fmla="*/ 2252000 w 12203753"/>
              <a:gd name="connsiteY1732" fmla="*/ 5749288 h 6858000"/>
              <a:gd name="connsiteX1733" fmla="*/ 2031482 w 12203753"/>
              <a:gd name="connsiteY1733" fmla="*/ 5749265 h 6858000"/>
              <a:gd name="connsiteX1734" fmla="*/ 2054113 w 12203753"/>
              <a:gd name="connsiteY1734" fmla="*/ 5788465 h 6858000"/>
              <a:gd name="connsiteX1735" fmla="*/ 1958376 w 12203753"/>
              <a:gd name="connsiteY1735" fmla="*/ 5850994 h 6858000"/>
              <a:gd name="connsiteX1736" fmla="*/ 1856328 w 12203753"/>
              <a:gd name="connsiteY1736" fmla="*/ 5902624 h 6858000"/>
              <a:gd name="connsiteX1737" fmla="*/ 1833699 w 12203753"/>
              <a:gd name="connsiteY1737" fmla="*/ 5863423 h 6858000"/>
              <a:gd name="connsiteX1738" fmla="*/ 1833765 w 12203753"/>
              <a:gd name="connsiteY1738" fmla="*/ 5863423 h 6858000"/>
              <a:gd name="connsiteX1739" fmla="*/ 1929500 w 12203753"/>
              <a:gd name="connsiteY1739" fmla="*/ 5800894 h 6858000"/>
              <a:gd name="connsiteX1740" fmla="*/ 2031482 w 12203753"/>
              <a:gd name="connsiteY1740" fmla="*/ 5749265 h 6858000"/>
              <a:gd name="connsiteX1741" fmla="*/ 1460821 w 12203753"/>
              <a:gd name="connsiteY1741" fmla="*/ 5749265 h 6858000"/>
              <a:gd name="connsiteX1742" fmla="*/ 1460890 w 12203753"/>
              <a:gd name="connsiteY1742" fmla="*/ 5749265 h 6858000"/>
              <a:gd name="connsiteX1743" fmla="*/ 1460873 w 12203753"/>
              <a:gd name="connsiteY1743" fmla="*/ 5749288 h 6858000"/>
              <a:gd name="connsiteX1744" fmla="*/ 1240411 w 12203753"/>
              <a:gd name="connsiteY1744" fmla="*/ 5749265 h 6858000"/>
              <a:gd name="connsiteX1745" fmla="*/ 1263039 w 12203753"/>
              <a:gd name="connsiteY1745" fmla="*/ 5788465 h 6858000"/>
              <a:gd name="connsiteX1746" fmla="*/ 1167301 w 12203753"/>
              <a:gd name="connsiteY1746" fmla="*/ 5850994 h 6858000"/>
              <a:gd name="connsiteX1747" fmla="*/ 1065253 w 12203753"/>
              <a:gd name="connsiteY1747" fmla="*/ 5902624 h 6858000"/>
              <a:gd name="connsiteX1748" fmla="*/ 1042617 w 12203753"/>
              <a:gd name="connsiteY1748" fmla="*/ 5863423 h 6858000"/>
              <a:gd name="connsiteX1749" fmla="*/ 1042681 w 12203753"/>
              <a:gd name="connsiteY1749" fmla="*/ 5863423 h 6858000"/>
              <a:gd name="connsiteX1750" fmla="*/ 1138424 w 12203753"/>
              <a:gd name="connsiteY1750" fmla="*/ 5800894 h 6858000"/>
              <a:gd name="connsiteX1751" fmla="*/ 1240411 w 12203753"/>
              <a:gd name="connsiteY1751" fmla="*/ 5749265 h 6858000"/>
              <a:gd name="connsiteX1752" fmla="*/ 669744 w 12203753"/>
              <a:gd name="connsiteY1752" fmla="*/ 5749265 h 6858000"/>
              <a:gd name="connsiteX1753" fmla="*/ 669808 w 12203753"/>
              <a:gd name="connsiteY1753" fmla="*/ 5749265 h 6858000"/>
              <a:gd name="connsiteX1754" fmla="*/ 669795 w 12203753"/>
              <a:gd name="connsiteY1754" fmla="*/ 5749288 h 6858000"/>
              <a:gd name="connsiteX1755" fmla="*/ 449268 w 12203753"/>
              <a:gd name="connsiteY1755" fmla="*/ 5749265 h 6858000"/>
              <a:gd name="connsiteX1756" fmla="*/ 471896 w 12203753"/>
              <a:gd name="connsiteY1756" fmla="*/ 5788465 h 6858000"/>
              <a:gd name="connsiteX1757" fmla="*/ 376162 w 12203753"/>
              <a:gd name="connsiteY1757" fmla="*/ 5850994 h 6858000"/>
              <a:gd name="connsiteX1758" fmla="*/ 274116 w 12203753"/>
              <a:gd name="connsiteY1758" fmla="*/ 5902624 h 6858000"/>
              <a:gd name="connsiteX1759" fmla="*/ 251487 w 12203753"/>
              <a:gd name="connsiteY1759" fmla="*/ 5863423 h 6858000"/>
              <a:gd name="connsiteX1760" fmla="*/ 251551 w 12203753"/>
              <a:gd name="connsiteY1760" fmla="*/ 5863423 h 6858000"/>
              <a:gd name="connsiteX1761" fmla="*/ 347288 w 12203753"/>
              <a:gd name="connsiteY1761" fmla="*/ 5800894 h 6858000"/>
              <a:gd name="connsiteX1762" fmla="*/ 449268 w 12203753"/>
              <a:gd name="connsiteY1762" fmla="*/ 5749265 h 6858000"/>
              <a:gd name="connsiteX1763" fmla="*/ 12008079 w 12203753"/>
              <a:gd name="connsiteY1763" fmla="*/ 5597563 h 6858000"/>
              <a:gd name="connsiteX1764" fmla="*/ 12053335 w 12203753"/>
              <a:gd name="connsiteY1764" fmla="*/ 5597563 h 6858000"/>
              <a:gd name="connsiteX1765" fmla="*/ 12059581 w 12203753"/>
              <a:gd name="connsiteY1765" fmla="*/ 5711785 h 6858000"/>
              <a:gd name="connsiteX1766" fmla="*/ 12053335 w 12203753"/>
              <a:gd name="connsiteY1766" fmla="*/ 5825944 h 6858000"/>
              <a:gd name="connsiteX1767" fmla="*/ 12008079 w 12203753"/>
              <a:gd name="connsiteY1767" fmla="*/ 5825944 h 6858000"/>
              <a:gd name="connsiteX1768" fmla="*/ 12001833 w 12203753"/>
              <a:gd name="connsiteY1768" fmla="*/ 5711785 h 6858000"/>
              <a:gd name="connsiteX1769" fmla="*/ 12008079 w 12203753"/>
              <a:gd name="connsiteY1769" fmla="*/ 5597563 h 6858000"/>
              <a:gd name="connsiteX1770" fmla="*/ 11216938 w 12203753"/>
              <a:gd name="connsiteY1770" fmla="*/ 5597563 h 6858000"/>
              <a:gd name="connsiteX1771" fmla="*/ 11262194 w 12203753"/>
              <a:gd name="connsiteY1771" fmla="*/ 5597563 h 6858000"/>
              <a:gd name="connsiteX1772" fmla="*/ 11268504 w 12203753"/>
              <a:gd name="connsiteY1772" fmla="*/ 5711785 h 6858000"/>
              <a:gd name="connsiteX1773" fmla="*/ 11262194 w 12203753"/>
              <a:gd name="connsiteY1773" fmla="*/ 5825944 h 6858000"/>
              <a:gd name="connsiteX1774" fmla="*/ 11216938 w 12203753"/>
              <a:gd name="connsiteY1774" fmla="*/ 5825944 h 6858000"/>
              <a:gd name="connsiteX1775" fmla="*/ 11210692 w 12203753"/>
              <a:gd name="connsiteY1775" fmla="*/ 5711785 h 6858000"/>
              <a:gd name="connsiteX1776" fmla="*/ 11216938 w 12203753"/>
              <a:gd name="connsiteY1776" fmla="*/ 5597563 h 6858000"/>
              <a:gd name="connsiteX1777" fmla="*/ 10425796 w 12203753"/>
              <a:gd name="connsiteY1777" fmla="*/ 5597563 h 6858000"/>
              <a:gd name="connsiteX1778" fmla="*/ 10471052 w 12203753"/>
              <a:gd name="connsiteY1778" fmla="*/ 5597563 h 6858000"/>
              <a:gd name="connsiteX1779" fmla="*/ 10477362 w 12203753"/>
              <a:gd name="connsiteY1779" fmla="*/ 5711785 h 6858000"/>
              <a:gd name="connsiteX1780" fmla="*/ 10471052 w 12203753"/>
              <a:gd name="connsiteY1780" fmla="*/ 5825944 h 6858000"/>
              <a:gd name="connsiteX1781" fmla="*/ 10425796 w 12203753"/>
              <a:gd name="connsiteY1781" fmla="*/ 5825944 h 6858000"/>
              <a:gd name="connsiteX1782" fmla="*/ 10419550 w 12203753"/>
              <a:gd name="connsiteY1782" fmla="*/ 5711785 h 6858000"/>
              <a:gd name="connsiteX1783" fmla="*/ 10425796 w 12203753"/>
              <a:gd name="connsiteY1783" fmla="*/ 5597563 h 6858000"/>
              <a:gd name="connsiteX1784" fmla="*/ 9634719 w 12203753"/>
              <a:gd name="connsiteY1784" fmla="*/ 5597563 h 6858000"/>
              <a:gd name="connsiteX1785" fmla="*/ 9679910 w 12203753"/>
              <a:gd name="connsiteY1785" fmla="*/ 5597563 h 6858000"/>
              <a:gd name="connsiteX1786" fmla="*/ 9686221 w 12203753"/>
              <a:gd name="connsiteY1786" fmla="*/ 5711785 h 6858000"/>
              <a:gd name="connsiteX1787" fmla="*/ 9679910 w 12203753"/>
              <a:gd name="connsiteY1787" fmla="*/ 5825944 h 6858000"/>
              <a:gd name="connsiteX1788" fmla="*/ 9634719 w 12203753"/>
              <a:gd name="connsiteY1788" fmla="*/ 5825944 h 6858000"/>
              <a:gd name="connsiteX1789" fmla="*/ 9628408 w 12203753"/>
              <a:gd name="connsiteY1789" fmla="*/ 5711785 h 6858000"/>
              <a:gd name="connsiteX1790" fmla="*/ 9634719 w 12203753"/>
              <a:gd name="connsiteY1790" fmla="*/ 5597563 h 6858000"/>
              <a:gd name="connsiteX1791" fmla="*/ 8843577 w 12203753"/>
              <a:gd name="connsiteY1791" fmla="*/ 5597563 h 6858000"/>
              <a:gd name="connsiteX1792" fmla="*/ 8888832 w 12203753"/>
              <a:gd name="connsiteY1792" fmla="*/ 5597563 h 6858000"/>
              <a:gd name="connsiteX1793" fmla="*/ 8895079 w 12203753"/>
              <a:gd name="connsiteY1793" fmla="*/ 5711785 h 6858000"/>
              <a:gd name="connsiteX1794" fmla="*/ 8888832 w 12203753"/>
              <a:gd name="connsiteY1794" fmla="*/ 5825944 h 6858000"/>
              <a:gd name="connsiteX1795" fmla="*/ 8843577 w 12203753"/>
              <a:gd name="connsiteY1795" fmla="*/ 5825944 h 6858000"/>
              <a:gd name="connsiteX1796" fmla="*/ 8837330 w 12203753"/>
              <a:gd name="connsiteY1796" fmla="*/ 5711785 h 6858000"/>
              <a:gd name="connsiteX1797" fmla="*/ 8843577 w 12203753"/>
              <a:gd name="connsiteY1797" fmla="*/ 5597563 h 6858000"/>
              <a:gd name="connsiteX1798" fmla="*/ 8052435 w 12203753"/>
              <a:gd name="connsiteY1798" fmla="*/ 5597563 h 6858000"/>
              <a:gd name="connsiteX1799" fmla="*/ 8097691 w 12203753"/>
              <a:gd name="connsiteY1799" fmla="*/ 5597563 h 6858000"/>
              <a:gd name="connsiteX1800" fmla="*/ 8103938 w 12203753"/>
              <a:gd name="connsiteY1800" fmla="*/ 5711785 h 6858000"/>
              <a:gd name="connsiteX1801" fmla="*/ 8097691 w 12203753"/>
              <a:gd name="connsiteY1801" fmla="*/ 5825944 h 6858000"/>
              <a:gd name="connsiteX1802" fmla="*/ 8052435 w 12203753"/>
              <a:gd name="connsiteY1802" fmla="*/ 5825944 h 6858000"/>
              <a:gd name="connsiteX1803" fmla="*/ 8046189 w 12203753"/>
              <a:gd name="connsiteY1803" fmla="*/ 5711785 h 6858000"/>
              <a:gd name="connsiteX1804" fmla="*/ 8052435 w 12203753"/>
              <a:gd name="connsiteY1804" fmla="*/ 5597563 h 6858000"/>
              <a:gd name="connsiteX1805" fmla="*/ 7261293 w 12203753"/>
              <a:gd name="connsiteY1805" fmla="*/ 5597563 h 6858000"/>
              <a:gd name="connsiteX1806" fmla="*/ 7306549 w 12203753"/>
              <a:gd name="connsiteY1806" fmla="*/ 5597563 h 6858000"/>
              <a:gd name="connsiteX1807" fmla="*/ 7312860 w 12203753"/>
              <a:gd name="connsiteY1807" fmla="*/ 5711785 h 6858000"/>
              <a:gd name="connsiteX1808" fmla="*/ 7306549 w 12203753"/>
              <a:gd name="connsiteY1808" fmla="*/ 5825944 h 6858000"/>
              <a:gd name="connsiteX1809" fmla="*/ 7261293 w 12203753"/>
              <a:gd name="connsiteY1809" fmla="*/ 5825944 h 6858000"/>
              <a:gd name="connsiteX1810" fmla="*/ 7255047 w 12203753"/>
              <a:gd name="connsiteY1810" fmla="*/ 5711785 h 6858000"/>
              <a:gd name="connsiteX1811" fmla="*/ 7261293 w 12203753"/>
              <a:gd name="connsiteY1811" fmla="*/ 5597563 h 6858000"/>
              <a:gd name="connsiteX1812" fmla="*/ 6470217 w 12203753"/>
              <a:gd name="connsiteY1812" fmla="*/ 5597563 h 6858000"/>
              <a:gd name="connsiteX1813" fmla="*/ 6515408 w 12203753"/>
              <a:gd name="connsiteY1813" fmla="*/ 5597563 h 6858000"/>
              <a:gd name="connsiteX1814" fmla="*/ 6521719 w 12203753"/>
              <a:gd name="connsiteY1814" fmla="*/ 5711785 h 6858000"/>
              <a:gd name="connsiteX1815" fmla="*/ 6515408 w 12203753"/>
              <a:gd name="connsiteY1815" fmla="*/ 5825944 h 6858000"/>
              <a:gd name="connsiteX1816" fmla="*/ 6470217 w 12203753"/>
              <a:gd name="connsiteY1816" fmla="*/ 5825944 h 6858000"/>
              <a:gd name="connsiteX1817" fmla="*/ 6463906 w 12203753"/>
              <a:gd name="connsiteY1817" fmla="*/ 5711785 h 6858000"/>
              <a:gd name="connsiteX1818" fmla="*/ 6470217 w 12203753"/>
              <a:gd name="connsiteY1818" fmla="*/ 5597563 h 6858000"/>
              <a:gd name="connsiteX1819" fmla="*/ 5679084 w 12203753"/>
              <a:gd name="connsiteY1819" fmla="*/ 5597563 h 6858000"/>
              <a:gd name="connsiteX1820" fmla="*/ 5724338 w 12203753"/>
              <a:gd name="connsiteY1820" fmla="*/ 5597563 h 6858000"/>
              <a:gd name="connsiteX1821" fmla="*/ 5730645 w 12203753"/>
              <a:gd name="connsiteY1821" fmla="*/ 5711785 h 6858000"/>
              <a:gd name="connsiteX1822" fmla="*/ 5724338 w 12203753"/>
              <a:gd name="connsiteY1822" fmla="*/ 5825944 h 6858000"/>
              <a:gd name="connsiteX1823" fmla="*/ 5679084 w 12203753"/>
              <a:gd name="connsiteY1823" fmla="*/ 5825944 h 6858000"/>
              <a:gd name="connsiteX1824" fmla="*/ 5672835 w 12203753"/>
              <a:gd name="connsiteY1824" fmla="*/ 5711785 h 6858000"/>
              <a:gd name="connsiteX1825" fmla="*/ 5679084 w 12203753"/>
              <a:gd name="connsiteY1825" fmla="*/ 5597563 h 6858000"/>
              <a:gd name="connsiteX1826" fmla="*/ 4887944 w 12203753"/>
              <a:gd name="connsiteY1826" fmla="*/ 5597563 h 6858000"/>
              <a:gd name="connsiteX1827" fmla="*/ 4933198 w 12203753"/>
              <a:gd name="connsiteY1827" fmla="*/ 5597563 h 6858000"/>
              <a:gd name="connsiteX1828" fmla="*/ 4939507 w 12203753"/>
              <a:gd name="connsiteY1828" fmla="*/ 5711785 h 6858000"/>
              <a:gd name="connsiteX1829" fmla="*/ 4933198 w 12203753"/>
              <a:gd name="connsiteY1829" fmla="*/ 5825944 h 6858000"/>
              <a:gd name="connsiteX1830" fmla="*/ 4887944 w 12203753"/>
              <a:gd name="connsiteY1830" fmla="*/ 5825944 h 6858000"/>
              <a:gd name="connsiteX1831" fmla="*/ 4881632 w 12203753"/>
              <a:gd name="connsiteY1831" fmla="*/ 5711785 h 6858000"/>
              <a:gd name="connsiteX1832" fmla="*/ 4887944 w 12203753"/>
              <a:gd name="connsiteY1832" fmla="*/ 5597563 h 6858000"/>
              <a:gd name="connsiteX1833" fmla="*/ 4096880 w 12203753"/>
              <a:gd name="connsiteY1833" fmla="*/ 5597563 h 6858000"/>
              <a:gd name="connsiteX1834" fmla="*/ 4142136 w 12203753"/>
              <a:gd name="connsiteY1834" fmla="*/ 5597563 h 6858000"/>
              <a:gd name="connsiteX1835" fmla="*/ 4148446 w 12203753"/>
              <a:gd name="connsiteY1835" fmla="*/ 5711785 h 6858000"/>
              <a:gd name="connsiteX1836" fmla="*/ 4142136 w 12203753"/>
              <a:gd name="connsiteY1836" fmla="*/ 5825944 h 6858000"/>
              <a:gd name="connsiteX1837" fmla="*/ 4096880 w 12203753"/>
              <a:gd name="connsiteY1837" fmla="*/ 5825944 h 6858000"/>
              <a:gd name="connsiteX1838" fmla="*/ 4090633 w 12203753"/>
              <a:gd name="connsiteY1838" fmla="*/ 5711785 h 6858000"/>
              <a:gd name="connsiteX1839" fmla="*/ 4096880 w 12203753"/>
              <a:gd name="connsiteY1839" fmla="*/ 5597563 h 6858000"/>
              <a:gd name="connsiteX1840" fmla="*/ 3305820 w 12203753"/>
              <a:gd name="connsiteY1840" fmla="*/ 5597563 h 6858000"/>
              <a:gd name="connsiteX1841" fmla="*/ 3351078 w 12203753"/>
              <a:gd name="connsiteY1841" fmla="*/ 5597563 h 6858000"/>
              <a:gd name="connsiteX1842" fmla="*/ 3357385 w 12203753"/>
              <a:gd name="connsiteY1842" fmla="*/ 5711785 h 6858000"/>
              <a:gd name="connsiteX1843" fmla="*/ 3351078 w 12203753"/>
              <a:gd name="connsiteY1843" fmla="*/ 5825944 h 6858000"/>
              <a:gd name="connsiteX1844" fmla="*/ 3305820 w 12203753"/>
              <a:gd name="connsiteY1844" fmla="*/ 5825944 h 6858000"/>
              <a:gd name="connsiteX1845" fmla="*/ 3299575 w 12203753"/>
              <a:gd name="connsiteY1845" fmla="*/ 5711785 h 6858000"/>
              <a:gd name="connsiteX1846" fmla="*/ 3305820 w 12203753"/>
              <a:gd name="connsiteY1846" fmla="*/ 5597563 h 6858000"/>
              <a:gd name="connsiteX1847" fmla="*/ 2514689 w 12203753"/>
              <a:gd name="connsiteY1847" fmla="*/ 5597563 h 6858000"/>
              <a:gd name="connsiteX1848" fmla="*/ 2559944 w 12203753"/>
              <a:gd name="connsiteY1848" fmla="*/ 5597563 h 6858000"/>
              <a:gd name="connsiteX1849" fmla="*/ 2566255 w 12203753"/>
              <a:gd name="connsiteY1849" fmla="*/ 5711785 h 6858000"/>
              <a:gd name="connsiteX1850" fmla="*/ 2559944 w 12203753"/>
              <a:gd name="connsiteY1850" fmla="*/ 5825944 h 6858000"/>
              <a:gd name="connsiteX1851" fmla="*/ 2514689 w 12203753"/>
              <a:gd name="connsiteY1851" fmla="*/ 5825944 h 6858000"/>
              <a:gd name="connsiteX1852" fmla="*/ 2508380 w 12203753"/>
              <a:gd name="connsiteY1852" fmla="*/ 5711785 h 6858000"/>
              <a:gd name="connsiteX1853" fmla="*/ 2514689 w 12203753"/>
              <a:gd name="connsiteY1853" fmla="*/ 5597563 h 6858000"/>
              <a:gd name="connsiteX1854" fmla="*/ 1723556 w 12203753"/>
              <a:gd name="connsiteY1854" fmla="*/ 5597563 h 6858000"/>
              <a:gd name="connsiteX1855" fmla="*/ 1768814 w 12203753"/>
              <a:gd name="connsiteY1855" fmla="*/ 5597563 h 6858000"/>
              <a:gd name="connsiteX1856" fmla="*/ 1775124 w 12203753"/>
              <a:gd name="connsiteY1856" fmla="*/ 5711785 h 6858000"/>
              <a:gd name="connsiteX1857" fmla="*/ 1768814 w 12203753"/>
              <a:gd name="connsiteY1857" fmla="*/ 5825944 h 6858000"/>
              <a:gd name="connsiteX1858" fmla="*/ 1723556 w 12203753"/>
              <a:gd name="connsiteY1858" fmla="*/ 5825944 h 6858000"/>
              <a:gd name="connsiteX1859" fmla="*/ 1717310 w 12203753"/>
              <a:gd name="connsiteY1859" fmla="*/ 5711785 h 6858000"/>
              <a:gd name="connsiteX1860" fmla="*/ 1723556 w 12203753"/>
              <a:gd name="connsiteY1860" fmla="*/ 5597563 h 6858000"/>
              <a:gd name="connsiteX1861" fmla="*/ 932414 w 12203753"/>
              <a:gd name="connsiteY1861" fmla="*/ 5597563 h 6858000"/>
              <a:gd name="connsiteX1862" fmla="*/ 977669 w 12203753"/>
              <a:gd name="connsiteY1862" fmla="*/ 5597563 h 6858000"/>
              <a:gd name="connsiteX1863" fmla="*/ 983979 w 12203753"/>
              <a:gd name="connsiteY1863" fmla="*/ 5711785 h 6858000"/>
              <a:gd name="connsiteX1864" fmla="*/ 977669 w 12203753"/>
              <a:gd name="connsiteY1864" fmla="*/ 5825944 h 6858000"/>
              <a:gd name="connsiteX1865" fmla="*/ 932414 w 12203753"/>
              <a:gd name="connsiteY1865" fmla="*/ 5825944 h 6858000"/>
              <a:gd name="connsiteX1866" fmla="*/ 926104 w 12203753"/>
              <a:gd name="connsiteY1866" fmla="*/ 5711785 h 6858000"/>
              <a:gd name="connsiteX1867" fmla="*/ 932414 w 12203753"/>
              <a:gd name="connsiteY1867" fmla="*/ 5597563 h 6858000"/>
              <a:gd name="connsiteX1868" fmla="*/ 141346 w 12203753"/>
              <a:gd name="connsiteY1868" fmla="*/ 5597563 h 6858000"/>
              <a:gd name="connsiteX1869" fmla="*/ 186600 w 12203753"/>
              <a:gd name="connsiteY1869" fmla="*/ 5597563 h 6858000"/>
              <a:gd name="connsiteX1870" fmla="*/ 192910 w 12203753"/>
              <a:gd name="connsiteY1870" fmla="*/ 5711785 h 6858000"/>
              <a:gd name="connsiteX1871" fmla="*/ 186600 w 12203753"/>
              <a:gd name="connsiteY1871" fmla="*/ 5825944 h 6858000"/>
              <a:gd name="connsiteX1872" fmla="*/ 141346 w 12203753"/>
              <a:gd name="connsiteY1872" fmla="*/ 5825944 h 6858000"/>
              <a:gd name="connsiteX1873" fmla="*/ 135099 w 12203753"/>
              <a:gd name="connsiteY1873" fmla="*/ 5711785 h 6858000"/>
              <a:gd name="connsiteX1874" fmla="*/ 141346 w 12203753"/>
              <a:gd name="connsiteY1874" fmla="*/ 5597563 h 6858000"/>
              <a:gd name="connsiteX1875" fmla="*/ 5811965 w 12203753"/>
              <a:gd name="connsiteY1875" fmla="*/ 5520907 h 6858000"/>
              <a:gd name="connsiteX1876" fmla="*/ 5820348 w 12203753"/>
              <a:gd name="connsiteY1876" fmla="*/ 5524613 h 6858000"/>
              <a:gd name="connsiteX1877" fmla="*/ 5913960 w 12203753"/>
              <a:gd name="connsiteY1877" fmla="*/ 5572513 h 6858000"/>
              <a:gd name="connsiteX1878" fmla="*/ 6009695 w 12203753"/>
              <a:gd name="connsiteY1878" fmla="*/ 5635042 h 6858000"/>
              <a:gd name="connsiteX1879" fmla="*/ 5987067 w 12203753"/>
              <a:gd name="connsiteY1879" fmla="*/ 5674243 h 6858000"/>
              <a:gd name="connsiteX1880" fmla="*/ 5885086 w 12203753"/>
              <a:gd name="connsiteY1880" fmla="*/ 5622613 h 6858000"/>
              <a:gd name="connsiteX1881" fmla="*/ 5789350 w 12203753"/>
              <a:gd name="connsiteY1881" fmla="*/ 5560084 h 6858000"/>
              <a:gd name="connsiteX1882" fmla="*/ 5020837 w 12203753"/>
              <a:gd name="connsiteY1882" fmla="*/ 5520907 h 6858000"/>
              <a:gd name="connsiteX1883" fmla="*/ 5029217 w 12203753"/>
              <a:gd name="connsiteY1883" fmla="*/ 5524613 h 6858000"/>
              <a:gd name="connsiteX1884" fmla="*/ 5122827 w 12203753"/>
              <a:gd name="connsiteY1884" fmla="*/ 5572513 h 6858000"/>
              <a:gd name="connsiteX1885" fmla="*/ 5218566 w 12203753"/>
              <a:gd name="connsiteY1885" fmla="*/ 5635042 h 6858000"/>
              <a:gd name="connsiteX1886" fmla="*/ 5195941 w 12203753"/>
              <a:gd name="connsiteY1886" fmla="*/ 5674243 h 6858000"/>
              <a:gd name="connsiteX1887" fmla="*/ 5093953 w 12203753"/>
              <a:gd name="connsiteY1887" fmla="*/ 5622613 h 6858000"/>
              <a:gd name="connsiteX1888" fmla="*/ 4998215 w 12203753"/>
              <a:gd name="connsiteY1888" fmla="*/ 5560084 h 6858000"/>
              <a:gd name="connsiteX1889" fmla="*/ 4229752 w 12203753"/>
              <a:gd name="connsiteY1889" fmla="*/ 5520907 h 6858000"/>
              <a:gd name="connsiteX1890" fmla="*/ 4238133 w 12203753"/>
              <a:gd name="connsiteY1890" fmla="*/ 5524613 h 6858000"/>
              <a:gd name="connsiteX1891" fmla="*/ 4331748 w 12203753"/>
              <a:gd name="connsiteY1891" fmla="*/ 5572513 h 6858000"/>
              <a:gd name="connsiteX1892" fmla="*/ 4427491 w 12203753"/>
              <a:gd name="connsiteY1892" fmla="*/ 5635042 h 6858000"/>
              <a:gd name="connsiteX1893" fmla="*/ 4404860 w 12203753"/>
              <a:gd name="connsiteY1893" fmla="*/ 5674243 h 6858000"/>
              <a:gd name="connsiteX1894" fmla="*/ 4302877 w 12203753"/>
              <a:gd name="connsiteY1894" fmla="*/ 5622613 h 6858000"/>
              <a:gd name="connsiteX1895" fmla="*/ 4207137 w 12203753"/>
              <a:gd name="connsiteY1895" fmla="*/ 5560084 h 6858000"/>
              <a:gd name="connsiteX1896" fmla="*/ 3438701 w 12203753"/>
              <a:gd name="connsiteY1896" fmla="*/ 5520907 h 6858000"/>
              <a:gd name="connsiteX1897" fmla="*/ 3447084 w 12203753"/>
              <a:gd name="connsiteY1897" fmla="*/ 5524613 h 6858000"/>
              <a:gd name="connsiteX1898" fmla="*/ 3540702 w 12203753"/>
              <a:gd name="connsiteY1898" fmla="*/ 5572513 h 6858000"/>
              <a:gd name="connsiteX1899" fmla="*/ 3636436 w 12203753"/>
              <a:gd name="connsiteY1899" fmla="*/ 5635042 h 6858000"/>
              <a:gd name="connsiteX1900" fmla="*/ 3613807 w 12203753"/>
              <a:gd name="connsiteY1900" fmla="*/ 5674243 h 6858000"/>
              <a:gd name="connsiteX1901" fmla="*/ 3511829 w 12203753"/>
              <a:gd name="connsiteY1901" fmla="*/ 5622613 h 6858000"/>
              <a:gd name="connsiteX1902" fmla="*/ 3416090 w 12203753"/>
              <a:gd name="connsiteY1902" fmla="*/ 5560084 h 6858000"/>
              <a:gd name="connsiteX1903" fmla="*/ 2647573 w 12203753"/>
              <a:gd name="connsiteY1903" fmla="*/ 5520907 h 6858000"/>
              <a:gd name="connsiteX1904" fmla="*/ 2655955 w 12203753"/>
              <a:gd name="connsiteY1904" fmla="*/ 5524613 h 6858000"/>
              <a:gd name="connsiteX1905" fmla="*/ 2749571 w 12203753"/>
              <a:gd name="connsiteY1905" fmla="*/ 5572513 h 6858000"/>
              <a:gd name="connsiteX1906" fmla="*/ 2845305 w 12203753"/>
              <a:gd name="connsiteY1906" fmla="*/ 5635042 h 6858000"/>
              <a:gd name="connsiteX1907" fmla="*/ 2822677 w 12203753"/>
              <a:gd name="connsiteY1907" fmla="*/ 5674243 h 6858000"/>
              <a:gd name="connsiteX1908" fmla="*/ 2720696 w 12203753"/>
              <a:gd name="connsiteY1908" fmla="*/ 5622613 h 6858000"/>
              <a:gd name="connsiteX1909" fmla="*/ 2624959 w 12203753"/>
              <a:gd name="connsiteY1909" fmla="*/ 5560084 h 6858000"/>
              <a:gd name="connsiteX1910" fmla="*/ 1856440 w 12203753"/>
              <a:gd name="connsiteY1910" fmla="*/ 5520907 h 6858000"/>
              <a:gd name="connsiteX1911" fmla="*/ 1864826 w 12203753"/>
              <a:gd name="connsiteY1911" fmla="*/ 5524613 h 6858000"/>
              <a:gd name="connsiteX1912" fmla="*/ 1958439 w 12203753"/>
              <a:gd name="connsiteY1912" fmla="*/ 5572513 h 6858000"/>
              <a:gd name="connsiteX1913" fmla="*/ 2054174 w 12203753"/>
              <a:gd name="connsiteY1913" fmla="*/ 5635042 h 6858000"/>
              <a:gd name="connsiteX1914" fmla="*/ 2031546 w 12203753"/>
              <a:gd name="connsiteY1914" fmla="*/ 5674243 h 6858000"/>
              <a:gd name="connsiteX1915" fmla="*/ 1929564 w 12203753"/>
              <a:gd name="connsiteY1915" fmla="*/ 5622613 h 6858000"/>
              <a:gd name="connsiteX1916" fmla="*/ 1833827 w 12203753"/>
              <a:gd name="connsiteY1916" fmla="*/ 5560084 h 6858000"/>
              <a:gd name="connsiteX1917" fmla="*/ 1065369 w 12203753"/>
              <a:gd name="connsiteY1917" fmla="*/ 5520907 h 6858000"/>
              <a:gd name="connsiteX1918" fmla="*/ 1073750 w 12203753"/>
              <a:gd name="connsiteY1918" fmla="*/ 5524613 h 6858000"/>
              <a:gd name="connsiteX1919" fmla="*/ 1167366 w 12203753"/>
              <a:gd name="connsiteY1919" fmla="*/ 5572513 h 6858000"/>
              <a:gd name="connsiteX1920" fmla="*/ 1263103 w 12203753"/>
              <a:gd name="connsiteY1920" fmla="*/ 5635042 h 6858000"/>
              <a:gd name="connsiteX1921" fmla="*/ 1240476 w 12203753"/>
              <a:gd name="connsiteY1921" fmla="*/ 5674243 h 6858000"/>
              <a:gd name="connsiteX1922" fmla="*/ 1138491 w 12203753"/>
              <a:gd name="connsiteY1922" fmla="*/ 5622613 h 6858000"/>
              <a:gd name="connsiteX1923" fmla="*/ 1042746 w 12203753"/>
              <a:gd name="connsiteY1923" fmla="*/ 5560084 h 6858000"/>
              <a:gd name="connsiteX1924" fmla="*/ 274229 w 12203753"/>
              <a:gd name="connsiteY1924" fmla="*/ 5520907 h 6858000"/>
              <a:gd name="connsiteX1925" fmla="*/ 282613 w 12203753"/>
              <a:gd name="connsiteY1925" fmla="*/ 5524613 h 6858000"/>
              <a:gd name="connsiteX1926" fmla="*/ 376224 w 12203753"/>
              <a:gd name="connsiteY1926" fmla="*/ 5572513 h 6858000"/>
              <a:gd name="connsiteX1927" fmla="*/ 471959 w 12203753"/>
              <a:gd name="connsiteY1927" fmla="*/ 5635042 h 6858000"/>
              <a:gd name="connsiteX1928" fmla="*/ 449332 w 12203753"/>
              <a:gd name="connsiteY1928" fmla="*/ 5674243 h 6858000"/>
              <a:gd name="connsiteX1929" fmla="*/ 347352 w 12203753"/>
              <a:gd name="connsiteY1929" fmla="*/ 5622613 h 6858000"/>
              <a:gd name="connsiteX1930" fmla="*/ 251614 w 12203753"/>
              <a:gd name="connsiteY1930" fmla="*/ 5560084 h 6858000"/>
              <a:gd name="connsiteX1931" fmla="*/ 12140914 w 12203753"/>
              <a:gd name="connsiteY1931" fmla="*/ 5520884 h 6858000"/>
              <a:gd name="connsiteX1932" fmla="*/ 12171908 w 12203753"/>
              <a:gd name="connsiteY1932" fmla="*/ 5535130 h 6858000"/>
              <a:gd name="connsiteX1933" fmla="*/ 12203753 w 12203753"/>
              <a:gd name="connsiteY1933" fmla="*/ 5551884 h 6858000"/>
              <a:gd name="connsiteX1934" fmla="*/ 12203753 w 12203753"/>
              <a:gd name="connsiteY1934" fmla="*/ 5616097 h 6858000"/>
              <a:gd name="connsiteX1935" fmla="*/ 12146156 w 12203753"/>
              <a:gd name="connsiteY1935" fmla="*/ 5579780 h 6858000"/>
              <a:gd name="connsiteX1936" fmla="*/ 12118286 w 12203753"/>
              <a:gd name="connsiteY1936" fmla="*/ 5560084 h 6858000"/>
              <a:gd name="connsiteX1937" fmla="*/ 11920501 w 12203753"/>
              <a:gd name="connsiteY1937" fmla="*/ 5520884 h 6858000"/>
              <a:gd name="connsiteX1938" fmla="*/ 11943128 w 12203753"/>
              <a:gd name="connsiteY1938" fmla="*/ 5560084 h 6858000"/>
              <a:gd name="connsiteX1939" fmla="*/ 11847390 w 12203753"/>
              <a:gd name="connsiteY1939" fmla="*/ 5622613 h 6858000"/>
              <a:gd name="connsiteX1940" fmla="*/ 11745343 w 12203753"/>
              <a:gd name="connsiteY1940" fmla="*/ 5674306 h 6858000"/>
              <a:gd name="connsiteX1941" fmla="*/ 11722715 w 12203753"/>
              <a:gd name="connsiteY1941" fmla="*/ 5635106 h 6858000"/>
              <a:gd name="connsiteX1942" fmla="*/ 11722715 w 12203753"/>
              <a:gd name="connsiteY1942" fmla="*/ 5635042 h 6858000"/>
              <a:gd name="connsiteX1943" fmla="*/ 11818516 w 12203753"/>
              <a:gd name="connsiteY1943" fmla="*/ 5572513 h 6858000"/>
              <a:gd name="connsiteX1944" fmla="*/ 11920501 w 12203753"/>
              <a:gd name="connsiteY1944" fmla="*/ 5520884 h 6858000"/>
              <a:gd name="connsiteX1945" fmla="*/ 11349836 w 12203753"/>
              <a:gd name="connsiteY1945" fmla="*/ 5520884 h 6858000"/>
              <a:gd name="connsiteX1946" fmla="*/ 11451820 w 12203753"/>
              <a:gd name="connsiteY1946" fmla="*/ 5572513 h 6858000"/>
              <a:gd name="connsiteX1947" fmla="*/ 11547558 w 12203753"/>
              <a:gd name="connsiteY1947" fmla="*/ 5635042 h 6858000"/>
              <a:gd name="connsiteX1948" fmla="*/ 11524930 w 12203753"/>
              <a:gd name="connsiteY1948" fmla="*/ 5674243 h 6858000"/>
              <a:gd name="connsiteX1949" fmla="*/ 11422946 w 12203753"/>
              <a:gd name="connsiteY1949" fmla="*/ 5622613 h 6858000"/>
              <a:gd name="connsiteX1950" fmla="*/ 11327208 w 12203753"/>
              <a:gd name="connsiteY1950" fmla="*/ 5560084 h 6858000"/>
              <a:gd name="connsiteX1951" fmla="*/ 11129360 w 12203753"/>
              <a:gd name="connsiteY1951" fmla="*/ 5520884 h 6858000"/>
              <a:gd name="connsiteX1952" fmla="*/ 11151987 w 12203753"/>
              <a:gd name="connsiteY1952" fmla="*/ 5560084 h 6858000"/>
              <a:gd name="connsiteX1953" fmla="*/ 11056249 w 12203753"/>
              <a:gd name="connsiteY1953" fmla="*/ 5622613 h 6858000"/>
              <a:gd name="connsiteX1954" fmla="*/ 10954265 w 12203753"/>
              <a:gd name="connsiteY1954" fmla="*/ 5674306 h 6858000"/>
              <a:gd name="connsiteX1955" fmla="*/ 10931638 w 12203753"/>
              <a:gd name="connsiteY1955" fmla="*/ 5635106 h 6858000"/>
              <a:gd name="connsiteX1956" fmla="*/ 10931638 w 12203753"/>
              <a:gd name="connsiteY1956" fmla="*/ 5635042 h 6858000"/>
              <a:gd name="connsiteX1957" fmla="*/ 11027376 w 12203753"/>
              <a:gd name="connsiteY1957" fmla="*/ 5572513 h 6858000"/>
              <a:gd name="connsiteX1958" fmla="*/ 11129360 w 12203753"/>
              <a:gd name="connsiteY1958" fmla="*/ 5520884 h 6858000"/>
              <a:gd name="connsiteX1959" fmla="*/ 10558694 w 12203753"/>
              <a:gd name="connsiteY1959" fmla="*/ 5520884 h 6858000"/>
              <a:gd name="connsiteX1960" fmla="*/ 10660678 w 12203753"/>
              <a:gd name="connsiteY1960" fmla="*/ 5572513 h 6858000"/>
              <a:gd name="connsiteX1961" fmla="*/ 10756416 w 12203753"/>
              <a:gd name="connsiteY1961" fmla="*/ 5635042 h 6858000"/>
              <a:gd name="connsiteX1962" fmla="*/ 10733788 w 12203753"/>
              <a:gd name="connsiteY1962" fmla="*/ 5674243 h 6858000"/>
              <a:gd name="connsiteX1963" fmla="*/ 10631804 w 12203753"/>
              <a:gd name="connsiteY1963" fmla="*/ 5622613 h 6858000"/>
              <a:gd name="connsiteX1964" fmla="*/ 10536066 w 12203753"/>
              <a:gd name="connsiteY1964" fmla="*/ 5560084 h 6858000"/>
              <a:gd name="connsiteX1965" fmla="*/ 10338218 w 12203753"/>
              <a:gd name="connsiteY1965" fmla="*/ 5520884 h 6858000"/>
              <a:gd name="connsiteX1966" fmla="*/ 10360845 w 12203753"/>
              <a:gd name="connsiteY1966" fmla="*/ 5560084 h 6858000"/>
              <a:gd name="connsiteX1967" fmla="*/ 10265107 w 12203753"/>
              <a:gd name="connsiteY1967" fmla="*/ 5622613 h 6858000"/>
              <a:gd name="connsiteX1968" fmla="*/ 10163123 w 12203753"/>
              <a:gd name="connsiteY1968" fmla="*/ 5674306 h 6858000"/>
              <a:gd name="connsiteX1969" fmla="*/ 10140496 w 12203753"/>
              <a:gd name="connsiteY1969" fmla="*/ 5635106 h 6858000"/>
              <a:gd name="connsiteX1970" fmla="*/ 10140496 w 12203753"/>
              <a:gd name="connsiteY1970" fmla="*/ 5635042 h 6858000"/>
              <a:gd name="connsiteX1971" fmla="*/ 10236234 w 12203753"/>
              <a:gd name="connsiteY1971" fmla="*/ 5572513 h 6858000"/>
              <a:gd name="connsiteX1972" fmla="*/ 10338218 w 12203753"/>
              <a:gd name="connsiteY1972" fmla="*/ 5520884 h 6858000"/>
              <a:gd name="connsiteX1973" fmla="*/ 9767553 w 12203753"/>
              <a:gd name="connsiteY1973" fmla="*/ 5520884 h 6858000"/>
              <a:gd name="connsiteX1974" fmla="*/ 9869601 w 12203753"/>
              <a:gd name="connsiteY1974" fmla="*/ 5572513 h 6858000"/>
              <a:gd name="connsiteX1975" fmla="*/ 9965339 w 12203753"/>
              <a:gd name="connsiteY1975" fmla="*/ 5635042 h 6858000"/>
              <a:gd name="connsiteX1976" fmla="*/ 9942711 w 12203753"/>
              <a:gd name="connsiteY1976" fmla="*/ 5674243 h 6858000"/>
              <a:gd name="connsiteX1977" fmla="*/ 9840663 w 12203753"/>
              <a:gd name="connsiteY1977" fmla="*/ 5622613 h 6858000"/>
              <a:gd name="connsiteX1978" fmla="*/ 9744925 w 12203753"/>
              <a:gd name="connsiteY1978" fmla="*/ 5560084 h 6858000"/>
              <a:gd name="connsiteX1979" fmla="*/ 9547140 w 12203753"/>
              <a:gd name="connsiteY1979" fmla="*/ 5520884 h 6858000"/>
              <a:gd name="connsiteX1980" fmla="*/ 9569768 w 12203753"/>
              <a:gd name="connsiteY1980" fmla="*/ 5560084 h 6858000"/>
              <a:gd name="connsiteX1981" fmla="*/ 9474030 w 12203753"/>
              <a:gd name="connsiteY1981" fmla="*/ 5622613 h 6858000"/>
              <a:gd name="connsiteX1982" fmla="*/ 9371982 w 12203753"/>
              <a:gd name="connsiteY1982" fmla="*/ 5674306 h 6858000"/>
              <a:gd name="connsiteX1983" fmla="*/ 9349355 w 12203753"/>
              <a:gd name="connsiteY1983" fmla="*/ 5635106 h 6858000"/>
              <a:gd name="connsiteX1984" fmla="*/ 9349355 w 12203753"/>
              <a:gd name="connsiteY1984" fmla="*/ 5635042 h 6858000"/>
              <a:gd name="connsiteX1985" fmla="*/ 9445093 w 12203753"/>
              <a:gd name="connsiteY1985" fmla="*/ 5572513 h 6858000"/>
              <a:gd name="connsiteX1986" fmla="*/ 9547140 w 12203753"/>
              <a:gd name="connsiteY1986" fmla="*/ 5520884 h 6858000"/>
              <a:gd name="connsiteX1987" fmla="*/ 8976412 w 12203753"/>
              <a:gd name="connsiteY1987" fmla="*/ 5520884 h 6858000"/>
              <a:gd name="connsiteX1988" fmla="*/ 9078460 w 12203753"/>
              <a:gd name="connsiteY1988" fmla="*/ 5572513 h 6858000"/>
              <a:gd name="connsiteX1989" fmla="*/ 9174198 w 12203753"/>
              <a:gd name="connsiteY1989" fmla="*/ 5635042 h 6858000"/>
              <a:gd name="connsiteX1990" fmla="*/ 9151570 w 12203753"/>
              <a:gd name="connsiteY1990" fmla="*/ 5674243 h 6858000"/>
              <a:gd name="connsiteX1991" fmla="*/ 9049585 w 12203753"/>
              <a:gd name="connsiteY1991" fmla="*/ 5622613 h 6858000"/>
              <a:gd name="connsiteX1992" fmla="*/ 8953784 w 12203753"/>
              <a:gd name="connsiteY1992" fmla="*/ 5560084 h 6858000"/>
              <a:gd name="connsiteX1993" fmla="*/ 8755998 w 12203753"/>
              <a:gd name="connsiteY1993" fmla="*/ 5520884 h 6858000"/>
              <a:gd name="connsiteX1994" fmla="*/ 8778626 w 12203753"/>
              <a:gd name="connsiteY1994" fmla="*/ 5560084 h 6858000"/>
              <a:gd name="connsiteX1995" fmla="*/ 8682888 w 12203753"/>
              <a:gd name="connsiteY1995" fmla="*/ 5622613 h 6858000"/>
              <a:gd name="connsiteX1996" fmla="*/ 8580840 w 12203753"/>
              <a:gd name="connsiteY1996" fmla="*/ 5674306 h 6858000"/>
              <a:gd name="connsiteX1997" fmla="*/ 8558213 w 12203753"/>
              <a:gd name="connsiteY1997" fmla="*/ 5635106 h 6858000"/>
              <a:gd name="connsiteX1998" fmla="*/ 8558213 w 12203753"/>
              <a:gd name="connsiteY1998" fmla="*/ 5635042 h 6858000"/>
              <a:gd name="connsiteX1999" fmla="*/ 8654014 w 12203753"/>
              <a:gd name="connsiteY1999" fmla="*/ 5572513 h 6858000"/>
              <a:gd name="connsiteX2000" fmla="*/ 8755998 w 12203753"/>
              <a:gd name="connsiteY2000" fmla="*/ 5520884 h 6858000"/>
              <a:gd name="connsiteX2001" fmla="*/ 8185270 w 12203753"/>
              <a:gd name="connsiteY2001" fmla="*/ 5520884 h 6858000"/>
              <a:gd name="connsiteX2002" fmla="*/ 8287318 w 12203753"/>
              <a:gd name="connsiteY2002" fmla="*/ 5572513 h 6858000"/>
              <a:gd name="connsiteX2003" fmla="*/ 8383056 w 12203753"/>
              <a:gd name="connsiteY2003" fmla="*/ 5635042 h 6858000"/>
              <a:gd name="connsiteX2004" fmla="*/ 8360428 w 12203753"/>
              <a:gd name="connsiteY2004" fmla="*/ 5674243 h 6858000"/>
              <a:gd name="connsiteX2005" fmla="*/ 8258443 w 12203753"/>
              <a:gd name="connsiteY2005" fmla="*/ 5622613 h 6858000"/>
              <a:gd name="connsiteX2006" fmla="*/ 8162642 w 12203753"/>
              <a:gd name="connsiteY2006" fmla="*/ 5560084 h 6858000"/>
              <a:gd name="connsiteX2007" fmla="*/ 7964857 w 12203753"/>
              <a:gd name="connsiteY2007" fmla="*/ 5520884 h 6858000"/>
              <a:gd name="connsiteX2008" fmla="*/ 7987485 w 12203753"/>
              <a:gd name="connsiteY2008" fmla="*/ 5560084 h 6858000"/>
              <a:gd name="connsiteX2009" fmla="*/ 7891747 w 12203753"/>
              <a:gd name="connsiteY2009" fmla="*/ 5622613 h 6858000"/>
              <a:gd name="connsiteX2010" fmla="*/ 7789699 w 12203753"/>
              <a:gd name="connsiteY2010" fmla="*/ 5674306 h 6858000"/>
              <a:gd name="connsiteX2011" fmla="*/ 7767072 w 12203753"/>
              <a:gd name="connsiteY2011" fmla="*/ 5635106 h 6858000"/>
              <a:gd name="connsiteX2012" fmla="*/ 7767072 w 12203753"/>
              <a:gd name="connsiteY2012" fmla="*/ 5635042 h 6858000"/>
              <a:gd name="connsiteX2013" fmla="*/ 7862873 w 12203753"/>
              <a:gd name="connsiteY2013" fmla="*/ 5572513 h 6858000"/>
              <a:gd name="connsiteX2014" fmla="*/ 7964857 w 12203753"/>
              <a:gd name="connsiteY2014" fmla="*/ 5520884 h 6858000"/>
              <a:gd name="connsiteX2015" fmla="*/ 7394192 w 12203753"/>
              <a:gd name="connsiteY2015" fmla="*/ 5520884 h 6858000"/>
              <a:gd name="connsiteX2016" fmla="*/ 7496176 w 12203753"/>
              <a:gd name="connsiteY2016" fmla="*/ 5572513 h 6858000"/>
              <a:gd name="connsiteX2017" fmla="*/ 7591913 w 12203753"/>
              <a:gd name="connsiteY2017" fmla="*/ 5635042 h 6858000"/>
              <a:gd name="connsiteX2018" fmla="*/ 7569286 w 12203753"/>
              <a:gd name="connsiteY2018" fmla="*/ 5674243 h 6858000"/>
              <a:gd name="connsiteX2019" fmla="*/ 7467302 w 12203753"/>
              <a:gd name="connsiteY2019" fmla="*/ 5622613 h 6858000"/>
              <a:gd name="connsiteX2020" fmla="*/ 7371564 w 12203753"/>
              <a:gd name="connsiteY2020" fmla="*/ 5560084 h 6858000"/>
              <a:gd name="connsiteX2021" fmla="*/ 7173716 w 12203753"/>
              <a:gd name="connsiteY2021" fmla="*/ 5520884 h 6858000"/>
              <a:gd name="connsiteX2022" fmla="*/ 7196344 w 12203753"/>
              <a:gd name="connsiteY2022" fmla="*/ 5560084 h 6858000"/>
              <a:gd name="connsiteX2023" fmla="*/ 7100606 w 12203753"/>
              <a:gd name="connsiteY2023" fmla="*/ 5622613 h 6858000"/>
              <a:gd name="connsiteX2024" fmla="*/ 6998621 w 12203753"/>
              <a:gd name="connsiteY2024" fmla="*/ 5674306 h 6858000"/>
              <a:gd name="connsiteX2025" fmla="*/ 6975995 w 12203753"/>
              <a:gd name="connsiteY2025" fmla="*/ 5635106 h 6858000"/>
              <a:gd name="connsiteX2026" fmla="*/ 6975995 w 12203753"/>
              <a:gd name="connsiteY2026" fmla="*/ 5635042 h 6858000"/>
              <a:gd name="connsiteX2027" fmla="*/ 7071731 w 12203753"/>
              <a:gd name="connsiteY2027" fmla="*/ 5572513 h 6858000"/>
              <a:gd name="connsiteX2028" fmla="*/ 7173716 w 12203753"/>
              <a:gd name="connsiteY2028" fmla="*/ 5520884 h 6858000"/>
              <a:gd name="connsiteX2029" fmla="*/ 6603052 w 12203753"/>
              <a:gd name="connsiteY2029" fmla="*/ 5520884 h 6858000"/>
              <a:gd name="connsiteX2030" fmla="*/ 6705100 w 12203753"/>
              <a:gd name="connsiteY2030" fmla="*/ 5572513 h 6858000"/>
              <a:gd name="connsiteX2031" fmla="*/ 6800837 w 12203753"/>
              <a:gd name="connsiteY2031" fmla="*/ 5635042 h 6858000"/>
              <a:gd name="connsiteX2032" fmla="*/ 6778210 w 12203753"/>
              <a:gd name="connsiteY2032" fmla="*/ 5674243 h 6858000"/>
              <a:gd name="connsiteX2033" fmla="*/ 6676161 w 12203753"/>
              <a:gd name="connsiteY2033" fmla="*/ 5622613 h 6858000"/>
              <a:gd name="connsiteX2034" fmla="*/ 6580424 w 12203753"/>
              <a:gd name="connsiteY2034" fmla="*/ 5560084 h 6858000"/>
              <a:gd name="connsiteX2035" fmla="*/ 6382638 w 12203753"/>
              <a:gd name="connsiteY2035" fmla="*/ 5520884 h 6858000"/>
              <a:gd name="connsiteX2036" fmla="*/ 6405266 w 12203753"/>
              <a:gd name="connsiteY2036" fmla="*/ 5560084 h 6858000"/>
              <a:gd name="connsiteX2037" fmla="*/ 6309528 w 12203753"/>
              <a:gd name="connsiteY2037" fmla="*/ 5622613 h 6858000"/>
              <a:gd name="connsiteX2038" fmla="*/ 6207480 w 12203753"/>
              <a:gd name="connsiteY2038" fmla="*/ 5674306 h 6858000"/>
              <a:gd name="connsiteX2039" fmla="*/ 6184852 w 12203753"/>
              <a:gd name="connsiteY2039" fmla="*/ 5635106 h 6858000"/>
              <a:gd name="connsiteX2040" fmla="*/ 6184852 w 12203753"/>
              <a:gd name="connsiteY2040" fmla="*/ 5635042 h 6858000"/>
              <a:gd name="connsiteX2041" fmla="*/ 6280590 w 12203753"/>
              <a:gd name="connsiteY2041" fmla="*/ 5572513 h 6858000"/>
              <a:gd name="connsiteX2042" fmla="*/ 6382638 w 12203753"/>
              <a:gd name="connsiteY2042" fmla="*/ 5520884 h 6858000"/>
              <a:gd name="connsiteX2043" fmla="*/ 5811914 w 12203753"/>
              <a:gd name="connsiteY2043" fmla="*/ 5520884 h 6858000"/>
              <a:gd name="connsiteX2044" fmla="*/ 5811979 w 12203753"/>
              <a:gd name="connsiteY2044" fmla="*/ 5520884 h 6858000"/>
              <a:gd name="connsiteX2045" fmla="*/ 5811965 w 12203753"/>
              <a:gd name="connsiteY2045" fmla="*/ 5520907 h 6858000"/>
              <a:gd name="connsiteX2046" fmla="*/ 5591444 w 12203753"/>
              <a:gd name="connsiteY2046" fmla="*/ 5520884 h 6858000"/>
              <a:gd name="connsiteX2047" fmla="*/ 5614067 w 12203753"/>
              <a:gd name="connsiteY2047" fmla="*/ 5560084 h 6858000"/>
              <a:gd name="connsiteX2048" fmla="*/ 5518332 w 12203753"/>
              <a:gd name="connsiteY2048" fmla="*/ 5622613 h 6858000"/>
              <a:gd name="connsiteX2049" fmla="*/ 5416289 w 12203753"/>
              <a:gd name="connsiteY2049" fmla="*/ 5674306 h 6858000"/>
              <a:gd name="connsiteX2050" fmla="*/ 5393662 w 12203753"/>
              <a:gd name="connsiteY2050" fmla="*/ 5635106 h 6858000"/>
              <a:gd name="connsiteX2051" fmla="*/ 5393724 w 12203753"/>
              <a:gd name="connsiteY2051" fmla="*/ 5635042 h 6858000"/>
              <a:gd name="connsiteX2052" fmla="*/ 5489459 w 12203753"/>
              <a:gd name="connsiteY2052" fmla="*/ 5572513 h 6858000"/>
              <a:gd name="connsiteX2053" fmla="*/ 5591444 w 12203753"/>
              <a:gd name="connsiteY2053" fmla="*/ 5520884 h 6858000"/>
              <a:gd name="connsiteX2054" fmla="*/ 5020783 w 12203753"/>
              <a:gd name="connsiteY2054" fmla="*/ 5520884 h 6858000"/>
              <a:gd name="connsiteX2055" fmla="*/ 5020848 w 12203753"/>
              <a:gd name="connsiteY2055" fmla="*/ 5520884 h 6858000"/>
              <a:gd name="connsiteX2056" fmla="*/ 5020837 w 12203753"/>
              <a:gd name="connsiteY2056" fmla="*/ 5520907 h 6858000"/>
              <a:gd name="connsiteX2057" fmla="*/ 4800426 w 12203753"/>
              <a:gd name="connsiteY2057" fmla="*/ 5520884 h 6858000"/>
              <a:gd name="connsiteX2058" fmla="*/ 4823054 w 12203753"/>
              <a:gd name="connsiteY2058" fmla="*/ 5560084 h 6858000"/>
              <a:gd name="connsiteX2059" fmla="*/ 4727319 w 12203753"/>
              <a:gd name="connsiteY2059" fmla="*/ 5622613 h 6858000"/>
              <a:gd name="connsiteX2060" fmla="*/ 4625271 w 12203753"/>
              <a:gd name="connsiteY2060" fmla="*/ 5674306 h 6858000"/>
              <a:gd name="connsiteX2061" fmla="*/ 4602649 w 12203753"/>
              <a:gd name="connsiteY2061" fmla="*/ 5635106 h 6858000"/>
              <a:gd name="connsiteX2062" fmla="*/ 4602649 w 12203753"/>
              <a:gd name="connsiteY2062" fmla="*/ 5635042 h 6858000"/>
              <a:gd name="connsiteX2063" fmla="*/ 4698380 w 12203753"/>
              <a:gd name="connsiteY2063" fmla="*/ 5572513 h 6858000"/>
              <a:gd name="connsiteX2064" fmla="*/ 4800426 w 12203753"/>
              <a:gd name="connsiteY2064" fmla="*/ 5520884 h 6858000"/>
              <a:gd name="connsiteX2065" fmla="*/ 4229702 w 12203753"/>
              <a:gd name="connsiteY2065" fmla="*/ 5520884 h 6858000"/>
              <a:gd name="connsiteX2066" fmla="*/ 4229764 w 12203753"/>
              <a:gd name="connsiteY2066" fmla="*/ 5520884 h 6858000"/>
              <a:gd name="connsiteX2067" fmla="*/ 4229752 w 12203753"/>
              <a:gd name="connsiteY2067" fmla="*/ 5520907 h 6858000"/>
              <a:gd name="connsiteX2068" fmla="*/ 4009366 w 12203753"/>
              <a:gd name="connsiteY2068" fmla="*/ 5520884 h 6858000"/>
              <a:gd name="connsiteX2069" fmla="*/ 4031992 w 12203753"/>
              <a:gd name="connsiteY2069" fmla="*/ 5560084 h 6858000"/>
              <a:gd name="connsiteX2070" fmla="*/ 3936266 w 12203753"/>
              <a:gd name="connsiteY2070" fmla="*/ 5622613 h 6858000"/>
              <a:gd name="connsiteX2071" fmla="*/ 3834218 w 12203753"/>
              <a:gd name="connsiteY2071" fmla="*/ 5674306 h 6858000"/>
              <a:gd name="connsiteX2072" fmla="*/ 3811587 w 12203753"/>
              <a:gd name="connsiteY2072" fmla="*/ 5635106 h 6858000"/>
              <a:gd name="connsiteX2073" fmla="*/ 3811587 w 12203753"/>
              <a:gd name="connsiteY2073" fmla="*/ 5635042 h 6858000"/>
              <a:gd name="connsiteX2074" fmla="*/ 3907323 w 12203753"/>
              <a:gd name="connsiteY2074" fmla="*/ 5572513 h 6858000"/>
              <a:gd name="connsiteX2075" fmla="*/ 4009366 w 12203753"/>
              <a:gd name="connsiteY2075" fmla="*/ 5520884 h 6858000"/>
              <a:gd name="connsiteX2076" fmla="*/ 3438650 w 12203753"/>
              <a:gd name="connsiteY2076" fmla="*/ 5520884 h 6858000"/>
              <a:gd name="connsiteX2077" fmla="*/ 3438713 w 12203753"/>
              <a:gd name="connsiteY2077" fmla="*/ 5520884 h 6858000"/>
              <a:gd name="connsiteX2078" fmla="*/ 3438701 w 12203753"/>
              <a:gd name="connsiteY2078" fmla="*/ 5520907 h 6858000"/>
              <a:gd name="connsiteX2079" fmla="*/ 3218179 w 12203753"/>
              <a:gd name="connsiteY2079" fmla="*/ 5520884 h 6858000"/>
              <a:gd name="connsiteX2080" fmla="*/ 3240807 w 12203753"/>
              <a:gd name="connsiteY2080" fmla="*/ 5560084 h 6858000"/>
              <a:gd name="connsiteX2081" fmla="*/ 3145079 w 12203753"/>
              <a:gd name="connsiteY2081" fmla="*/ 5622613 h 6858000"/>
              <a:gd name="connsiteX2082" fmla="*/ 3043026 w 12203753"/>
              <a:gd name="connsiteY2082" fmla="*/ 5674306 h 6858000"/>
              <a:gd name="connsiteX2083" fmla="*/ 3020398 w 12203753"/>
              <a:gd name="connsiteY2083" fmla="*/ 5635106 h 6858000"/>
              <a:gd name="connsiteX2084" fmla="*/ 3020464 w 12203753"/>
              <a:gd name="connsiteY2084" fmla="*/ 5635042 h 6858000"/>
              <a:gd name="connsiteX2085" fmla="*/ 3116202 w 12203753"/>
              <a:gd name="connsiteY2085" fmla="*/ 5572513 h 6858000"/>
              <a:gd name="connsiteX2086" fmla="*/ 3218179 w 12203753"/>
              <a:gd name="connsiteY2086" fmla="*/ 5520884 h 6858000"/>
              <a:gd name="connsiteX2087" fmla="*/ 2647521 w 12203753"/>
              <a:gd name="connsiteY2087" fmla="*/ 5520884 h 6858000"/>
              <a:gd name="connsiteX2088" fmla="*/ 2647585 w 12203753"/>
              <a:gd name="connsiteY2088" fmla="*/ 5520884 h 6858000"/>
              <a:gd name="connsiteX2089" fmla="*/ 2647573 w 12203753"/>
              <a:gd name="connsiteY2089" fmla="*/ 5520907 h 6858000"/>
              <a:gd name="connsiteX2090" fmla="*/ 2427043 w 12203753"/>
              <a:gd name="connsiteY2090" fmla="*/ 5520884 h 6858000"/>
              <a:gd name="connsiteX2091" fmla="*/ 2449673 w 12203753"/>
              <a:gd name="connsiteY2091" fmla="*/ 5560084 h 6858000"/>
              <a:gd name="connsiteX2092" fmla="*/ 2353932 w 12203753"/>
              <a:gd name="connsiteY2092" fmla="*/ 5622613 h 6858000"/>
              <a:gd name="connsiteX2093" fmla="*/ 2251888 w 12203753"/>
              <a:gd name="connsiteY2093" fmla="*/ 5674306 h 6858000"/>
              <a:gd name="connsiteX2094" fmla="*/ 2229258 w 12203753"/>
              <a:gd name="connsiteY2094" fmla="*/ 5635106 h 6858000"/>
              <a:gd name="connsiteX2095" fmla="*/ 2229324 w 12203753"/>
              <a:gd name="connsiteY2095" fmla="*/ 5635042 h 6858000"/>
              <a:gd name="connsiteX2096" fmla="*/ 2325057 w 12203753"/>
              <a:gd name="connsiteY2096" fmla="*/ 5572513 h 6858000"/>
              <a:gd name="connsiteX2097" fmla="*/ 2427043 w 12203753"/>
              <a:gd name="connsiteY2097" fmla="*/ 5520884 h 6858000"/>
              <a:gd name="connsiteX2098" fmla="*/ 1856390 w 12203753"/>
              <a:gd name="connsiteY2098" fmla="*/ 5520884 h 6858000"/>
              <a:gd name="connsiteX2099" fmla="*/ 1856455 w 12203753"/>
              <a:gd name="connsiteY2099" fmla="*/ 5520884 h 6858000"/>
              <a:gd name="connsiteX2100" fmla="*/ 1856440 w 12203753"/>
              <a:gd name="connsiteY2100" fmla="*/ 5520907 h 6858000"/>
              <a:gd name="connsiteX2101" fmla="*/ 1635915 w 12203753"/>
              <a:gd name="connsiteY2101" fmla="*/ 5520884 h 6858000"/>
              <a:gd name="connsiteX2102" fmla="*/ 1658544 w 12203753"/>
              <a:gd name="connsiteY2102" fmla="*/ 5560084 h 6858000"/>
              <a:gd name="connsiteX2103" fmla="*/ 1562806 w 12203753"/>
              <a:gd name="connsiteY2103" fmla="*/ 5622613 h 6858000"/>
              <a:gd name="connsiteX2104" fmla="*/ 1460759 w 12203753"/>
              <a:gd name="connsiteY2104" fmla="*/ 5674306 h 6858000"/>
              <a:gd name="connsiteX2105" fmla="*/ 1438131 w 12203753"/>
              <a:gd name="connsiteY2105" fmla="*/ 5635106 h 6858000"/>
              <a:gd name="connsiteX2106" fmla="*/ 1438196 w 12203753"/>
              <a:gd name="connsiteY2106" fmla="*/ 5635042 h 6858000"/>
              <a:gd name="connsiteX2107" fmla="*/ 1533932 w 12203753"/>
              <a:gd name="connsiteY2107" fmla="*/ 5572513 h 6858000"/>
              <a:gd name="connsiteX2108" fmla="*/ 1635915 w 12203753"/>
              <a:gd name="connsiteY2108" fmla="*/ 5520884 h 6858000"/>
              <a:gd name="connsiteX2109" fmla="*/ 1065317 w 12203753"/>
              <a:gd name="connsiteY2109" fmla="*/ 5520884 h 6858000"/>
              <a:gd name="connsiteX2110" fmla="*/ 1065382 w 12203753"/>
              <a:gd name="connsiteY2110" fmla="*/ 5520884 h 6858000"/>
              <a:gd name="connsiteX2111" fmla="*/ 1065369 w 12203753"/>
              <a:gd name="connsiteY2111" fmla="*/ 5520907 h 6858000"/>
              <a:gd name="connsiteX2112" fmla="*/ 844835 w 12203753"/>
              <a:gd name="connsiteY2112" fmla="*/ 5520884 h 6858000"/>
              <a:gd name="connsiteX2113" fmla="*/ 867464 w 12203753"/>
              <a:gd name="connsiteY2113" fmla="*/ 5560084 h 6858000"/>
              <a:gd name="connsiteX2114" fmla="*/ 771727 w 12203753"/>
              <a:gd name="connsiteY2114" fmla="*/ 5622613 h 6858000"/>
              <a:gd name="connsiteX2115" fmla="*/ 669681 w 12203753"/>
              <a:gd name="connsiteY2115" fmla="*/ 5674306 h 6858000"/>
              <a:gd name="connsiteX2116" fmla="*/ 647052 w 12203753"/>
              <a:gd name="connsiteY2116" fmla="*/ 5635106 h 6858000"/>
              <a:gd name="connsiteX2117" fmla="*/ 647116 w 12203753"/>
              <a:gd name="connsiteY2117" fmla="*/ 5635042 h 6858000"/>
              <a:gd name="connsiteX2118" fmla="*/ 742854 w 12203753"/>
              <a:gd name="connsiteY2118" fmla="*/ 5572513 h 6858000"/>
              <a:gd name="connsiteX2119" fmla="*/ 844835 w 12203753"/>
              <a:gd name="connsiteY2119" fmla="*/ 5520884 h 6858000"/>
              <a:gd name="connsiteX2120" fmla="*/ 274178 w 12203753"/>
              <a:gd name="connsiteY2120" fmla="*/ 5520884 h 6858000"/>
              <a:gd name="connsiteX2121" fmla="*/ 274242 w 12203753"/>
              <a:gd name="connsiteY2121" fmla="*/ 5520884 h 6858000"/>
              <a:gd name="connsiteX2122" fmla="*/ 274229 w 12203753"/>
              <a:gd name="connsiteY2122" fmla="*/ 5520907 h 6858000"/>
              <a:gd name="connsiteX2123" fmla="*/ 53706 w 12203753"/>
              <a:gd name="connsiteY2123" fmla="*/ 5520884 h 6858000"/>
              <a:gd name="connsiteX2124" fmla="*/ 76333 w 12203753"/>
              <a:gd name="connsiteY2124" fmla="*/ 5560084 h 6858000"/>
              <a:gd name="connsiteX2125" fmla="*/ 48496 w 12203753"/>
              <a:gd name="connsiteY2125" fmla="*/ 5579780 h 6858000"/>
              <a:gd name="connsiteX2126" fmla="*/ 0 w 12203753"/>
              <a:gd name="connsiteY2126" fmla="*/ 5610373 h 6858000"/>
              <a:gd name="connsiteX2127" fmla="*/ 0 w 12203753"/>
              <a:gd name="connsiteY2127" fmla="*/ 5547102 h 6858000"/>
              <a:gd name="connsiteX2128" fmla="*/ 22745 w 12203753"/>
              <a:gd name="connsiteY2128" fmla="*/ 5535130 h 6858000"/>
              <a:gd name="connsiteX2129" fmla="*/ 53706 w 12203753"/>
              <a:gd name="connsiteY2129" fmla="*/ 5520884 h 6858000"/>
              <a:gd name="connsiteX2130" fmla="*/ 11612508 w 12203753"/>
              <a:gd name="connsiteY2130" fmla="*/ 5369183 h 6858000"/>
              <a:gd name="connsiteX2131" fmla="*/ 11657764 w 12203753"/>
              <a:gd name="connsiteY2131" fmla="*/ 5369183 h 6858000"/>
              <a:gd name="connsiteX2132" fmla="*/ 11664075 w 12203753"/>
              <a:gd name="connsiteY2132" fmla="*/ 5483405 h 6858000"/>
              <a:gd name="connsiteX2133" fmla="*/ 11657764 w 12203753"/>
              <a:gd name="connsiteY2133" fmla="*/ 5597563 h 6858000"/>
              <a:gd name="connsiteX2134" fmla="*/ 11612508 w 12203753"/>
              <a:gd name="connsiteY2134" fmla="*/ 5597563 h 6858000"/>
              <a:gd name="connsiteX2135" fmla="*/ 11606262 w 12203753"/>
              <a:gd name="connsiteY2135" fmla="*/ 5483405 h 6858000"/>
              <a:gd name="connsiteX2136" fmla="*/ 11612508 w 12203753"/>
              <a:gd name="connsiteY2136" fmla="*/ 5369183 h 6858000"/>
              <a:gd name="connsiteX2137" fmla="*/ 10821367 w 12203753"/>
              <a:gd name="connsiteY2137" fmla="*/ 5369183 h 6858000"/>
              <a:gd name="connsiteX2138" fmla="*/ 10866623 w 12203753"/>
              <a:gd name="connsiteY2138" fmla="*/ 5369183 h 6858000"/>
              <a:gd name="connsiteX2139" fmla="*/ 10872933 w 12203753"/>
              <a:gd name="connsiteY2139" fmla="*/ 5483405 h 6858000"/>
              <a:gd name="connsiteX2140" fmla="*/ 10866623 w 12203753"/>
              <a:gd name="connsiteY2140" fmla="*/ 5597563 h 6858000"/>
              <a:gd name="connsiteX2141" fmla="*/ 10821367 w 12203753"/>
              <a:gd name="connsiteY2141" fmla="*/ 5597563 h 6858000"/>
              <a:gd name="connsiteX2142" fmla="*/ 10815121 w 12203753"/>
              <a:gd name="connsiteY2142" fmla="*/ 5483405 h 6858000"/>
              <a:gd name="connsiteX2143" fmla="*/ 10821367 w 12203753"/>
              <a:gd name="connsiteY2143" fmla="*/ 5369183 h 6858000"/>
              <a:gd name="connsiteX2144" fmla="*/ 10030289 w 12203753"/>
              <a:gd name="connsiteY2144" fmla="*/ 5369183 h 6858000"/>
              <a:gd name="connsiteX2145" fmla="*/ 10075481 w 12203753"/>
              <a:gd name="connsiteY2145" fmla="*/ 5369183 h 6858000"/>
              <a:gd name="connsiteX2146" fmla="*/ 10081791 w 12203753"/>
              <a:gd name="connsiteY2146" fmla="*/ 5483405 h 6858000"/>
              <a:gd name="connsiteX2147" fmla="*/ 10075481 w 12203753"/>
              <a:gd name="connsiteY2147" fmla="*/ 5597563 h 6858000"/>
              <a:gd name="connsiteX2148" fmla="*/ 10030289 w 12203753"/>
              <a:gd name="connsiteY2148" fmla="*/ 5597563 h 6858000"/>
              <a:gd name="connsiteX2149" fmla="*/ 10023979 w 12203753"/>
              <a:gd name="connsiteY2149" fmla="*/ 5483405 h 6858000"/>
              <a:gd name="connsiteX2150" fmla="*/ 10030289 w 12203753"/>
              <a:gd name="connsiteY2150" fmla="*/ 5369183 h 6858000"/>
              <a:gd name="connsiteX2151" fmla="*/ 9239147 w 12203753"/>
              <a:gd name="connsiteY2151" fmla="*/ 5369183 h 6858000"/>
              <a:gd name="connsiteX2152" fmla="*/ 9284403 w 12203753"/>
              <a:gd name="connsiteY2152" fmla="*/ 5369183 h 6858000"/>
              <a:gd name="connsiteX2153" fmla="*/ 9290649 w 12203753"/>
              <a:gd name="connsiteY2153" fmla="*/ 5483405 h 6858000"/>
              <a:gd name="connsiteX2154" fmla="*/ 9284403 w 12203753"/>
              <a:gd name="connsiteY2154" fmla="*/ 5597563 h 6858000"/>
              <a:gd name="connsiteX2155" fmla="*/ 9239147 w 12203753"/>
              <a:gd name="connsiteY2155" fmla="*/ 5597563 h 6858000"/>
              <a:gd name="connsiteX2156" fmla="*/ 9232901 w 12203753"/>
              <a:gd name="connsiteY2156" fmla="*/ 5483405 h 6858000"/>
              <a:gd name="connsiteX2157" fmla="*/ 9239147 w 12203753"/>
              <a:gd name="connsiteY2157" fmla="*/ 5369183 h 6858000"/>
              <a:gd name="connsiteX2158" fmla="*/ 8448006 w 12203753"/>
              <a:gd name="connsiteY2158" fmla="*/ 5369183 h 6858000"/>
              <a:gd name="connsiteX2159" fmla="*/ 8493262 w 12203753"/>
              <a:gd name="connsiteY2159" fmla="*/ 5369183 h 6858000"/>
              <a:gd name="connsiteX2160" fmla="*/ 8499508 w 12203753"/>
              <a:gd name="connsiteY2160" fmla="*/ 5483405 h 6858000"/>
              <a:gd name="connsiteX2161" fmla="*/ 8493262 w 12203753"/>
              <a:gd name="connsiteY2161" fmla="*/ 5597563 h 6858000"/>
              <a:gd name="connsiteX2162" fmla="*/ 8448006 w 12203753"/>
              <a:gd name="connsiteY2162" fmla="*/ 5597563 h 6858000"/>
              <a:gd name="connsiteX2163" fmla="*/ 8441760 w 12203753"/>
              <a:gd name="connsiteY2163" fmla="*/ 5483405 h 6858000"/>
              <a:gd name="connsiteX2164" fmla="*/ 8448006 w 12203753"/>
              <a:gd name="connsiteY2164" fmla="*/ 5369183 h 6858000"/>
              <a:gd name="connsiteX2165" fmla="*/ 7656865 w 12203753"/>
              <a:gd name="connsiteY2165" fmla="*/ 5369183 h 6858000"/>
              <a:gd name="connsiteX2166" fmla="*/ 7702121 w 12203753"/>
              <a:gd name="connsiteY2166" fmla="*/ 5369183 h 6858000"/>
              <a:gd name="connsiteX2167" fmla="*/ 7708431 w 12203753"/>
              <a:gd name="connsiteY2167" fmla="*/ 5483405 h 6858000"/>
              <a:gd name="connsiteX2168" fmla="*/ 7702121 w 12203753"/>
              <a:gd name="connsiteY2168" fmla="*/ 5597563 h 6858000"/>
              <a:gd name="connsiteX2169" fmla="*/ 7656865 w 12203753"/>
              <a:gd name="connsiteY2169" fmla="*/ 5597563 h 6858000"/>
              <a:gd name="connsiteX2170" fmla="*/ 7650619 w 12203753"/>
              <a:gd name="connsiteY2170" fmla="*/ 5483405 h 6858000"/>
              <a:gd name="connsiteX2171" fmla="*/ 7656865 w 12203753"/>
              <a:gd name="connsiteY2171" fmla="*/ 5369183 h 6858000"/>
              <a:gd name="connsiteX2172" fmla="*/ 6865787 w 12203753"/>
              <a:gd name="connsiteY2172" fmla="*/ 5369183 h 6858000"/>
              <a:gd name="connsiteX2173" fmla="*/ 6910979 w 12203753"/>
              <a:gd name="connsiteY2173" fmla="*/ 5369183 h 6858000"/>
              <a:gd name="connsiteX2174" fmla="*/ 6917290 w 12203753"/>
              <a:gd name="connsiteY2174" fmla="*/ 5483405 h 6858000"/>
              <a:gd name="connsiteX2175" fmla="*/ 6910979 w 12203753"/>
              <a:gd name="connsiteY2175" fmla="*/ 5597563 h 6858000"/>
              <a:gd name="connsiteX2176" fmla="*/ 6865787 w 12203753"/>
              <a:gd name="connsiteY2176" fmla="*/ 5597563 h 6858000"/>
              <a:gd name="connsiteX2177" fmla="*/ 6859477 w 12203753"/>
              <a:gd name="connsiteY2177" fmla="*/ 5483405 h 6858000"/>
              <a:gd name="connsiteX2178" fmla="*/ 6865787 w 12203753"/>
              <a:gd name="connsiteY2178" fmla="*/ 5369183 h 6858000"/>
              <a:gd name="connsiteX2179" fmla="*/ 6074648 w 12203753"/>
              <a:gd name="connsiteY2179" fmla="*/ 5369183 h 6858000"/>
              <a:gd name="connsiteX2180" fmla="*/ 6119901 w 12203753"/>
              <a:gd name="connsiteY2180" fmla="*/ 5369183 h 6858000"/>
              <a:gd name="connsiteX2181" fmla="*/ 6126212 w 12203753"/>
              <a:gd name="connsiteY2181" fmla="*/ 5483405 h 6858000"/>
              <a:gd name="connsiteX2182" fmla="*/ 6119901 w 12203753"/>
              <a:gd name="connsiteY2182" fmla="*/ 5597563 h 6858000"/>
              <a:gd name="connsiteX2183" fmla="*/ 6074648 w 12203753"/>
              <a:gd name="connsiteY2183" fmla="*/ 5597563 h 6858000"/>
              <a:gd name="connsiteX2184" fmla="*/ 6068400 w 12203753"/>
              <a:gd name="connsiteY2184" fmla="*/ 5483405 h 6858000"/>
              <a:gd name="connsiteX2185" fmla="*/ 6074648 w 12203753"/>
              <a:gd name="connsiteY2185" fmla="*/ 5369183 h 6858000"/>
              <a:gd name="connsiteX2186" fmla="*/ 5283517 w 12203753"/>
              <a:gd name="connsiteY2186" fmla="*/ 5369183 h 6858000"/>
              <a:gd name="connsiteX2187" fmla="*/ 5328774 w 12203753"/>
              <a:gd name="connsiteY2187" fmla="*/ 5369183 h 6858000"/>
              <a:gd name="connsiteX2188" fmla="*/ 5335084 w 12203753"/>
              <a:gd name="connsiteY2188" fmla="*/ 5483405 h 6858000"/>
              <a:gd name="connsiteX2189" fmla="*/ 5328774 w 12203753"/>
              <a:gd name="connsiteY2189" fmla="*/ 5597563 h 6858000"/>
              <a:gd name="connsiteX2190" fmla="*/ 5283517 w 12203753"/>
              <a:gd name="connsiteY2190" fmla="*/ 5597563 h 6858000"/>
              <a:gd name="connsiteX2191" fmla="*/ 5277271 w 12203753"/>
              <a:gd name="connsiteY2191" fmla="*/ 5483405 h 6858000"/>
              <a:gd name="connsiteX2192" fmla="*/ 5283517 w 12203753"/>
              <a:gd name="connsiteY2192" fmla="*/ 5369183 h 6858000"/>
              <a:gd name="connsiteX2193" fmla="*/ 4492377 w 12203753"/>
              <a:gd name="connsiteY2193" fmla="*/ 5369183 h 6858000"/>
              <a:gd name="connsiteX2194" fmla="*/ 4537632 w 12203753"/>
              <a:gd name="connsiteY2194" fmla="*/ 5369183 h 6858000"/>
              <a:gd name="connsiteX2195" fmla="*/ 4543944 w 12203753"/>
              <a:gd name="connsiteY2195" fmla="*/ 5483405 h 6858000"/>
              <a:gd name="connsiteX2196" fmla="*/ 4537632 w 12203753"/>
              <a:gd name="connsiteY2196" fmla="*/ 5597563 h 6858000"/>
              <a:gd name="connsiteX2197" fmla="*/ 4492377 w 12203753"/>
              <a:gd name="connsiteY2197" fmla="*/ 5597563 h 6858000"/>
              <a:gd name="connsiteX2198" fmla="*/ 4486066 w 12203753"/>
              <a:gd name="connsiteY2198" fmla="*/ 5483405 h 6858000"/>
              <a:gd name="connsiteX2199" fmla="*/ 4492377 w 12203753"/>
              <a:gd name="connsiteY2199" fmla="*/ 5369183 h 6858000"/>
              <a:gd name="connsiteX2200" fmla="*/ 3701387 w 12203753"/>
              <a:gd name="connsiteY2200" fmla="*/ 5369183 h 6858000"/>
              <a:gd name="connsiteX2201" fmla="*/ 3746640 w 12203753"/>
              <a:gd name="connsiteY2201" fmla="*/ 5369183 h 6858000"/>
              <a:gd name="connsiteX2202" fmla="*/ 3752950 w 12203753"/>
              <a:gd name="connsiteY2202" fmla="*/ 5483405 h 6858000"/>
              <a:gd name="connsiteX2203" fmla="*/ 3746640 w 12203753"/>
              <a:gd name="connsiteY2203" fmla="*/ 5597563 h 6858000"/>
              <a:gd name="connsiteX2204" fmla="*/ 3701387 w 12203753"/>
              <a:gd name="connsiteY2204" fmla="*/ 5597563 h 6858000"/>
              <a:gd name="connsiteX2205" fmla="*/ 3695140 w 12203753"/>
              <a:gd name="connsiteY2205" fmla="*/ 5483405 h 6858000"/>
              <a:gd name="connsiteX2206" fmla="*/ 3701387 w 12203753"/>
              <a:gd name="connsiteY2206" fmla="*/ 5369183 h 6858000"/>
              <a:gd name="connsiteX2207" fmla="*/ 2910259 w 12203753"/>
              <a:gd name="connsiteY2207" fmla="*/ 5369183 h 6858000"/>
              <a:gd name="connsiteX2208" fmla="*/ 2955512 w 12203753"/>
              <a:gd name="connsiteY2208" fmla="*/ 5369183 h 6858000"/>
              <a:gd name="connsiteX2209" fmla="*/ 2961822 w 12203753"/>
              <a:gd name="connsiteY2209" fmla="*/ 5483405 h 6858000"/>
              <a:gd name="connsiteX2210" fmla="*/ 2955512 w 12203753"/>
              <a:gd name="connsiteY2210" fmla="*/ 5597563 h 6858000"/>
              <a:gd name="connsiteX2211" fmla="*/ 2910259 w 12203753"/>
              <a:gd name="connsiteY2211" fmla="*/ 5597563 h 6858000"/>
              <a:gd name="connsiteX2212" fmla="*/ 2904013 w 12203753"/>
              <a:gd name="connsiteY2212" fmla="*/ 5483405 h 6858000"/>
              <a:gd name="connsiteX2213" fmla="*/ 2910259 w 12203753"/>
              <a:gd name="connsiteY2213" fmla="*/ 5369183 h 6858000"/>
              <a:gd name="connsiteX2214" fmla="*/ 2119119 w 12203753"/>
              <a:gd name="connsiteY2214" fmla="*/ 5369183 h 6858000"/>
              <a:gd name="connsiteX2215" fmla="*/ 2164366 w 12203753"/>
              <a:gd name="connsiteY2215" fmla="*/ 5369183 h 6858000"/>
              <a:gd name="connsiteX2216" fmla="*/ 2170679 w 12203753"/>
              <a:gd name="connsiteY2216" fmla="*/ 5483405 h 6858000"/>
              <a:gd name="connsiteX2217" fmla="*/ 2164366 w 12203753"/>
              <a:gd name="connsiteY2217" fmla="*/ 5597563 h 6858000"/>
              <a:gd name="connsiteX2218" fmla="*/ 2119119 w 12203753"/>
              <a:gd name="connsiteY2218" fmla="*/ 5597563 h 6858000"/>
              <a:gd name="connsiteX2219" fmla="*/ 2112868 w 12203753"/>
              <a:gd name="connsiteY2219" fmla="*/ 5483405 h 6858000"/>
              <a:gd name="connsiteX2220" fmla="*/ 2119119 w 12203753"/>
              <a:gd name="connsiteY2220" fmla="*/ 5369183 h 6858000"/>
              <a:gd name="connsiteX2221" fmla="*/ 1327990 w 12203753"/>
              <a:gd name="connsiteY2221" fmla="*/ 5369183 h 6858000"/>
              <a:gd name="connsiteX2222" fmla="*/ 1373245 w 12203753"/>
              <a:gd name="connsiteY2222" fmla="*/ 5369183 h 6858000"/>
              <a:gd name="connsiteX2223" fmla="*/ 1379556 w 12203753"/>
              <a:gd name="connsiteY2223" fmla="*/ 5483405 h 6858000"/>
              <a:gd name="connsiteX2224" fmla="*/ 1373245 w 12203753"/>
              <a:gd name="connsiteY2224" fmla="*/ 5597563 h 6858000"/>
              <a:gd name="connsiteX2225" fmla="*/ 1327990 w 12203753"/>
              <a:gd name="connsiteY2225" fmla="*/ 5597563 h 6858000"/>
              <a:gd name="connsiteX2226" fmla="*/ 1321744 w 12203753"/>
              <a:gd name="connsiteY2226" fmla="*/ 5483405 h 6858000"/>
              <a:gd name="connsiteX2227" fmla="*/ 1327990 w 12203753"/>
              <a:gd name="connsiteY2227" fmla="*/ 5369183 h 6858000"/>
              <a:gd name="connsiteX2228" fmla="*/ 536912 w 12203753"/>
              <a:gd name="connsiteY2228" fmla="*/ 5369183 h 6858000"/>
              <a:gd name="connsiteX2229" fmla="*/ 582167 w 12203753"/>
              <a:gd name="connsiteY2229" fmla="*/ 5369183 h 6858000"/>
              <a:gd name="connsiteX2230" fmla="*/ 588477 w 12203753"/>
              <a:gd name="connsiteY2230" fmla="*/ 5483405 h 6858000"/>
              <a:gd name="connsiteX2231" fmla="*/ 582167 w 12203753"/>
              <a:gd name="connsiteY2231" fmla="*/ 5597563 h 6858000"/>
              <a:gd name="connsiteX2232" fmla="*/ 536912 w 12203753"/>
              <a:gd name="connsiteY2232" fmla="*/ 5597563 h 6858000"/>
              <a:gd name="connsiteX2233" fmla="*/ 530665 w 12203753"/>
              <a:gd name="connsiteY2233" fmla="*/ 5483405 h 6858000"/>
              <a:gd name="connsiteX2234" fmla="*/ 536912 w 12203753"/>
              <a:gd name="connsiteY2234" fmla="*/ 5369183 h 6858000"/>
              <a:gd name="connsiteX2235" fmla="*/ 0 w 12203753"/>
              <a:gd name="connsiteY2235" fmla="*/ 5356334 h 6858000"/>
              <a:gd name="connsiteX2236" fmla="*/ 48559 w 12203753"/>
              <a:gd name="connsiteY2236" fmla="*/ 5386967 h 6858000"/>
              <a:gd name="connsiteX2237" fmla="*/ 76396 w 12203753"/>
              <a:gd name="connsiteY2237" fmla="*/ 5406663 h 6858000"/>
              <a:gd name="connsiteX2238" fmla="*/ 53769 w 12203753"/>
              <a:gd name="connsiteY2238" fmla="*/ 5445863 h 6858000"/>
              <a:gd name="connsiteX2239" fmla="*/ 22784 w 12203753"/>
              <a:gd name="connsiteY2239" fmla="*/ 5431617 h 6858000"/>
              <a:gd name="connsiteX2240" fmla="*/ 0 w 12203753"/>
              <a:gd name="connsiteY2240" fmla="*/ 5419620 h 6858000"/>
              <a:gd name="connsiteX2241" fmla="*/ 12203753 w 12203753"/>
              <a:gd name="connsiteY2241" fmla="*/ 5350648 h 6858000"/>
              <a:gd name="connsiteX2242" fmla="*/ 12203753 w 12203753"/>
              <a:gd name="connsiteY2242" fmla="*/ 5414862 h 6858000"/>
              <a:gd name="connsiteX2243" fmla="*/ 12171908 w 12203753"/>
              <a:gd name="connsiteY2243" fmla="*/ 5431617 h 6858000"/>
              <a:gd name="connsiteX2244" fmla="*/ 12140914 w 12203753"/>
              <a:gd name="connsiteY2244" fmla="*/ 5445863 h 6858000"/>
              <a:gd name="connsiteX2245" fmla="*/ 12118286 w 12203753"/>
              <a:gd name="connsiteY2245" fmla="*/ 5406663 h 6858000"/>
              <a:gd name="connsiteX2246" fmla="*/ 12146132 w 12203753"/>
              <a:gd name="connsiteY2246" fmla="*/ 5386967 h 6858000"/>
              <a:gd name="connsiteX2247" fmla="*/ 5416402 w 12203753"/>
              <a:gd name="connsiteY2247" fmla="*/ 5292527 h 6858000"/>
              <a:gd name="connsiteX2248" fmla="*/ 5424781 w 12203753"/>
              <a:gd name="connsiteY2248" fmla="*/ 5296233 h 6858000"/>
              <a:gd name="connsiteX2249" fmla="*/ 5518395 w 12203753"/>
              <a:gd name="connsiteY2249" fmla="*/ 5344134 h 6858000"/>
              <a:gd name="connsiteX2250" fmla="*/ 5614131 w 12203753"/>
              <a:gd name="connsiteY2250" fmla="*/ 5406663 h 6858000"/>
              <a:gd name="connsiteX2251" fmla="*/ 5591504 w 12203753"/>
              <a:gd name="connsiteY2251" fmla="*/ 5445863 h 6858000"/>
              <a:gd name="connsiteX2252" fmla="*/ 5489521 w 12203753"/>
              <a:gd name="connsiteY2252" fmla="*/ 5394233 h 6858000"/>
              <a:gd name="connsiteX2253" fmla="*/ 5393787 w 12203753"/>
              <a:gd name="connsiteY2253" fmla="*/ 5331704 h 6858000"/>
              <a:gd name="connsiteX2254" fmla="*/ 4625259 w 12203753"/>
              <a:gd name="connsiteY2254" fmla="*/ 5292527 h 6858000"/>
              <a:gd name="connsiteX2255" fmla="*/ 4633642 w 12203753"/>
              <a:gd name="connsiteY2255" fmla="*/ 5296233 h 6858000"/>
              <a:gd name="connsiteX2256" fmla="*/ 4727254 w 12203753"/>
              <a:gd name="connsiteY2256" fmla="*/ 5344134 h 6858000"/>
              <a:gd name="connsiteX2257" fmla="*/ 4822988 w 12203753"/>
              <a:gd name="connsiteY2257" fmla="*/ 5406663 h 6858000"/>
              <a:gd name="connsiteX2258" fmla="*/ 4800366 w 12203753"/>
              <a:gd name="connsiteY2258" fmla="*/ 5445863 h 6858000"/>
              <a:gd name="connsiteX2259" fmla="*/ 4698380 w 12203753"/>
              <a:gd name="connsiteY2259" fmla="*/ 5394233 h 6858000"/>
              <a:gd name="connsiteX2260" fmla="*/ 4602649 w 12203753"/>
              <a:gd name="connsiteY2260" fmla="*/ 5331704 h 6858000"/>
              <a:gd name="connsiteX2261" fmla="*/ 3834266 w 12203753"/>
              <a:gd name="connsiteY2261" fmla="*/ 5292527 h 6858000"/>
              <a:gd name="connsiteX2262" fmla="*/ 3842651 w 12203753"/>
              <a:gd name="connsiteY2262" fmla="*/ 5296233 h 6858000"/>
              <a:gd name="connsiteX2263" fmla="*/ 3936263 w 12203753"/>
              <a:gd name="connsiteY2263" fmla="*/ 5344134 h 6858000"/>
              <a:gd name="connsiteX2264" fmla="*/ 4031992 w 12203753"/>
              <a:gd name="connsiteY2264" fmla="*/ 5406663 h 6858000"/>
              <a:gd name="connsiteX2265" fmla="*/ 4009366 w 12203753"/>
              <a:gd name="connsiteY2265" fmla="*/ 5445863 h 6858000"/>
              <a:gd name="connsiteX2266" fmla="*/ 3907391 w 12203753"/>
              <a:gd name="connsiteY2266" fmla="*/ 5394233 h 6858000"/>
              <a:gd name="connsiteX2267" fmla="*/ 3811651 w 12203753"/>
              <a:gd name="connsiteY2267" fmla="*/ 5331704 h 6858000"/>
              <a:gd name="connsiteX2268" fmla="*/ 3043144 w 12203753"/>
              <a:gd name="connsiteY2268" fmla="*/ 5292527 h 6858000"/>
              <a:gd name="connsiteX2269" fmla="*/ 3051523 w 12203753"/>
              <a:gd name="connsiteY2269" fmla="*/ 5296233 h 6858000"/>
              <a:gd name="connsiteX2270" fmla="*/ 3145144 w 12203753"/>
              <a:gd name="connsiteY2270" fmla="*/ 5344134 h 6858000"/>
              <a:gd name="connsiteX2271" fmla="*/ 3240871 w 12203753"/>
              <a:gd name="connsiteY2271" fmla="*/ 5406663 h 6858000"/>
              <a:gd name="connsiteX2272" fmla="*/ 3218243 w 12203753"/>
              <a:gd name="connsiteY2272" fmla="*/ 5445863 h 6858000"/>
              <a:gd name="connsiteX2273" fmla="*/ 3116268 w 12203753"/>
              <a:gd name="connsiteY2273" fmla="*/ 5394233 h 6858000"/>
              <a:gd name="connsiteX2274" fmla="*/ 3020525 w 12203753"/>
              <a:gd name="connsiteY2274" fmla="*/ 5331704 h 6858000"/>
              <a:gd name="connsiteX2275" fmla="*/ 2252000 w 12203753"/>
              <a:gd name="connsiteY2275" fmla="*/ 5292527 h 6858000"/>
              <a:gd name="connsiteX2276" fmla="*/ 2260383 w 12203753"/>
              <a:gd name="connsiteY2276" fmla="*/ 5296233 h 6858000"/>
              <a:gd name="connsiteX2277" fmla="*/ 2353993 w 12203753"/>
              <a:gd name="connsiteY2277" fmla="*/ 5344134 h 6858000"/>
              <a:gd name="connsiteX2278" fmla="*/ 2449735 w 12203753"/>
              <a:gd name="connsiteY2278" fmla="*/ 5406663 h 6858000"/>
              <a:gd name="connsiteX2279" fmla="*/ 2427108 w 12203753"/>
              <a:gd name="connsiteY2279" fmla="*/ 5445863 h 6858000"/>
              <a:gd name="connsiteX2280" fmla="*/ 2325122 w 12203753"/>
              <a:gd name="connsiteY2280" fmla="*/ 5394233 h 6858000"/>
              <a:gd name="connsiteX2281" fmla="*/ 2229387 w 12203753"/>
              <a:gd name="connsiteY2281" fmla="*/ 5331704 h 6858000"/>
              <a:gd name="connsiteX2282" fmla="*/ 1460873 w 12203753"/>
              <a:gd name="connsiteY2282" fmla="*/ 5292527 h 6858000"/>
              <a:gd name="connsiteX2283" fmla="*/ 1469257 w 12203753"/>
              <a:gd name="connsiteY2283" fmla="*/ 5296233 h 6858000"/>
              <a:gd name="connsiteX2284" fmla="*/ 1562870 w 12203753"/>
              <a:gd name="connsiteY2284" fmla="*/ 5344134 h 6858000"/>
              <a:gd name="connsiteX2285" fmla="*/ 1658607 w 12203753"/>
              <a:gd name="connsiteY2285" fmla="*/ 5406663 h 6858000"/>
              <a:gd name="connsiteX2286" fmla="*/ 1635980 w 12203753"/>
              <a:gd name="connsiteY2286" fmla="*/ 5445863 h 6858000"/>
              <a:gd name="connsiteX2287" fmla="*/ 1533999 w 12203753"/>
              <a:gd name="connsiteY2287" fmla="*/ 5394233 h 6858000"/>
              <a:gd name="connsiteX2288" fmla="*/ 1438259 w 12203753"/>
              <a:gd name="connsiteY2288" fmla="*/ 5331704 h 6858000"/>
              <a:gd name="connsiteX2289" fmla="*/ 669795 w 12203753"/>
              <a:gd name="connsiteY2289" fmla="*/ 5292527 h 6858000"/>
              <a:gd name="connsiteX2290" fmla="*/ 678178 w 12203753"/>
              <a:gd name="connsiteY2290" fmla="*/ 5296233 h 6858000"/>
              <a:gd name="connsiteX2291" fmla="*/ 771792 w 12203753"/>
              <a:gd name="connsiteY2291" fmla="*/ 5344134 h 6858000"/>
              <a:gd name="connsiteX2292" fmla="*/ 867526 w 12203753"/>
              <a:gd name="connsiteY2292" fmla="*/ 5406663 h 6858000"/>
              <a:gd name="connsiteX2293" fmla="*/ 844900 w 12203753"/>
              <a:gd name="connsiteY2293" fmla="*/ 5445863 h 6858000"/>
              <a:gd name="connsiteX2294" fmla="*/ 742918 w 12203753"/>
              <a:gd name="connsiteY2294" fmla="*/ 5394233 h 6858000"/>
              <a:gd name="connsiteX2295" fmla="*/ 647181 w 12203753"/>
              <a:gd name="connsiteY2295" fmla="*/ 5331704 h 6858000"/>
              <a:gd name="connsiteX2296" fmla="*/ 11745343 w 12203753"/>
              <a:gd name="connsiteY2296" fmla="*/ 5292504 h 6858000"/>
              <a:gd name="connsiteX2297" fmla="*/ 11847390 w 12203753"/>
              <a:gd name="connsiteY2297" fmla="*/ 5344134 h 6858000"/>
              <a:gd name="connsiteX2298" fmla="*/ 11943128 w 12203753"/>
              <a:gd name="connsiteY2298" fmla="*/ 5406663 h 6858000"/>
              <a:gd name="connsiteX2299" fmla="*/ 11920501 w 12203753"/>
              <a:gd name="connsiteY2299" fmla="*/ 5445863 h 6858000"/>
              <a:gd name="connsiteX2300" fmla="*/ 11818516 w 12203753"/>
              <a:gd name="connsiteY2300" fmla="*/ 5394233 h 6858000"/>
              <a:gd name="connsiteX2301" fmla="*/ 11722715 w 12203753"/>
              <a:gd name="connsiteY2301" fmla="*/ 5331704 h 6858000"/>
              <a:gd name="connsiteX2302" fmla="*/ 11524930 w 12203753"/>
              <a:gd name="connsiteY2302" fmla="*/ 5292504 h 6858000"/>
              <a:gd name="connsiteX2303" fmla="*/ 11547558 w 12203753"/>
              <a:gd name="connsiteY2303" fmla="*/ 5331704 h 6858000"/>
              <a:gd name="connsiteX2304" fmla="*/ 11451820 w 12203753"/>
              <a:gd name="connsiteY2304" fmla="*/ 5394233 h 6858000"/>
              <a:gd name="connsiteX2305" fmla="*/ 11349836 w 12203753"/>
              <a:gd name="connsiteY2305" fmla="*/ 5445863 h 6858000"/>
              <a:gd name="connsiteX2306" fmla="*/ 11327208 w 12203753"/>
              <a:gd name="connsiteY2306" fmla="*/ 5406663 h 6858000"/>
              <a:gd name="connsiteX2307" fmla="*/ 11422946 w 12203753"/>
              <a:gd name="connsiteY2307" fmla="*/ 5344134 h 6858000"/>
              <a:gd name="connsiteX2308" fmla="*/ 11524930 w 12203753"/>
              <a:gd name="connsiteY2308" fmla="*/ 5292504 h 6858000"/>
              <a:gd name="connsiteX2309" fmla="*/ 10954265 w 12203753"/>
              <a:gd name="connsiteY2309" fmla="*/ 5292504 h 6858000"/>
              <a:gd name="connsiteX2310" fmla="*/ 11056249 w 12203753"/>
              <a:gd name="connsiteY2310" fmla="*/ 5344134 h 6858000"/>
              <a:gd name="connsiteX2311" fmla="*/ 11151987 w 12203753"/>
              <a:gd name="connsiteY2311" fmla="*/ 5406663 h 6858000"/>
              <a:gd name="connsiteX2312" fmla="*/ 11129360 w 12203753"/>
              <a:gd name="connsiteY2312" fmla="*/ 5445863 h 6858000"/>
              <a:gd name="connsiteX2313" fmla="*/ 11027376 w 12203753"/>
              <a:gd name="connsiteY2313" fmla="*/ 5394233 h 6858000"/>
              <a:gd name="connsiteX2314" fmla="*/ 10931638 w 12203753"/>
              <a:gd name="connsiteY2314" fmla="*/ 5331704 h 6858000"/>
              <a:gd name="connsiteX2315" fmla="*/ 10733788 w 12203753"/>
              <a:gd name="connsiteY2315" fmla="*/ 5292504 h 6858000"/>
              <a:gd name="connsiteX2316" fmla="*/ 10756416 w 12203753"/>
              <a:gd name="connsiteY2316" fmla="*/ 5331704 h 6858000"/>
              <a:gd name="connsiteX2317" fmla="*/ 10660678 w 12203753"/>
              <a:gd name="connsiteY2317" fmla="*/ 5394233 h 6858000"/>
              <a:gd name="connsiteX2318" fmla="*/ 10558694 w 12203753"/>
              <a:gd name="connsiteY2318" fmla="*/ 5445863 h 6858000"/>
              <a:gd name="connsiteX2319" fmla="*/ 10536066 w 12203753"/>
              <a:gd name="connsiteY2319" fmla="*/ 5406663 h 6858000"/>
              <a:gd name="connsiteX2320" fmla="*/ 10631804 w 12203753"/>
              <a:gd name="connsiteY2320" fmla="*/ 5344134 h 6858000"/>
              <a:gd name="connsiteX2321" fmla="*/ 10733788 w 12203753"/>
              <a:gd name="connsiteY2321" fmla="*/ 5292504 h 6858000"/>
              <a:gd name="connsiteX2322" fmla="*/ 10163123 w 12203753"/>
              <a:gd name="connsiteY2322" fmla="*/ 5292504 h 6858000"/>
              <a:gd name="connsiteX2323" fmla="*/ 10265107 w 12203753"/>
              <a:gd name="connsiteY2323" fmla="*/ 5344134 h 6858000"/>
              <a:gd name="connsiteX2324" fmla="*/ 10360845 w 12203753"/>
              <a:gd name="connsiteY2324" fmla="*/ 5406663 h 6858000"/>
              <a:gd name="connsiteX2325" fmla="*/ 10338218 w 12203753"/>
              <a:gd name="connsiteY2325" fmla="*/ 5445863 h 6858000"/>
              <a:gd name="connsiteX2326" fmla="*/ 10236234 w 12203753"/>
              <a:gd name="connsiteY2326" fmla="*/ 5394233 h 6858000"/>
              <a:gd name="connsiteX2327" fmla="*/ 10140496 w 12203753"/>
              <a:gd name="connsiteY2327" fmla="*/ 5331704 h 6858000"/>
              <a:gd name="connsiteX2328" fmla="*/ 9942711 w 12203753"/>
              <a:gd name="connsiteY2328" fmla="*/ 5292504 h 6858000"/>
              <a:gd name="connsiteX2329" fmla="*/ 9965339 w 12203753"/>
              <a:gd name="connsiteY2329" fmla="*/ 5331704 h 6858000"/>
              <a:gd name="connsiteX2330" fmla="*/ 9869601 w 12203753"/>
              <a:gd name="connsiteY2330" fmla="*/ 5394233 h 6858000"/>
              <a:gd name="connsiteX2331" fmla="*/ 9767553 w 12203753"/>
              <a:gd name="connsiteY2331" fmla="*/ 5445863 h 6858000"/>
              <a:gd name="connsiteX2332" fmla="*/ 9744925 w 12203753"/>
              <a:gd name="connsiteY2332" fmla="*/ 5406663 h 6858000"/>
              <a:gd name="connsiteX2333" fmla="*/ 9840663 w 12203753"/>
              <a:gd name="connsiteY2333" fmla="*/ 5344134 h 6858000"/>
              <a:gd name="connsiteX2334" fmla="*/ 9942711 w 12203753"/>
              <a:gd name="connsiteY2334" fmla="*/ 5292504 h 6858000"/>
              <a:gd name="connsiteX2335" fmla="*/ 9371982 w 12203753"/>
              <a:gd name="connsiteY2335" fmla="*/ 5292504 h 6858000"/>
              <a:gd name="connsiteX2336" fmla="*/ 9474030 w 12203753"/>
              <a:gd name="connsiteY2336" fmla="*/ 5344134 h 6858000"/>
              <a:gd name="connsiteX2337" fmla="*/ 9569768 w 12203753"/>
              <a:gd name="connsiteY2337" fmla="*/ 5406663 h 6858000"/>
              <a:gd name="connsiteX2338" fmla="*/ 9547140 w 12203753"/>
              <a:gd name="connsiteY2338" fmla="*/ 5445863 h 6858000"/>
              <a:gd name="connsiteX2339" fmla="*/ 9445093 w 12203753"/>
              <a:gd name="connsiteY2339" fmla="*/ 5394233 h 6858000"/>
              <a:gd name="connsiteX2340" fmla="*/ 9349355 w 12203753"/>
              <a:gd name="connsiteY2340" fmla="*/ 5331704 h 6858000"/>
              <a:gd name="connsiteX2341" fmla="*/ 9151570 w 12203753"/>
              <a:gd name="connsiteY2341" fmla="*/ 5292504 h 6858000"/>
              <a:gd name="connsiteX2342" fmla="*/ 9174198 w 12203753"/>
              <a:gd name="connsiteY2342" fmla="*/ 5331704 h 6858000"/>
              <a:gd name="connsiteX2343" fmla="*/ 9078460 w 12203753"/>
              <a:gd name="connsiteY2343" fmla="*/ 5394233 h 6858000"/>
              <a:gd name="connsiteX2344" fmla="*/ 8976412 w 12203753"/>
              <a:gd name="connsiteY2344" fmla="*/ 5445863 h 6858000"/>
              <a:gd name="connsiteX2345" fmla="*/ 8953784 w 12203753"/>
              <a:gd name="connsiteY2345" fmla="*/ 5406663 h 6858000"/>
              <a:gd name="connsiteX2346" fmla="*/ 9049585 w 12203753"/>
              <a:gd name="connsiteY2346" fmla="*/ 5344134 h 6858000"/>
              <a:gd name="connsiteX2347" fmla="*/ 9151570 w 12203753"/>
              <a:gd name="connsiteY2347" fmla="*/ 5292504 h 6858000"/>
              <a:gd name="connsiteX2348" fmla="*/ 8580840 w 12203753"/>
              <a:gd name="connsiteY2348" fmla="*/ 5292504 h 6858000"/>
              <a:gd name="connsiteX2349" fmla="*/ 8682888 w 12203753"/>
              <a:gd name="connsiteY2349" fmla="*/ 5344134 h 6858000"/>
              <a:gd name="connsiteX2350" fmla="*/ 8778626 w 12203753"/>
              <a:gd name="connsiteY2350" fmla="*/ 5406663 h 6858000"/>
              <a:gd name="connsiteX2351" fmla="*/ 8755998 w 12203753"/>
              <a:gd name="connsiteY2351" fmla="*/ 5445863 h 6858000"/>
              <a:gd name="connsiteX2352" fmla="*/ 8654014 w 12203753"/>
              <a:gd name="connsiteY2352" fmla="*/ 5394233 h 6858000"/>
              <a:gd name="connsiteX2353" fmla="*/ 8558213 w 12203753"/>
              <a:gd name="connsiteY2353" fmla="*/ 5331704 h 6858000"/>
              <a:gd name="connsiteX2354" fmla="*/ 8360428 w 12203753"/>
              <a:gd name="connsiteY2354" fmla="*/ 5292504 h 6858000"/>
              <a:gd name="connsiteX2355" fmla="*/ 8383056 w 12203753"/>
              <a:gd name="connsiteY2355" fmla="*/ 5331704 h 6858000"/>
              <a:gd name="connsiteX2356" fmla="*/ 8287318 w 12203753"/>
              <a:gd name="connsiteY2356" fmla="*/ 5394233 h 6858000"/>
              <a:gd name="connsiteX2357" fmla="*/ 8185270 w 12203753"/>
              <a:gd name="connsiteY2357" fmla="*/ 5445863 h 6858000"/>
              <a:gd name="connsiteX2358" fmla="*/ 8162642 w 12203753"/>
              <a:gd name="connsiteY2358" fmla="*/ 5406663 h 6858000"/>
              <a:gd name="connsiteX2359" fmla="*/ 8258443 w 12203753"/>
              <a:gd name="connsiteY2359" fmla="*/ 5344134 h 6858000"/>
              <a:gd name="connsiteX2360" fmla="*/ 8360428 w 12203753"/>
              <a:gd name="connsiteY2360" fmla="*/ 5292504 h 6858000"/>
              <a:gd name="connsiteX2361" fmla="*/ 7789699 w 12203753"/>
              <a:gd name="connsiteY2361" fmla="*/ 5292504 h 6858000"/>
              <a:gd name="connsiteX2362" fmla="*/ 7891747 w 12203753"/>
              <a:gd name="connsiteY2362" fmla="*/ 5344134 h 6858000"/>
              <a:gd name="connsiteX2363" fmla="*/ 7987485 w 12203753"/>
              <a:gd name="connsiteY2363" fmla="*/ 5406663 h 6858000"/>
              <a:gd name="connsiteX2364" fmla="*/ 7964857 w 12203753"/>
              <a:gd name="connsiteY2364" fmla="*/ 5445863 h 6858000"/>
              <a:gd name="connsiteX2365" fmla="*/ 7862873 w 12203753"/>
              <a:gd name="connsiteY2365" fmla="*/ 5394233 h 6858000"/>
              <a:gd name="connsiteX2366" fmla="*/ 7767072 w 12203753"/>
              <a:gd name="connsiteY2366" fmla="*/ 5331704 h 6858000"/>
              <a:gd name="connsiteX2367" fmla="*/ 7569286 w 12203753"/>
              <a:gd name="connsiteY2367" fmla="*/ 5292504 h 6858000"/>
              <a:gd name="connsiteX2368" fmla="*/ 7591913 w 12203753"/>
              <a:gd name="connsiteY2368" fmla="*/ 5331704 h 6858000"/>
              <a:gd name="connsiteX2369" fmla="*/ 7496176 w 12203753"/>
              <a:gd name="connsiteY2369" fmla="*/ 5394233 h 6858000"/>
              <a:gd name="connsiteX2370" fmla="*/ 7394192 w 12203753"/>
              <a:gd name="connsiteY2370" fmla="*/ 5445863 h 6858000"/>
              <a:gd name="connsiteX2371" fmla="*/ 7371564 w 12203753"/>
              <a:gd name="connsiteY2371" fmla="*/ 5406663 h 6858000"/>
              <a:gd name="connsiteX2372" fmla="*/ 7467302 w 12203753"/>
              <a:gd name="connsiteY2372" fmla="*/ 5344134 h 6858000"/>
              <a:gd name="connsiteX2373" fmla="*/ 7569286 w 12203753"/>
              <a:gd name="connsiteY2373" fmla="*/ 5292504 h 6858000"/>
              <a:gd name="connsiteX2374" fmla="*/ 6998621 w 12203753"/>
              <a:gd name="connsiteY2374" fmla="*/ 5292504 h 6858000"/>
              <a:gd name="connsiteX2375" fmla="*/ 7100606 w 12203753"/>
              <a:gd name="connsiteY2375" fmla="*/ 5344134 h 6858000"/>
              <a:gd name="connsiteX2376" fmla="*/ 7196344 w 12203753"/>
              <a:gd name="connsiteY2376" fmla="*/ 5406663 h 6858000"/>
              <a:gd name="connsiteX2377" fmla="*/ 7173716 w 12203753"/>
              <a:gd name="connsiteY2377" fmla="*/ 5445863 h 6858000"/>
              <a:gd name="connsiteX2378" fmla="*/ 7071731 w 12203753"/>
              <a:gd name="connsiteY2378" fmla="*/ 5394233 h 6858000"/>
              <a:gd name="connsiteX2379" fmla="*/ 6975995 w 12203753"/>
              <a:gd name="connsiteY2379" fmla="*/ 5331704 h 6858000"/>
              <a:gd name="connsiteX2380" fmla="*/ 6778210 w 12203753"/>
              <a:gd name="connsiteY2380" fmla="*/ 5292504 h 6858000"/>
              <a:gd name="connsiteX2381" fmla="*/ 6800837 w 12203753"/>
              <a:gd name="connsiteY2381" fmla="*/ 5331704 h 6858000"/>
              <a:gd name="connsiteX2382" fmla="*/ 6705100 w 12203753"/>
              <a:gd name="connsiteY2382" fmla="*/ 5394233 h 6858000"/>
              <a:gd name="connsiteX2383" fmla="*/ 6603052 w 12203753"/>
              <a:gd name="connsiteY2383" fmla="*/ 5445863 h 6858000"/>
              <a:gd name="connsiteX2384" fmla="*/ 6580424 w 12203753"/>
              <a:gd name="connsiteY2384" fmla="*/ 5406663 h 6858000"/>
              <a:gd name="connsiteX2385" fmla="*/ 6676161 w 12203753"/>
              <a:gd name="connsiteY2385" fmla="*/ 5344134 h 6858000"/>
              <a:gd name="connsiteX2386" fmla="*/ 6778210 w 12203753"/>
              <a:gd name="connsiteY2386" fmla="*/ 5292504 h 6858000"/>
              <a:gd name="connsiteX2387" fmla="*/ 6207480 w 12203753"/>
              <a:gd name="connsiteY2387" fmla="*/ 5292504 h 6858000"/>
              <a:gd name="connsiteX2388" fmla="*/ 6309528 w 12203753"/>
              <a:gd name="connsiteY2388" fmla="*/ 5344134 h 6858000"/>
              <a:gd name="connsiteX2389" fmla="*/ 6405266 w 12203753"/>
              <a:gd name="connsiteY2389" fmla="*/ 5406663 h 6858000"/>
              <a:gd name="connsiteX2390" fmla="*/ 6382638 w 12203753"/>
              <a:gd name="connsiteY2390" fmla="*/ 5445863 h 6858000"/>
              <a:gd name="connsiteX2391" fmla="*/ 6280590 w 12203753"/>
              <a:gd name="connsiteY2391" fmla="*/ 5394233 h 6858000"/>
              <a:gd name="connsiteX2392" fmla="*/ 6184852 w 12203753"/>
              <a:gd name="connsiteY2392" fmla="*/ 5331704 h 6858000"/>
              <a:gd name="connsiteX2393" fmla="*/ 5987067 w 12203753"/>
              <a:gd name="connsiteY2393" fmla="*/ 5292504 h 6858000"/>
              <a:gd name="connsiteX2394" fmla="*/ 6009695 w 12203753"/>
              <a:gd name="connsiteY2394" fmla="*/ 5331704 h 6858000"/>
              <a:gd name="connsiteX2395" fmla="*/ 5913960 w 12203753"/>
              <a:gd name="connsiteY2395" fmla="*/ 5394233 h 6858000"/>
              <a:gd name="connsiteX2396" fmla="*/ 5811914 w 12203753"/>
              <a:gd name="connsiteY2396" fmla="*/ 5445863 h 6858000"/>
              <a:gd name="connsiteX2397" fmla="*/ 5789285 w 12203753"/>
              <a:gd name="connsiteY2397" fmla="*/ 5406663 h 6858000"/>
              <a:gd name="connsiteX2398" fmla="*/ 5885024 w 12203753"/>
              <a:gd name="connsiteY2398" fmla="*/ 5344134 h 6858000"/>
              <a:gd name="connsiteX2399" fmla="*/ 5987067 w 12203753"/>
              <a:gd name="connsiteY2399" fmla="*/ 5292504 h 6858000"/>
              <a:gd name="connsiteX2400" fmla="*/ 5416352 w 12203753"/>
              <a:gd name="connsiteY2400" fmla="*/ 5292504 h 6858000"/>
              <a:gd name="connsiteX2401" fmla="*/ 5416414 w 12203753"/>
              <a:gd name="connsiteY2401" fmla="*/ 5292504 h 6858000"/>
              <a:gd name="connsiteX2402" fmla="*/ 5416402 w 12203753"/>
              <a:gd name="connsiteY2402" fmla="*/ 5292527 h 6858000"/>
              <a:gd name="connsiteX2403" fmla="*/ 5196000 w 12203753"/>
              <a:gd name="connsiteY2403" fmla="*/ 5292504 h 6858000"/>
              <a:gd name="connsiteX2404" fmla="*/ 5218629 w 12203753"/>
              <a:gd name="connsiteY2404" fmla="*/ 5331704 h 6858000"/>
              <a:gd name="connsiteX2405" fmla="*/ 5122891 w 12203753"/>
              <a:gd name="connsiteY2405" fmla="*/ 5394233 h 6858000"/>
              <a:gd name="connsiteX2406" fmla="*/ 5020848 w 12203753"/>
              <a:gd name="connsiteY2406" fmla="*/ 5445863 h 6858000"/>
              <a:gd name="connsiteX2407" fmla="*/ 4998215 w 12203753"/>
              <a:gd name="connsiteY2407" fmla="*/ 5406663 h 6858000"/>
              <a:gd name="connsiteX2408" fmla="*/ 5093953 w 12203753"/>
              <a:gd name="connsiteY2408" fmla="*/ 5344134 h 6858000"/>
              <a:gd name="connsiteX2409" fmla="*/ 5196000 w 12203753"/>
              <a:gd name="connsiteY2409" fmla="*/ 5292504 h 6858000"/>
              <a:gd name="connsiteX2410" fmla="*/ 4625211 w 12203753"/>
              <a:gd name="connsiteY2410" fmla="*/ 5292504 h 6858000"/>
              <a:gd name="connsiteX2411" fmla="*/ 4625271 w 12203753"/>
              <a:gd name="connsiteY2411" fmla="*/ 5292504 h 6858000"/>
              <a:gd name="connsiteX2412" fmla="*/ 4625259 w 12203753"/>
              <a:gd name="connsiteY2412" fmla="*/ 5292527 h 6858000"/>
              <a:gd name="connsiteX2413" fmla="*/ 4404792 w 12203753"/>
              <a:gd name="connsiteY2413" fmla="*/ 5292504 h 6858000"/>
              <a:gd name="connsiteX2414" fmla="*/ 4427424 w 12203753"/>
              <a:gd name="connsiteY2414" fmla="*/ 5331704 h 6858000"/>
              <a:gd name="connsiteX2415" fmla="*/ 4331686 w 12203753"/>
              <a:gd name="connsiteY2415" fmla="*/ 5394233 h 6858000"/>
              <a:gd name="connsiteX2416" fmla="*/ 4229635 w 12203753"/>
              <a:gd name="connsiteY2416" fmla="*/ 5445863 h 6858000"/>
              <a:gd name="connsiteX2417" fmla="*/ 4207009 w 12203753"/>
              <a:gd name="connsiteY2417" fmla="*/ 5406663 h 6858000"/>
              <a:gd name="connsiteX2418" fmla="*/ 4207074 w 12203753"/>
              <a:gd name="connsiteY2418" fmla="*/ 5406663 h 6858000"/>
              <a:gd name="connsiteX2419" fmla="*/ 4302809 w 12203753"/>
              <a:gd name="connsiteY2419" fmla="*/ 5344134 h 6858000"/>
              <a:gd name="connsiteX2420" fmla="*/ 4404792 w 12203753"/>
              <a:gd name="connsiteY2420" fmla="*/ 5292504 h 6858000"/>
              <a:gd name="connsiteX2421" fmla="*/ 3834218 w 12203753"/>
              <a:gd name="connsiteY2421" fmla="*/ 5292504 h 6858000"/>
              <a:gd name="connsiteX2422" fmla="*/ 3834279 w 12203753"/>
              <a:gd name="connsiteY2422" fmla="*/ 5292504 h 6858000"/>
              <a:gd name="connsiteX2423" fmla="*/ 3834266 w 12203753"/>
              <a:gd name="connsiteY2423" fmla="*/ 5292527 h 6858000"/>
              <a:gd name="connsiteX2424" fmla="*/ 3613742 w 12203753"/>
              <a:gd name="connsiteY2424" fmla="*/ 5292504 h 6858000"/>
              <a:gd name="connsiteX2425" fmla="*/ 3636372 w 12203753"/>
              <a:gd name="connsiteY2425" fmla="*/ 5331704 h 6858000"/>
              <a:gd name="connsiteX2426" fmla="*/ 3540639 w 12203753"/>
              <a:gd name="connsiteY2426" fmla="*/ 5394233 h 6858000"/>
              <a:gd name="connsiteX2427" fmla="*/ 3438588 w 12203753"/>
              <a:gd name="connsiteY2427" fmla="*/ 5445863 h 6858000"/>
              <a:gd name="connsiteX2428" fmla="*/ 3415959 w 12203753"/>
              <a:gd name="connsiteY2428" fmla="*/ 5406663 h 6858000"/>
              <a:gd name="connsiteX2429" fmla="*/ 3416027 w 12203753"/>
              <a:gd name="connsiteY2429" fmla="*/ 5406663 h 6858000"/>
              <a:gd name="connsiteX2430" fmla="*/ 3511767 w 12203753"/>
              <a:gd name="connsiteY2430" fmla="*/ 5344134 h 6858000"/>
              <a:gd name="connsiteX2431" fmla="*/ 3613742 w 12203753"/>
              <a:gd name="connsiteY2431" fmla="*/ 5292504 h 6858000"/>
              <a:gd name="connsiteX2432" fmla="*/ 3043094 w 12203753"/>
              <a:gd name="connsiteY2432" fmla="*/ 5292504 h 6858000"/>
              <a:gd name="connsiteX2433" fmla="*/ 3043156 w 12203753"/>
              <a:gd name="connsiteY2433" fmla="*/ 5292504 h 6858000"/>
              <a:gd name="connsiteX2434" fmla="*/ 3043144 w 12203753"/>
              <a:gd name="connsiteY2434" fmla="*/ 5292527 h 6858000"/>
              <a:gd name="connsiteX2435" fmla="*/ 2822615 w 12203753"/>
              <a:gd name="connsiteY2435" fmla="*/ 5292504 h 6858000"/>
              <a:gd name="connsiteX2436" fmla="*/ 2845242 w 12203753"/>
              <a:gd name="connsiteY2436" fmla="*/ 5331704 h 6858000"/>
              <a:gd name="connsiteX2437" fmla="*/ 2749503 w 12203753"/>
              <a:gd name="connsiteY2437" fmla="*/ 5394233 h 6858000"/>
              <a:gd name="connsiteX2438" fmla="*/ 2647458 w 12203753"/>
              <a:gd name="connsiteY2438" fmla="*/ 5445863 h 6858000"/>
              <a:gd name="connsiteX2439" fmla="*/ 2624830 w 12203753"/>
              <a:gd name="connsiteY2439" fmla="*/ 5406663 h 6858000"/>
              <a:gd name="connsiteX2440" fmla="*/ 2624892 w 12203753"/>
              <a:gd name="connsiteY2440" fmla="*/ 5406663 h 6858000"/>
              <a:gd name="connsiteX2441" fmla="*/ 2720633 w 12203753"/>
              <a:gd name="connsiteY2441" fmla="*/ 5344134 h 6858000"/>
              <a:gd name="connsiteX2442" fmla="*/ 2822615 w 12203753"/>
              <a:gd name="connsiteY2442" fmla="*/ 5292504 h 6858000"/>
              <a:gd name="connsiteX2443" fmla="*/ 2251951 w 12203753"/>
              <a:gd name="connsiteY2443" fmla="*/ 5292504 h 6858000"/>
              <a:gd name="connsiteX2444" fmla="*/ 2252012 w 12203753"/>
              <a:gd name="connsiteY2444" fmla="*/ 5292504 h 6858000"/>
              <a:gd name="connsiteX2445" fmla="*/ 2252000 w 12203753"/>
              <a:gd name="connsiteY2445" fmla="*/ 5292527 h 6858000"/>
              <a:gd name="connsiteX2446" fmla="*/ 2031482 w 12203753"/>
              <a:gd name="connsiteY2446" fmla="*/ 5292504 h 6858000"/>
              <a:gd name="connsiteX2447" fmla="*/ 2054113 w 12203753"/>
              <a:gd name="connsiteY2447" fmla="*/ 5331704 h 6858000"/>
              <a:gd name="connsiteX2448" fmla="*/ 1958376 w 12203753"/>
              <a:gd name="connsiteY2448" fmla="*/ 5394233 h 6858000"/>
              <a:gd name="connsiteX2449" fmla="*/ 1856328 w 12203753"/>
              <a:gd name="connsiteY2449" fmla="*/ 5445863 h 6858000"/>
              <a:gd name="connsiteX2450" fmla="*/ 1833699 w 12203753"/>
              <a:gd name="connsiteY2450" fmla="*/ 5406663 h 6858000"/>
              <a:gd name="connsiteX2451" fmla="*/ 1833765 w 12203753"/>
              <a:gd name="connsiteY2451" fmla="*/ 5406663 h 6858000"/>
              <a:gd name="connsiteX2452" fmla="*/ 1929500 w 12203753"/>
              <a:gd name="connsiteY2452" fmla="*/ 5344134 h 6858000"/>
              <a:gd name="connsiteX2453" fmla="*/ 2031482 w 12203753"/>
              <a:gd name="connsiteY2453" fmla="*/ 5292504 h 6858000"/>
              <a:gd name="connsiteX2454" fmla="*/ 1460821 w 12203753"/>
              <a:gd name="connsiteY2454" fmla="*/ 5292504 h 6858000"/>
              <a:gd name="connsiteX2455" fmla="*/ 1460890 w 12203753"/>
              <a:gd name="connsiteY2455" fmla="*/ 5292504 h 6858000"/>
              <a:gd name="connsiteX2456" fmla="*/ 1460873 w 12203753"/>
              <a:gd name="connsiteY2456" fmla="*/ 5292527 h 6858000"/>
              <a:gd name="connsiteX2457" fmla="*/ 1240411 w 12203753"/>
              <a:gd name="connsiteY2457" fmla="*/ 5292504 h 6858000"/>
              <a:gd name="connsiteX2458" fmla="*/ 1263039 w 12203753"/>
              <a:gd name="connsiteY2458" fmla="*/ 5331704 h 6858000"/>
              <a:gd name="connsiteX2459" fmla="*/ 1167301 w 12203753"/>
              <a:gd name="connsiteY2459" fmla="*/ 5394233 h 6858000"/>
              <a:gd name="connsiteX2460" fmla="*/ 1065253 w 12203753"/>
              <a:gd name="connsiteY2460" fmla="*/ 5445863 h 6858000"/>
              <a:gd name="connsiteX2461" fmla="*/ 1042617 w 12203753"/>
              <a:gd name="connsiteY2461" fmla="*/ 5406663 h 6858000"/>
              <a:gd name="connsiteX2462" fmla="*/ 1042681 w 12203753"/>
              <a:gd name="connsiteY2462" fmla="*/ 5406663 h 6858000"/>
              <a:gd name="connsiteX2463" fmla="*/ 1138424 w 12203753"/>
              <a:gd name="connsiteY2463" fmla="*/ 5344134 h 6858000"/>
              <a:gd name="connsiteX2464" fmla="*/ 1240411 w 12203753"/>
              <a:gd name="connsiteY2464" fmla="*/ 5292504 h 6858000"/>
              <a:gd name="connsiteX2465" fmla="*/ 669744 w 12203753"/>
              <a:gd name="connsiteY2465" fmla="*/ 5292504 h 6858000"/>
              <a:gd name="connsiteX2466" fmla="*/ 669808 w 12203753"/>
              <a:gd name="connsiteY2466" fmla="*/ 5292504 h 6858000"/>
              <a:gd name="connsiteX2467" fmla="*/ 669795 w 12203753"/>
              <a:gd name="connsiteY2467" fmla="*/ 5292527 h 6858000"/>
              <a:gd name="connsiteX2468" fmla="*/ 449268 w 12203753"/>
              <a:gd name="connsiteY2468" fmla="*/ 5292504 h 6858000"/>
              <a:gd name="connsiteX2469" fmla="*/ 471896 w 12203753"/>
              <a:gd name="connsiteY2469" fmla="*/ 5331704 h 6858000"/>
              <a:gd name="connsiteX2470" fmla="*/ 376162 w 12203753"/>
              <a:gd name="connsiteY2470" fmla="*/ 5394233 h 6858000"/>
              <a:gd name="connsiteX2471" fmla="*/ 274116 w 12203753"/>
              <a:gd name="connsiteY2471" fmla="*/ 5445863 h 6858000"/>
              <a:gd name="connsiteX2472" fmla="*/ 251487 w 12203753"/>
              <a:gd name="connsiteY2472" fmla="*/ 5406663 h 6858000"/>
              <a:gd name="connsiteX2473" fmla="*/ 251551 w 12203753"/>
              <a:gd name="connsiteY2473" fmla="*/ 5406663 h 6858000"/>
              <a:gd name="connsiteX2474" fmla="*/ 347288 w 12203753"/>
              <a:gd name="connsiteY2474" fmla="*/ 5344134 h 6858000"/>
              <a:gd name="connsiteX2475" fmla="*/ 449268 w 12203753"/>
              <a:gd name="connsiteY2475" fmla="*/ 5292504 h 6858000"/>
              <a:gd name="connsiteX2476" fmla="*/ 12008079 w 12203753"/>
              <a:gd name="connsiteY2476" fmla="*/ 5140802 h 6858000"/>
              <a:gd name="connsiteX2477" fmla="*/ 12053335 w 12203753"/>
              <a:gd name="connsiteY2477" fmla="*/ 5140802 h 6858000"/>
              <a:gd name="connsiteX2478" fmla="*/ 12059581 w 12203753"/>
              <a:gd name="connsiteY2478" fmla="*/ 5255024 h 6858000"/>
              <a:gd name="connsiteX2479" fmla="*/ 12053335 w 12203753"/>
              <a:gd name="connsiteY2479" fmla="*/ 5369183 h 6858000"/>
              <a:gd name="connsiteX2480" fmla="*/ 12008079 w 12203753"/>
              <a:gd name="connsiteY2480" fmla="*/ 5369183 h 6858000"/>
              <a:gd name="connsiteX2481" fmla="*/ 12001833 w 12203753"/>
              <a:gd name="connsiteY2481" fmla="*/ 5255024 h 6858000"/>
              <a:gd name="connsiteX2482" fmla="*/ 12008079 w 12203753"/>
              <a:gd name="connsiteY2482" fmla="*/ 5140802 h 6858000"/>
              <a:gd name="connsiteX2483" fmla="*/ 11216938 w 12203753"/>
              <a:gd name="connsiteY2483" fmla="*/ 5140802 h 6858000"/>
              <a:gd name="connsiteX2484" fmla="*/ 11262194 w 12203753"/>
              <a:gd name="connsiteY2484" fmla="*/ 5140802 h 6858000"/>
              <a:gd name="connsiteX2485" fmla="*/ 11268504 w 12203753"/>
              <a:gd name="connsiteY2485" fmla="*/ 5255024 h 6858000"/>
              <a:gd name="connsiteX2486" fmla="*/ 11262194 w 12203753"/>
              <a:gd name="connsiteY2486" fmla="*/ 5369183 h 6858000"/>
              <a:gd name="connsiteX2487" fmla="*/ 11216938 w 12203753"/>
              <a:gd name="connsiteY2487" fmla="*/ 5369183 h 6858000"/>
              <a:gd name="connsiteX2488" fmla="*/ 11210692 w 12203753"/>
              <a:gd name="connsiteY2488" fmla="*/ 5255024 h 6858000"/>
              <a:gd name="connsiteX2489" fmla="*/ 11216938 w 12203753"/>
              <a:gd name="connsiteY2489" fmla="*/ 5140802 h 6858000"/>
              <a:gd name="connsiteX2490" fmla="*/ 10425796 w 12203753"/>
              <a:gd name="connsiteY2490" fmla="*/ 5140802 h 6858000"/>
              <a:gd name="connsiteX2491" fmla="*/ 10471052 w 12203753"/>
              <a:gd name="connsiteY2491" fmla="*/ 5140802 h 6858000"/>
              <a:gd name="connsiteX2492" fmla="*/ 10477362 w 12203753"/>
              <a:gd name="connsiteY2492" fmla="*/ 5255024 h 6858000"/>
              <a:gd name="connsiteX2493" fmla="*/ 10471052 w 12203753"/>
              <a:gd name="connsiteY2493" fmla="*/ 5369183 h 6858000"/>
              <a:gd name="connsiteX2494" fmla="*/ 10425796 w 12203753"/>
              <a:gd name="connsiteY2494" fmla="*/ 5369183 h 6858000"/>
              <a:gd name="connsiteX2495" fmla="*/ 10419550 w 12203753"/>
              <a:gd name="connsiteY2495" fmla="*/ 5255024 h 6858000"/>
              <a:gd name="connsiteX2496" fmla="*/ 10425796 w 12203753"/>
              <a:gd name="connsiteY2496" fmla="*/ 5140802 h 6858000"/>
              <a:gd name="connsiteX2497" fmla="*/ 9634719 w 12203753"/>
              <a:gd name="connsiteY2497" fmla="*/ 5140802 h 6858000"/>
              <a:gd name="connsiteX2498" fmla="*/ 9679910 w 12203753"/>
              <a:gd name="connsiteY2498" fmla="*/ 5140802 h 6858000"/>
              <a:gd name="connsiteX2499" fmla="*/ 9686221 w 12203753"/>
              <a:gd name="connsiteY2499" fmla="*/ 5255024 h 6858000"/>
              <a:gd name="connsiteX2500" fmla="*/ 9679910 w 12203753"/>
              <a:gd name="connsiteY2500" fmla="*/ 5369183 h 6858000"/>
              <a:gd name="connsiteX2501" fmla="*/ 9634719 w 12203753"/>
              <a:gd name="connsiteY2501" fmla="*/ 5369183 h 6858000"/>
              <a:gd name="connsiteX2502" fmla="*/ 9628408 w 12203753"/>
              <a:gd name="connsiteY2502" fmla="*/ 5255024 h 6858000"/>
              <a:gd name="connsiteX2503" fmla="*/ 9634719 w 12203753"/>
              <a:gd name="connsiteY2503" fmla="*/ 5140802 h 6858000"/>
              <a:gd name="connsiteX2504" fmla="*/ 8843577 w 12203753"/>
              <a:gd name="connsiteY2504" fmla="*/ 5140802 h 6858000"/>
              <a:gd name="connsiteX2505" fmla="*/ 8888832 w 12203753"/>
              <a:gd name="connsiteY2505" fmla="*/ 5140802 h 6858000"/>
              <a:gd name="connsiteX2506" fmla="*/ 8895079 w 12203753"/>
              <a:gd name="connsiteY2506" fmla="*/ 5255024 h 6858000"/>
              <a:gd name="connsiteX2507" fmla="*/ 8888832 w 12203753"/>
              <a:gd name="connsiteY2507" fmla="*/ 5369183 h 6858000"/>
              <a:gd name="connsiteX2508" fmla="*/ 8843577 w 12203753"/>
              <a:gd name="connsiteY2508" fmla="*/ 5369183 h 6858000"/>
              <a:gd name="connsiteX2509" fmla="*/ 8837330 w 12203753"/>
              <a:gd name="connsiteY2509" fmla="*/ 5255024 h 6858000"/>
              <a:gd name="connsiteX2510" fmla="*/ 8843577 w 12203753"/>
              <a:gd name="connsiteY2510" fmla="*/ 5140802 h 6858000"/>
              <a:gd name="connsiteX2511" fmla="*/ 8052435 w 12203753"/>
              <a:gd name="connsiteY2511" fmla="*/ 5140802 h 6858000"/>
              <a:gd name="connsiteX2512" fmla="*/ 8097691 w 12203753"/>
              <a:gd name="connsiteY2512" fmla="*/ 5140802 h 6858000"/>
              <a:gd name="connsiteX2513" fmla="*/ 8103938 w 12203753"/>
              <a:gd name="connsiteY2513" fmla="*/ 5255024 h 6858000"/>
              <a:gd name="connsiteX2514" fmla="*/ 8097691 w 12203753"/>
              <a:gd name="connsiteY2514" fmla="*/ 5369183 h 6858000"/>
              <a:gd name="connsiteX2515" fmla="*/ 8052435 w 12203753"/>
              <a:gd name="connsiteY2515" fmla="*/ 5369183 h 6858000"/>
              <a:gd name="connsiteX2516" fmla="*/ 8046189 w 12203753"/>
              <a:gd name="connsiteY2516" fmla="*/ 5255024 h 6858000"/>
              <a:gd name="connsiteX2517" fmla="*/ 8052435 w 12203753"/>
              <a:gd name="connsiteY2517" fmla="*/ 5140802 h 6858000"/>
              <a:gd name="connsiteX2518" fmla="*/ 7261293 w 12203753"/>
              <a:gd name="connsiteY2518" fmla="*/ 5140802 h 6858000"/>
              <a:gd name="connsiteX2519" fmla="*/ 7306549 w 12203753"/>
              <a:gd name="connsiteY2519" fmla="*/ 5140802 h 6858000"/>
              <a:gd name="connsiteX2520" fmla="*/ 7312860 w 12203753"/>
              <a:gd name="connsiteY2520" fmla="*/ 5255024 h 6858000"/>
              <a:gd name="connsiteX2521" fmla="*/ 7306549 w 12203753"/>
              <a:gd name="connsiteY2521" fmla="*/ 5369183 h 6858000"/>
              <a:gd name="connsiteX2522" fmla="*/ 7261293 w 12203753"/>
              <a:gd name="connsiteY2522" fmla="*/ 5369183 h 6858000"/>
              <a:gd name="connsiteX2523" fmla="*/ 7255047 w 12203753"/>
              <a:gd name="connsiteY2523" fmla="*/ 5255024 h 6858000"/>
              <a:gd name="connsiteX2524" fmla="*/ 7261293 w 12203753"/>
              <a:gd name="connsiteY2524" fmla="*/ 5140802 h 6858000"/>
              <a:gd name="connsiteX2525" fmla="*/ 6470217 w 12203753"/>
              <a:gd name="connsiteY2525" fmla="*/ 5140802 h 6858000"/>
              <a:gd name="connsiteX2526" fmla="*/ 6515408 w 12203753"/>
              <a:gd name="connsiteY2526" fmla="*/ 5140802 h 6858000"/>
              <a:gd name="connsiteX2527" fmla="*/ 6521719 w 12203753"/>
              <a:gd name="connsiteY2527" fmla="*/ 5255024 h 6858000"/>
              <a:gd name="connsiteX2528" fmla="*/ 6515408 w 12203753"/>
              <a:gd name="connsiteY2528" fmla="*/ 5369183 h 6858000"/>
              <a:gd name="connsiteX2529" fmla="*/ 6470217 w 12203753"/>
              <a:gd name="connsiteY2529" fmla="*/ 5369183 h 6858000"/>
              <a:gd name="connsiteX2530" fmla="*/ 6463906 w 12203753"/>
              <a:gd name="connsiteY2530" fmla="*/ 5255024 h 6858000"/>
              <a:gd name="connsiteX2531" fmla="*/ 6470217 w 12203753"/>
              <a:gd name="connsiteY2531" fmla="*/ 5140802 h 6858000"/>
              <a:gd name="connsiteX2532" fmla="*/ 5679084 w 12203753"/>
              <a:gd name="connsiteY2532" fmla="*/ 5140802 h 6858000"/>
              <a:gd name="connsiteX2533" fmla="*/ 5724338 w 12203753"/>
              <a:gd name="connsiteY2533" fmla="*/ 5140802 h 6858000"/>
              <a:gd name="connsiteX2534" fmla="*/ 5730645 w 12203753"/>
              <a:gd name="connsiteY2534" fmla="*/ 5255024 h 6858000"/>
              <a:gd name="connsiteX2535" fmla="*/ 5724338 w 12203753"/>
              <a:gd name="connsiteY2535" fmla="*/ 5369183 h 6858000"/>
              <a:gd name="connsiteX2536" fmla="*/ 5679084 w 12203753"/>
              <a:gd name="connsiteY2536" fmla="*/ 5369183 h 6858000"/>
              <a:gd name="connsiteX2537" fmla="*/ 5672835 w 12203753"/>
              <a:gd name="connsiteY2537" fmla="*/ 5255024 h 6858000"/>
              <a:gd name="connsiteX2538" fmla="*/ 5679084 w 12203753"/>
              <a:gd name="connsiteY2538" fmla="*/ 5140802 h 6858000"/>
              <a:gd name="connsiteX2539" fmla="*/ 4887944 w 12203753"/>
              <a:gd name="connsiteY2539" fmla="*/ 5140802 h 6858000"/>
              <a:gd name="connsiteX2540" fmla="*/ 4933198 w 12203753"/>
              <a:gd name="connsiteY2540" fmla="*/ 5140802 h 6858000"/>
              <a:gd name="connsiteX2541" fmla="*/ 4939507 w 12203753"/>
              <a:gd name="connsiteY2541" fmla="*/ 5255024 h 6858000"/>
              <a:gd name="connsiteX2542" fmla="*/ 4933198 w 12203753"/>
              <a:gd name="connsiteY2542" fmla="*/ 5369183 h 6858000"/>
              <a:gd name="connsiteX2543" fmla="*/ 4887944 w 12203753"/>
              <a:gd name="connsiteY2543" fmla="*/ 5369183 h 6858000"/>
              <a:gd name="connsiteX2544" fmla="*/ 4881632 w 12203753"/>
              <a:gd name="connsiteY2544" fmla="*/ 5255024 h 6858000"/>
              <a:gd name="connsiteX2545" fmla="*/ 4887944 w 12203753"/>
              <a:gd name="connsiteY2545" fmla="*/ 5140802 h 6858000"/>
              <a:gd name="connsiteX2546" fmla="*/ 4096880 w 12203753"/>
              <a:gd name="connsiteY2546" fmla="*/ 5140802 h 6858000"/>
              <a:gd name="connsiteX2547" fmla="*/ 4142136 w 12203753"/>
              <a:gd name="connsiteY2547" fmla="*/ 5140802 h 6858000"/>
              <a:gd name="connsiteX2548" fmla="*/ 4148446 w 12203753"/>
              <a:gd name="connsiteY2548" fmla="*/ 5255024 h 6858000"/>
              <a:gd name="connsiteX2549" fmla="*/ 4142136 w 12203753"/>
              <a:gd name="connsiteY2549" fmla="*/ 5369183 h 6858000"/>
              <a:gd name="connsiteX2550" fmla="*/ 4096880 w 12203753"/>
              <a:gd name="connsiteY2550" fmla="*/ 5369183 h 6858000"/>
              <a:gd name="connsiteX2551" fmla="*/ 4090633 w 12203753"/>
              <a:gd name="connsiteY2551" fmla="*/ 5255024 h 6858000"/>
              <a:gd name="connsiteX2552" fmla="*/ 4096880 w 12203753"/>
              <a:gd name="connsiteY2552" fmla="*/ 5140802 h 6858000"/>
              <a:gd name="connsiteX2553" fmla="*/ 3305820 w 12203753"/>
              <a:gd name="connsiteY2553" fmla="*/ 5140802 h 6858000"/>
              <a:gd name="connsiteX2554" fmla="*/ 3351078 w 12203753"/>
              <a:gd name="connsiteY2554" fmla="*/ 5140802 h 6858000"/>
              <a:gd name="connsiteX2555" fmla="*/ 3357385 w 12203753"/>
              <a:gd name="connsiteY2555" fmla="*/ 5255024 h 6858000"/>
              <a:gd name="connsiteX2556" fmla="*/ 3351078 w 12203753"/>
              <a:gd name="connsiteY2556" fmla="*/ 5369183 h 6858000"/>
              <a:gd name="connsiteX2557" fmla="*/ 3305820 w 12203753"/>
              <a:gd name="connsiteY2557" fmla="*/ 5369183 h 6858000"/>
              <a:gd name="connsiteX2558" fmla="*/ 3299575 w 12203753"/>
              <a:gd name="connsiteY2558" fmla="*/ 5255024 h 6858000"/>
              <a:gd name="connsiteX2559" fmla="*/ 3305820 w 12203753"/>
              <a:gd name="connsiteY2559" fmla="*/ 5140802 h 6858000"/>
              <a:gd name="connsiteX2560" fmla="*/ 2514689 w 12203753"/>
              <a:gd name="connsiteY2560" fmla="*/ 5140802 h 6858000"/>
              <a:gd name="connsiteX2561" fmla="*/ 2559944 w 12203753"/>
              <a:gd name="connsiteY2561" fmla="*/ 5140802 h 6858000"/>
              <a:gd name="connsiteX2562" fmla="*/ 2566255 w 12203753"/>
              <a:gd name="connsiteY2562" fmla="*/ 5255024 h 6858000"/>
              <a:gd name="connsiteX2563" fmla="*/ 2559944 w 12203753"/>
              <a:gd name="connsiteY2563" fmla="*/ 5369183 h 6858000"/>
              <a:gd name="connsiteX2564" fmla="*/ 2514689 w 12203753"/>
              <a:gd name="connsiteY2564" fmla="*/ 5369183 h 6858000"/>
              <a:gd name="connsiteX2565" fmla="*/ 2508380 w 12203753"/>
              <a:gd name="connsiteY2565" fmla="*/ 5255024 h 6858000"/>
              <a:gd name="connsiteX2566" fmla="*/ 2514689 w 12203753"/>
              <a:gd name="connsiteY2566" fmla="*/ 5140802 h 6858000"/>
              <a:gd name="connsiteX2567" fmla="*/ 1723556 w 12203753"/>
              <a:gd name="connsiteY2567" fmla="*/ 5140802 h 6858000"/>
              <a:gd name="connsiteX2568" fmla="*/ 1768814 w 12203753"/>
              <a:gd name="connsiteY2568" fmla="*/ 5140802 h 6858000"/>
              <a:gd name="connsiteX2569" fmla="*/ 1775124 w 12203753"/>
              <a:gd name="connsiteY2569" fmla="*/ 5255024 h 6858000"/>
              <a:gd name="connsiteX2570" fmla="*/ 1768814 w 12203753"/>
              <a:gd name="connsiteY2570" fmla="*/ 5369183 h 6858000"/>
              <a:gd name="connsiteX2571" fmla="*/ 1723556 w 12203753"/>
              <a:gd name="connsiteY2571" fmla="*/ 5369183 h 6858000"/>
              <a:gd name="connsiteX2572" fmla="*/ 1717310 w 12203753"/>
              <a:gd name="connsiteY2572" fmla="*/ 5255024 h 6858000"/>
              <a:gd name="connsiteX2573" fmla="*/ 1723556 w 12203753"/>
              <a:gd name="connsiteY2573" fmla="*/ 5140802 h 6858000"/>
              <a:gd name="connsiteX2574" fmla="*/ 932414 w 12203753"/>
              <a:gd name="connsiteY2574" fmla="*/ 5140802 h 6858000"/>
              <a:gd name="connsiteX2575" fmla="*/ 977669 w 12203753"/>
              <a:gd name="connsiteY2575" fmla="*/ 5140802 h 6858000"/>
              <a:gd name="connsiteX2576" fmla="*/ 983979 w 12203753"/>
              <a:gd name="connsiteY2576" fmla="*/ 5255024 h 6858000"/>
              <a:gd name="connsiteX2577" fmla="*/ 977669 w 12203753"/>
              <a:gd name="connsiteY2577" fmla="*/ 5369183 h 6858000"/>
              <a:gd name="connsiteX2578" fmla="*/ 932414 w 12203753"/>
              <a:gd name="connsiteY2578" fmla="*/ 5369183 h 6858000"/>
              <a:gd name="connsiteX2579" fmla="*/ 926104 w 12203753"/>
              <a:gd name="connsiteY2579" fmla="*/ 5255024 h 6858000"/>
              <a:gd name="connsiteX2580" fmla="*/ 932414 w 12203753"/>
              <a:gd name="connsiteY2580" fmla="*/ 5140802 h 6858000"/>
              <a:gd name="connsiteX2581" fmla="*/ 141346 w 12203753"/>
              <a:gd name="connsiteY2581" fmla="*/ 5140802 h 6858000"/>
              <a:gd name="connsiteX2582" fmla="*/ 186600 w 12203753"/>
              <a:gd name="connsiteY2582" fmla="*/ 5140802 h 6858000"/>
              <a:gd name="connsiteX2583" fmla="*/ 192910 w 12203753"/>
              <a:gd name="connsiteY2583" fmla="*/ 5255024 h 6858000"/>
              <a:gd name="connsiteX2584" fmla="*/ 186600 w 12203753"/>
              <a:gd name="connsiteY2584" fmla="*/ 5369183 h 6858000"/>
              <a:gd name="connsiteX2585" fmla="*/ 141346 w 12203753"/>
              <a:gd name="connsiteY2585" fmla="*/ 5369183 h 6858000"/>
              <a:gd name="connsiteX2586" fmla="*/ 135099 w 12203753"/>
              <a:gd name="connsiteY2586" fmla="*/ 5255024 h 6858000"/>
              <a:gd name="connsiteX2587" fmla="*/ 141346 w 12203753"/>
              <a:gd name="connsiteY2587" fmla="*/ 5140802 h 6858000"/>
              <a:gd name="connsiteX2588" fmla="*/ 5811965 w 12203753"/>
              <a:gd name="connsiteY2588" fmla="*/ 5064146 h 6858000"/>
              <a:gd name="connsiteX2589" fmla="*/ 5820348 w 12203753"/>
              <a:gd name="connsiteY2589" fmla="*/ 5067852 h 6858000"/>
              <a:gd name="connsiteX2590" fmla="*/ 5913960 w 12203753"/>
              <a:gd name="connsiteY2590" fmla="*/ 5115752 h 6858000"/>
              <a:gd name="connsiteX2591" fmla="*/ 6009695 w 12203753"/>
              <a:gd name="connsiteY2591" fmla="*/ 5178281 h 6858000"/>
              <a:gd name="connsiteX2592" fmla="*/ 5987067 w 12203753"/>
              <a:gd name="connsiteY2592" fmla="*/ 5217482 h 6858000"/>
              <a:gd name="connsiteX2593" fmla="*/ 5885086 w 12203753"/>
              <a:gd name="connsiteY2593" fmla="*/ 5165852 h 6858000"/>
              <a:gd name="connsiteX2594" fmla="*/ 5789350 w 12203753"/>
              <a:gd name="connsiteY2594" fmla="*/ 5103323 h 6858000"/>
              <a:gd name="connsiteX2595" fmla="*/ 5020837 w 12203753"/>
              <a:gd name="connsiteY2595" fmla="*/ 5064146 h 6858000"/>
              <a:gd name="connsiteX2596" fmla="*/ 5029217 w 12203753"/>
              <a:gd name="connsiteY2596" fmla="*/ 5067852 h 6858000"/>
              <a:gd name="connsiteX2597" fmla="*/ 5122827 w 12203753"/>
              <a:gd name="connsiteY2597" fmla="*/ 5115752 h 6858000"/>
              <a:gd name="connsiteX2598" fmla="*/ 5218566 w 12203753"/>
              <a:gd name="connsiteY2598" fmla="*/ 5178281 h 6858000"/>
              <a:gd name="connsiteX2599" fmla="*/ 5195941 w 12203753"/>
              <a:gd name="connsiteY2599" fmla="*/ 5217482 h 6858000"/>
              <a:gd name="connsiteX2600" fmla="*/ 5093953 w 12203753"/>
              <a:gd name="connsiteY2600" fmla="*/ 5165852 h 6858000"/>
              <a:gd name="connsiteX2601" fmla="*/ 4998215 w 12203753"/>
              <a:gd name="connsiteY2601" fmla="*/ 5103323 h 6858000"/>
              <a:gd name="connsiteX2602" fmla="*/ 4229752 w 12203753"/>
              <a:gd name="connsiteY2602" fmla="*/ 5064146 h 6858000"/>
              <a:gd name="connsiteX2603" fmla="*/ 4238133 w 12203753"/>
              <a:gd name="connsiteY2603" fmla="*/ 5067852 h 6858000"/>
              <a:gd name="connsiteX2604" fmla="*/ 4331748 w 12203753"/>
              <a:gd name="connsiteY2604" fmla="*/ 5115752 h 6858000"/>
              <a:gd name="connsiteX2605" fmla="*/ 4427491 w 12203753"/>
              <a:gd name="connsiteY2605" fmla="*/ 5178281 h 6858000"/>
              <a:gd name="connsiteX2606" fmla="*/ 4404860 w 12203753"/>
              <a:gd name="connsiteY2606" fmla="*/ 5217482 h 6858000"/>
              <a:gd name="connsiteX2607" fmla="*/ 4302877 w 12203753"/>
              <a:gd name="connsiteY2607" fmla="*/ 5165852 h 6858000"/>
              <a:gd name="connsiteX2608" fmla="*/ 4207137 w 12203753"/>
              <a:gd name="connsiteY2608" fmla="*/ 5103323 h 6858000"/>
              <a:gd name="connsiteX2609" fmla="*/ 3438701 w 12203753"/>
              <a:gd name="connsiteY2609" fmla="*/ 5064146 h 6858000"/>
              <a:gd name="connsiteX2610" fmla="*/ 3447084 w 12203753"/>
              <a:gd name="connsiteY2610" fmla="*/ 5067852 h 6858000"/>
              <a:gd name="connsiteX2611" fmla="*/ 3540702 w 12203753"/>
              <a:gd name="connsiteY2611" fmla="*/ 5115752 h 6858000"/>
              <a:gd name="connsiteX2612" fmla="*/ 3636436 w 12203753"/>
              <a:gd name="connsiteY2612" fmla="*/ 5178281 h 6858000"/>
              <a:gd name="connsiteX2613" fmla="*/ 3613807 w 12203753"/>
              <a:gd name="connsiteY2613" fmla="*/ 5217482 h 6858000"/>
              <a:gd name="connsiteX2614" fmla="*/ 3511829 w 12203753"/>
              <a:gd name="connsiteY2614" fmla="*/ 5165852 h 6858000"/>
              <a:gd name="connsiteX2615" fmla="*/ 3416090 w 12203753"/>
              <a:gd name="connsiteY2615" fmla="*/ 5103323 h 6858000"/>
              <a:gd name="connsiteX2616" fmla="*/ 2647573 w 12203753"/>
              <a:gd name="connsiteY2616" fmla="*/ 5064146 h 6858000"/>
              <a:gd name="connsiteX2617" fmla="*/ 2655955 w 12203753"/>
              <a:gd name="connsiteY2617" fmla="*/ 5067852 h 6858000"/>
              <a:gd name="connsiteX2618" fmla="*/ 2749571 w 12203753"/>
              <a:gd name="connsiteY2618" fmla="*/ 5115752 h 6858000"/>
              <a:gd name="connsiteX2619" fmla="*/ 2845305 w 12203753"/>
              <a:gd name="connsiteY2619" fmla="*/ 5178281 h 6858000"/>
              <a:gd name="connsiteX2620" fmla="*/ 2822677 w 12203753"/>
              <a:gd name="connsiteY2620" fmla="*/ 5217482 h 6858000"/>
              <a:gd name="connsiteX2621" fmla="*/ 2720696 w 12203753"/>
              <a:gd name="connsiteY2621" fmla="*/ 5165852 h 6858000"/>
              <a:gd name="connsiteX2622" fmla="*/ 2624959 w 12203753"/>
              <a:gd name="connsiteY2622" fmla="*/ 5103323 h 6858000"/>
              <a:gd name="connsiteX2623" fmla="*/ 1856440 w 12203753"/>
              <a:gd name="connsiteY2623" fmla="*/ 5064146 h 6858000"/>
              <a:gd name="connsiteX2624" fmla="*/ 1864826 w 12203753"/>
              <a:gd name="connsiteY2624" fmla="*/ 5067852 h 6858000"/>
              <a:gd name="connsiteX2625" fmla="*/ 1958439 w 12203753"/>
              <a:gd name="connsiteY2625" fmla="*/ 5115752 h 6858000"/>
              <a:gd name="connsiteX2626" fmla="*/ 2054174 w 12203753"/>
              <a:gd name="connsiteY2626" fmla="*/ 5178281 h 6858000"/>
              <a:gd name="connsiteX2627" fmla="*/ 2031546 w 12203753"/>
              <a:gd name="connsiteY2627" fmla="*/ 5217482 h 6858000"/>
              <a:gd name="connsiteX2628" fmla="*/ 1929564 w 12203753"/>
              <a:gd name="connsiteY2628" fmla="*/ 5165852 h 6858000"/>
              <a:gd name="connsiteX2629" fmla="*/ 1833827 w 12203753"/>
              <a:gd name="connsiteY2629" fmla="*/ 5103323 h 6858000"/>
              <a:gd name="connsiteX2630" fmla="*/ 1065369 w 12203753"/>
              <a:gd name="connsiteY2630" fmla="*/ 5064146 h 6858000"/>
              <a:gd name="connsiteX2631" fmla="*/ 1073750 w 12203753"/>
              <a:gd name="connsiteY2631" fmla="*/ 5067852 h 6858000"/>
              <a:gd name="connsiteX2632" fmla="*/ 1167366 w 12203753"/>
              <a:gd name="connsiteY2632" fmla="*/ 5115752 h 6858000"/>
              <a:gd name="connsiteX2633" fmla="*/ 1263103 w 12203753"/>
              <a:gd name="connsiteY2633" fmla="*/ 5178281 h 6858000"/>
              <a:gd name="connsiteX2634" fmla="*/ 1240476 w 12203753"/>
              <a:gd name="connsiteY2634" fmla="*/ 5217482 h 6858000"/>
              <a:gd name="connsiteX2635" fmla="*/ 1138491 w 12203753"/>
              <a:gd name="connsiteY2635" fmla="*/ 5165852 h 6858000"/>
              <a:gd name="connsiteX2636" fmla="*/ 1042746 w 12203753"/>
              <a:gd name="connsiteY2636" fmla="*/ 5103323 h 6858000"/>
              <a:gd name="connsiteX2637" fmla="*/ 274229 w 12203753"/>
              <a:gd name="connsiteY2637" fmla="*/ 5064146 h 6858000"/>
              <a:gd name="connsiteX2638" fmla="*/ 282613 w 12203753"/>
              <a:gd name="connsiteY2638" fmla="*/ 5067852 h 6858000"/>
              <a:gd name="connsiteX2639" fmla="*/ 376224 w 12203753"/>
              <a:gd name="connsiteY2639" fmla="*/ 5115752 h 6858000"/>
              <a:gd name="connsiteX2640" fmla="*/ 471959 w 12203753"/>
              <a:gd name="connsiteY2640" fmla="*/ 5178281 h 6858000"/>
              <a:gd name="connsiteX2641" fmla="*/ 449332 w 12203753"/>
              <a:gd name="connsiteY2641" fmla="*/ 5217482 h 6858000"/>
              <a:gd name="connsiteX2642" fmla="*/ 347352 w 12203753"/>
              <a:gd name="connsiteY2642" fmla="*/ 5165852 h 6858000"/>
              <a:gd name="connsiteX2643" fmla="*/ 251614 w 12203753"/>
              <a:gd name="connsiteY2643" fmla="*/ 5103323 h 6858000"/>
              <a:gd name="connsiteX2644" fmla="*/ 12140914 w 12203753"/>
              <a:gd name="connsiteY2644" fmla="*/ 5064123 h 6858000"/>
              <a:gd name="connsiteX2645" fmla="*/ 12171908 w 12203753"/>
              <a:gd name="connsiteY2645" fmla="*/ 5078369 h 6858000"/>
              <a:gd name="connsiteX2646" fmla="*/ 12203753 w 12203753"/>
              <a:gd name="connsiteY2646" fmla="*/ 5095124 h 6858000"/>
              <a:gd name="connsiteX2647" fmla="*/ 12203753 w 12203753"/>
              <a:gd name="connsiteY2647" fmla="*/ 5159336 h 6858000"/>
              <a:gd name="connsiteX2648" fmla="*/ 12146156 w 12203753"/>
              <a:gd name="connsiteY2648" fmla="*/ 5123019 h 6858000"/>
              <a:gd name="connsiteX2649" fmla="*/ 12118286 w 12203753"/>
              <a:gd name="connsiteY2649" fmla="*/ 5103323 h 6858000"/>
              <a:gd name="connsiteX2650" fmla="*/ 11920501 w 12203753"/>
              <a:gd name="connsiteY2650" fmla="*/ 5064123 h 6858000"/>
              <a:gd name="connsiteX2651" fmla="*/ 11943128 w 12203753"/>
              <a:gd name="connsiteY2651" fmla="*/ 5103323 h 6858000"/>
              <a:gd name="connsiteX2652" fmla="*/ 11847390 w 12203753"/>
              <a:gd name="connsiteY2652" fmla="*/ 5165852 h 6858000"/>
              <a:gd name="connsiteX2653" fmla="*/ 11745343 w 12203753"/>
              <a:gd name="connsiteY2653" fmla="*/ 5217482 h 6858000"/>
              <a:gd name="connsiteX2654" fmla="*/ 11722715 w 12203753"/>
              <a:gd name="connsiteY2654" fmla="*/ 5178281 h 6858000"/>
              <a:gd name="connsiteX2655" fmla="*/ 11818516 w 12203753"/>
              <a:gd name="connsiteY2655" fmla="*/ 5115752 h 6858000"/>
              <a:gd name="connsiteX2656" fmla="*/ 11920501 w 12203753"/>
              <a:gd name="connsiteY2656" fmla="*/ 5064123 h 6858000"/>
              <a:gd name="connsiteX2657" fmla="*/ 11349836 w 12203753"/>
              <a:gd name="connsiteY2657" fmla="*/ 5064123 h 6858000"/>
              <a:gd name="connsiteX2658" fmla="*/ 11451820 w 12203753"/>
              <a:gd name="connsiteY2658" fmla="*/ 5115752 h 6858000"/>
              <a:gd name="connsiteX2659" fmla="*/ 11547558 w 12203753"/>
              <a:gd name="connsiteY2659" fmla="*/ 5178281 h 6858000"/>
              <a:gd name="connsiteX2660" fmla="*/ 11524930 w 12203753"/>
              <a:gd name="connsiteY2660" fmla="*/ 5217482 h 6858000"/>
              <a:gd name="connsiteX2661" fmla="*/ 11422946 w 12203753"/>
              <a:gd name="connsiteY2661" fmla="*/ 5165852 h 6858000"/>
              <a:gd name="connsiteX2662" fmla="*/ 11327208 w 12203753"/>
              <a:gd name="connsiteY2662" fmla="*/ 5103323 h 6858000"/>
              <a:gd name="connsiteX2663" fmla="*/ 11129360 w 12203753"/>
              <a:gd name="connsiteY2663" fmla="*/ 5064123 h 6858000"/>
              <a:gd name="connsiteX2664" fmla="*/ 11151987 w 12203753"/>
              <a:gd name="connsiteY2664" fmla="*/ 5103323 h 6858000"/>
              <a:gd name="connsiteX2665" fmla="*/ 11056249 w 12203753"/>
              <a:gd name="connsiteY2665" fmla="*/ 5165852 h 6858000"/>
              <a:gd name="connsiteX2666" fmla="*/ 10954265 w 12203753"/>
              <a:gd name="connsiteY2666" fmla="*/ 5217482 h 6858000"/>
              <a:gd name="connsiteX2667" fmla="*/ 10931638 w 12203753"/>
              <a:gd name="connsiteY2667" fmla="*/ 5178281 h 6858000"/>
              <a:gd name="connsiteX2668" fmla="*/ 11027376 w 12203753"/>
              <a:gd name="connsiteY2668" fmla="*/ 5115752 h 6858000"/>
              <a:gd name="connsiteX2669" fmla="*/ 11129360 w 12203753"/>
              <a:gd name="connsiteY2669" fmla="*/ 5064123 h 6858000"/>
              <a:gd name="connsiteX2670" fmla="*/ 10558694 w 12203753"/>
              <a:gd name="connsiteY2670" fmla="*/ 5064123 h 6858000"/>
              <a:gd name="connsiteX2671" fmla="*/ 10660678 w 12203753"/>
              <a:gd name="connsiteY2671" fmla="*/ 5115752 h 6858000"/>
              <a:gd name="connsiteX2672" fmla="*/ 10756416 w 12203753"/>
              <a:gd name="connsiteY2672" fmla="*/ 5178281 h 6858000"/>
              <a:gd name="connsiteX2673" fmla="*/ 10733788 w 12203753"/>
              <a:gd name="connsiteY2673" fmla="*/ 5217482 h 6858000"/>
              <a:gd name="connsiteX2674" fmla="*/ 10631804 w 12203753"/>
              <a:gd name="connsiteY2674" fmla="*/ 5165852 h 6858000"/>
              <a:gd name="connsiteX2675" fmla="*/ 10536066 w 12203753"/>
              <a:gd name="connsiteY2675" fmla="*/ 5103323 h 6858000"/>
              <a:gd name="connsiteX2676" fmla="*/ 10338218 w 12203753"/>
              <a:gd name="connsiteY2676" fmla="*/ 5064123 h 6858000"/>
              <a:gd name="connsiteX2677" fmla="*/ 10360845 w 12203753"/>
              <a:gd name="connsiteY2677" fmla="*/ 5103323 h 6858000"/>
              <a:gd name="connsiteX2678" fmla="*/ 10265107 w 12203753"/>
              <a:gd name="connsiteY2678" fmla="*/ 5165852 h 6858000"/>
              <a:gd name="connsiteX2679" fmla="*/ 10163123 w 12203753"/>
              <a:gd name="connsiteY2679" fmla="*/ 5217482 h 6858000"/>
              <a:gd name="connsiteX2680" fmla="*/ 10140496 w 12203753"/>
              <a:gd name="connsiteY2680" fmla="*/ 5178281 h 6858000"/>
              <a:gd name="connsiteX2681" fmla="*/ 10236234 w 12203753"/>
              <a:gd name="connsiteY2681" fmla="*/ 5115752 h 6858000"/>
              <a:gd name="connsiteX2682" fmla="*/ 10338218 w 12203753"/>
              <a:gd name="connsiteY2682" fmla="*/ 5064123 h 6858000"/>
              <a:gd name="connsiteX2683" fmla="*/ 9767553 w 12203753"/>
              <a:gd name="connsiteY2683" fmla="*/ 5064123 h 6858000"/>
              <a:gd name="connsiteX2684" fmla="*/ 9869601 w 12203753"/>
              <a:gd name="connsiteY2684" fmla="*/ 5115752 h 6858000"/>
              <a:gd name="connsiteX2685" fmla="*/ 9965339 w 12203753"/>
              <a:gd name="connsiteY2685" fmla="*/ 5178281 h 6858000"/>
              <a:gd name="connsiteX2686" fmla="*/ 9942711 w 12203753"/>
              <a:gd name="connsiteY2686" fmla="*/ 5217482 h 6858000"/>
              <a:gd name="connsiteX2687" fmla="*/ 9840663 w 12203753"/>
              <a:gd name="connsiteY2687" fmla="*/ 5165852 h 6858000"/>
              <a:gd name="connsiteX2688" fmla="*/ 9744925 w 12203753"/>
              <a:gd name="connsiteY2688" fmla="*/ 5103323 h 6858000"/>
              <a:gd name="connsiteX2689" fmla="*/ 9547140 w 12203753"/>
              <a:gd name="connsiteY2689" fmla="*/ 5064123 h 6858000"/>
              <a:gd name="connsiteX2690" fmla="*/ 9569768 w 12203753"/>
              <a:gd name="connsiteY2690" fmla="*/ 5103323 h 6858000"/>
              <a:gd name="connsiteX2691" fmla="*/ 9474030 w 12203753"/>
              <a:gd name="connsiteY2691" fmla="*/ 5165852 h 6858000"/>
              <a:gd name="connsiteX2692" fmla="*/ 9371982 w 12203753"/>
              <a:gd name="connsiteY2692" fmla="*/ 5217482 h 6858000"/>
              <a:gd name="connsiteX2693" fmla="*/ 9349355 w 12203753"/>
              <a:gd name="connsiteY2693" fmla="*/ 5178281 h 6858000"/>
              <a:gd name="connsiteX2694" fmla="*/ 9445093 w 12203753"/>
              <a:gd name="connsiteY2694" fmla="*/ 5115752 h 6858000"/>
              <a:gd name="connsiteX2695" fmla="*/ 9547140 w 12203753"/>
              <a:gd name="connsiteY2695" fmla="*/ 5064123 h 6858000"/>
              <a:gd name="connsiteX2696" fmla="*/ 8976412 w 12203753"/>
              <a:gd name="connsiteY2696" fmla="*/ 5064123 h 6858000"/>
              <a:gd name="connsiteX2697" fmla="*/ 9078460 w 12203753"/>
              <a:gd name="connsiteY2697" fmla="*/ 5115752 h 6858000"/>
              <a:gd name="connsiteX2698" fmla="*/ 9174198 w 12203753"/>
              <a:gd name="connsiteY2698" fmla="*/ 5178281 h 6858000"/>
              <a:gd name="connsiteX2699" fmla="*/ 9151570 w 12203753"/>
              <a:gd name="connsiteY2699" fmla="*/ 5217482 h 6858000"/>
              <a:gd name="connsiteX2700" fmla="*/ 9049585 w 12203753"/>
              <a:gd name="connsiteY2700" fmla="*/ 5165852 h 6858000"/>
              <a:gd name="connsiteX2701" fmla="*/ 8953784 w 12203753"/>
              <a:gd name="connsiteY2701" fmla="*/ 5103323 h 6858000"/>
              <a:gd name="connsiteX2702" fmla="*/ 8755998 w 12203753"/>
              <a:gd name="connsiteY2702" fmla="*/ 5064123 h 6858000"/>
              <a:gd name="connsiteX2703" fmla="*/ 8778626 w 12203753"/>
              <a:gd name="connsiteY2703" fmla="*/ 5103323 h 6858000"/>
              <a:gd name="connsiteX2704" fmla="*/ 8682888 w 12203753"/>
              <a:gd name="connsiteY2704" fmla="*/ 5165852 h 6858000"/>
              <a:gd name="connsiteX2705" fmla="*/ 8580840 w 12203753"/>
              <a:gd name="connsiteY2705" fmla="*/ 5217482 h 6858000"/>
              <a:gd name="connsiteX2706" fmla="*/ 8558213 w 12203753"/>
              <a:gd name="connsiteY2706" fmla="*/ 5178281 h 6858000"/>
              <a:gd name="connsiteX2707" fmla="*/ 8654014 w 12203753"/>
              <a:gd name="connsiteY2707" fmla="*/ 5115752 h 6858000"/>
              <a:gd name="connsiteX2708" fmla="*/ 8755998 w 12203753"/>
              <a:gd name="connsiteY2708" fmla="*/ 5064123 h 6858000"/>
              <a:gd name="connsiteX2709" fmla="*/ 8185270 w 12203753"/>
              <a:gd name="connsiteY2709" fmla="*/ 5064123 h 6858000"/>
              <a:gd name="connsiteX2710" fmla="*/ 8287318 w 12203753"/>
              <a:gd name="connsiteY2710" fmla="*/ 5115752 h 6858000"/>
              <a:gd name="connsiteX2711" fmla="*/ 8383056 w 12203753"/>
              <a:gd name="connsiteY2711" fmla="*/ 5178281 h 6858000"/>
              <a:gd name="connsiteX2712" fmla="*/ 8360428 w 12203753"/>
              <a:gd name="connsiteY2712" fmla="*/ 5217482 h 6858000"/>
              <a:gd name="connsiteX2713" fmla="*/ 8258443 w 12203753"/>
              <a:gd name="connsiteY2713" fmla="*/ 5165852 h 6858000"/>
              <a:gd name="connsiteX2714" fmla="*/ 8162642 w 12203753"/>
              <a:gd name="connsiteY2714" fmla="*/ 5103323 h 6858000"/>
              <a:gd name="connsiteX2715" fmla="*/ 7964857 w 12203753"/>
              <a:gd name="connsiteY2715" fmla="*/ 5064123 h 6858000"/>
              <a:gd name="connsiteX2716" fmla="*/ 7987485 w 12203753"/>
              <a:gd name="connsiteY2716" fmla="*/ 5103323 h 6858000"/>
              <a:gd name="connsiteX2717" fmla="*/ 7891747 w 12203753"/>
              <a:gd name="connsiteY2717" fmla="*/ 5165852 h 6858000"/>
              <a:gd name="connsiteX2718" fmla="*/ 7789699 w 12203753"/>
              <a:gd name="connsiteY2718" fmla="*/ 5217482 h 6858000"/>
              <a:gd name="connsiteX2719" fmla="*/ 7767072 w 12203753"/>
              <a:gd name="connsiteY2719" fmla="*/ 5178281 h 6858000"/>
              <a:gd name="connsiteX2720" fmla="*/ 7862873 w 12203753"/>
              <a:gd name="connsiteY2720" fmla="*/ 5115752 h 6858000"/>
              <a:gd name="connsiteX2721" fmla="*/ 7964857 w 12203753"/>
              <a:gd name="connsiteY2721" fmla="*/ 5064123 h 6858000"/>
              <a:gd name="connsiteX2722" fmla="*/ 7394192 w 12203753"/>
              <a:gd name="connsiteY2722" fmla="*/ 5064123 h 6858000"/>
              <a:gd name="connsiteX2723" fmla="*/ 7496176 w 12203753"/>
              <a:gd name="connsiteY2723" fmla="*/ 5115752 h 6858000"/>
              <a:gd name="connsiteX2724" fmla="*/ 7591913 w 12203753"/>
              <a:gd name="connsiteY2724" fmla="*/ 5178281 h 6858000"/>
              <a:gd name="connsiteX2725" fmla="*/ 7569286 w 12203753"/>
              <a:gd name="connsiteY2725" fmla="*/ 5217482 h 6858000"/>
              <a:gd name="connsiteX2726" fmla="*/ 7467302 w 12203753"/>
              <a:gd name="connsiteY2726" fmla="*/ 5165852 h 6858000"/>
              <a:gd name="connsiteX2727" fmla="*/ 7371564 w 12203753"/>
              <a:gd name="connsiteY2727" fmla="*/ 5103323 h 6858000"/>
              <a:gd name="connsiteX2728" fmla="*/ 7173716 w 12203753"/>
              <a:gd name="connsiteY2728" fmla="*/ 5064123 h 6858000"/>
              <a:gd name="connsiteX2729" fmla="*/ 7196344 w 12203753"/>
              <a:gd name="connsiteY2729" fmla="*/ 5103323 h 6858000"/>
              <a:gd name="connsiteX2730" fmla="*/ 7100606 w 12203753"/>
              <a:gd name="connsiteY2730" fmla="*/ 5165852 h 6858000"/>
              <a:gd name="connsiteX2731" fmla="*/ 6998621 w 12203753"/>
              <a:gd name="connsiteY2731" fmla="*/ 5217482 h 6858000"/>
              <a:gd name="connsiteX2732" fmla="*/ 6975995 w 12203753"/>
              <a:gd name="connsiteY2732" fmla="*/ 5178281 h 6858000"/>
              <a:gd name="connsiteX2733" fmla="*/ 7071731 w 12203753"/>
              <a:gd name="connsiteY2733" fmla="*/ 5115752 h 6858000"/>
              <a:gd name="connsiteX2734" fmla="*/ 7173716 w 12203753"/>
              <a:gd name="connsiteY2734" fmla="*/ 5064123 h 6858000"/>
              <a:gd name="connsiteX2735" fmla="*/ 6603052 w 12203753"/>
              <a:gd name="connsiteY2735" fmla="*/ 5064123 h 6858000"/>
              <a:gd name="connsiteX2736" fmla="*/ 6705100 w 12203753"/>
              <a:gd name="connsiteY2736" fmla="*/ 5115752 h 6858000"/>
              <a:gd name="connsiteX2737" fmla="*/ 6800837 w 12203753"/>
              <a:gd name="connsiteY2737" fmla="*/ 5178281 h 6858000"/>
              <a:gd name="connsiteX2738" fmla="*/ 6778210 w 12203753"/>
              <a:gd name="connsiteY2738" fmla="*/ 5217482 h 6858000"/>
              <a:gd name="connsiteX2739" fmla="*/ 6676161 w 12203753"/>
              <a:gd name="connsiteY2739" fmla="*/ 5165852 h 6858000"/>
              <a:gd name="connsiteX2740" fmla="*/ 6580424 w 12203753"/>
              <a:gd name="connsiteY2740" fmla="*/ 5103323 h 6858000"/>
              <a:gd name="connsiteX2741" fmla="*/ 6382638 w 12203753"/>
              <a:gd name="connsiteY2741" fmla="*/ 5064123 h 6858000"/>
              <a:gd name="connsiteX2742" fmla="*/ 6405266 w 12203753"/>
              <a:gd name="connsiteY2742" fmla="*/ 5103323 h 6858000"/>
              <a:gd name="connsiteX2743" fmla="*/ 6309528 w 12203753"/>
              <a:gd name="connsiteY2743" fmla="*/ 5165852 h 6858000"/>
              <a:gd name="connsiteX2744" fmla="*/ 6207480 w 12203753"/>
              <a:gd name="connsiteY2744" fmla="*/ 5217482 h 6858000"/>
              <a:gd name="connsiteX2745" fmla="*/ 6184852 w 12203753"/>
              <a:gd name="connsiteY2745" fmla="*/ 5178281 h 6858000"/>
              <a:gd name="connsiteX2746" fmla="*/ 6280590 w 12203753"/>
              <a:gd name="connsiteY2746" fmla="*/ 5115752 h 6858000"/>
              <a:gd name="connsiteX2747" fmla="*/ 6382638 w 12203753"/>
              <a:gd name="connsiteY2747" fmla="*/ 5064123 h 6858000"/>
              <a:gd name="connsiteX2748" fmla="*/ 5811914 w 12203753"/>
              <a:gd name="connsiteY2748" fmla="*/ 5064123 h 6858000"/>
              <a:gd name="connsiteX2749" fmla="*/ 5811979 w 12203753"/>
              <a:gd name="connsiteY2749" fmla="*/ 5064123 h 6858000"/>
              <a:gd name="connsiteX2750" fmla="*/ 5811965 w 12203753"/>
              <a:gd name="connsiteY2750" fmla="*/ 5064146 h 6858000"/>
              <a:gd name="connsiteX2751" fmla="*/ 5591444 w 12203753"/>
              <a:gd name="connsiteY2751" fmla="*/ 5064123 h 6858000"/>
              <a:gd name="connsiteX2752" fmla="*/ 5614067 w 12203753"/>
              <a:gd name="connsiteY2752" fmla="*/ 5103323 h 6858000"/>
              <a:gd name="connsiteX2753" fmla="*/ 5518332 w 12203753"/>
              <a:gd name="connsiteY2753" fmla="*/ 5165852 h 6858000"/>
              <a:gd name="connsiteX2754" fmla="*/ 5416289 w 12203753"/>
              <a:gd name="connsiteY2754" fmla="*/ 5217482 h 6858000"/>
              <a:gd name="connsiteX2755" fmla="*/ 5393662 w 12203753"/>
              <a:gd name="connsiteY2755" fmla="*/ 5178281 h 6858000"/>
              <a:gd name="connsiteX2756" fmla="*/ 5393724 w 12203753"/>
              <a:gd name="connsiteY2756" fmla="*/ 5178281 h 6858000"/>
              <a:gd name="connsiteX2757" fmla="*/ 5489459 w 12203753"/>
              <a:gd name="connsiteY2757" fmla="*/ 5115752 h 6858000"/>
              <a:gd name="connsiteX2758" fmla="*/ 5591444 w 12203753"/>
              <a:gd name="connsiteY2758" fmla="*/ 5064123 h 6858000"/>
              <a:gd name="connsiteX2759" fmla="*/ 5020783 w 12203753"/>
              <a:gd name="connsiteY2759" fmla="*/ 5064123 h 6858000"/>
              <a:gd name="connsiteX2760" fmla="*/ 5020848 w 12203753"/>
              <a:gd name="connsiteY2760" fmla="*/ 5064123 h 6858000"/>
              <a:gd name="connsiteX2761" fmla="*/ 5020837 w 12203753"/>
              <a:gd name="connsiteY2761" fmla="*/ 5064146 h 6858000"/>
              <a:gd name="connsiteX2762" fmla="*/ 4800426 w 12203753"/>
              <a:gd name="connsiteY2762" fmla="*/ 5064123 h 6858000"/>
              <a:gd name="connsiteX2763" fmla="*/ 4823054 w 12203753"/>
              <a:gd name="connsiteY2763" fmla="*/ 5103323 h 6858000"/>
              <a:gd name="connsiteX2764" fmla="*/ 4727319 w 12203753"/>
              <a:gd name="connsiteY2764" fmla="*/ 5165852 h 6858000"/>
              <a:gd name="connsiteX2765" fmla="*/ 4625271 w 12203753"/>
              <a:gd name="connsiteY2765" fmla="*/ 5217482 h 6858000"/>
              <a:gd name="connsiteX2766" fmla="*/ 4602649 w 12203753"/>
              <a:gd name="connsiteY2766" fmla="*/ 5178281 h 6858000"/>
              <a:gd name="connsiteX2767" fmla="*/ 4698380 w 12203753"/>
              <a:gd name="connsiteY2767" fmla="*/ 5115752 h 6858000"/>
              <a:gd name="connsiteX2768" fmla="*/ 4800426 w 12203753"/>
              <a:gd name="connsiteY2768" fmla="*/ 5064123 h 6858000"/>
              <a:gd name="connsiteX2769" fmla="*/ 4229702 w 12203753"/>
              <a:gd name="connsiteY2769" fmla="*/ 5064123 h 6858000"/>
              <a:gd name="connsiteX2770" fmla="*/ 4229764 w 12203753"/>
              <a:gd name="connsiteY2770" fmla="*/ 5064123 h 6858000"/>
              <a:gd name="connsiteX2771" fmla="*/ 4229752 w 12203753"/>
              <a:gd name="connsiteY2771" fmla="*/ 5064146 h 6858000"/>
              <a:gd name="connsiteX2772" fmla="*/ 4009366 w 12203753"/>
              <a:gd name="connsiteY2772" fmla="*/ 5064123 h 6858000"/>
              <a:gd name="connsiteX2773" fmla="*/ 4031992 w 12203753"/>
              <a:gd name="connsiteY2773" fmla="*/ 5103323 h 6858000"/>
              <a:gd name="connsiteX2774" fmla="*/ 3936266 w 12203753"/>
              <a:gd name="connsiteY2774" fmla="*/ 5165852 h 6858000"/>
              <a:gd name="connsiteX2775" fmla="*/ 3834218 w 12203753"/>
              <a:gd name="connsiteY2775" fmla="*/ 5217482 h 6858000"/>
              <a:gd name="connsiteX2776" fmla="*/ 3811587 w 12203753"/>
              <a:gd name="connsiteY2776" fmla="*/ 5178281 h 6858000"/>
              <a:gd name="connsiteX2777" fmla="*/ 3907323 w 12203753"/>
              <a:gd name="connsiteY2777" fmla="*/ 5115752 h 6858000"/>
              <a:gd name="connsiteX2778" fmla="*/ 4009366 w 12203753"/>
              <a:gd name="connsiteY2778" fmla="*/ 5064123 h 6858000"/>
              <a:gd name="connsiteX2779" fmla="*/ 3438650 w 12203753"/>
              <a:gd name="connsiteY2779" fmla="*/ 5064123 h 6858000"/>
              <a:gd name="connsiteX2780" fmla="*/ 3438713 w 12203753"/>
              <a:gd name="connsiteY2780" fmla="*/ 5064123 h 6858000"/>
              <a:gd name="connsiteX2781" fmla="*/ 3438701 w 12203753"/>
              <a:gd name="connsiteY2781" fmla="*/ 5064146 h 6858000"/>
              <a:gd name="connsiteX2782" fmla="*/ 3218179 w 12203753"/>
              <a:gd name="connsiteY2782" fmla="*/ 5064123 h 6858000"/>
              <a:gd name="connsiteX2783" fmla="*/ 3240807 w 12203753"/>
              <a:gd name="connsiteY2783" fmla="*/ 5103323 h 6858000"/>
              <a:gd name="connsiteX2784" fmla="*/ 3145079 w 12203753"/>
              <a:gd name="connsiteY2784" fmla="*/ 5165852 h 6858000"/>
              <a:gd name="connsiteX2785" fmla="*/ 3043026 w 12203753"/>
              <a:gd name="connsiteY2785" fmla="*/ 5217482 h 6858000"/>
              <a:gd name="connsiteX2786" fmla="*/ 3020398 w 12203753"/>
              <a:gd name="connsiteY2786" fmla="*/ 5178281 h 6858000"/>
              <a:gd name="connsiteX2787" fmla="*/ 3020464 w 12203753"/>
              <a:gd name="connsiteY2787" fmla="*/ 5178281 h 6858000"/>
              <a:gd name="connsiteX2788" fmla="*/ 3116202 w 12203753"/>
              <a:gd name="connsiteY2788" fmla="*/ 5115752 h 6858000"/>
              <a:gd name="connsiteX2789" fmla="*/ 3218179 w 12203753"/>
              <a:gd name="connsiteY2789" fmla="*/ 5064123 h 6858000"/>
              <a:gd name="connsiteX2790" fmla="*/ 2647521 w 12203753"/>
              <a:gd name="connsiteY2790" fmla="*/ 5064123 h 6858000"/>
              <a:gd name="connsiteX2791" fmla="*/ 2647585 w 12203753"/>
              <a:gd name="connsiteY2791" fmla="*/ 5064123 h 6858000"/>
              <a:gd name="connsiteX2792" fmla="*/ 2647573 w 12203753"/>
              <a:gd name="connsiteY2792" fmla="*/ 5064146 h 6858000"/>
              <a:gd name="connsiteX2793" fmla="*/ 2427043 w 12203753"/>
              <a:gd name="connsiteY2793" fmla="*/ 5064123 h 6858000"/>
              <a:gd name="connsiteX2794" fmla="*/ 2449673 w 12203753"/>
              <a:gd name="connsiteY2794" fmla="*/ 5103323 h 6858000"/>
              <a:gd name="connsiteX2795" fmla="*/ 2353932 w 12203753"/>
              <a:gd name="connsiteY2795" fmla="*/ 5165852 h 6858000"/>
              <a:gd name="connsiteX2796" fmla="*/ 2251888 w 12203753"/>
              <a:gd name="connsiteY2796" fmla="*/ 5217482 h 6858000"/>
              <a:gd name="connsiteX2797" fmla="*/ 2229258 w 12203753"/>
              <a:gd name="connsiteY2797" fmla="*/ 5178281 h 6858000"/>
              <a:gd name="connsiteX2798" fmla="*/ 2229324 w 12203753"/>
              <a:gd name="connsiteY2798" fmla="*/ 5178281 h 6858000"/>
              <a:gd name="connsiteX2799" fmla="*/ 2325057 w 12203753"/>
              <a:gd name="connsiteY2799" fmla="*/ 5115752 h 6858000"/>
              <a:gd name="connsiteX2800" fmla="*/ 2427043 w 12203753"/>
              <a:gd name="connsiteY2800" fmla="*/ 5064123 h 6858000"/>
              <a:gd name="connsiteX2801" fmla="*/ 1856390 w 12203753"/>
              <a:gd name="connsiteY2801" fmla="*/ 5064123 h 6858000"/>
              <a:gd name="connsiteX2802" fmla="*/ 1856455 w 12203753"/>
              <a:gd name="connsiteY2802" fmla="*/ 5064123 h 6858000"/>
              <a:gd name="connsiteX2803" fmla="*/ 1856440 w 12203753"/>
              <a:gd name="connsiteY2803" fmla="*/ 5064146 h 6858000"/>
              <a:gd name="connsiteX2804" fmla="*/ 1635915 w 12203753"/>
              <a:gd name="connsiteY2804" fmla="*/ 5064123 h 6858000"/>
              <a:gd name="connsiteX2805" fmla="*/ 1658544 w 12203753"/>
              <a:gd name="connsiteY2805" fmla="*/ 5103323 h 6858000"/>
              <a:gd name="connsiteX2806" fmla="*/ 1562806 w 12203753"/>
              <a:gd name="connsiteY2806" fmla="*/ 5165852 h 6858000"/>
              <a:gd name="connsiteX2807" fmla="*/ 1460759 w 12203753"/>
              <a:gd name="connsiteY2807" fmla="*/ 5217482 h 6858000"/>
              <a:gd name="connsiteX2808" fmla="*/ 1438131 w 12203753"/>
              <a:gd name="connsiteY2808" fmla="*/ 5178281 h 6858000"/>
              <a:gd name="connsiteX2809" fmla="*/ 1438196 w 12203753"/>
              <a:gd name="connsiteY2809" fmla="*/ 5178281 h 6858000"/>
              <a:gd name="connsiteX2810" fmla="*/ 1533932 w 12203753"/>
              <a:gd name="connsiteY2810" fmla="*/ 5115752 h 6858000"/>
              <a:gd name="connsiteX2811" fmla="*/ 1635915 w 12203753"/>
              <a:gd name="connsiteY2811" fmla="*/ 5064123 h 6858000"/>
              <a:gd name="connsiteX2812" fmla="*/ 1065317 w 12203753"/>
              <a:gd name="connsiteY2812" fmla="*/ 5064123 h 6858000"/>
              <a:gd name="connsiteX2813" fmla="*/ 1065382 w 12203753"/>
              <a:gd name="connsiteY2813" fmla="*/ 5064123 h 6858000"/>
              <a:gd name="connsiteX2814" fmla="*/ 1065369 w 12203753"/>
              <a:gd name="connsiteY2814" fmla="*/ 5064146 h 6858000"/>
              <a:gd name="connsiteX2815" fmla="*/ 844835 w 12203753"/>
              <a:gd name="connsiteY2815" fmla="*/ 5064123 h 6858000"/>
              <a:gd name="connsiteX2816" fmla="*/ 867464 w 12203753"/>
              <a:gd name="connsiteY2816" fmla="*/ 5103323 h 6858000"/>
              <a:gd name="connsiteX2817" fmla="*/ 771727 w 12203753"/>
              <a:gd name="connsiteY2817" fmla="*/ 5165852 h 6858000"/>
              <a:gd name="connsiteX2818" fmla="*/ 669681 w 12203753"/>
              <a:gd name="connsiteY2818" fmla="*/ 5217482 h 6858000"/>
              <a:gd name="connsiteX2819" fmla="*/ 647052 w 12203753"/>
              <a:gd name="connsiteY2819" fmla="*/ 5178281 h 6858000"/>
              <a:gd name="connsiteX2820" fmla="*/ 647116 w 12203753"/>
              <a:gd name="connsiteY2820" fmla="*/ 5178281 h 6858000"/>
              <a:gd name="connsiteX2821" fmla="*/ 742854 w 12203753"/>
              <a:gd name="connsiteY2821" fmla="*/ 5115752 h 6858000"/>
              <a:gd name="connsiteX2822" fmla="*/ 844835 w 12203753"/>
              <a:gd name="connsiteY2822" fmla="*/ 5064123 h 6858000"/>
              <a:gd name="connsiteX2823" fmla="*/ 274178 w 12203753"/>
              <a:gd name="connsiteY2823" fmla="*/ 5064123 h 6858000"/>
              <a:gd name="connsiteX2824" fmla="*/ 274242 w 12203753"/>
              <a:gd name="connsiteY2824" fmla="*/ 5064123 h 6858000"/>
              <a:gd name="connsiteX2825" fmla="*/ 274229 w 12203753"/>
              <a:gd name="connsiteY2825" fmla="*/ 5064146 h 6858000"/>
              <a:gd name="connsiteX2826" fmla="*/ 53706 w 12203753"/>
              <a:gd name="connsiteY2826" fmla="*/ 5064123 h 6858000"/>
              <a:gd name="connsiteX2827" fmla="*/ 76333 w 12203753"/>
              <a:gd name="connsiteY2827" fmla="*/ 5103323 h 6858000"/>
              <a:gd name="connsiteX2828" fmla="*/ 48496 w 12203753"/>
              <a:gd name="connsiteY2828" fmla="*/ 5123019 h 6858000"/>
              <a:gd name="connsiteX2829" fmla="*/ 0 w 12203753"/>
              <a:gd name="connsiteY2829" fmla="*/ 5153612 h 6858000"/>
              <a:gd name="connsiteX2830" fmla="*/ 0 w 12203753"/>
              <a:gd name="connsiteY2830" fmla="*/ 5090341 h 6858000"/>
              <a:gd name="connsiteX2831" fmla="*/ 22745 w 12203753"/>
              <a:gd name="connsiteY2831" fmla="*/ 5078369 h 6858000"/>
              <a:gd name="connsiteX2832" fmla="*/ 53706 w 12203753"/>
              <a:gd name="connsiteY2832" fmla="*/ 5064123 h 6858000"/>
              <a:gd name="connsiteX2833" fmla="*/ 11612508 w 12203753"/>
              <a:gd name="connsiteY2833" fmla="*/ 4912422 h 6858000"/>
              <a:gd name="connsiteX2834" fmla="*/ 11657764 w 12203753"/>
              <a:gd name="connsiteY2834" fmla="*/ 4912422 h 6858000"/>
              <a:gd name="connsiteX2835" fmla="*/ 11664075 w 12203753"/>
              <a:gd name="connsiteY2835" fmla="*/ 5026644 h 6858000"/>
              <a:gd name="connsiteX2836" fmla="*/ 11657764 w 12203753"/>
              <a:gd name="connsiteY2836" fmla="*/ 5140803 h 6858000"/>
              <a:gd name="connsiteX2837" fmla="*/ 11612508 w 12203753"/>
              <a:gd name="connsiteY2837" fmla="*/ 5140803 h 6858000"/>
              <a:gd name="connsiteX2838" fmla="*/ 11606262 w 12203753"/>
              <a:gd name="connsiteY2838" fmla="*/ 5026644 h 6858000"/>
              <a:gd name="connsiteX2839" fmla="*/ 11612508 w 12203753"/>
              <a:gd name="connsiteY2839" fmla="*/ 4912422 h 6858000"/>
              <a:gd name="connsiteX2840" fmla="*/ 10821431 w 12203753"/>
              <a:gd name="connsiteY2840" fmla="*/ 4912422 h 6858000"/>
              <a:gd name="connsiteX2841" fmla="*/ 10866623 w 12203753"/>
              <a:gd name="connsiteY2841" fmla="*/ 4912422 h 6858000"/>
              <a:gd name="connsiteX2842" fmla="*/ 10872933 w 12203753"/>
              <a:gd name="connsiteY2842" fmla="*/ 5026644 h 6858000"/>
              <a:gd name="connsiteX2843" fmla="*/ 10866623 w 12203753"/>
              <a:gd name="connsiteY2843" fmla="*/ 5140803 h 6858000"/>
              <a:gd name="connsiteX2844" fmla="*/ 10821431 w 12203753"/>
              <a:gd name="connsiteY2844" fmla="*/ 5140803 h 6858000"/>
              <a:gd name="connsiteX2845" fmla="*/ 10815121 w 12203753"/>
              <a:gd name="connsiteY2845" fmla="*/ 5026644 h 6858000"/>
              <a:gd name="connsiteX2846" fmla="*/ 10821431 w 12203753"/>
              <a:gd name="connsiteY2846" fmla="*/ 4912422 h 6858000"/>
              <a:gd name="connsiteX2847" fmla="*/ 10030289 w 12203753"/>
              <a:gd name="connsiteY2847" fmla="*/ 4912422 h 6858000"/>
              <a:gd name="connsiteX2848" fmla="*/ 10075544 w 12203753"/>
              <a:gd name="connsiteY2848" fmla="*/ 4912422 h 6858000"/>
              <a:gd name="connsiteX2849" fmla="*/ 10081791 w 12203753"/>
              <a:gd name="connsiteY2849" fmla="*/ 5026644 h 6858000"/>
              <a:gd name="connsiteX2850" fmla="*/ 10075544 w 12203753"/>
              <a:gd name="connsiteY2850" fmla="*/ 5140803 h 6858000"/>
              <a:gd name="connsiteX2851" fmla="*/ 10030289 w 12203753"/>
              <a:gd name="connsiteY2851" fmla="*/ 5140803 h 6858000"/>
              <a:gd name="connsiteX2852" fmla="*/ 10023979 w 12203753"/>
              <a:gd name="connsiteY2852" fmla="*/ 5026644 h 6858000"/>
              <a:gd name="connsiteX2853" fmla="*/ 10030289 w 12203753"/>
              <a:gd name="connsiteY2853" fmla="*/ 4912422 h 6858000"/>
              <a:gd name="connsiteX2854" fmla="*/ 9239147 w 12203753"/>
              <a:gd name="connsiteY2854" fmla="*/ 4912422 h 6858000"/>
              <a:gd name="connsiteX2855" fmla="*/ 9284403 w 12203753"/>
              <a:gd name="connsiteY2855" fmla="*/ 4912422 h 6858000"/>
              <a:gd name="connsiteX2856" fmla="*/ 9290649 w 12203753"/>
              <a:gd name="connsiteY2856" fmla="*/ 5026644 h 6858000"/>
              <a:gd name="connsiteX2857" fmla="*/ 9284403 w 12203753"/>
              <a:gd name="connsiteY2857" fmla="*/ 5140803 h 6858000"/>
              <a:gd name="connsiteX2858" fmla="*/ 9239147 w 12203753"/>
              <a:gd name="connsiteY2858" fmla="*/ 5140803 h 6858000"/>
              <a:gd name="connsiteX2859" fmla="*/ 9232901 w 12203753"/>
              <a:gd name="connsiteY2859" fmla="*/ 5026644 h 6858000"/>
              <a:gd name="connsiteX2860" fmla="*/ 9239147 w 12203753"/>
              <a:gd name="connsiteY2860" fmla="*/ 4912422 h 6858000"/>
              <a:gd name="connsiteX2861" fmla="*/ 8448006 w 12203753"/>
              <a:gd name="connsiteY2861" fmla="*/ 4912422 h 6858000"/>
              <a:gd name="connsiteX2862" fmla="*/ 8493262 w 12203753"/>
              <a:gd name="connsiteY2862" fmla="*/ 4912422 h 6858000"/>
              <a:gd name="connsiteX2863" fmla="*/ 8499508 w 12203753"/>
              <a:gd name="connsiteY2863" fmla="*/ 5026644 h 6858000"/>
              <a:gd name="connsiteX2864" fmla="*/ 8493262 w 12203753"/>
              <a:gd name="connsiteY2864" fmla="*/ 5140803 h 6858000"/>
              <a:gd name="connsiteX2865" fmla="*/ 8448006 w 12203753"/>
              <a:gd name="connsiteY2865" fmla="*/ 5140803 h 6858000"/>
              <a:gd name="connsiteX2866" fmla="*/ 8441760 w 12203753"/>
              <a:gd name="connsiteY2866" fmla="*/ 5026644 h 6858000"/>
              <a:gd name="connsiteX2867" fmla="*/ 8448006 w 12203753"/>
              <a:gd name="connsiteY2867" fmla="*/ 4912422 h 6858000"/>
              <a:gd name="connsiteX2868" fmla="*/ 7656865 w 12203753"/>
              <a:gd name="connsiteY2868" fmla="*/ 4912422 h 6858000"/>
              <a:gd name="connsiteX2869" fmla="*/ 7702121 w 12203753"/>
              <a:gd name="connsiteY2869" fmla="*/ 4912422 h 6858000"/>
              <a:gd name="connsiteX2870" fmla="*/ 7708431 w 12203753"/>
              <a:gd name="connsiteY2870" fmla="*/ 5026644 h 6858000"/>
              <a:gd name="connsiteX2871" fmla="*/ 7702121 w 12203753"/>
              <a:gd name="connsiteY2871" fmla="*/ 5140803 h 6858000"/>
              <a:gd name="connsiteX2872" fmla="*/ 7656865 w 12203753"/>
              <a:gd name="connsiteY2872" fmla="*/ 5140803 h 6858000"/>
              <a:gd name="connsiteX2873" fmla="*/ 7650619 w 12203753"/>
              <a:gd name="connsiteY2873" fmla="*/ 5026644 h 6858000"/>
              <a:gd name="connsiteX2874" fmla="*/ 7656865 w 12203753"/>
              <a:gd name="connsiteY2874" fmla="*/ 4912422 h 6858000"/>
              <a:gd name="connsiteX2875" fmla="*/ 6865787 w 12203753"/>
              <a:gd name="connsiteY2875" fmla="*/ 4912422 h 6858000"/>
              <a:gd name="connsiteX2876" fmla="*/ 6910979 w 12203753"/>
              <a:gd name="connsiteY2876" fmla="*/ 4912422 h 6858000"/>
              <a:gd name="connsiteX2877" fmla="*/ 6917290 w 12203753"/>
              <a:gd name="connsiteY2877" fmla="*/ 5026644 h 6858000"/>
              <a:gd name="connsiteX2878" fmla="*/ 6910979 w 12203753"/>
              <a:gd name="connsiteY2878" fmla="*/ 5140803 h 6858000"/>
              <a:gd name="connsiteX2879" fmla="*/ 6865787 w 12203753"/>
              <a:gd name="connsiteY2879" fmla="*/ 5140803 h 6858000"/>
              <a:gd name="connsiteX2880" fmla="*/ 6859477 w 12203753"/>
              <a:gd name="connsiteY2880" fmla="*/ 5026644 h 6858000"/>
              <a:gd name="connsiteX2881" fmla="*/ 6865787 w 12203753"/>
              <a:gd name="connsiteY2881" fmla="*/ 4912422 h 6858000"/>
              <a:gd name="connsiteX2882" fmla="*/ 6074648 w 12203753"/>
              <a:gd name="connsiteY2882" fmla="*/ 4912422 h 6858000"/>
              <a:gd name="connsiteX2883" fmla="*/ 6119901 w 12203753"/>
              <a:gd name="connsiteY2883" fmla="*/ 4912422 h 6858000"/>
              <a:gd name="connsiteX2884" fmla="*/ 6126212 w 12203753"/>
              <a:gd name="connsiteY2884" fmla="*/ 5026644 h 6858000"/>
              <a:gd name="connsiteX2885" fmla="*/ 6119901 w 12203753"/>
              <a:gd name="connsiteY2885" fmla="*/ 5140803 h 6858000"/>
              <a:gd name="connsiteX2886" fmla="*/ 6074648 w 12203753"/>
              <a:gd name="connsiteY2886" fmla="*/ 5140803 h 6858000"/>
              <a:gd name="connsiteX2887" fmla="*/ 6068337 w 12203753"/>
              <a:gd name="connsiteY2887" fmla="*/ 5026644 h 6858000"/>
              <a:gd name="connsiteX2888" fmla="*/ 6074648 w 12203753"/>
              <a:gd name="connsiteY2888" fmla="*/ 4912422 h 6858000"/>
              <a:gd name="connsiteX2889" fmla="*/ 5283517 w 12203753"/>
              <a:gd name="connsiteY2889" fmla="*/ 4912422 h 6858000"/>
              <a:gd name="connsiteX2890" fmla="*/ 5328774 w 12203753"/>
              <a:gd name="connsiteY2890" fmla="*/ 4912422 h 6858000"/>
              <a:gd name="connsiteX2891" fmla="*/ 5335084 w 12203753"/>
              <a:gd name="connsiteY2891" fmla="*/ 5026644 h 6858000"/>
              <a:gd name="connsiteX2892" fmla="*/ 5328774 w 12203753"/>
              <a:gd name="connsiteY2892" fmla="*/ 5140803 h 6858000"/>
              <a:gd name="connsiteX2893" fmla="*/ 5283517 w 12203753"/>
              <a:gd name="connsiteY2893" fmla="*/ 5140803 h 6858000"/>
              <a:gd name="connsiteX2894" fmla="*/ 5277271 w 12203753"/>
              <a:gd name="connsiteY2894" fmla="*/ 5026644 h 6858000"/>
              <a:gd name="connsiteX2895" fmla="*/ 5283517 w 12203753"/>
              <a:gd name="connsiteY2895" fmla="*/ 4912422 h 6858000"/>
              <a:gd name="connsiteX2896" fmla="*/ 4492377 w 12203753"/>
              <a:gd name="connsiteY2896" fmla="*/ 4912422 h 6858000"/>
              <a:gd name="connsiteX2897" fmla="*/ 4537632 w 12203753"/>
              <a:gd name="connsiteY2897" fmla="*/ 4912422 h 6858000"/>
              <a:gd name="connsiteX2898" fmla="*/ 4543944 w 12203753"/>
              <a:gd name="connsiteY2898" fmla="*/ 5026644 h 6858000"/>
              <a:gd name="connsiteX2899" fmla="*/ 4537632 w 12203753"/>
              <a:gd name="connsiteY2899" fmla="*/ 5140803 h 6858000"/>
              <a:gd name="connsiteX2900" fmla="*/ 4492377 w 12203753"/>
              <a:gd name="connsiteY2900" fmla="*/ 5140803 h 6858000"/>
              <a:gd name="connsiteX2901" fmla="*/ 4486066 w 12203753"/>
              <a:gd name="connsiteY2901" fmla="*/ 5026644 h 6858000"/>
              <a:gd name="connsiteX2902" fmla="*/ 4492377 w 12203753"/>
              <a:gd name="connsiteY2902" fmla="*/ 4912422 h 6858000"/>
              <a:gd name="connsiteX2903" fmla="*/ 3701387 w 12203753"/>
              <a:gd name="connsiteY2903" fmla="*/ 4912422 h 6858000"/>
              <a:gd name="connsiteX2904" fmla="*/ 3746640 w 12203753"/>
              <a:gd name="connsiteY2904" fmla="*/ 4912422 h 6858000"/>
              <a:gd name="connsiteX2905" fmla="*/ 3752950 w 12203753"/>
              <a:gd name="connsiteY2905" fmla="*/ 5026644 h 6858000"/>
              <a:gd name="connsiteX2906" fmla="*/ 3746640 w 12203753"/>
              <a:gd name="connsiteY2906" fmla="*/ 5140803 h 6858000"/>
              <a:gd name="connsiteX2907" fmla="*/ 3701387 w 12203753"/>
              <a:gd name="connsiteY2907" fmla="*/ 5140803 h 6858000"/>
              <a:gd name="connsiteX2908" fmla="*/ 3695140 w 12203753"/>
              <a:gd name="connsiteY2908" fmla="*/ 5026644 h 6858000"/>
              <a:gd name="connsiteX2909" fmla="*/ 3701387 w 12203753"/>
              <a:gd name="connsiteY2909" fmla="*/ 4912422 h 6858000"/>
              <a:gd name="connsiteX2910" fmla="*/ 2910259 w 12203753"/>
              <a:gd name="connsiteY2910" fmla="*/ 4912422 h 6858000"/>
              <a:gd name="connsiteX2911" fmla="*/ 2955512 w 12203753"/>
              <a:gd name="connsiteY2911" fmla="*/ 4912422 h 6858000"/>
              <a:gd name="connsiteX2912" fmla="*/ 2961822 w 12203753"/>
              <a:gd name="connsiteY2912" fmla="*/ 5026644 h 6858000"/>
              <a:gd name="connsiteX2913" fmla="*/ 2955512 w 12203753"/>
              <a:gd name="connsiteY2913" fmla="*/ 5140803 h 6858000"/>
              <a:gd name="connsiteX2914" fmla="*/ 2910259 w 12203753"/>
              <a:gd name="connsiteY2914" fmla="*/ 5140803 h 6858000"/>
              <a:gd name="connsiteX2915" fmla="*/ 2904013 w 12203753"/>
              <a:gd name="connsiteY2915" fmla="*/ 5026644 h 6858000"/>
              <a:gd name="connsiteX2916" fmla="*/ 2910259 w 12203753"/>
              <a:gd name="connsiteY2916" fmla="*/ 4912422 h 6858000"/>
              <a:gd name="connsiteX2917" fmla="*/ 2119119 w 12203753"/>
              <a:gd name="connsiteY2917" fmla="*/ 4912422 h 6858000"/>
              <a:gd name="connsiteX2918" fmla="*/ 2164366 w 12203753"/>
              <a:gd name="connsiteY2918" fmla="*/ 4912422 h 6858000"/>
              <a:gd name="connsiteX2919" fmla="*/ 2170679 w 12203753"/>
              <a:gd name="connsiteY2919" fmla="*/ 5026644 h 6858000"/>
              <a:gd name="connsiteX2920" fmla="*/ 2164366 w 12203753"/>
              <a:gd name="connsiteY2920" fmla="*/ 5140803 h 6858000"/>
              <a:gd name="connsiteX2921" fmla="*/ 2119119 w 12203753"/>
              <a:gd name="connsiteY2921" fmla="*/ 5140803 h 6858000"/>
              <a:gd name="connsiteX2922" fmla="*/ 2112868 w 12203753"/>
              <a:gd name="connsiteY2922" fmla="*/ 5026644 h 6858000"/>
              <a:gd name="connsiteX2923" fmla="*/ 2119119 w 12203753"/>
              <a:gd name="connsiteY2923" fmla="*/ 4912422 h 6858000"/>
              <a:gd name="connsiteX2924" fmla="*/ 1327990 w 12203753"/>
              <a:gd name="connsiteY2924" fmla="*/ 4912422 h 6858000"/>
              <a:gd name="connsiteX2925" fmla="*/ 1373245 w 12203753"/>
              <a:gd name="connsiteY2925" fmla="*/ 4912422 h 6858000"/>
              <a:gd name="connsiteX2926" fmla="*/ 1379556 w 12203753"/>
              <a:gd name="connsiteY2926" fmla="*/ 5026644 h 6858000"/>
              <a:gd name="connsiteX2927" fmla="*/ 1373245 w 12203753"/>
              <a:gd name="connsiteY2927" fmla="*/ 5140803 h 6858000"/>
              <a:gd name="connsiteX2928" fmla="*/ 1327990 w 12203753"/>
              <a:gd name="connsiteY2928" fmla="*/ 5140803 h 6858000"/>
              <a:gd name="connsiteX2929" fmla="*/ 1321744 w 12203753"/>
              <a:gd name="connsiteY2929" fmla="*/ 5026644 h 6858000"/>
              <a:gd name="connsiteX2930" fmla="*/ 1327990 w 12203753"/>
              <a:gd name="connsiteY2930" fmla="*/ 4912422 h 6858000"/>
              <a:gd name="connsiteX2931" fmla="*/ 536912 w 12203753"/>
              <a:gd name="connsiteY2931" fmla="*/ 4912422 h 6858000"/>
              <a:gd name="connsiteX2932" fmla="*/ 582167 w 12203753"/>
              <a:gd name="connsiteY2932" fmla="*/ 4912422 h 6858000"/>
              <a:gd name="connsiteX2933" fmla="*/ 588477 w 12203753"/>
              <a:gd name="connsiteY2933" fmla="*/ 5026644 h 6858000"/>
              <a:gd name="connsiteX2934" fmla="*/ 582167 w 12203753"/>
              <a:gd name="connsiteY2934" fmla="*/ 5140803 h 6858000"/>
              <a:gd name="connsiteX2935" fmla="*/ 536912 w 12203753"/>
              <a:gd name="connsiteY2935" fmla="*/ 5140803 h 6858000"/>
              <a:gd name="connsiteX2936" fmla="*/ 530665 w 12203753"/>
              <a:gd name="connsiteY2936" fmla="*/ 5026644 h 6858000"/>
              <a:gd name="connsiteX2937" fmla="*/ 536912 w 12203753"/>
              <a:gd name="connsiteY2937" fmla="*/ 4912422 h 6858000"/>
              <a:gd name="connsiteX2938" fmla="*/ 0 w 12203753"/>
              <a:gd name="connsiteY2938" fmla="*/ 4899572 h 6858000"/>
              <a:gd name="connsiteX2939" fmla="*/ 48559 w 12203753"/>
              <a:gd name="connsiteY2939" fmla="*/ 4930206 h 6858000"/>
              <a:gd name="connsiteX2940" fmla="*/ 76396 w 12203753"/>
              <a:gd name="connsiteY2940" fmla="*/ 4949901 h 6858000"/>
              <a:gd name="connsiteX2941" fmla="*/ 53769 w 12203753"/>
              <a:gd name="connsiteY2941" fmla="*/ 4989102 h 6858000"/>
              <a:gd name="connsiteX2942" fmla="*/ 22784 w 12203753"/>
              <a:gd name="connsiteY2942" fmla="*/ 4974832 h 6858000"/>
              <a:gd name="connsiteX2943" fmla="*/ 0 w 12203753"/>
              <a:gd name="connsiteY2943" fmla="*/ 4962843 h 6858000"/>
              <a:gd name="connsiteX2944" fmla="*/ 12203753 w 12203753"/>
              <a:gd name="connsiteY2944" fmla="*/ 4893886 h 6858000"/>
              <a:gd name="connsiteX2945" fmla="*/ 12203753 w 12203753"/>
              <a:gd name="connsiteY2945" fmla="*/ 4958101 h 6858000"/>
              <a:gd name="connsiteX2946" fmla="*/ 12171908 w 12203753"/>
              <a:gd name="connsiteY2946" fmla="*/ 4974856 h 6858000"/>
              <a:gd name="connsiteX2947" fmla="*/ 12140914 w 12203753"/>
              <a:gd name="connsiteY2947" fmla="*/ 4989102 h 6858000"/>
              <a:gd name="connsiteX2948" fmla="*/ 12118286 w 12203753"/>
              <a:gd name="connsiteY2948" fmla="*/ 4949901 h 6858000"/>
              <a:gd name="connsiteX2949" fmla="*/ 12146132 w 12203753"/>
              <a:gd name="connsiteY2949" fmla="*/ 4930206 h 6858000"/>
              <a:gd name="connsiteX2950" fmla="*/ 5416402 w 12203753"/>
              <a:gd name="connsiteY2950" fmla="*/ 4835766 h 6858000"/>
              <a:gd name="connsiteX2951" fmla="*/ 5424781 w 12203753"/>
              <a:gd name="connsiteY2951" fmla="*/ 4839481 h 6858000"/>
              <a:gd name="connsiteX2952" fmla="*/ 5518395 w 12203753"/>
              <a:gd name="connsiteY2952" fmla="*/ 4887372 h 6858000"/>
              <a:gd name="connsiteX2953" fmla="*/ 5614131 w 12203753"/>
              <a:gd name="connsiteY2953" fmla="*/ 4949901 h 6858000"/>
              <a:gd name="connsiteX2954" fmla="*/ 5591504 w 12203753"/>
              <a:gd name="connsiteY2954" fmla="*/ 4989102 h 6858000"/>
              <a:gd name="connsiteX2955" fmla="*/ 5489521 w 12203753"/>
              <a:gd name="connsiteY2955" fmla="*/ 4937472 h 6858000"/>
              <a:gd name="connsiteX2956" fmla="*/ 5393787 w 12203753"/>
              <a:gd name="connsiteY2956" fmla="*/ 4874943 h 6858000"/>
              <a:gd name="connsiteX2957" fmla="*/ 4625259 w 12203753"/>
              <a:gd name="connsiteY2957" fmla="*/ 4835766 h 6858000"/>
              <a:gd name="connsiteX2958" fmla="*/ 4633642 w 12203753"/>
              <a:gd name="connsiteY2958" fmla="*/ 4839481 h 6858000"/>
              <a:gd name="connsiteX2959" fmla="*/ 4727254 w 12203753"/>
              <a:gd name="connsiteY2959" fmla="*/ 4887372 h 6858000"/>
              <a:gd name="connsiteX2960" fmla="*/ 4822988 w 12203753"/>
              <a:gd name="connsiteY2960" fmla="*/ 4949901 h 6858000"/>
              <a:gd name="connsiteX2961" fmla="*/ 4800366 w 12203753"/>
              <a:gd name="connsiteY2961" fmla="*/ 4989102 h 6858000"/>
              <a:gd name="connsiteX2962" fmla="*/ 4698380 w 12203753"/>
              <a:gd name="connsiteY2962" fmla="*/ 4937472 h 6858000"/>
              <a:gd name="connsiteX2963" fmla="*/ 4602649 w 12203753"/>
              <a:gd name="connsiteY2963" fmla="*/ 4874943 h 6858000"/>
              <a:gd name="connsiteX2964" fmla="*/ 3834266 w 12203753"/>
              <a:gd name="connsiteY2964" fmla="*/ 4835766 h 6858000"/>
              <a:gd name="connsiteX2965" fmla="*/ 3842651 w 12203753"/>
              <a:gd name="connsiteY2965" fmla="*/ 4839481 h 6858000"/>
              <a:gd name="connsiteX2966" fmla="*/ 3936263 w 12203753"/>
              <a:gd name="connsiteY2966" fmla="*/ 4887372 h 6858000"/>
              <a:gd name="connsiteX2967" fmla="*/ 4031992 w 12203753"/>
              <a:gd name="connsiteY2967" fmla="*/ 4949901 h 6858000"/>
              <a:gd name="connsiteX2968" fmla="*/ 4009366 w 12203753"/>
              <a:gd name="connsiteY2968" fmla="*/ 4989102 h 6858000"/>
              <a:gd name="connsiteX2969" fmla="*/ 3907391 w 12203753"/>
              <a:gd name="connsiteY2969" fmla="*/ 4937472 h 6858000"/>
              <a:gd name="connsiteX2970" fmla="*/ 3811651 w 12203753"/>
              <a:gd name="connsiteY2970" fmla="*/ 4874943 h 6858000"/>
              <a:gd name="connsiteX2971" fmla="*/ 3043144 w 12203753"/>
              <a:gd name="connsiteY2971" fmla="*/ 4835766 h 6858000"/>
              <a:gd name="connsiteX2972" fmla="*/ 3051523 w 12203753"/>
              <a:gd name="connsiteY2972" fmla="*/ 4839481 h 6858000"/>
              <a:gd name="connsiteX2973" fmla="*/ 3145144 w 12203753"/>
              <a:gd name="connsiteY2973" fmla="*/ 4887372 h 6858000"/>
              <a:gd name="connsiteX2974" fmla="*/ 3240871 w 12203753"/>
              <a:gd name="connsiteY2974" fmla="*/ 4949901 h 6858000"/>
              <a:gd name="connsiteX2975" fmla="*/ 3218243 w 12203753"/>
              <a:gd name="connsiteY2975" fmla="*/ 4989102 h 6858000"/>
              <a:gd name="connsiteX2976" fmla="*/ 3116268 w 12203753"/>
              <a:gd name="connsiteY2976" fmla="*/ 4937472 h 6858000"/>
              <a:gd name="connsiteX2977" fmla="*/ 3020525 w 12203753"/>
              <a:gd name="connsiteY2977" fmla="*/ 4874943 h 6858000"/>
              <a:gd name="connsiteX2978" fmla="*/ 2252000 w 12203753"/>
              <a:gd name="connsiteY2978" fmla="*/ 4835766 h 6858000"/>
              <a:gd name="connsiteX2979" fmla="*/ 2260383 w 12203753"/>
              <a:gd name="connsiteY2979" fmla="*/ 4839481 h 6858000"/>
              <a:gd name="connsiteX2980" fmla="*/ 2353993 w 12203753"/>
              <a:gd name="connsiteY2980" fmla="*/ 4887372 h 6858000"/>
              <a:gd name="connsiteX2981" fmla="*/ 2449735 w 12203753"/>
              <a:gd name="connsiteY2981" fmla="*/ 4949901 h 6858000"/>
              <a:gd name="connsiteX2982" fmla="*/ 2427108 w 12203753"/>
              <a:gd name="connsiteY2982" fmla="*/ 4989102 h 6858000"/>
              <a:gd name="connsiteX2983" fmla="*/ 2325122 w 12203753"/>
              <a:gd name="connsiteY2983" fmla="*/ 4937472 h 6858000"/>
              <a:gd name="connsiteX2984" fmla="*/ 2229387 w 12203753"/>
              <a:gd name="connsiteY2984" fmla="*/ 4874943 h 6858000"/>
              <a:gd name="connsiteX2985" fmla="*/ 1460873 w 12203753"/>
              <a:gd name="connsiteY2985" fmla="*/ 4835766 h 6858000"/>
              <a:gd name="connsiteX2986" fmla="*/ 1469257 w 12203753"/>
              <a:gd name="connsiteY2986" fmla="*/ 4839481 h 6858000"/>
              <a:gd name="connsiteX2987" fmla="*/ 1562870 w 12203753"/>
              <a:gd name="connsiteY2987" fmla="*/ 4887372 h 6858000"/>
              <a:gd name="connsiteX2988" fmla="*/ 1658607 w 12203753"/>
              <a:gd name="connsiteY2988" fmla="*/ 4949901 h 6858000"/>
              <a:gd name="connsiteX2989" fmla="*/ 1635980 w 12203753"/>
              <a:gd name="connsiteY2989" fmla="*/ 4989102 h 6858000"/>
              <a:gd name="connsiteX2990" fmla="*/ 1533999 w 12203753"/>
              <a:gd name="connsiteY2990" fmla="*/ 4937472 h 6858000"/>
              <a:gd name="connsiteX2991" fmla="*/ 1438259 w 12203753"/>
              <a:gd name="connsiteY2991" fmla="*/ 4874943 h 6858000"/>
              <a:gd name="connsiteX2992" fmla="*/ 669795 w 12203753"/>
              <a:gd name="connsiteY2992" fmla="*/ 4835766 h 6858000"/>
              <a:gd name="connsiteX2993" fmla="*/ 678178 w 12203753"/>
              <a:gd name="connsiteY2993" fmla="*/ 4839481 h 6858000"/>
              <a:gd name="connsiteX2994" fmla="*/ 771792 w 12203753"/>
              <a:gd name="connsiteY2994" fmla="*/ 4887372 h 6858000"/>
              <a:gd name="connsiteX2995" fmla="*/ 867526 w 12203753"/>
              <a:gd name="connsiteY2995" fmla="*/ 4949901 h 6858000"/>
              <a:gd name="connsiteX2996" fmla="*/ 844900 w 12203753"/>
              <a:gd name="connsiteY2996" fmla="*/ 4989102 h 6858000"/>
              <a:gd name="connsiteX2997" fmla="*/ 742918 w 12203753"/>
              <a:gd name="connsiteY2997" fmla="*/ 4937472 h 6858000"/>
              <a:gd name="connsiteX2998" fmla="*/ 647181 w 12203753"/>
              <a:gd name="connsiteY2998" fmla="*/ 4874943 h 6858000"/>
              <a:gd name="connsiteX2999" fmla="*/ 11745343 w 12203753"/>
              <a:gd name="connsiteY2999" fmla="*/ 4835743 h 6858000"/>
              <a:gd name="connsiteX3000" fmla="*/ 11847390 w 12203753"/>
              <a:gd name="connsiteY3000" fmla="*/ 4887372 h 6858000"/>
              <a:gd name="connsiteX3001" fmla="*/ 11943128 w 12203753"/>
              <a:gd name="connsiteY3001" fmla="*/ 4949901 h 6858000"/>
              <a:gd name="connsiteX3002" fmla="*/ 11920501 w 12203753"/>
              <a:gd name="connsiteY3002" fmla="*/ 4989102 h 6858000"/>
              <a:gd name="connsiteX3003" fmla="*/ 11818516 w 12203753"/>
              <a:gd name="connsiteY3003" fmla="*/ 4937472 h 6858000"/>
              <a:gd name="connsiteX3004" fmla="*/ 11722715 w 12203753"/>
              <a:gd name="connsiteY3004" fmla="*/ 4874943 h 6858000"/>
              <a:gd name="connsiteX3005" fmla="*/ 11524930 w 12203753"/>
              <a:gd name="connsiteY3005" fmla="*/ 4835743 h 6858000"/>
              <a:gd name="connsiteX3006" fmla="*/ 11547558 w 12203753"/>
              <a:gd name="connsiteY3006" fmla="*/ 4874943 h 6858000"/>
              <a:gd name="connsiteX3007" fmla="*/ 11451820 w 12203753"/>
              <a:gd name="connsiteY3007" fmla="*/ 4937472 h 6858000"/>
              <a:gd name="connsiteX3008" fmla="*/ 11349836 w 12203753"/>
              <a:gd name="connsiteY3008" fmla="*/ 4989102 h 6858000"/>
              <a:gd name="connsiteX3009" fmla="*/ 11327208 w 12203753"/>
              <a:gd name="connsiteY3009" fmla="*/ 4949901 h 6858000"/>
              <a:gd name="connsiteX3010" fmla="*/ 11422946 w 12203753"/>
              <a:gd name="connsiteY3010" fmla="*/ 4887372 h 6858000"/>
              <a:gd name="connsiteX3011" fmla="*/ 11524930 w 12203753"/>
              <a:gd name="connsiteY3011" fmla="*/ 4835743 h 6858000"/>
              <a:gd name="connsiteX3012" fmla="*/ 10954265 w 12203753"/>
              <a:gd name="connsiteY3012" fmla="*/ 4835743 h 6858000"/>
              <a:gd name="connsiteX3013" fmla="*/ 11056249 w 12203753"/>
              <a:gd name="connsiteY3013" fmla="*/ 4887372 h 6858000"/>
              <a:gd name="connsiteX3014" fmla="*/ 11151987 w 12203753"/>
              <a:gd name="connsiteY3014" fmla="*/ 4949901 h 6858000"/>
              <a:gd name="connsiteX3015" fmla="*/ 11129360 w 12203753"/>
              <a:gd name="connsiteY3015" fmla="*/ 4989102 h 6858000"/>
              <a:gd name="connsiteX3016" fmla="*/ 11027376 w 12203753"/>
              <a:gd name="connsiteY3016" fmla="*/ 4937472 h 6858000"/>
              <a:gd name="connsiteX3017" fmla="*/ 10931638 w 12203753"/>
              <a:gd name="connsiteY3017" fmla="*/ 4874943 h 6858000"/>
              <a:gd name="connsiteX3018" fmla="*/ 10733788 w 12203753"/>
              <a:gd name="connsiteY3018" fmla="*/ 4835743 h 6858000"/>
              <a:gd name="connsiteX3019" fmla="*/ 10756416 w 12203753"/>
              <a:gd name="connsiteY3019" fmla="*/ 4874943 h 6858000"/>
              <a:gd name="connsiteX3020" fmla="*/ 10660678 w 12203753"/>
              <a:gd name="connsiteY3020" fmla="*/ 4937472 h 6858000"/>
              <a:gd name="connsiteX3021" fmla="*/ 10558694 w 12203753"/>
              <a:gd name="connsiteY3021" fmla="*/ 4989102 h 6858000"/>
              <a:gd name="connsiteX3022" fmla="*/ 10536066 w 12203753"/>
              <a:gd name="connsiteY3022" fmla="*/ 4949901 h 6858000"/>
              <a:gd name="connsiteX3023" fmla="*/ 10631804 w 12203753"/>
              <a:gd name="connsiteY3023" fmla="*/ 4887372 h 6858000"/>
              <a:gd name="connsiteX3024" fmla="*/ 10733788 w 12203753"/>
              <a:gd name="connsiteY3024" fmla="*/ 4835743 h 6858000"/>
              <a:gd name="connsiteX3025" fmla="*/ 10163123 w 12203753"/>
              <a:gd name="connsiteY3025" fmla="*/ 4835743 h 6858000"/>
              <a:gd name="connsiteX3026" fmla="*/ 10265107 w 12203753"/>
              <a:gd name="connsiteY3026" fmla="*/ 4887372 h 6858000"/>
              <a:gd name="connsiteX3027" fmla="*/ 10360845 w 12203753"/>
              <a:gd name="connsiteY3027" fmla="*/ 4949901 h 6858000"/>
              <a:gd name="connsiteX3028" fmla="*/ 10338218 w 12203753"/>
              <a:gd name="connsiteY3028" fmla="*/ 4989102 h 6858000"/>
              <a:gd name="connsiteX3029" fmla="*/ 10236234 w 12203753"/>
              <a:gd name="connsiteY3029" fmla="*/ 4937472 h 6858000"/>
              <a:gd name="connsiteX3030" fmla="*/ 10140496 w 12203753"/>
              <a:gd name="connsiteY3030" fmla="*/ 4874943 h 6858000"/>
              <a:gd name="connsiteX3031" fmla="*/ 9942711 w 12203753"/>
              <a:gd name="connsiteY3031" fmla="*/ 4835743 h 6858000"/>
              <a:gd name="connsiteX3032" fmla="*/ 9965339 w 12203753"/>
              <a:gd name="connsiteY3032" fmla="*/ 4874943 h 6858000"/>
              <a:gd name="connsiteX3033" fmla="*/ 9869601 w 12203753"/>
              <a:gd name="connsiteY3033" fmla="*/ 4937472 h 6858000"/>
              <a:gd name="connsiteX3034" fmla="*/ 9767553 w 12203753"/>
              <a:gd name="connsiteY3034" fmla="*/ 4989102 h 6858000"/>
              <a:gd name="connsiteX3035" fmla="*/ 9744925 w 12203753"/>
              <a:gd name="connsiteY3035" fmla="*/ 4949901 h 6858000"/>
              <a:gd name="connsiteX3036" fmla="*/ 9840663 w 12203753"/>
              <a:gd name="connsiteY3036" fmla="*/ 4887372 h 6858000"/>
              <a:gd name="connsiteX3037" fmla="*/ 9942711 w 12203753"/>
              <a:gd name="connsiteY3037" fmla="*/ 4835743 h 6858000"/>
              <a:gd name="connsiteX3038" fmla="*/ 9371982 w 12203753"/>
              <a:gd name="connsiteY3038" fmla="*/ 4835743 h 6858000"/>
              <a:gd name="connsiteX3039" fmla="*/ 9474030 w 12203753"/>
              <a:gd name="connsiteY3039" fmla="*/ 4887372 h 6858000"/>
              <a:gd name="connsiteX3040" fmla="*/ 9569768 w 12203753"/>
              <a:gd name="connsiteY3040" fmla="*/ 4949901 h 6858000"/>
              <a:gd name="connsiteX3041" fmla="*/ 9547140 w 12203753"/>
              <a:gd name="connsiteY3041" fmla="*/ 4989102 h 6858000"/>
              <a:gd name="connsiteX3042" fmla="*/ 9445093 w 12203753"/>
              <a:gd name="connsiteY3042" fmla="*/ 4937472 h 6858000"/>
              <a:gd name="connsiteX3043" fmla="*/ 9349355 w 12203753"/>
              <a:gd name="connsiteY3043" fmla="*/ 4874943 h 6858000"/>
              <a:gd name="connsiteX3044" fmla="*/ 9151570 w 12203753"/>
              <a:gd name="connsiteY3044" fmla="*/ 4835743 h 6858000"/>
              <a:gd name="connsiteX3045" fmla="*/ 9174198 w 12203753"/>
              <a:gd name="connsiteY3045" fmla="*/ 4874943 h 6858000"/>
              <a:gd name="connsiteX3046" fmla="*/ 9078460 w 12203753"/>
              <a:gd name="connsiteY3046" fmla="*/ 4937472 h 6858000"/>
              <a:gd name="connsiteX3047" fmla="*/ 8976412 w 12203753"/>
              <a:gd name="connsiteY3047" fmla="*/ 4989102 h 6858000"/>
              <a:gd name="connsiteX3048" fmla="*/ 8953784 w 12203753"/>
              <a:gd name="connsiteY3048" fmla="*/ 4949901 h 6858000"/>
              <a:gd name="connsiteX3049" fmla="*/ 9049585 w 12203753"/>
              <a:gd name="connsiteY3049" fmla="*/ 4887372 h 6858000"/>
              <a:gd name="connsiteX3050" fmla="*/ 9151570 w 12203753"/>
              <a:gd name="connsiteY3050" fmla="*/ 4835743 h 6858000"/>
              <a:gd name="connsiteX3051" fmla="*/ 8580840 w 12203753"/>
              <a:gd name="connsiteY3051" fmla="*/ 4835743 h 6858000"/>
              <a:gd name="connsiteX3052" fmla="*/ 8682888 w 12203753"/>
              <a:gd name="connsiteY3052" fmla="*/ 4887372 h 6858000"/>
              <a:gd name="connsiteX3053" fmla="*/ 8778626 w 12203753"/>
              <a:gd name="connsiteY3053" fmla="*/ 4949901 h 6858000"/>
              <a:gd name="connsiteX3054" fmla="*/ 8755998 w 12203753"/>
              <a:gd name="connsiteY3054" fmla="*/ 4989102 h 6858000"/>
              <a:gd name="connsiteX3055" fmla="*/ 8654014 w 12203753"/>
              <a:gd name="connsiteY3055" fmla="*/ 4937472 h 6858000"/>
              <a:gd name="connsiteX3056" fmla="*/ 8558213 w 12203753"/>
              <a:gd name="connsiteY3056" fmla="*/ 4874943 h 6858000"/>
              <a:gd name="connsiteX3057" fmla="*/ 8360428 w 12203753"/>
              <a:gd name="connsiteY3057" fmla="*/ 4835743 h 6858000"/>
              <a:gd name="connsiteX3058" fmla="*/ 8383056 w 12203753"/>
              <a:gd name="connsiteY3058" fmla="*/ 4874943 h 6858000"/>
              <a:gd name="connsiteX3059" fmla="*/ 8287318 w 12203753"/>
              <a:gd name="connsiteY3059" fmla="*/ 4937472 h 6858000"/>
              <a:gd name="connsiteX3060" fmla="*/ 8185270 w 12203753"/>
              <a:gd name="connsiteY3060" fmla="*/ 4989102 h 6858000"/>
              <a:gd name="connsiteX3061" fmla="*/ 8162642 w 12203753"/>
              <a:gd name="connsiteY3061" fmla="*/ 4949901 h 6858000"/>
              <a:gd name="connsiteX3062" fmla="*/ 8258443 w 12203753"/>
              <a:gd name="connsiteY3062" fmla="*/ 4887372 h 6858000"/>
              <a:gd name="connsiteX3063" fmla="*/ 8360428 w 12203753"/>
              <a:gd name="connsiteY3063" fmla="*/ 4835743 h 6858000"/>
              <a:gd name="connsiteX3064" fmla="*/ 7789699 w 12203753"/>
              <a:gd name="connsiteY3064" fmla="*/ 4835743 h 6858000"/>
              <a:gd name="connsiteX3065" fmla="*/ 7891747 w 12203753"/>
              <a:gd name="connsiteY3065" fmla="*/ 4887372 h 6858000"/>
              <a:gd name="connsiteX3066" fmla="*/ 7987485 w 12203753"/>
              <a:gd name="connsiteY3066" fmla="*/ 4949901 h 6858000"/>
              <a:gd name="connsiteX3067" fmla="*/ 7964857 w 12203753"/>
              <a:gd name="connsiteY3067" fmla="*/ 4989102 h 6858000"/>
              <a:gd name="connsiteX3068" fmla="*/ 7862873 w 12203753"/>
              <a:gd name="connsiteY3068" fmla="*/ 4937472 h 6858000"/>
              <a:gd name="connsiteX3069" fmla="*/ 7767072 w 12203753"/>
              <a:gd name="connsiteY3069" fmla="*/ 4874943 h 6858000"/>
              <a:gd name="connsiteX3070" fmla="*/ 7569286 w 12203753"/>
              <a:gd name="connsiteY3070" fmla="*/ 4835743 h 6858000"/>
              <a:gd name="connsiteX3071" fmla="*/ 7591913 w 12203753"/>
              <a:gd name="connsiteY3071" fmla="*/ 4874943 h 6858000"/>
              <a:gd name="connsiteX3072" fmla="*/ 7496176 w 12203753"/>
              <a:gd name="connsiteY3072" fmla="*/ 4937472 h 6858000"/>
              <a:gd name="connsiteX3073" fmla="*/ 7394192 w 12203753"/>
              <a:gd name="connsiteY3073" fmla="*/ 4989102 h 6858000"/>
              <a:gd name="connsiteX3074" fmla="*/ 7371564 w 12203753"/>
              <a:gd name="connsiteY3074" fmla="*/ 4949901 h 6858000"/>
              <a:gd name="connsiteX3075" fmla="*/ 7467302 w 12203753"/>
              <a:gd name="connsiteY3075" fmla="*/ 4887372 h 6858000"/>
              <a:gd name="connsiteX3076" fmla="*/ 7569286 w 12203753"/>
              <a:gd name="connsiteY3076" fmla="*/ 4835743 h 6858000"/>
              <a:gd name="connsiteX3077" fmla="*/ 6998621 w 12203753"/>
              <a:gd name="connsiteY3077" fmla="*/ 4835743 h 6858000"/>
              <a:gd name="connsiteX3078" fmla="*/ 7100606 w 12203753"/>
              <a:gd name="connsiteY3078" fmla="*/ 4887372 h 6858000"/>
              <a:gd name="connsiteX3079" fmla="*/ 7196344 w 12203753"/>
              <a:gd name="connsiteY3079" fmla="*/ 4949901 h 6858000"/>
              <a:gd name="connsiteX3080" fmla="*/ 7173716 w 12203753"/>
              <a:gd name="connsiteY3080" fmla="*/ 4989102 h 6858000"/>
              <a:gd name="connsiteX3081" fmla="*/ 7071731 w 12203753"/>
              <a:gd name="connsiteY3081" fmla="*/ 4937472 h 6858000"/>
              <a:gd name="connsiteX3082" fmla="*/ 6975995 w 12203753"/>
              <a:gd name="connsiteY3082" fmla="*/ 4874943 h 6858000"/>
              <a:gd name="connsiteX3083" fmla="*/ 6778210 w 12203753"/>
              <a:gd name="connsiteY3083" fmla="*/ 4835743 h 6858000"/>
              <a:gd name="connsiteX3084" fmla="*/ 6800837 w 12203753"/>
              <a:gd name="connsiteY3084" fmla="*/ 4874943 h 6858000"/>
              <a:gd name="connsiteX3085" fmla="*/ 6705100 w 12203753"/>
              <a:gd name="connsiteY3085" fmla="*/ 4937472 h 6858000"/>
              <a:gd name="connsiteX3086" fmla="*/ 6603052 w 12203753"/>
              <a:gd name="connsiteY3086" fmla="*/ 4989102 h 6858000"/>
              <a:gd name="connsiteX3087" fmla="*/ 6580424 w 12203753"/>
              <a:gd name="connsiteY3087" fmla="*/ 4949901 h 6858000"/>
              <a:gd name="connsiteX3088" fmla="*/ 6676161 w 12203753"/>
              <a:gd name="connsiteY3088" fmla="*/ 4887372 h 6858000"/>
              <a:gd name="connsiteX3089" fmla="*/ 6778210 w 12203753"/>
              <a:gd name="connsiteY3089" fmla="*/ 4835743 h 6858000"/>
              <a:gd name="connsiteX3090" fmla="*/ 6207480 w 12203753"/>
              <a:gd name="connsiteY3090" fmla="*/ 4835743 h 6858000"/>
              <a:gd name="connsiteX3091" fmla="*/ 6309528 w 12203753"/>
              <a:gd name="connsiteY3091" fmla="*/ 4887372 h 6858000"/>
              <a:gd name="connsiteX3092" fmla="*/ 6405266 w 12203753"/>
              <a:gd name="connsiteY3092" fmla="*/ 4949901 h 6858000"/>
              <a:gd name="connsiteX3093" fmla="*/ 6382638 w 12203753"/>
              <a:gd name="connsiteY3093" fmla="*/ 4989102 h 6858000"/>
              <a:gd name="connsiteX3094" fmla="*/ 6280590 w 12203753"/>
              <a:gd name="connsiteY3094" fmla="*/ 4937472 h 6858000"/>
              <a:gd name="connsiteX3095" fmla="*/ 6184852 w 12203753"/>
              <a:gd name="connsiteY3095" fmla="*/ 4874943 h 6858000"/>
              <a:gd name="connsiteX3096" fmla="*/ 5987067 w 12203753"/>
              <a:gd name="connsiteY3096" fmla="*/ 4835743 h 6858000"/>
              <a:gd name="connsiteX3097" fmla="*/ 6009695 w 12203753"/>
              <a:gd name="connsiteY3097" fmla="*/ 4874943 h 6858000"/>
              <a:gd name="connsiteX3098" fmla="*/ 5913960 w 12203753"/>
              <a:gd name="connsiteY3098" fmla="*/ 4937472 h 6858000"/>
              <a:gd name="connsiteX3099" fmla="*/ 5811914 w 12203753"/>
              <a:gd name="connsiteY3099" fmla="*/ 4989102 h 6858000"/>
              <a:gd name="connsiteX3100" fmla="*/ 5789285 w 12203753"/>
              <a:gd name="connsiteY3100" fmla="*/ 4949901 h 6858000"/>
              <a:gd name="connsiteX3101" fmla="*/ 5885024 w 12203753"/>
              <a:gd name="connsiteY3101" fmla="*/ 4887372 h 6858000"/>
              <a:gd name="connsiteX3102" fmla="*/ 5987067 w 12203753"/>
              <a:gd name="connsiteY3102" fmla="*/ 4835743 h 6858000"/>
              <a:gd name="connsiteX3103" fmla="*/ 5416352 w 12203753"/>
              <a:gd name="connsiteY3103" fmla="*/ 4835743 h 6858000"/>
              <a:gd name="connsiteX3104" fmla="*/ 5416414 w 12203753"/>
              <a:gd name="connsiteY3104" fmla="*/ 4835743 h 6858000"/>
              <a:gd name="connsiteX3105" fmla="*/ 5416402 w 12203753"/>
              <a:gd name="connsiteY3105" fmla="*/ 4835766 h 6858000"/>
              <a:gd name="connsiteX3106" fmla="*/ 5196000 w 12203753"/>
              <a:gd name="connsiteY3106" fmla="*/ 4835743 h 6858000"/>
              <a:gd name="connsiteX3107" fmla="*/ 5218629 w 12203753"/>
              <a:gd name="connsiteY3107" fmla="*/ 4874943 h 6858000"/>
              <a:gd name="connsiteX3108" fmla="*/ 5122891 w 12203753"/>
              <a:gd name="connsiteY3108" fmla="*/ 4937472 h 6858000"/>
              <a:gd name="connsiteX3109" fmla="*/ 5020848 w 12203753"/>
              <a:gd name="connsiteY3109" fmla="*/ 4989102 h 6858000"/>
              <a:gd name="connsiteX3110" fmla="*/ 4998215 w 12203753"/>
              <a:gd name="connsiteY3110" fmla="*/ 4949901 h 6858000"/>
              <a:gd name="connsiteX3111" fmla="*/ 5093953 w 12203753"/>
              <a:gd name="connsiteY3111" fmla="*/ 4887372 h 6858000"/>
              <a:gd name="connsiteX3112" fmla="*/ 5196000 w 12203753"/>
              <a:gd name="connsiteY3112" fmla="*/ 4835743 h 6858000"/>
              <a:gd name="connsiteX3113" fmla="*/ 4625211 w 12203753"/>
              <a:gd name="connsiteY3113" fmla="*/ 4835743 h 6858000"/>
              <a:gd name="connsiteX3114" fmla="*/ 4625271 w 12203753"/>
              <a:gd name="connsiteY3114" fmla="*/ 4835743 h 6858000"/>
              <a:gd name="connsiteX3115" fmla="*/ 4625259 w 12203753"/>
              <a:gd name="connsiteY3115" fmla="*/ 4835766 h 6858000"/>
              <a:gd name="connsiteX3116" fmla="*/ 4404792 w 12203753"/>
              <a:gd name="connsiteY3116" fmla="*/ 4835743 h 6858000"/>
              <a:gd name="connsiteX3117" fmla="*/ 4427424 w 12203753"/>
              <a:gd name="connsiteY3117" fmla="*/ 4874943 h 6858000"/>
              <a:gd name="connsiteX3118" fmla="*/ 4331686 w 12203753"/>
              <a:gd name="connsiteY3118" fmla="*/ 4937472 h 6858000"/>
              <a:gd name="connsiteX3119" fmla="*/ 4229635 w 12203753"/>
              <a:gd name="connsiteY3119" fmla="*/ 4989102 h 6858000"/>
              <a:gd name="connsiteX3120" fmla="*/ 4207009 w 12203753"/>
              <a:gd name="connsiteY3120" fmla="*/ 4949901 h 6858000"/>
              <a:gd name="connsiteX3121" fmla="*/ 4207074 w 12203753"/>
              <a:gd name="connsiteY3121" fmla="*/ 4949901 h 6858000"/>
              <a:gd name="connsiteX3122" fmla="*/ 4302809 w 12203753"/>
              <a:gd name="connsiteY3122" fmla="*/ 4887372 h 6858000"/>
              <a:gd name="connsiteX3123" fmla="*/ 4404792 w 12203753"/>
              <a:gd name="connsiteY3123" fmla="*/ 4835743 h 6858000"/>
              <a:gd name="connsiteX3124" fmla="*/ 3834218 w 12203753"/>
              <a:gd name="connsiteY3124" fmla="*/ 4835743 h 6858000"/>
              <a:gd name="connsiteX3125" fmla="*/ 3834279 w 12203753"/>
              <a:gd name="connsiteY3125" fmla="*/ 4835743 h 6858000"/>
              <a:gd name="connsiteX3126" fmla="*/ 3834266 w 12203753"/>
              <a:gd name="connsiteY3126" fmla="*/ 4835766 h 6858000"/>
              <a:gd name="connsiteX3127" fmla="*/ 3613742 w 12203753"/>
              <a:gd name="connsiteY3127" fmla="*/ 4835743 h 6858000"/>
              <a:gd name="connsiteX3128" fmla="*/ 3636372 w 12203753"/>
              <a:gd name="connsiteY3128" fmla="*/ 4874943 h 6858000"/>
              <a:gd name="connsiteX3129" fmla="*/ 3540639 w 12203753"/>
              <a:gd name="connsiteY3129" fmla="*/ 4937472 h 6858000"/>
              <a:gd name="connsiteX3130" fmla="*/ 3438588 w 12203753"/>
              <a:gd name="connsiteY3130" fmla="*/ 4989102 h 6858000"/>
              <a:gd name="connsiteX3131" fmla="*/ 3415959 w 12203753"/>
              <a:gd name="connsiteY3131" fmla="*/ 4949901 h 6858000"/>
              <a:gd name="connsiteX3132" fmla="*/ 3416027 w 12203753"/>
              <a:gd name="connsiteY3132" fmla="*/ 4949901 h 6858000"/>
              <a:gd name="connsiteX3133" fmla="*/ 3511767 w 12203753"/>
              <a:gd name="connsiteY3133" fmla="*/ 4887372 h 6858000"/>
              <a:gd name="connsiteX3134" fmla="*/ 3613742 w 12203753"/>
              <a:gd name="connsiteY3134" fmla="*/ 4835743 h 6858000"/>
              <a:gd name="connsiteX3135" fmla="*/ 3043094 w 12203753"/>
              <a:gd name="connsiteY3135" fmla="*/ 4835743 h 6858000"/>
              <a:gd name="connsiteX3136" fmla="*/ 3043156 w 12203753"/>
              <a:gd name="connsiteY3136" fmla="*/ 4835743 h 6858000"/>
              <a:gd name="connsiteX3137" fmla="*/ 3043144 w 12203753"/>
              <a:gd name="connsiteY3137" fmla="*/ 4835766 h 6858000"/>
              <a:gd name="connsiteX3138" fmla="*/ 2822615 w 12203753"/>
              <a:gd name="connsiteY3138" fmla="*/ 4835743 h 6858000"/>
              <a:gd name="connsiteX3139" fmla="*/ 2845242 w 12203753"/>
              <a:gd name="connsiteY3139" fmla="*/ 4874943 h 6858000"/>
              <a:gd name="connsiteX3140" fmla="*/ 2749503 w 12203753"/>
              <a:gd name="connsiteY3140" fmla="*/ 4937472 h 6858000"/>
              <a:gd name="connsiteX3141" fmla="*/ 2647458 w 12203753"/>
              <a:gd name="connsiteY3141" fmla="*/ 4989102 h 6858000"/>
              <a:gd name="connsiteX3142" fmla="*/ 2624830 w 12203753"/>
              <a:gd name="connsiteY3142" fmla="*/ 4949901 h 6858000"/>
              <a:gd name="connsiteX3143" fmla="*/ 2624892 w 12203753"/>
              <a:gd name="connsiteY3143" fmla="*/ 4949901 h 6858000"/>
              <a:gd name="connsiteX3144" fmla="*/ 2720633 w 12203753"/>
              <a:gd name="connsiteY3144" fmla="*/ 4887372 h 6858000"/>
              <a:gd name="connsiteX3145" fmla="*/ 2822615 w 12203753"/>
              <a:gd name="connsiteY3145" fmla="*/ 4835743 h 6858000"/>
              <a:gd name="connsiteX3146" fmla="*/ 2251951 w 12203753"/>
              <a:gd name="connsiteY3146" fmla="*/ 4835743 h 6858000"/>
              <a:gd name="connsiteX3147" fmla="*/ 2252012 w 12203753"/>
              <a:gd name="connsiteY3147" fmla="*/ 4835743 h 6858000"/>
              <a:gd name="connsiteX3148" fmla="*/ 2252000 w 12203753"/>
              <a:gd name="connsiteY3148" fmla="*/ 4835766 h 6858000"/>
              <a:gd name="connsiteX3149" fmla="*/ 2031482 w 12203753"/>
              <a:gd name="connsiteY3149" fmla="*/ 4835743 h 6858000"/>
              <a:gd name="connsiteX3150" fmla="*/ 2054113 w 12203753"/>
              <a:gd name="connsiteY3150" fmla="*/ 4874943 h 6858000"/>
              <a:gd name="connsiteX3151" fmla="*/ 1958376 w 12203753"/>
              <a:gd name="connsiteY3151" fmla="*/ 4937472 h 6858000"/>
              <a:gd name="connsiteX3152" fmla="*/ 1856328 w 12203753"/>
              <a:gd name="connsiteY3152" fmla="*/ 4989102 h 6858000"/>
              <a:gd name="connsiteX3153" fmla="*/ 1833699 w 12203753"/>
              <a:gd name="connsiteY3153" fmla="*/ 4949901 h 6858000"/>
              <a:gd name="connsiteX3154" fmla="*/ 1833765 w 12203753"/>
              <a:gd name="connsiteY3154" fmla="*/ 4949901 h 6858000"/>
              <a:gd name="connsiteX3155" fmla="*/ 1929500 w 12203753"/>
              <a:gd name="connsiteY3155" fmla="*/ 4887372 h 6858000"/>
              <a:gd name="connsiteX3156" fmla="*/ 2031482 w 12203753"/>
              <a:gd name="connsiteY3156" fmla="*/ 4835743 h 6858000"/>
              <a:gd name="connsiteX3157" fmla="*/ 1460821 w 12203753"/>
              <a:gd name="connsiteY3157" fmla="*/ 4835743 h 6858000"/>
              <a:gd name="connsiteX3158" fmla="*/ 1460890 w 12203753"/>
              <a:gd name="connsiteY3158" fmla="*/ 4835743 h 6858000"/>
              <a:gd name="connsiteX3159" fmla="*/ 1460873 w 12203753"/>
              <a:gd name="connsiteY3159" fmla="*/ 4835766 h 6858000"/>
              <a:gd name="connsiteX3160" fmla="*/ 1240411 w 12203753"/>
              <a:gd name="connsiteY3160" fmla="*/ 4835743 h 6858000"/>
              <a:gd name="connsiteX3161" fmla="*/ 1263039 w 12203753"/>
              <a:gd name="connsiteY3161" fmla="*/ 4874943 h 6858000"/>
              <a:gd name="connsiteX3162" fmla="*/ 1167301 w 12203753"/>
              <a:gd name="connsiteY3162" fmla="*/ 4937472 h 6858000"/>
              <a:gd name="connsiteX3163" fmla="*/ 1065253 w 12203753"/>
              <a:gd name="connsiteY3163" fmla="*/ 4989102 h 6858000"/>
              <a:gd name="connsiteX3164" fmla="*/ 1042617 w 12203753"/>
              <a:gd name="connsiteY3164" fmla="*/ 4949901 h 6858000"/>
              <a:gd name="connsiteX3165" fmla="*/ 1042681 w 12203753"/>
              <a:gd name="connsiteY3165" fmla="*/ 4949901 h 6858000"/>
              <a:gd name="connsiteX3166" fmla="*/ 1138424 w 12203753"/>
              <a:gd name="connsiteY3166" fmla="*/ 4887372 h 6858000"/>
              <a:gd name="connsiteX3167" fmla="*/ 1240411 w 12203753"/>
              <a:gd name="connsiteY3167" fmla="*/ 4835743 h 6858000"/>
              <a:gd name="connsiteX3168" fmla="*/ 669744 w 12203753"/>
              <a:gd name="connsiteY3168" fmla="*/ 4835743 h 6858000"/>
              <a:gd name="connsiteX3169" fmla="*/ 669808 w 12203753"/>
              <a:gd name="connsiteY3169" fmla="*/ 4835743 h 6858000"/>
              <a:gd name="connsiteX3170" fmla="*/ 669795 w 12203753"/>
              <a:gd name="connsiteY3170" fmla="*/ 4835766 h 6858000"/>
              <a:gd name="connsiteX3171" fmla="*/ 449268 w 12203753"/>
              <a:gd name="connsiteY3171" fmla="*/ 4835743 h 6858000"/>
              <a:gd name="connsiteX3172" fmla="*/ 471896 w 12203753"/>
              <a:gd name="connsiteY3172" fmla="*/ 4874943 h 6858000"/>
              <a:gd name="connsiteX3173" fmla="*/ 376162 w 12203753"/>
              <a:gd name="connsiteY3173" fmla="*/ 4937472 h 6858000"/>
              <a:gd name="connsiteX3174" fmla="*/ 274116 w 12203753"/>
              <a:gd name="connsiteY3174" fmla="*/ 4989102 h 6858000"/>
              <a:gd name="connsiteX3175" fmla="*/ 251487 w 12203753"/>
              <a:gd name="connsiteY3175" fmla="*/ 4949901 h 6858000"/>
              <a:gd name="connsiteX3176" fmla="*/ 251551 w 12203753"/>
              <a:gd name="connsiteY3176" fmla="*/ 4949901 h 6858000"/>
              <a:gd name="connsiteX3177" fmla="*/ 347288 w 12203753"/>
              <a:gd name="connsiteY3177" fmla="*/ 4887372 h 6858000"/>
              <a:gd name="connsiteX3178" fmla="*/ 449268 w 12203753"/>
              <a:gd name="connsiteY3178" fmla="*/ 4835743 h 6858000"/>
              <a:gd name="connsiteX3179" fmla="*/ 12008079 w 12203753"/>
              <a:gd name="connsiteY3179" fmla="*/ 4684041 h 6858000"/>
              <a:gd name="connsiteX3180" fmla="*/ 12053335 w 12203753"/>
              <a:gd name="connsiteY3180" fmla="*/ 4684041 h 6858000"/>
              <a:gd name="connsiteX3181" fmla="*/ 12059581 w 12203753"/>
              <a:gd name="connsiteY3181" fmla="*/ 4798263 h 6858000"/>
              <a:gd name="connsiteX3182" fmla="*/ 12053335 w 12203753"/>
              <a:gd name="connsiteY3182" fmla="*/ 4912421 h 6858000"/>
              <a:gd name="connsiteX3183" fmla="*/ 12008079 w 12203753"/>
              <a:gd name="connsiteY3183" fmla="*/ 4912421 h 6858000"/>
              <a:gd name="connsiteX3184" fmla="*/ 12001833 w 12203753"/>
              <a:gd name="connsiteY3184" fmla="*/ 4798263 h 6858000"/>
              <a:gd name="connsiteX3185" fmla="*/ 12008079 w 12203753"/>
              <a:gd name="connsiteY3185" fmla="*/ 4684041 h 6858000"/>
              <a:gd name="connsiteX3186" fmla="*/ 11216938 w 12203753"/>
              <a:gd name="connsiteY3186" fmla="*/ 4684041 h 6858000"/>
              <a:gd name="connsiteX3187" fmla="*/ 11262194 w 12203753"/>
              <a:gd name="connsiteY3187" fmla="*/ 4684041 h 6858000"/>
              <a:gd name="connsiteX3188" fmla="*/ 11268504 w 12203753"/>
              <a:gd name="connsiteY3188" fmla="*/ 4798263 h 6858000"/>
              <a:gd name="connsiteX3189" fmla="*/ 11262194 w 12203753"/>
              <a:gd name="connsiteY3189" fmla="*/ 4912421 h 6858000"/>
              <a:gd name="connsiteX3190" fmla="*/ 11216938 w 12203753"/>
              <a:gd name="connsiteY3190" fmla="*/ 4912421 h 6858000"/>
              <a:gd name="connsiteX3191" fmla="*/ 11210692 w 12203753"/>
              <a:gd name="connsiteY3191" fmla="*/ 4798263 h 6858000"/>
              <a:gd name="connsiteX3192" fmla="*/ 11216938 w 12203753"/>
              <a:gd name="connsiteY3192" fmla="*/ 4684041 h 6858000"/>
              <a:gd name="connsiteX3193" fmla="*/ 10425796 w 12203753"/>
              <a:gd name="connsiteY3193" fmla="*/ 4684041 h 6858000"/>
              <a:gd name="connsiteX3194" fmla="*/ 10471052 w 12203753"/>
              <a:gd name="connsiteY3194" fmla="*/ 4684041 h 6858000"/>
              <a:gd name="connsiteX3195" fmla="*/ 10477362 w 12203753"/>
              <a:gd name="connsiteY3195" fmla="*/ 4798263 h 6858000"/>
              <a:gd name="connsiteX3196" fmla="*/ 10471052 w 12203753"/>
              <a:gd name="connsiteY3196" fmla="*/ 4912421 h 6858000"/>
              <a:gd name="connsiteX3197" fmla="*/ 10425796 w 12203753"/>
              <a:gd name="connsiteY3197" fmla="*/ 4912421 h 6858000"/>
              <a:gd name="connsiteX3198" fmla="*/ 10419550 w 12203753"/>
              <a:gd name="connsiteY3198" fmla="*/ 4798263 h 6858000"/>
              <a:gd name="connsiteX3199" fmla="*/ 10425796 w 12203753"/>
              <a:gd name="connsiteY3199" fmla="*/ 4684041 h 6858000"/>
              <a:gd name="connsiteX3200" fmla="*/ 9634719 w 12203753"/>
              <a:gd name="connsiteY3200" fmla="*/ 4684041 h 6858000"/>
              <a:gd name="connsiteX3201" fmla="*/ 9679910 w 12203753"/>
              <a:gd name="connsiteY3201" fmla="*/ 4684041 h 6858000"/>
              <a:gd name="connsiteX3202" fmla="*/ 9686221 w 12203753"/>
              <a:gd name="connsiteY3202" fmla="*/ 4798263 h 6858000"/>
              <a:gd name="connsiteX3203" fmla="*/ 9679910 w 12203753"/>
              <a:gd name="connsiteY3203" fmla="*/ 4912421 h 6858000"/>
              <a:gd name="connsiteX3204" fmla="*/ 9634719 w 12203753"/>
              <a:gd name="connsiteY3204" fmla="*/ 4912421 h 6858000"/>
              <a:gd name="connsiteX3205" fmla="*/ 9628408 w 12203753"/>
              <a:gd name="connsiteY3205" fmla="*/ 4798263 h 6858000"/>
              <a:gd name="connsiteX3206" fmla="*/ 9634719 w 12203753"/>
              <a:gd name="connsiteY3206" fmla="*/ 4684041 h 6858000"/>
              <a:gd name="connsiteX3207" fmla="*/ 8843577 w 12203753"/>
              <a:gd name="connsiteY3207" fmla="*/ 4684041 h 6858000"/>
              <a:gd name="connsiteX3208" fmla="*/ 8888832 w 12203753"/>
              <a:gd name="connsiteY3208" fmla="*/ 4684041 h 6858000"/>
              <a:gd name="connsiteX3209" fmla="*/ 8895079 w 12203753"/>
              <a:gd name="connsiteY3209" fmla="*/ 4798263 h 6858000"/>
              <a:gd name="connsiteX3210" fmla="*/ 8888832 w 12203753"/>
              <a:gd name="connsiteY3210" fmla="*/ 4912421 h 6858000"/>
              <a:gd name="connsiteX3211" fmla="*/ 8843577 w 12203753"/>
              <a:gd name="connsiteY3211" fmla="*/ 4912421 h 6858000"/>
              <a:gd name="connsiteX3212" fmla="*/ 8837330 w 12203753"/>
              <a:gd name="connsiteY3212" fmla="*/ 4798263 h 6858000"/>
              <a:gd name="connsiteX3213" fmla="*/ 8843577 w 12203753"/>
              <a:gd name="connsiteY3213" fmla="*/ 4684041 h 6858000"/>
              <a:gd name="connsiteX3214" fmla="*/ 8052435 w 12203753"/>
              <a:gd name="connsiteY3214" fmla="*/ 4684041 h 6858000"/>
              <a:gd name="connsiteX3215" fmla="*/ 8097691 w 12203753"/>
              <a:gd name="connsiteY3215" fmla="*/ 4684041 h 6858000"/>
              <a:gd name="connsiteX3216" fmla="*/ 8103938 w 12203753"/>
              <a:gd name="connsiteY3216" fmla="*/ 4798263 h 6858000"/>
              <a:gd name="connsiteX3217" fmla="*/ 8097691 w 12203753"/>
              <a:gd name="connsiteY3217" fmla="*/ 4912421 h 6858000"/>
              <a:gd name="connsiteX3218" fmla="*/ 8052435 w 12203753"/>
              <a:gd name="connsiteY3218" fmla="*/ 4912421 h 6858000"/>
              <a:gd name="connsiteX3219" fmla="*/ 8046189 w 12203753"/>
              <a:gd name="connsiteY3219" fmla="*/ 4798263 h 6858000"/>
              <a:gd name="connsiteX3220" fmla="*/ 8052435 w 12203753"/>
              <a:gd name="connsiteY3220" fmla="*/ 4684041 h 6858000"/>
              <a:gd name="connsiteX3221" fmla="*/ 7261293 w 12203753"/>
              <a:gd name="connsiteY3221" fmla="*/ 4684041 h 6858000"/>
              <a:gd name="connsiteX3222" fmla="*/ 7306549 w 12203753"/>
              <a:gd name="connsiteY3222" fmla="*/ 4684041 h 6858000"/>
              <a:gd name="connsiteX3223" fmla="*/ 7312860 w 12203753"/>
              <a:gd name="connsiteY3223" fmla="*/ 4798263 h 6858000"/>
              <a:gd name="connsiteX3224" fmla="*/ 7306549 w 12203753"/>
              <a:gd name="connsiteY3224" fmla="*/ 4912421 h 6858000"/>
              <a:gd name="connsiteX3225" fmla="*/ 7261293 w 12203753"/>
              <a:gd name="connsiteY3225" fmla="*/ 4912421 h 6858000"/>
              <a:gd name="connsiteX3226" fmla="*/ 7255047 w 12203753"/>
              <a:gd name="connsiteY3226" fmla="*/ 4798263 h 6858000"/>
              <a:gd name="connsiteX3227" fmla="*/ 7261293 w 12203753"/>
              <a:gd name="connsiteY3227" fmla="*/ 4684041 h 6858000"/>
              <a:gd name="connsiteX3228" fmla="*/ 6470217 w 12203753"/>
              <a:gd name="connsiteY3228" fmla="*/ 4684041 h 6858000"/>
              <a:gd name="connsiteX3229" fmla="*/ 6515408 w 12203753"/>
              <a:gd name="connsiteY3229" fmla="*/ 4684041 h 6858000"/>
              <a:gd name="connsiteX3230" fmla="*/ 6521719 w 12203753"/>
              <a:gd name="connsiteY3230" fmla="*/ 4798263 h 6858000"/>
              <a:gd name="connsiteX3231" fmla="*/ 6515408 w 12203753"/>
              <a:gd name="connsiteY3231" fmla="*/ 4912421 h 6858000"/>
              <a:gd name="connsiteX3232" fmla="*/ 6470217 w 12203753"/>
              <a:gd name="connsiteY3232" fmla="*/ 4912421 h 6858000"/>
              <a:gd name="connsiteX3233" fmla="*/ 6463906 w 12203753"/>
              <a:gd name="connsiteY3233" fmla="*/ 4798263 h 6858000"/>
              <a:gd name="connsiteX3234" fmla="*/ 6470217 w 12203753"/>
              <a:gd name="connsiteY3234" fmla="*/ 4684041 h 6858000"/>
              <a:gd name="connsiteX3235" fmla="*/ 5679084 w 12203753"/>
              <a:gd name="connsiteY3235" fmla="*/ 4684041 h 6858000"/>
              <a:gd name="connsiteX3236" fmla="*/ 5724338 w 12203753"/>
              <a:gd name="connsiteY3236" fmla="*/ 4684041 h 6858000"/>
              <a:gd name="connsiteX3237" fmla="*/ 5730645 w 12203753"/>
              <a:gd name="connsiteY3237" fmla="*/ 4798263 h 6858000"/>
              <a:gd name="connsiteX3238" fmla="*/ 5724338 w 12203753"/>
              <a:gd name="connsiteY3238" fmla="*/ 4912421 h 6858000"/>
              <a:gd name="connsiteX3239" fmla="*/ 5679084 w 12203753"/>
              <a:gd name="connsiteY3239" fmla="*/ 4912421 h 6858000"/>
              <a:gd name="connsiteX3240" fmla="*/ 5672835 w 12203753"/>
              <a:gd name="connsiteY3240" fmla="*/ 4798263 h 6858000"/>
              <a:gd name="connsiteX3241" fmla="*/ 5679084 w 12203753"/>
              <a:gd name="connsiteY3241" fmla="*/ 4684041 h 6858000"/>
              <a:gd name="connsiteX3242" fmla="*/ 4887944 w 12203753"/>
              <a:gd name="connsiteY3242" fmla="*/ 4684041 h 6858000"/>
              <a:gd name="connsiteX3243" fmla="*/ 4933198 w 12203753"/>
              <a:gd name="connsiteY3243" fmla="*/ 4684041 h 6858000"/>
              <a:gd name="connsiteX3244" fmla="*/ 4939507 w 12203753"/>
              <a:gd name="connsiteY3244" fmla="*/ 4798263 h 6858000"/>
              <a:gd name="connsiteX3245" fmla="*/ 4933198 w 12203753"/>
              <a:gd name="connsiteY3245" fmla="*/ 4912421 h 6858000"/>
              <a:gd name="connsiteX3246" fmla="*/ 4887944 w 12203753"/>
              <a:gd name="connsiteY3246" fmla="*/ 4912421 h 6858000"/>
              <a:gd name="connsiteX3247" fmla="*/ 4881632 w 12203753"/>
              <a:gd name="connsiteY3247" fmla="*/ 4798263 h 6858000"/>
              <a:gd name="connsiteX3248" fmla="*/ 4887944 w 12203753"/>
              <a:gd name="connsiteY3248" fmla="*/ 4684041 h 6858000"/>
              <a:gd name="connsiteX3249" fmla="*/ 4096880 w 12203753"/>
              <a:gd name="connsiteY3249" fmla="*/ 4684041 h 6858000"/>
              <a:gd name="connsiteX3250" fmla="*/ 4142136 w 12203753"/>
              <a:gd name="connsiteY3250" fmla="*/ 4684041 h 6858000"/>
              <a:gd name="connsiteX3251" fmla="*/ 4148446 w 12203753"/>
              <a:gd name="connsiteY3251" fmla="*/ 4798263 h 6858000"/>
              <a:gd name="connsiteX3252" fmla="*/ 4142136 w 12203753"/>
              <a:gd name="connsiteY3252" fmla="*/ 4912421 h 6858000"/>
              <a:gd name="connsiteX3253" fmla="*/ 4096880 w 12203753"/>
              <a:gd name="connsiteY3253" fmla="*/ 4912421 h 6858000"/>
              <a:gd name="connsiteX3254" fmla="*/ 4090633 w 12203753"/>
              <a:gd name="connsiteY3254" fmla="*/ 4798263 h 6858000"/>
              <a:gd name="connsiteX3255" fmla="*/ 4096880 w 12203753"/>
              <a:gd name="connsiteY3255" fmla="*/ 4684041 h 6858000"/>
              <a:gd name="connsiteX3256" fmla="*/ 3305820 w 12203753"/>
              <a:gd name="connsiteY3256" fmla="*/ 4684041 h 6858000"/>
              <a:gd name="connsiteX3257" fmla="*/ 3351078 w 12203753"/>
              <a:gd name="connsiteY3257" fmla="*/ 4684041 h 6858000"/>
              <a:gd name="connsiteX3258" fmla="*/ 3357385 w 12203753"/>
              <a:gd name="connsiteY3258" fmla="*/ 4798263 h 6858000"/>
              <a:gd name="connsiteX3259" fmla="*/ 3351078 w 12203753"/>
              <a:gd name="connsiteY3259" fmla="*/ 4912421 h 6858000"/>
              <a:gd name="connsiteX3260" fmla="*/ 3305820 w 12203753"/>
              <a:gd name="connsiteY3260" fmla="*/ 4912421 h 6858000"/>
              <a:gd name="connsiteX3261" fmla="*/ 3299575 w 12203753"/>
              <a:gd name="connsiteY3261" fmla="*/ 4798263 h 6858000"/>
              <a:gd name="connsiteX3262" fmla="*/ 3305820 w 12203753"/>
              <a:gd name="connsiteY3262" fmla="*/ 4684041 h 6858000"/>
              <a:gd name="connsiteX3263" fmla="*/ 2514689 w 12203753"/>
              <a:gd name="connsiteY3263" fmla="*/ 4684041 h 6858000"/>
              <a:gd name="connsiteX3264" fmla="*/ 2559944 w 12203753"/>
              <a:gd name="connsiteY3264" fmla="*/ 4684041 h 6858000"/>
              <a:gd name="connsiteX3265" fmla="*/ 2566255 w 12203753"/>
              <a:gd name="connsiteY3265" fmla="*/ 4798263 h 6858000"/>
              <a:gd name="connsiteX3266" fmla="*/ 2559944 w 12203753"/>
              <a:gd name="connsiteY3266" fmla="*/ 4912421 h 6858000"/>
              <a:gd name="connsiteX3267" fmla="*/ 2514689 w 12203753"/>
              <a:gd name="connsiteY3267" fmla="*/ 4912421 h 6858000"/>
              <a:gd name="connsiteX3268" fmla="*/ 2508380 w 12203753"/>
              <a:gd name="connsiteY3268" fmla="*/ 4798263 h 6858000"/>
              <a:gd name="connsiteX3269" fmla="*/ 2514689 w 12203753"/>
              <a:gd name="connsiteY3269" fmla="*/ 4684041 h 6858000"/>
              <a:gd name="connsiteX3270" fmla="*/ 1723556 w 12203753"/>
              <a:gd name="connsiteY3270" fmla="*/ 4684041 h 6858000"/>
              <a:gd name="connsiteX3271" fmla="*/ 1768814 w 12203753"/>
              <a:gd name="connsiteY3271" fmla="*/ 4684041 h 6858000"/>
              <a:gd name="connsiteX3272" fmla="*/ 1775124 w 12203753"/>
              <a:gd name="connsiteY3272" fmla="*/ 4798263 h 6858000"/>
              <a:gd name="connsiteX3273" fmla="*/ 1768814 w 12203753"/>
              <a:gd name="connsiteY3273" fmla="*/ 4912421 h 6858000"/>
              <a:gd name="connsiteX3274" fmla="*/ 1723556 w 12203753"/>
              <a:gd name="connsiteY3274" fmla="*/ 4912421 h 6858000"/>
              <a:gd name="connsiteX3275" fmla="*/ 1717310 w 12203753"/>
              <a:gd name="connsiteY3275" fmla="*/ 4798263 h 6858000"/>
              <a:gd name="connsiteX3276" fmla="*/ 1723556 w 12203753"/>
              <a:gd name="connsiteY3276" fmla="*/ 4684041 h 6858000"/>
              <a:gd name="connsiteX3277" fmla="*/ 932414 w 12203753"/>
              <a:gd name="connsiteY3277" fmla="*/ 4684041 h 6858000"/>
              <a:gd name="connsiteX3278" fmla="*/ 977669 w 12203753"/>
              <a:gd name="connsiteY3278" fmla="*/ 4684041 h 6858000"/>
              <a:gd name="connsiteX3279" fmla="*/ 983979 w 12203753"/>
              <a:gd name="connsiteY3279" fmla="*/ 4798263 h 6858000"/>
              <a:gd name="connsiteX3280" fmla="*/ 977669 w 12203753"/>
              <a:gd name="connsiteY3280" fmla="*/ 4912421 h 6858000"/>
              <a:gd name="connsiteX3281" fmla="*/ 932414 w 12203753"/>
              <a:gd name="connsiteY3281" fmla="*/ 4912421 h 6858000"/>
              <a:gd name="connsiteX3282" fmla="*/ 926104 w 12203753"/>
              <a:gd name="connsiteY3282" fmla="*/ 4798263 h 6858000"/>
              <a:gd name="connsiteX3283" fmla="*/ 932414 w 12203753"/>
              <a:gd name="connsiteY3283" fmla="*/ 4684041 h 6858000"/>
              <a:gd name="connsiteX3284" fmla="*/ 141346 w 12203753"/>
              <a:gd name="connsiteY3284" fmla="*/ 4684041 h 6858000"/>
              <a:gd name="connsiteX3285" fmla="*/ 186600 w 12203753"/>
              <a:gd name="connsiteY3285" fmla="*/ 4684041 h 6858000"/>
              <a:gd name="connsiteX3286" fmla="*/ 192910 w 12203753"/>
              <a:gd name="connsiteY3286" fmla="*/ 4798263 h 6858000"/>
              <a:gd name="connsiteX3287" fmla="*/ 186600 w 12203753"/>
              <a:gd name="connsiteY3287" fmla="*/ 4912421 h 6858000"/>
              <a:gd name="connsiteX3288" fmla="*/ 141346 w 12203753"/>
              <a:gd name="connsiteY3288" fmla="*/ 4912421 h 6858000"/>
              <a:gd name="connsiteX3289" fmla="*/ 135099 w 12203753"/>
              <a:gd name="connsiteY3289" fmla="*/ 4798263 h 6858000"/>
              <a:gd name="connsiteX3290" fmla="*/ 141346 w 12203753"/>
              <a:gd name="connsiteY3290" fmla="*/ 4684041 h 6858000"/>
              <a:gd name="connsiteX3291" fmla="*/ 11920501 w 12203753"/>
              <a:gd name="connsiteY3291" fmla="*/ 4607426 h 6858000"/>
              <a:gd name="connsiteX3292" fmla="*/ 11943128 w 12203753"/>
              <a:gd name="connsiteY3292" fmla="*/ 4646626 h 6858000"/>
              <a:gd name="connsiteX3293" fmla="*/ 11847390 w 12203753"/>
              <a:gd name="connsiteY3293" fmla="*/ 4709155 h 6858000"/>
              <a:gd name="connsiteX3294" fmla="*/ 11745343 w 12203753"/>
              <a:gd name="connsiteY3294" fmla="*/ 4760848 h 6858000"/>
              <a:gd name="connsiteX3295" fmla="*/ 11722715 w 12203753"/>
              <a:gd name="connsiteY3295" fmla="*/ 4721648 h 6858000"/>
              <a:gd name="connsiteX3296" fmla="*/ 11722715 w 12203753"/>
              <a:gd name="connsiteY3296" fmla="*/ 4721584 h 6858000"/>
              <a:gd name="connsiteX3297" fmla="*/ 11818516 w 12203753"/>
              <a:gd name="connsiteY3297" fmla="*/ 4659055 h 6858000"/>
              <a:gd name="connsiteX3298" fmla="*/ 11920501 w 12203753"/>
              <a:gd name="connsiteY3298" fmla="*/ 4607426 h 6858000"/>
              <a:gd name="connsiteX3299" fmla="*/ 11129360 w 12203753"/>
              <a:gd name="connsiteY3299" fmla="*/ 4607426 h 6858000"/>
              <a:gd name="connsiteX3300" fmla="*/ 11151987 w 12203753"/>
              <a:gd name="connsiteY3300" fmla="*/ 4646626 h 6858000"/>
              <a:gd name="connsiteX3301" fmla="*/ 11056249 w 12203753"/>
              <a:gd name="connsiteY3301" fmla="*/ 4709155 h 6858000"/>
              <a:gd name="connsiteX3302" fmla="*/ 10954265 w 12203753"/>
              <a:gd name="connsiteY3302" fmla="*/ 4760848 h 6858000"/>
              <a:gd name="connsiteX3303" fmla="*/ 10931638 w 12203753"/>
              <a:gd name="connsiteY3303" fmla="*/ 4721648 h 6858000"/>
              <a:gd name="connsiteX3304" fmla="*/ 10931638 w 12203753"/>
              <a:gd name="connsiteY3304" fmla="*/ 4721584 h 6858000"/>
              <a:gd name="connsiteX3305" fmla="*/ 11027376 w 12203753"/>
              <a:gd name="connsiteY3305" fmla="*/ 4659055 h 6858000"/>
              <a:gd name="connsiteX3306" fmla="*/ 11129360 w 12203753"/>
              <a:gd name="connsiteY3306" fmla="*/ 4607426 h 6858000"/>
              <a:gd name="connsiteX3307" fmla="*/ 10338218 w 12203753"/>
              <a:gd name="connsiteY3307" fmla="*/ 4607426 h 6858000"/>
              <a:gd name="connsiteX3308" fmla="*/ 10360845 w 12203753"/>
              <a:gd name="connsiteY3308" fmla="*/ 4646626 h 6858000"/>
              <a:gd name="connsiteX3309" fmla="*/ 10265107 w 12203753"/>
              <a:gd name="connsiteY3309" fmla="*/ 4709155 h 6858000"/>
              <a:gd name="connsiteX3310" fmla="*/ 10163123 w 12203753"/>
              <a:gd name="connsiteY3310" fmla="*/ 4760848 h 6858000"/>
              <a:gd name="connsiteX3311" fmla="*/ 10140496 w 12203753"/>
              <a:gd name="connsiteY3311" fmla="*/ 4721648 h 6858000"/>
              <a:gd name="connsiteX3312" fmla="*/ 10140496 w 12203753"/>
              <a:gd name="connsiteY3312" fmla="*/ 4721584 h 6858000"/>
              <a:gd name="connsiteX3313" fmla="*/ 10236234 w 12203753"/>
              <a:gd name="connsiteY3313" fmla="*/ 4659055 h 6858000"/>
              <a:gd name="connsiteX3314" fmla="*/ 10338218 w 12203753"/>
              <a:gd name="connsiteY3314" fmla="*/ 4607426 h 6858000"/>
              <a:gd name="connsiteX3315" fmla="*/ 9547140 w 12203753"/>
              <a:gd name="connsiteY3315" fmla="*/ 4607426 h 6858000"/>
              <a:gd name="connsiteX3316" fmla="*/ 9569768 w 12203753"/>
              <a:gd name="connsiteY3316" fmla="*/ 4646626 h 6858000"/>
              <a:gd name="connsiteX3317" fmla="*/ 9474030 w 12203753"/>
              <a:gd name="connsiteY3317" fmla="*/ 4709155 h 6858000"/>
              <a:gd name="connsiteX3318" fmla="*/ 9371982 w 12203753"/>
              <a:gd name="connsiteY3318" fmla="*/ 4760848 h 6858000"/>
              <a:gd name="connsiteX3319" fmla="*/ 9349355 w 12203753"/>
              <a:gd name="connsiteY3319" fmla="*/ 4721648 h 6858000"/>
              <a:gd name="connsiteX3320" fmla="*/ 9349355 w 12203753"/>
              <a:gd name="connsiteY3320" fmla="*/ 4721584 h 6858000"/>
              <a:gd name="connsiteX3321" fmla="*/ 9445093 w 12203753"/>
              <a:gd name="connsiteY3321" fmla="*/ 4659055 h 6858000"/>
              <a:gd name="connsiteX3322" fmla="*/ 9547140 w 12203753"/>
              <a:gd name="connsiteY3322" fmla="*/ 4607426 h 6858000"/>
              <a:gd name="connsiteX3323" fmla="*/ 8755998 w 12203753"/>
              <a:gd name="connsiteY3323" fmla="*/ 4607426 h 6858000"/>
              <a:gd name="connsiteX3324" fmla="*/ 8778626 w 12203753"/>
              <a:gd name="connsiteY3324" fmla="*/ 4646626 h 6858000"/>
              <a:gd name="connsiteX3325" fmla="*/ 8682888 w 12203753"/>
              <a:gd name="connsiteY3325" fmla="*/ 4709155 h 6858000"/>
              <a:gd name="connsiteX3326" fmla="*/ 8580840 w 12203753"/>
              <a:gd name="connsiteY3326" fmla="*/ 4760848 h 6858000"/>
              <a:gd name="connsiteX3327" fmla="*/ 8558213 w 12203753"/>
              <a:gd name="connsiteY3327" fmla="*/ 4721648 h 6858000"/>
              <a:gd name="connsiteX3328" fmla="*/ 8558213 w 12203753"/>
              <a:gd name="connsiteY3328" fmla="*/ 4721584 h 6858000"/>
              <a:gd name="connsiteX3329" fmla="*/ 8654014 w 12203753"/>
              <a:gd name="connsiteY3329" fmla="*/ 4659055 h 6858000"/>
              <a:gd name="connsiteX3330" fmla="*/ 8755998 w 12203753"/>
              <a:gd name="connsiteY3330" fmla="*/ 4607426 h 6858000"/>
              <a:gd name="connsiteX3331" fmla="*/ 7964857 w 12203753"/>
              <a:gd name="connsiteY3331" fmla="*/ 4607426 h 6858000"/>
              <a:gd name="connsiteX3332" fmla="*/ 7987485 w 12203753"/>
              <a:gd name="connsiteY3332" fmla="*/ 4646626 h 6858000"/>
              <a:gd name="connsiteX3333" fmla="*/ 7891747 w 12203753"/>
              <a:gd name="connsiteY3333" fmla="*/ 4709155 h 6858000"/>
              <a:gd name="connsiteX3334" fmla="*/ 7789699 w 12203753"/>
              <a:gd name="connsiteY3334" fmla="*/ 4760848 h 6858000"/>
              <a:gd name="connsiteX3335" fmla="*/ 7767072 w 12203753"/>
              <a:gd name="connsiteY3335" fmla="*/ 4721648 h 6858000"/>
              <a:gd name="connsiteX3336" fmla="*/ 7767072 w 12203753"/>
              <a:gd name="connsiteY3336" fmla="*/ 4721584 h 6858000"/>
              <a:gd name="connsiteX3337" fmla="*/ 7862873 w 12203753"/>
              <a:gd name="connsiteY3337" fmla="*/ 4659055 h 6858000"/>
              <a:gd name="connsiteX3338" fmla="*/ 7964857 w 12203753"/>
              <a:gd name="connsiteY3338" fmla="*/ 4607426 h 6858000"/>
              <a:gd name="connsiteX3339" fmla="*/ 7173716 w 12203753"/>
              <a:gd name="connsiteY3339" fmla="*/ 4607426 h 6858000"/>
              <a:gd name="connsiteX3340" fmla="*/ 7196344 w 12203753"/>
              <a:gd name="connsiteY3340" fmla="*/ 4646626 h 6858000"/>
              <a:gd name="connsiteX3341" fmla="*/ 7100606 w 12203753"/>
              <a:gd name="connsiteY3341" fmla="*/ 4709155 h 6858000"/>
              <a:gd name="connsiteX3342" fmla="*/ 6998558 w 12203753"/>
              <a:gd name="connsiteY3342" fmla="*/ 4760848 h 6858000"/>
              <a:gd name="connsiteX3343" fmla="*/ 6975995 w 12203753"/>
              <a:gd name="connsiteY3343" fmla="*/ 4721648 h 6858000"/>
              <a:gd name="connsiteX3344" fmla="*/ 6975995 w 12203753"/>
              <a:gd name="connsiteY3344" fmla="*/ 4721584 h 6858000"/>
              <a:gd name="connsiteX3345" fmla="*/ 7071731 w 12203753"/>
              <a:gd name="connsiteY3345" fmla="*/ 4659055 h 6858000"/>
              <a:gd name="connsiteX3346" fmla="*/ 7173716 w 12203753"/>
              <a:gd name="connsiteY3346" fmla="*/ 4607426 h 6858000"/>
              <a:gd name="connsiteX3347" fmla="*/ 6382638 w 12203753"/>
              <a:gd name="connsiteY3347" fmla="*/ 4607426 h 6858000"/>
              <a:gd name="connsiteX3348" fmla="*/ 6405201 w 12203753"/>
              <a:gd name="connsiteY3348" fmla="*/ 4646626 h 6858000"/>
              <a:gd name="connsiteX3349" fmla="*/ 6309528 w 12203753"/>
              <a:gd name="connsiteY3349" fmla="*/ 4709155 h 6858000"/>
              <a:gd name="connsiteX3350" fmla="*/ 6207480 w 12203753"/>
              <a:gd name="connsiteY3350" fmla="*/ 4760848 h 6858000"/>
              <a:gd name="connsiteX3351" fmla="*/ 6184852 w 12203753"/>
              <a:gd name="connsiteY3351" fmla="*/ 4721648 h 6858000"/>
              <a:gd name="connsiteX3352" fmla="*/ 6184852 w 12203753"/>
              <a:gd name="connsiteY3352" fmla="*/ 4721584 h 6858000"/>
              <a:gd name="connsiteX3353" fmla="*/ 6280590 w 12203753"/>
              <a:gd name="connsiteY3353" fmla="*/ 4659055 h 6858000"/>
              <a:gd name="connsiteX3354" fmla="*/ 6382638 w 12203753"/>
              <a:gd name="connsiteY3354" fmla="*/ 4607426 h 6858000"/>
              <a:gd name="connsiteX3355" fmla="*/ 5591444 w 12203753"/>
              <a:gd name="connsiteY3355" fmla="*/ 4607426 h 6858000"/>
              <a:gd name="connsiteX3356" fmla="*/ 5614067 w 12203753"/>
              <a:gd name="connsiteY3356" fmla="*/ 4646626 h 6858000"/>
              <a:gd name="connsiteX3357" fmla="*/ 5518332 w 12203753"/>
              <a:gd name="connsiteY3357" fmla="*/ 4709155 h 6858000"/>
              <a:gd name="connsiteX3358" fmla="*/ 5416289 w 12203753"/>
              <a:gd name="connsiteY3358" fmla="*/ 4760848 h 6858000"/>
              <a:gd name="connsiteX3359" fmla="*/ 5393662 w 12203753"/>
              <a:gd name="connsiteY3359" fmla="*/ 4721648 h 6858000"/>
              <a:gd name="connsiteX3360" fmla="*/ 5393724 w 12203753"/>
              <a:gd name="connsiteY3360" fmla="*/ 4721584 h 6858000"/>
              <a:gd name="connsiteX3361" fmla="*/ 5489459 w 12203753"/>
              <a:gd name="connsiteY3361" fmla="*/ 4659055 h 6858000"/>
              <a:gd name="connsiteX3362" fmla="*/ 5591444 w 12203753"/>
              <a:gd name="connsiteY3362" fmla="*/ 4607426 h 6858000"/>
              <a:gd name="connsiteX3363" fmla="*/ 4800366 w 12203753"/>
              <a:gd name="connsiteY3363" fmla="*/ 4607426 h 6858000"/>
              <a:gd name="connsiteX3364" fmla="*/ 4822988 w 12203753"/>
              <a:gd name="connsiteY3364" fmla="*/ 4646626 h 6858000"/>
              <a:gd name="connsiteX3365" fmla="*/ 4727254 w 12203753"/>
              <a:gd name="connsiteY3365" fmla="*/ 4709155 h 6858000"/>
              <a:gd name="connsiteX3366" fmla="*/ 4625211 w 12203753"/>
              <a:gd name="connsiteY3366" fmla="*/ 4760848 h 6858000"/>
              <a:gd name="connsiteX3367" fmla="*/ 4602581 w 12203753"/>
              <a:gd name="connsiteY3367" fmla="*/ 4721648 h 6858000"/>
              <a:gd name="connsiteX3368" fmla="*/ 4602649 w 12203753"/>
              <a:gd name="connsiteY3368" fmla="*/ 4721584 h 6858000"/>
              <a:gd name="connsiteX3369" fmla="*/ 4698380 w 12203753"/>
              <a:gd name="connsiteY3369" fmla="*/ 4659055 h 6858000"/>
              <a:gd name="connsiteX3370" fmla="*/ 4800366 w 12203753"/>
              <a:gd name="connsiteY3370" fmla="*/ 4607426 h 6858000"/>
              <a:gd name="connsiteX3371" fmla="*/ 4009303 w 12203753"/>
              <a:gd name="connsiteY3371" fmla="*/ 4607426 h 6858000"/>
              <a:gd name="connsiteX3372" fmla="*/ 4031930 w 12203753"/>
              <a:gd name="connsiteY3372" fmla="*/ 4646626 h 6858000"/>
              <a:gd name="connsiteX3373" fmla="*/ 3936200 w 12203753"/>
              <a:gd name="connsiteY3373" fmla="*/ 4709155 h 6858000"/>
              <a:gd name="connsiteX3374" fmla="*/ 3834153 w 12203753"/>
              <a:gd name="connsiteY3374" fmla="*/ 4760848 h 6858000"/>
              <a:gd name="connsiteX3375" fmla="*/ 3811524 w 12203753"/>
              <a:gd name="connsiteY3375" fmla="*/ 4721648 h 6858000"/>
              <a:gd name="connsiteX3376" fmla="*/ 3811587 w 12203753"/>
              <a:gd name="connsiteY3376" fmla="*/ 4721584 h 6858000"/>
              <a:gd name="connsiteX3377" fmla="*/ 3907323 w 12203753"/>
              <a:gd name="connsiteY3377" fmla="*/ 4659055 h 6858000"/>
              <a:gd name="connsiteX3378" fmla="*/ 4009303 w 12203753"/>
              <a:gd name="connsiteY3378" fmla="*/ 4607426 h 6858000"/>
              <a:gd name="connsiteX3379" fmla="*/ 3218243 w 12203753"/>
              <a:gd name="connsiteY3379" fmla="*/ 4607426 h 6858000"/>
              <a:gd name="connsiteX3380" fmla="*/ 3240871 w 12203753"/>
              <a:gd name="connsiteY3380" fmla="*/ 4646626 h 6858000"/>
              <a:gd name="connsiteX3381" fmla="*/ 3145144 w 12203753"/>
              <a:gd name="connsiteY3381" fmla="*/ 4709155 h 6858000"/>
              <a:gd name="connsiteX3382" fmla="*/ 3043094 w 12203753"/>
              <a:gd name="connsiteY3382" fmla="*/ 4760848 h 6858000"/>
              <a:gd name="connsiteX3383" fmla="*/ 3020464 w 12203753"/>
              <a:gd name="connsiteY3383" fmla="*/ 4721648 h 6858000"/>
              <a:gd name="connsiteX3384" fmla="*/ 3020464 w 12203753"/>
              <a:gd name="connsiteY3384" fmla="*/ 4721584 h 6858000"/>
              <a:gd name="connsiteX3385" fmla="*/ 3116202 w 12203753"/>
              <a:gd name="connsiteY3385" fmla="*/ 4659055 h 6858000"/>
              <a:gd name="connsiteX3386" fmla="*/ 3218243 w 12203753"/>
              <a:gd name="connsiteY3386" fmla="*/ 4607426 h 6858000"/>
              <a:gd name="connsiteX3387" fmla="*/ 2427105 w 12203753"/>
              <a:gd name="connsiteY3387" fmla="*/ 4607426 h 6858000"/>
              <a:gd name="connsiteX3388" fmla="*/ 2449735 w 12203753"/>
              <a:gd name="connsiteY3388" fmla="*/ 4646626 h 6858000"/>
              <a:gd name="connsiteX3389" fmla="*/ 2353993 w 12203753"/>
              <a:gd name="connsiteY3389" fmla="*/ 4709155 h 6858000"/>
              <a:gd name="connsiteX3390" fmla="*/ 2251951 w 12203753"/>
              <a:gd name="connsiteY3390" fmla="*/ 4760848 h 6858000"/>
              <a:gd name="connsiteX3391" fmla="*/ 2229324 w 12203753"/>
              <a:gd name="connsiteY3391" fmla="*/ 4721648 h 6858000"/>
              <a:gd name="connsiteX3392" fmla="*/ 2229324 w 12203753"/>
              <a:gd name="connsiteY3392" fmla="*/ 4721584 h 6858000"/>
              <a:gd name="connsiteX3393" fmla="*/ 2325057 w 12203753"/>
              <a:gd name="connsiteY3393" fmla="*/ 4659055 h 6858000"/>
              <a:gd name="connsiteX3394" fmla="*/ 2427105 w 12203753"/>
              <a:gd name="connsiteY3394" fmla="*/ 4607426 h 6858000"/>
              <a:gd name="connsiteX3395" fmla="*/ 1635980 w 12203753"/>
              <a:gd name="connsiteY3395" fmla="*/ 4607426 h 6858000"/>
              <a:gd name="connsiteX3396" fmla="*/ 1658607 w 12203753"/>
              <a:gd name="connsiteY3396" fmla="*/ 4646626 h 6858000"/>
              <a:gd name="connsiteX3397" fmla="*/ 1562870 w 12203753"/>
              <a:gd name="connsiteY3397" fmla="*/ 4709155 h 6858000"/>
              <a:gd name="connsiteX3398" fmla="*/ 1460821 w 12203753"/>
              <a:gd name="connsiteY3398" fmla="*/ 4760848 h 6858000"/>
              <a:gd name="connsiteX3399" fmla="*/ 1438196 w 12203753"/>
              <a:gd name="connsiteY3399" fmla="*/ 4721648 h 6858000"/>
              <a:gd name="connsiteX3400" fmla="*/ 1438196 w 12203753"/>
              <a:gd name="connsiteY3400" fmla="*/ 4721584 h 6858000"/>
              <a:gd name="connsiteX3401" fmla="*/ 1533934 w 12203753"/>
              <a:gd name="connsiteY3401" fmla="*/ 4659055 h 6858000"/>
              <a:gd name="connsiteX3402" fmla="*/ 1635980 w 12203753"/>
              <a:gd name="connsiteY3402" fmla="*/ 4607426 h 6858000"/>
              <a:gd name="connsiteX3403" fmla="*/ 844900 w 12203753"/>
              <a:gd name="connsiteY3403" fmla="*/ 4607426 h 6858000"/>
              <a:gd name="connsiteX3404" fmla="*/ 867526 w 12203753"/>
              <a:gd name="connsiteY3404" fmla="*/ 4646626 h 6858000"/>
              <a:gd name="connsiteX3405" fmla="*/ 771791 w 12203753"/>
              <a:gd name="connsiteY3405" fmla="*/ 4709155 h 6858000"/>
              <a:gd name="connsiteX3406" fmla="*/ 669744 w 12203753"/>
              <a:gd name="connsiteY3406" fmla="*/ 4760848 h 6858000"/>
              <a:gd name="connsiteX3407" fmla="*/ 647116 w 12203753"/>
              <a:gd name="connsiteY3407" fmla="*/ 4721648 h 6858000"/>
              <a:gd name="connsiteX3408" fmla="*/ 647116 w 12203753"/>
              <a:gd name="connsiteY3408" fmla="*/ 4721584 h 6858000"/>
              <a:gd name="connsiteX3409" fmla="*/ 742854 w 12203753"/>
              <a:gd name="connsiteY3409" fmla="*/ 4659055 h 6858000"/>
              <a:gd name="connsiteX3410" fmla="*/ 844900 w 12203753"/>
              <a:gd name="connsiteY3410" fmla="*/ 4607426 h 6858000"/>
              <a:gd name="connsiteX3411" fmla="*/ 53706 w 12203753"/>
              <a:gd name="connsiteY3411" fmla="*/ 4607426 h 6858000"/>
              <a:gd name="connsiteX3412" fmla="*/ 76333 w 12203753"/>
              <a:gd name="connsiteY3412" fmla="*/ 4646626 h 6858000"/>
              <a:gd name="connsiteX3413" fmla="*/ 48496 w 12203753"/>
              <a:gd name="connsiteY3413" fmla="*/ 4666322 h 6858000"/>
              <a:gd name="connsiteX3414" fmla="*/ 0 w 12203753"/>
              <a:gd name="connsiteY3414" fmla="*/ 4696915 h 6858000"/>
              <a:gd name="connsiteX3415" fmla="*/ 0 w 12203753"/>
              <a:gd name="connsiteY3415" fmla="*/ 4633644 h 6858000"/>
              <a:gd name="connsiteX3416" fmla="*/ 22745 w 12203753"/>
              <a:gd name="connsiteY3416" fmla="*/ 4621672 h 6858000"/>
              <a:gd name="connsiteX3417" fmla="*/ 53706 w 12203753"/>
              <a:gd name="connsiteY3417" fmla="*/ 4607426 h 6858000"/>
              <a:gd name="connsiteX3418" fmla="*/ 5811965 w 12203753"/>
              <a:gd name="connsiteY3418" fmla="*/ 4607385 h 6858000"/>
              <a:gd name="connsiteX3419" fmla="*/ 5820348 w 12203753"/>
              <a:gd name="connsiteY3419" fmla="*/ 4611091 h 6858000"/>
              <a:gd name="connsiteX3420" fmla="*/ 5913960 w 12203753"/>
              <a:gd name="connsiteY3420" fmla="*/ 4658991 h 6858000"/>
              <a:gd name="connsiteX3421" fmla="*/ 6009695 w 12203753"/>
              <a:gd name="connsiteY3421" fmla="*/ 4721521 h 6858000"/>
              <a:gd name="connsiteX3422" fmla="*/ 5987067 w 12203753"/>
              <a:gd name="connsiteY3422" fmla="*/ 4760721 h 6858000"/>
              <a:gd name="connsiteX3423" fmla="*/ 5885086 w 12203753"/>
              <a:gd name="connsiteY3423" fmla="*/ 4709091 h 6858000"/>
              <a:gd name="connsiteX3424" fmla="*/ 5789350 w 12203753"/>
              <a:gd name="connsiteY3424" fmla="*/ 4646562 h 6858000"/>
              <a:gd name="connsiteX3425" fmla="*/ 5020837 w 12203753"/>
              <a:gd name="connsiteY3425" fmla="*/ 4607385 h 6858000"/>
              <a:gd name="connsiteX3426" fmla="*/ 5029217 w 12203753"/>
              <a:gd name="connsiteY3426" fmla="*/ 4611091 h 6858000"/>
              <a:gd name="connsiteX3427" fmla="*/ 5122827 w 12203753"/>
              <a:gd name="connsiteY3427" fmla="*/ 4658991 h 6858000"/>
              <a:gd name="connsiteX3428" fmla="*/ 5218566 w 12203753"/>
              <a:gd name="connsiteY3428" fmla="*/ 4721521 h 6858000"/>
              <a:gd name="connsiteX3429" fmla="*/ 5195941 w 12203753"/>
              <a:gd name="connsiteY3429" fmla="*/ 4760721 h 6858000"/>
              <a:gd name="connsiteX3430" fmla="*/ 5093953 w 12203753"/>
              <a:gd name="connsiteY3430" fmla="*/ 4709091 h 6858000"/>
              <a:gd name="connsiteX3431" fmla="*/ 4998215 w 12203753"/>
              <a:gd name="connsiteY3431" fmla="*/ 4646562 h 6858000"/>
              <a:gd name="connsiteX3432" fmla="*/ 4229752 w 12203753"/>
              <a:gd name="connsiteY3432" fmla="*/ 4607385 h 6858000"/>
              <a:gd name="connsiteX3433" fmla="*/ 4238133 w 12203753"/>
              <a:gd name="connsiteY3433" fmla="*/ 4611091 h 6858000"/>
              <a:gd name="connsiteX3434" fmla="*/ 4331748 w 12203753"/>
              <a:gd name="connsiteY3434" fmla="*/ 4658991 h 6858000"/>
              <a:gd name="connsiteX3435" fmla="*/ 4427491 w 12203753"/>
              <a:gd name="connsiteY3435" fmla="*/ 4721521 h 6858000"/>
              <a:gd name="connsiteX3436" fmla="*/ 4404860 w 12203753"/>
              <a:gd name="connsiteY3436" fmla="*/ 4760721 h 6858000"/>
              <a:gd name="connsiteX3437" fmla="*/ 4302877 w 12203753"/>
              <a:gd name="connsiteY3437" fmla="*/ 4709091 h 6858000"/>
              <a:gd name="connsiteX3438" fmla="*/ 4207137 w 12203753"/>
              <a:gd name="connsiteY3438" fmla="*/ 4646562 h 6858000"/>
              <a:gd name="connsiteX3439" fmla="*/ 3438701 w 12203753"/>
              <a:gd name="connsiteY3439" fmla="*/ 4607385 h 6858000"/>
              <a:gd name="connsiteX3440" fmla="*/ 3447084 w 12203753"/>
              <a:gd name="connsiteY3440" fmla="*/ 4611091 h 6858000"/>
              <a:gd name="connsiteX3441" fmla="*/ 3540702 w 12203753"/>
              <a:gd name="connsiteY3441" fmla="*/ 4658991 h 6858000"/>
              <a:gd name="connsiteX3442" fmla="*/ 3636436 w 12203753"/>
              <a:gd name="connsiteY3442" fmla="*/ 4721521 h 6858000"/>
              <a:gd name="connsiteX3443" fmla="*/ 3613807 w 12203753"/>
              <a:gd name="connsiteY3443" fmla="*/ 4760721 h 6858000"/>
              <a:gd name="connsiteX3444" fmla="*/ 3511829 w 12203753"/>
              <a:gd name="connsiteY3444" fmla="*/ 4709091 h 6858000"/>
              <a:gd name="connsiteX3445" fmla="*/ 3416090 w 12203753"/>
              <a:gd name="connsiteY3445" fmla="*/ 4646562 h 6858000"/>
              <a:gd name="connsiteX3446" fmla="*/ 2647573 w 12203753"/>
              <a:gd name="connsiteY3446" fmla="*/ 4607385 h 6858000"/>
              <a:gd name="connsiteX3447" fmla="*/ 2655955 w 12203753"/>
              <a:gd name="connsiteY3447" fmla="*/ 4611091 h 6858000"/>
              <a:gd name="connsiteX3448" fmla="*/ 2749571 w 12203753"/>
              <a:gd name="connsiteY3448" fmla="*/ 4658991 h 6858000"/>
              <a:gd name="connsiteX3449" fmla="*/ 2845305 w 12203753"/>
              <a:gd name="connsiteY3449" fmla="*/ 4721521 h 6858000"/>
              <a:gd name="connsiteX3450" fmla="*/ 2822677 w 12203753"/>
              <a:gd name="connsiteY3450" fmla="*/ 4760721 h 6858000"/>
              <a:gd name="connsiteX3451" fmla="*/ 2720696 w 12203753"/>
              <a:gd name="connsiteY3451" fmla="*/ 4709091 h 6858000"/>
              <a:gd name="connsiteX3452" fmla="*/ 2624959 w 12203753"/>
              <a:gd name="connsiteY3452" fmla="*/ 4646562 h 6858000"/>
              <a:gd name="connsiteX3453" fmla="*/ 1856440 w 12203753"/>
              <a:gd name="connsiteY3453" fmla="*/ 4607385 h 6858000"/>
              <a:gd name="connsiteX3454" fmla="*/ 1864826 w 12203753"/>
              <a:gd name="connsiteY3454" fmla="*/ 4611091 h 6858000"/>
              <a:gd name="connsiteX3455" fmla="*/ 1958439 w 12203753"/>
              <a:gd name="connsiteY3455" fmla="*/ 4658991 h 6858000"/>
              <a:gd name="connsiteX3456" fmla="*/ 2054174 w 12203753"/>
              <a:gd name="connsiteY3456" fmla="*/ 4721521 h 6858000"/>
              <a:gd name="connsiteX3457" fmla="*/ 2031546 w 12203753"/>
              <a:gd name="connsiteY3457" fmla="*/ 4760721 h 6858000"/>
              <a:gd name="connsiteX3458" fmla="*/ 1929564 w 12203753"/>
              <a:gd name="connsiteY3458" fmla="*/ 4709091 h 6858000"/>
              <a:gd name="connsiteX3459" fmla="*/ 1833827 w 12203753"/>
              <a:gd name="connsiteY3459" fmla="*/ 4646562 h 6858000"/>
              <a:gd name="connsiteX3460" fmla="*/ 1065369 w 12203753"/>
              <a:gd name="connsiteY3460" fmla="*/ 4607385 h 6858000"/>
              <a:gd name="connsiteX3461" fmla="*/ 1073750 w 12203753"/>
              <a:gd name="connsiteY3461" fmla="*/ 4611091 h 6858000"/>
              <a:gd name="connsiteX3462" fmla="*/ 1167366 w 12203753"/>
              <a:gd name="connsiteY3462" fmla="*/ 4658991 h 6858000"/>
              <a:gd name="connsiteX3463" fmla="*/ 1263103 w 12203753"/>
              <a:gd name="connsiteY3463" fmla="*/ 4721521 h 6858000"/>
              <a:gd name="connsiteX3464" fmla="*/ 1240476 w 12203753"/>
              <a:gd name="connsiteY3464" fmla="*/ 4760721 h 6858000"/>
              <a:gd name="connsiteX3465" fmla="*/ 1138491 w 12203753"/>
              <a:gd name="connsiteY3465" fmla="*/ 4709091 h 6858000"/>
              <a:gd name="connsiteX3466" fmla="*/ 1042746 w 12203753"/>
              <a:gd name="connsiteY3466" fmla="*/ 4646562 h 6858000"/>
              <a:gd name="connsiteX3467" fmla="*/ 274229 w 12203753"/>
              <a:gd name="connsiteY3467" fmla="*/ 4607385 h 6858000"/>
              <a:gd name="connsiteX3468" fmla="*/ 282613 w 12203753"/>
              <a:gd name="connsiteY3468" fmla="*/ 4611091 h 6858000"/>
              <a:gd name="connsiteX3469" fmla="*/ 376224 w 12203753"/>
              <a:gd name="connsiteY3469" fmla="*/ 4658991 h 6858000"/>
              <a:gd name="connsiteX3470" fmla="*/ 471959 w 12203753"/>
              <a:gd name="connsiteY3470" fmla="*/ 4721521 h 6858000"/>
              <a:gd name="connsiteX3471" fmla="*/ 449332 w 12203753"/>
              <a:gd name="connsiteY3471" fmla="*/ 4760721 h 6858000"/>
              <a:gd name="connsiteX3472" fmla="*/ 347352 w 12203753"/>
              <a:gd name="connsiteY3472" fmla="*/ 4709091 h 6858000"/>
              <a:gd name="connsiteX3473" fmla="*/ 251614 w 12203753"/>
              <a:gd name="connsiteY3473" fmla="*/ 4646562 h 6858000"/>
              <a:gd name="connsiteX3474" fmla="*/ 12140914 w 12203753"/>
              <a:gd name="connsiteY3474" fmla="*/ 4607362 h 6858000"/>
              <a:gd name="connsiteX3475" fmla="*/ 12171908 w 12203753"/>
              <a:gd name="connsiteY3475" fmla="*/ 4621608 h 6858000"/>
              <a:gd name="connsiteX3476" fmla="*/ 12203753 w 12203753"/>
              <a:gd name="connsiteY3476" fmla="*/ 4638363 h 6858000"/>
              <a:gd name="connsiteX3477" fmla="*/ 12203753 w 12203753"/>
              <a:gd name="connsiteY3477" fmla="*/ 4702575 h 6858000"/>
              <a:gd name="connsiteX3478" fmla="*/ 12146156 w 12203753"/>
              <a:gd name="connsiteY3478" fmla="*/ 4666258 h 6858000"/>
              <a:gd name="connsiteX3479" fmla="*/ 12118286 w 12203753"/>
              <a:gd name="connsiteY3479" fmla="*/ 4646562 h 6858000"/>
              <a:gd name="connsiteX3480" fmla="*/ 11349836 w 12203753"/>
              <a:gd name="connsiteY3480" fmla="*/ 4607362 h 6858000"/>
              <a:gd name="connsiteX3481" fmla="*/ 11451820 w 12203753"/>
              <a:gd name="connsiteY3481" fmla="*/ 4658991 h 6858000"/>
              <a:gd name="connsiteX3482" fmla="*/ 11547558 w 12203753"/>
              <a:gd name="connsiteY3482" fmla="*/ 4721521 h 6858000"/>
              <a:gd name="connsiteX3483" fmla="*/ 11524930 w 12203753"/>
              <a:gd name="connsiteY3483" fmla="*/ 4760721 h 6858000"/>
              <a:gd name="connsiteX3484" fmla="*/ 11422946 w 12203753"/>
              <a:gd name="connsiteY3484" fmla="*/ 4709091 h 6858000"/>
              <a:gd name="connsiteX3485" fmla="*/ 11327208 w 12203753"/>
              <a:gd name="connsiteY3485" fmla="*/ 4646562 h 6858000"/>
              <a:gd name="connsiteX3486" fmla="*/ 10558694 w 12203753"/>
              <a:gd name="connsiteY3486" fmla="*/ 4607362 h 6858000"/>
              <a:gd name="connsiteX3487" fmla="*/ 10660678 w 12203753"/>
              <a:gd name="connsiteY3487" fmla="*/ 4658991 h 6858000"/>
              <a:gd name="connsiteX3488" fmla="*/ 10756416 w 12203753"/>
              <a:gd name="connsiteY3488" fmla="*/ 4721521 h 6858000"/>
              <a:gd name="connsiteX3489" fmla="*/ 10733788 w 12203753"/>
              <a:gd name="connsiteY3489" fmla="*/ 4760721 h 6858000"/>
              <a:gd name="connsiteX3490" fmla="*/ 10631804 w 12203753"/>
              <a:gd name="connsiteY3490" fmla="*/ 4709091 h 6858000"/>
              <a:gd name="connsiteX3491" fmla="*/ 10536066 w 12203753"/>
              <a:gd name="connsiteY3491" fmla="*/ 4646562 h 6858000"/>
              <a:gd name="connsiteX3492" fmla="*/ 9767553 w 12203753"/>
              <a:gd name="connsiteY3492" fmla="*/ 4607362 h 6858000"/>
              <a:gd name="connsiteX3493" fmla="*/ 9869601 w 12203753"/>
              <a:gd name="connsiteY3493" fmla="*/ 4658991 h 6858000"/>
              <a:gd name="connsiteX3494" fmla="*/ 9965339 w 12203753"/>
              <a:gd name="connsiteY3494" fmla="*/ 4721521 h 6858000"/>
              <a:gd name="connsiteX3495" fmla="*/ 9942711 w 12203753"/>
              <a:gd name="connsiteY3495" fmla="*/ 4760721 h 6858000"/>
              <a:gd name="connsiteX3496" fmla="*/ 9840663 w 12203753"/>
              <a:gd name="connsiteY3496" fmla="*/ 4709091 h 6858000"/>
              <a:gd name="connsiteX3497" fmla="*/ 9744925 w 12203753"/>
              <a:gd name="connsiteY3497" fmla="*/ 4646562 h 6858000"/>
              <a:gd name="connsiteX3498" fmla="*/ 8976412 w 12203753"/>
              <a:gd name="connsiteY3498" fmla="*/ 4607362 h 6858000"/>
              <a:gd name="connsiteX3499" fmla="*/ 9078460 w 12203753"/>
              <a:gd name="connsiteY3499" fmla="*/ 4658991 h 6858000"/>
              <a:gd name="connsiteX3500" fmla="*/ 9174198 w 12203753"/>
              <a:gd name="connsiteY3500" fmla="*/ 4721521 h 6858000"/>
              <a:gd name="connsiteX3501" fmla="*/ 9151570 w 12203753"/>
              <a:gd name="connsiteY3501" fmla="*/ 4760721 h 6858000"/>
              <a:gd name="connsiteX3502" fmla="*/ 9049585 w 12203753"/>
              <a:gd name="connsiteY3502" fmla="*/ 4709091 h 6858000"/>
              <a:gd name="connsiteX3503" fmla="*/ 8953784 w 12203753"/>
              <a:gd name="connsiteY3503" fmla="*/ 4646562 h 6858000"/>
              <a:gd name="connsiteX3504" fmla="*/ 8185270 w 12203753"/>
              <a:gd name="connsiteY3504" fmla="*/ 4607362 h 6858000"/>
              <a:gd name="connsiteX3505" fmla="*/ 8287318 w 12203753"/>
              <a:gd name="connsiteY3505" fmla="*/ 4658991 h 6858000"/>
              <a:gd name="connsiteX3506" fmla="*/ 8383056 w 12203753"/>
              <a:gd name="connsiteY3506" fmla="*/ 4721521 h 6858000"/>
              <a:gd name="connsiteX3507" fmla="*/ 8360428 w 12203753"/>
              <a:gd name="connsiteY3507" fmla="*/ 4760721 h 6858000"/>
              <a:gd name="connsiteX3508" fmla="*/ 8258443 w 12203753"/>
              <a:gd name="connsiteY3508" fmla="*/ 4709091 h 6858000"/>
              <a:gd name="connsiteX3509" fmla="*/ 8162642 w 12203753"/>
              <a:gd name="connsiteY3509" fmla="*/ 4646562 h 6858000"/>
              <a:gd name="connsiteX3510" fmla="*/ 7394192 w 12203753"/>
              <a:gd name="connsiteY3510" fmla="*/ 4607362 h 6858000"/>
              <a:gd name="connsiteX3511" fmla="*/ 7496176 w 12203753"/>
              <a:gd name="connsiteY3511" fmla="*/ 4658991 h 6858000"/>
              <a:gd name="connsiteX3512" fmla="*/ 7591913 w 12203753"/>
              <a:gd name="connsiteY3512" fmla="*/ 4721521 h 6858000"/>
              <a:gd name="connsiteX3513" fmla="*/ 7569286 w 12203753"/>
              <a:gd name="connsiteY3513" fmla="*/ 4760721 h 6858000"/>
              <a:gd name="connsiteX3514" fmla="*/ 7467302 w 12203753"/>
              <a:gd name="connsiteY3514" fmla="*/ 4709091 h 6858000"/>
              <a:gd name="connsiteX3515" fmla="*/ 7371564 w 12203753"/>
              <a:gd name="connsiteY3515" fmla="*/ 4646562 h 6858000"/>
              <a:gd name="connsiteX3516" fmla="*/ 6603052 w 12203753"/>
              <a:gd name="connsiteY3516" fmla="*/ 4607362 h 6858000"/>
              <a:gd name="connsiteX3517" fmla="*/ 6705100 w 12203753"/>
              <a:gd name="connsiteY3517" fmla="*/ 4658991 h 6858000"/>
              <a:gd name="connsiteX3518" fmla="*/ 6800837 w 12203753"/>
              <a:gd name="connsiteY3518" fmla="*/ 4721521 h 6858000"/>
              <a:gd name="connsiteX3519" fmla="*/ 6778210 w 12203753"/>
              <a:gd name="connsiteY3519" fmla="*/ 4760721 h 6858000"/>
              <a:gd name="connsiteX3520" fmla="*/ 6676161 w 12203753"/>
              <a:gd name="connsiteY3520" fmla="*/ 4709091 h 6858000"/>
              <a:gd name="connsiteX3521" fmla="*/ 6580424 w 12203753"/>
              <a:gd name="connsiteY3521" fmla="*/ 4646562 h 6858000"/>
              <a:gd name="connsiteX3522" fmla="*/ 5811914 w 12203753"/>
              <a:gd name="connsiteY3522" fmla="*/ 4607362 h 6858000"/>
              <a:gd name="connsiteX3523" fmla="*/ 5811979 w 12203753"/>
              <a:gd name="connsiteY3523" fmla="*/ 4607362 h 6858000"/>
              <a:gd name="connsiteX3524" fmla="*/ 5811965 w 12203753"/>
              <a:gd name="connsiteY3524" fmla="*/ 4607385 h 6858000"/>
              <a:gd name="connsiteX3525" fmla="*/ 5020783 w 12203753"/>
              <a:gd name="connsiteY3525" fmla="*/ 4607362 h 6858000"/>
              <a:gd name="connsiteX3526" fmla="*/ 5020848 w 12203753"/>
              <a:gd name="connsiteY3526" fmla="*/ 4607362 h 6858000"/>
              <a:gd name="connsiteX3527" fmla="*/ 5020837 w 12203753"/>
              <a:gd name="connsiteY3527" fmla="*/ 4607385 h 6858000"/>
              <a:gd name="connsiteX3528" fmla="*/ 4229702 w 12203753"/>
              <a:gd name="connsiteY3528" fmla="*/ 4607362 h 6858000"/>
              <a:gd name="connsiteX3529" fmla="*/ 4229764 w 12203753"/>
              <a:gd name="connsiteY3529" fmla="*/ 4607362 h 6858000"/>
              <a:gd name="connsiteX3530" fmla="*/ 4229752 w 12203753"/>
              <a:gd name="connsiteY3530" fmla="*/ 4607385 h 6858000"/>
              <a:gd name="connsiteX3531" fmla="*/ 3438650 w 12203753"/>
              <a:gd name="connsiteY3531" fmla="*/ 4607362 h 6858000"/>
              <a:gd name="connsiteX3532" fmla="*/ 3438713 w 12203753"/>
              <a:gd name="connsiteY3532" fmla="*/ 4607362 h 6858000"/>
              <a:gd name="connsiteX3533" fmla="*/ 3438701 w 12203753"/>
              <a:gd name="connsiteY3533" fmla="*/ 4607385 h 6858000"/>
              <a:gd name="connsiteX3534" fmla="*/ 2647521 w 12203753"/>
              <a:gd name="connsiteY3534" fmla="*/ 4607362 h 6858000"/>
              <a:gd name="connsiteX3535" fmla="*/ 2647585 w 12203753"/>
              <a:gd name="connsiteY3535" fmla="*/ 4607362 h 6858000"/>
              <a:gd name="connsiteX3536" fmla="*/ 2647573 w 12203753"/>
              <a:gd name="connsiteY3536" fmla="*/ 4607385 h 6858000"/>
              <a:gd name="connsiteX3537" fmla="*/ 1856390 w 12203753"/>
              <a:gd name="connsiteY3537" fmla="*/ 4607362 h 6858000"/>
              <a:gd name="connsiteX3538" fmla="*/ 1856455 w 12203753"/>
              <a:gd name="connsiteY3538" fmla="*/ 4607362 h 6858000"/>
              <a:gd name="connsiteX3539" fmla="*/ 1856440 w 12203753"/>
              <a:gd name="connsiteY3539" fmla="*/ 4607385 h 6858000"/>
              <a:gd name="connsiteX3540" fmla="*/ 1065317 w 12203753"/>
              <a:gd name="connsiteY3540" fmla="*/ 4607362 h 6858000"/>
              <a:gd name="connsiteX3541" fmla="*/ 1065382 w 12203753"/>
              <a:gd name="connsiteY3541" fmla="*/ 4607362 h 6858000"/>
              <a:gd name="connsiteX3542" fmla="*/ 1065369 w 12203753"/>
              <a:gd name="connsiteY3542" fmla="*/ 4607385 h 6858000"/>
              <a:gd name="connsiteX3543" fmla="*/ 274178 w 12203753"/>
              <a:gd name="connsiteY3543" fmla="*/ 4607362 h 6858000"/>
              <a:gd name="connsiteX3544" fmla="*/ 274242 w 12203753"/>
              <a:gd name="connsiteY3544" fmla="*/ 4607362 h 6858000"/>
              <a:gd name="connsiteX3545" fmla="*/ 274229 w 12203753"/>
              <a:gd name="connsiteY3545" fmla="*/ 4607385 h 6858000"/>
              <a:gd name="connsiteX3546" fmla="*/ 11612508 w 12203753"/>
              <a:gd name="connsiteY3546" fmla="*/ 4455661 h 6858000"/>
              <a:gd name="connsiteX3547" fmla="*/ 11657764 w 12203753"/>
              <a:gd name="connsiteY3547" fmla="*/ 4455661 h 6858000"/>
              <a:gd name="connsiteX3548" fmla="*/ 11664075 w 12203753"/>
              <a:gd name="connsiteY3548" fmla="*/ 4569883 h 6858000"/>
              <a:gd name="connsiteX3549" fmla="*/ 11657764 w 12203753"/>
              <a:gd name="connsiteY3549" fmla="*/ 4684042 h 6858000"/>
              <a:gd name="connsiteX3550" fmla="*/ 11612508 w 12203753"/>
              <a:gd name="connsiteY3550" fmla="*/ 4684042 h 6858000"/>
              <a:gd name="connsiteX3551" fmla="*/ 11606262 w 12203753"/>
              <a:gd name="connsiteY3551" fmla="*/ 4569883 h 6858000"/>
              <a:gd name="connsiteX3552" fmla="*/ 11612508 w 12203753"/>
              <a:gd name="connsiteY3552" fmla="*/ 4455661 h 6858000"/>
              <a:gd name="connsiteX3553" fmla="*/ 10821431 w 12203753"/>
              <a:gd name="connsiteY3553" fmla="*/ 4455661 h 6858000"/>
              <a:gd name="connsiteX3554" fmla="*/ 10866623 w 12203753"/>
              <a:gd name="connsiteY3554" fmla="*/ 4455661 h 6858000"/>
              <a:gd name="connsiteX3555" fmla="*/ 10872933 w 12203753"/>
              <a:gd name="connsiteY3555" fmla="*/ 4569883 h 6858000"/>
              <a:gd name="connsiteX3556" fmla="*/ 10866623 w 12203753"/>
              <a:gd name="connsiteY3556" fmla="*/ 4684042 h 6858000"/>
              <a:gd name="connsiteX3557" fmla="*/ 10821431 w 12203753"/>
              <a:gd name="connsiteY3557" fmla="*/ 4684042 h 6858000"/>
              <a:gd name="connsiteX3558" fmla="*/ 10815121 w 12203753"/>
              <a:gd name="connsiteY3558" fmla="*/ 4569883 h 6858000"/>
              <a:gd name="connsiteX3559" fmla="*/ 10821431 w 12203753"/>
              <a:gd name="connsiteY3559" fmla="*/ 4455661 h 6858000"/>
              <a:gd name="connsiteX3560" fmla="*/ 10030289 w 12203753"/>
              <a:gd name="connsiteY3560" fmla="*/ 4455661 h 6858000"/>
              <a:gd name="connsiteX3561" fmla="*/ 10075544 w 12203753"/>
              <a:gd name="connsiteY3561" fmla="*/ 4455661 h 6858000"/>
              <a:gd name="connsiteX3562" fmla="*/ 10081791 w 12203753"/>
              <a:gd name="connsiteY3562" fmla="*/ 4569883 h 6858000"/>
              <a:gd name="connsiteX3563" fmla="*/ 10075544 w 12203753"/>
              <a:gd name="connsiteY3563" fmla="*/ 4684042 h 6858000"/>
              <a:gd name="connsiteX3564" fmla="*/ 10030289 w 12203753"/>
              <a:gd name="connsiteY3564" fmla="*/ 4684042 h 6858000"/>
              <a:gd name="connsiteX3565" fmla="*/ 10023979 w 12203753"/>
              <a:gd name="connsiteY3565" fmla="*/ 4569883 h 6858000"/>
              <a:gd name="connsiteX3566" fmla="*/ 10030289 w 12203753"/>
              <a:gd name="connsiteY3566" fmla="*/ 4455661 h 6858000"/>
              <a:gd name="connsiteX3567" fmla="*/ 9239147 w 12203753"/>
              <a:gd name="connsiteY3567" fmla="*/ 4455661 h 6858000"/>
              <a:gd name="connsiteX3568" fmla="*/ 9284403 w 12203753"/>
              <a:gd name="connsiteY3568" fmla="*/ 4455661 h 6858000"/>
              <a:gd name="connsiteX3569" fmla="*/ 9290649 w 12203753"/>
              <a:gd name="connsiteY3569" fmla="*/ 4569883 h 6858000"/>
              <a:gd name="connsiteX3570" fmla="*/ 9284403 w 12203753"/>
              <a:gd name="connsiteY3570" fmla="*/ 4684042 h 6858000"/>
              <a:gd name="connsiteX3571" fmla="*/ 9239147 w 12203753"/>
              <a:gd name="connsiteY3571" fmla="*/ 4684042 h 6858000"/>
              <a:gd name="connsiteX3572" fmla="*/ 9232901 w 12203753"/>
              <a:gd name="connsiteY3572" fmla="*/ 4569883 h 6858000"/>
              <a:gd name="connsiteX3573" fmla="*/ 9239147 w 12203753"/>
              <a:gd name="connsiteY3573" fmla="*/ 4455661 h 6858000"/>
              <a:gd name="connsiteX3574" fmla="*/ 8448006 w 12203753"/>
              <a:gd name="connsiteY3574" fmla="*/ 4455661 h 6858000"/>
              <a:gd name="connsiteX3575" fmla="*/ 8493262 w 12203753"/>
              <a:gd name="connsiteY3575" fmla="*/ 4455661 h 6858000"/>
              <a:gd name="connsiteX3576" fmla="*/ 8499508 w 12203753"/>
              <a:gd name="connsiteY3576" fmla="*/ 4569883 h 6858000"/>
              <a:gd name="connsiteX3577" fmla="*/ 8493262 w 12203753"/>
              <a:gd name="connsiteY3577" fmla="*/ 4684042 h 6858000"/>
              <a:gd name="connsiteX3578" fmla="*/ 8448006 w 12203753"/>
              <a:gd name="connsiteY3578" fmla="*/ 4684042 h 6858000"/>
              <a:gd name="connsiteX3579" fmla="*/ 8441760 w 12203753"/>
              <a:gd name="connsiteY3579" fmla="*/ 4569883 h 6858000"/>
              <a:gd name="connsiteX3580" fmla="*/ 8448006 w 12203753"/>
              <a:gd name="connsiteY3580" fmla="*/ 4455661 h 6858000"/>
              <a:gd name="connsiteX3581" fmla="*/ 7656865 w 12203753"/>
              <a:gd name="connsiteY3581" fmla="*/ 4455661 h 6858000"/>
              <a:gd name="connsiteX3582" fmla="*/ 7702121 w 12203753"/>
              <a:gd name="connsiteY3582" fmla="*/ 4455661 h 6858000"/>
              <a:gd name="connsiteX3583" fmla="*/ 7708431 w 12203753"/>
              <a:gd name="connsiteY3583" fmla="*/ 4569883 h 6858000"/>
              <a:gd name="connsiteX3584" fmla="*/ 7702121 w 12203753"/>
              <a:gd name="connsiteY3584" fmla="*/ 4684042 h 6858000"/>
              <a:gd name="connsiteX3585" fmla="*/ 7656865 w 12203753"/>
              <a:gd name="connsiteY3585" fmla="*/ 4684042 h 6858000"/>
              <a:gd name="connsiteX3586" fmla="*/ 7650619 w 12203753"/>
              <a:gd name="connsiteY3586" fmla="*/ 4569883 h 6858000"/>
              <a:gd name="connsiteX3587" fmla="*/ 7656865 w 12203753"/>
              <a:gd name="connsiteY3587" fmla="*/ 4455661 h 6858000"/>
              <a:gd name="connsiteX3588" fmla="*/ 6865787 w 12203753"/>
              <a:gd name="connsiteY3588" fmla="*/ 4455661 h 6858000"/>
              <a:gd name="connsiteX3589" fmla="*/ 6910979 w 12203753"/>
              <a:gd name="connsiteY3589" fmla="*/ 4455661 h 6858000"/>
              <a:gd name="connsiteX3590" fmla="*/ 6917290 w 12203753"/>
              <a:gd name="connsiteY3590" fmla="*/ 4569883 h 6858000"/>
              <a:gd name="connsiteX3591" fmla="*/ 6910979 w 12203753"/>
              <a:gd name="connsiteY3591" fmla="*/ 4684042 h 6858000"/>
              <a:gd name="connsiteX3592" fmla="*/ 6865787 w 12203753"/>
              <a:gd name="connsiteY3592" fmla="*/ 4684042 h 6858000"/>
              <a:gd name="connsiteX3593" fmla="*/ 6859477 w 12203753"/>
              <a:gd name="connsiteY3593" fmla="*/ 4569883 h 6858000"/>
              <a:gd name="connsiteX3594" fmla="*/ 6865787 w 12203753"/>
              <a:gd name="connsiteY3594" fmla="*/ 4455661 h 6858000"/>
              <a:gd name="connsiteX3595" fmla="*/ 6074648 w 12203753"/>
              <a:gd name="connsiteY3595" fmla="*/ 4455661 h 6858000"/>
              <a:gd name="connsiteX3596" fmla="*/ 6119901 w 12203753"/>
              <a:gd name="connsiteY3596" fmla="*/ 4455661 h 6858000"/>
              <a:gd name="connsiteX3597" fmla="*/ 6126212 w 12203753"/>
              <a:gd name="connsiteY3597" fmla="*/ 4569883 h 6858000"/>
              <a:gd name="connsiteX3598" fmla="*/ 6119901 w 12203753"/>
              <a:gd name="connsiteY3598" fmla="*/ 4684042 h 6858000"/>
              <a:gd name="connsiteX3599" fmla="*/ 6074648 w 12203753"/>
              <a:gd name="connsiteY3599" fmla="*/ 4684042 h 6858000"/>
              <a:gd name="connsiteX3600" fmla="*/ 6068337 w 12203753"/>
              <a:gd name="connsiteY3600" fmla="*/ 4569883 h 6858000"/>
              <a:gd name="connsiteX3601" fmla="*/ 6074648 w 12203753"/>
              <a:gd name="connsiteY3601" fmla="*/ 4455661 h 6858000"/>
              <a:gd name="connsiteX3602" fmla="*/ 5283517 w 12203753"/>
              <a:gd name="connsiteY3602" fmla="*/ 4455661 h 6858000"/>
              <a:gd name="connsiteX3603" fmla="*/ 5328774 w 12203753"/>
              <a:gd name="connsiteY3603" fmla="*/ 4455661 h 6858000"/>
              <a:gd name="connsiteX3604" fmla="*/ 5335084 w 12203753"/>
              <a:gd name="connsiteY3604" fmla="*/ 4569883 h 6858000"/>
              <a:gd name="connsiteX3605" fmla="*/ 5328774 w 12203753"/>
              <a:gd name="connsiteY3605" fmla="*/ 4684042 h 6858000"/>
              <a:gd name="connsiteX3606" fmla="*/ 5283517 w 12203753"/>
              <a:gd name="connsiteY3606" fmla="*/ 4684042 h 6858000"/>
              <a:gd name="connsiteX3607" fmla="*/ 5277271 w 12203753"/>
              <a:gd name="connsiteY3607" fmla="*/ 4569883 h 6858000"/>
              <a:gd name="connsiteX3608" fmla="*/ 5283517 w 12203753"/>
              <a:gd name="connsiteY3608" fmla="*/ 4455661 h 6858000"/>
              <a:gd name="connsiteX3609" fmla="*/ 4492377 w 12203753"/>
              <a:gd name="connsiteY3609" fmla="*/ 4455661 h 6858000"/>
              <a:gd name="connsiteX3610" fmla="*/ 4537632 w 12203753"/>
              <a:gd name="connsiteY3610" fmla="*/ 4455661 h 6858000"/>
              <a:gd name="connsiteX3611" fmla="*/ 4543944 w 12203753"/>
              <a:gd name="connsiteY3611" fmla="*/ 4569883 h 6858000"/>
              <a:gd name="connsiteX3612" fmla="*/ 4537632 w 12203753"/>
              <a:gd name="connsiteY3612" fmla="*/ 4684042 h 6858000"/>
              <a:gd name="connsiteX3613" fmla="*/ 4492377 w 12203753"/>
              <a:gd name="connsiteY3613" fmla="*/ 4684042 h 6858000"/>
              <a:gd name="connsiteX3614" fmla="*/ 4486066 w 12203753"/>
              <a:gd name="connsiteY3614" fmla="*/ 4569883 h 6858000"/>
              <a:gd name="connsiteX3615" fmla="*/ 4492377 w 12203753"/>
              <a:gd name="connsiteY3615" fmla="*/ 4455661 h 6858000"/>
              <a:gd name="connsiteX3616" fmla="*/ 3701387 w 12203753"/>
              <a:gd name="connsiteY3616" fmla="*/ 4455661 h 6858000"/>
              <a:gd name="connsiteX3617" fmla="*/ 3746640 w 12203753"/>
              <a:gd name="connsiteY3617" fmla="*/ 4455661 h 6858000"/>
              <a:gd name="connsiteX3618" fmla="*/ 3752950 w 12203753"/>
              <a:gd name="connsiteY3618" fmla="*/ 4569883 h 6858000"/>
              <a:gd name="connsiteX3619" fmla="*/ 3746640 w 12203753"/>
              <a:gd name="connsiteY3619" fmla="*/ 4684042 h 6858000"/>
              <a:gd name="connsiteX3620" fmla="*/ 3701387 w 12203753"/>
              <a:gd name="connsiteY3620" fmla="*/ 4684042 h 6858000"/>
              <a:gd name="connsiteX3621" fmla="*/ 3695140 w 12203753"/>
              <a:gd name="connsiteY3621" fmla="*/ 4569883 h 6858000"/>
              <a:gd name="connsiteX3622" fmla="*/ 3701387 w 12203753"/>
              <a:gd name="connsiteY3622" fmla="*/ 4455661 h 6858000"/>
              <a:gd name="connsiteX3623" fmla="*/ 2910259 w 12203753"/>
              <a:gd name="connsiteY3623" fmla="*/ 4455661 h 6858000"/>
              <a:gd name="connsiteX3624" fmla="*/ 2955512 w 12203753"/>
              <a:gd name="connsiteY3624" fmla="*/ 4455661 h 6858000"/>
              <a:gd name="connsiteX3625" fmla="*/ 2961822 w 12203753"/>
              <a:gd name="connsiteY3625" fmla="*/ 4569883 h 6858000"/>
              <a:gd name="connsiteX3626" fmla="*/ 2955512 w 12203753"/>
              <a:gd name="connsiteY3626" fmla="*/ 4684042 h 6858000"/>
              <a:gd name="connsiteX3627" fmla="*/ 2910259 w 12203753"/>
              <a:gd name="connsiteY3627" fmla="*/ 4684042 h 6858000"/>
              <a:gd name="connsiteX3628" fmla="*/ 2904013 w 12203753"/>
              <a:gd name="connsiteY3628" fmla="*/ 4569883 h 6858000"/>
              <a:gd name="connsiteX3629" fmla="*/ 2910259 w 12203753"/>
              <a:gd name="connsiteY3629" fmla="*/ 4455661 h 6858000"/>
              <a:gd name="connsiteX3630" fmla="*/ 2119119 w 12203753"/>
              <a:gd name="connsiteY3630" fmla="*/ 4455661 h 6858000"/>
              <a:gd name="connsiteX3631" fmla="*/ 2164366 w 12203753"/>
              <a:gd name="connsiteY3631" fmla="*/ 4455661 h 6858000"/>
              <a:gd name="connsiteX3632" fmla="*/ 2170679 w 12203753"/>
              <a:gd name="connsiteY3632" fmla="*/ 4569883 h 6858000"/>
              <a:gd name="connsiteX3633" fmla="*/ 2164366 w 12203753"/>
              <a:gd name="connsiteY3633" fmla="*/ 4684042 h 6858000"/>
              <a:gd name="connsiteX3634" fmla="*/ 2119119 w 12203753"/>
              <a:gd name="connsiteY3634" fmla="*/ 4684042 h 6858000"/>
              <a:gd name="connsiteX3635" fmla="*/ 2112868 w 12203753"/>
              <a:gd name="connsiteY3635" fmla="*/ 4569883 h 6858000"/>
              <a:gd name="connsiteX3636" fmla="*/ 2119119 w 12203753"/>
              <a:gd name="connsiteY3636" fmla="*/ 4455661 h 6858000"/>
              <a:gd name="connsiteX3637" fmla="*/ 1327990 w 12203753"/>
              <a:gd name="connsiteY3637" fmla="*/ 4455661 h 6858000"/>
              <a:gd name="connsiteX3638" fmla="*/ 1373245 w 12203753"/>
              <a:gd name="connsiteY3638" fmla="*/ 4455661 h 6858000"/>
              <a:gd name="connsiteX3639" fmla="*/ 1379556 w 12203753"/>
              <a:gd name="connsiteY3639" fmla="*/ 4569883 h 6858000"/>
              <a:gd name="connsiteX3640" fmla="*/ 1373245 w 12203753"/>
              <a:gd name="connsiteY3640" fmla="*/ 4684042 h 6858000"/>
              <a:gd name="connsiteX3641" fmla="*/ 1327990 w 12203753"/>
              <a:gd name="connsiteY3641" fmla="*/ 4684042 h 6858000"/>
              <a:gd name="connsiteX3642" fmla="*/ 1321744 w 12203753"/>
              <a:gd name="connsiteY3642" fmla="*/ 4569883 h 6858000"/>
              <a:gd name="connsiteX3643" fmla="*/ 1327990 w 12203753"/>
              <a:gd name="connsiteY3643" fmla="*/ 4455661 h 6858000"/>
              <a:gd name="connsiteX3644" fmla="*/ 536912 w 12203753"/>
              <a:gd name="connsiteY3644" fmla="*/ 4455661 h 6858000"/>
              <a:gd name="connsiteX3645" fmla="*/ 582167 w 12203753"/>
              <a:gd name="connsiteY3645" fmla="*/ 4455661 h 6858000"/>
              <a:gd name="connsiteX3646" fmla="*/ 588477 w 12203753"/>
              <a:gd name="connsiteY3646" fmla="*/ 4569883 h 6858000"/>
              <a:gd name="connsiteX3647" fmla="*/ 582167 w 12203753"/>
              <a:gd name="connsiteY3647" fmla="*/ 4684042 h 6858000"/>
              <a:gd name="connsiteX3648" fmla="*/ 536912 w 12203753"/>
              <a:gd name="connsiteY3648" fmla="*/ 4684042 h 6858000"/>
              <a:gd name="connsiteX3649" fmla="*/ 530665 w 12203753"/>
              <a:gd name="connsiteY3649" fmla="*/ 4569883 h 6858000"/>
              <a:gd name="connsiteX3650" fmla="*/ 536912 w 12203753"/>
              <a:gd name="connsiteY3650" fmla="*/ 4455661 h 6858000"/>
              <a:gd name="connsiteX3651" fmla="*/ 0 w 12203753"/>
              <a:gd name="connsiteY3651" fmla="*/ 4442811 h 6858000"/>
              <a:gd name="connsiteX3652" fmla="*/ 48559 w 12203753"/>
              <a:gd name="connsiteY3652" fmla="*/ 4473445 h 6858000"/>
              <a:gd name="connsiteX3653" fmla="*/ 76396 w 12203753"/>
              <a:gd name="connsiteY3653" fmla="*/ 4493140 h 6858000"/>
              <a:gd name="connsiteX3654" fmla="*/ 53769 w 12203753"/>
              <a:gd name="connsiteY3654" fmla="*/ 4532340 h 6858000"/>
              <a:gd name="connsiteX3655" fmla="*/ 22784 w 12203753"/>
              <a:gd name="connsiteY3655" fmla="*/ 4518094 h 6858000"/>
              <a:gd name="connsiteX3656" fmla="*/ 0 w 12203753"/>
              <a:gd name="connsiteY3656" fmla="*/ 4506097 h 6858000"/>
              <a:gd name="connsiteX3657" fmla="*/ 12203753 w 12203753"/>
              <a:gd name="connsiteY3657" fmla="*/ 4437189 h 6858000"/>
              <a:gd name="connsiteX3658" fmla="*/ 12203753 w 12203753"/>
              <a:gd name="connsiteY3658" fmla="*/ 4501403 h 6858000"/>
              <a:gd name="connsiteX3659" fmla="*/ 12171908 w 12203753"/>
              <a:gd name="connsiteY3659" fmla="*/ 4518158 h 6858000"/>
              <a:gd name="connsiteX3660" fmla="*/ 12140914 w 12203753"/>
              <a:gd name="connsiteY3660" fmla="*/ 4532404 h 6858000"/>
              <a:gd name="connsiteX3661" fmla="*/ 12118286 w 12203753"/>
              <a:gd name="connsiteY3661" fmla="*/ 4493204 h 6858000"/>
              <a:gd name="connsiteX3662" fmla="*/ 12146132 w 12203753"/>
              <a:gd name="connsiteY3662" fmla="*/ 4473508 h 6858000"/>
              <a:gd name="connsiteX3663" fmla="*/ 11524930 w 12203753"/>
              <a:gd name="connsiteY3663" fmla="*/ 4379045 h 6858000"/>
              <a:gd name="connsiteX3664" fmla="*/ 11547558 w 12203753"/>
              <a:gd name="connsiteY3664" fmla="*/ 4418245 h 6858000"/>
              <a:gd name="connsiteX3665" fmla="*/ 11451820 w 12203753"/>
              <a:gd name="connsiteY3665" fmla="*/ 4480774 h 6858000"/>
              <a:gd name="connsiteX3666" fmla="*/ 11349836 w 12203753"/>
              <a:gd name="connsiteY3666" fmla="*/ 4532404 h 6858000"/>
              <a:gd name="connsiteX3667" fmla="*/ 11327208 w 12203753"/>
              <a:gd name="connsiteY3667" fmla="*/ 4493204 h 6858000"/>
              <a:gd name="connsiteX3668" fmla="*/ 11422946 w 12203753"/>
              <a:gd name="connsiteY3668" fmla="*/ 4430675 h 6858000"/>
              <a:gd name="connsiteX3669" fmla="*/ 11524930 w 12203753"/>
              <a:gd name="connsiteY3669" fmla="*/ 4379045 h 6858000"/>
              <a:gd name="connsiteX3670" fmla="*/ 10733788 w 12203753"/>
              <a:gd name="connsiteY3670" fmla="*/ 4379045 h 6858000"/>
              <a:gd name="connsiteX3671" fmla="*/ 10756416 w 12203753"/>
              <a:gd name="connsiteY3671" fmla="*/ 4418245 h 6858000"/>
              <a:gd name="connsiteX3672" fmla="*/ 10660678 w 12203753"/>
              <a:gd name="connsiteY3672" fmla="*/ 4480774 h 6858000"/>
              <a:gd name="connsiteX3673" fmla="*/ 10558694 w 12203753"/>
              <a:gd name="connsiteY3673" fmla="*/ 4532404 h 6858000"/>
              <a:gd name="connsiteX3674" fmla="*/ 10536066 w 12203753"/>
              <a:gd name="connsiteY3674" fmla="*/ 4493204 h 6858000"/>
              <a:gd name="connsiteX3675" fmla="*/ 10631804 w 12203753"/>
              <a:gd name="connsiteY3675" fmla="*/ 4430675 h 6858000"/>
              <a:gd name="connsiteX3676" fmla="*/ 10733788 w 12203753"/>
              <a:gd name="connsiteY3676" fmla="*/ 4379045 h 6858000"/>
              <a:gd name="connsiteX3677" fmla="*/ 9942711 w 12203753"/>
              <a:gd name="connsiteY3677" fmla="*/ 4379045 h 6858000"/>
              <a:gd name="connsiteX3678" fmla="*/ 9965339 w 12203753"/>
              <a:gd name="connsiteY3678" fmla="*/ 4418245 h 6858000"/>
              <a:gd name="connsiteX3679" fmla="*/ 9869601 w 12203753"/>
              <a:gd name="connsiteY3679" fmla="*/ 4480774 h 6858000"/>
              <a:gd name="connsiteX3680" fmla="*/ 9767553 w 12203753"/>
              <a:gd name="connsiteY3680" fmla="*/ 4532404 h 6858000"/>
              <a:gd name="connsiteX3681" fmla="*/ 9744925 w 12203753"/>
              <a:gd name="connsiteY3681" fmla="*/ 4493204 h 6858000"/>
              <a:gd name="connsiteX3682" fmla="*/ 9840663 w 12203753"/>
              <a:gd name="connsiteY3682" fmla="*/ 4430675 h 6858000"/>
              <a:gd name="connsiteX3683" fmla="*/ 9942711 w 12203753"/>
              <a:gd name="connsiteY3683" fmla="*/ 4379045 h 6858000"/>
              <a:gd name="connsiteX3684" fmla="*/ 9151570 w 12203753"/>
              <a:gd name="connsiteY3684" fmla="*/ 4379045 h 6858000"/>
              <a:gd name="connsiteX3685" fmla="*/ 9174198 w 12203753"/>
              <a:gd name="connsiteY3685" fmla="*/ 4418245 h 6858000"/>
              <a:gd name="connsiteX3686" fmla="*/ 9078460 w 12203753"/>
              <a:gd name="connsiteY3686" fmla="*/ 4480774 h 6858000"/>
              <a:gd name="connsiteX3687" fmla="*/ 8976412 w 12203753"/>
              <a:gd name="connsiteY3687" fmla="*/ 4532404 h 6858000"/>
              <a:gd name="connsiteX3688" fmla="*/ 8953784 w 12203753"/>
              <a:gd name="connsiteY3688" fmla="*/ 4493204 h 6858000"/>
              <a:gd name="connsiteX3689" fmla="*/ 9049585 w 12203753"/>
              <a:gd name="connsiteY3689" fmla="*/ 4430675 h 6858000"/>
              <a:gd name="connsiteX3690" fmla="*/ 9151570 w 12203753"/>
              <a:gd name="connsiteY3690" fmla="*/ 4379045 h 6858000"/>
              <a:gd name="connsiteX3691" fmla="*/ 8360428 w 12203753"/>
              <a:gd name="connsiteY3691" fmla="*/ 4379045 h 6858000"/>
              <a:gd name="connsiteX3692" fmla="*/ 8383056 w 12203753"/>
              <a:gd name="connsiteY3692" fmla="*/ 4418245 h 6858000"/>
              <a:gd name="connsiteX3693" fmla="*/ 8287318 w 12203753"/>
              <a:gd name="connsiteY3693" fmla="*/ 4480774 h 6858000"/>
              <a:gd name="connsiteX3694" fmla="*/ 8185270 w 12203753"/>
              <a:gd name="connsiteY3694" fmla="*/ 4532404 h 6858000"/>
              <a:gd name="connsiteX3695" fmla="*/ 8162642 w 12203753"/>
              <a:gd name="connsiteY3695" fmla="*/ 4493204 h 6858000"/>
              <a:gd name="connsiteX3696" fmla="*/ 8258443 w 12203753"/>
              <a:gd name="connsiteY3696" fmla="*/ 4430675 h 6858000"/>
              <a:gd name="connsiteX3697" fmla="*/ 8360428 w 12203753"/>
              <a:gd name="connsiteY3697" fmla="*/ 4379045 h 6858000"/>
              <a:gd name="connsiteX3698" fmla="*/ 7569286 w 12203753"/>
              <a:gd name="connsiteY3698" fmla="*/ 4379045 h 6858000"/>
              <a:gd name="connsiteX3699" fmla="*/ 7591913 w 12203753"/>
              <a:gd name="connsiteY3699" fmla="*/ 4418245 h 6858000"/>
              <a:gd name="connsiteX3700" fmla="*/ 7496176 w 12203753"/>
              <a:gd name="connsiteY3700" fmla="*/ 4480774 h 6858000"/>
              <a:gd name="connsiteX3701" fmla="*/ 7394128 w 12203753"/>
              <a:gd name="connsiteY3701" fmla="*/ 4532404 h 6858000"/>
              <a:gd name="connsiteX3702" fmla="*/ 7371564 w 12203753"/>
              <a:gd name="connsiteY3702" fmla="*/ 4493204 h 6858000"/>
              <a:gd name="connsiteX3703" fmla="*/ 7467302 w 12203753"/>
              <a:gd name="connsiteY3703" fmla="*/ 4430675 h 6858000"/>
              <a:gd name="connsiteX3704" fmla="*/ 7569286 w 12203753"/>
              <a:gd name="connsiteY3704" fmla="*/ 4379045 h 6858000"/>
              <a:gd name="connsiteX3705" fmla="*/ 6778210 w 12203753"/>
              <a:gd name="connsiteY3705" fmla="*/ 4379045 h 6858000"/>
              <a:gd name="connsiteX3706" fmla="*/ 6800772 w 12203753"/>
              <a:gd name="connsiteY3706" fmla="*/ 4418245 h 6858000"/>
              <a:gd name="connsiteX3707" fmla="*/ 6705100 w 12203753"/>
              <a:gd name="connsiteY3707" fmla="*/ 4480774 h 6858000"/>
              <a:gd name="connsiteX3708" fmla="*/ 6603052 w 12203753"/>
              <a:gd name="connsiteY3708" fmla="*/ 4532404 h 6858000"/>
              <a:gd name="connsiteX3709" fmla="*/ 6580424 w 12203753"/>
              <a:gd name="connsiteY3709" fmla="*/ 4493204 h 6858000"/>
              <a:gd name="connsiteX3710" fmla="*/ 6676161 w 12203753"/>
              <a:gd name="connsiteY3710" fmla="*/ 4430675 h 6858000"/>
              <a:gd name="connsiteX3711" fmla="*/ 6778210 w 12203753"/>
              <a:gd name="connsiteY3711" fmla="*/ 4379045 h 6858000"/>
              <a:gd name="connsiteX3712" fmla="*/ 5987007 w 12203753"/>
              <a:gd name="connsiteY3712" fmla="*/ 4379045 h 6858000"/>
              <a:gd name="connsiteX3713" fmla="*/ 6009633 w 12203753"/>
              <a:gd name="connsiteY3713" fmla="*/ 4418245 h 6858000"/>
              <a:gd name="connsiteX3714" fmla="*/ 5913898 w 12203753"/>
              <a:gd name="connsiteY3714" fmla="*/ 4480774 h 6858000"/>
              <a:gd name="connsiteX3715" fmla="*/ 5811850 w 12203753"/>
              <a:gd name="connsiteY3715" fmla="*/ 4532404 h 6858000"/>
              <a:gd name="connsiteX3716" fmla="*/ 5789224 w 12203753"/>
              <a:gd name="connsiteY3716" fmla="*/ 4493204 h 6858000"/>
              <a:gd name="connsiteX3717" fmla="*/ 5789287 w 12203753"/>
              <a:gd name="connsiteY3717" fmla="*/ 4493204 h 6858000"/>
              <a:gd name="connsiteX3718" fmla="*/ 5885024 w 12203753"/>
              <a:gd name="connsiteY3718" fmla="*/ 4430675 h 6858000"/>
              <a:gd name="connsiteX3719" fmla="*/ 5987007 w 12203753"/>
              <a:gd name="connsiteY3719" fmla="*/ 4379045 h 6858000"/>
              <a:gd name="connsiteX3720" fmla="*/ 5195941 w 12203753"/>
              <a:gd name="connsiteY3720" fmla="*/ 4379045 h 6858000"/>
              <a:gd name="connsiteX3721" fmla="*/ 5218566 w 12203753"/>
              <a:gd name="connsiteY3721" fmla="*/ 4418245 h 6858000"/>
              <a:gd name="connsiteX3722" fmla="*/ 5122827 w 12203753"/>
              <a:gd name="connsiteY3722" fmla="*/ 4480774 h 6858000"/>
              <a:gd name="connsiteX3723" fmla="*/ 5020783 w 12203753"/>
              <a:gd name="connsiteY3723" fmla="*/ 4532404 h 6858000"/>
              <a:gd name="connsiteX3724" fmla="*/ 4998155 w 12203753"/>
              <a:gd name="connsiteY3724" fmla="*/ 4493204 h 6858000"/>
              <a:gd name="connsiteX3725" fmla="*/ 4998215 w 12203753"/>
              <a:gd name="connsiteY3725" fmla="*/ 4493204 h 6858000"/>
              <a:gd name="connsiteX3726" fmla="*/ 5093953 w 12203753"/>
              <a:gd name="connsiteY3726" fmla="*/ 4430675 h 6858000"/>
              <a:gd name="connsiteX3727" fmla="*/ 5195941 w 12203753"/>
              <a:gd name="connsiteY3727" fmla="*/ 4379045 h 6858000"/>
              <a:gd name="connsiteX3728" fmla="*/ 4404792 w 12203753"/>
              <a:gd name="connsiteY3728" fmla="*/ 4379045 h 6858000"/>
              <a:gd name="connsiteX3729" fmla="*/ 4427424 w 12203753"/>
              <a:gd name="connsiteY3729" fmla="*/ 4418245 h 6858000"/>
              <a:gd name="connsiteX3730" fmla="*/ 4331686 w 12203753"/>
              <a:gd name="connsiteY3730" fmla="*/ 4480774 h 6858000"/>
              <a:gd name="connsiteX3731" fmla="*/ 4229635 w 12203753"/>
              <a:gd name="connsiteY3731" fmla="*/ 4532404 h 6858000"/>
              <a:gd name="connsiteX3732" fmla="*/ 4207009 w 12203753"/>
              <a:gd name="connsiteY3732" fmla="*/ 4493204 h 6858000"/>
              <a:gd name="connsiteX3733" fmla="*/ 4207074 w 12203753"/>
              <a:gd name="connsiteY3733" fmla="*/ 4493204 h 6858000"/>
              <a:gd name="connsiteX3734" fmla="*/ 4302809 w 12203753"/>
              <a:gd name="connsiteY3734" fmla="*/ 4430675 h 6858000"/>
              <a:gd name="connsiteX3735" fmla="*/ 4404792 w 12203753"/>
              <a:gd name="connsiteY3735" fmla="*/ 4379045 h 6858000"/>
              <a:gd name="connsiteX3736" fmla="*/ 3613742 w 12203753"/>
              <a:gd name="connsiteY3736" fmla="*/ 4379045 h 6858000"/>
              <a:gd name="connsiteX3737" fmla="*/ 3636372 w 12203753"/>
              <a:gd name="connsiteY3737" fmla="*/ 4418245 h 6858000"/>
              <a:gd name="connsiteX3738" fmla="*/ 3540639 w 12203753"/>
              <a:gd name="connsiteY3738" fmla="*/ 4480774 h 6858000"/>
              <a:gd name="connsiteX3739" fmla="*/ 3438588 w 12203753"/>
              <a:gd name="connsiteY3739" fmla="*/ 4532404 h 6858000"/>
              <a:gd name="connsiteX3740" fmla="*/ 3415959 w 12203753"/>
              <a:gd name="connsiteY3740" fmla="*/ 4493204 h 6858000"/>
              <a:gd name="connsiteX3741" fmla="*/ 3416027 w 12203753"/>
              <a:gd name="connsiteY3741" fmla="*/ 4493204 h 6858000"/>
              <a:gd name="connsiteX3742" fmla="*/ 3511767 w 12203753"/>
              <a:gd name="connsiteY3742" fmla="*/ 4430675 h 6858000"/>
              <a:gd name="connsiteX3743" fmla="*/ 3613742 w 12203753"/>
              <a:gd name="connsiteY3743" fmla="*/ 4379045 h 6858000"/>
              <a:gd name="connsiteX3744" fmla="*/ 2822677 w 12203753"/>
              <a:gd name="connsiteY3744" fmla="*/ 4379045 h 6858000"/>
              <a:gd name="connsiteX3745" fmla="*/ 2845305 w 12203753"/>
              <a:gd name="connsiteY3745" fmla="*/ 4418245 h 6858000"/>
              <a:gd name="connsiteX3746" fmla="*/ 2749571 w 12203753"/>
              <a:gd name="connsiteY3746" fmla="*/ 4480774 h 6858000"/>
              <a:gd name="connsiteX3747" fmla="*/ 2647521 w 12203753"/>
              <a:gd name="connsiteY3747" fmla="*/ 4532404 h 6858000"/>
              <a:gd name="connsiteX3748" fmla="*/ 2624892 w 12203753"/>
              <a:gd name="connsiteY3748" fmla="*/ 4493204 h 6858000"/>
              <a:gd name="connsiteX3749" fmla="*/ 2720633 w 12203753"/>
              <a:gd name="connsiteY3749" fmla="*/ 4430675 h 6858000"/>
              <a:gd name="connsiteX3750" fmla="*/ 2822677 w 12203753"/>
              <a:gd name="connsiteY3750" fmla="*/ 4379045 h 6858000"/>
              <a:gd name="connsiteX3751" fmla="*/ 2031546 w 12203753"/>
              <a:gd name="connsiteY3751" fmla="*/ 4379045 h 6858000"/>
              <a:gd name="connsiteX3752" fmla="*/ 2054176 w 12203753"/>
              <a:gd name="connsiteY3752" fmla="*/ 4418245 h 6858000"/>
              <a:gd name="connsiteX3753" fmla="*/ 1958440 w 12203753"/>
              <a:gd name="connsiteY3753" fmla="*/ 4480774 h 6858000"/>
              <a:gd name="connsiteX3754" fmla="*/ 1856390 w 12203753"/>
              <a:gd name="connsiteY3754" fmla="*/ 4532404 h 6858000"/>
              <a:gd name="connsiteX3755" fmla="*/ 1833765 w 12203753"/>
              <a:gd name="connsiteY3755" fmla="*/ 4493204 h 6858000"/>
              <a:gd name="connsiteX3756" fmla="*/ 1929500 w 12203753"/>
              <a:gd name="connsiteY3756" fmla="*/ 4430675 h 6858000"/>
              <a:gd name="connsiteX3757" fmla="*/ 2031546 w 12203753"/>
              <a:gd name="connsiteY3757" fmla="*/ 4379045 h 6858000"/>
              <a:gd name="connsiteX3758" fmla="*/ 1240476 w 12203753"/>
              <a:gd name="connsiteY3758" fmla="*/ 4379045 h 6858000"/>
              <a:gd name="connsiteX3759" fmla="*/ 1263103 w 12203753"/>
              <a:gd name="connsiteY3759" fmla="*/ 4418245 h 6858000"/>
              <a:gd name="connsiteX3760" fmla="*/ 1167366 w 12203753"/>
              <a:gd name="connsiteY3760" fmla="*/ 4480774 h 6858000"/>
              <a:gd name="connsiteX3761" fmla="*/ 1065317 w 12203753"/>
              <a:gd name="connsiteY3761" fmla="*/ 4532404 h 6858000"/>
              <a:gd name="connsiteX3762" fmla="*/ 1042681 w 12203753"/>
              <a:gd name="connsiteY3762" fmla="*/ 4493204 h 6858000"/>
              <a:gd name="connsiteX3763" fmla="*/ 1138427 w 12203753"/>
              <a:gd name="connsiteY3763" fmla="*/ 4430675 h 6858000"/>
              <a:gd name="connsiteX3764" fmla="*/ 1240476 w 12203753"/>
              <a:gd name="connsiteY3764" fmla="*/ 4379045 h 6858000"/>
              <a:gd name="connsiteX3765" fmla="*/ 449268 w 12203753"/>
              <a:gd name="connsiteY3765" fmla="*/ 4379045 h 6858000"/>
              <a:gd name="connsiteX3766" fmla="*/ 471896 w 12203753"/>
              <a:gd name="connsiteY3766" fmla="*/ 4418245 h 6858000"/>
              <a:gd name="connsiteX3767" fmla="*/ 376162 w 12203753"/>
              <a:gd name="connsiteY3767" fmla="*/ 4480774 h 6858000"/>
              <a:gd name="connsiteX3768" fmla="*/ 274116 w 12203753"/>
              <a:gd name="connsiteY3768" fmla="*/ 4532404 h 6858000"/>
              <a:gd name="connsiteX3769" fmla="*/ 251487 w 12203753"/>
              <a:gd name="connsiteY3769" fmla="*/ 4493204 h 6858000"/>
              <a:gd name="connsiteX3770" fmla="*/ 251551 w 12203753"/>
              <a:gd name="connsiteY3770" fmla="*/ 4493204 h 6858000"/>
              <a:gd name="connsiteX3771" fmla="*/ 347288 w 12203753"/>
              <a:gd name="connsiteY3771" fmla="*/ 4430675 h 6858000"/>
              <a:gd name="connsiteX3772" fmla="*/ 449268 w 12203753"/>
              <a:gd name="connsiteY3772" fmla="*/ 4379045 h 6858000"/>
              <a:gd name="connsiteX3773" fmla="*/ 5416402 w 12203753"/>
              <a:gd name="connsiteY3773" fmla="*/ 4379004 h 6858000"/>
              <a:gd name="connsiteX3774" fmla="*/ 5424781 w 12203753"/>
              <a:gd name="connsiteY3774" fmla="*/ 4382710 h 6858000"/>
              <a:gd name="connsiteX3775" fmla="*/ 5518395 w 12203753"/>
              <a:gd name="connsiteY3775" fmla="*/ 4430611 h 6858000"/>
              <a:gd name="connsiteX3776" fmla="*/ 5614131 w 12203753"/>
              <a:gd name="connsiteY3776" fmla="*/ 4493140 h 6858000"/>
              <a:gd name="connsiteX3777" fmla="*/ 5591504 w 12203753"/>
              <a:gd name="connsiteY3777" fmla="*/ 4532340 h 6858000"/>
              <a:gd name="connsiteX3778" fmla="*/ 5489521 w 12203753"/>
              <a:gd name="connsiteY3778" fmla="*/ 4480710 h 6858000"/>
              <a:gd name="connsiteX3779" fmla="*/ 5393787 w 12203753"/>
              <a:gd name="connsiteY3779" fmla="*/ 4418181 h 6858000"/>
              <a:gd name="connsiteX3780" fmla="*/ 4625259 w 12203753"/>
              <a:gd name="connsiteY3780" fmla="*/ 4379004 h 6858000"/>
              <a:gd name="connsiteX3781" fmla="*/ 4633642 w 12203753"/>
              <a:gd name="connsiteY3781" fmla="*/ 4382710 h 6858000"/>
              <a:gd name="connsiteX3782" fmla="*/ 4727254 w 12203753"/>
              <a:gd name="connsiteY3782" fmla="*/ 4430611 h 6858000"/>
              <a:gd name="connsiteX3783" fmla="*/ 4822988 w 12203753"/>
              <a:gd name="connsiteY3783" fmla="*/ 4493140 h 6858000"/>
              <a:gd name="connsiteX3784" fmla="*/ 4800366 w 12203753"/>
              <a:gd name="connsiteY3784" fmla="*/ 4532340 h 6858000"/>
              <a:gd name="connsiteX3785" fmla="*/ 4698380 w 12203753"/>
              <a:gd name="connsiteY3785" fmla="*/ 4480710 h 6858000"/>
              <a:gd name="connsiteX3786" fmla="*/ 4602649 w 12203753"/>
              <a:gd name="connsiteY3786" fmla="*/ 4418181 h 6858000"/>
              <a:gd name="connsiteX3787" fmla="*/ 3834266 w 12203753"/>
              <a:gd name="connsiteY3787" fmla="*/ 4379004 h 6858000"/>
              <a:gd name="connsiteX3788" fmla="*/ 3842651 w 12203753"/>
              <a:gd name="connsiteY3788" fmla="*/ 4382710 h 6858000"/>
              <a:gd name="connsiteX3789" fmla="*/ 3936263 w 12203753"/>
              <a:gd name="connsiteY3789" fmla="*/ 4430611 h 6858000"/>
              <a:gd name="connsiteX3790" fmla="*/ 4031992 w 12203753"/>
              <a:gd name="connsiteY3790" fmla="*/ 4493140 h 6858000"/>
              <a:gd name="connsiteX3791" fmla="*/ 4009366 w 12203753"/>
              <a:gd name="connsiteY3791" fmla="*/ 4532340 h 6858000"/>
              <a:gd name="connsiteX3792" fmla="*/ 3907391 w 12203753"/>
              <a:gd name="connsiteY3792" fmla="*/ 4480710 h 6858000"/>
              <a:gd name="connsiteX3793" fmla="*/ 3811651 w 12203753"/>
              <a:gd name="connsiteY3793" fmla="*/ 4418181 h 6858000"/>
              <a:gd name="connsiteX3794" fmla="*/ 3043144 w 12203753"/>
              <a:gd name="connsiteY3794" fmla="*/ 4379004 h 6858000"/>
              <a:gd name="connsiteX3795" fmla="*/ 3051523 w 12203753"/>
              <a:gd name="connsiteY3795" fmla="*/ 4382710 h 6858000"/>
              <a:gd name="connsiteX3796" fmla="*/ 3145144 w 12203753"/>
              <a:gd name="connsiteY3796" fmla="*/ 4430611 h 6858000"/>
              <a:gd name="connsiteX3797" fmla="*/ 3240871 w 12203753"/>
              <a:gd name="connsiteY3797" fmla="*/ 4493140 h 6858000"/>
              <a:gd name="connsiteX3798" fmla="*/ 3218243 w 12203753"/>
              <a:gd name="connsiteY3798" fmla="*/ 4532340 h 6858000"/>
              <a:gd name="connsiteX3799" fmla="*/ 3116268 w 12203753"/>
              <a:gd name="connsiteY3799" fmla="*/ 4480710 h 6858000"/>
              <a:gd name="connsiteX3800" fmla="*/ 3020525 w 12203753"/>
              <a:gd name="connsiteY3800" fmla="*/ 4418181 h 6858000"/>
              <a:gd name="connsiteX3801" fmla="*/ 2252000 w 12203753"/>
              <a:gd name="connsiteY3801" fmla="*/ 4379004 h 6858000"/>
              <a:gd name="connsiteX3802" fmla="*/ 2260383 w 12203753"/>
              <a:gd name="connsiteY3802" fmla="*/ 4382710 h 6858000"/>
              <a:gd name="connsiteX3803" fmla="*/ 2353993 w 12203753"/>
              <a:gd name="connsiteY3803" fmla="*/ 4430611 h 6858000"/>
              <a:gd name="connsiteX3804" fmla="*/ 2449735 w 12203753"/>
              <a:gd name="connsiteY3804" fmla="*/ 4493140 h 6858000"/>
              <a:gd name="connsiteX3805" fmla="*/ 2427108 w 12203753"/>
              <a:gd name="connsiteY3805" fmla="*/ 4532340 h 6858000"/>
              <a:gd name="connsiteX3806" fmla="*/ 2325122 w 12203753"/>
              <a:gd name="connsiteY3806" fmla="*/ 4480710 h 6858000"/>
              <a:gd name="connsiteX3807" fmla="*/ 2229387 w 12203753"/>
              <a:gd name="connsiteY3807" fmla="*/ 4418181 h 6858000"/>
              <a:gd name="connsiteX3808" fmla="*/ 1460873 w 12203753"/>
              <a:gd name="connsiteY3808" fmla="*/ 4379004 h 6858000"/>
              <a:gd name="connsiteX3809" fmla="*/ 1469257 w 12203753"/>
              <a:gd name="connsiteY3809" fmla="*/ 4382710 h 6858000"/>
              <a:gd name="connsiteX3810" fmla="*/ 1562870 w 12203753"/>
              <a:gd name="connsiteY3810" fmla="*/ 4430611 h 6858000"/>
              <a:gd name="connsiteX3811" fmla="*/ 1658607 w 12203753"/>
              <a:gd name="connsiteY3811" fmla="*/ 4493140 h 6858000"/>
              <a:gd name="connsiteX3812" fmla="*/ 1635980 w 12203753"/>
              <a:gd name="connsiteY3812" fmla="*/ 4532340 h 6858000"/>
              <a:gd name="connsiteX3813" fmla="*/ 1533999 w 12203753"/>
              <a:gd name="connsiteY3813" fmla="*/ 4480710 h 6858000"/>
              <a:gd name="connsiteX3814" fmla="*/ 1438259 w 12203753"/>
              <a:gd name="connsiteY3814" fmla="*/ 4418181 h 6858000"/>
              <a:gd name="connsiteX3815" fmla="*/ 669795 w 12203753"/>
              <a:gd name="connsiteY3815" fmla="*/ 4379004 h 6858000"/>
              <a:gd name="connsiteX3816" fmla="*/ 678178 w 12203753"/>
              <a:gd name="connsiteY3816" fmla="*/ 4382710 h 6858000"/>
              <a:gd name="connsiteX3817" fmla="*/ 771792 w 12203753"/>
              <a:gd name="connsiteY3817" fmla="*/ 4430611 h 6858000"/>
              <a:gd name="connsiteX3818" fmla="*/ 867526 w 12203753"/>
              <a:gd name="connsiteY3818" fmla="*/ 4493140 h 6858000"/>
              <a:gd name="connsiteX3819" fmla="*/ 844900 w 12203753"/>
              <a:gd name="connsiteY3819" fmla="*/ 4532340 h 6858000"/>
              <a:gd name="connsiteX3820" fmla="*/ 742918 w 12203753"/>
              <a:gd name="connsiteY3820" fmla="*/ 4480710 h 6858000"/>
              <a:gd name="connsiteX3821" fmla="*/ 647181 w 12203753"/>
              <a:gd name="connsiteY3821" fmla="*/ 4418181 h 6858000"/>
              <a:gd name="connsiteX3822" fmla="*/ 11745343 w 12203753"/>
              <a:gd name="connsiteY3822" fmla="*/ 4378981 h 6858000"/>
              <a:gd name="connsiteX3823" fmla="*/ 11847390 w 12203753"/>
              <a:gd name="connsiteY3823" fmla="*/ 4430611 h 6858000"/>
              <a:gd name="connsiteX3824" fmla="*/ 11943128 w 12203753"/>
              <a:gd name="connsiteY3824" fmla="*/ 4493140 h 6858000"/>
              <a:gd name="connsiteX3825" fmla="*/ 11920501 w 12203753"/>
              <a:gd name="connsiteY3825" fmla="*/ 4532340 h 6858000"/>
              <a:gd name="connsiteX3826" fmla="*/ 11818516 w 12203753"/>
              <a:gd name="connsiteY3826" fmla="*/ 4480710 h 6858000"/>
              <a:gd name="connsiteX3827" fmla="*/ 11722715 w 12203753"/>
              <a:gd name="connsiteY3827" fmla="*/ 4418181 h 6858000"/>
              <a:gd name="connsiteX3828" fmla="*/ 10954265 w 12203753"/>
              <a:gd name="connsiteY3828" fmla="*/ 4378981 h 6858000"/>
              <a:gd name="connsiteX3829" fmla="*/ 11056249 w 12203753"/>
              <a:gd name="connsiteY3829" fmla="*/ 4430611 h 6858000"/>
              <a:gd name="connsiteX3830" fmla="*/ 11151987 w 12203753"/>
              <a:gd name="connsiteY3830" fmla="*/ 4493140 h 6858000"/>
              <a:gd name="connsiteX3831" fmla="*/ 11129360 w 12203753"/>
              <a:gd name="connsiteY3831" fmla="*/ 4532340 h 6858000"/>
              <a:gd name="connsiteX3832" fmla="*/ 11027376 w 12203753"/>
              <a:gd name="connsiteY3832" fmla="*/ 4480710 h 6858000"/>
              <a:gd name="connsiteX3833" fmla="*/ 10931638 w 12203753"/>
              <a:gd name="connsiteY3833" fmla="*/ 4418181 h 6858000"/>
              <a:gd name="connsiteX3834" fmla="*/ 10163123 w 12203753"/>
              <a:gd name="connsiteY3834" fmla="*/ 4378981 h 6858000"/>
              <a:gd name="connsiteX3835" fmla="*/ 10265107 w 12203753"/>
              <a:gd name="connsiteY3835" fmla="*/ 4430611 h 6858000"/>
              <a:gd name="connsiteX3836" fmla="*/ 10360845 w 12203753"/>
              <a:gd name="connsiteY3836" fmla="*/ 4493140 h 6858000"/>
              <a:gd name="connsiteX3837" fmla="*/ 10338218 w 12203753"/>
              <a:gd name="connsiteY3837" fmla="*/ 4532340 h 6858000"/>
              <a:gd name="connsiteX3838" fmla="*/ 10236234 w 12203753"/>
              <a:gd name="connsiteY3838" fmla="*/ 4480710 h 6858000"/>
              <a:gd name="connsiteX3839" fmla="*/ 10140496 w 12203753"/>
              <a:gd name="connsiteY3839" fmla="*/ 4418181 h 6858000"/>
              <a:gd name="connsiteX3840" fmla="*/ 9371982 w 12203753"/>
              <a:gd name="connsiteY3840" fmla="*/ 4378981 h 6858000"/>
              <a:gd name="connsiteX3841" fmla="*/ 9474030 w 12203753"/>
              <a:gd name="connsiteY3841" fmla="*/ 4430611 h 6858000"/>
              <a:gd name="connsiteX3842" fmla="*/ 9569768 w 12203753"/>
              <a:gd name="connsiteY3842" fmla="*/ 4493140 h 6858000"/>
              <a:gd name="connsiteX3843" fmla="*/ 9547140 w 12203753"/>
              <a:gd name="connsiteY3843" fmla="*/ 4532340 h 6858000"/>
              <a:gd name="connsiteX3844" fmla="*/ 9445093 w 12203753"/>
              <a:gd name="connsiteY3844" fmla="*/ 4480710 h 6858000"/>
              <a:gd name="connsiteX3845" fmla="*/ 9349355 w 12203753"/>
              <a:gd name="connsiteY3845" fmla="*/ 4418181 h 6858000"/>
              <a:gd name="connsiteX3846" fmla="*/ 8580840 w 12203753"/>
              <a:gd name="connsiteY3846" fmla="*/ 4378981 h 6858000"/>
              <a:gd name="connsiteX3847" fmla="*/ 8682888 w 12203753"/>
              <a:gd name="connsiteY3847" fmla="*/ 4430611 h 6858000"/>
              <a:gd name="connsiteX3848" fmla="*/ 8778626 w 12203753"/>
              <a:gd name="connsiteY3848" fmla="*/ 4493140 h 6858000"/>
              <a:gd name="connsiteX3849" fmla="*/ 8755998 w 12203753"/>
              <a:gd name="connsiteY3849" fmla="*/ 4532340 h 6858000"/>
              <a:gd name="connsiteX3850" fmla="*/ 8654014 w 12203753"/>
              <a:gd name="connsiteY3850" fmla="*/ 4480710 h 6858000"/>
              <a:gd name="connsiteX3851" fmla="*/ 8558213 w 12203753"/>
              <a:gd name="connsiteY3851" fmla="*/ 4418181 h 6858000"/>
              <a:gd name="connsiteX3852" fmla="*/ 7789699 w 12203753"/>
              <a:gd name="connsiteY3852" fmla="*/ 4378981 h 6858000"/>
              <a:gd name="connsiteX3853" fmla="*/ 7891747 w 12203753"/>
              <a:gd name="connsiteY3853" fmla="*/ 4430611 h 6858000"/>
              <a:gd name="connsiteX3854" fmla="*/ 7987485 w 12203753"/>
              <a:gd name="connsiteY3854" fmla="*/ 4493140 h 6858000"/>
              <a:gd name="connsiteX3855" fmla="*/ 7964857 w 12203753"/>
              <a:gd name="connsiteY3855" fmla="*/ 4532340 h 6858000"/>
              <a:gd name="connsiteX3856" fmla="*/ 7862873 w 12203753"/>
              <a:gd name="connsiteY3856" fmla="*/ 4480710 h 6858000"/>
              <a:gd name="connsiteX3857" fmla="*/ 7767072 w 12203753"/>
              <a:gd name="connsiteY3857" fmla="*/ 4418181 h 6858000"/>
              <a:gd name="connsiteX3858" fmla="*/ 6998558 w 12203753"/>
              <a:gd name="connsiteY3858" fmla="*/ 4378981 h 6858000"/>
              <a:gd name="connsiteX3859" fmla="*/ 7100606 w 12203753"/>
              <a:gd name="connsiteY3859" fmla="*/ 4430611 h 6858000"/>
              <a:gd name="connsiteX3860" fmla="*/ 7196344 w 12203753"/>
              <a:gd name="connsiteY3860" fmla="*/ 4493140 h 6858000"/>
              <a:gd name="connsiteX3861" fmla="*/ 7173716 w 12203753"/>
              <a:gd name="connsiteY3861" fmla="*/ 4532340 h 6858000"/>
              <a:gd name="connsiteX3862" fmla="*/ 7071731 w 12203753"/>
              <a:gd name="connsiteY3862" fmla="*/ 4480710 h 6858000"/>
              <a:gd name="connsiteX3863" fmla="*/ 6975995 w 12203753"/>
              <a:gd name="connsiteY3863" fmla="*/ 4418181 h 6858000"/>
              <a:gd name="connsiteX3864" fmla="*/ 6207480 w 12203753"/>
              <a:gd name="connsiteY3864" fmla="*/ 4378981 h 6858000"/>
              <a:gd name="connsiteX3865" fmla="*/ 6309528 w 12203753"/>
              <a:gd name="connsiteY3865" fmla="*/ 4430611 h 6858000"/>
              <a:gd name="connsiteX3866" fmla="*/ 6405201 w 12203753"/>
              <a:gd name="connsiteY3866" fmla="*/ 4493140 h 6858000"/>
              <a:gd name="connsiteX3867" fmla="*/ 6382638 w 12203753"/>
              <a:gd name="connsiteY3867" fmla="*/ 4532340 h 6858000"/>
              <a:gd name="connsiteX3868" fmla="*/ 6280590 w 12203753"/>
              <a:gd name="connsiteY3868" fmla="*/ 4480710 h 6858000"/>
              <a:gd name="connsiteX3869" fmla="*/ 6184852 w 12203753"/>
              <a:gd name="connsiteY3869" fmla="*/ 4418181 h 6858000"/>
              <a:gd name="connsiteX3870" fmla="*/ 5416352 w 12203753"/>
              <a:gd name="connsiteY3870" fmla="*/ 4378981 h 6858000"/>
              <a:gd name="connsiteX3871" fmla="*/ 5416414 w 12203753"/>
              <a:gd name="connsiteY3871" fmla="*/ 4378981 h 6858000"/>
              <a:gd name="connsiteX3872" fmla="*/ 5416402 w 12203753"/>
              <a:gd name="connsiteY3872" fmla="*/ 4379004 h 6858000"/>
              <a:gd name="connsiteX3873" fmla="*/ 4625211 w 12203753"/>
              <a:gd name="connsiteY3873" fmla="*/ 4378981 h 6858000"/>
              <a:gd name="connsiteX3874" fmla="*/ 4625271 w 12203753"/>
              <a:gd name="connsiteY3874" fmla="*/ 4378981 h 6858000"/>
              <a:gd name="connsiteX3875" fmla="*/ 4625259 w 12203753"/>
              <a:gd name="connsiteY3875" fmla="*/ 4379004 h 6858000"/>
              <a:gd name="connsiteX3876" fmla="*/ 3834218 w 12203753"/>
              <a:gd name="connsiteY3876" fmla="*/ 4378981 h 6858000"/>
              <a:gd name="connsiteX3877" fmla="*/ 3834279 w 12203753"/>
              <a:gd name="connsiteY3877" fmla="*/ 4378981 h 6858000"/>
              <a:gd name="connsiteX3878" fmla="*/ 3834266 w 12203753"/>
              <a:gd name="connsiteY3878" fmla="*/ 4379004 h 6858000"/>
              <a:gd name="connsiteX3879" fmla="*/ 3043094 w 12203753"/>
              <a:gd name="connsiteY3879" fmla="*/ 4378981 h 6858000"/>
              <a:gd name="connsiteX3880" fmla="*/ 3043156 w 12203753"/>
              <a:gd name="connsiteY3880" fmla="*/ 4378981 h 6858000"/>
              <a:gd name="connsiteX3881" fmla="*/ 3043144 w 12203753"/>
              <a:gd name="connsiteY3881" fmla="*/ 4379004 h 6858000"/>
              <a:gd name="connsiteX3882" fmla="*/ 2251951 w 12203753"/>
              <a:gd name="connsiteY3882" fmla="*/ 4378981 h 6858000"/>
              <a:gd name="connsiteX3883" fmla="*/ 2252012 w 12203753"/>
              <a:gd name="connsiteY3883" fmla="*/ 4378981 h 6858000"/>
              <a:gd name="connsiteX3884" fmla="*/ 2252000 w 12203753"/>
              <a:gd name="connsiteY3884" fmla="*/ 4379004 h 6858000"/>
              <a:gd name="connsiteX3885" fmla="*/ 1460821 w 12203753"/>
              <a:gd name="connsiteY3885" fmla="*/ 4378981 h 6858000"/>
              <a:gd name="connsiteX3886" fmla="*/ 1460890 w 12203753"/>
              <a:gd name="connsiteY3886" fmla="*/ 4378981 h 6858000"/>
              <a:gd name="connsiteX3887" fmla="*/ 1460873 w 12203753"/>
              <a:gd name="connsiteY3887" fmla="*/ 4379004 h 6858000"/>
              <a:gd name="connsiteX3888" fmla="*/ 669744 w 12203753"/>
              <a:gd name="connsiteY3888" fmla="*/ 4378981 h 6858000"/>
              <a:gd name="connsiteX3889" fmla="*/ 669808 w 12203753"/>
              <a:gd name="connsiteY3889" fmla="*/ 4378981 h 6858000"/>
              <a:gd name="connsiteX3890" fmla="*/ 669795 w 12203753"/>
              <a:gd name="connsiteY3890" fmla="*/ 4379004 h 6858000"/>
              <a:gd name="connsiteX3891" fmla="*/ 12008079 w 12203753"/>
              <a:gd name="connsiteY3891" fmla="*/ 4227344 h 6858000"/>
              <a:gd name="connsiteX3892" fmla="*/ 12053335 w 12203753"/>
              <a:gd name="connsiteY3892" fmla="*/ 4227344 h 6858000"/>
              <a:gd name="connsiteX3893" fmla="*/ 12059581 w 12203753"/>
              <a:gd name="connsiteY3893" fmla="*/ 4341566 h 6858000"/>
              <a:gd name="connsiteX3894" fmla="*/ 12053335 w 12203753"/>
              <a:gd name="connsiteY3894" fmla="*/ 4455725 h 6858000"/>
              <a:gd name="connsiteX3895" fmla="*/ 12008079 w 12203753"/>
              <a:gd name="connsiteY3895" fmla="*/ 4455725 h 6858000"/>
              <a:gd name="connsiteX3896" fmla="*/ 12001833 w 12203753"/>
              <a:gd name="connsiteY3896" fmla="*/ 4341566 h 6858000"/>
              <a:gd name="connsiteX3897" fmla="*/ 12008079 w 12203753"/>
              <a:gd name="connsiteY3897" fmla="*/ 4227344 h 6858000"/>
              <a:gd name="connsiteX3898" fmla="*/ 11216938 w 12203753"/>
              <a:gd name="connsiteY3898" fmla="*/ 4227344 h 6858000"/>
              <a:gd name="connsiteX3899" fmla="*/ 11262194 w 12203753"/>
              <a:gd name="connsiteY3899" fmla="*/ 4227344 h 6858000"/>
              <a:gd name="connsiteX3900" fmla="*/ 11268504 w 12203753"/>
              <a:gd name="connsiteY3900" fmla="*/ 4341566 h 6858000"/>
              <a:gd name="connsiteX3901" fmla="*/ 11262194 w 12203753"/>
              <a:gd name="connsiteY3901" fmla="*/ 4455725 h 6858000"/>
              <a:gd name="connsiteX3902" fmla="*/ 11216938 w 12203753"/>
              <a:gd name="connsiteY3902" fmla="*/ 4455725 h 6858000"/>
              <a:gd name="connsiteX3903" fmla="*/ 11210692 w 12203753"/>
              <a:gd name="connsiteY3903" fmla="*/ 4341566 h 6858000"/>
              <a:gd name="connsiteX3904" fmla="*/ 11216938 w 12203753"/>
              <a:gd name="connsiteY3904" fmla="*/ 4227344 h 6858000"/>
              <a:gd name="connsiteX3905" fmla="*/ 10425796 w 12203753"/>
              <a:gd name="connsiteY3905" fmla="*/ 4227344 h 6858000"/>
              <a:gd name="connsiteX3906" fmla="*/ 10471052 w 12203753"/>
              <a:gd name="connsiteY3906" fmla="*/ 4227344 h 6858000"/>
              <a:gd name="connsiteX3907" fmla="*/ 10477362 w 12203753"/>
              <a:gd name="connsiteY3907" fmla="*/ 4341566 h 6858000"/>
              <a:gd name="connsiteX3908" fmla="*/ 10471052 w 12203753"/>
              <a:gd name="connsiteY3908" fmla="*/ 4455725 h 6858000"/>
              <a:gd name="connsiteX3909" fmla="*/ 10425796 w 12203753"/>
              <a:gd name="connsiteY3909" fmla="*/ 4455725 h 6858000"/>
              <a:gd name="connsiteX3910" fmla="*/ 10419550 w 12203753"/>
              <a:gd name="connsiteY3910" fmla="*/ 4341566 h 6858000"/>
              <a:gd name="connsiteX3911" fmla="*/ 10425796 w 12203753"/>
              <a:gd name="connsiteY3911" fmla="*/ 4227344 h 6858000"/>
              <a:gd name="connsiteX3912" fmla="*/ 9634719 w 12203753"/>
              <a:gd name="connsiteY3912" fmla="*/ 4227344 h 6858000"/>
              <a:gd name="connsiteX3913" fmla="*/ 9679910 w 12203753"/>
              <a:gd name="connsiteY3913" fmla="*/ 4227344 h 6858000"/>
              <a:gd name="connsiteX3914" fmla="*/ 9686221 w 12203753"/>
              <a:gd name="connsiteY3914" fmla="*/ 4341566 h 6858000"/>
              <a:gd name="connsiteX3915" fmla="*/ 9679910 w 12203753"/>
              <a:gd name="connsiteY3915" fmla="*/ 4455725 h 6858000"/>
              <a:gd name="connsiteX3916" fmla="*/ 9634719 w 12203753"/>
              <a:gd name="connsiteY3916" fmla="*/ 4455725 h 6858000"/>
              <a:gd name="connsiteX3917" fmla="*/ 9628408 w 12203753"/>
              <a:gd name="connsiteY3917" fmla="*/ 4341566 h 6858000"/>
              <a:gd name="connsiteX3918" fmla="*/ 9634719 w 12203753"/>
              <a:gd name="connsiteY3918" fmla="*/ 4227344 h 6858000"/>
              <a:gd name="connsiteX3919" fmla="*/ 8843577 w 12203753"/>
              <a:gd name="connsiteY3919" fmla="*/ 4227344 h 6858000"/>
              <a:gd name="connsiteX3920" fmla="*/ 8888832 w 12203753"/>
              <a:gd name="connsiteY3920" fmla="*/ 4227344 h 6858000"/>
              <a:gd name="connsiteX3921" fmla="*/ 8895079 w 12203753"/>
              <a:gd name="connsiteY3921" fmla="*/ 4341566 h 6858000"/>
              <a:gd name="connsiteX3922" fmla="*/ 8888832 w 12203753"/>
              <a:gd name="connsiteY3922" fmla="*/ 4455725 h 6858000"/>
              <a:gd name="connsiteX3923" fmla="*/ 8843577 w 12203753"/>
              <a:gd name="connsiteY3923" fmla="*/ 4455725 h 6858000"/>
              <a:gd name="connsiteX3924" fmla="*/ 8837330 w 12203753"/>
              <a:gd name="connsiteY3924" fmla="*/ 4341566 h 6858000"/>
              <a:gd name="connsiteX3925" fmla="*/ 8843577 w 12203753"/>
              <a:gd name="connsiteY3925" fmla="*/ 4227344 h 6858000"/>
              <a:gd name="connsiteX3926" fmla="*/ 8052435 w 12203753"/>
              <a:gd name="connsiteY3926" fmla="*/ 4227344 h 6858000"/>
              <a:gd name="connsiteX3927" fmla="*/ 8097691 w 12203753"/>
              <a:gd name="connsiteY3927" fmla="*/ 4227344 h 6858000"/>
              <a:gd name="connsiteX3928" fmla="*/ 8103938 w 12203753"/>
              <a:gd name="connsiteY3928" fmla="*/ 4341566 h 6858000"/>
              <a:gd name="connsiteX3929" fmla="*/ 8097691 w 12203753"/>
              <a:gd name="connsiteY3929" fmla="*/ 4455725 h 6858000"/>
              <a:gd name="connsiteX3930" fmla="*/ 8052435 w 12203753"/>
              <a:gd name="connsiteY3930" fmla="*/ 4455725 h 6858000"/>
              <a:gd name="connsiteX3931" fmla="*/ 8046189 w 12203753"/>
              <a:gd name="connsiteY3931" fmla="*/ 4341566 h 6858000"/>
              <a:gd name="connsiteX3932" fmla="*/ 8052435 w 12203753"/>
              <a:gd name="connsiteY3932" fmla="*/ 4227344 h 6858000"/>
              <a:gd name="connsiteX3933" fmla="*/ 7261293 w 12203753"/>
              <a:gd name="connsiteY3933" fmla="*/ 4227344 h 6858000"/>
              <a:gd name="connsiteX3934" fmla="*/ 7306549 w 12203753"/>
              <a:gd name="connsiteY3934" fmla="*/ 4227344 h 6858000"/>
              <a:gd name="connsiteX3935" fmla="*/ 7312860 w 12203753"/>
              <a:gd name="connsiteY3935" fmla="*/ 4341566 h 6858000"/>
              <a:gd name="connsiteX3936" fmla="*/ 7306549 w 12203753"/>
              <a:gd name="connsiteY3936" fmla="*/ 4455725 h 6858000"/>
              <a:gd name="connsiteX3937" fmla="*/ 7261293 w 12203753"/>
              <a:gd name="connsiteY3937" fmla="*/ 4455725 h 6858000"/>
              <a:gd name="connsiteX3938" fmla="*/ 7255047 w 12203753"/>
              <a:gd name="connsiteY3938" fmla="*/ 4341566 h 6858000"/>
              <a:gd name="connsiteX3939" fmla="*/ 7261293 w 12203753"/>
              <a:gd name="connsiteY3939" fmla="*/ 4227344 h 6858000"/>
              <a:gd name="connsiteX3940" fmla="*/ 6470217 w 12203753"/>
              <a:gd name="connsiteY3940" fmla="*/ 4227344 h 6858000"/>
              <a:gd name="connsiteX3941" fmla="*/ 6515408 w 12203753"/>
              <a:gd name="connsiteY3941" fmla="*/ 4227344 h 6858000"/>
              <a:gd name="connsiteX3942" fmla="*/ 6521719 w 12203753"/>
              <a:gd name="connsiteY3942" fmla="*/ 4341566 h 6858000"/>
              <a:gd name="connsiteX3943" fmla="*/ 6515408 w 12203753"/>
              <a:gd name="connsiteY3943" fmla="*/ 4455725 h 6858000"/>
              <a:gd name="connsiteX3944" fmla="*/ 6470217 w 12203753"/>
              <a:gd name="connsiteY3944" fmla="*/ 4455725 h 6858000"/>
              <a:gd name="connsiteX3945" fmla="*/ 6463906 w 12203753"/>
              <a:gd name="connsiteY3945" fmla="*/ 4341566 h 6858000"/>
              <a:gd name="connsiteX3946" fmla="*/ 6470217 w 12203753"/>
              <a:gd name="connsiteY3946" fmla="*/ 4227344 h 6858000"/>
              <a:gd name="connsiteX3947" fmla="*/ 5679084 w 12203753"/>
              <a:gd name="connsiteY3947" fmla="*/ 4227344 h 6858000"/>
              <a:gd name="connsiteX3948" fmla="*/ 5724338 w 12203753"/>
              <a:gd name="connsiteY3948" fmla="*/ 4227344 h 6858000"/>
              <a:gd name="connsiteX3949" fmla="*/ 5730645 w 12203753"/>
              <a:gd name="connsiteY3949" fmla="*/ 4341566 h 6858000"/>
              <a:gd name="connsiteX3950" fmla="*/ 5724338 w 12203753"/>
              <a:gd name="connsiteY3950" fmla="*/ 4455725 h 6858000"/>
              <a:gd name="connsiteX3951" fmla="*/ 5679084 w 12203753"/>
              <a:gd name="connsiteY3951" fmla="*/ 4455725 h 6858000"/>
              <a:gd name="connsiteX3952" fmla="*/ 5672769 w 12203753"/>
              <a:gd name="connsiteY3952" fmla="*/ 4341566 h 6858000"/>
              <a:gd name="connsiteX3953" fmla="*/ 5679084 w 12203753"/>
              <a:gd name="connsiteY3953" fmla="*/ 4227344 h 6858000"/>
              <a:gd name="connsiteX3954" fmla="*/ 4887944 w 12203753"/>
              <a:gd name="connsiteY3954" fmla="*/ 4227344 h 6858000"/>
              <a:gd name="connsiteX3955" fmla="*/ 4933198 w 12203753"/>
              <a:gd name="connsiteY3955" fmla="*/ 4227344 h 6858000"/>
              <a:gd name="connsiteX3956" fmla="*/ 4939507 w 12203753"/>
              <a:gd name="connsiteY3956" fmla="*/ 4341566 h 6858000"/>
              <a:gd name="connsiteX3957" fmla="*/ 4933198 w 12203753"/>
              <a:gd name="connsiteY3957" fmla="*/ 4455725 h 6858000"/>
              <a:gd name="connsiteX3958" fmla="*/ 4887944 w 12203753"/>
              <a:gd name="connsiteY3958" fmla="*/ 4455725 h 6858000"/>
              <a:gd name="connsiteX3959" fmla="*/ 4881696 w 12203753"/>
              <a:gd name="connsiteY3959" fmla="*/ 4341566 h 6858000"/>
              <a:gd name="connsiteX3960" fmla="*/ 4887944 w 12203753"/>
              <a:gd name="connsiteY3960" fmla="*/ 4227344 h 6858000"/>
              <a:gd name="connsiteX3961" fmla="*/ 4096880 w 12203753"/>
              <a:gd name="connsiteY3961" fmla="*/ 4227344 h 6858000"/>
              <a:gd name="connsiteX3962" fmla="*/ 4142136 w 12203753"/>
              <a:gd name="connsiteY3962" fmla="*/ 4227344 h 6858000"/>
              <a:gd name="connsiteX3963" fmla="*/ 4148446 w 12203753"/>
              <a:gd name="connsiteY3963" fmla="*/ 4341566 h 6858000"/>
              <a:gd name="connsiteX3964" fmla="*/ 4142136 w 12203753"/>
              <a:gd name="connsiteY3964" fmla="*/ 4455725 h 6858000"/>
              <a:gd name="connsiteX3965" fmla="*/ 4096880 w 12203753"/>
              <a:gd name="connsiteY3965" fmla="*/ 4455725 h 6858000"/>
              <a:gd name="connsiteX3966" fmla="*/ 4090633 w 12203753"/>
              <a:gd name="connsiteY3966" fmla="*/ 4341566 h 6858000"/>
              <a:gd name="connsiteX3967" fmla="*/ 4096880 w 12203753"/>
              <a:gd name="connsiteY3967" fmla="*/ 4227344 h 6858000"/>
              <a:gd name="connsiteX3968" fmla="*/ 3305820 w 12203753"/>
              <a:gd name="connsiteY3968" fmla="*/ 4227344 h 6858000"/>
              <a:gd name="connsiteX3969" fmla="*/ 3351078 w 12203753"/>
              <a:gd name="connsiteY3969" fmla="*/ 4227344 h 6858000"/>
              <a:gd name="connsiteX3970" fmla="*/ 3357385 w 12203753"/>
              <a:gd name="connsiteY3970" fmla="*/ 4341566 h 6858000"/>
              <a:gd name="connsiteX3971" fmla="*/ 3351078 w 12203753"/>
              <a:gd name="connsiteY3971" fmla="*/ 4455725 h 6858000"/>
              <a:gd name="connsiteX3972" fmla="*/ 3305820 w 12203753"/>
              <a:gd name="connsiteY3972" fmla="*/ 4455725 h 6858000"/>
              <a:gd name="connsiteX3973" fmla="*/ 3299575 w 12203753"/>
              <a:gd name="connsiteY3973" fmla="*/ 4341566 h 6858000"/>
              <a:gd name="connsiteX3974" fmla="*/ 3305820 w 12203753"/>
              <a:gd name="connsiteY3974" fmla="*/ 4227344 h 6858000"/>
              <a:gd name="connsiteX3975" fmla="*/ 2514689 w 12203753"/>
              <a:gd name="connsiteY3975" fmla="*/ 4227344 h 6858000"/>
              <a:gd name="connsiteX3976" fmla="*/ 2559944 w 12203753"/>
              <a:gd name="connsiteY3976" fmla="*/ 4227344 h 6858000"/>
              <a:gd name="connsiteX3977" fmla="*/ 2566255 w 12203753"/>
              <a:gd name="connsiteY3977" fmla="*/ 4341566 h 6858000"/>
              <a:gd name="connsiteX3978" fmla="*/ 2559944 w 12203753"/>
              <a:gd name="connsiteY3978" fmla="*/ 4455725 h 6858000"/>
              <a:gd name="connsiteX3979" fmla="*/ 2514689 w 12203753"/>
              <a:gd name="connsiteY3979" fmla="*/ 4455725 h 6858000"/>
              <a:gd name="connsiteX3980" fmla="*/ 2508444 w 12203753"/>
              <a:gd name="connsiteY3980" fmla="*/ 4341566 h 6858000"/>
              <a:gd name="connsiteX3981" fmla="*/ 2514689 w 12203753"/>
              <a:gd name="connsiteY3981" fmla="*/ 4227344 h 6858000"/>
              <a:gd name="connsiteX3982" fmla="*/ 1723556 w 12203753"/>
              <a:gd name="connsiteY3982" fmla="*/ 4227344 h 6858000"/>
              <a:gd name="connsiteX3983" fmla="*/ 1768814 w 12203753"/>
              <a:gd name="connsiteY3983" fmla="*/ 4227344 h 6858000"/>
              <a:gd name="connsiteX3984" fmla="*/ 1775124 w 12203753"/>
              <a:gd name="connsiteY3984" fmla="*/ 4341566 h 6858000"/>
              <a:gd name="connsiteX3985" fmla="*/ 1768814 w 12203753"/>
              <a:gd name="connsiteY3985" fmla="*/ 4455725 h 6858000"/>
              <a:gd name="connsiteX3986" fmla="*/ 1723556 w 12203753"/>
              <a:gd name="connsiteY3986" fmla="*/ 4455725 h 6858000"/>
              <a:gd name="connsiteX3987" fmla="*/ 1717310 w 12203753"/>
              <a:gd name="connsiteY3987" fmla="*/ 4341566 h 6858000"/>
              <a:gd name="connsiteX3988" fmla="*/ 1723556 w 12203753"/>
              <a:gd name="connsiteY3988" fmla="*/ 4227344 h 6858000"/>
              <a:gd name="connsiteX3989" fmla="*/ 932414 w 12203753"/>
              <a:gd name="connsiteY3989" fmla="*/ 4227344 h 6858000"/>
              <a:gd name="connsiteX3990" fmla="*/ 977669 w 12203753"/>
              <a:gd name="connsiteY3990" fmla="*/ 4227344 h 6858000"/>
              <a:gd name="connsiteX3991" fmla="*/ 983979 w 12203753"/>
              <a:gd name="connsiteY3991" fmla="*/ 4341566 h 6858000"/>
              <a:gd name="connsiteX3992" fmla="*/ 977669 w 12203753"/>
              <a:gd name="connsiteY3992" fmla="*/ 4455725 h 6858000"/>
              <a:gd name="connsiteX3993" fmla="*/ 932414 w 12203753"/>
              <a:gd name="connsiteY3993" fmla="*/ 4455725 h 6858000"/>
              <a:gd name="connsiteX3994" fmla="*/ 926104 w 12203753"/>
              <a:gd name="connsiteY3994" fmla="*/ 4341566 h 6858000"/>
              <a:gd name="connsiteX3995" fmla="*/ 932414 w 12203753"/>
              <a:gd name="connsiteY3995" fmla="*/ 4227344 h 6858000"/>
              <a:gd name="connsiteX3996" fmla="*/ 141346 w 12203753"/>
              <a:gd name="connsiteY3996" fmla="*/ 4227344 h 6858000"/>
              <a:gd name="connsiteX3997" fmla="*/ 186600 w 12203753"/>
              <a:gd name="connsiteY3997" fmla="*/ 4227344 h 6858000"/>
              <a:gd name="connsiteX3998" fmla="*/ 192910 w 12203753"/>
              <a:gd name="connsiteY3998" fmla="*/ 4341566 h 6858000"/>
              <a:gd name="connsiteX3999" fmla="*/ 186600 w 12203753"/>
              <a:gd name="connsiteY3999" fmla="*/ 4455725 h 6858000"/>
              <a:gd name="connsiteX4000" fmla="*/ 141346 w 12203753"/>
              <a:gd name="connsiteY4000" fmla="*/ 4455725 h 6858000"/>
              <a:gd name="connsiteX4001" fmla="*/ 135099 w 12203753"/>
              <a:gd name="connsiteY4001" fmla="*/ 4341566 h 6858000"/>
              <a:gd name="connsiteX4002" fmla="*/ 141346 w 12203753"/>
              <a:gd name="connsiteY4002" fmla="*/ 4227344 h 6858000"/>
              <a:gd name="connsiteX4003" fmla="*/ 5811965 w 12203753"/>
              <a:gd name="connsiteY4003" fmla="*/ 4150687 h 6858000"/>
              <a:gd name="connsiteX4004" fmla="*/ 5820348 w 12203753"/>
              <a:gd name="connsiteY4004" fmla="*/ 4154393 h 6858000"/>
              <a:gd name="connsiteX4005" fmla="*/ 5913960 w 12203753"/>
              <a:gd name="connsiteY4005" fmla="*/ 4202294 h 6858000"/>
              <a:gd name="connsiteX4006" fmla="*/ 6009695 w 12203753"/>
              <a:gd name="connsiteY4006" fmla="*/ 4264823 h 6858000"/>
              <a:gd name="connsiteX4007" fmla="*/ 5987067 w 12203753"/>
              <a:gd name="connsiteY4007" fmla="*/ 4304023 h 6858000"/>
              <a:gd name="connsiteX4008" fmla="*/ 5885086 w 12203753"/>
              <a:gd name="connsiteY4008" fmla="*/ 4252393 h 6858000"/>
              <a:gd name="connsiteX4009" fmla="*/ 5789350 w 12203753"/>
              <a:gd name="connsiteY4009" fmla="*/ 4189864 h 6858000"/>
              <a:gd name="connsiteX4010" fmla="*/ 5020837 w 12203753"/>
              <a:gd name="connsiteY4010" fmla="*/ 4150687 h 6858000"/>
              <a:gd name="connsiteX4011" fmla="*/ 5029217 w 12203753"/>
              <a:gd name="connsiteY4011" fmla="*/ 4154393 h 6858000"/>
              <a:gd name="connsiteX4012" fmla="*/ 5122827 w 12203753"/>
              <a:gd name="connsiteY4012" fmla="*/ 4202294 h 6858000"/>
              <a:gd name="connsiteX4013" fmla="*/ 5218566 w 12203753"/>
              <a:gd name="connsiteY4013" fmla="*/ 4264823 h 6858000"/>
              <a:gd name="connsiteX4014" fmla="*/ 5195941 w 12203753"/>
              <a:gd name="connsiteY4014" fmla="*/ 4304023 h 6858000"/>
              <a:gd name="connsiteX4015" fmla="*/ 5093953 w 12203753"/>
              <a:gd name="connsiteY4015" fmla="*/ 4252393 h 6858000"/>
              <a:gd name="connsiteX4016" fmla="*/ 4998215 w 12203753"/>
              <a:gd name="connsiteY4016" fmla="*/ 4189864 h 6858000"/>
              <a:gd name="connsiteX4017" fmla="*/ 4229752 w 12203753"/>
              <a:gd name="connsiteY4017" fmla="*/ 4150687 h 6858000"/>
              <a:gd name="connsiteX4018" fmla="*/ 4238133 w 12203753"/>
              <a:gd name="connsiteY4018" fmla="*/ 4154393 h 6858000"/>
              <a:gd name="connsiteX4019" fmla="*/ 4331748 w 12203753"/>
              <a:gd name="connsiteY4019" fmla="*/ 4202294 h 6858000"/>
              <a:gd name="connsiteX4020" fmla="*/ 4427491 w 12203753"/>
              <a:gd name="connsiteY4020" fmla="*/ 4264823 h 6858000"/>
              <a:gd name="connsiteX4021" fmla="*/ 4404860 w 12203753"/>
              <a:gd name="connsiteY4021" fmla="*/ 4304023 h 6858000"/>
              <a:gd name="connsiteX4022" fmla="*/ 4302877 w 12203753"/>
              <a:gd name="connsiteY4022" fmla="*/ 4252393 h 6858000"/>
              <a:gd name="connsiteX4023" fmla="*/ 4207137 w 12203753"/>
              <a:gd name="connsiteY4023" fmla="*/ 4189864 h 6858000"/>
              <a:gd name="connsiteX4024" fmla="*/ 3438701 w 12203753"/>
              <a:gd name="connsiteY4024" fmla="*/ 4150687 h 6858000"/>
              <a:gd name="connsiteX4025" fmla="*/ 3447084 w 12203753"/>
              <a:gd name="connsiteY4025" fmla="*/ 4154393 h 6858000"/>
              <a:gd name="connsiteX4026" fmla="*/ 3540702 w 12203753"/>
              <a:gd name="connsiteY4026" fmla="*/ 4202294 h 6858000"/>
              <a:gd name="connsiteX4027" fmla="*/ 3636436 w 12203753"/>
              <a:gd name="connsiteY4027" fmla="*/ 4264823 h 6858000"/>
              <a:gd name="connsiteX4028" fmla="*/ 3613807 w 12203753"/>
              <a:gd name="connsiteY4028" fmla="*/ 4304023 h 6858000"/>
              <a:gd name="connsiteX4029" fmla="*/ 3511829 w 12203753"/>
              <a:gd name="connsiteY4029" fmla="*/ 4252393 h 6858000"/>
              <a:gd name="connsiteX4030" fmla="*/ 3416090 w 12203753"/>
              <a:gd name="connsiteY4030" fmla="*/ 4189864 h 6858000"/>
              <a:gd name="connsiteX4031" fmla="*/ 2647573 w 12203753"/>
              <a:gd name="connsiteY4031" fmla="*/ 4150687 h 6858000"/>
              <a:gd name="connsiteX4032" fmla="*/ 2655955 w 12203753"/>
              <a:gd name="connsiteY4032" fmla="*/ 4154393 h 6858000"/>
              <a:gd name="connsiteX4033" fmla="*/ 2749571 w 12203753"/>
              <a:gd name="connsiteY4033" fmla="*/ 4202294 h 6858000"/>
              <a:gd name="connsiteX4034" fmla="*/ 2845305 w 12203753"/>
              <a:gd name="connsiteY4034" fmla="*/ 4264823 h 6858000"/>
              <a:gd name="connsiteX4035" fmla="*/ 2822677 w 12203753"/>
              <a:gd name="connsiteY4035" fmla="*/ 4304023 h 6858000"/>
              <a:gd name="connsiteX4036" fmla="*/ 2720696 w 12203753"/>
              <a:gd name="connsiteY4036" fmla="*/ 4252393 h 6858000"/>
              <a:gd name="connsiteX4037" fmla="*/ 2624959 w 12203753"/>
              <a:gd name="connsiteY4037" fmla="*/ 4189864 h 6858000"/>
              <a:gd name="connsiteX4038" fmla="*/ 1856440 w 12203753"/>
              <a:gd name="connsiteY4038" fmla="*/ 4150687 h 6858000"/>
              <a:gd name="connsiteX4039" fmla="*/ 1864826 w 12203753"/>
              <a:gd name="connsiteY4039" fmla="*/ 4154393 h 6858000"/>
              <a:gd name="connsiteX4040" fmla="*/ 1958439 w 12203753"/>
              <a:gd name="connsiteY4040" fmla="*/ 4202294 h 6858000"/>
              <a:gd name="connsiteX4041" fmla="*/ 2054174 w 12203753"/>
              <a:gd name="connsiteY4041" fmla="*/ 4264823 h 6858000"/>
              <a:gd name="connsiteX4042" fmla="*/ 2031546 w 12203753"/>
              <a:gd name="connsiteY4042" fmla="*/ 4304023 h 6858000"/>
              <a:gd name="connsiteX4043" fmla="*/ 1929564 w 12203753"/>
              <a:gd name="connsiteY4043" fmla="*/ 4252393 h 6858000"/>
              <a:gd name="connsiteX4044" fmla="*/ 1833827 w 12203753"/>
              <a:gd name="connsiteY4044" fmla="*/ 4189864 h 6858000"/>
              <a:gd name="connsiteX4045" fmla="*/ 1065369 w 12203753"/>
              <a:gd name="connsiteY4045" fmla="*/ 4150687 h 6858000"/>
              <a:gd name="connsiteX4046" fmla="*/ 1073750 w 12203753"/>
              <a:gd name="connsiteY4046" fmla="*/ 4154393 h 6858000"/>
              <a:gd name="connsiteX4047" fmla="*/ 1167366 w 12203753"/>
              <a:gd name="connsiteY4047" fmla="*/ 4202294 h 6858000"/>
              <a:gd name="connsiteX4048" fmla="*/ 1263103 w 12203753"/>
              <a:gd name="connsiteY4048" fmla="*/ 4264823 h 6858000"/>
              <a:gd name="connsiteX4049" fmla="*/ 1240476 w 12203753"/>
              <a:gd name="connsiteY4049" fmla="*/ 4304023 h 6858000"/>
              <a:gd name="connsiteX4050" fmla="*/ 1138491 w 12203753"/>
              <a:gd name="connsiteY4050" fmla="*/ 4252393 h 6858000"/>
              <a:gd name="connsiteX4051" fmla="*/ 1042746 w 12203753"/>
              <a:gd name="connsiteY4051" fmla="*/ 4189864 h 6858000"/>
              <a:gd name="connsiteX4052" fmla="*/ 274229 w 12203753"/>
              <a:gd name="connsiteY4052" fmla="*/ 4150687 h 6858000"/>
              <a:gd name="connsiteX4053" fmla="*/ 282613 w 12203753"/>
              <a:gd name="connsiteY4053" fmla="*/ 4154393 h 6858000"/>
              <a:gd name="connsiteX4054" fmla="*/ 376224 w 12203753"/>
              <a:gd name="connsiteY4054" fmla="*/ 4202294 h 6858000"/>
              <a:gd name="connsiteX4055" fmla="*/ 471959 w 12203753"/>
              <a:gd name="connsiteY4055" fmla="*/ 4264823 h 6858000"/>
              <a:gd name="connsiteX4056" fmla="*/ 449332 w 12203753"/>
              <a:gd name="connsiteY4056" fmla="*/ 4304023 h 6858000"/>
              <a:gd name="connsiteX4057" fmla="*/ 347352 w 12203753"/>
              <a:gd name="connsiteY4057" fmla="*/ 4252393 h 6858000"/>
              <a:gd name="connsiteX4058" fmla="*/ 251614 w 12203753"/>
              <a:gd name="connsiteY4058" fmla="*/ 4189864 h 6858000"/>
              <a:gd name="connsiteX4059" fmla="*/ 12140914 w 12203753"/>
              <a:gd name="connsiteY4059" fmla="*/ 4150664 h 6858000"/>
              <a:gd name="connsiteX4060" fmla="*/ 12171908 w 12203753"/>
              <a:gd name="connsiteY4060" fmla="*/ 4164910 h 6858000"/>
              <a:gd name="connsiteX4061" fmla="*/ 12203753 w 12203753"/>
              <a:gd name="connsiteY4061" fmla="*/ 4181665 h 6858000"/>
              <a:gd name="connsiteX4062" fmla="*/ 12203753 w 12203753"/>
              <a:gd name="connsiteY4062" fmla="*/ 4245880 h 6858000"/>
              <a:gd name="connsiteX4063" fmla="*/ 12146132 w 12203753"/>
              <a:gd name="connsiteY4063" fmla="*/ 4209560 h 6858000"/>
              <a:gd name="connsiteX4064" fmla="*/ 12118286 w 12203753"/>
              <a:gd name="connsiteY4064" fmla="*/ 4189864 h 6858000"/>
              <a:gd name="connsiteX4065" fmla="*/ 11920501 w 12203753"/>
              <a:gd name="connsiteY4065" fmla="*/ 4150664 h 6858000"/>
              <a:gd name="connsiteX4066" fmla="*/ 11943128 w 12203753"/>
              <a:gd name="connsiteY4066" fmla="*/ 4189864 h 6858000"/>
              <a:gd name="connsiteX4067" fmla="*/ 11847390 w 12203753"/>
              <a:gd name="connsiteY4067" fmla="*/ 4252393 h 6858000"/>
              <a:gd name="connsiteX4068" fmla="*/ 11745343 w 12203753"/>
              <a:gd name="connsiteY4068" fmla="*/ 4304023 h 6858000"/>
              <a:gd name="connsiteX4069" fmla="*/ 11722715 w 12203753"/>
              <a:gd name="connsiteY4069" fmla="*/ 4264823 h 6858000"/>
              <a:gd name="connsiteX4070" fmla="*/ 11818516 w 12203753"/>
              <a:gd name="connsiteY4070" fmla="*/ 4202294 h 6858000"/>
              <a:gd name="connsiteX4071" fmla="*/ 11920501 w 12203753"/>
              <a:gd name="connsiteY4071" fmla="*/ 4150664 h 6858000"/>
              <a:gd name="connsiteX4072" fmla="*/ 11349836 w 12203753"/>
              <a:gd name="connsiteY4072" fmla="*/ 4150664 h 6858000"/>
              <a:gd name="connsiteX4073" fmla="*/ 11451820 w 12203753"/>
              <a:gd name="connsiteY4073" fmla="*/ 4202294 h 6858000"/>
              <a:gd name="connsiteX4074" fmla="*/ 11547558 w 12203753"/>
              <a:gd name="connsiteY4074" fmla="*/ 4264823 h 6858000"/>
              <a:gd name="connsiteX4075" fmla="*/ 11524930 w 12203753"/>
              <a:gd name="connsiteY4075" fmla="*/ 4304023 h 6858000"/>
              <a:gd name="connsiteX4076" fmla="*/ 11422946 w 12203753"/>
              <a:gd name="connsiteY4076" fmla="*/ 4252393 h 6858000"/>
              <a:gd name="connsiteX4077" fmla="*/ 11327208 w 12203753"/>
              <a:gd name="connsiteY4077" fmla="*/ 4189864 h 6858000"/>
              <a:gd name="connsiteX4078" fmla="*/ 11129360 w 12203753"/>
              <a:gd name="connsiteY4078" fmla="*/ 4150664 h 6858000"/>
              <a:gd name="connsiteX4079" fmla="*/ 11151987 w 12203753"/>
              <a:gd name="connsiteY4079" fmla="*/ 4189864 h 6858000"/>
              <a:gd name="connsiteX4080" fmla="*/ 11056249 w 12203753"/>
              <a:gd name="connsiteY4080" fmla="*/ 4252393 h 6858000"/>
              <a:gd name="connsiteX4081" fmla="*/ 10954265 w 12203753"/>
              <a:gd name="connsiteY4081" fmla="*/ 4304023 h 6858000"/>
              <a:gd name="connsiteX4082" fmla="*/ 10931638 w 12203753"/>
              <a:gd name="connsiteY4082" fmla="*/ 4264823 h 6858000"/>
              <a:gd name="connsiteX4083" fmla="*/ 11027376 w 12203753"/>
              <a:gd name="connsiteY4083" fmla="*/ 4202294 h 6858000"/>
              <a:gd name="connsiteX4084" fmla="*/ 11129360 w 12203753"/>
              <a:gd name="connsiteY4084" fmla="*/ 4150664 h 6858000"/>
              <a:gd name="connsiteX4085" fmla="*/ 10558694 w 12203753"/>
              <a:gd name="connsiteY4085" fmla="*/ 4150664 h 6858000"/>
              <a:gd name="connsiteX4086" fmla="*/ 10660678 w 12203753"/>
              <a:gd name="connsiteY4086" fmla="*/ 4202294 h 6858000"/>
              <a:gd name="connsiteX4087" fmla="*/ 10756416 w 12203753"/>
              <a:gd name="connsiteY4087" fmla="*/ 4264823 h 6858000"/>
              <a:gd name="connsiteX4088" fmla="*/ 10733788 w 12203753"/>
              <a:gd name="connsiteY4088" fmla="*/ 4304023 h 6858000"/>
              <a:gd name="connsiteX4089" fmla="*/ 10631804 w 12203753"/>
              <a:gd name="connsiteY4089" fmla="*/ 4252393 h 6858000"/>
              <a:gd name="connsiteX4090" fmla="*/ 10536066 w 12203753"/>
              <a:gd name="connsiteY4090" fmla="*/ 4189864 h 6858000"/>
              <a:gd name="connsiteX4091" fmla="*/ 10338218 w 12203753"/>
              <a:gd name="connsiteY4091" fmla="*/ 4150664 h 6858000"/>
              <a:gd name="connsiteX4092" fmla="*/ 10360845 w 12203753"/>
              <a:gd name="connsiteY4092" fmla="*/ 4189864 h 6858000"/>
              <a:gd name="connsiteX4093" fmla="*/ 10265107 w 12203753"/>
              <a:gd name="connsiteY4093" fmla="*/ 4252393 h 6858000"/>
              <a:gd name="connsiteX4094" fmla="*/ 10163123 w 12203753"/>
              <a:gd name="connsiteY4094" fmla="*/ 4304023 h 6858000"/>
              <a:gd name="connsiteX4095" fmla="*/ 10140496 w 12203753"/>
              <a:gd name="connsiteY4095" fmla="*/ 4264823 h 6858000"/>
              <a:gd name="connsiteX4096" fmla="*/ 10236234 w 12203753"/>
              <a:gd name="connsiteY4096" fmla="*/ 4202294 h 6858000"/>
              <a:gd name="connsiteX4097" fmla="*/ 10338218 w 12203753"/>
              <a:gd name="connsiteY4097" fmla="*/ 4150664 h 6858000"/>
              <a:gd name="connsiteX4098" fmla="*/ 9767553 w 12203753"/>
              <a:gd name="connsiteY4098" fmla="*/ 4150664 h 6858000"/>
              <a:gd name="connsiteX4099" fmla="*/ 9869601 w 12203753"/>
              <a:gd name="connsiteY4099" fmla="*/ 4202294 h 6858000"/>
              <a:gd name="connsiteX4100" fmla="*/ 9965339 w 12203753"/>
              <a:gd name="connsiteY4100" fmla="*/ 4264823 h 6858000"/>
              <a:gd name="connsiteX4101" fmla="*/ 9942711 w 12203753"/>
              <a:gd name="connsiteY4101" fmla="*/ 4304023 h 6858000"/>
              <a:gd name="connsiteX4102" fmla="*/ 9840663 w 12203753"/>
              <a:gd name="connsiteY4102" fmla="*/ 4252393 h 6858000"/>
              <a:gd name="connsiteX4103" fmla="*/ 9744925 w 12203753"/>
              <a:gd name="connsiteY4103" fmla="*/ 4189864 h 6858000"/>
              <a:gd name="connsiteX4104" fmla="*/ 9547140 w 12203753"/>
              <a:gd name="connsiteY4104" fmla="*/ 4150664 h 6858000"/>
              <a:gd name="connsiteX4105" fmla="*/ 9569768 w 12203753"/>
              <a:gd name="connsiteY4105" fmla="*/ 4189864 h 6858000"/>
              <a:gd name="connsiteX4106" fmla="*/ 9474030 w 12203753"/>
              <a:gd name="connsiteY4106" fmla="*/ 4252393 h 6858000"/>
              <a:gd name="connsiteX4107" fmla="*/ 9371982 w 12203753"/>
              <a:gd name="connsiteY4107" fmla="*/ 4304023 h 6858000"/>
              <a:gd name="connsiteX4108" fmla="*/ 9349355 w 12203753"/>
              <a:gd name="connsiteY4108" fmla="*/ 4264823 h 6858000"/>
              <a:gd name="connsiteX4109" fmla="*/ 9445093 w 12203753"/>
              <a:gd name="connsiteY4109" fmla="*/ 4202294 h 6858000"/>
              <a:gd name="connsiteX4110" fmla="*/ 9547140 w 12203753"/>
              <a:gd name="connsiteY4110" fmla="*/ 4150664 h 6858000"/>
              <a:gd name="connsiteX4111" fmla="*/ 8976412 w 12203753"/>
              <a:gd name="connsiteY4111" fmla="*/ 4150664 h 6858000"/>
              <a:gd name="connsiteX4112" fmla="*/ 9078460 w 12203753"/>
              <a:gd name="connsiteY4112" fmla="*/ 4202294 h 6858000"/>
              <a:gd name="connsiteX4113" fmla="*/ 9174198 w 12203753"/>
              <a:gd name="connsiteY4113" fmla="*/ 4264823 h 6858000"/>
              <a:gd name="connsiteX4114" fmla="*/ 9151570 w 12203753"/>
              <a:gd name="connsiteY4114" fmla="*/ 4304023 h 6858000"/>
              <a:gd name="connsiteX4115" fmla="*/ 9049585 w 12203753"/>
              <a:gd name="connsiteY4115" fmla="*/ 4252393 h 6858000"/>
              <a:gd name="connsiteX4116" fmla="*/ 8953784 w 12203753"/>
              <a:gd name="connsiteY4116" fmla="*/ 4189864 h 6858000"/>
              <a:gd name="connsiteX4117" fmla="*/ 8755998 w 12203753"/>
              <a:gd name="connsiteY4117" fmla="*/ 4150664 h 6858000"/>
              <a:gd name="connsiteX4118" fmla="*/ 8778626 w 12203753"/>
              <a:gd name="connsiteY4118" fmla="*/ 4189864 h 6858000"/>
              <a:gd name="connsiteX4119" fmla="*/ 8682888 w 12203753"/>
              <a:gd name="connsiteY4119" fmla="*/ 4252393 h 6858000"/>
              <a:gd name="connsiteX4120" fmla="*/ 8580840 w 12203753"/>
              <a:gd name="connsiteY4120" fmla="*/ 4304023 h 6858000"/>
              <a:gd name="connsiteX4121" fmla="*/ 8558213 w 12203753"/>
              <a:gd name="connsiteY4121" fmla="*/ 4264823 h 6858000"/>
              <a:gd name="connsiteX4122" fmla="*/ 8654014 w 12203753"/>
              <a:gd name="connsiteY4122" fmla="*/ 4202294 h 6858000"/>
              <a:gd name="connsiteX4123" fmla="*/ 8755998 w 12203753"/>
              <a:gd name="connsiteY4123" fmla="*/ 4150664 h 6858000"/>
              <a:gd name="connsiteX4124" fmla="*/ 8185270 w 12203753"/>
              <a:gd name="connsiteY4124" fmla="*/ 4150664 h 6858000"/>
              <a:gd name="connsiteX4125" fmla="*/ 8287318 w 12203753"/>
              <a:gd name="connsiteY4125" fmla="*/ 4202294 h 6858000"/>
              <a:gd name="connsiteX4126" fmla="*/ 8383056 w 12203753"/>
              <a:gd name="connsiteY4126" fmla="*/ 4264823 h 6858000"/>
              <a:gd name="connsiteX4127" fmla="*/ 8360428 w 12203753"/>
              <a:gd name="connsiteY4127" fmla="*/ 4304023 h 6858000"/>
              <a:gd name="connsiteX4128" fmla="*/ 8258443 w 12203753"/>
              <a:gd name="connsiteY4128" fmla="*/ 4252393 h 6858000"/>
              <a:gd name="connsiteX4129" fmla="*/ 8162642 w 12203753"/>
              <a:gd name="connsiteY4129" fmla="*/ 4189864 h 6858000"/>
              <a:gd name="connsiteX4130" fmla="*/ 7964857 w 12203753"/>
              <a:gd name="connsiteY4130" fmla="*/ 4150664 h 6858000"/>
              <a:gd name="connsiteX4131" fmla="*/ 7987485 w 12203753"/>
              <a:gd name="connsiteY4131" fmla="*/ 4189864 h 6858000"/>
              <a:gd name="connsiteX4132" fmla="*/ 7891747 w 12203753"/>
              <a:gd name="connsiteY4132" fmla="*/ 4252393 h 6858000"/>
              <a:gd name="connsiteX4133" fmla="*/ 7789699 w 12203753"/>
              <a:gd name="connsiteY4133" fmla="*/ 4304023 h 6858000"/>
              <a:gd name="connsiteX4134" fmla="*/ 7767072 w 12203753"/>
              <a:gd name="connsiteY4134" fmla="*/ 4264823 h 6858000"/>
              <a:gd name="connsiteX4135" fmla="*/ 7862873 w 12203753"/>
              <a:gd name="connsiteY4135" fmla="*/ 4202294 h 6858000"/>
              <a:gd name="connsiteX4136" fmla="*/ 7964857 w 12203753"/>
              <a:gd name="connsiteY4136" fmla="*/ 4150664 h 6858000"/>
              <a:gd name="connsiteX4137" fmla="*/ 7394128 w 12203753"/>
              <a:gd name="connsiteY4137" fmla="*/ 4150664 h 6858000"/>
              <a:gd name="connsiteX4138" fmla="*/ 7496176 w 12203753"/>
              <a:gd name="connsiteY4138" fmla="*/ 4202294 h 6858000"/>
              <a:gd name="connsiteX4139" fmla="*/ 7591913 w 12203753"/>
              <a:gd name="connsiteY4139" fmla="*/ 4264823 h 6858000"/>
              <a:gd name="connsiteX4140" fmla="*/ 7569286 w 12203753"/>
              <a:gd name="connsiteY4140" fmla="*/ 4304023 h 6858000"/>
              <a:gd name="connsiteX4141" fmla="*/ 7467302 w 12203753"/>
              <a:gd name="connsiteY4141" fmla="*/ 4252393 h 6858000"/>
              <a:gd name="connsiteX4142" fmla="*/ 7371564 w 12203753"/>
              <a:gd name="connsiteY4142" fmla="*/ 4189864 h 6858000"/>
              <a:gd name="connsiteX4143" fmla="*/ 7173716 w 12203753"/>
              <a:gd name="connsiteY4143" fmla="*/ 4150664 h 6858000"/>
              <a:gd name="connsiteX4144" fmla="*/ 7196344 w 12203753"/>
              <a:gd name="connsiteY4144" fmla="*/ 4189864 h 6858000"/>
              <a:gd name="connsiteX4145" fmla="*/ 7100606 w 12203753"/>
              <a:gd name="connsiteY4145" fmla="*/ 4252393 h 6858000"/>
              <a:gd name="connsiteX4146" fmla="*/ 6998558 w 12203753"/>
              <a:gd name="connsiteY4146" fmla="*/ 4304023 h 6858000"/>
              <a:gd name="connsiteX4147" fmla="*/ 6975995 w 12203753"/>
              <a:gd name="connsiteY4147" fmla="*/ 4264823 h 6858000"/>
              <a:gd name="connsiteX4148" fmla="*/ 7071731 w 12203753"/>
              <a:gd name="connsiteY4148" fmla="*/ 4202294 h 6858000"/>
              <a:gd name="connsiteX4149" fmla="*/ 7173716 w 12203753"/>
              <a:gd name="connsiteY4149" fmla="*/ 4150664 h 6858000"/>
              <a:gd name="connsiteX4150" fmla="*/ 6603052 w 12203753"/>
              <a:gd name="connsiteY4150" fmla="*/ 4150664 h 6858000"/>
              <a:gd name="connsiteX4151" fmla="*/ 6705100 w 12203753"/>
              <a:gd name="connsiteY4151" fmla="*/ 4202294 h 6858000"/>
              <a:gd name="connsiteX4152" fmla="*/ 6800772 w 12203753"/>
              <a:gd name="connsiteY4152" fmla="*/ 4264823 h 6858000"/>
              <a:gd name="connsiteX4153" fmla="*/ 6778210 w 12203753"/>
              <a:gd name="connsiteY4153" fmla="*/ 4304023 h 6858000"/>
              <a:gd name="connsiteX4154" fmla="*/ 6676161 w 12203753"/>
              <a:gd name="connsiteY4154" fmla="*/ 4252393 h 6858000"/>
              <a:gd name="connsiteX4155" fmla="*/ 6580424 w 12203753"/>
              <a:gd name="connsiteY4155" fmla="*/ 4189864 h 6858000"/>
              <a:gd name="connsiteX4156" fmla="*/ 6382638 w 12203753"/>
              <a:gd name="connsiteY4156" fmla="*/ 4150664 h 6858000"/>
              <a:gd name="connsiteX4157" fmla="*/ 6405201 w 12203753"/>
              <a:gd name="connsiteY4157" fmla="*/ 4189864 h 6858000"/>
              <a:gd name="connsiteX4158" fmla="*/ 6309528 w 12203753"/>
              <a:gd name="connsiteY4158" fmla="*/ 4252393 h 6858000"/>
              <a:gd name="connsiteX4159" fmla="*/ 6207480 w 12203753"/>
              <a:gd name="connsiteY4159" fmla="*/ 4304023 h 6858000"/>
              <a:gd name="connsiteX4160" fmla="*/ 6184852 w 12203753"/>
              <a:gd name="connsiteY4160" fmla="*/ 4264823 h 6858000"/>
              <a:gd name="connsiteX4161" fmla="*/ 6280590 w 12203753"/>
              <a:gd name="connsiteY4161" fmla="*/ 4202294 h 6858000"/>
              <a:gd name="connsiteX4162" fmla="*/ 6382638 w 12203753"/>
              <a:gd name="connsiteY4162" fmla="*/ 4150664 h 6858000"/>
              <a:gd name="connsiteX4163" fmla="*/ 5811914 w 12203753"/>
              <a:gd name="connsiteY4163" fmla="*/ 4150664 h 6858000"/>
              <a:gd name="connsiteX4164" fmla="*/ 5811979 w 12203753"/>
              <a:gd name="connsiteY4164" fmla="*/ 4150664 h 6858000"/>
              <a:gd name="connsiteX4165" fmla="*/ 5811965 w 12203753"/>
              <a:gd name="connsiteY4165" fmla="*/ 4150687 h 6858000"/>
              <a:gd name="connsiteX4166" fmla="*/ 5591444 w 12203753"/>
              <a:gd name="connsiteY4166" fmla="*/ 4150664 h 6858000"/>
              <a:gd name="connsiteX4167" fmla="*/ 5614067 w 12203753"/>
              <a:gd name="connsiteY4167" fmla="*/ 4189864 h 6858000"/>
              <a:gd name="connsiteX4168" fmla="*/ 5518332 w 12203753"/>
              <a:gd name="connsiteY4168" fmla="*/ 4252393 h 6858000"/>
              <a:gd name="connsiteX4169" fmla="*/ 5416289 w 12203753"/>
              <a:gd name="connsiteY4169" fmla="*/ 4304023 h 6858000"/>
              <a:gd name="connsiteX4170" fmla="*/ 5393662 w 12203753"/>
              <a:gd name="connsiteY4170" fmla="*/ 4264823 h 6858000"/>
              <a:gd name="connsiteX4171" fmla="*/ 5393724 w 12203753"/>
              <a:gd name="connsiteY4171" fmla="*/ 4264823 h 6858000"/>
              <a:gd name="connsiteX4172" fmla="*/ 5489459 w 12203753"/>
              <a:gd name="connsiteY4172" fmla="*/ 4202294 h 6858000"/>
              <a:gd name="connsiteX4173" fmla="*/ 5591444 w 12203753"/>
              <a:gd name="connsiteY4173" fmla="*/ 4150664 h 6858000"/>
              <a:gd name="connsiteX4174" fmla="*/ 5020783 w 12203753"/>
              <a:gd name="connsiteY4174" fmla="*/ 4150664 h 6858000"/>
              <a:gd name="connsiteX4175" fmla="*/ 5020848 w 12203753"/>
              <a:gd name="connsiteY4175" fmla="*/ 4150664 h 6858000"/>
              <a:gd name="connsiteX4176" fmla="*/ 5020837 w 12203753"/>
              <a:gd name="connsiteY4176" fmla="*/ 4150687 h 6858000"/>
              <a:gd name="connsiteX4177" fmla="*/ 4800366 w 12203753"/>
              <a:gd name="connsiteY4177" fmla="*/ 4150664 h 6858000"/>
              <a:gd name="connsiteX4178" fmla="*/ 4822988 w 12203753"/>
              <a:gd name="connsiteY4178" fmla="*/ 4189864 h 6858000"/>
              <a:gd name="connsiteX4179" fmla="*/ 4727254 w 12203753"/>
              <a:gd name="connsiteY4179" fmla="*/ 4252393 h 6858000"/>
              <a:gd name="connsiteX4180" fmla="*/ 4625211 w 12203753"/>
              <a:gd name="connsiteY4180" fmla="*/ 4304023 h 6858000"/>
              <a:gd name="connsiteX4181" fmla="*/ 4602581 w 12203753"/>
              <a:gd name="connsiteY4181" fmla="*/ 4264823 h 6858000"/>
              <a:gd name="connsiteX4182" fmla="*/ 4602649 w 12203753"/>
              <a:gd name="connsiteY4182" fmla="*/ 4264823 h 6858000"/>
              <a:gd name="connsiteX4183" fmla="*/ 4698380 w 12203753"/>
              <a:gd name="connsiteY4183" fmla="*/ 4202294 h 6858000"/>
              <a:gd name="connsiteX4184" fmla="*/ 4800366 w 12203753"/>
              <a:gd name="connsiteY4184" fmla="*/ 4150664 h 6858000"/>
              <a:gd name="connsiteX4185" fmla="*/ 4229702 w 12203753"/>
              <a:gd name="connsiteY4185" fmla="*/ 4150664 h 6858000"/>
              <a:gd name="connsiteX4186" fmla="*/ 4229764 w 12203753"/>
              <a:gd name="connsiteY4186" fmla="*/ 4150664 h 6858000"/>
              <a:gd name="connsiteX4187" fmla="*/ 4229752 w 12203753"/>
              <a:gd name="connsiteY4187" fmla="*/ 4150687 h 6858000"/>
              <a:gd name="connsiteX4188" fmla="*/ 4009303 w 12203753"/>
              <a:gd name="connsiteY4188" fmla="*/ 4150664 h 6858000"/>
              <a:gd name="connsiteX4189" fmla="*/ 4031930 w 12203753"/>
              <a:gd name="connsiteY4189" fmla="*/ 4189864 h 6858000"/>
              <a:gd name="connsiteX4190" fmla="*/ 3936200 w 12203753"/>
              <a:gd name="connsiteY4190" fmla="*/ 4252393 h 6858000"/>
              <a:gd name="connsiteX4191" fmla="*/ 3834153 w 12203753"/>
              <a:gd name="connsiteY4191" fmla="*/ 4304023 h 6858000"/>
              <a:gd name="connsiteX4192" fmla="*/ 3811524 w 12203753"/>
              <a:gd name="connsiteY4192" fmla="*/ 4264823 h 6858000"/>
              <a:gd name="connsiteX4193" fmla="*/ 3811587 w 12203753"/>
              <a:gd name="connsiteY4193" fmla="*/ 4264823 h 6858000"/>
              <a:gd name="connsiteX4194" fmla="*/ 3907323 w 12203753"/>
              <a:gd name="connsiteY4194" fmla="*/ 4202294 h 6858000"/>
              <a:gd name="connsiteX4195" fmla="*/ 4009303 w 12203753"/>
              <a:gd name="connsiteY4195" fmla="*/ 4150664 h 6858000"/>
              <a:gd name="connsiteX4196" fmla="*/ 3438650 w 12203753"/>
              <a:gd name="connsiteY4196" fmla="*/ 4150664 h 6858000"/>
              <a:gd name="connsiteX4197" fmla="*/ 3438713 w 12203753"/>
              <a:gd name="connsiteY4197" fmla="*/ 4150664 h 6858000"/>
              <a:gd name="connsiteX4198" fmla="*/ 3438701 w 12203753"/>
              <a:gd name="connsiteY4198" fmla="*/ 4150687 h 6858000"/>
              <a:gd name="connsiteX4199" fmla="*/ 3218243 w 12203753"/>
              <a:gd name="connsiteY4199" fmla="*/ 4150664 h 6858000"/>
              <a:gd name="connsiteX4200" fmla="*/ 3240871 w 12203753"/>
              <a:gd name="connsiteY4200" fmla="*/ 4189864 h 6858000"/>
              <a:gd name="connsiteX4201" fmla="*/ 3145144 w 12203753"/>
              <a:gd name="connsiteY4201" fmla="*/ 4252393 h 6858000"/>
              <a:gd name="connsiteX4202" fmla="*/ 3043094 w 12203753"/>
              <a:gd name="connsiteY4202" fmla="*/ 4304023 h 6858000"/>
              <a:gd name="connsiteX4203" fmla="*/ 3020464 w 12203753"/>
              <a:gd name="connsiteY4203" fmla="*/ 4264823 h 6858000"/>
              <a:gd name="connsiteX4204" fmla="*/ 3116202 w 12203753"/>
              <a:gd name="connsiteY4204" fmla="*/ 4202294 h 6858000"/>
              <a:gd name="connsiteX4205" fmla="*/ 3218243 w 12203753"/>
              <a:gd name="connsiteY4205" fmla="*/ 4150664 h 6858000"/>
              <a:gd name="connsiteX4206" fmla="*/ 2647521 w 12203753"/>
              <a:gd name="connsiteY4206" fmla="*/ 4150664 h 6858000"/>
              <a:gd name="connsiteX4207" fmla="*/ 2647585 w 12203753"/>
              <a:gd name="connsiteY4207" fmla="*/ 4150664 h 6858000"/>
              <a:gd name="connsiteX4208" fmla="*/ 2647573 w 12203753"/>
              <a:gd name="connsiteY4208" fmla="*/ 4150687 h 6858000"/>
              <a:gd name="connsiteX4209" fmla="*/ 2427105 w 12203753"/>
              <a:gd name="connsiteY4209" fmla="*/ 4150664 h 6858000"/>
              <a:gd name="connsiteX4210" fmla="*/ 2449735 w 12203753"/>
              <a:gd name="connsiteY4210" fmla="*/ 4189864 h 6858000"/>
              <a:gd name="connsiteX4211" fmla="*/ 2353993 w 12203753"/>
              <a:gd name="connsiteY4211" fmla="*/ 4252393 h 6858000"/>
              <a:gd name="connsiteX4212" fmla="*/ 2251951 w 12203753"/>
              <a:gd name="connsiteY4212" fmla="*/ 4304023 h 6858000"/>
              <a:gd name="connsiteX4213" fmla="*/ 2229324 w 12203753"/>
              <a:gd name="connsiteY4213" fmla="*/ 4264823 h 6858000"/>
              <a:gd name="connsiteX4214" fmla="*/ 2325057 w 12203753"/>
              <a:gd name="connsiteY4214" fmla="*/ 4202294 h 6858000"/>
              <a:gd name="connsiteX4215" fmla="*/ 2427105 w 12203753"/>
              <a:gd name="connsiteY4215" fmla="*/ 4150664 h 6858000"/>
              <a:gd name="connsiteX4216" fmla="*/ 1856390 w 12203753"/>
              <a:gd name="connsiteY4216" fmla="*/ 4150664 h 6858000"/>
              <a:gd name="connsiteX4217" fmla="*/ 1856455 w 12203753"/>
              <a:gd name="connsiteY4217" fmla="*/ 4150664 h 6858000"/>
              <a:gd name="connsiteX4218" fmla="*/ 1856440 w 12203753"/>
              <a:gd name="connsiteY4218" fmla="*/ 4150687 h 6858000"/>
              <a:gd name="connsiteX4219" fmla="*/ 1635980 w 12203753"/>
              <a:gd name="connsiteY4219" fmla="*/ 4150664 h 6858000"/>
              <a:gd name="connsiteX4220" fmla="*/ 1658607 w 12203753"/>
              <a:gd name="connsiteY4220" fmla="*/ 4189864 h 6858000"/>
              <a:gd name="connsiteX4221" fmla="*/ 1562870 w 12203753"/>
              <a:gd name="connsiteY4221" fmla="*/ 4252393 h 6858000"/>
              <a:gd name="connsiteX4222" fmla="*/ 1460821 w 12203753"/>
              <a:gd name="connsiteY4222" fmla="*/ 4304023 h 6858000"/>
              <a:gd name="connsiteX4223" fmla="*/ 1438196 w 12203753"/>
              <a:gd name="connsiteY4223" fmla="*/ 4264823 h 6858000"/>
              <a:gd name="connsiteX4224" fmla="*/ 1533934 w 12203753"/>
              <a:gd name="connsiteY4224" fmla="*/ 4202294 h 6858000"/>
              <a:gd name="connsiteX4225" fmla="*/ 1635980 w 12203753"/>
              <a:gd name="connsiteY4225" fmla="*/ 4150664 h 6858000"/>
              <a:gd name="connsiteX4226" fmla="*/ 1065317 w 12203753"/>
              <a:gd name="connsiteY4226" fmla="*/ 4150664 h 6858000"/>
              <a:gd name="connsiteX4227" fmla="*/ 1065382 w 12203753"/>
              <a:gd name="connsiteY4227" fmla="*/ 4150664 h 6858000"/>
              <a:gd name="connsiteX4228" fmla="*/ 1065369 w 12203753"/>
              <a:gd name="connsiteY4228" fmla="*/ 4150687 h 6858000"/>
              <a:gd name="connsiteX4229" fmla="*/ 844900 w 12203753"/>
              <a:gd name="connsiteY4229" fmla="*/ 4150664 h 6858000"/>
              <a:gd name="connsiteX4230" fmla="*/ 867526 w 12203753"/>
              <a:gd name="connsiteY4230" fmla="*/ 4189864 h 6858000"/>
              <a:gd name="connsiteX4231" fmla="*/ 771791 w 12203753"/>
              <a:gd name="connsiteY4231" fmla="*/ 4252393 h 6858000"/>
              <a:gd name="connsiteX4232" fmla="*/ 669744 w 12203753"/>
              <a:gd name="connsiteY4232" fmla="*/ 4304023 h 6858000"/>
              <a:gd name="connsiteX4233" fmla="*/ 647116 w 12203753"/>
              <a:gd name="connsiteY4233" fmla="*/ 4264823 h 6858000"/>
              <a:gd name="connsiteX4234" fmla="*/ 742854 w 12203753"/>
              <a:gd name="connsiteY4234" fmla="*/ 4202294 h 6858000"/>
              <a:gd name="connsiteX4235" fmla="*/ 844900 w 12203753"/>
              <a:gd name="connsiteY4235" fmla="*/ 4150664 h 6858000"/>
              <a:gd name="connsiteX4236" fmla="*/ 274178 w 12203753"/>
              <a:gd name="connsiteY4236" fmla="*/ 4150664 h 6858000"/>
              <a:gd name="connsiteX4237" fmla="*/ 274242 w 12203753"/>
              <a:gd name="connsiteY4237" fmla="*/ 4150664 h 6858000"/>
              <a:gd name="connsiteX4238" fmla="*/ 274229 w 12203753"/>
              <a:gd name="connsiteY4238" fmla="*/ 4150687 h 6858000"/>
              <a:gd name="connsiteX4239" fmla="*/ 53706 w 12203753"/>
              <a:gd name="connsiteY4239" fmla="*/ 4150664 h 6858000"/>
              <a:gd name="connsiteX4240" fmla="*/ 76333 w 12203753"/>
              <a:gd name="connsiteY4240" fmla="*/ 4189864 h 6858000"/>
              <a:gd name="connsiteX4241" fmla="*/ 48496 w 12203753"/>
              <a:gd name="connsiteY4241" fmla="*/ 4209560 h 6858000"/>
              <a:gd name="connsiteX4242" fmla="*/ 0 w 12203753"/>
              <a:gd name="connsiteY4242" fmla="*/ 4240153 h 6858000"/>
              <a:gd name="connsiteX4243" fmla="*/ 0 w 12203753"/>
              <a:gd name="connsiteY4243" fmla="*/ 4176882 h 6858000"/>
              <a:gd name="connsiteX4244" fmla="*/ 22745 w 12203753"/>
              <a:gd name="connsiteY4244" fmla="*/ 4164910 h 6858000"/>
              <a:gd name="connsiteX4245" fmla="*/ 53706 w 12203753"/>
              <a:gd name="connsiteY4245" fmla="*/ 4150664 h 6858000"/>
              <a:gd name="connsiteX4246" fmla="*/ 11612508 w 12203753"/>
              <a:gd name="connsiteY4246" fmla="*/ 3998963 h 6858000"/>
              <a:gd name="connsiteX4247" fmla="*/ 11657764 w 12203753"/>
              <a:gd name="connsiteY4247" fmla="*/ 3998963 h 6858000"/>
              <a:gd name="connsiteX4248" fmla="*/ 11664075 w 12203753"/>
              <a:gd name="connsiteY4248" fmla="*/ 4113122 h 6858000"/>
              <a:gd name="connsiteX4249" fmla="*/ 11657764 w 12203753"/>
              <a:gd name="connsiteY4249" fmla="*/ 4227280 h 6858000"/>
              <a:gd name="connsiteX4250" fmla="*/ 11612508 w 12203753"/>
              <a:gd name="connsiteY4250" fmla="*/ 4227280 h 6858000"/>
              <a:gd name="connsiteX4251" fmla="*/ 11606262 w 12203753"/>
              <a:gd name="connsiteY4251" fmla="*/ 4113122 h 6858000"/>
              <a:gd name="connsiteX4252" fmla="*/ 11612508 w 12203753"/>
              <a:gd name="connsiteY4252" fmla="*/ 3998963 h 6858000"/>
              <a:gd name="connsiteX4253" fmla="*/ 10821367 w 12203753"/>
              <a:gd name="connsiteY4253" fmla="*/ 3998963 h 6858000"/>
              <a:gd name="connsiteX4254" fmla="*/ 10866623 w 12203753"/>
              <a:gd name="connsiteY4254" fmla="*/ 3998963 h 6858000"/>
              <a:gd name="connsiteX4255" fmla="*/ 10872933 w 12203753"/>
              <a:gd name="connsiteY4255" fmla="*/ 4113122 h 6858000"/>
              <a:gd name="connsiteX4256" fmla="*/ 10866623 w 12203753"/>
              <a:gd name="connsiteY4256" fmla="*/ 4227280 h 6858000"/>
              <a:gd name="connsiteX4257" fmla="*/ 10821367 w 12203753"/>
              <a:gd name="connsiteY4257" fmla="*/ 4227280 h 6858000"/>
              <a:gd name="connsiteX4258" fmla="*/ 10815121 w 12203753"/>
              <a:gd name="connsiteY4258" fmla="*/ 4113122 h 6858000"/>
              <a:gd name="connsiteX4259" fmla="*/ 10821367 w 12203753"/>
              <a:gd name="connsiteY4259" fmla="*/ 3998963 h 6858000"/>
              <a:gd name="connsiteX4260" fmla="*/ 10030289 w 12203753"/>
              <a:gd name="connsiteY4260" fmla="*/ 3998963 h 6858000"/>
              <a:gd name="connsiteX4261" fmla="*/ 10075481 w 12203753"/>
              <a:gd name="connsiteY4261" fmla="*/ 3998963 h 6858000"/>
              <a:gd name="connsiteX4262" fmla="*/ 10081791 w 12203753"/>
              <a:gd name="connsiteY4262" fmla="*/ 4113122 h 6858000"/>
              <a:gd name="connsiteX4263" fmla="*/ 10075481 w 12203753"/>
              <a:gd name="connsiteY4263" fmla="*/ 4227280 h 6858000"/>
              <a:gd name="connsiteX4264" fmla="*/ 10030289 w 12203753"/>
              <a:gd name="connsiteY4264" fmla="*/ 4227280 h 6858000"/>
              <a:gd name="connsiteX4265" fmla="*/ 10023979 w 12203753"/>
              <a:gd name="connsiteY4265" fmla="*/ 4113122 h 6858000"/>
              <a:gd name="connsiteX4266" fmla="*/ 10030289 w 12203753"/>
              <a:gd name="connsiteY4266" fmla="*/ 3998963 h 6858000"/>
              <a:gd name="connsiteX4267" fmla="*/ 9239147 w 12203753"/>
              <a:gd name="connsiteY4267" fmla="*/ 3998963 h 6858000"/>
              <a:gd name="connsiteX4268" fmla="*/ 9284403 w 12203753"/>
              <a:gd name="connsiteY4268" fmla="*/ 3998963 h 6858000"/>
              <a:gd name="connsiteX4269" fmla="*/ 9290649 w 12203753"/>
              <a:gd name="connsiteY4269" fmla="*/ 4113122 h 6858000"/>
              <a:gd name="connsiteX4270" fmla="*/ 9284403 w 12203753"/>
              <a:gd name="connsiteY4270" fmla="*/ 4227280 h 6858000"/>
              <a:gd name="connsiteX4271" fmla="*/ 9239147 w 12203753"/>
              <a:gd name="connsiteY4271" fmla="*/ 4227280 h 6858000"/>
              <a:gd name="connsiteX4272" fmla="*/ 9232901 w 12203753"/>
              <a:gd name="connsiteY4272" fmla="*/ 4113122 h 6858000"/>
              <a:gd name="connsiteX4273" fmla="*/ 9239147 w 12203753"/>
              <a:gd name="connsiteY4273" fmla="*/ 3998963 h 6858000"/>
              <a:gd name="connsiteX4274" fmla="*/ 8448006 w 12203753"/>
              <a:gd name="connsiteY4274" fmla="*/ 3998963 h 6858000"/>
              <a:gd name="connsiteX4275" fmla="*/ 8493262 w 12203753"/>
              <a:gd name="connsiteY4275" fmla="*/ 3998963 h 6858000"/>
              <a:gd name="connsiteX4276" fmla="*/ 8499508 w 12203753"/>
              <a:gd name="connsiteY4276" fmla="*/ 4113122 h 6858000"/>
              <a:gd name="connsiteX4277" fmla="*/ 8493262 w 12203753"/>
              <a:gd name="connsiteY4277" fmla="*/ 4227280 h 6858000"/>
              <a:gd name="connsiteX4278" fmla="*/ 8448006 w 12203753"/>
              <a:gd name="connsiteY4278" fmla="*/ 4227280 h 6858000"/>
              <a:gd name="connsiteX4279" fmla="*/ 8441760 w 12203753"/>
              <a:gd name="connsiteY4279" fmla="*/ 4113122 h 6858000"/>
              <a:gd name="connsiteX4280" fmla="*/ 8448006 w 12203753"/>
              <a:gd name="connsiteY4280" fmla="*/ 3998963 h 6858000"/>
              <a:gd name="connsiteX4281" fmla="*/ 7656865 w 12203753"/>
              <a:gd name="connsiteY4281" fmla="*/ 3998963 h 6858000"/>
              <a:gd name="connsiteX4282" fmla="*/ 7702121 w 12203753"/>
              <a:gd name="connsiteY4282" fmla="*/ 3998963 h 6858000"/>
              <a:gd name="connsiteX4283" fmla="*/ 7708431 w 12203753"/>
              <a:gd name="connsiteY4283" fmla="*/ 4113122 h 6858000"/>
              <a:gd name="connsiteX4284" fmla="*/ 7702121 w 12203753"/>
              <a:gd name="connsiteY4284" fmla="*/ 4227280 h 6858000"/>
              <a:gd name="connsiteX4285" fmla="*/ 7656865 w 12203753"/>
              <a:gd name="connsiteY4285" fmla="*/ 4227280 h 6858000"/>
              <a:gd name="connsiteX4286" fmla="*/ 7650619 w 12203753"/>
              <a:gd name="connsiteY4286" fmla="*/ 4113122 h 6858000"/>
              <a:gd name="connsiteX4287" fmla="*/ 7656865 w 12203753"/>
              <a:gd name="connsiteY4287" fmla="*/ 3998963 h 6858000"/>
              <a:gd name="connsiteX4288" fmla="*/ 6865787 w 12203753"/>
              <a:gd name="connsiteY4288" fmla="*/ 3998963 h 6858000"/>
              <a:gd name="connsiteX4289" fmla="*/ 6910979 w 12203753"/>
              <a:gd name="connsiteY4289" fmla="*/ 3998963 h 6858000"/>
              <a:gd name="connsiteX4290" fmla="*/ 6917290 w 12203753"/>
              <a:gd name="connsiteY4290" fmla="*/ 4113122 h 6858000"/>
              <a:gd name="connsiteX4291" fmla="*/ 6910979 w 12203753"/>
              <a:gd name="connsiteY4291" fmla="*/ 4227280 h 6858000"/>
              <a:gd name="connsiteX4292" fmla="*/ 6865787 w 12203753"/>
              <a:gd name="connsiteY4292" fmla="*/ 4227280 h 6858000"/>
              <a:gd name="connsiteX4293" fmla="*/ 6859477 w 12203753"/>
              <a:gd name="connsiteY4293" fmla="*/ 4113122 h 6858000"/>
              <a:gd name="connsiteX4294" fmla="*/ 6865787 w 12203753"/>
              <a:gd name="connsiteY4294" fmla="*/ 3998963 h 6858000"/>
              <a:gd name="connsiteX4295" fmla="*/ 6074648 w 12203753"/>
              <a:gd name="connsiteY4295" fmla="*/ 3998963 h 6858000"/>
              <a:gd name="connsiteX4296" fmla="*/ 6119901 w 12203753"/>
              <a:gd name="connsiteY4296" fmla="*/ 3998963 h 6858000"/>
              <a:gd name="connsiteX4297" fmla="*/ 6126212 w 12203753"/>
              <a:gd name="connsiteY4297" fmla="*/ 4113122 h 6858000"/>
              <a:gd name="connsiteX4298" fmla="*/ 6119901 w 12203753"/>
              <a:gd name="connsiteY4298" fmla="*/ 4227280 h 6858000"/>
              <a:gd name="connsiteX4299" fmla="*/ 6074648 w 12203753"/>
              <a:gd name="connsiteY4299" fmla="*/ 4227280 h 6858000"/>
              <a:gd name="connsiteX4300" fmla="*/ 6068400 w 12203753"/>
              <a:gd name="connsiteY4300" fmla="*/ 4113122 h 6858000"/>
              <a:gd name="connsiteX4301" fmla="*/ 6074648 w 12203753"/>
              <a:gd name="connsiteY4301" fmla="*/ 3998963 h 6858000"/>
              <a:gd name="connsiteX4302" fmla="*/ 5283517 w 12203753"/>
              <a:gd name="connsiteY4302" fmla="*/ 3998963 h 6858000"/>
              <a:gd name="connsiteX4303" fmla="*/ 5328774 w 12203753"/>
              <a:gd name="connsiteY4303" fmla="*/ 3998963 h 6858000"/>
              <a:gd name="connsiteX4304" fmla="*/ 5335084 w 12203753"/>
              <a:gd name="connsiteY4304" fmla="*/ 4113122 h 6858000"/>
              <a:gd name="connsiteX4305" fmla="*/ 5328774 w 12203753"/>
              <a:gd name="connsiteY4305" fmla="*/ 4227280 h 6858000"/>
              <a:gd name="connsiteX4306" fmla="*/ 5283517 w 12203753"/>
              <a:gd name="connsiteY4306" fmla="*/ 4227280 h 6858000"/>
              <a:gd name="connsiteX4307" fmla="*/ 5277271 w 12203753"/>
              <a:gd name="connsiteY4307" fmla="*/ 4113122 h 6858000"/>
              <a:gd name="connsiteX4308" fmla="*/ 5283517 w 12203753"/>
              <a:gd name="connsiteY4308" fmla="*/ 3998963 h 6858000"/>
              <a:gd name="connsiteX4309" fmla="*/ 4492377 w 12203753"/>
              <a:gd name="connsiteY4309" fmla="*/ 3998963 h 6858000"/>
              <a:gd name="connsiteX4310" fmla="*/ 4537632 w 12203753"/>
              <a:gd name="connsiteY4310" fmla="*/ 3998963 h 6858000"/>
              <a:gd name="connsiteX4311" fmla="*/ 4543944 w 12203753"/>
              <a:gd name="connsiteY4311" fmla="*/ 4113122 h 6858000"/>
              <a:gd name="connsiteX4312" fmla="*/ 4537632 w 12203753"/>
              <a:gd name="connsiteY4312" fmla="*/ 4227280 h 6858000"/>
              <a:gd name="connsiteX4313" fmla="*/ 4492377 w 12203753"/>
              <a:gd name="connsiteY4313" fmla="*/ 4227280 h 6858000"/>
              <a:gd name="connsiteX4314" fmla="*/ 4486128 w 12203753"/>
              <a:gd name="connsiteY4314" fmla="*/ 4113122 h 6858000"/>
              <a:gd name="connsiteX4315" fmla="*/ 4492377 w 12203753"/>
              <a:gd name="connsiteY4315" fmla="*/ 3998963 h 6858000"/>
              <a:gd name="connsiteX4316" fmla="*/ 3701387 w 12203753"/>
              <a:gd name="connsiteY4316" fmla="*/ 3998963 h 6858000"/>
              <a:gd name="connsiteX4317" fmla="*/ 3746642 w 12203753"/>
              <a:gd name="connsiteY4317" fmla="*/ 3998963 h 6858000"/>
              <a:gd name="connsiteX4318" fmla="*/ 3752953 w 12203753"/>
              <a:gd name="connsiteY4318" fmla="*/ 4113122 h 6858000"/>
              <a:gd name="connsiteX4319" fmla="*/ 3746642 w 12203753"/>
              <a:gd name="connsiteY4319" fmla="*/ 4227280 h 6858000"/>
              <a:gd name="connsiteX4320" fmla="*/ 3701387 w 12203753"/>
              <a:gd name="connsiteY4320" fmla="*/ 4227280 h 6858000"/>
              <a:gd name="connsiteX4321" fmla="*/ 3695075 w 12203753"/>
              <a:gd name="connsiteY4321" fmla="*/ 4113122 h 6858000"/>
              <a:gd name="connsiteX4322" fmla="*/ 3701387 w 12203753"/>
              <a:gd name="connsiteY4322" fmla="*/ 3998963 h 6858000"/>
              <a:gd name="connsiteX4323" fmla="*/ 2910259 w 12203753"/>
              <a:gd name="connsiteY4323" fmla="*/ 3998963 h 6858000"/>
              <a:gd name="connsiteX4324" fmla="*/ 2955512 w 12203753"/>
              <a:gd name="connsiteY4324" fmla="*/ 3998963 h 6858000"/>
              <a:gd name="connsiteX4325" fmla="*/ 2961822 w 12203753"/>
              <a:gd name="connsiteY4325" fmla="*/ 4113122 h 6858000"/>
              <a:gd name="connsiteX4326" fmla="*/ 2955512 w 12203753"/>
              <a:gd name="connsiteY4326" fmla="*/ 4227280 h 6858000"/>
              <a:gd name="connsiteX4327" fmla="*/ 2910259 w 12203753"/>
              <a:gd name="connsiteY4327" fmla="*/ 4227280 h 6858000"/>
              <a:gd name="connsiteX4328" fmla="*/ 2903952 w 12203753"/>
              <a:gd name="connsiteY4328" fmla="*/ 4113122 h 6858000"/>
              <a:gd name="connsiteX4329" fmla="*/ 2910259 w 12203753"/>
              <a:gd name="connsiteY4329" fmla="*/ 3998963 h 6858000"/>
              <a:gd name="connsiteX4330" fmla="*/ 2119119 w 12203753"/>
              <a:gd name="connsiteY4330" fmla="*/ 3998963 h 6858000"/>
              <a:gd name="connsiteX4331" fmla="*/ 2164366 w 12203753"/>
              <a:gd name="connsiteY4331" fmla="*/ 3998963 h 6858000"/>
              <a:gd name="connsiteX4332" fmla="*/ 2170679 w 12203753"/>
              <a:gd name="connsiteY4332" fmla="*/ 4113122 h 6858000"/>
              <a:gd name="connsiteX4333" fmla="*/ 2164366 w 12203753"/>
              <a:gd name="connsiteY4333" fmla="*/ 4227280 h 6858000"/>
              <a:gd name="connsiteX4334" fmla="*/ 2119119 w 12203753"/>
              <a:gd name="connsiteY4334" fmla="*/ 4227280 h 6858000"/>
              <a:gd name="connsiteX4335" fmla="*/ 2112868 w 12203753"/>
              <a:gd name="connsiteY4335" fmla="*/ 4113122 h 6858000"/>
              <a:gd name="connsiteX4336" fmla="*/ 2119119 w 12203753"/>
              <a:gd name="connsiteY4336" fmla="*/ 3998963 h 6858000"/>
              <a:gd name="connsiteX4337" fmla="*/ 1327990 w 12203753"/>
              <a:gd name="connsiteY4337" fmla="*/ 3998963 h 6858000"/>
              <a:gd name="connsiteX4338" fmla="*/ 1373245 w 12203753"/>
              <a:gd name="connsiteY4338" fmla="*/ 3998963 h 6858000"/>
              <a:gd name="connsiteX4339" fmla="*/ 1379556 w 12203753"/>
              <a:gd name="connsiteY4339" fmla="*/ 4113122 h 6858000"/>
              <a:gd name="connsiteX4340" fmla="*/ 1373245 w 12203753"/>
              <a:gd name="connsiteY4340" fmla="*/ 4227280 h 6858000"/>
              <a:gd name="connsiteX4341" fmla="*/ 1327990 w 12203753"/>
              <a:gd name="connsiteY4341" fmla="*/ 4227280 h 6858000"/>
              <a:gd name="connsiteX4342" fmla="*/ 1321744 w 12203753"/>
              <a:gd name="connsiteY4342" fmla="*/ 4113122 h 6858000"/>
              <a:gd name="connsiteX4343" fmla="*/ 1327990 w 12203753"/>
              <a:gd name="connsiteY4343" fmla="*/ 3998963 h 6858000"/>
              <a:gd name="connsiteX4344" fmla="*/ 536912 w 12203753"/>
              <a:gd name="connsiteY4344" fmla="*/ 3998963 h 6858000"/>
              <a:gd name="connsiteX4345" fmla="*/ 582167 w 12203753"/>
              <a:gd name="connsiteY4345" fmla="*/ 3998963 h 6858000"/>
              <a:gd name="connsiteX4346" fmla="*/ 588477 w 12203753"/>
              <a:gd name="connsiteY4346" fmla="*/ 4113122 h 6858000"/>
              <a:gd name="connsiteX4347" fmla="*/ 582167 w 12203753"/>
              <a:gd name="connsiteY4347" fmla="*/ 4227280 h 6858000"/>
              <a:gd name="connsiteX4348" fmla="*/ 536912 w 12203753"/>
              <a:gd name="connsiteY4348" fmla="*/ 4227280 h 6858000"/>
              <a:gd name="connsiteX4349" fmla="*/ 530665 w 12203753"/>
              <a:gd name="connsiteY4349" fmla="*/ 4113122 h 6858000"/>
              <a:gd name="connsiteX4350" fmla="*/ 536912 w 12203753"/>
              <a:gd name="connsiteY4350" fmla="*/ 3998963 h 6858000"/>
              <a:gd name="connsiteX4351" fmla="*/ 0 w 12203753"/>
              <a:gd name="connsiteY4351" fmla="*/ 3986113 h 6858000"/>
              <a:gd name="connsiteX4352" fmla="*/ 48559 w 12203753"/>
              <a:gd name="connsiteY4352" fmla="*/ 4016746 h 6858000"/>
              <a:gd name="connsiteX4353" fmla="*/ 76396 w 12203753"/>
              <a:gd name="connsiteY4353" fmla="*/ 4036442 h 6858000"/>
              <a:gd name="connsiteX4354" fmla="*/ 53769 w 12203753"/>
              <a:gd name="connsiteY4354" fmla="*/ 4075642 h 6858000"/>
              <a:gd name="connsiteX4355" fmla="*/ 22784 w 12203753"/>
              <a:gd name="connsiteY4355" fmla="*/ 4061372 h 6858000"/>
              <a:gd name="connsiteX4356" fmla="*/ 0 w 12203753"/>
              <a:gd name="connsiteY4356" fmla="*/ 4049383 h 6858000"/>
              <a:gd name="connsiteX4357" fmla="*/ 12203753 w 12203753"/>
              <a:gd name="connsiteY4357" fmla="*/ 3980427 h 6858000"/>
              <a:gd name="connsiteX4358" fmla="*/ 12203753 w 12203753"/>
              <a:gd name="connsiteY4358" fmla="*/ 4044642 h 6858000"/>
              <a:gd name="connsiteX4359" fmla="*/ 12171908 w 12203753"/>
              <a:gd name="connsiteY4359" fmla="*/ 4061397 h 6858000"/>
              <a:gd name="connsiteX4360" fmla="*/ 12140914 w 12203753"/>
              <a:gd name="connsiteY4360" fmla="*/ 4075643 h 6858000"/>
              <a:gd name="connsiteX4361" fmla="*/ 12118286 w 12203753"/>
              <a:gd name="connsiteY4361" fmla="*/ 4036442 h 6858000"/>
              <a:gd name="connsiteX4362" fmla="*/ 12146132 w 12203753"/>
              <a:gd name="connsiteY4362" fmla="*/ 4016747 h 6858000"/>
              <a:gd name="connsiteX4363" fmla="*/ 5416402 w 12203753"/>
              <a:gd name="connsiteY4363" fmla="*/ 3922307 h 6858000"/>
              <a:gd name="connsiteX4364" fmla="*/ 5424781 w 12203753"/>
              <a:gd name="connsiteY4364" fmla="*/ 3926013 h 6858000"/>
              <a:gd name="connsiteX4365" fmla="*/ 5518395 w 12203753"/>
              <a:gd name="connsiteY4365" fmla="*/ 3973913 h 6858000"/>
              <a:gd name="connsiteX4366" fmla="*/ 5614131 w 12203753"/>
              <a:gd name="connsiteY4366" fmla="*/ 4036442 h 6858000"/>
              <a:gd name="connsiteX4367" fmla="*/ 5591504 w 12203753"/>
              <a:gd name="connsiteY4367" fmla="*/ 4075643 h 6858000"/>
              <a:gd name="connsiteX4368" fmla="*/ 5489521 w 12203753"/>
              <a:gd name="connsiteY4368" fmla="*/ 4024013 h 6858000"/>
              <a:gd name="connsiteX4369" fmla="*/ 5393787 w 12203753"/>
              <a:gd name="connsiteY4369" fmla="*/ 3961484 h 6858000"/>
              <a:gd name="connsiteX4370" fmla="*/ 4625259 w 12203753"/>
              <a:gd name="connsiteY4370" fmla="*/ 3922307 h 6858000"/>
              <a:gd name="connsiteX4371" fmla="*/ 4633642 w 12203753"/>
              <a:gd name="connsiteY4371" fmla="*/ 3926013 h 6858000"/>
              <a:gd name="connsiteX4372" fmla="*/ 4727254 w 12203753"/>
              <a:gd name="connsiteY4372" fmla="*/ 3973913 h 6858000"/>
              <a:gd name="connsiteX4373" fmla="*/ 4822988 w 12203753"/>
              <a:gd name="connsiteY4373" fmla="*/ 4036442 h 6858000"/>
              <a:gd name="connsiteX4374" fmla="*/ 4800366 w 12203753"/>
              <a:gd name="connsiteY4374" fmla="*/ 4075643 h 6858000"/>
              <a:gd name="connsiteX4375" fmla="*/ 4698380 w 12203753"/>
              <a:gd name="connsiteY4375" fmla="*/ 4024013 h 6858000"/>
              <a:gd name="connsiteX4376" fmla="*/ 4602649 w 12203753"/>
              <a:gd name="connsiteY4376" fmla="*/ 3961484 h 6858000"/>
              <a:gd name="connsiteX4377" fmla="*/ 3834266 w 12203753"/>
              <a:gd name="connsiteY4377" fmla="*/ 3922307 h 6858000"/>
              <a:gd name="connsiteX4378" fmla="*/ 3842651 w 12203753"/>
              <a:gd name="connsiteY4378" fmla="*/ 3926013 h 6858000"/>
              <a:gd name="connsiteX4379" fmla="*/ 3936263 w 12203753"/>
              <a:gd name="connsiteY4379" fmla="*/ 3973913 h 6858000"/>
              <a:gd name="connsiteX4380" fmla="*/ 4031992 w 12203753"/>
              <a:gd name="connsiteY4380" fmla="*/ 4036442 h 6858000"/>
              <a:gd name="connsiteX4381" fmla="*/ 4009366 w 12203753"/>
              <a:gd name="connsiteY4381" fmla="*/ 4075643 h 6858000"/>
              <a:gd name="connsiteX4382" fmla="*/ 3907391 w 12203753"/>
              <a:gd name="connsiteY4382" fmla="*/ 4024013 h 6858000"/>
              <a:gd name="connsiteX4383" fmla="*/ 3811651 w 12203753"/>
              <a:gd name="connsiteY4383" fmla="*/ 3961484 h 6858000"/>
              <a:gd name="connsiteX4384" fmla="*/ 3043144 w 12203753"/>
              <a:gd name="connsiteY4384" fmla="*/ 3922307 h 6858000"/>
              <a:gd name="connsiteX4385" fmla="*/ 3051523 w 12203753"/>
              <a:gd name="connsiteY4385" fmla="*/ 3926013 h 6858000"/>
              <a:gd name="connsiteX4386" fmla="*/ 3145144 w 12203753"/>
              <a:gd name="connsiteY4386" fmla="*/ 3973913 h 6858000"/>
              <a:gd name="connsiteX4387" fmla="*/ 3240871 w 12203753"/>
              <a:gd name="connsiteY4387" fmla="*/ 4036442 h 6858000"/>
              <a:gd name="connsiteX4388" fmla="*/ 3218243 w 12203753"/>
              <a:gd name="connsiteY4388" fmla="*/ 4075643 h 6858000"/>
              <a:gd name="connsiteX4389" fmla="*/ 3116268 w 12203753"/>
              <a:gd name="connsiteY4389" fmla="*/ 4024013 h 6858000"/>
              <a:gd name="connsiteX4390" fmla="*/ 3020525 w 12203753"/>
              <a:gd name="connsiteY4390" fmla="*/ 3961484 h 6858000"/>
              <a:gd name="connsiteX4391" fmla="*/ 2252000 w 12203753"/>
              <a:gd name="connsiteY4391" fmla="*/ 3922307 h 6858000"/>
              <a:gd name="connsiteX4392" fmla="*/ 2260383 w 12203753"/>
              <a:gd name="connsiteY4392" fmla="*/ 3926013 h 6858000"/>
              <a:gd name="connsiteX4393" fmla="*/ 2353993 w 12203753"/>
              <a:gd name="connsiteY4393" fmla="*/ 3973913 h 6858000"/>
              <a:gd name="connsiteX4394" fmla="*/ 2449735 w 12203753"/>
              <a:gd name="connsiteY4394" fmla="*/ 4036442 h 6858000"/>
              <a:gd name="connsiteX4395" fmla="*/ 2427108 w 12203753"/>
              <a:gd name="connsiteY4395" fmla="*/ 4075643 h 6858000"/>
              <a:gd name="connsiteX4396" fmla="*/ 2325122 w 12203753"/>
              <a:gd name="connsiteY4396" fmla="*/ 4024013 h 6858000"/>
              <a:gd name="connsiteX4397" fmla="*/ 2229387 w 12203753"/>
              <a:gd name="connsiteY4397" fmla="*/ 3961484 h 6858000"/>
              <a:gd name="connsiteX4398" fmla="*/ 1460873 w 12203753"/>
              <a:gd name="connsiteY4398" fmla="*/ 3922307 h 6858000"/>
              <a:gd name="connsiteX4399" fmla="*/ 1469257 w 12203753"/>
              <a:gd name="connsiteY4399" fmla="*/ 3926013 h 6858000"/>
              <a:gd name="connsiteX4400" fmla="*/ 1562870 w 12203753"/>
              <a:gd name="connsiteY4400" fmla="*/ 3973913 h 6858000"/>
              <a:gd name="connsiteX4401" fmla="*/ 1658607 w 12203753"/>
              <a:gd name="connsiteY4401" fmla="*/ 4036442 h 6858000"/>
              <a:gd name="connsiteX4402" fmla="*/ 1635980 w 12203753"/>
              <a:gd name="connsiteY4402" fmla="*/ 4075643 h 6858000"/>
              <a:gd name="connsiteX4403" fmla="*/ 1533999 w 12203753"/>
              <a:gd name="connsiteY4403" fmla="*/ 4024013 h 6858000"/>
              <a:gd name="connsiteX4404" fmla="*/ 1438259 w 12203753"/>
              <a:gd name="connsiteY4404" fmla="*/ 3961484 h 6858000"/>
              <a:gd name="connsiteX4405" fmla="*/ 669795 w 12203753"/>
              <a:gd name="connsiteY4405" fmla="*/ 3922307 h 6858000"/>
              <a:gd name="connsiteX4406" fmla="*/ 678178 w 12203753"/>
              <a:gd name="connsiteY4406" fmla="*/ 3926013 h 6858000"/>
              <a:gd name="connsiteX4407" fmla="*/ 771792 w 12203753"/>
              <a:gd name="connsiteY4407" fmla="*/ 3973913 h 6858000"/>
              <a:gd name="connsiteX4408" fmla="*/ 867526 w 12203753"/>
              <a:gd name="connsiteY4408" fmla="*/ 4036442 h 6858000"/>
              <a:gd name="connsiteX4409" fmla="*/ 844900 w 12203753"/>
              <a:gd name="connsiteY4409" fmla="*/ 4075643 h 6858000"/>
              <a:gd name="connsiteX4410" fmla="*/ 742918 w 12203753"/>
              <a:gd name="connsiteY4410" fmla="*/ 4024013 h 6858000"/>
              <a:gd name="connsiteX4411" fmla="*/ 647181 w 12203753"/>
              <a:gd name="connsiteY4411" fmla="*/ 3961484 h 6858000"/>
              <a:gd name="connsiteX4412" fmla="*/ 11745343 w 12203753"/>
              <a:gd name="connsiteY4412" fmla="*/ 3922284 h 6858000"/>
              <a:gd name="connsiteX4413" fmla="*/ 11847390 w 12203753"/>
              <a:gd name="connsiteY4413" fmla="*/ 3973913 h 6858000"/>
              <a:gd name="connsiteX4414" fmla="*/ 11943128 w 12203753"/>
              <a:gd name="connsiteY4414" fmla="*/ 4036442 h 6858000"/>
              <a:gd name="connsiteX4415" fmla="*/ 11920501 w 12203753"/>
              <a:gd name="connsiteY4415" fmla="*/ 4075643 h 6858000"/>
              <a:gd name="connsiteX4416" fmla="*/ 11818516 w 12203753"/>
              <a:gd name="connsiteY4416" fmla="*/ 4024013 h 6858000"/>
              <a:gd name="connsiteX4417" fmla="*/ 11722715 w 12203753"/>
              <a:gd name="connsiteY4417" fmla="*/ 3961484 h 6858000"/>
              <a:gd name="connsiteX4418" fmla="*/ 11524930 w 12203753"/>
              <a:gd name="connsiteY4418" fmla="*/ 3922284 h 6858000"/>
              <a:gd name="connsiteX4419" fmla="*/ 11547558 w 12203753"/>
              <a:gd name="connsiteY4419" fmla="*/ 3961484 h 6858000"/>
              <a:gd name="connsiteX4420" fmla="*/ 11451820 w 12203753"/>
              <a:gd name="connsiteY4420" fmla="*/ 4024013 h 6858000"/>
              <a:gd name="connsiteX4421" fmla="*/ 11349836 w 12203753"/>
              <a:gd name="connsiteY4421" fmla="*/ 4075643 h 6858000"/>
              <a:gd name="connsiteX4422" fmla="*/ 11327208 w 12203753"/>
              <a:gd name="connsiteY4422" fmla="*/ 4036442 h 6858000"/>
              <a:gd name="connsiteX4423" fmla="*/ 11422946 w 12203753"/>
              <a:gd name="connsiteY4423" fmla="*/ 3973913 h 6858000"/>
              <a:gd name="connsiteX4424" fmla="*/ 11524930 w 12203753"/>
              <a:gd name="connsiteY4424" fmla="*/ 3922284 h 6858000"/>
              <a:gd name="connsiteX4425" fmla="*/ 10954265 w 12203753"/>
              <a:gd name="connsiteY4425" fmla="*/ 3922284 h 6858000"/>
              <a:gd name="connsiteX4426" fmla="*/ 11056249 w 12203753"/>
              <a:gd name="connsiteY4426" fmla="*/ 3973913 h 6858000"/>
              <a:gd name="connsiteX4427" fmla="*/ 11151987 w 12203753"/>
              <a:gd name="connsiteY4427" fmla="*/ 4036442 h 6858000"/>
              <a:gd name="connsiteX4428" fmla="*/ 11129360 w 12203753"/>
              <a:gd name="connsiteY4428" fmla="*/ 4075643 h 6858000"/>
              <a:gd name="connsiteX4429" fmla="*/ 11027376 w 12203753"/>
              <a:gd name="connsiteY4429" fmla="*/ 4024013 h 6858000"/>
              <a:gd name="connsiteX4430" fmla="*/ 10931638 w 12203753"/>
              <a:gd name="connsiteY4430" fmla="*/ 3961484 h 6858000"/>
              <a:gd name="connsiteX4431" fmla="*/ 10733788 w 12203753"/>
              <a:gd name="connsiteY4431" fmla="*/ 3922284 h 6858000"/>
              <a:gd name="connsiteX4432" fmla="*/ 10756416 w 12203753"/>
              <a:gd name="connsiteY4432" fmla="*/ 3961484 h 6858000"/>
              <a:gd name="connsiteX4433" fmla="*/ 10660678 w 12203753"/>
              <a:gd name="connsiteY4433" fmla="*/ 4024013 h 6858000"/>
              <a:gd name="connsiteX4434" fmla="*/ 10558694 w 12203753"/>
              <a:gd name="connsiteY4434" fmla="*/ 4075643 h 6858000"/>
              <a:gd name="connsiteX4435" fmla="*/ 10536066 w 12203753"/>
              <a:gd name="connsiteY4435" fmla="*/ 4036442 h 6858000"/>
              <a:gd name="connsiteX4436" fmla="*/ 10631804 w 12203753"/>
              <a:gd name="connsiteY4436" fmla="*/ 3973913 h 6858000"/>
              <a:gd name="connsiteX4437" fmla="*/ 10733788 w 12203753"/>
              <a:gd name="connsiteY4437" fmla="*/ 3922284 h 6858000"/>
              <a:gd name="connsiteX4438" fmla="*/ 10163123 w 12203753"/>
              <a:gd name="connsiteY4438" fmla="*/ 3922284 h 6858000"/>
              <a:gd name="connsiteX4439" fmla="*/ 10265107 w 12203753"/>
              <a:gd name="connsiteY4439" fmla="*/ 3973913 h 6858000"/>
              <a:gd name="connsiteX4440" fmla="*/ 10360845 w 12203753"/>
              <a:gd name="connsiteY4440" fmla="*/ 4036442 h 6858000"/>
              <a:gd name="connsiteX4441" fmla="*/ 10338218 w 12203753"/>
              <a:gd name="connsiteY4441" fmla="*/ 4075643 h 6858000"/>
              <a:gd name="connsiteX4442" fmla="*/ 10236234 w 12203753"/>
              <a:gd name="connsiteY4442" fmla="*/ 4024013 h 6858000"/>
              <a:gd name="connsiteX4443" fmla="*/ 10140496 w 12203753"/>
              <a:gd name="connsiteY4443" fmla="*/ 3961484 h 6858000"/>
              <a:gd name="connsiteX4444" fmla="*/ 9942711 w 12203753"/>
              <a:gd name="connsiteY4444" fmla="*/ 3922284 h 6858000"/>
              <a:gd name="connsiteX4445" fmla="*/ 9965339 w 12203753"/>
              <a:gd name="connsiteY4445" fmla="*/ 3961484 h 6858000"/>
              <a:gd name="connsiteX4446" fmla="*/ 9869601 w 12203753"/>
              <a:gd name="connsiteY4446" fmla="*/ 4024013 h 6858000"/>
              <a:gd name="connsiteX4447" fmla="*/ 9767553 w 12203753"/>
              <a:gd name="connsiteY4447" fmla="*/ 4075643 h 6858000"/>
              <a:gd name="connsiteX4448" fmla="*/ 9744925 w 12203753"/>
              <a:gd name="connsiteY4448" fmla="*/ 4036442 h 6858000"/>
              <a:gd name="connsiteX4449" fmla="*/ 9840663 w 12203753"/>
              <a:gd name="connsiteY4449" fmla="*/ 3973913 h 6858000"/>
              <a:gd name="connsiteX4450" fmla="*/ 9942711 w 12203753"/>
              <a:gd name="connsiteY4450" fmla="*/ 3922284 h 6858000"/>
              <a:gd name="connsiteX4451" fmla="*/ 9371982 w 12203753"/>
              <a:gd name="connsiteY4451" fmla="*/ 3922284 h 6858000"/>
              <a:gd name="connsiteX4452" fmla="*/ 9474030 w 12203753"/>
              <a:gd name="connsiteY4452" fmla="*/ 3973913 h 6858000"/>
              <a:gd name="connsiteX4453" fmla="*/ 9569768 w 12203753"/>
              <a:gd name="connsiteY4453" fmla="*/ 4036442 h 6858000"/>
              <a:gd name="connsiteX4454" fmla="*/ 9547140 w 12203753"/>
              <a:gd name="connsiteY4454" fmla="*/ 4075643 h 6858000"/>
              <a:gd name="connsiteX4455" fmla="*/ 9445093 w 12203753"/>
              <a:gd name="connsiteY4455" fmla="*/ 4024013 h 6858000"/>
              <a:gd name="connsiteX4456" fmla="*/ 9349355 w 12203753"/>
              <a:gd name="connsiteY4456" fmla="*/ 3961484 h 6858000"/>
              <a:gd name="connsiteX4457" fmla="*/ 9151570 w 12203753"/>
              <a:gd name="connsiteY4457" fmla="*/ 3922284 h 6858000"/>
              <a:gd name="connsiteX4458" fmla="*/ 9174198 w 12203753"/>
              <a:gd name="connsiteY4458" fmla="*/ 3961484 h 6858000"/>
              <a:gd name="connsiteX4459" fmla="*/ 9078460 w 12203753"/>
              <a:gd name="connsiteY4459" fmla="*/ 4024013 h 6858000"/>
              <a:gd name="connsiteX4460" fmla="*/ 8976412 w 12203753"/>
              <a:gd name="connsiteY4460" fmla="*/ 4075643 h 6858000"/>
              <a:gd name="connsiteX4461" fmla="*/ 8953784 w 12203753"/>
              <a:gd name="connsiteY4461" fmla="*/ 4036442 h 6858000"/>
              <a:gd name="connsiteX4462" fmla="*/ 9049585 w 12203753"/>
              <a:gd name="connsiteY4462" fmla="*/ 3973913 h 6858000"/>
              <a:gd name="connsiteX4463" fmla="*/ 9151570 w 12203753"/>
              <a:gd name="connsiteY4463" fmla="*/ 3922284 h 6858000"/>
              <a:gd name="connsiteX4464" fmla="*/ 8580840 w 12203753"/>
              <a:gd name="connsiteY4464" fmla="*/ 3922284 h 6858000"/>
              <a:gd name="connsiteX4465" fmla="*/ 8682888 w 12203753"/>
              <a:gd name="connsiteY4465" fmla="*/ 3973913 h 6858000"/>
              <a:gd name="connsiteX4466" fmla="*/ 8778626 w 12203753"/>
              <a:gd name="connsiteY4466" fmla="*/ 4036442 h 6858000"/>
              <a:gd name="connsiteX4467" fmla="*/ 8755998 w 12203753"/>
              <a:gd name="connsiteY4467" fmla="*/ 4075643 h 6858000"/>
              <a:gd name="connsiteX4468" fmla="*/ 8654014 w 12203753"/>
              <a:gd name="connsiteY4468" fmla="*/ 4024013 h 6858000"/>
              <a:gd name="connsiteX4469" fmla="*/ 8558213 w 12203753"/>
              <a:gd name="connsiteY4469" fmla="*/ 3961484 h 6858000"/>
              <a:gd name="connsiteX4470" fmla="*/ 8360428 w 12203753"/>
              <a:gd name="connsiteY4470" fmla="*/ 3922284 h 6858000"/>
              <a:gd name="connsiteX4471" fmla="*/ 8383056 w 12203753"/>
              <a:gd name="connsiteY4471" fmla="*/ 3961484 h 6858000"/>
              <a:gd name="connsiteX4472" fmla="*/ 8287318 w 12203753"/>
              <a:gd name="connsiteY4472" fmla="*/ 4024013 h 6858000"/>
              <a:gd name="connsiteX4473" fmla="*/ 8185270 w 12203753"/>
              <a:gd name="connsiteY4473" fmla="*/ 4075643 h 6858000"/>
              <a:gd name="connsiteX4474" fmla="*/ 8162642 w 12203753"/>
              <a:gd name="connsiteY4474" fmla="*/ 4036442 h 6858000"/>
              <a:gd name="connsiteX4475" fmla="*/ 8258443 w 12203753"/>
              <a:gd name="connsiteY4475" fmla="*/ 3973913 h 6858000"/>
              <a:gd name="connsiteX4476" fmla="*/ 8360428 w 12203753"/>
              <a:gd name="connsiteY4476" fmla="*/ 3922284 h 6858000"/>
              <a:gd name="connsiteX4477" fmla="*/ 7789699 w 12203753"/>
              <a:gd name="connsiteY4477" fmla="*/ 3922284 h 6858000"/>
              <a:gd name="connsiteX4478" fmla="*/ 7891747 w 12203753"/>
              <a:gd name="connsiteY4478" fmla="*/ 3973913 h 6858000"/>
              <a:gd name="connsiteX4479" fmla="*/ 7987485 w 12203753"/>
              <a:gd name="connsiteY4479" fmla="*/ 4036442 h 6858000"/>
              <a:gd name="connsiteX4480" fmla="*/ 7964857 w 12203753"/>
              <a:gd name="connsiteY4480" fmla="*/ 4075643 h 6858000"/>
              <a:gd name="connsiteX4481" fmla="*/ 7862873 w 12203753"/>
              <a:gd name="connsiteY4481" fmla="*/ 4024013 h 6858000"/>
              <a:gd name="connsiteX4482" fmla="*/ 7767072 w 12203753"/>
              <a:gd name="connsiteY4482" fmla="*/ 3961484 h 6858000"/>
              <a:gd name="connsiteX4483" fmla="*/ 7569286 w 12203753"/>
              <a:gd name="connsiteY4483" fmla="*/ 3922284 h 6858000"/>
              <a:gd name="connsiteX4484" fmla="*/ 7591913 w 12203753"/>
              <a:gd name="connsiteY4484" fmla="*/ 3961484 h 6858000"/>
              <a:gd name="connsiteX4485" fmla="*/ 7496176 w 12203753"/>
              <a:gd name="connsiteY4485" fmla="*/ 4024013 h 6858000"/>
              <a:gd name="connsiteX4486" fmla="*/ 7394128 w 12203753"/>
              <a:gd name="connsiteY4486" fmla="*/ 4075643 h 6858000"/>
              <a:gd name="connsiteX4487" fmla="*/ 7371564 w 12203753"/>
              <a:gd name="connsiteY4487" fmla="*/ 4036442 h 6858000"/>
              <a:gd name="connsiteX4488" fmla="*/ 7467302 w 12203753"/>
              <a:gd name="connsiteY4488" fmla="*/ 3973913 h 6858000"/>
              <a:gd name="connsiteX4489" fmla="*/ 7569286 w 12203753"/>
              <a:gd name="connsiteY4489" fmla="*/ 3922284 h 6858000"/>
              <a:gd name="connsiteX4490" fmla="*/ 6998558 w 12203753"/>
              <a:gd name="connsiteY4490" fmla="*/ 3922284 h 6858000"/>
              <a:gd name="connsiteX4491" fmla="*/ 7100606 w 12203753"/>
              <a:gd name="connsiteY4491" fmla="*/ 3973913 h 6858000"/>
              <a:gd name="connsiteX4492" fmla="*/ 7196344 w 12203753"/>
              <a:gd name="connsiteY4492" fmla="*/ 4036442 h 6858000"/>
              <a:gd name="connsiteX4493" fmla="*/ 7173716 w 12203753"/>
              <a:gd name="connsiteY4493" fmla="*/ 4075643 h 6858000"/>
              <a:gd name="connsiteX4494" fmla="*/ 7071731 w 12203753"/>
              <a:gd name="connsiteY4494" fmla="*/ 4024013 h 6858000"/>
              <a:gd name="connsiteX4495" fmla="*/ 6975995 w 12203753"/>
              <a:gd name="connsiteY4495" fmla="*/ 3961484 h 6858000"/>
              <a:gd name="connsiteX4496" fmla="*/ 6778210 w 12203753"/>
              <a:gd name="connsiteY4496" fmla="*/ 3922284 h 6858000"/>
              <a:gd name="connsiteX4497" fmla="*/ 6800772 w 12203753"/>
              <a:gd name="connsiteY4497" fmla="*/ 3961484 h 6858000"/>
              <a:gd name="connsiteX4498" fmla="*/ 6705100 w 12203753"/>
              <a:gd name="connsiteY4498" fmla="*/ 4024013 h 6858000"/>
              <a:gd name="connsiteX4499" fmla="*/ 6603052 w 12203753"/>
              <a:gd name="connsiteY4499" fmla="*/ 4075643 h 6858000"/>
              <a:gd name="connsiteX4500" fmla="*/ 6580424 w 12203753"/>
              <a:gd name="connsiteY4500" fmla="*/ 4036442 h 6858000"/>
              <a:gd name="connsiteX4501" fmla="*/ 6676161 w 12203753"/>
              <a:gd name="connsiteY4501" fmla="*/ 3973913 h 6858000"/>
              <a:gd name="connsiteX4502" fmla="*/ 6778210 w 12203753"/>
              <a:gd name="connsiteY4502" fmla="*/ 3922284 h 6858000"/>
              <a:gd name="connsiteX4503" fmla="*/ 6207480 w 12203753"/>
              <a:gd name="connsiteY4503" fmla="*/ 3922284 h 6858000"/>
              <a:gd name="connsiteX4504" fmla="*/ 6309528 w 12203753"/>
              <a:gd name="connsiteY4504" fmla="*/ 3973913 h 6858000"/>
              <a:gd name="connsiteX4505" fmla="*/ 6405201 w 12203753"/>
              <a:gd name="connsiteY4505" fmla="*/ 4036442 h 6858000"/>
              <a:gd name="connsiteX4506" fmla="*/ 6382638 w 12203753"/>
              <a:gd name="connsiteY4506" fmla="*/ 4075643 h 6858000"/>
              <a:gd name="connsiteX4507" fmla="*/ 6280590 w 12203753"/>
              <a:gd name="connsiteY4507" fmla="*/ 4024013 h 6858000"/>
              <a:gd name="connsiteX4508" fmla="*/ 6184852 w 12203753"/>
              <a:gd name="connsiteY4508" fmla="*/ 3961484 h 6858000"/>
              <a:gd name="connsiteX4509" fmla="*/ 5987007 w 12203753"/>
              <a:gd name="connsiteY4509" fmla="*/ 3922284 h 6858000"/>
              <a:gd name="connsiteX4510" fmla="*/ 6009633 w 12203753"/>
              <a:gd name="connsiteY4510" fmla="*/ 3961484 h 6858000"/>
              <a:gd name="connsiteX4511" fmla="*/ 5913898 w 12203753"/>
              <a:gd name="connsiteY4511" fmla="*/ 4024013 h 6858000"/>
              <a:gd name="connsiteX4512" fmla="*/ 5811850 w 12203753"/>
              <a:gd name="connsiteY4512" fmla="*/ 4075643 h 6858000"/>
              <a:gd name="connsiteX4513" fmla="*/ 5789224 w 12203753"/>
              <a:gd name="connsiteY4513" fmla="*/ 4036442 h 6858000"/>
              <a:gd name="connsiteX4514" fmla="*/ 5789287 w 12203753"/>
              <a:gd name="connsiteY4514" fmla="*/ 4036442 h 6858000"/>
              <a:gd name="connsiteX4515" fmla="*/ 5885024 w 12203753"/>
              <a:gd name="connsiteY4515" fmla="*/ 3973913 h 6858000"/>
              <a:gd name="connsiteX4516" fmla="*/ 5987007 w 12203753"/>
              <a:gd name="connsiteY4516" fmla="*/ 3922284 h 6858000"/>
              <a:gd name="connsiteX4517" fmla="*/ 5416352 w 12203753"/>
              <a:gd name="connsiteY4517" fmla="*/ 3922284 h 6858000"/>
              <a:gd name="connsiteX4518" fmla="*/ 5416414 w 12203753"/>
              <a:gd name="connsiteY4518" fmla="*/ 3922284 h 6858000"/>
              <a:gd name="connsiteX4519" fmla="*/ 5416402 w 12203753"/>
              <a:gd name="connsiteY4519" fmla="*/ 3922307 h 6858000"/>
              <a:gd name="connsiteX4520" fmla="*/ 5195941 w 12203753"/>
              <a:gd name="connsiteY4520" fmla="*/ 3922284 h 6858000"/>
              <a:gd name="connsiteX4521" fmla="*/ 5218566 w 12203753"/>
              <a:gd name="connsiteY4521" fmla="*/ 3961484 h 6858000"/>
              <a:gd name="connsiteX4522" fmla="*/ 5122827 w 12203753"/>
              <a:gd name="connsiteY4522" fmla="*/ 4024013 h 6858000"/>
              <a:gd name="connsiteX4523" fmla="*/ 5020783 w 12203753"/>
              <a:gd name="connsiteY4523" fmla="*/ 4075643 h 6858000"/>
              <a:gd name="connsiteX4524" fmla="*/ 4998155 w 12203753"/>
              <a:gd name="connsiteY4524" fmla="*/ 4036442 h 6858000"/>
              <a:gd name="connsiteX4525" fmla="*/ 4998215 w 12203753"/>
              <a:gd name="connsiteY4525" fmla="*/ 4036442 h 6858000"/>
              <a:gd name="connsiteX4526" fmla="*/ 5093953 w 12203753"/>
              <a:gd name="connsiteY4526" fmla="*/ 3973913 h 6858000"/>
              <a:gd name="connsiteX4527" fmla="*/ 5195941 w 12203753"/>
              <a:gd name="connsiteY4527" fmla="*/ 3922284 h 6858000"/>
              <a:gd name="connsiteX4528" fmla="*/ 4625211 w 12203753"/>
              <a:gd name="connsiteY4528" fmla="*/ 3922284 h 6858000"/>
              <a:gd name="connsiteX4529" fmla="*/ 4625271 w 12203753"/>
              <a:gd name="connsiteY4529" fmla="*/ 3922284 h 6858000"/>
              <a:gd name="connsiteX4530" fmla="*/ 4625259 w 12203753"/>
              <a:gd name="connsiteY4530" fmla="*/ 3922307 h 6858000"/>
              <a:gd name="connsiteX4531" fmla="*/ 4404792 w 12203753"/>
              <a:gd name="connsiteY4531" fmla="*/ 3922284 h 6858000"/>
              <a:gd name="connsiteX4532" fmla="*/ 4427424 w 12203753"/>
              <a:gd name="connsiteY4532" fmla="*/ 3961484 h 6858000"/>
              <a:gd name="connsiteX4533" fmla="*/ 4331686 w 12203753"/>
              <a:gd name="connsiteY4533" fmla="*/ 4024013 h 6858000"/>
              <a:gd name="connsiteX4534" fmla="*/ 4229635 w 12203753"/>
              <a:gd name="connsiteY4534" fmla="*/ 4075643 h 6858000"/>
              <a:gd name="connsiteX4535" fmla="*/ 4207009 w 12203753"/>
              <a:gd name="connsiteY4535" fmla="*/ 4036442 h 6858000"/>
              <a:gd name="connsiteX4536" fmla="*/ 4207074 w 12203753"/>
              <a:gd name="connsiteY4536" fmla="*/ 4036442 h 6858000"/>
              <a:gd name="connsiteX4537" fmla="*/ 4302809 w 12203753"/>
              <a:gd name="connsiteY4537" fmla="*/ 3973913 h 6858000"/>
              <a:gd name="connsiteX4538" fmla="*/ 4404792 w 12203753"/>
              <a:gd name="connsiteY4538" fmla="*/ 3922284 h 6858000"/>
              <a:gd name="connsiteX4539" fmla="*/ 3834218 w 12203753"/>
              <a:gd name="connsiteY4539" fmla="*/ 3922284 h 6858000"/>
              <a:gd name="connsiteX4540" fmla="*/ 3834279 w 12203753"/>
              <a:gd name="connsiteY4540" fmla="*/ 3922284 h 6858000"/>
              <a:gd name="connsiteX4541" fmla="*/ 3834266 w 12203753"/>
              <a:gd name="connsiteY4541" fmla="*/ 3922307 h 6858000"/>
              <a:gd name="connsiteX4542" fmla="*/ 3613742 w 12203753"/>
              <a:gd name="connsiteY4542" fmla="*/ 3922284 h 6858000"/>
              <a:gd name="connsiteX4543" fmla="*/ 3636372 w 12203753"/>
              <a:gd name="connsiteY4543" fmla="*/ 3961484 h 6858000"/>
              <a:gd name="connsiteX4544" fmla="*/ 3540639 w 12203753"/>
              <a:gd name="connsiteY4544" fmla="*/ 4024013 h 6858000"/>
              <a:gd name="connsiteX4545" fmla="*/ 3438588 w 12203753"/>
              <a:gd name="connsiteY4545" fmla="*/ 4075643 h 6858000"/>
              <a:gd name="connsiteX4546" fmla="*/ 3415959 w 12203753"/>
              <a:gd name="connsiteY4546" fmla="*/ 4036442 h 6858000"/>
              <a:gd name="connsiteX4547" fmla="*/ 3416027 w 12203753"/>
              <a:gd name="connsiteY4547" fmla="*/ 4036442 h 6858000"/>
              <a:gd name="connsiteX4548" fmla="*/ 3511767 w 12203753"/>
              <a:gd name="connsiteY4548" fmla="*/ 3973913 h 6858000"/>
              <a:gd name="connsiteX4549" fmla="*/ 3613742 w 12203753"/>
              <a:gd name="connsiteY4549" fmla="*/ 3922284 h 6858000"/>
              <a:gd name="connsiteX4550" fmla="*/ 3043094 w 12203753"/>
              <a:gd name="connsiteY4550" fmla="*/ 3922284 h 6858000"/>
              <a:gd name="connsiteX4551" fmla="*/ 3043156 w 12203753"/>
              <a:gd name="connsiteY4551" fmla="*/ 3922284 h 6858000"/>
              <a:gd name="connsiteX4552" fmla="*/ 3043144 w 12203753"/>
              <a:gd name="connsiteY4552" fmla="*/ 3922307 h 6858000"/>
              <a:gd name="connsiteX4553" fmla="*/ 2822677 w 12203753"/>
              <a:gd name="connsiteY4553" fmla="*/ 3922284 h 6858000"/>
              <a:gd name="connsiteX4554" fmla="*/ 2845305 w 12203753"/>
              <a:gd name="connsiteY4554" fmla="*/ 3961484 h 6858000"/>
              <a:gd name="connsiteX4555" fmla="*/ 2749571 w 12203753"/>
              <a:gd name="connsiteY4555" fmla="*/ 4024013 h 6858000"/>
              <a:gd name="connsiteX4556" fmla="*/ 2647521 w 12203753"/>
              <a:gd name="connsiteY4556" fmla="*/ 4075643 h 6858000"/>
              <a:gd name="connsiteX4557" fmla="*/ 2624892 w 12203753"/>
              <a:gd name="connsiteY4557" fmla="*/ 4036442 h 6858000"/>
              <a:gd name="connsiteX4558" fmla="*/ 2720633 w 12203753"/>
              <a:gd name="connsiteY4558" fmla="*/ 3973913 h 6858000"/>
              <a:gd name="connsiteX4559" fmla="*/ 2822677 w 12203753"/>
              <a:gd name="connsiteY4559" fmla="*/ 3922284 h 6858000"/>
              <a:gd name="connsiteX4560" fmla="*/ 2251951 w 12203753"/>
              <a:gd name="connsiteY4560" fmla="*/ 3922284 h 6858000"/>
              <a:gd name="connsiteX4561" fmla="*/ 2252012 w 12203753"/>
              <a:gd name="connsiteY4561" fmla="*/ 3922284 h 6858000"/>
              <a:gd name="connsiteX4562" fmla="*/ 2252000 w 12203753"/>
              <a:gd name="connsiteY4562" fmla="*/ 3922307 h 6858000"/>
              <a:gd name="connsiteX4563" fmla="*/ 2031546 w 12203753"/>
              <a:gd name="connsiteY4563" fmla="*/ 3922284 h 6858000"/>
              <a:gd name="connsiteX4564" fmla="*/ 2054176 w 12203753"/>
              <a:gd name="connsiteY4564" fmla="*/ 3961484 h 6858000"/>
              <a:gd name="connsiteX4565" fmla="*/ 1958440 w 12203753"/>
              <a:gd name="connsiteY4565" fmla="*/ 4024013 h 6858000"/>
              <a:gd name="connsiteX4566" fmla="*/ 1856390 w 12203753"/>
              <a:gd name="connsiteY4566" fmla="*/ 4075643 h 6858000"/>
              <a:gd name="connsiteX4567" fmla="*/ 1833765 w 12203753"/>
              <a:gd name="connsiteY4567" fmla="*/ 4036442 h 6858000"/>
              <a:gd name="connsiteX4568" fmla="*/ 1929500 w 12203753"/>
              <a:gd name="connsiteY4568" fmla="*/ 3973913 h 6858000"/>
              <a:gd name="connsiteX4569" fmla="*/ 2031546 w 12203753"/>
              <a:gd name="connsiteY4569" fmla="*/ 3922284 h 6858000"/>
              <a:gd name="connsiteX4570" fmla="*/ 1460821 w 12203753"/>
              <a:gd name="connsiteY4570" fmla="*/ 3922284 h 6858000"/>
              <a:gd name="connsiteX4571" fmla="*/ 1460890 w 12203753"/>
              <a:gd name="connsiteY4571" fmla="*/ 3922284 h 6858000"/>
              <a:gd name="connsiteX4572" fmla="*/ 1460873 w 12203753"/>
              <a:gd name="connsiteY4572" fmla="*/ 3922307 h 6858000"/>
              <a:gd name="connsiteX4573" fmla="*/ 1240476 w 12203753"/>
              <a:gd name="connsiteY4573" fmla="*/ 3922284 h 6858000"/>
              <a:gd name="connsiteX4574" fmla="*/ 1263103 w 12203753"/>
              <a:gd name="connsiteY4574" fmla="*/ 3961484 h 6858000"/>
              <a:gd name="connsiteX4575" fmla="*/ 1167366 w 12203753"/>
              <a:gd name="connsiteY4575" fmla="*/ 4024013 h 6858000"/>
              <a:gd name="connsiteX4576" fmla="*/ 1065317 w 12203753"/>
              <a:gd name="connsiteY4576" fmla="*/ 4075643 h 6858000"/>
              <a:gd name="connsiteX4577" fmla="*/ 1042681 w 12203753"/>
              <a:gd name="connsiteY4577" fmla="*/ 4036442 h 6858000"/>
              <a:gd name="connsiteX4578" fmla="*/ 1138427 w 12203753"/>
              <a:gd name="connsiteY4578" fmla="*/ 3973913 h 6858000"/>
              <a:gd name="connsiteX4579" fmla="*/ 1240476 w 12203753"/>
              <a:gd name="connsiteY4579" fmla="*/ 3922284 h 6858000"/>
              <a:gd name="connsiteX4580" fmla="*/ 669744 w 12203753"/>
              <a:gd name="connsiteY4580" fmla="*/ 3922284 h 6858000"/>
              <a:gd name="connsiteX4581" fmla="*/ 669808 w 12203753"/>
              <a:gd name="connsiteY4581" fmla="*/ 3922284 h 6858000"/>
              <a:gd name="connsiteX4582" fmla="*/ 669795 w 12203753"/>
              <a:gd name="connsiteY4582" fmla="*/ 3922307 h 6858000"/>
              <a:gd name="connsiteX4583" fmla="*/ 449268 w 12203753"/>
              <a:gd name="connsiteY4583" fmla="*/ 3922284 h 6858000"/>
              <a:gd name="connsiteX4584" fmla="*/ 471896 w 12203753"/>
              <a:gd name="connsiteY4584" fmla="*/ 3961484 h 6858000"/>
              <a:gd name="connsiteX4585" fmla="*/ 376162 w 12203753"/>
              <a:gd name="connsiteY4585" fmla="*/ 4024013 h 6858000"/>
              <a:gd name="connsiteX4586" fmla="*/ 274116 w 12203753"/>
              <a:gd name="connsiteY4586" fmla="*/ 4075643 h 6858000"/>
              <a:gd name="connsiteX4587" fmla="*/ 251487 w 12203753"/>
              <a:gd name="connsiteY4587" fmla="*/ 4036442 h 6858000"/>
              <a:gd name="connsiteX4588" fmla="*/ 251551 w 12203753"/>
              <a:gd name="connsiteY4588" fmla="*/ 4036442 h 6858000"/>
              <a:gd name="connsiteX4589" fmla="*/ 347288 w 12203753"/>
              <a:gd name="connsiteY4589" fmla="*/ 3973913 h 6858000"/>
              <a:gd name="connsiteX4590" fmla="*/ 449268 w 12203753"/>
              <a:gd name="connsiteY4590" fmla="*/ 3922284 h 6858000"/>
              <a:gd name="connsiteX4591" fmla="*/ 12008079 w 12203753"/>
              <a:gd name="connsiteY4591" fmla="*/ 3770583 h 6858000"/>
              <a:gd name="connsiteX4592" fmla="*/ 12053335 w 12203753"/>
              <a:gd name="connsiteY4592" fmla="*/ 3770583 h 6858000"/>
              <a:gd name="connsiteX4593" fmla="*/ 12059581 w 12203753"/>
              <a:gd name="connsiteY4593" fmla="*/ 3884805 h 6858000"/>
              <a:gd name="connsiteX4594" fmla="*/ 12053335 w 12203753"/>
              <a:gd name="connsiteY4594" fmla="*/ 3998963 h 6858000"/>
              <a:gd name="connsiteX4595" fmla="*/ 12008079 w 12203753"/>
              <a:gd name="connsiteY4595" fmla="*/ 3998963 h 6858000"/>
              <a:gd name="connsiteX4596" fmla="*/ 12001833 w 12203753"/>
              <a:gd name="connsiteY4596" fmla="*/ 3884805 h 6858000"/>
              <a:gd name="connsiteX4597" fmla="*/ 12008079 w 12203753"/>
              <a:gd name="connsiteY4597" fmla="*/ 3770583 h 6858000"/>
              <a:gd name="connsiteX4598" fmla="*/ 11216938 w 12203753"/>
              <a:gd name="connsiteY4598" fmla="*/ 3770583 h 6858000"/>
              <a:gd name="connsiteX4599" fmla="*/ 11262194 w 12203753"/>
              <a:gd name="connsiteY4599" fmla="*/ 3770583 h 6858000"/>
              <a:gd name="connsiteX4600" fmla="*/ 11268504 w 12203753"/>
              <a:gd name="connsiteY4600" fmla="*/ 3884805 h 6858000"/>
              <a:gd name="connsiteX4601" fmla="*/ 11262194 w 12203753"/>
              <a:gd name="connsiteY4601" fmla="*/ 3998963 h 6858000"/>
              <a:gd name="connsiteX4602" fmla="*/ 11216938 w 12203753"/>
              <a:gd name="connsiteY4602" fmla="*/ 3998963 h 6858000"/>
              <a:gd name="connsiteX4603" fmla="*/ 11210692 w 12203753"/>
              <a:gd name="connsiteY4603" fmla="*/ 3884805 h 6858000"/>
              <a:gd name="connsiteX4604" fmla="*/ 11216938 w 12203753"/>
              <a:gd name="connsiteY4604" fmla="*/ 3770583 h 6858000"/>
              <a:gd name="connsiteX4605" fmla="*/ 10425796 w 12203753"/>
              <a:gd name="connsiteY4605" fmla="*/ 3770583 h 6858000"/>
              <a:gd name="connsiteX4606" fmla="*/ 10471052 w 12203753"/>
              <a:gd name="connsiteY4606" fmla="*/ 3770583 h 6858000"/>
              <a:gd name="connsiteX4607" fmla="*/ 10477362 w 12203753"/>
              <a:gd name="connsiteY4607" fmla="*/ 3884805 h 6858000"/>
              <a:gd name="connsiteX4608" fmla="*/ 10471052 w 12203753"/>
              <a:gd name="connsiteY4608" fmla="*/ 3998963 h 6858000"/>
              <a:gd name="connsiteX4609" fmla="*/ 10425796 w 12203753"/>
              <a:gd name="connsiteY4609" fmla="*/ 3998963 h 6858000"/>
              <a:gd name="connsiteX4610" fmla="*/ 10419550 w 12203753"/>
              <a:gd name="connsiteY4610" fmla="*/ 3884805 h 6858000"/>
              <a:gd name="connsiteX4611" fmla="*/ 10425796 w 12203753"/>
              <a:gd name="connsiteY4611" fmla="*/ 3770583 h 6858000"/>
              <a:gd name="connsiteX4612" fmla="*/ 9634719 w 12203753"/>
              <a:gd name="connsiteY4612" fmla="*/ 3770583 h 6858000"/>
              <a:gd name="connsiteX4613" fmla="*/ 9679910 w 12203753"/>
              <a:gd name="connsiteY4613" fmla="*/ 3770583 h 6858000"/>
              <a:gd name="connsiteX4614" fmla="*/ 9686221 w 12203753"/>
              <a:gd name="connsiteY4614" fmla="*/ 3884805 h 6858000"/>
              <a:gd name="connsiteX4615" fmla="*/ 9679910 w 12203753"/>
              <a:gd name="connsiteY4615" fmla="*/ 3998963 h 6858000"/>
              <a:gd name="connsiteX4616" fmla="*/ 9634719 w 12203753"/>
              <a:gd name="connsiteY4616" fmla="*/ 3998963 h 6858000"/>
              <a:gd name="connsiteX4617" fmla="*/ 9628408 w 12203753"/>
              <a:gd name="connsiteY4617" fmla="*/ 3884805 h 6858000"/>
              <a:gd name="connsiteX4618" fmla="*/ 9634719 w 12203753"/>
              <a:gd name="connsiteY4618" fmla="*/ 3770583 h 6858000"/>
              <a:gd name="connsiteX4619" fmla="*/ 8843577 w 12203753"/>
              <a:gd name="connsiteY4619" fmla="*/ 3770583 h 6858000"/>
              <a:gd name="connsiteX4620" fmla="*/ 8888832 w 12203753"/>
              <a:gd name="connsiteY4620" fmla="*/ 3770583 h 6858000"/>
              <a:gd name="connsiteX4621" fmla="*/ 8895079 w 12203753"/>
              <a:gd name="connsiteY4621" fmla="*/ 3884805 h 6858000"/>
              <a:gd name="connsiteX4622" fmla="*/ 8888832 w 12203753"/>
              <a:gd name="connsiteY4622" fmla="*/ 3998963 h 6858000"/>
              <a:gd name="connsiteX4623" fmla="*/ 8843577 w 12203753"/>
              <a:gd name="connsiteY4623" fmla="*/ 3998963 h 6858000"/>
              <a:gd name="connsiteX4624" fmla="*/ 8837330 w 12203753"/>
              <a:gd name="connsiteY4624" fmla="*/ 3884805 h 6858000"/>
              <a:gd name="connsiteX4625" fmla="*/ 8843577 w 12203753"/>
              <a:gd name="connsiteY4625" fmla="*/ 3770583 h 6858000"/>
              <a:gd name="connsiteX4626" fmla="*/ 8052435 w 12203753"/>
              <a:gd name="connsiteY4626" fmla="*/ 3770583 h 6858000"/>
              <a:gd name="connsiteX4627" fmla="*/ 8097691 w 12203753"/>
              <a:gd name="connsiteY4627" fmla="*/ 3770583 h 6858000"/>
              <a:gd name="connsiteX4628" fmla="*/ 8103938 w 12203753"/>
              <a:gd name="connsiteY4628" fmla="*/ 3884805 h 6858000"/>
              <a:gd name="connsiteX4629" fmla="*/ 8097691 w 12203753"/>
              <a:gd name="connsiteY4629" fmla="*/ 3998963 h 6858000"/>
              <a:gd name="connsiteX4630" fmla="*/ 8052435 w 12203753"/>
              <a:gd name="connsiteY4630" fmla="*/ 3998963 h 6858000"/>
              <a:gd name="connsiteX4631" fmla="*/ 8046189 w 12203753"/>
              <a:gd name="connsiteY4631" fmla="*/ 3884805 h 6858000"/>
              <a:gd name="connsiteX4632" fmla="*/ 8052435 w 12203753"/>
              <a:gd name="connsiteY4632" fmla="*/ 3770583 h 6858000"/>
              <a:gd name="connsiteX4633" fmla="*/ 7261293 w 12203753"/>
              <a:gd name="connsiteY4633" fmla="*/ 3770583 h 6858000"/>
              <a:gd name="connsiteX4634" fmla="*/ 7306549 w 12203753"/>
              <a:gd name="connsiteY4634" fmla="*/ 3770583 h 6858000"/>
              <a:gd name="connsiteX4635" fmla="*/ 7312860 w 12203753"/>
              <a:gd name="connsiteY4635" fmla="*/ 3884805 h 6858000"/>
              <a:gd name="connsiteX4636" fmla="*/ 7306549 w 12203753"/>
              <a:gd name="connsiteY4636" fmla="*/ 3998963 h 6858000"/>
              <a:gd name="connsiteX4637" fmla="*/ 7261293 w 12203753"/>
              <a:gd name="connsiteY4637" fmla="*/ 3998963 h 6858000"/>
              <a:gd name="connsiteX4638" fmla="*/ 7255047 w 12203753"/>
              <a:gd name="connsiteY4638" fmla="*/ 3884805 h 6858000"/>
              <a:gd name="connsiteX4639" fmla="*/ 7261293 w 12203753"/>
              <a:gd name="connsiteY4639" fmla="*/ 3770583 h 6858000"/>
              <a:gd name="connsiteX4640" fmla="*/ 6470217 w 12203753"/>
              <a:gd name="connsiteY4640" fmla="*/ 3770583 h 6858000"/>
              <a:gd name="connsiteX4641" fmla="*/ 6515408 w 12203753"/>
              <a:gd name="connsiteY4641" fmla="*/ 3770583 h 6858000"/>
              <a:gd name="connsiteX4642" fmla="*/ 6521719 w 12203753"/>
              <a:gd name="connsiteY4642" fmla="*/ 3884805 h 6858000"/>
              <a:gd name="connsiteX4643" fmla="*/ 6515408 w 12203753"/>
              <a:gd name="connsiteY4643" fmla="*/ 3998963 h 6858000"/>
              <a:gd name="connsiteX4644" fmla="*/ 6470217 w 12203753"/>
              <a:gd name="connsiteY4644" fmla="*/ 3998963 h 6858000"/>
              <a:gd name="connsiteX4645" fmla="*/ 6463906 w 12203753"/>
              <a:gd name="connsiteY4645" fmla="*/ 3884805 h 6858000"/>
              <a:gd name="connsiteX4646" fmla="*/ 6470217 w 12203753"/>
              <a:gd name="connsiteY4646" fmla="*/ 3770583 h 6858000"/>
              <a:gd name="connsiteX4647" fmla="*/ 5679084 w 12203753"/>
              <a:gd name="connsiteY4647" fmla="*/ 3770583 h 6858000"/>
              <a:gd name="connsiteX4648" fmla="*/ 5724338 w 12203753"/>
              <a:gd name="connsiteY4648" fmla="*/ 3770583 h 6858000"/>
              <a:gd name="connsiteX4649" fmla="*/ 5730645 w 12203753"/>
              <a:gd name="connsiteY4649" fmla="*/ 3884805 h 6858000"/>
              <a:gd name="connsiteX4650" fmla="*/ 5724338 w 12203753"/>
              <a:gd name="connsiteY4650" fmla="*/ 3998963 h 6858000"/>
              <a:gd name="connsiteX4651" fmla="*/ 5679084 w 12203753"/>
              <a:gd name="connsiteY4651" fmla="*/ 3998963 h 6858000"/>
              <a:gd name="connsiteX4652" fmla="*/ 5672769 w 12203753"/>
              <a:gd name="connsiteY4652" fmla="*/ 3884805 h 6858000"/>
              <a:gd name="connsiteX4653" fmla="*/ 5679084 w 12203753"/>
              <a:gd name="connsiteY4653" fmla="*/ 3770583 h 6858000"/>
              <a:gd name="connsiteX4654" fmla="*/ 4887944 w 12203753"/>
              <a:gd name="connsiteY4654" fmla="*/ 3770583 h 6858000"/>
              <a:gd name="connsiteX4655" fmla="*/ 4933198 w 12203753"/>
              <a:gd name="connsiteY4655" fmla="*/ 3770583 h 6858000"/>
              <a:gd name="connsiteX4656" fmla="*/ 4939507 w 12203753"/>
              <a:gd name="connsiteY4656" fmla="*/ 3884805 h 6858000"/>
              <a:gd name="connsiteX4657" fmla="*/ 4933198 w 12203753"/>
              <a:gd name="connsiteY4657" fmla="*/ 3998963 h 6858000"/>
              <a:gd name="connsiteX4658" fmla="*/ 4887944 w 12203753"/>
              <a:gd name="connsiteY4658" fmla="*/ 3998963 h 6858000"/>
              <a:gd name="connsiteX4659" fmla="*/ 4881696 w 12203753"/>
              <a:gd name="connsiteY4659" fmla="*/ 3884805 h 6858000"/>
              <a:gd name="connsiteX4660" fmla="*/ 4887944 w 12203753"/>
              <a:gd name="connsiteY4660" fmla="*/ 3770583 h 6858000"/>
              <a:gd name="connsiteX4661" fmla="*/ 4096880 w 12203753"/>
              <a:gd name="connsiteY4661" fmla="*/ 3770583 h 6858000"/>
              <a:gd name="connsiteX4662" fmla="*/ 4142136 w 12203753"/>
              <a:gd name="connsiteY4662" fmla="*/ 3770583 h 6858000"/>
              <a:gd name="connsiteX4663" fmla="*/ 4148446 w 12203753"/>
              <a:gd name="connsiteY4663" fmla="*/ 3884805 h 6858000"/>
              <a:gd name="connsiteX4664" fmla="*/ 4142136 w 12203753"/>
              <a:gd name="connsiteY4664" fmla="*/ 3998963 h 6858000"/>
              <a:gd name="connsiteX4665" fmla="*/ 4096880 w 12203753"/>
              <a:gd name="connsiteY4665" fmla="*/ 3998963 h 6858000"/>
              <a:gd name="connsiteX4666" fmla="*/ 4090633 w 12203753"/>
              <a:gd name="connsiteY4666" fmla="*/ 3884805 h 6858000"/>
              <a:gd name="connsiteX4667" fmla="*/ 4096880 w 12203753"/>
              <a:gd name="connsiteY4667" fmla="*/ 3770583 h 6858000"/>
              <a:gd name="connsiteX4668" fmla="*/ 3305820 w 12203753"/>
              <a:gd name="connsiteY4668" fmla="*/ 3770583 h 6858000"/>
              <a:gd name="connsiteX4669" fmla="*/ 3351078 w 12203753"/>
              <a:gd name="connsiteY4669" fmla="*/ 3770583 h 6858000"/>
              <a:gd name="connsiteX4670" fmla="*/ 3357385 w 12203753"/>
              <a:gd name="connsiteY4670" fmla="*/ 3884805 h 6858000"/>
              <a:gd name="connsiteX4671" fmla="*/ 3351078 w 12203753"/>
              <a:gd name="connsiteY4671" fmla="*/ 3998963 h 6858000"/>
              <a:gd name="connsiteX4672" fmla="*/ 3305820 w 12203753"/>
              <a:gd name="connsiteY4672" fmla="*/ 3998963 h 6858000"/>
              <a:gd name="connsiteX4673" fmla="*/ 3299575 w 12203753"/>
              <a:gd name="connsiteY4673" fmla="*/ 3884805 h 6858000"/>
              <a:gd name="connsiteX4674" fmla="*/ 3305820 w 12203753"/>
              <a:gd name="connsiteY4674" fmla="*/ 3770583 h 6858000"/>
              <a:gd name="connsiteX4675" fmla="*/ 2514689 w 12203753"/>
              <a:gd name="connsiteY4675" fmla="*/ 3770583 h 6858000"/>
              <a:gd name="connsiteX4676" fmla="*/ 2559944 w 12203753"/>
              <a:gd name="connsiteY4676" fmla="*/ 3770583 h 6858000"/>
              <a:gd name="connsiteX4677" fmla="*/ 2566255 w 12203753"/>
              <a:gd name="connsiteY4677" fmla="*/ 3884805 h 6858000"/>
              <a:gd name="connsiteX4678" fmla="*/ 2559944 w 12203753"/>
              <a:gd name="connsiteY4678" fmla="*/ 3998963 h 6858000"/>
              <a:gd name="connsiteX4679" fmla="*/ 2514689 w 12203753"/>
              <a:gd name="connsiteY4679" fmla="*/ 3998963 h 6858000"/>
              <a:gd name="connsiteX4680" fmla="*/ 2508444 w 12203753"/>
              <a:gd name="connsiteY4680" fmla="*/ 3884805 h 6858000"/>
              <a:gd name="connsiteX4681" fmla="*/ 2514689 w 12203753"/>
              <a:gd name="connsiteY4681" fmla="*/ 3770583 h 6858000"/>
              <a:gd name="connsiteX4682" fmla="*/ 1723556 w 12203753"/>
              <a:gd name="connsiteY4682" fmla="*/ 3770583 h 6858000"/>
              <a:gd name="connsiteX4683" fmla="*/ 1768814 w 12203753"/>
              <a:gd name="connsiteY4683" fmla="*/ 3770583 h 6858000"/>
              <a:gd name="connsiteX4684" fmla="*/ 1775124 w 12203753"/>
              <a:gd name="connsiteY4684" fmla="*/ 3884805 h 6858000"/>
              <a:gd name="connsiteX4685" fmla="*/ 1768814 w 12203753"/>
              <a:gd name="connsiteY4685" fmla="*/ 3998963 h 6858000"/>
              <a:gd name="connsiteX4686" fmla="*/ 1723556 w 12203753"/>
              <a:gd name="connsiteY4686" fmla="*/ 3998963 h 6858000"/>
              <a:gd name="connsiteX4687" fmla="*/ 1717310 w 12203753"/>
              <a:gd name="connsiteY4687" fmla="*/ 3884805 h 6858000"/>
              <a:gd name="connsiteX4688" fmla="*/ 1723556 w 12203753"/>
              <a:gd name="connsiteY4688" fmla="*/ 3770583 h 6858000"/>
              <a:gd name="connsiteX4689" fmla="*/ 932414 w 12203753"/>
              <a:gd name="connsiteY4689" fmla="*/ 3770583 h 6858000"/>
              <a:gd name="connsiteX4690" fmla="*/ 977669 w 12203753"/>
              <a:gd name="connsiteY4690" fmla="*/ 3770583 h 6858000"/>
              <a:gd name="connsiteX4691" fmla="*/ 983979 w 12203753"/>
              <a:gd name="connsiteY4691" fmla="*/ 3884805 h 6858000"/>
              <a:gd name="connsiteX4692" fmla="*/ 977669 w 12203753"/>
              <a:gd name="connsiteY4692" fmla="*/ 3998963 h 6858000"/>
              <a:gd name="connsiteX4693" fmla="*/ 932414 w 12203753"/>
              <a:gd name="connsiteY4693" fmla="*/ 3998963 h 6858000"/>
              <a:gd name="connsiteX4694" fmla="*/ 926104 w 12203753"/>
              <a:gd name="connsiteY4694" fmla="*/ 3884805 h 6858000"/>
              <a:gd name="connsiteX4695" fmla="*/ 932414 w 12203753"/>
              <a:gd name="connsiteY4695" fmla="*/ 3770583 h 6858000"/>
              <a:gd name="connsiteX4696" fmla="*/ 141346 w 12203753"/>
              <a:gd name="connsiteY4696" fmla="*/ 3770583 h 6858000"/>
              <a:gd name="connsiteX4697" fmla="*/ 186600 w 12203753"/>
              <a:gd name="connsiteY4697" fmla="*/ 3770583 h 6858000"/>
              <a:gd name="connsiteX4698" fmla="*/ 192910 w 12203753"/>
              <a:gd name="connsiteY4698" fmla="*/ 3884805 h 6858000"/>
              <a:gd name="connsiteX4699" fmla="*/ 186600 w 12203753"/>
              <a:gd name="connsiteY4699" fmla="*/ 3998963 h 6858000"/>
              <a:gd name="connsiteX4700" fmla="*/ 141346 w 12203753"/>
              <a:gd name="connsiteY4700" fmla="*/ 3998963 h 6858000"/>
              <a:gd name="connsiteX4701" fmla="*/ 135099 w 12203753"/>
              <a:gd name="connsiteY4701" fmla="*/ 3884805 h 6858000"/>
              <a:gd name="connsiteX4702" fmla="*/ 141346 w 12203753"/>
              <a:gd name="connsiteY4702" fmla="*/ 3770583 h 6858000"/>
              <a:gd name="connsiteX4703" fmla="*/ 5811965 w 12203753"/>
              <a:gd name="connsiteY4703" fmla="*/ 3693926 h 6858000"/>
              <a:gd name="connsiteX4704" fmla="*/ 5820348 w 12203753"/>
              <a:gd name="connsiteY4704" fmla="*/ 3697632 h 6858000"/>
              <a:gd name="connsiteX4705" fmla="*/ 5913960 w 12203753"/>
              <a:gd name="connsiteY4705" fmla="*/ 3745532 h 6858000"/>
              <a:gd name="connsiteX4706" fmla="*/ 6009695 w 12203753"/>
              <a:gd name="connsiteY4706" fmla="*/ 3808061 h 6858000"/>
              <a:gd name="connsiteX4707" fmla="*/ 5987067 w 12203753"/>
              <a:gd name="connsiteY4707" fmla="*/ 3847262 h 6858000"/>
              <a:gd name="connsiteX4708" fmla="*/ 5885086 w 12203753"/>
              <a:gd name="connsiteY4708" fmla="*/ 3795632 h 6858000"/>
              <a:gd name="connsiteX4709" fmla="*/ 5789350 w 12203753"/>
              <a:gd name="connsiteY4709" fmla="*/ 3733103 h 6858000"/>
              <a:gd name="connsiteX4710" fmla="*/ 5020837 w 12203753"/>
              <a:gd name="connsiteY4710" fmla="*/ 3693926 h 6858000"/>
              <a:gd name="connsiteX4711" fmla="*/ 5029217 w 12203753"/>
              <a:gd name="connsiteY4711" fmla="*/ 3697632 h 6858000"/>
              <a:gd name="connsiteX4712" fmla="*/ 5122827 w 12203753"/>
              <a:gd name="connsiteY4712" fmla="*/ 3745532 h 6858000"/>
              <a:gd name="connsiteX4713" fmla="*/ 5218566 w 12203753"/>
              <a:gd name="connsiteY4713" fmla="*/ 3808061 h 6858000"/>
              <a:gd name="connsiteX4714" fmla="*/ 5195941 w 12203753"/>
              <a:gd name="connsiteY4714" fmla="*/ 3847262 h 6858000"/>
              <a:gd name="connsiteX4715" fmla="*/ 5093953 w 12203753"/>
              <a:gd name="connsiteY4715" fmla="*/ 3795632 h 6858000"/>
              <a:gd name="connsiteX4716" fmla="*/ 4998215 w 12203753"/>
              <a:gd name="connsiteY4716" fmla="*/ 3733103 h 6858000"/>
              <a:gd name="connsiteX4717" fmla="*/ 4229752 w 12203753"/>
              <a:gd name="connsiteY4717" fmla="*/ 3693926 h 6858000"/>
              <a:gd name="connsiteX4718" fmla="*/ 4238133 w 12203753"/>
              <a:gd name="connsiteY4718" fmla="*/ 3697632 h 6858000"/>
              <a:gd name="connsiteX4719" fmla="*/ 4331748 w 12203753"/>
              <a:gd name="connsiteY4719" fmla="*/ 3745532 h 6858000"/>
              <a:gd name="connsiteX4720" fmla="*/ 4427491 w 12203753"/>
              <a:gd name="connsiteY4720" fmla="*/ 3808061 h 6858000"/>
              <a:gd name="connsiteX4721" fmla="*/ 4404860 w 12203753"/>
              <a:gd name="connsiteY4721" fmla="*/ 3847262 h 6858000"/>
              <a:gd name="connsiteX4722" fmla="*/ 4302877 w 12203753"/>
              <a:gd name="connsiteY4722" fmla="*/ 3795632 h 6858000"/>
              <a:gd name="connsiteX4723" fmla="*/ 4207137 w 12203753"/>
              <a:gd name="connsiteY4723" fmla="*/ 3733103 h 6858000"/>
              <a:gd name="connsiteX4724" fmla="*/ 3438701 w 12203753"/>
              <a:gd name="connsiteY4724" fmla="*/ 3693926 h 6858000"/>
              <a:gd name="connsiteX4725" fmla="*/ 3447084 w 12203753"/>
              <a:gd name="connsiteY4725" fmla="*/ 3697632 h 6858000"/>
              <a:gd name="connsiteX4726" fmla="*/ 3540702 w 12203753"/>
              <a:gd name="connsiteY4726" fmla="*/ 3745532 h 6858000"/>
              <a:gd name="connsiteX4727" fmla="*/ 3636436 w 12203753"/>
              <a:gd name="connsiteY4727" fmla="*/ 3808061 h 6858000"/>
              <a:gd name="connsiteX4728" fmla="*/ 3613807 w 12203753"/>
              <a:gd name="connsiteY4728" fmla="*/ 3847262 h 6858000"/>
              <a:gd name="connsiteX4729" fmla="*/ 3511829 w 12203753"/>
              <a:gd name="connsiteY4729" fmla="*/ 3795632 h 6858000"/>
              <a:gd name="connsiteX4730" fmla="*/ 3416090 w 12203753"/>
              <a:gd name="connsiteY4730" fmla="*/ 3733103 h 6858000"/>
              <a:gd name="connsiteX4731" fmla="*/ 2647573 w 12203753"/>
              <a:gd name="connsiteY4731" fmla="*/ 3693926 h 6858000"/>
              <a:gd name="connsiteX4732" fmla="*/ 2655955 w 12203753"/>
              <a:gd name="connsiteY4732" fmla="*/ 3697632 h 6858000"/>
              <a:gd name="connsiteX4733" fmla="*/ 2749571 w 12203753"/>
              <a:gd name="connsiteY4733" fmla="*/ 3745532 h 6858000"/>
              <a:gd name="connsiteX4734" fmla="*/ 2845305 w 12203753"/>
              <a:gd name="connsiteY4734" fmla="*/ 3808061 h 6858000"/>
              <a:gd name="connsiteX4735" fmla="*/ 2822677 w 12203753"/>
              <a:gd name="connsiteY4735" fmla="*/ 3847262 h 6858000"/>
              <a:gd name="connsiteX4736" fmla="*/ 2720696 w 12203753"/>
              <a:gd name="connsiteY4736" fmla="*/ 3795632 h 6858000"/>
              <a:gd name="connsiteX4737" fmla="*/ 2624959 w 12203753"/>
              <a:gd name="connsiteY4737" fmla="*/ 3733103 h 6858000"/>
              <a:gd name="connsiteX4738" fmla="*/ 1856440 w 12203753"/>
              <a:gd name="connsiteY4738" fmla="*/ 3693926 h 6858000"/>
              <a:gd name="connsiteX4739" fmla="*/ 1864826 w 12203753"/>
              <a:gd name="connsiteY4739" fmla="*/ 3697632 h 6858000"/>
              <a:gd name="connsiteX4740" fmla="*/ 1958439 w 12203753"/>
              <a:gd name="connsiteY4740" fmla="*/ 3745532 h 6858000"/>
              <a:gd name="connsiteX4741" fmla="*/ 2054174 w 12203753"/>
              <a:gd name="connsiteY4741" fmla="*/ 3808061 h 6858000"/>
              <a:gd name="connsiteX4742" fmla="*/ 2031546 w 12203753"/>
              <a:gd name="connsiteY4742" fmla="*/ 3847262 h 6858000"/>
              <a:gd name="connsiteX4743" fmla="*/ 1929564 w 12203753"/>
              <a:gd name="connsiteY4743" fmla="*/ 3795632 h 6858000"/>
              <a:gd name="connsiteX4744" fmla="*/ 1833827 w 12203753"/>
              <a:gd name="connsiteY4744" fmla="*/ 3733103 h 6858000"/>
              <a:gd name="connsiteX4745" fmla="*/ 1065369 w 12203753"/>
              <a:gd name="connsiteY4745" fmla="*/ 3693926 h 6858000"/>
              <a:gd name="connsiteX4746" fmla="*/ 1073750 w 12203753"/>
              <a:gd name="connsiteY4746" fmla="*/ 3697632 h 6858000"/>
              <a:gd name="connsiteX4747" fmla="*/ 1167366 w 12203753"/>
              <a:gd name="connsiteY4747" fmla="*/ 3745532 h 6858000"/>
              <a:gd name="connsiteX4748" fmla="*/ 1263103 w 12203753"/>
              <a:gd name="connsiteY4748" fmla="*/ 3808061 h 6858000"/>
              <a:gd name="connsiteX4749" fmla="*/ 1240476 w 12203753"/>
              <a:gd name="connsiteY4749" fmla="*/ 3847262 h 6858000"/>
              <a:gd name="connsiteX4750" fmla="*/ 1138491 w 12203753"/>
              <a:gd name="connsiteY4750" fmla="*/ 3795632 h 6858000"/>
              <a:gd name="connsiteX4751" fmla="*/ 1042746 w 12203753"/>
              <a:gd name="connsiteY4751" fmla="*/ 3733103 h 6858000"/>
              <a:gd name="connsiteX4752" fmla="*/ 274229 w 12203753"/>
              <a:gd name="connsiteY4752" fmla="*/ 3693926 h 6858000"/>
              <a:gd name="connsiteX4753" fmla="*/ 282613 w 12203753"/>
              <a:gd name="connsiteY4753" fmla="*/ 3697632 h 6858000"/>
              <a:gd name="connsiteX4754" fmla="*/ 376224 w 12203753"/>
              <a:gd name="connsiteY4754" fmla="*/ 3745532 h 6858000"/>
              <a:gd name="connsiteX4755" fmla="*/ 471959 w 12203753"/>
              <a:gd name="connsiteY4755" fmla="*/ 3808061 h 6858000"/>
              <a:gd name="connsiteX4756" fmla="*/ 449332 w 12203753"/>
              <a:gd name="connsiteY4756" fmla="*/ 3847262 h 6858000"/>
              <a:gd name="connsiteX4757" fmla="*/ 347352 w 12203753"/>
              <a:gd name="connsiteY4757" fmla="*/ 3795632 h 6858000"/>
              <a:gd name="connsiteX4758" fmla="*/ 251614 w 12203753"/>
              <a:gd name="connsiteY4758" fmla="*/ 3733103 h 6858000"/>
              <a:gd name="connsiteX4759" fmla="*/ 12140914 w 12203753"/>
              <a:gd name="connsiteY4759" fmla="*/ 3693903 h 6858000"/>
              <a:gd name="connsiteX4760" fmla="*/ 12171908 w 12203753"/>
              <a:gd name="connsiteY4760" fmla="*/ 3708149 h 6858000"/>
              <a:gd name="connsiteX4761" fmla="*/ 12203753 w 12203753"/>
              <a:gd name="connsiteY4761" fmla="*/ 3724903 h 6858000"/>
              <a:gd name="connsiteX4762" fmla="*/ 12203753 w 12203753"/>
              <a:gd name="connsiteY4762" fmla="*/ 3789118 h 6858000"/>
              <a:gd name="connsiteX4763" fmla="*/ 12146132 w 12203753"/>
              <a:gd name="connsiteY4763" fmla="*/ 3752799 h 6858000"/>
              <a:gd name="connsiteX4764" fmla="*/ 12118286 w 12203753"/>
              <a:gd name="connsiteY4764" fmla="*/ 3733103 h 6858000"/>
              <a:gd name="connsiteX4765" fmla="*/ 11920501 w 12203753"/>
              <a:gd name="connsiteY4765" fmla="*/ 3693903 h 6858000"/>
              <a:gd name="connsiteX4766" fmla="*/ 11943128 w 12203753"/>
              <a:gd name="connsiteY4766" fmla="*/ 3733103 h 6858000"/>
              <a:gd name="connsiteX4767" fmla="*/ 11847390 w 12203753"/>
              <a:gd name="connsiteY4767" fmla="*/ 3795632 h 6858000"/>
              <a:gd name="connsiteX4768" fmla="*/ 11745343 w 12203753"/>
              <a:gd name="connsiteY4768" fmla="*/ 3847262 h 6858000"/>
              <a:gd name="connsiteX4769" fmla="*/ 11722715 w 12203753"/>
              <a:gd name="connsiteY4769" fmla="*/ 3808061 h 6858000"/>
              <a:gd name="connsiteX4770" fmla="*/ 11818516 w 12203753"/>
              <a:gd name="connsiteY4770" fmla="*/ 3745532 h 6858000"/>
              <a:gd name="connsiteX4771" fmla="*/ 11920501 w 12203753"/>
              <a:gd name="connsiteY4771" fmla="*/ 3693903 h 6858000"/>
              <a:gd name="connsiteX4772" fmla="*/ 11349836 w 12203753"/>
              <a:gd name="connsiteY4772" fmla="*/ 3693903 h 6858000"/>
              <a:gd name="connsiteX4773" fmla="*/ 11451820 w 12203753"/>
              <a:gd name="connsiteY4773" fmla="*/ 3745532 h 6858000"/>
              <a:gd name="connsiteX4774" fmla="*/ 11547558 w 12203753"/>
              <a:gd name="connsiteY4774" fmla="*/ 3808061 h 6858000"/>
              <a:gd name="connsiteX4775" fmla="*/ 11524930 w 12203753"/>
              <a:gd name="connsiteY4775" fmla="*/ 3847262 h 6858000"/>
              <a:gd name="connsiteX4776" fmla="*/ 11422946 w 12203753"/>
              <a:gd name="connsiteY4776" fmla="*/ 3795632 h 6858000"/>
              <a:gd name="connsiteX4777" fmla="*/ 11327208 w 12203753"/>
              <a:gd name="connsiteY4777" fmla="*/ 3733103 h 6858000"/>
              <a:gd name="connsiteX4778" fmla="*/ 11129360 w 12203753"/>
              <a:gd name="connsiteY4778" fmla="*/ 3693903 h 6858000"/>
              <a:gd name="connsiteX4779" fmla="*/ 11151987 w 12203753"/>
              <a:gd name="connsiteY4779" fmla="*/ 3733103 h 6858000"/>
              <a:gd name="connsiteX4780" fmla="*/ 11056249 w 12203753"/>
              <a:gd name="connsiteY4780" fmla="*/ 3795632 h 6858000"/>
              <a:gd name="connsiteX4781" fmla="*/ 10954265 w 12203753"/>
              <a:gd name="connsiteY4781" fmla="*/ 3847262 h 6858000"/>
              <a:gd name="connsiteX4782" fmla="*/ 10931638 w 12203753"/>
              <a:gd name="connsiteY4782" fmla="*/ 3808061 h 6858000"/>
              <a:gd name="connsiteX4783" fmla="*/ 11027376 w 12203753"/>
              <a:gd name="connsiteY4783" fmla="*/ 3745532 h 6858000"/>
              <a:gd name="connsiteX4784" fmla="*/ 11129360 w 12203753"/>
              <a:gd name="connsiteY4784" fmla="*/ 3693903 h 6858000"/>
              <a:gd name="connsiteX4785" fmla="*/ 10558694 w 12203753"/>
              <a:gd name="connsiteY4785" fmla="*/ 3693903 h 6858000"/>
              <a:gd name="connsiteX4786" fmla="*/ 10660678 w 12203753"/>
              <a:gd name="connsiteY4786" fmla="*/ 3745532 h 6858000"/>
              <a:gd name="connsiteX4787" fmla="*/ 10756416 w 12203753"/>
              <a:gd name="connsiteY4787" fmla="*/ 3808061 h 6858000"/>
              <a:gd name="connsiteX4788" fmla="*/ 10733788 w 12203753"/>
              <a:gd name="connsiteY4788" fmla="*/ 3847262 h 6858000"/>
              <a:gd name="connsiteX4789" fmla="*/ 10631804 w 12203753"/>
              <a:gd name="connsiteY4789" fmla="*/ 3795632 h 6858000"/>
              <a:gd name="connsiteX4790" fmla="*/ 10536066 w 12203753"/>
              <a:gd name="connsiteY4790" fmla="*/ 3733103 h 6858000"/>
              <a:gd name="connsiteX4791" fmla="*/ 10338218 w 12203753"/>
              <a:gd name="connsiteY4791" fmla="*/ 3693903 h 6858000"/>
              <a:gd name="connsiteX4792" fmla="*/ 10360845 w 12203753"/>
              <a:gd name="connsiteY4792" fmla="*/ 3733103 h 6858000"/>
              <a:gd name="connsiteX4793" fmla="*/ 10265107 w 12203753"/>
              <a:gd name="connsiteY4793" fmla="*/ 3795632 h 6858000"/>
              <a:gd name="connsiteX4794" fmla="*/ 10163123 w 12203753"/>
              <a:gd name="connsiteY4794" fmla="*/ 3847262 h 6858000"/>
              <a:gd name="connsiteX4795" fmla="*/ 10140496 w 12203753"/>
              <a:gd name="connsiteY4795" fmla="*/ 3808061 h 6858000"/>
              <a:gd name="connsiteX4796" fmla="*/ 10236234 w 12203753"/>
              <a:gd name="connsiteY4796" fmla="*/ 3745532 h 6858000"/>
              <a:gd name="connsiteX4797" fmla="*/ 10338218 w 12203753"/>
              <a:gd name="connsiteY4797" fmla="*/ 3693903 h 6858000"/>
              <a:gd name="connsiteX4798" fmla="*/ 9767553 w 12203753"/>
              <a:gd name="connsiteY4798" fmla="*/ 3693903 h 6858000"/>
              <a:gd name="connsiteX4799" fmla="*/ 9869601 w 12203753"/>
              <a:gd name="connsiteY4799" fmla="*/ 3745532 h 6858000"/>
              <a:gd name="connsiteX4800" fmla="*/ 9965339 w 12203753"/>
              <a:gd name="connsiteY4800" fmla="*/ 3808061 h 6858000"/>
              <a:gd name="connsiteX4801" fmla="*/ 9942711 w 12203753"/>
              <a:gd name="connsiteY4801" fmla="*/ 3847262 h 6858000"/>
              <a:gd name="connsiteX4802" fmla="*/ 9840663 w 12203753"/>
              <a:gd name="connsiteY4802" fmla="*/ 3795632 h 6858000"/>
              <a:gd name="connsiteX4803" fmla="*/ 9744925 w 12203753"/>
              <a:gd name="connsiteY4803" fmla="*/ 3733103 h 6858000"/>
              <a:gd name="connsiteX4804" fmla="*/ 9547140 w 12203753"/>
              <a:gd name="connsiteY4804" fmla="*/ 3693903 h 6858000"/>
              <a:gd name="connsiteX4805" fmla="*/ 9569768 w 12203753"/>
              <a:gd name="connsiteY4805" fmla="*/ 3733103 h 6858000"/>
              <a:gd name="connsiteX4806" fmla="*/ 9474030 w 12203753"/>
              <a:gd name="connsiteY4806" fmla="*/ 3795632 h 6858000"/>
              <a:gd name="connsiteX4807" fmla="*/ 9371982 w 12203753"/>
              <a:gd name="connsiteY4807" fmla="*/ 3847262 h 6858000"/>
              <a:gd name="connsiteX4808" fmla="*/ 9349355 w 12203753"/>
              <a:gd name="connsiteY4808" fmla="*/ 3808061 h 6858000"/>
              <a:gd name="connsiteX4809" fmla="*/ 9445093 w 12203753"/>
              <a:gd name="connsiteY4809" fmla="*/ 3745532 h 6858000"/>
              <a:gd name="connsiteX4810" fmla="*/ 9547140 w 12203753"/>
              <a:gd name="connsiteY4810" fmla="*/ 3693903 h 6858000"/>
              <a:gd name="connsiteX4811" fmla="*/ 8976412 w 12203753"/>
              <a:gd name="connsiteY4811" fmla="*/ 3693903 h 6858000"/>
              <a:gd name="connsiteX4812" fmla="*/ 9078460 w 12203753"/>
              <a:gd name="connsiteY4812" fmla="*/ 3745532 h 6858000"/>
              <a:gd name="connsiteX4813" fmla="*/ 9174198 w 12203753"/>
              <a:gd name="connsiteY4813" fmla="*/ 3808061 h 6858000"/>
              <a:gd name="connsiteX4814" fmla="*/ 9151570 w 12203753"/>
              <a:gd name="connsiteY4814" fmla="*/ 3847262 h 6858000"/>
              <a:gd name="connsiteX4815" fmla="*/ 9049585 w 12203753"/>
              <a:gd name="connsiteY4815" fmla="*/ 3795632 h 6858000"/>
              <a:gd name="connsiteX4816" fmla="*/ 8953784 w 12203753"/>
              <a:gd name="connsiteY4816" fmla="*/ 3733103 h 6858000"/>
              <a:gd name="connsiteX4817" fmla="*/ 8755998 w 12203753"/>
              <a:gd name="connsiteY4817" fmla="*/ 3693903 h 6858000"/>
              <a:gd name="connsiteX4818" fmla="*/ 8778626 w 12203753"/>
              <a:gd name="connsiteY4818" fmla="*/ 3733103 h 6858000"/>
              <a:gd name="connsiteX4819" fmla="*/ 8682888 w 12203753"/>
              <a:gd name="connsiteY4819" fmla="*/ 3795632 h 6858000"/>
              <a:gd name="connsiteX4820" fmla="*/ 8580840 w 12203753"/>
              <a:gd name="connsiteY4820" fmla="*/ 3847262 h 6858000"/>
              <a:gd name="connsiteX4821" fmla="*/ 8558213 w 12203753"/>
              <a:gd name="connsiteY4821" fmla="*/ 3808061 h 6858000"/>
              <a:gd name="connsiteX4822" fmla="*/ 8654014 w 12203753"/>
              <a:gd name="connsiteY4822" fmla="*/ 3745532 h 6858000"/>
              <a:gd name="connsiteX4823" fmla="*/ 8755998 w 12203753"/>
              <a:gd name="connsiteY4823" fmla="*/ 3693903 h 6858000"/>
              <a:gd name="connsiteX4824" fmla="*/ 8185270 w 12203753"/>
              <a:gd name="connsiteY4824" fmla="*/ 3693903 h 6858000"/>
              <a:gd name="connsiteX4825" fmla="*/ 8287318 w 12203753"/>
              <a:gd name="connsiteY4825" fmla="*/ 3745532 h 6858000"/>
              <a:gd name="connsiteX4826" fmla="*/ 8383056 w 12203753"/>
              <a:gd name="connsiteY4826" fmla="*/ 3808061 h 6858000"/>
              <a:gd name="connsiteX4827" fmla="*/ 8360428 w 12203753"/>
              <a:gd name="connsiteY4827" fmla="*/ 3847262 h 6858000"/>
              <a:gd name="connsiteX4828" fmla="*/ 8258443 w 12203753"/>
              <a:gd name="connsiteY4828" fmla="*/ 3795632 h 6858000"/>
              <a:gd name="connsiteX4829" fmla="*/ 8162642 w 12203753"/>
              <a:gd name="connsiteY4829" fmla="*/ 3733103 h 6858000"/>
              <a:gd name="connsiteX4830" fmla="*/ 7964857 w 12203753"/>
              <a:gd name="connsiteY4830" fmla="*/ 3693903 h 6858000"/>
              <a:gd name="connsiteX4831" fmla="*/ 7987485 w 12203753"/>
              <a:gd name="connsiteY4831" fmla="*/ 3733103 h 6858000"/>
              <a:gd name="connsiteX4832" fmla="*/ 7891747 w 12203753"/>
              <a:gd name="connsiteY4832" fmla="*/ 3795632 h 6858000"/>
              <a:gd name="connsiteX4833" fmla="*/ 7789699 w 12203753"/>
              <a:gd name="connsiteY4833" fmla="*/ 3847262 h 6858000"/>
              <a:gd name="connsiteX4834" fmla="*/ 7767072 w 12203753"/>
              <a:gd name="connsiteY4834" fmla="*/ 3808061 h 6858000"/>
              <a:gd name="connsiteX4835" fmla="*/ 7862873 w 12203753"/>
              <a:gd name="connsiteY4835" fmla="*/ 3745532 h 6858000"/>
              <a:gd name="connsiteX4836" fmla="*/ 7964857 w 12203753"/>
              <a:gd name="connsiteY4836" fmla="*/ 3693903 h 6858000"/>
              <a:gd name="connsiteX4837" fmla="*/ 7394128 w 12203753"/>
              <a:gd name="connsiteY4837" fmla="*/ 3693903 h 6858000"/>
              <a:gd name="connsiteX4838" fmla="*/ 7496176 w 12203753"/>
              <a:gd name="connsiteY4838" fmla="*/ 3745532 h 6858000"/>
              <a:gd name="connsiteX4839" fmla="*/ 7591913 w 12203753"/>
              <a:gd name="connsiteY4839" fmla="*/ 3808061 h 6858000"/>
              <a:gd name="connsiteX4840" fmla="*/ 7569286 w 12203753"/>
              <a:gd name="connsiteY4840" fmla="*/ 3847262 h 6858000"/>
              <a:gd name="connsiteX4841" fmla="*/ 7467302 w 12203753"/>
              <a:gd name="connsiteY4841" fmla="*/ 3795632 h 6858000"/>
              <a:gd name="connsiteX4842" fmla="*/ 7371564 w 12203753"/>
              <a:gd name="connsiteY4842" fmla="*/ 3733103 h 6858000"/>
              <a:gd name="connsiteX4843" fmla="*/ 7173716 w 12203753"/>
              <a:gd name="connsiteY4843" fmla="*/ 3693903 h 6858000"/>
              <a:gd name="connsiteX4844" fmla="*/ 7196344 w 12203753"/>
              <a:gd name="connsiteY4844" fmla="*/ 3733103 h 6858000"/>
              <a:gd name="connsiteX4845" fmla="*/ 7100606 w 12203753"/>
              <a:gd name="connsiteY4845" fmla="*/ 3795632 h 6858000"/>
              <a:gd name="connsiteX4846" fmla="*/ 6998558 w 12203753"/>
              <a:gd name="connsiteY4846" fmla="*/ 3847262 h 6858000"/>
              <a:gd name="connsiteX4847" fmla="*/ 6975995 w 12203753"/>
              <a:gd name="connsiteY4847" fmla="*/ 3808061 h 6858000"/>
              <a:gd name="connsiteX4848" fmla="*/ 7071731 w 12203753"/>
              <a:gd name="connsiteY4848" fmla="*/ 3745532 h 6858000"/>
              <a:gd name="connsiteX4849" fmla="*/ 7173716 w 12203753"/>
              <a:gd name="connsiteY4849" fmla="*/ 3693903 h 6858000"/>
              <a:gd name="connsiteX4850" fmla="*/ 6603052 w 12203753"/>
              <a:gd name="connsiteY4850" fmla="*/ 3693903 h 6858000"/>
              <a:gd name="connsiteX4851" fmla="*/ 6705100 w 12203753"/>
              <a:gd name="connsiteY4851" fmla="*/ 3745532 h 6858000"/>
              <a:gd name="connsiteX4852" fmla="*/ 6800772 w 12203753"/>
              <a:gd name="connsiteY4852" fmla="*/ 3808061 h 6858000"/>
              <a:gd name="connsiteX4853" fmla="*/ 6778210 w 12203753"/>
              <a:gd name="connsiteY4853" fmla="*/ 3847262 h 6858000"/>
              <a:gd name="connsiteX4854" fmla="*/ 6676161 w 12203753"/>
              <a:gd name="connsiteY4854" fmla="*/ 3795632 h 6858000"/>
              <a:gd name="connsiteX4855" fmla="*/ 6580424 w 12203753"/>
              <a:gd name="connsiteY4855" fmla="*/ 3733103 h 6858000"/>
              <a:gd name="connsiteX4856" fmla="*/ 6382638 w 12203753"/>
              <a:gd name="connsiteY4856" fmla="*/ 3693903 h 6858000"/>
              <a:gd name="connsiteX4857" fmla="*/ 6405201 w 12203753"/>
              <a:gd name="connsiteY4857" fmla="*/ 3733103 h 6858000"/>
              <a:gd name="connsiteX4858" fmla="*/ 6309528 w 12203753"/>
              <a:gd name="connsiteY4858" fmla="*/ 3795632 h 6858000"/>
              <a:gd name="connsiteX4859" fmla="*/ 6207480 w 12203753"/>
              <a:gd name="connsiteY4859" fmla="*/ 3847262 h 6858000"/>
              <a:gd name="connsiteX4860" fmla="*/ 6184852 w 12203753"/>
              <a:gd name="connsiteY4860" fmla="*/ 3808061 h 6858000"/>
              <a:gd name="connsiteX4861" fmla="*/ 6280590 w 12203753"/>
              <a:gd name="connsiteY4861" fmla="*/ 3745532 h 6858000"/>
              <a:gd name="connsiteX4862" fmla="*/ 6382638 w 12203753"/>
              <a:gd name="connsiteY4862" fmla="*/ 3693903 h 6858000"/>
              <a:gd name="connsiteX4863" fmla="*/ 5811914 w 12203753"/>
              <a:gd name="connsiteY4863" fmla="*/ 3693903 h 6858000"/>
              <a:gd name="connsiteX4864" fmla="*/ 5811979 w 12203753"/>
              <a:gd name="connsiteY4864" fmla="*/ 3693903 h 6858000"/>
              <a:gd name="connsiteX4865" fmla="*/ 5811965 w 12203753"/>
              <a:gd name="connsiteY4865" fmla="*/ 3693926 h 6858000"/>
              <a:gd name="connsiteX4866" fmla="*/ 5591444 w 12203753"/>
              <a:gd name="connsiteY4866" fmla="*/ 3693903 h 6858000"/>
              <a:gd name="connsiteX4867" fmla="*/ 5614067 w 12203753"/>
              <a:gd name="connsiteY4867" fmla="*/ 3733103 h 6858000"/>
              <a:gd name="connsiteX4868" fmla="*/ 5518332 w 12203753"/>
              <a:gd name="connsiteY4868" fmla="*/ 3795632 h 6858000"/>
              <a:gd name="connsiteX4869" fmla="*/ 5416289 w 12203753"/>
              <a:gd name="connsiteY4869" fmla="*/ 3847262 h 6858000"/>
              <a:gd name="connsiteX4870" fmla="*/ 5393662 w 12203753"/>
              <a:gd name="connsiteY4870" fmla="*/ 3808061 h 6858000"/>
              <a:gd name="connsiteX4871" fmla="*/ 5393724 w 12203753"/>
              <a:gd name="connsiteY4871" fmla="*/ 3808061 h 6858000"/>
              <a:gd name="connsiteX4872" fmla="*/ 5489459 w 12203753"/>
              <a:gd name="connsiteY4872" fmla="*/ 3745532 h 6858000"/>
              <a:gd name="connsiteX4873" fmla="*/ 5591444 w 12203753"/>
              <a:gd name="connsiteY4873" fmla="*/ 3693903 h 6858000"/>
              <a:gd name="connsiteX4874" fmla="*/ 5020783 w 12203753"/>
              <a:gd name="connsiteY4874" fmla="*/ 3693903 h 6858000"/>
              <a:gd name="connsiteX4875" fmla="*/ 5020848 w 12203753"/>
              <a:gd name="connsiteY4875" fmla="*/ 3693903 h 6858000"/>
              <a:gd name="connsiteX4876" fmla="*/ 5020837 w 12203753"/>
              <a:gd name="connsiteY4876" fmla="*/ 3693926 h 6858000"/>
              <a:gd name="connsiteX4877" fmla="*/ 4800366 w 12203753"/>
              <a:gd name="connsiteY4877" fmla="*/ 3693903 h 6858000"/>
              <a:gd name="connsiteX4878" fmla="*/ 4822988 w 12203753"/>
              <a:gd name="connsiteY4878" fmla="*/ 3733103 h 6858000"/>
              <a:gd name="connsiteX4879" fmla="*/ 4727254 w 12203753"/>
              <a:gd name="connsiteY4879" fmla="*/ 3795632 h 6858000"/>
              <a:gd name="connsiteX4880" fmla="*/ 4625211 w 12203753"/>
              <a:gd name="connsiteY4880" fmla="*/ 3847262 h 6858000"/>
              <a:gd name="connsiteX4881" fmla="*/ 4602581 w 12203753"/>
              <a:gd name="connsiteY4881" fmla="*/ 3808061 h 6858000"/>
              <a:gd name="connsiteX4882" fmla="*/ 4602649 w 12203753"/>
              <a:gd name="connsiteY4882" fmla="*/ 3808061 h 6858000"/>
              <a:gd name="connsiteX4883" fmla="*/ 4698380 w 12203753"/>
              <a:gd name="connsiteY4883" fmla="*/ 3745532 h 6858000"/>
              <a:gd name="connsiteX4884" fmla="*/ 4800366 w 12203753"/>
              <a:gd name="connsiteY4884" fmla="*/ 3693903 h 6858000"/>
              <a:gd name="connsiteX4885" fmla="*/ 4229702 w 12203753"/>
              <a:gd name="connsiteY4885" fmla="*/ 3693903 h 6858000"/>
              <a:gd name="connsiteX4886" fmla="*/ 4229764 w 12203753"/>
              <a:gd name="connsiteY4886" fmla="*/ 3693903 h 6858000"/>
              <a:gd name="connsiteX4887" fmla="*/ 4229752 w 12203753"/>
              <a:gd name="connsiteY4887" fmla="*/ 3693926 h 6858000"/>
              <a:gd name="connsiteX4888" fmla="*/ 4009303 w 12203753"/>
              <a:gd name="connsiteY4888" fmla="*/ 3693903 h 6858000"/>
              <a:gd name="connsiteX4889" fmla="*/ 4031930 w 12203753"/>
              <a:gd name="connsiteY4889" fmla="*/ 3733103 h 6858000"/>
              <a:gd name="connsiteX4890" fmla="*/ 3936200 w 12203753"/>
              <a:gd name="connsiteY4890" fmla="*/ 3795632 h 6858000"/>
              <a:gd name="connsiteX4891" fmla="*/ 3834153 w 12203753"/>
              <a:gd name="connsiteY4891" fmla="*/ 3847262 h 6858000"/>
              <a:gd name="connsiteX4892" fmla="*/ 3811524 w 12203753"/>
              <a:gd name="connsiteY4892" fmla="*/ 3808061 h 6858000"/>
              <a:gd name="connsiteX4893" fmla="*/ 3811587 w 12203753"/>
              <a:gd name="connsiteY4893" fmla="*/ 3808061 h 6858000"/>
              <a:gd name="connsiteX4894" fmla="*/ 3907323 w 12203753"/>
              <a:gd name="connsiteY4894" fmla="*/ 3745532 h 6858000"/>
              <a:gd name="connsiteX4895" fmla="*/ 4009303 w 12203753"/>
              <a:gd name="connsiteY4895" fmla="*/ 3693903 h 6858000"/>
              <a:gd name="connsiteX4896" fmla="*/ 3438650 w 12203753"/>
              <a:gd name="connsiteY4896" fmla="*/ 3693903 h 6858000"/>
              <a:gd name="connsiteX4897" fmla="*/ 3438713 w 12203753"/>
              <a:gd name="connsiteY4897" fmla="*/ 3693903 h 6858000"/>
              <a:gd name="connsiteX4898" fmla="*/ 3438701 w 12203753"/>
              <a:gd name="connsiteY4898" fmla="*/ 3693926 h 6858000"/>
              <a:gd name="connsiteX4899" fmla="*/ 3218179 w 12203753"/>
              <a:gd name="connsiteY4899" fmla="*/ 3693903 h 6858000"/>
              <a:gd name="connsiteX4900" fmla="*/ 3240807 w 12203753"/>
              <a:gd name="connsiteY4900" fmla="*/ 3733103 h 6858000"/>
              <a:gd name="connsiteX4901" fmla="*/ 3145079 w 12203753"/>
              <a:gd name="connsiteY4901" fmla="*/ 3795632 h 6858000"/>
              <a:gd name="connsiteX4902" fmla="*/ 3043026 w 12203753"/>
              <a:gd name="connsiteY4902" fmla="*/ 3847262 h 6858000"/>
              <a:gd name="connsiteX4903" fmla="*/ 3020398 w 12203753"/>
              <a:gd name="connsiteY4903" fmla="*/ 3808061 h 6858000"/>
              <a:gd name="connsiteX4904" fmla="*/ 3020464 w 12203753"/>
              <a:gd name="connsiteY4904" fmla="*/ 3808061 h 6858000"/>
              <a:gd name="connsiteX4905" fmla="*/ 3116202 w 12203753"/>
              <a:gd name="connsiteY4905" fmla="*/ 3745532 h 6858000"/>
              <a:gd name="connsiteX4906" fmla="*/ 3218179 w 12203753"/>
              <a:gd name="connsiteY4906" fmla="*/ 3693903 h 6858000"/>
              <a:gd name="connsiteX4907" fmla="*/ 2647521 w 12203753"/>
              <a:gd name="connsiteY4907" fmla="*/ 3693903 h 6858000"/>
              <a:gd name="connsiteX4908" fmla="*/ 2647585 w 12203753"/>
              <a:gd name="connsiteY4908" fmla="*/ 3693903 h 6858000"/>
              <a:gd name="connsiteX4909" fmla="*/ 2647573 w 12203753"/>
              <a:gd name="connsiteY4909" fmla="*/ 3693926 h 6858000"/>
              <a:gd name="connsiteX4910" fmla="*/ 2427043 w 12203753"/>
              <a:gd name="connsiteY4910" fmla="*/ 3693903 h 6858000"/>
              <a:gd name="connsiteX4911" fmla="*/ 2449673 w 12203753"/>
              <a:gd name="connsiteY4911" fmla="*/ 3733103 h 6858000"/>
              <a:gd name="connsiteX4912" fmla="*/ 2353932 w 12203753"/>
              <a:gd name="connsiteY4912" fmla="*/ 3795632 h 6858000"/>
              <a:gd name="connsiteX4913" fmla="*/ 2251888 w 12203753"/>
              <a:gd name="connsiteY4913" fmla="*/ 3847262 h 6858000"/>
              <a:gd name="connsiteX4914" fmla="*/ 2229258 w 12203753"/>
              <a:gd name="connsiteY4914" fmla="*/ 3808061 h 6858000"/>
              <a:gd name="connsiteX4915" fmla="*/ 2229324 w 12203753"/>
              <a:gd name="connsiteY4915" fmla="*/ 3808061 h 6858000"/>
              <a:gd name="connsiteX4916" fmla="*/ 2325057 w 12203753"/>
              <a:gd name="connsiteY4916" fmla="*/ 3745532 h 6858000"/>
              <a:gd name="connsiteX4917" fmla="*/ 2427043 w 12203753"/>
              <a:gd name="connsiteY4917" fmla="*/ 3693903 h 6858000"/>
              <a:gd name="connsiteX4918" fmla="*/ 1856390 w 12203753"/>
              <a:gd name="connsiteY4918" fmla="*/ 3693903 h 6858000"/>
              <a:gd name="connsiteX4919" fmla="*/ 1856455 w 12203753"/>
              <a:gd name="connsiteY4919" fmla="*/ 3693903 h 6858000"/>
              <a:gd name="connsiteX4920" fmla="*/ 1856440 w 12203753"/>
              <a:gd name="connsiteY4920" fmla="*/ 3693926 h 6858000"/>
              <a:gd name="connsiteX4921" fmla="*/ 1635915 w 12203753"/>
              <a:gd name="connsiteY4921" fmla="*/ 3693903 h 6858000"/>
              <a:gd name="connsiteX4922" fmla="*/ 1658544 w 12203753"/>
              <a:gd name="connsiteY4922" fmla="*/ 3733103 h 6858000"/>
              <a:gd name="connsiteX4923" fmla="*/ 1562806 w 12203753"/>
              <a:gd name="connsiteY4923" fmla="*/ 3795632 h 6858000"/>
              <a:gd name="connsiteX4924" fmla="*/ 1460759 w 12203753"/>
              <a:gd name="connsiteY4924" fmla="*/ 3847262 h 6858000"/>
              <a:gd name="connsiteX4925" fmla="*/ 1438131 w 12203753"/>
              <a:gd name="connsiteY4925" fmla="*/ 3808061 h 6858000"/>
              <a:gd name="connsiteX4926" fmla="*/ 1438196 w 12203753"/>
              <a:gd name="connsiteY4926" fmla="*/ 3808061 h 6858000"/>
              <a:gd name="connsiteX4927" fmla="*/ 1533932 w 12203753"/>
              <a:gd name="connsiteY4927" fmla="*/ 3745532 h 6858000"/>
              <a:gd name="connsiteX4928" fmla="*/ 1635915 w 12203753"/>
              <a:gd name="connsiteY4928" fmla="*/ 3693903 h 6858000"/>
              <a:gd name="connsiteX4929" fmla="*/ 1065317 w 12203753"/>
              <a:gd name="connsiteY4929" fmla="*/ 3693903 h 6858000"/>
              <a:gd name="connsiteX4930" fmla="*/ 1065382 w 12203753"/>
              <a:gd name="connsiteY4930" fmla="*/ 3693903 h 6858000"/>
              <a:gd name="connsiteX4931" fmla="*/ 1065369 w 12203753"/>
              <a:gd name="connsiteY4931" fmla="*/ 3693926 h 6858000"/>
              <a:gd name="connsiteX4932" fmla="*/ 844900 w 12203753"/>
              <a:gd name="connsiteY4932" fmla="*/ 3693903 h 6858000"/>
              <a:gd name="connsiteX4933" fmla="*/ 867526 w 12203753"/>
              <a:gd name="connsiteY4933" fmla="*/ 3733103 h 6858000"/>
              <a:gd name="connsiteX4934" fmla="*/ 771791 w 12203753"/>
              <a:gd name="connsiteY4934" fmla="*/ 3795632 h 6858000"/>
              <a:gd name="connsiteX4935" fmla="*/ 669744 w 12203753"/>
              <a:gd name="connsiteY4935" fmla="*/ 3847262 h 6858000"/>
              <a:gd name="connsiteX4936" fmla="*/ 647116 w 12203753"/>
              <a:gd name="connsiteY4936" fmla="*/ 3808061 h 6858000"/>
              <a:gd name="connsiteX4937" fmla="*/ 742854 w 12203753"/>
              <a:gd name="connsiteY4937" fmla="*/ 3745532 h 6858000"/>
              <a:gd name="connsiteX4938" fmla="*/ 844900 w 12203753"/>
              <a:gd name="connsiteY4938" fmla="*/ 3693903 h 6858000"/>
              <a:gd name="connsiteX4939" fmla="*/ 274178 w 12203753"/>
              <a:gd name="connsiteY4939" fmla="*/ 3693903 h 6858000"/>
              <a:gd name="connsiteX4940" fmla="*/ 274242 w 12203753"/>
              <a:gd name="connsiteY4940" fmla="*/ 3693903 h 6858000"/>
              <a:gd name="connsiteX4941" fmla="*/ 274229 w 12203753"/>
              <a:gd name="connsiteY4941" fmla="*/ 3693926 h 6858000"/>
              <a:gd name="connsiteX4942" fmla="*/ 53706 w 12203753"/>
              <a:gd name="connsiteY4942" fmla="*/ 3693903 h 6858000"/>
              <a:gd name="connsiteX4943" fmla="*/ 76333 w 12203753"/>
              <a:gd name="connsiteY4943" fmla="*/ 3733103 h 6858000"/>
              <a:gd name="connsiteX4944" fmla="*/ 48496 w 12203753"/>
              <a:gd name="connsiteY4944" fmla="*/ 3752799 h 6858000"/>
              <a:gd name="connsiteX4945" fmla="*/ 0 w 12203753"/>
              <a:gd name="connsiteY4945" fmla="*/ 3783392 h 6858000"/>
              <a:gd name="connsiteX4946" fmla="*/ 0 w 12203753"/>
              <a:gd name="connsiteY4946" fmla="*/ 3720121 h 6858000"/>
              <a:gd name="connsiteX4947" fmla="*/ 22745 w 12203753"/>
              <a:gd name="connsiteY4947" fmla="*/ 3708149 h 6858000"/>
              <a:gd name="connsiteX4948" fmla="*/ 53706 w 12203753"/>
              <a:gd name="connsiteY4948" fmla="*/ 3693903 h 6858000"/>
              <a:gd name="connsiteX4949" fmla="*/ 11612508 w 12203753"/>
              <a:gd name="connsiteY4949" fmla="*/ 3542202 h 6858000"/>
              <a:gd name="connsiteX4950" fmla="*/ 11657764 w 12203753"/>
              <a:gd name="connsiteY4950" fmla="*/ 3542202 h 6858000"/>
              <a:gd name="connsiteX4951" fmla="*/ 11664075 w 12203753"/>
              <a:gd name="connsiteY4951" fmla="*/ 3656424 h 6858000"/>
              <a:gd name="connsiteX4952" fmla="*/ 11657764 w 12203753"/>
              <a:gd name="connsiteY4952" fmla="*/ 3770583 h 6858000"/>
              <a:gd name="connsiteX4953" fmla="*/ 11612508 w 12203753"/>
              <a:gd name="connsiteY4953" fmla="*/ 3770583 h 6858000"/>
              <a:gd name="connsiteX4954" fmla="*/ 11606262 w 12203753"/>
              <a:gd name="connsiteY4954" fmla="*/ 3656424 h 6858000"/>
              <a:gd name="connsiteX4955" fmla="*/ 11612508 w 12203753"/>
              <a:gd name="connsiteY4955" fmla="*/ 3542202 h 6858000"/>
              <a:gd name="connsiteX4956" fmla="*/ 10821367 w 12203753"/>
              <a:gd name="connsiteY4956" fmla="*/ 3542202 h 6858000"/>
              <a:gd name="connsiteX4957" fmla="*/ 10866623 w 12203753"/>
              <a:gd name="connsiteY4957" fmla="*/ 3542202 h 6858000"/>
              <a:gd name="connsiteX4958" fmla="*/ 10872933 w 12203753"/>
              <a:gd name="connsiteY4958" fmla="*/ 3656424 h 6858000"/>
              <a:gd name="connsiteX4959" fmla="*/ 10866623 w 12203753"/>
              <a:gd name="connsiteY4959" fmla="*/ 3770583 h 6858000"/>
              <a:gd name="connsiteX4960" fmla="*/ 10821367 w 12203753"/>
              <a:gd name="connsiteY4960" fmla="*/ 3770583 h 6858000"/>
              <a:gd name="connsiteX4961" fmla="*/ 10815121 w 12203753"/>
              <a:gd name="connsiteY4961" fmla="*/ 3656424 h 6858000"/>
              <a:gd name="connsiteX4962" fmla="*/ 10821367 w 12203753"/>
              <a:gd name="connsiteY4962" fmla="*/ 3542202 h 6858000"/>
              <a:gd name="connsiteX4963" fmla="*/ 10030289 w 12203753"/>
              <a:gd name="connsiteY4963" fmla="*/ 3542202 h 6858000"/>
              <a:gd name="connsiteX4964" fmla="*/ 10075481 w 12203753"/>
              <a:gd name="connsiteY4964" fmla="*/ 3542202 h 6858000"/>
              <a:gd name="connsiteX4965" fmla="*/ 10081791 w 12203753"/>
              <a:gd name="connsiteY4965" fmla="*/ 3656424 h 6858000"/>
              <a:gd name="connsiteX4966" fmla="*/ 10075481 w 12203753"/>
              <a:gd name="connsiteY4966" fmla="*/ 3770583 h 6858000"/>
              <a:gd name="connsiteX4967" fmla="*/ 10030289 w 12203753"/>
              <a:gd name="connsiteY4967" fmla="*/ 3770583 h 6858000"/>
              <a:gd name="connsiteX4968" fmla="*/ 10023979 w 12203753"/>
              <a:gd name="connsiteY4968" fmla="*/ 3656424 h 6858000"/>
              <a:gd name="connsiteX4969" fmla="*/ 10030289 w 12203753"/>
              <a:gd name="connsiteY4969" fmla="*/ 3542202 h 6858000"/>
              <a:gd name="connsiteX4970" fmla="*/ 9239147 w 12203753"/>
              <a:gd name="connsiteY4970" fmla="*/ 3542202 h 6858000"/>
              <a:gd name="connsiteX4971" fmla="*/ 9284403 w 12203753"/>
              <a:gd name="connsiteY4971" fmla="*/ 3542202 h 6858000"/>
              <a:gd name="connsiteX4972" fmla="*/ 9290649 w 12203753"/>
              <a:gd name="connsiteY4972" fmla="*/ 3656424 h 6858000"/>
              <a:gd name="connsiteX4973" fmla="*/ 9284403 w 12203753"/>
              <a:gd name="connsiteY4973" fmla="*/ 3770583 h 6858000"/>
              <a:gd name="connsiteX4974" fmla="*/ 9239147 w 12203753"/>
              <a:gd name="connsiteY4974" fmla="*/ 3770583 h 6858000"/>
              <a:gd name="connsiteX4975" fmla="*/ 9232901 w 12203753"/>
              <a:gd name="connsiteY4975" fmla="*/ 3656424 h 6858000"/>
              <a:gd name="connsiteX4976" fmla="*/ 9239147 w 12203753"/>
              <a:gd name="connsiteY4976" fmla="*/ 3542202 h 6858000"/>
              <a:gd name="connsiteX4977" fmla="*/ 8448006 w 12203753"/>
              <a:gd name="connsiteY4977" fmla="*/ 3542202 h 6858000"/>
              <a:gd name="connsiteX4978" fmla="*/ 8493262 w 12203753"/>
              <a:gd name="connsiteY4978" fmla="*/ 3542202 h 6858000"/>
              <a:gd name="connsiteX4979" fmla="*/ 8499508 w 12203753"/>
              <a:gd name="connsiteY4979" fmla="*/ 3656424 h 6858000"/>
              <a:gd name="connsiteX4980" fmla="*/ 8493262 w 12203753"/>
              <a:gd name="connsiteY4980" fmla="*/ 3770583 h 6858000"/>
              <a:gd name="connsiteX4981" fmla="*/ 8448006 w 12203753"/>
              <a:gd name="connsiteY4981" fmla="*/ 3770583 h 6858000"/>
              <a:gd name="connsiteX4982" fmla="*/ 8441760 w 12203753"/>
              <a:gd name="connsiteY4982" fmla="*/ 3656424 h 6858000"/>
              <a:gd name="connsiteX4983" fmla="*/ 8448006 w 12203753"/>
              <a:gd name="connsiteY4983" fmla="*/ 3542202 h 6858000"/>
              <a:gd name="connsiteX4984" fmla="*/ 7656865 w 12203753"/>
              <a:gd name="connsiteY4984" fmla="*/ 3542202 h 6858000"/>
              <a:gd name="connsiteX4985" fmla="*/ 7702121 w 12203753"/>
              <a:gd name="connsiteY4985" fmla="*/ 3542202 h 6858000"/>
              <a:gd name="connsiteX4986" fmla="*/ 7708431 w 12203753"/>
              <a:gd name="connsiteY4986" fmla="*/ 3656424 h 6858000"/>
              <a:gd name="connsiteX4987" fmla="*/ 7702121 w 12203753"/>
              <a:gd name="connsiteY4987" fmla="*/ 3770583 h 6858000"/>
              <a:gd name="connsiteX4988" fmla="*/ 7656865 w 12203753"/>
              <a:gd name="connsiteY4988" fmla="*/ 3770583 h 6858000"/>
              <a:gd name="connsiteX4989" fmla="*/ 7650619 w 12203753"/>
              <a:gd name="connsiteY4989" fmla="*/ 3656424 h 6858000"/>
              <a:gd name="connsiteX4990" fmla="*/ 7656865 w 12203753"/>
              <a:gd name="connsiteY4990" fmla="*/ 3542202 h 6858000"/>
              <a:gd name="connsiteX4991" fmla="*/ 6865787 w 12203753"/>
              <a:gd name="connsiteY4991" fmla="*/ 3542202 h 6858000"/>
              <a:gd name="connsiteX4992" fmla="*/ 6910979 w 12203753"/>
              <a:gd name="connsiteY4992" fmla="*/ 3542202 h 6858000"/>
              <a:gd name="connsiteX4993" fmla="*/ 6917290 w 12203753"/>
              <a:gd name="connsiteY4993" fmla="*/ 3656424 h 6858000"/>
              <a:gd name="connsiteX4994" fmla="*/ 6910979 w 12203753"/>
              <a:gd name="connsiteY4994" fmla="*/ 3770583 h 6858000"/>
              <a:gd name="connsiteX4995" fmla="*/ 6865787 w 12203753"/>
              <a:gd name="connsiteY4995" fmla="*/ 3770583 h 6858000"/>
              <a:gd name="connsiteX4996" fmla="*/ 6859477 w 12203753"/>
              <a:gd name="connsiteY4996" fmla="*/ 3656424 h 6858000"/>
              <a:gd name="connsiteX4997" fmla="*/ 6865787 w 12203753"/>
              <a:gd name="connsiteY4997" fmla="*/ 3542202 h 6858000"/>
              <a:gd name="connsiteX4998" fmla="*/ 6074648 w 12203753"/>
              <a:gd name="connsiteY4998" fmla="*/ 3542202 h 6858000"/>
              <a:gd name="connsiteX4999" fmla="*/ 6119901 w 12203753"/>
              <a:gd name="connsiteY4999" fmla="*/ 3542202 h 6858000"/>
              <a:gd name="connsiteX5000" fmla="*/ 6126212 w 12203753"/>
              <a:gd name="connsiteY5000" fmla="*/ 3656424 h 6858000"/>
              <a:gd name="connsiteX5001" fmla="*/ 6119901 w 12203753"/>
              <a:gd name="connsiteY5001" fmla="*/ 3770583 h 6858000"/>
              <a:gd name="connsiteX5002" fmla="*/ 6074648 w 12203753"/>
              <a:gd name="connsiteY5002" fmla="*/ 3770583 h 6858000"/>
              <a:gd name="connsiteX5003" fmla="*/ 6068400 w 12203753"/>
              <a:gd name="connsiteY5003" fmla="*/ 3656424 h 6858000"/>
              <a:gd name="connsiteX5004" fmla="*/ 6074648 w 12203753"/>
              <a:gd name="connsiteY5004" fmla="*/ 3542202 h 6858000"/>
              <a:gd name="connsiteX5005" fmla="*/ 5283517 w 12203753"/>
              <a:gd name="connsiteY5005" fmla="*/ 3542202 h 6858000"/>
              <a:gd name="connsiteX5006" fmla="*/ 5328774 w 12203753"/>
              <a:gd name="connsiteY5006" fmla="*/ 3542202 h 6858000"/>
              <a:gd name="connsiteX5007" fmla="*/ 5335084 w 12203753"/>
              <a:gd name="connsiteY5007" fmla="*/ 3656424 h 6858000"/>
              <a:gd name="connsiteX5008" fmla="*/ 5328774 w 12203753"/>
              <a:gd name="connsiteY5008" fmla="*/ 3770583 h 6858000"/>
              <a:gd name="connsiteX5009" fmla="*/ 5283517 w 12203753"/>
              <a:gd name="connsiteY5009" fmla="*/ 3770583 h 6858000"/>
              <a:gd name="connsiteX5010" fmla="*/ 5277271 w 12203753"/>
              <a:gd name="connsiteY5010" fmla="*/ 3656424 h 6858000"/>
              <a:gd name="connsiteX5011" fmla="*/ 5283517 w 12203753"/>
              <a:gd name="connsiteY5011" fmla="*/ 3542202 h 6858000"/>
              <a:gd name="connsiteX5012" fmla="*/ 4492377 w 12203753"/>
              <a:gd name="connsiteY5012" fmla="*/ 3542202 h 6858000"/>
              <a:gd name="connsiteX5013" fmla="*/ 4537632 w 12203753"/>
              <a:gd name="connsiteY5013" fmla="*/ 3542202 h 6858000"/>
              <a:gd name="connsiteX5014" fmla="*/ 4543944 w 12203753"/>
              <a:gd name="connsiteY5014" fmla="*/ 3656424 h 6858000"/>
              <a:gd name="connsiteX5015" fmla="*/ 4537632 w 12203753"/>
              <a:gd name="connsiteY5015" fmla="*/ 3770583 h 6858000"/>
              <a:gd name="connsiteX5016" fmla="*/ 4492377 w 12203753"/>
              <a:gd name="connsiteY5016" fmla="*/ 3770583 h 6858000"/>
              <a:gd name="connsiteX5017" fmla="*/ 4486128 w 12203753"/>
              <a:gd name="connsiteY5017" fmla="*/ 3656424 h 6858000"/>
              <a:gd name="connsiteX5018" fmla="*/ 4492377 w 12203753"/>
              <a:gd name="connsiteY5018" fmla="*/ 3542202 h 6858000"/>
              <a:gd name="connsiteX5019" fmla="*/ 3701387 w 12203753"/>
              <a:gd name="connsiteY5019" fmla="*/ 3542202 h 6858000"/>
              <a:gd name="connsiteX5020" fmla="*/ 3746642 w 12203753"/>
              <a:gd name="connsiteY5020" fmla="*/ 3542202 h 6858000"/>
              <a:gd name="connsiteX5021" fmla="*/ 3752953 w 12203753"/>
              <a:gd name="connsiteY5021" fmla="*/ 3656424 h 6858000"/>
              <a:gd name="connsiteX5022" fmla="*/ 3746642 w 12203753"/>
              <a:gd name="connsiteY5022" fmla="*/ 3770583 h 6858000"/>
              <a:gd name="connsiteX5023" fmla="*/ 3701387 w 12203753"/>
              <a:gd name="connsiteY5023" fmla="*/ 3770583 h 6858000"/>
              <a:gd name="connsiteX5024" fmla="*/ 3695075 w 12203753"/>
              <a:gd name="connsiteY5024" fmla="*/ 3656424 h 6858000"/>
              <a:gd name="connsiteX5025" fmla="*/ 3701387 w 12203753"/>
              <a:gd name="connsiteY5025" fmla="*/ 3542202 h 6858000"/>
              <a:gd name="connsiteX5026" fmla="*/ 2910259 w 12203753"/>
              <a:gd name="connsiteY5026" fmla="*/ 3542202 h 6858000"/>
              <a:gd name="connsiteX5027" fmla="*/ 2955512 w 12203753"/>
              <a:gd name="connsiteY5027" fmla="*/ 3542202 h 6858000"/>
              <a:gd name="connsiteX5028" fmla="*/ 2961822 w 12203753"/>
              <a:gd name="connsiteY5028" fmla="*/ 3656424 h 6858000"/>
              <a:gd name="connsiteX5029" fmla="*/ 2955512 w 12203753"/>
              <a:gd name="connsiteY5029" fmla="*/ 3770583 h 6858000"/>
              <a:gd name="connsiteX5030" fmla="*/ 2910259 w 12203753"/>
              <a:gd name="connsiteY5030" fmla="*/ 3770583 h 6858000"/>
              <a:gd name="connsiteX5031" fmla="*/ 2903952 w 12203753"/>
              <a:gd name="connsiteY5031" fmla="*/ 3656424 h 6858000"/>
              <a:gd name="connsiteX5032" fmla="*/ 2910259 w 12203753"/>
              <a:gd name="connsiteY5032" fmla="*/ 3542202 h 6858000"/>
              <a:gd name="connsiteX5033" fmla="*/ 2119119 w 12203753"/>
              <a:gd name="connsiteY5033" fmla="*/ 3542202 h 6858000"/>
              <a:gd name="connsiteX5034" fmla="*/ 2164366 w 12203753"/>
              <a:gd name="connsiteY5034" fmla="*/ 3542202 h 6858000"/>
              <a:gd name="connsiteX5035" fmla="*/ 2170679 w 12203753"/>
              <a:gd name="connsiteY5035" fmla="*/ 3656424 h 6858000"/>
              <a:gd name="connsiteX5036" fmla="*/ 2164366 w 12203753"/>
              <a:gd name="connsiteY5036" fmla="*/ 3770583 h 6858000"/>
              <a:gd name="connsiteX5037" fmla="*/ 2119119 w 12203753"/>
              <a:gd name="connsiteY5037" fmla="*/ 3770583 h 6858000"/>
              <a:gd name="connsiteX5038" fmla="*/ 2112868 w 12203753"/>
              <a:gd name="connsiteY5038" fmla="*/ 3656424 h 6858000"/>
              <a:gd name="connsiteX5039" fmla="*/ 2119119 w 12203753"/>
              <a:gd name="connsiteY5039" fmla="*/ 3542202 h 6858000"/>
              <a:gd name="connsiteX5040" fmla="*/ 1327990 w 12203753"/>
              <a:gd name="connsiteY5040" fmla="*/ 3542202 h 6858000"/>
              <a:gd name="connsiteX5041" fmla="*/ 1373245 w 12203753"/>
              <a:gd name="connsiteY5041" fmla="*/ 3542202 h 6858000"/>
              <a:gd name="connsiteX5042" fmla="*/ 1379556 w 12203753"/>
              <a:gd name="connsiteY5042" fmla="*/ 3656424 h 6858000"/>
              <a:gd name="connsiteX5043" fmla="*/ 1373245 w 12203753"/>
              <a:gd name="connsiteY5043" fmla="*/ 3770583 h 6858000"/>
              <a:gd name="connsiteX5044" fmla="*/ 1327990 w 12203753"/>
              <a:gd name="connsiteY5044" fmla="*/ 3770583 h 6858000"/>
              <a:gd name="connsiteX5045" fmla="*/ 1321744 w 12203753"/>
              <a:gd name="connsiteY5045" fmla="*/ 3656424 h 6858000"/>
              <a:gd name="connsiteX5046" fmla="*/ 1327990 w 12203753"/>
              <a:gd name="connsiteY5046" fmla="*/ 3542202 h 6858000"/>
              <a:gd name="connsiteX5047" fmla="*/ 536912 w 12203753"/>
              <a:gd name="connsiteY5047" fmla="*/ 3542202 h 6858000"/>
              <a:gd name="connsiteX5048" fmla="*/ 582167 w 12203753"/>
              <a:gd name="connsiteY5048" fmla="*/ 3542202 h 6858000"/>
              <a:gd name="connsiteX5049" fmla="*/ 588477 w 12203753"/>
              <a:gd name="connsiteY5049" fmla="*/ 3656424 h 6858000"/>
              <a:gd name="connsiteX5050" fmla="*/ 582167 w 12203753"/>
              <a:gd name="connsiteY5050" fmla="*/ 3770583 h 6858000"/>
              <a:gd name="connsiteX5051" fmla="*/ 536912 w 12203753"/>
              <a:gd name="connsiteY5051" fmla="*/ 3770583 h 6858000"/>
              <a:gd name="connsiteX5052" fmla="*/ 530665 w 12203753"/>
              <a:gd name="connsiteY5052" fmla="*/ 3656424 h 6858000"/>
              <a:gd name="connsiteX5053" fmla="*/ 536912 w 12203753"/>
              <a:gd name="connsiteY5053" fmla="*/ 3542202 h 6858000"/>
              <a:gd name="connsiteX5054" fmla="*/ 0 w 12203753"/>
              <a:gd name="connsiteY5054" fmla="*/ 3529352 h 6858000"/>
              <a:gd name="connsiteX5055" fmla="*/ 48559 w 12203753"/>
              <a:gd name="connsiteY5055" fmla="*/ 3559985 h 6858000"/>
              <a:gd name="connsiteX5056" fmla="*/ 76396 w 12203753"/>
              <a:gd name="connsiteY5056" fmla="*/ 3579681 h 6858000"/>
              <a:gd name="connsiteX5057" fmla="*/ 53769 w 12203753"/>
              <a:gd name="connsiteY5057" fmla="*/ 3618881 h 6858000"/>
              <a:gd name="connsiteX5058" fmla="*/ 22784 w 12203753"/>
              <a:gd name="connsiteY5058" fmla="*/ 3604635 h 6858000"/>
              <a:gd name="connsiteX5059" fmla="*/ 0 w 12203753"/>
              <a:gd name="connsiteY5059" fmla="*/ 3592638 h 6858000"/>
              <a:gd name="connsiteX5060" fmla="*/ 12203753 w 12203753"/>
              <a:gd name="connsiteY5060" fmla="*/ 3523666 h 6858000"/>
              <a:gd name="connsiteX5061" fmla="*/ 12203753 w 12203753"/>
              <a:gd name="connsiteY5061" fmla="*/ 3587898 h 6858000"/>
              <a:gd name="connsiteX5062" fmla="*/ 12171908 w 12203753"/>
              <a:gd name="connsiteY5062" fmla="*/ 3604667 h 6858000"/>
              <a:gd name="connsiteX5063" fmla="*/ 12140914 w 12203753"/>
              <a:gd name="connsiteY5063" fmla="*/ 3618944 h 6858000"/>
              <a:gd name="connsiteX5064" fmla="*/ 12118286 w 12203753"/>
              <a:gd name="connsiteY5064" fmla="*/ 3579744 h 6858000"/>
              <a:gd name="connsiteX5065" fmla="*/ 12118286 w 12203753"/>
              <a:gd name="connsiteY5065" fmla="*/ 3579681 h 6858000"/>
              <a:gd name="connsiteX5066" fmla="*/ 12146132 w 12203753"/>
              <a:gd name="connsiteY5066" fmla="*/ 3559985 h 6858000"/>
              <a:gd name="connsiteX5067" fmla="*/ 5416402 w 12203753"/>
              <a:gd name="connsiteY5067" fmla="*/ 3465545 h 6858000"/>
              <a:gd name="connsiteX5068" fmla="*/ 5424781 w 12203753"/>
              <a:gd name="connsiteY5068" fmla="*/ 3469260 h 6858000"/>
              <a:gd name="connsiteX5069" fmla="*/ 5518395 w 12203753"/>
              <a:gd name="connsiteY5069" fmla="*/ 3517152 h 6858000"/>
              <a:gd name="connsiteX5070" fmla="*/ 5614131 w 12203753"/>
              <a:gd name="connsiteY5070" fmla="*/ 3579681 h 6858000"/>
              <a:gd name="connsiteX5071" fmla="*/ 5591504 w 12203753"/>
              <a:gd name="connsiteY5071" fmla="*/ 3618881 h 6858000"/>
              <a:gd name="connsiteX5072" fmla="*/ 5489521 w 12203753"/>
              <a:gd name="connsiteY5072" fmla="*/ 3567251 h 6858000"/>
              <a:gd name="connsiteX5073" fmla="*/ 5393787 w 12203753"/>
              <a:gd name="connsiteY5073" fmla="*/ 3504722 h 6858000"/>
              <a:gd name="connsiteX5074" fmla="*/ 4625259 w 12203753"/>
              <a:gd name="connsiteY5074" fmla="*/ 3465545 h 6858000"/>
              <a:gd name="connsiteX5075" fmla="*/ 4633642 w 12203753"/>
              <a:gd name="connsiteY5075" fmla="*/ 3469260 h 6858000"/>
              <a:gd name="connsiteX5076" fmla="*/ 4727254 w 12203753"/>
              <a:gd name="connsiteY5076" fmla="*/ 3517152 h 6858000"/>
              <a:gd name="connsiteX5077" fmla="*/ 4822988 w 12203753"/>
              <a:gd name="connsiteY5077" fmla="*/ 3579681 h 6858000"/>
              <a:gd name="connsiteX5078" fmla="*/ 4800366 w 12203753"/>
              <a:gd name="connsiteY5078" fmla="*/ 3618881 h 6858000"/>
              <a:gd name="connsiteX5079" fmla="*/ 4698380 w 12203753"/>
              <a:gd name="connsiteY5079" fmla="*/ 3567251 h 6858000"/>
              <a:gd name="connsiteX5080" fmla="*/ 4602649 w 12203753"/>
              <a:gd name="connsiteY5080" fmla="*/ 3504722 h 6858000"/>
              <a:gd name="connsiteX5081" fmla="*/ 3834266 w 12203753"/>
              <a:gd name="connsiteY5081" fmla="*/ 3465545 h 6858000"/>
              <a:gd name="connsiteX5082" fmla="*/ 3842651 w 12203753"/>
              <a:gd name="connsiteY5082" fmla="*/ 3469260 h 6858000"/>
              <a:gd name="connsiteX5083" fmla="*/ 3936263 w 12203753"/>
              <a:gd name="connsiteY5083" fmla="*/ 3517152 h 6858000"/>
              <a:gd name="connsiteX5084" fmla="*/ 4031992 w 12203753"/>
              <a:gd name="connsiteY5084" fmla="*/ 3579681 h 6858000"/>
              <a:gd name="connsiteX5085" fmla="*/ 4009366 w 12203753"/>
              <a:gd name="connsiteY5085" fmla="*/ 3618881 h 6858000"/>
              <a:gd name="connsiteX5086" fmla="*/ 3907391 w 12203753"/>
              <a:gd name="connsiteY5086" fmla="*/ 3567251 h 6858000"/>
              <a:gd name="connsiteX5087" fmla="*/ 3811651 w 12203753"/>
              <a:gd name="connsiteY5087" fmla="*/ 3504722 h 6858000"/>
              <a:gd name="connsiteX5088" fmla="*/ 3043144 w 12203753"/>
              <a:gd name="connsiteY5088" fmla="*/ 3465545 h 6858000"/>
              <a:gd name="connsiteX5089" fmla="*/ 3051523 w 12203753"/>
              <a:gd name="connsiteY5089" fmla="*/ 3469260 h 6858000"/>
              <a:gd name="connsiteX5090" fmla="*/ 3145144 w 12203753"/>
              <a:gd name="connsiteY5090" fmla="*/ 3517152 h 6858000"/>
              <a:gd name="connsiteX5091" fmla="*/ 3240871 w 12203753"/>
              <a:gd name="connsiteY5091" fmla="*/ 3579681 h 6858000"/>
              <a:gd name="connsiteX5092" fmla="*/ 3218243 w 12203753"/>
              <a:gd name="connsiteY5092" fmla="*/ 3618881 h 6858000"/>
              <a:gd name="connsiteX5093" fmla="*/ 3116268 w 12203753"/>
              <a:gd name="connsiteY5093" fmla="*/ 3567251 h 6858000"/>
              <a:gd name="connsiteX5094" fmla="*/ 3020525 w 12203753"/>
              <a:gd name="connsiteY5094" fmla="*/ 3504722 h 6858000"/>
              <a:gd name="connsiteX5095" fmla="*/ 2252000 w 12203753"/>
              <a:gd name="connsiteY5095" fmla="*/ 3465545 h 6858000"/>
              <a:gd name="connsiteX5096" fmla="*/ 2260383 w 12203753"/>
              <a:gd name="connsiteY5096" fmla="*/ 3469260 h 6858000"/>
              <a:gd name="connsiteX5097" fmla="*/ 2353993 w 12203753"/>
              <a:gd name="connsiteY5097" fmla="*/ 3517152 h 6858000"/>
              <a:gd name="connsiteX5098" fmla="*/ 2449735 w 12203753"/>
              <a:gd name="connsiteY5098" fmla="*/ 3579681 h 6858000"/>
              <a:gd name="connsiteX5099" fmla="*/ 2427108 w 12203753"/>
              <a:gd name="connsiteY5099" fmla="*/ 3618881 h 6858000"/>
              <a:gd name="connsiteX5100" fmla="*/ 2325122 w 12203753"/>
              <a:gd name="connsiteY5100" fmla="*/ 3567251 h 6858000"/>
              <a:gd name="connsiteX5101" fmla="*/ 2229387 w 12203753"/>
              <a:gd name="connsiteY5101" fmla="*/ 3504722 h 6858000"/>
              <a:gd name="connsiteX5102" fmla="*/ 1460873 w 12203753"/>
              <a:gd name="connsiteY5102" fmla="*/ 3465545 h 6858000"/>
              <a:gd name="connsiteX5103" fmla="*/ 1469257 w 12203753"/>
              <a:gd name="connsiteY5103" fmla="*/ 3469260 h 6858000"/>
              <a:gd name="connsiteX5104" fmla="*/ 1562870 w 12203753"/>
              <a:gd name="connsiteY5104" fmla="*/ 3517152 h 6858000"/>
              <a:gd name="connsiteX5105" fmla="*/ 1658607 w 12203753"/>
              <a:gd name="connsiteY5105" fmla="*/ 3579681 h 6858000"/>
              <a:gd name="connsiteX5106" fmla="*/ 1635980 w 12203753"/>
              <a:gd name="connsiteY5106" fmla="*/ 3618881 h 6858000"/>
              <a:gd name="connsiteX5107" fmla="*/ 1533999 w 12203753"/>
              <a:gd name="connsiteY5107" fmla="*/ 3567251 h 6858000"/>
              <a:gd name="connsiteX5108" fmla="*/ 1438259 w 12203753"/>
              <a:gd name="connsiteY5108" fmla="*/ 3504722 h 6858000"/>
              <a:gd name="connsiteX5109" fmla="*/ 669795 w 12203753"/>
              <a:gd name="connsiteY5109" fmla="*/ 3465545 h 6858000"/>
              <a:gd name="connsiteX5110" fmla="*/ 678178 w 12203753"/>
              <a:gd name="connsiteY5110" fmla="*/ 3469260 h 6858000"/>
              <a:gd name="connsiteX5111" fmla="*/ 771792 w 12203753"/>
              <a:gd name="connsiteY5111" fmla="*/ 3517152 h 6858000"/>
              <a:gd name="connsiteX5112" fmla="*/ 867526 w 12203753"/>
              <a:gd name="connsiteY5112" fmla="*/ 3579681 h 6858000"/>
              <a:gd name="connsiteX5113" fmla="*/ 844900 w 12203753"/>
              <a:gd name="connsiteY5113" fmla="*/ 3618881 h 6858000"/>
              <a:gd name="connsiteX5114" fmla="*/ 742918 w 12203753"/>
              <a:gd name="connsiteY5114" fmla="*/ 3567251 h 6858000"/>
              <a:gd name="connsiteX5115" fmla="*/ 647181 w 12203753"/>
              <a:gd name="connsiteY5115" fmla="*/ 3504722 h 6858000"/>
              <a:gd name="connsiteX5116" fmla="*/ 11745343 w 12203753"/>
              <a:gd name="connsiteY5116" fmla="*/ 3465522 h 6858000"/>
              <a:gd name="connsiteX5117" fmla="*/ 11847390 w 12203753"/>
              <a:gd name="connsiteY5117" fmla="*/ 3517152 h 6858000"/>
              <a:gd name="connsiteX5118" fmla="*/ 11943128 w 12203753"/>
              <a:gd name="connsiteY5118" fmla="*/ 3579681 h 6858000"/>
              <a:gd name="connsiteX5119" fmla="*/ 11920501 w 12203753"/>
              <a:gd name="connsiteY5119" fmla="*/ 3618881 h 6858000"/>
              <a:gd name="connsiteX5120" fmla="*/ 11818516 w 12203753"/>
              <a:gd name="connsiteY5120" fmla="*/ 3567251 h 6858000"/>
              <a:gd name="connsiteX5121" fmla="*/ 11722715 w 12203753"/>
              <a:gd name="connsiteY5121" fmla="*/ 3504722 h 6858000"/>
              <a:gd name="connsiteX5122" fmla="*/ 11524930 w 12203753"/>
              <a:gd name="connsiteY5122" fmla="*/ 3465522 h 6858000"/>
              <a:gd name="connsiteX5123" fmla="*/ 11547558 w 12203753"/>
              <a:gd name="connsiteY5123" fmla="*/ 3504722 h 6858000"/>
              <a:gd name="connsiteX5124" fmla="*/ 11451820 w 12203753"/>
              <a:gd name="connsiteY5124" fmla="*/ 3567251 h 6858000"/>
              <a:gd name="connsiteX5125" fmla="*/ 11349836 w 12203753"/>
              <a:gd name="connsiteY5125" fmla="*/ 3618944 h 6858000"/>
              <a:gd name="connsiteX5126" fmla="*/ 11327208 w 12203753"/>
              <a:gd name="connsiteY5126" fmla="*/ 3579744 h 6858000"/>
              <a:gd name="connsiteX5127" fmla="*/ 11327208 w 12203753"/>
              <a:gd name="connsiteY5127" fmla="*/ 3579681 h 6858000"/>
              <a:gd name="connsiteX5128" fmla="*/ 11422946 w 12203753"/>
              <a:gd name="connsiteY5128" fmla="*/ 3517152 h 6858000"/>
              <a:gd name="connsiteX5129" fmla="*/ 11524930 w 12203753"/>
              <a:gd name="connsiteY5129" fmla="*/ 3465522 h 6858000"/>
              <a:gd name="connsiteX5130" fmla="*/ 10954265 w 12203753"/>
              <a:gd name="connsiteY5130" fmla="*/ 3465522 h 6858000"/>
              <a:gd name="connsiteX5131" fmla="*/ 11056249 w 12203753"/>
              <a:gd name="connsiteY5131" fmla="*/ 3517152 h 6858000"/>
              <a:gd name="connsiteX5132" fmla="*/ 11151987 w 12203753"/>
              <a:gd name="connsiteY5132" fmla="*/ 3579681 h 6858000"/>
              <a:gd name="connsiteX5133" fmla="*/ 11129360 w 12203753"/>
              <a:gd name="connsiteY5133" fmla="*/ 3618881 h 6858000"/>
              <a:gd name="connsiteX5134" fmla="*/ 11027376 w 12203753"/>
              <a:gd name="connsiteY5134" fmla="*/ 3567251 h 6858000"/>
              <a:gd name="connsiteX5135" fmla="*/ 10931638 w 12203753"/>
              <a:gd name="connsiteY5135" fmla="*/ 3504722 h 6858000"/>
              <a:gd name="connsiteX5136" fmla="*/ 10733788 w 12203753"/>
              <a:gd name="connsiteY5136" fmla="*/ 3465522 h 6858000"/>
              <a:gd name="connsiteX5137" fmla="*/ 10756416 w 12203753"/>
              <a:gd name="connsiteY5137" fmla="*/ 3504722 h 6858000"/>
              <a:gd name="connsiteX5138" fmla="*/ 10660678 w 12203753"/>
              <a:gd name="connsiteY5138" fmla="*/ 3567251 h 6858000"/>
              <a:gd name="connsiteX5139" fmla="*/ 10558694 w 12203753"/>
              <a:gd name="connsiteY5139" fmla="*/ 3618944 h 6858000"/>
              <a:gd name="connsiteX5140" fmla="*/ 10536066 w 12203753"/>
              <a:gd name="connsiteY5140" fmla="*/ 3579744 h 6858000"/>
              <a:gd name="connsiteX5141" fmla="*/ 10536066 w 12203753"/>
              <a:gd name="connsiteY5141" fmla="*/ 3579681 h 6858000"/>
              <a:gd name="connsiteX5142" fmla="*/ 10631804 w 12203753"/>
              <a:gd name="connsiteY5142" fmla="*/ 3517152 h 6858000"/>
              <a:gd name="connsiteX5143" fmla="*/ 10733788 w 12203753"/>
              <a:gd name="connsiteY5143" fmla="*/ 3465522 h 6858000"/>
              <a:gd name="connsiteX5144" fmla="*/ 10163123 w 12203753"/>
              <a:gd name="connsiteY5144" fmla="*/ 3465522 h 6858000"/>
              <a:gd name="connsiteX5145" fmla="*/ 10265107 w 12203753"/>
              <a:gd name="connsiteY5145" fmla="*/ 3517152 h 6858000"/>
              <a:gd name="connsiteX5146" fmla="*/ 10360845 w 12203753"/>
              <a:gd name="connsiteY5146" fmla="*/ 3579681 h 6858000"/>
              <a:gd name="connsiteX5147" fmla="*/ 10338218 w 12203753"/>
              <a:gd name="connsiteY5147" fmla="*/ 3618881 h 6858000"/>
              <a:gd name="connsiteX5148" fmla="*/ 10236234 w 12203753"/>
              <a:gd name="connsiteY5148" fmla="*/ 3567251 h 6858000"/>
              <a:gd name="connsiteX5149" fmla="*/ 10140496 w 12203753"/>
              <a:gd name="connsiteY5149" fmla="*/ 3504722 h 6858000"/>
              <a:gd name="connsiteX5150" fmla="*/ 9942711 w 12203753"/>
              <a:gd name="connsiteY5150" fmla="*/ 3465522 h 6858000"/>
              <a:gd name="connsiteX5151" fmla="*/ 9965275 w 12203753"/>
              <a:gd name="connsiteY5151" fmla="*/ 3504722 h 6858000"/>
              <a:gd name="connsiteX5152" fmla="*/ 9869601 w 12203753"/>
              <a:gd name="connsiteY5152" fmla="*/ 3567251 h 6858000"/>
              <a:gd name="connsiteX5153" fmla="*/ 9767553 w 12203753"/>
              <a:gd name="connsiteY5153" fmla="*/ 3618944 h 6858000"/>
              <a:gd name="connsiteX5154" fmla="*/ 9744925 w 12203753"/>
              <a:gd name="connsiteY5154" fmla="*/ 3579744 h 6858000"/>
              <a:gd name="connsiteX5155" fmla="*/ 9744925 w 12203753"/>
              <a:gd name="connsiteY5155" fmla="*/ 3579681 h 6858000"/>
              <a:gd name="connsiteX5156" fmla="*/ 9840663 w 12203753"/>
              <a:gd name="connsiteY5156" fmla="*/ 3517152 h 6858000"/>
              <a:gd name="connsiteX5157" fmla="*/ 9942711 w 12203753"/>
              <a:gd name="connsiteY5157" fmla="*/ 3465522 h 6858000"/>
              <a:gd name="connsiteX5158" fmla="*/ 9371982 w 12203753"/>
              <a:gd name="connsiteY5158" fmla="*/ 3465522 h 6858000"/>
              <a:gd name="connsiteX5159" fmla="*/ 9474030 w 12203753"/>
              <a:gd name="connsiteY5159" fmla="*/ 3517152 h 6858000"/>
              <a:gd name="connsiteX5160" fmla="*/ 9569768 w 12203753"/>
              <a:gd name="connsiteY5160" fmla="*/ 3579681 h 6858000"/>
              <a:gd name="connsiteX5161" fmla="*/ 9547140 w 12203753"/>
              <a:gd name="connsiteY5161" fmla="*/ 3618881 h 6858000"/>
              <a:gd name="connsiteX5162" fmla="*/ 9445093 w 12203753"/>
              <a:gd name="connsiteY5162" fmla="*/ 3567251 h 6858000"/>
              <a:gd name="connsiteX5163" fmla="*/ 9349355 w 12203753"/>
              <a:gd name="connsiteY5163" fmla="*/ 3504722 h 6858000"/>
              <a:gd name="connsiteX5164" fmla="*/ 9151570 w 12203753"/>
              <a:gd name="connsiteY5164" fmla="*/ 3465522 h 6858000"/>
              <a:gd name="connsiteX5165" fmla="*/ 9174198 w 12203753"/>
              <a:gd name="connsiteY5165" fmla="*/ 3504722 h 6858000"/>
              <a:gd name="connsiteX5166" fmla="*/ 9078460 w 12203753"/>
              <a:gd name="connsiteY5166" fmla="*/ 3567251 h 6858000"/>
              <a:gd name="connsiteX5167" fmla="*/ 8976412 w 12203753"/>
              <a:gd name="connsiteY5167" fmla="*/ 3618944 h 6858000"/>
              <a:gd name="connsiteX5168" fmla="*/ 8953784 w 12203753"/>
              <a:gd name="connsiteY5168" fmla="*/ 3579744 h 6858000"/>
              <a:gd name="connsiteX5169" fmla="*/ 8953784 w 12203753"/>
              <a:gd name="connsiteY5169" fmla="*/ 3579681 h 6858000"/>
              <a:gd name="connsiteX5170" fmla="*/ 9049585 w 12203753"/>
              <a:gd name="connsiteY5170" fmla="*/ 3517152 h 6858000"/>
              <a:gd name="connsiteX5171" fmla="*/ 9151570 w 12203753"/>
              <a:gd name="connsiteY5171" fmla="*/ 3465522 h 6858000"/>
              <a:gd name="connsiteX5172" fmla="*/ 8580840 w 12203753"/>
              <a:gd name="connsiteY5172" fmla="*/ 3465522 h 6858000"/>
              <a:gd name="connsiteX5173" fmla="*/ 8682888 w 12203753"/>
              <a:gd name="connsiteY5173" fmla="*/ 3517152 h 6858000"/>
              <a:gd name="connsiteX5174" fmla="*/ 8778626 w 12203753"/>
              <a:gd name="connsiteY5174" fmla="*/ 3579681 h 6858000"/>
              <a:gd name="connsiteX5175" fmla="*/ 8755998 w 12203753"/>
              <a:gd name="connsiteY5175" fmla="*/ 3618881 h 6858000"/>
              <a:gd name="connsiteX5176" fmla="*/ 8654014 w 12203753"/>
              <a:gd name="connsiteY5176" fmla="*/ 3567251 h 6858000"/>
              <a:gd name="connsiteX5177" fmla="*/ 8558213 w 12203753"/>
              <a:gd name="connsiteY5177" fmla="*/ 3504722 h 6858000"/>
              <a:gd name="connsiteX5178" fmla="*/ 8360428 w 12203753"/>
              <a:gd name="connsiteY5178" fmla="*/ 3465522 h 6858000"/>
              <a:gd name="connsiteX5179" fmla="*/ 8383056 w 12203753"/>
              <a:gd name="connsiteY5179" fmla="*/ 3504722 h 6858000"/>
              <a:gd name="connsiteX5180" fmla="*/ 8287318 w 12203753"/>
              <a:gd name="connsiteY5180" fmla="*/ 3567251 h 6858000"/>
              <a:gd name="connsiteX5181" fmla="*/ 8185270 w 12203753"/>
              <a:gd name="connsiteY5181" fmla="*/ 3618944 h 6858000"/>
              <a:gd name="connsiteX5182" fmla="*/ 8162642 w 12203753"/>
              <a:gd name="connsiteY5182" fmla="*/ 3579744 h 6858000"/>
              <a:gd name="connsiteX5183" fmla="*/ 8162642 w 12203753"/>
              <a:gd name="connsiteY5183" fmla="*/ 3579681 h 6858000"/>
              <a:gd name="connsiteX5184" fmla="*/ 8258443 w 12203753"/>
              <a:gd name="connsiteY5184" fmla="*/ 3517152 h 6858000"/>
              <a:gd name="connsiteX5185" fmla="*/ 8360428 w 12203753"/>
              <a:gd name="connsiteY5185" fmla="*/ 3465522 h 6858000"/>
              <a:gd name="connsiteX5186" fmla="*/ 7789699 w 12203753"/>
              <a:gd name="connsiteY5186" fmla="*/ 3465522 h 6858000"/>
              <a:gd name="connsiteX5187" fmla="*/ 7891747 w 12203753"/>
              <a:gd name="connsiteY5187" fmla="*/ 3517152 h 6858000"/>
              <a:gd name="connsiteX5188" fmla="*/ 7987485 w 12203753"/>
              <a:gd name="connsiteY5188" fmla="*/ 3579681 h 6858000"/>
              <a:gd name="connsiteX5189" fmla="*/ 7964857 w 12203753"/>
              <a:gd name="connsiteY5189" fmla="*/ 3618881 h 6858000"/>
              <a:gd name="connsiteX5190" fmla="*/ 7862873 w 12203753"/>
              <a:gd name="connsiteY5190" fmla="*/ 3567251 h 6858000"/>
              <a:gd name="connsiteX5191" fmla="*/ 7767072 w 12203753"/>
              <a:gd name="connsiteY5191" fmla="*/ 3504722 h 6858000"/>
              <a:gd name="connsiteX5192" fmla="*/ 7569286 w 12203753"/>
              <a:gd name="connsiteY5192" fmla="*/ 3465522 h 6858000"/>
              <a:gd name="connsiteX5193" fmla="*/ 7591913 w 12203753"/>
              <a:gd name="connsiteY5193" fmla="*/ 3504722 h 6858000"/>
              <a:gd name="connsiteX5194" fmla="*/ 7496176 w 12203753"/>
              <a:gd name="connsiteY5194" fmla="*/ 3567251 h 6858000"/>
              <a:gd name="connsiteX5195" fmla="*/ 7394128 w 12203753"/>
              <a:gd name="connsiteY5195" fmla="*/ 3618944 h 6858000"/>
              <a:gd name="connsiteX5196" fmla="*/ 7371564 w 12203753"/>
              <a:gd name="connsiteY5196" fmla="*/ 3579744 h 6858000"/>
              <a:gd name="connsiteX5197" fmla="*/ 7371564 w 12203753"/>
              <a:gd name="connsiteY5197" fmla="*/ 3579681 h 6858000"/>
              <a:gd name="connsiteX5198" fmla="*/ 7467302 w 12203753"/>
              <a:gd name="connsiteY5198" fmla="*/ 3517152 h 6858000"/>
              <a:gd name="connsiteX5199" fmla="*/ 7569286 w 12203753"/>
              <a:gd name="connsiteY5199" fmla="*/ 3465522 h 6858000"/>
              <a:gd name="connsiteX5200" fmla="*/ 6998558 w 12203753"/>
              <a:gd name="connsiteY5200" fmla="*/ 3465522 h 6858000"/>
              <a:gd name="connsiteX5201" fmla="*/ 7100606 w 12203753"/>
              <a:gd name="connsiteY5201" fmla="*/ 3517152 h 6858000"/>
              <a:gd name="connsiteX5202" fmla="*/ 7196344 w 12203753"/>
              <a:gd name="connsiteY5202" fmla="*/ 3579681 h 6858000"/>
              <a:gd name="connsiteX5203" fmla="*/ 7173716 w 12203753"/>
              <a:gd name="connsiteY5203" fmla="*/ 3618881 h 6858000"/>
              <a:gd name="connsiteX5204" fmla="*/ 7071731 w 12203753"/>
              <a:gd name="connsiteY5204" fmla="*/ 3567251 h 6858000"/>
              <a:gd name="connsiteX5205" fmla="*/ 6975995 w 12203753"/>
              <a:gd name="connsiteY5205" fmla="*/ 3504722 h 6858000"/>
              <a:gd name="connsiteX5206" fmla="*/ 6778210 w 12203753"/>
              <a:gd name="connsiteY5206" fmla="*/ 3465522 h 6858000"/>
              <a:gd name="connsiteX5207" fmla="*/ 6800772 w 12203753"/>
              <a:gd name="connsiteY5207" fmla="*/ 3504722 h 6858000"/>
              <a:gd name="connsiteX5208" fmla="*/ 6705100 w 12203753"/>
              <a:gd name="connsiteY5208" fmla="*/ 3567251 h 6858000"/>
              <a:gd name="connsiteX5209" fmla="*/ 6603052 w 12203753"/>
              <a:gd name="connsiteY5209" fmla="*/ 3618944 h 6858000"/>
              <a:gd name="connsiteX5210" fmla="*/ 6580424 w 12203753"/>
              <a:gd name="connsiteY5210" fmla="*/ 3579744 h 6858000"/>
              <a:gd name="connsiteX5211" fmla="*/ 6580424 w 12203753"/>
              <a:gd name="connsiteY5211" fmla="*/ 3579681 h 6858000"/>
              <a:gd name="connsiteX5212" fmla="*/ 6676161 w 12203753"/>
              <a:gd name="connsiteY5212" fmla="*/ 3517152 h 6858000"/>
              <a:gd name="connsiteX5213" fmla="*/ 6778210 w 12203753"/>
              <a:gd name="connsiteY5213" fmla="*/ 3465522 h 6858000"/>
              <a:gd name="connsiteX5214" fmla="*/ 6207480 w 12203753"/>
              <a:gd name="connsiteY5214" fmla="*/ 3465522 h 6858000"/>
              <a:gd name="connsiteX5215" fmla="*/ 6309528 w 12203753"/>
              <a:gd name="connsiteY5215" fmla="*/ 3517152 h 6858000"/>
              <a:gd name="connsiteX5216" fmla="*/ 6405201 w 12203753"/>
              <a:gd name="connsiteY5216" fmla="*/ 3579681 h 6858000"/>
              <a:gd name="connsiteX5217" fmla="*/ 6382638 w 12203753"/>
              <a:gd name="connsiteY5217" fmla="*/ 3618881 h 6858000"/>
              <a:gd name="connsiteX5218" fmla="*/ 6280590 w 12203753"/>
              <a:gd name="connsiteY5218" fmla="*/ 3567251 h 6858000"/>
              <a:gd name="connsiteX5219" fmla="*/ 6184852 w 12203753"/>
              <a:gd name="connsiteY5219" fmla="*/ 3504722 h 6858000"/>
              <a:gd name="connsiteX5220" fmla="*/ 5987007 w 12203753"/>
              <a:gd name="connsiteY5220" fmla="*/ 3465522 h 6858000"/>
              <a:gd name="connsiteX5221" fmla="*/ 6009633 w 12203753"/>
              <a:gd name="connsiteY5221" fmla="*/ 3504722 h 6858000"/>
              <a:gd name="connsiteX5222" fmla="*/ 5913898 w 12203753"/>
              <a:gd name="connsiteY5222" fmla="*/ 3567251 h 6858000"/>
              <a:gd name="connsiteX5223" fmla="*/ 5811850 w 12203753"/>
              <a:gd name="connsiteY5223" fmla="*/ 3618944 h 6858000"/>
              <a:gd name="connsiteX5224" fmla="*/ 5789224 w 12203753"/>
              <a:gd name="connsiteY5224" fmla="*/ 3579744 h 6858000"/>
              <a:gd name="connsiteX5225" fmla="*/ 5789287 w 12203753"/>
              <a:gd name="connsiteY5225" fmla="*/ 3579681 h 6858000"/>
              <a:gd name="connsiteX5226" fmla="*/ 5885024 w 12203753"/>
              <a:gd name="connsiteY5226" fmla="*/ 3517152 h 6858000"/>
              <a:gd name="connsiteX5227" fmla="*/ 5987007 w 12203753"/>
              <a:gd name="connsiteY5227" fmla="*/ 3465522 h 6858000"/>
              <a:gd name="connsiteX5228" fmla="*/ 5416352 w 12203753"/>
              <a:gd name="connsiteY5228" fmla="*/ 3465522 h 6858000"/>
              <a:gd name="connsiteX5229" fmla="*/ 5416414 w 12203753"/>
              <a:gd name="connsiteY5229" fmla="*/ 3465522 h 6858000"/>
              <a:gd name="connsiteX5230" fmla="*/ 5416402 w 12203753"/>
              <a:gd name="connsiteY5230" fmla="*/ 3465545 h 6858000"/>
              <a:gd name="connsiteX5231" fmla="*/ 5195941 w 12203753"/>
              <a:gd name="connsiteY5231" fmla="*/ 3465522 h 6858000"/>
              <a:gd name="connsiteX5232" fmla="*/ 5218566 w 12203753"/>
              <a:gd name="connsiteY5232" fmla="*/ 3504722 h 6858000"/>
              <a:gd name="connsiteX5233" fmla="*/ 5122827 w 12203753"/>
              <a:gd name="connsiteY5233" fmla="*/ 3567251 h 6858000"/>
              <a:gd name="connsiteX5234" fmla="*/ 5020783 w 12203753"/>
              <a:gd name="connsiteY5234" fmla="*/ 3618944 h 6858000"/>
              <a:gd name="connsiteX5235" fmla="*/ 4998155 w 12203753"/>
              <a:gd name="connsiteY5235" fmla="*/ 3579744 h 6858000"/>
              <a:gd name="connsiteX5236" fmla="*/ 4998215 w 12203753"/>
              <a:gd name="connsiteY5236" fmla="*/ 3579681 h 6858000"/>
              <a:gd name="connsiteX5237" fmla="*/ 5093953 w 12203753"/>
              <a:gd name="connsiteY5237" fmla="*/ 3517152 h 6858000"/>
              <a:gd name="connsiteX5238" fmla="*/ 5195941 w 12203753"/>
              <a:gd name="connsiteY5238" fmla="*/ 3465522 h 6858000"/>
              <a:gd name="connsiteX5239" fmla="*/ 4625211 w 12203753"/>
              <a:gd name="connsiteY5239" fmla="*/ 3465522 h 6858000"/>
              <a:gd name="connsiteX5240" fmla="*/ 4625271 w 12203753"/>
              <a:gd name="connsiteY5240" fmla="*/ 3465522 h 6858000"/>
              <a:gd name="connsiteX5241" fmla="*/ 4625259 w 12203753"/>
              <a:gd name="connsiteY5241" fmla="*/ 3465545 h 6858000"/>
              <a:gd name="connsiteX5242" fmla="*/ 4404792 w 12203753"/>
              <a:gd name="connsiteY5242" fmla="*/ 3465522 h 6858000"/>
              <a:gd name="connsiteX5243" fmla="*/ 4427424 w 12203753"/>
              <a:gd name="connsiteY5243" fmla="*/ 3504722 h 6858000"/>
              <a:gd name="connsiteX5244" fmla="*/ 4331686 w 12203753"/>
              <a:gd name="connsiteY5244" fmla="*/ 3567251 h 6858000"/>
              <a:gd name="connsiteX5245" fmla="*/ 4229635 w 12203753"/>
              <a:gd name="connsiteY5245" fmla="*/ 3618944 h 6858000"/>
              <a:gd name="connsiteX5246" fmla="*/ 4207009 w 12203753"/>
              <a:gd name="connsiteY5246" fmla="*/ 3579744 h 6858000"/>
              <a:gd name="connsiteX5247" fmla="*/ 4207074 w 12203753"/>
              <a:gd name="connsiteY5247" fmla="*/ 3579681 h 6858000"/>
              <a:gd name="connsiteX5248" fmla="*/ 4302809 w 12203753"/>
              <a:gd name="connsiteY5248" fmla="*/ 3517152 h 6858000"/>
              <a:gd name="connsiteX5249" fmla="*/ 4404792 w 12203753"/>
              <a:gd name="connsiteY5249" fmla="*/ 3465522 h 6858000"/>
              <a:gd name="connsiteX5250" fmla="*/ 3834218 w 12203753"/>
              <a:gd name="connsiteY5250" fmla="*/ 3465522 h 6858000"/>
              <a:gd name="connsiteX5251" fmla="*/ 3834279 w 12203753"/>
              <a:gd name="connsiteY5251" fmla="*/ 3465522 h 6858000"/>
              <a:gd name="connsiteX5252" fmla="*/ 3834266 w 12203753"/>
              <a:gd name="connsiteY5252" fmla="*/ 3465545 h 6858000"/>
              <a:gd name="connsiteX5253" fmla="*/ 3613742 w 12203753"/>
              <a:gd name="connsiteY5253" fmla="*/ 3465522 h 6858000"/>
              <a:gd name="connsiteX5254" fmla="*/ 3636372 w 12203753"/>
              <a:gd name="connsiteY5254" fmla="*/ 3504722 h 6858000"/>
              <a:gd name="connsiteX5255" fmla="*/ 3540639 w 12203753"/>
              <a:gd name="connsiteY5255" fmla="*/ 3567251 h 6858000"/>
              <a:gd name="connsiteX5256" fmla="*/ 3438588 w 12203753"/>
              <a:gd name="connsiteY5256" fmla="*/ 3618944 h 6858000"/>
              <a:gd name="connsiteX5257" fmla="*/ 3415959 w 12203753"/>
              <a:gd name="connsiteY5257" fmla="*/ 3579744 h 6858000"/>
              <a:gd name="connsiteX5258" fmla="*/ 3416027 w 12203753"/>
              <a:gd name="connsiteY5258" fmla="*/ 3579681 h 6858000"/>
              <a:gd name="connsiteX5259" fmla="*/ 3511767 w 12203753"/>
              <a:gd name="connsiteY5259" fmla="*/ 3517152 h 6858000"/>
              <a:gd name="connsiteX5260" fmla="*/ 3613742 w 12203753"/>
              <a:gd name="connsiteY5260" fmla="*/ 3465522 h 6858000"/>
              <a:gd name="connsiteX5261" fmla="*/ 3043094 w 12203753"/>
              <a:gd name="connsiteY5261" fmla="*/ 3465522 h 6858000"/>
              <a:gd name="connsiteX5262" fmla="*/ 3043156 w 12203753"/>
              <a:gd name="connsiteY5262" fmla="*/ 3465522 h 6858000"/>
              <a:gd name="connsiteX5263" fmla="*/ 3043144 w 12203753"/>
              <a:gd name="connsiteY5263" fmla="*/ 3465545 h 6858000"/>
              <a:gd name="connsiteX5264" fmla="*/ 2822615 w 12203753"/>
              <a:gd name="connsiteY5264" fmla="*/ 3465522 h 6858000"/>
              <a:gd name="connsiteX5265" fmla="*/ 2845242 w 12203753"/>
              <a:gd name="connsiteY5265" fmla="*/ 3504722 h 6858000"/>
              <a:gd name="connsiteX5266" fmla="*/ 2749503 w 12203753"/>
              <a:gd name="connsiteY5266" fmla="*/ 3567251 h 6858000"/>
              <a:gd name="connsiteX5267" fmla="*/ 2647458 w 12203753"/>
              <a:gd name="connsiteY5267" fmla="*/ 3618944 h 6858000"/>
              <a:gd name="connsiteX5268" fmla="*/ 2624830 w 12203753"/>
              <a:gd name="connsiteY5268" fmla="*/ 3579744 h 6858000"/>
              <a:gd name="connsiteX5269" fmla="*/ 2624892 w 12203753"/>
              <a:gd name="connsiteY5269" fmla="*/ 3579681 h 6858000"/>
              <a:gd name="connsiteX5270" fmla="*/ 2720633 w 12203753"/>
              <a:gd name="connsiteY5270" fmla="*/ 3517152 h 6858000"/>
              <a:gd name="connsiteX5271" fmla="*/ 2822615 w 12203753"/>
              <a:gd name="connsiteY5271" fmla="*/ 3465522 h 6858000"/>
              <a:gd name="connsiteX5272" fmla="*/ 2251951 w 12203753"/>
              <a:gd name="connsiteY5272" fmla="*/ 3465522 h 6858000"/>
              <a:gd name="connsiteX5273" fmla="*/ 2252012 w 12203753"/>
              <a:gd name="connsiteY5273" fmla="*/ 3465522 h 6858000"/>
              <a:gd name="connsiteX5274" fmla="*/ 2252000 w 12203753"/>
              <a:gd name="connsiteY5274" fmla="*/ 3465545 h 6858000"/>
              <a:gd name="connsiteX5275" fmla="*/ 2031482 w 12203753"/>
              <a:gd name="connsiteY5275" fmla="*/ 3465522 h 6858000"/>
              <a:gd name="connsiteX5276" fmla="*/ 2054113 w 12203753"/>
              <a:gd name="connsiteY5276" fmla="*/ 3504722 h 6858000"/>
              <a:gd name="connsiteX5277" fmla="*/ 1958376 w 12203753"/>
              <a:gd name="connsiteY5277" fmla="*/ 3567251 h 6858000"/>
              <a:gd name="connsiteX5278" fmla="*/ 1856328 w 12203753"/>
              <a:gd name="connsiteY5278" fmla="*/ 3618944 h 6858000"/>
              <a:gd name="connsiteX5279" fmla="*/ 1833699 w 12203753"/>
              <a:gd name="connsiteY5279" fmla="*/ 3579744 h 6858000"/>
              <a:gd name="connsiteX5280" fmla="*/ 1833765 w 12203753"/>
              <a:gd name="connsiteY5280" fmla="*/ 3579681 h 6858000"/>
              <a:gd name="connsiteX5281" fmla="*/ 1929500 w 12203753"/>
              <a:gd name="connsiteY5281" fmla="*/ 3517152 h 6858000"/>
              <a:gd name="connsiteX5282" fmla="*/ 2031482 w 12203753"/>
              <a:gd name="connsiteY5282" fmla="*/ 3465522 h 6858000"/>
              <a:gd name="connsiteX5283" fmla="*/ 1460821 w 12203753"/>
              <a:gd name="connsiteY5283" fmla="*/ 3465522 h 6858000"/>
              <a:gd name="connsiteX5284" fmla="*/ 1460890 w 12203753"/>
              <a:gd name="connsiteY5284" fmla="*/ 3465522 h 6858000"/>
              <a:gd name="connsiteX5285" fmla="*/ 1460873 w 12203753"/>
              <a:gd name="connsiteY5285" fmla="*/ 3465545 h 6858000"/>
              <a:gd name="connsiteX5286" fmla="*/ 1240411 w 12203753"/>
              <a:gd name="connsiteY5286" fmla="*/ 3465522 h 6858000"/>
              <a:gd name="connsiteX5287" fmla="*/ 1263039 w 12203753"/>
              <a:gd name="connsiteY5287" fmla="*/ 3504722 h 6858000"/>
              <a:gd name="connsiteX5288" fmla="*/ 1167301 w 12203753"/>
              <a:gd name="connsiteY5288" fmla="*/ 3567251 h 6858000"/>
              <a:gd name="connsiteX5289" fmla="*/ 1065253 w 12203753"/>
              <a:gd name="connsiteY5289" fmla="*/ 3618944 h 6858000"/>
              <a:gd name="connsiteX5290" fmla="*/ 1042617 w 12203753"/>
              <a:gd name="connsiteY5290" fmla="*/ 3579744 h 6858000"/>
              <a:gd name="connsiteX5291" fmla="*/ 1042681 w 12203753"/>
              <a:gd name="connsiteY5291" fmla="*/ 3579681 h 6858000"/>
              <a:gd name="connsiteX5292" fmla="*/ 1138424 w 12203753"/>
              <a:gd name="connsiteY5292" fmla="*/ 3517152 h 6858000"/>
              <a:gd name="connsiteX5293" fmla="*/ 1240411 w 12203753"/>
              <a:gd name="connsiteY5293" fmla="*/ 3465522 h 6858000"/>
              <a:gd name="connsiteX5294" fmla="*/ 669744 w 12203753"/>
              <a:gd name="connsiteY5294" fmla="*/ 3465522 h 6858000"/>
              <a:gd name="connsiteX5295" fmla="*/ 669808 w 12203753"/>
              <a:gd name="connsiteY5295" fmla="*/ 3465522 h 6858000"/>
              <a:gd name="connsiteX5296" fmla="*/ 669795 w 12203753"/>
              <a:gd name="connsiteY5296" fmla="*/ 3465545 h 6858000"/>
              <a:gd name="connsiteX5297" fmla="*/ 449268 w 12203753"/>
              <a:gd name="connsiteY5297" fmla="*/ 3465522 h 6858000"/>
              <a:gd name="connsiteX5298" fmla="*/ 471896 w 12203753"/>
              <a:gd name="connsiteY5298" fmla="*/ 3504722 h 6858000"/>
              <a:gd name="connsiteX5299" fmla="*/ 376162 w 12203753"/>
              <a:gd name="connsiteY5299" fmla="*/ 3567251 h 6858000"/>
              <a:gd name="connsiteX5300" fmla="*/ 274116 w 12203753"/>
              <a:gd name="connsiteY5300" fmla="*/ 3618944 h 6858000"/>
              <a:gd name="connsiteX5301" fmla="*/ 251487 w 12203753"/>
              <a:gd name="connsiteY5301" fmla="*/ 3579744 h 6858000"/>
              <a:gd name="connsiteX5302" fmla="*/ 251551 w 12203753"/>
              <a:gd name="connsiteY5302" fmla="*/ 3579681 h 6858000"/>
              <a:gd name="connsiteX5303" fmla="*/ 347288 w 12203753"/>
              <a:gd name="connsiteY5303" fmla="*/ 3517152 h 6858000"/>
              <a:gd name="connsiteX5304" fmla="*/ 449268 w 12203753"/>
              <a:gd name="connsiteY5304" fmla="*/ 3465522 h 6858000"/>
              <a:gd name="connsiteX5305" fmla="*/ 932415 w 12203753"/>
              <a:gd name="connsiteY5305" fmla="*/ 3313920 h 6858000"/>
              <a:gd name="connsiteX5306" fmla="*/ 977669 w 12203753"/>
              <a:gd name="connsiteY5306" fmla="*/ 3313920 h 6858000"/>
              <a:gd name="connsiteX5307" fmla="*/ 983979 w 12203753"/>
              <a:gd name="connsiteY5307" fmla="*/ 3428043 h 6858000"/>
              <a:gd name="connsiteX5308" fmla="*/ 977669 w 12203753"/>
              <a:gd name="connsiteY5308" fmla="*/ 3542202 h 6858000"/>
              <a:gd name="connsiteX5309" fmla="*/ 932415 w 12203753"/>
              <a:gd name="connsiteY5309" fmla="*/ 3542202 h 6858000"/>
              <a:gd name="connsiteX5310" fmla="*/ 926168 w 12203753"/>
              <a:gd name="connsiteY5310" fmla="*/ 3428043 h 6858000"/>
              <a:gd name="connsiteX5311" fmla="*/ 932415 w 12203753"/>
              <a:gd name="connsiteY5311" fmla="*/ 3313920 h 6858000"/>
              <a:gd name="connsiteX5312" fmla="*/ 141346 w 12203753"/>
              <a:gd name="connsiteY5312" fmla="*/ 3313920 h 6858000"/>
              <a:gd name="connsiteX5313" fmla="*/ 186600 w 12203753"/>
              <a:gd name="connsiteY5313" fmla="*/ 3313920 h 6858000"/>
              <a:gd name="connsiteX5314" fmla="*/ 192910 w 12203753"/>
              <a:gd name="connsiteY5314" fmla="*/ 3428043 h 6858000"/>
              <a:gd name="connsiteX5315" fmla="*/ 186600 w 12203753"/>
              <a:gd name="connsiteY5315" fmla="*/ 3542202 h 6858000"/>
              <a:gd name="connsiteX5316" fmla="*/ 141346 w 12203753"/>
              <a:gd name="connsiteY5316" fmla="*/ 3542202 h 6858000"/>
              <a:gd name="connsiteX5317" fmla="*/ 135099 w 12203753"/>
              <a:gd name="connsiteY5317" fmla="*/ 3428043 h 6858000"/>
              <a:gd name="connsiteX5318" fmla="*/ 141346 w 12203753"/>
              <a:gd name="connsiteY5318" fmla="*/ 3313920 h 6858000"/>
              <a:gd name="connsiteX5319" fmla="*/ 1723556 w 12203753"/>
              <a:gd name="connsiteY5319" fmla="*/ 3313908 h 6858000"/>
              <a:gd name="connsiteX5320" fmla="*/ 1768814 w 12203753"/>
              <a:gd name="connsiteY5320" fmla="*/ 3313908 h 6858000"/>
              <a:gd name="connsiteX5321" fmla="*/ 1775125 w 12203753"/>
              <a:gd name="connsiteY5321" fmla="*/ 3428043 h 6858000"/>
              <a:gd name="connsiteX5322" fmla="*/ 1768814 w 12203753"/>
              <a:gd name="connsiteY5322" fmla="*/ 3542202 h 6858000"/>
              <a:gd name="connsiteX5323" fmla="*/ 1723556 w 12203753"/>
              <a:gd name="connsiteY5323" fmla="*/ 3542202 h 6858000"/>
              <a:gd name="connsiteX5324" fmla="*/ 1717247 w 12203753"/>
              <a:gd name="connsiteY5324" fmla="*/ 3428043 h 6858000"/>
              <a:gd name="connsiteX5325" fmla="*/ 1723556 w 12203753"/>
              <a:gd name="connsiteY5325" fmla="*/ 3313908 h 6858000"/>
              <a:gd name="connsiteX5326" fmla="*/ 2514689 w 12203753"/>
              <a:gd name="connsiteY5326" fmla="*/ 3313902 h 6858000"/>
              <a:gd name="connsiteX5327" fmla="*/ 2559944 w 12203753"/>
              <a:gd name="connsiteY5327" fmla="*/ 3313902 h 6858000"/>
              <a:gd name="connsiteX5328" fmla="*/ 2566255 w 12203753"/>
              <a:gd name="connsiteY5328" fmla="*/ 3428043 h 6858000"/>
              <a:gd name="connsiteX5329" fmla="*/ 2559944 w 12203753"/>
              <a:gd name="connsiteY5329" fmla="*/ 3542202 h 6858000"/>
              <a:gd name="connsiteX5330" fmla="*/ 2514689 w 12203753"/>
              <a:gd name="connsiteY5330" fmla="*/ 3542202 h 6858000"/>
              <a:gd name="connsiteX5331" fmla="*/ 2508444 w 12203753"/>
              <a:gd name="connsiteY5331" fmla="*/ 3428043 h 6858000"/>
              <a:gd name="connsiteX5332" fmla="*/ 2514689 w 12203753"/>
              <a:gd name="connsiteY5332" fmla="*/ 3313902 h 6858000"/>
              <a:gd name="connsiteX5333" fmla="*/ 3305820 w 12203753"/>
              <a:gd name="connsiteY5333" fmla="*/ 3313896 h 6858000"/>
              <a:gd name="connsiteX5334" fmla="*/ 3351078 w 12203753"/>
              <a:gd name="connsiteY5334" fmla="*/ 3313896 h 6858000"/>
              <a:gd name="connsiteX5335" fmla="*/ 3357385 w 12203753"/>
              <a:gd name="connsiteY5335" fmla="*/ 3428043 h 6858000"/>
              <a:gd name="connsiteX5336" fmla="*/ 3351078 w 12203753"/>
              <a:gd name="connsiteY5336" fmla="*/ 3542202 h 6858000"/>
              <a:gd name="connsiteX5337" fmla="*/ 3305820 w 12203753"/>
              <a:gd name="connsiteY5337" fmla="*/ 3542202 h 6858000"/>
              <a:gd name="connsiteX5338" fmla="*/ 3299575 w 12203753"/>
              <a:gd name="connsiteY5338" fmla="*/ 3428043 h 6858000"/>
              <a:gd name="connsiteX5339" fmla="*/ 3305820 w 12203753"/>
              <a:gd name="connsiteY5339" fmla="*/ 3313896 h 6858000"/>
              <a:gd name="connsiteX5340" fmla="*/ 4096880 w 12203753"/>
              <a:gd name="connsiteY5340" fmla="*/ 3313890 h 6858000"/>
              <a:gd name="connsiteX5341" fmla="*/ 4142136 w 12203753"/>
              <a:gd name="connsiteY5341" fmla="*/ 3313890 h 6858000"/>
              <a:gd name="connsiteX5342" fmla="*/ 4148446 w 12203753"/>
              <a:gd name="connsiteY5342" fmla="*/ 3428043 h 6858000"/>
              <a:gd name="connsiteX5343" fmla="*/ 4142136 w 12203753"/>
              <a:gd name="connsiteY5343" fmla="*/ 3542202 h 6858000"/>
              <a:gd name="connsiteX5344" fmla="*/ 4096880 w 12203753"/>
              <a:gd name="connsiteY5344" fmla="*/ 3542202 h 6858000"/>
              <a:gd name="connsiteX5345" fmla="*/ 4090633 w 12203753"/>
              <a:gd name="connsiteY5345" fmla="*/ 3428043 h 6858000"/>
              <a:gd name="connsiteX5346" fmla="*/ 4096880 w 12203753"/>
              <a:gd name="connsiteY5346" fmla="*/ 3313890 h 6858000"/>
              <a:gd name="connsiteX5347" fmla="*/ 4887944 w 12203753"/>
              <a:gd name="connsiteY5347" fmla="*/ 3313884 h 6858000"/>
              <a:gd name="connsiteX5348" fmla="*/ 4933198 w 12203753"/>
              <a:gd name="connsiteY5348" fmla="*/ 3313884 h 6858000"/>
              <a:gd name="connsiteX5349" fmla="*/ 4939507 w 12203753"/>
              <a:gd name="connsiteY5349" fmla="*/ 3428043 h 6858000"/>
              <a:gd name="connsiteX5350" fmla="*/ 4933198 w 12203753"/>
              <a:gd name="connsiteY5350" fmla="*/ 3542202 h 6858000"/>
              <a:gd name="connsiteX5351" fmla="*/ 4887944 w 12203753"/>
              <a:gd name="connsiteY5351" fmla="*/ 3542202 h 6858000"/>
              <a:gd name="connsiteX5352" fmla="*/ 4881696 w 12203753"/>
              <a:gd name="connsiteY5352" fmla="*/ 3428043 h 6858000"/>
              <a:gd name="connsiteX5353" fmla="*/ 4887944 w 12203753"/>
              <a:gd name="connsiteY5353" fmla="*/ 3313884 h 6858000"/>
              <a:gd name="connsiteX5354" fmla="*/ 5679084 w 12203753"/>
              <a:gd name="connsiteY5354" fmla="*/ 3313878 h 6858000"/>
              <a:gd name="connsiteX5355" fmla="*/ 5724338 w 12203753"/>
              <a:gd name="connsiteY5355" fmla="*/ 3313878 h 6858000"/>
              <a:gd name="connsiteX5356" fmla="*/ 5730645 w 12203753"/>
              <a:gd name="connsiteY5356" fmla="*/ 3428043 h 6858000"/>
              <a:gd name="connsiteX5357" fmla="*/ 5724338 w 12203753"/>
              <a:gd name="connsiteY5357" fmla="*/ 3542202 h 6858000"/>
              <a:gd name="connsiteX5358" fmla="*/ 5679084 w 12203753"/>
              <a:gd name="connsiteY5358" fmla="*/ 3542202 h 6858000"/>
              <a:gd name="connsiteX5359" fmla="*/ 5672769 w 12203753"/>
              <a:gd name="connsiteY5359" fmla="*/ 3428043 h 6858000"/>
              <a:gd name="connsiteX5360" fmla="*/ 5679084 w 12203753"/>
              <a:gd name="connsiteY5360" fmla="*/ 3313878 h 6858000"/>
              <a:gd name="connsiteX5361" fmla="*/ 6470217 w 12203753"/>
              <a:gd name="connsiteY5361" fmla="*/ 3313870 h 6858000"/>
              <a:gd name="connsiteX5362" fmla="*/ 6515408 w 12203753"/>
              <a:gd name="connsiteY5362" fmla="*/ 3313870 h 6858000"/>
              <a:gd name="connsiteX5363" fmla="*/ 6521719 w 12203753"/>
              <a:gd name="connsiteY5363" fmla="*/ 3428043 h 6858000"/>
              <a:gd name="connsiteX5364" fmla="*/ 6515408 w 12203753"/>
              <a:gd name="connsiteY5364" fmla="*/ 3542202 h 6858000"/>
              <a:gd name="connsiteX5365" fmla="*/ 6470217 w 12203753"/>
              <a:gd name="connsiteY5365" fmla="*/ 3542202 h 6858000"/>
              <a:gd name="connsiteX5366" fmla="*/ 6463906 w 12203753"/>
              <a:gd name="connsiteY5366" fmla="*/ 3428043 h 6858000"/>
              <a:gd name="connsiteX5367" fmla="*/ 6470217 w 12203753"/>
              <a:gd name="connsiteY5367" fmla="*/ 3313870 h 6858000"/>
              <a:gd name="connsiteX5368" fmla="*/ 7261293 w 12203753"/>
              <a:gd name="connsiteY5368" fmla="*/ 3313866 h 6858000"/>
              <a:gd name="connsiteX5369" fmla="*/ 7306549 w 12203753"/>
              <a:gd name="connsiteY5369" fmla="*/ 3313866 h 6858000"/>
              <a:gd name="connsiteX5370" fmla="*/ 7312860 w 12203753"/>
              <a:gd name="connsiteY5370" fmla="*/ 3428043 h 6858000"/>
              <a:gd name="connsiteX5371" fmla="*/ 7306549 w 12203753"/>
              <a:gd name="connsiteY5371" fmla="*/ 3542202 h 6858000"/>
              <a:gd name="connsiteX5372" fmla="*/ 7261293 w 12203753"/>
              <a:gd name="connsiteY5372" fmla="*/ 3542202 h 6858000"/>
              <a:gd name="connsiteX5373" fmla="*/ 7255047 w 12203753"/>
              <a:gd name="connsiteY5373" fmla="*/ 3428043 h 6858000"/>
              <a:gd name="connsiteX5374" fmla="*/ 7261293 w 12203753"/>
              <a:gd name="connsiteY5374" fmla="*/ 3313866 h 6858000"/>
              <a:gd name="connsiteX5375" fmla="*/ 8052435 w 12203753"/>
              <a:gd name="connsiteY5375" fmla="*/ 3313860 h 6858000"/>
              <a:gd name="connsiteX5376" fmla="*/ 8097691 w 12203753"/>
              <a:gd name="connsiteY5376" fmla="*/ 3313860 h 6858000"/>
              <a:gd name="connsiteX5377" fmla="*/ 8103938 w 12203753"/>
              <a:gd name="connsiteY5377" fmla="*/ 3428043 h 6858000"/>
              <a:gd name="connsiteX5378" fmla="*/ 8097691 w 12203753"/>
              <a:gd name="connsiteY5378" fmla="*/ 3542202 h 6858000"/>
              <a:gd name="connsiteX5379" fmla="*/ 8052435 w 12203753"/>
              <a:gd name="connsiteY5379" fmla="*/ 3542202 h 6858000"/>
              <a:gd name="connsiteX5380" fmla="*/ 8046189 w 12203753"/>
              <a:gd name="connsiteY5380" fmla="*/ 3428043 h 6858000"/>
              <a:gd name="connsiteX5381" fmla="*/ 8052435 w 12203753"/>
              <a:gd name="connsiteY5381" fmla="*/ 3313860 h 6858000"/>
              <a:gd name="connsiteX5382" fmla="*/ 8843577 w 12203753"/>
              <a:gd name="connsiteY5382" fmla="*/ 3313852 h 6858000"/>
              <a:gd name="connsiteX5383" fmla="*/ 8888832 w 12203753"/>
              <a:gd name="connsiteY5383" fmla="*/ 3313852 h 6858000"/>
              <a:gd name="connsiteX5384" fmla="*/ 8895079 w 12203753"/>
              <a:gd name="connsiteY5384" fmla="*/ 3428043 h 6858000"/>
              <a:gd name="connsiteX5385" fmla="*/ 8888832 w 12203753"/>
              <a:gd name="connsiteY5385" fmla="*/ 3542202 h 6858000"/>
              <a:gd name="connsiteX5386" fmla="*/ 8843577 w 12203753"/>
              <a:gd name="connsiteY5386" fmla="*/ 3542202 h 6858000"/>
              <a:gd name="connsiteX5387" fmla="*/ 8837330 w 12203753"/>
              <a:gd name="connsiteY5387" fmla="*/ 3428043 h 6858000"/>
              <a:gd name="connsiteX5388" fmla="*/ 8843577 w 12203753"/>
              <a:gd name="connsiteY5388" fmla="*/ 3313852 h 6858000"/>
              <a:gd name="connsiteX5389" fmla="*/ 9634719 w 12203753"/>
              <a:gd name="connsiteY5389" fmla="*/ 3313846 h 6858000"/>
              <a:gd name="connsiteX5390" fmla="*/ 9679910 w 12203753"/>
              <a:gd name="connsiteY5390" fmla="*/ 3313846 h 6858000"/>
              <a:gd name="connsiteX5391" fmla="*/ 9686221 w 12203753"/>
              <a:gd name="connsiteY5391" fmla="*/ 3428043 h 6858000"/>
              <a:gd name="connsiteX5392" fmla="*/ 9679910 w 12203753"/>
              <a:gd name="connsiteY5392" fmla="*/ 3542202 h 6858000"/>
              <a:gd name="connsiteX5393" fmla="*/ 9634719 w 12203753"/>
              <a:gd name="connsiteY5393" fmla="*/ 3542202 h 6858000"/>
              <a:gd name="connsiteX5394" fmla="*/ 9628408 w 12203753"/>
              <a:gd name="connsiteY5394" fmla="*/ 3428043 h 6858000"/>
              <a:gd name="connsiteX5395" fmla="*/ 9634719 w 12203753"/>
              <a:gd name="connsiteY5395" fmla="*/ 3313846 h 6858000"/>
              <a:gd name="connsiteX5396" fmla="*/ 10425796 w 12203753"/>
              <a:gd name="connsiteY5396" fmla="*/ 3313841 h 6858000"/>
              <a:gd name="connsiteX5397" fmla="*/ 10471052 w 12203753"/>
              <a:gd name="connsiteY5397" fmla="*/ 3313841 h 6858000"/>
              <a:gd name="connsiteX5398" fmla="*/ 10477362 w 12203753"/>
              <a:gd name="connsiteY5398" fmla="*/ 3428043 h 6858000"/>
              <a:gd name="connsiteX5399" fmla="*/ 10471052 w 12203753"/>
              <a:gd name="connsiteY5399" fmla="*/ 3542202 h 6858000"/>
              <a:gd name="connsiteX5400" fmla="*/ 10425796 w 12203753"/>
              <a:gd name="connsiteY5400" fmla="*/ 3542202 h 6858000"/>
              <a:gd name="connsiteX5401" fmla="*/ 10419550 w 12203753"/>
              <a:gd name="connsiteY5401" fmla="*/ 3428043 h 6858000"/>
              <a:gd name="connsiteX5402" fmla="*/ 10425796 w 12203753"/>
              <a:gd name="connsiteY5402" fmla="*/ 3313841 h 6858000"/>
              <a:gd name="connsiteX5403" fmla="*/ 11216938 w 12203753"/>
              <a:gd name="connsiteY5403" fmla="*/ 3313832 h 6858000"/>
              <a:gd name="connsiteX5404" fmla="*/ 11262194 w 12203753"/>
              <a:gd name="connsiteY5404" fmla="*/ 3313832 h 6858000"/>
              <a:gd name="connsiteX5405" fmla="*/ 11268504 w 12203753"/>
              <a:gd name="connsiteY5405" fmla="*/ 3428043 h 6858000"/>
              <a:gd name="connsiteX5406" fmla="*/ 11262194 w 12203753"/>
              <a:gd name="connsiteY5406" fmla="*/ 3542202 h 6858000"/>
              <a:gd name="connsiteX5407" fmla="*/ 11216938 w 12203753"/>
              <a:gd name="connsiteY5407" fmla="*/ 3542202 h 6858000"/>
              <a:gd name="connsiteX5408" fmla="*/ 11210692 w 12203753"/>
              <a:gd name="connsiteY5408" fmla="*/ 3428043 h 6858000"/>
              <a:gd name="connsiteX5409" fmla="*/ 11216938 w 12203753"/>
              <a:gd name="connsiteY5409" fmla="*/ 3313832 h 6858000"/>
              <a:gd name="connsiteX5410" fmla="*/ 12008079 w 12203753"/>
              <a:gd name="connsiteY5410" fmla="*/ 3313825 h 6858000"/>
              <a:gd name="connsiteX5411" fmla="*/ 12053335 w 12203753"/>
              <a:gd name="connsiteY5411" fmla="*/ 3313825 h 6858000"/>
              <a:gd name="connsiteX5412" fmla="*/ 12059581 w 12203753"/>
              <a:gd name="connsiteY5412" fmla="*/ 3428043 h 6858000"/>
              <a:gd name="connsiteX5413" fmla="*/ 12053335 w 12203753"/>
              <a:gd name="connsiteY5413" fmla="*/ 3542202 h 6858000"/>
              <a:gd name="connsiteX5414" fmla="*/ 12008079 w 12203753"/>
              <a:gd name="connsiteY5414" fmla="*/ 3542202 h 6858000"/>
              <a:gd name="connsiteX5415" fmla="*/ 12001833 w 12203753"/>
              <a:gd name="connsiteY5415" fmla="*/ 3428043 h 6858000"/>
              <a:gd name="connsiteX5416" fmla="*/ 12008079 w 12203753"/>
              <a:gd name="connsiteY5416" fmla="*/ 3313825 h 6858000"/>
              <a:gd name="connsiteX5417" fmla="*/ 274229 w 12203753"/>
              <a:gd name="connsiteY5417" fmla="*/ 3237268 h 6858000"/>
              <a:gd name="connsiteX5418" fmla="*/ 282613 w 12203753"/>
              <a:gd name="connsiteY5418" fmla="*/ 3240982 h 6858000"/>
              <a:gd name="connsiteX5419" fmla="*/ 376224 w 12203753"/>
              <a:gd name="connsiteY5419" fmla="*/ 3288875 h 6858000"/>
              <a:gd name="connsiteX5420" fmla="*/ 471959 w 12203753"/>
              <a:gd name="connsiteY5420" fmla="*/ 3351390 h 6858000"/>
              <a:gd name="connsiteX5421" fmla="*/ 449332 w 12203753"/>
              <a:gd name="connsiteY5421" fmla="*/ 3390590 h 6858000"/>
              <a:gd name="connsiteX5422" fmla="*/ 347352 w 12203753"/>
              <a:gd name="connsiteY5422" fmla="*/ 3338945 h 6858000"/>
              <a:gd name="connsiteX5423" fmla="*/ 251614 w 12203753"/>
              <a:gd name="connsiteY5423" fmla="*/ 3276439 h 6858000"/>
              <a:gd name="connsiteX5424" fmla="*/ 1065369 w 12203753"/>
              <a:gd name="connsiteY5424" fmla="*/ 3237261 h 6858000"/>
              <a:gd name="connsiteX5425" fmla="*/ 1073750 w 12203753"/>
              <a:gd name="connsiteY5425" fmla="*/ 3240976 h 6858000"/>
              <a:gd name="connsiteX5426" fmla="*/ 1167366 w 12203753"/>
              <a:gd name="connsiteY5426" fmla="*/ 3288866 h 6858000"/>
              <a:gd name="connsiteX5427" fmla="*/ 1263103 w 12203753"/>
              <a:gd name="connsiteY5427" fmla="*/ 3351383 h 6858000"/>
              <a:gd name="connsiteX5428" fmla="*/ 1240476 w 12203753"/>
              <a:gd name="connsiteY5428" fmla="*/ 3390585 h 6858000"/>
              <a:gd name="connsiteX5429" fmla="*/ 1138491 w 12203753"/>
              <a:gd name="connsiteY5429" fmla="*/ 3338940 h 6858000"/>
              <a:gd name="connsiteX5430" fmla="*/ 1042746 w 12203753"/>
              <a:gd name="connsiteY5430" fmla="*/ 3276431 h 6858000"/>
              <a:gd name="connsiteX5431" fmla="*/ 1856440 w 12203753"/>
              <a:gd name="connsiteY5431" fmla="*/ 3237254 h 6858000"/>
              <a:gd name="connsiteX5432" fmla="*/ 1864826 w 12203753"/>
              <a:gd name="connsiteY5432" fmla="*/ 3240970 h 6858000"/>
              <a:gd name="connsiteX5433" fmla="*/ 1958439 w 12203753"/>
              <a:gd name="connsiteY5433" fmla="*/ 3288861 h 6858000"/>
              <a:gd name="connsiteX5434" fmla="*/ 2054174 w 12203753"/>
              <a:gd name="connsiteY5434" fmla="*/ 3351377 h 6858000"/>
              <a:gd name="connsiteX5435" fmla="*/ 2031546 w 12203753"/>
              <a:gd name="connsiteY5435" fmla="*/ 3390579 h 6858000"/>
              <a:gd name="connsiteX5436" fmla="*/ 1929564 w 12203753"/>
              <a:gd name="connsiteY5436" fmla="*/ 3338935 h 6858000"/>
              <a:gd name="connsiteX5437" fmla="*/ 1833827 w 12203753"/>
              <a:gd name="connsiteY5437" fmla="*/ 3276427 h 6858000"/>
              <a:gd name="connsiteX5438" fmla="*/ 53706 w 12203753"/>
              <a:gd name="connsiteY5438" fmla="*/ 3237249 h 6858000"/>
              <a:gd name="connsiteX5439" fmla="*/ 76333 w 12203753"/>
              <a:gd name="connsiteY5439" fmla="*/ 3276439 h 6858000"/>
              <a:gd name="connsiteX5440" fmla="*/ 48496 w 12203753"/>
              <a:gd name="connsiteY5440" fmla="*/ 3296132 h 6858000"/>
              <a:gd name="connsiteX5441" fmla="*/ 0 w 12203753"/>
              <a:gd name="connsiteY5441" fmla="*/ 3326713 h 6858000"/>
              <a:gd name="connsiteX5442" fmla="*/ 0 w 12203753"/>
              <a:gd name="connsiteY5442" fmla="*/ 3263466 h 6858000"/>
              <a:gd name="connsiteX5443" fmla="*/ 22745 w 12203753"/>
              <a:gd name="connsiteY5443" fmla="*/ 3251495 h 6858000"/>
              <a:gd name="connsiteX5444" fmla="*/ 53706 w 12203753"/>
              <a:gd name="connsiteY5444" fmla="*/ 3237249 h 6858000"/>
              <a:gd name="connsiteX5445" fmla="*/ 2647573 w 12203753"/>
              <a:gd name="connsiteY5445" fmla="*/ 3237247 h 6858000"/>
              <a:gd name="connsiteX5446" fmla="*/ 2655955 w 12203753"/>
              <a:gd name="connsiteY5446" fmla="*/ 3240962 h 6858000"/>
              <a:gd name="connsiteX5447" fmla="*/ 2749571 w 12203753"/>
              <a:gd name="connsiteY5447" fmla="*/ 3288856 h 6858000"/>
              <a:gd name="connsiteX5448" fmla="*/ 2845305 w 12203753"/>
              <a:gd name="connsiteY5448" fmla="*/ 3351372 h 6858000"/>
              <a:gd name="connsiteX5449" fmla="*/ 2822677 w 12203753"/>
              <a:gd name="connsiteY5449" fmla="*/ 3390572 h 6858000"/>
              <a:gd name="connsiteX5450" fmla="*/ 2720696 w 12203753"/>
              <a:gd name="connsiteY5450" fmla="*/ 3338931 h 6858000"/>
              <a:gd name="connsiteX5451" fmla="*/ 2624959 w 12203753"/>
              <a:gd name="connsiteY5451" fmla="*/ 3276421 h 6858000"/>
              <a:gd name="connsiteX5452" fmla="*/ 274178 w 12203753"/>
              <a:gd name="connsiteY5452" fmla="*/ 3237245 h 6858000"/>
              <a:gd name="connsiteX5453" fmla="*/ 274242 w 12203753"/>
              <a:gd name="connsiteY5453" fmla="*/ 3237245 h 6858000"/>
              <a:gd name="connsiteX5454" fmla="*/ 274229 w 12203753"/>
              <a:gd name="connsiteY5454" fmla="*/ 3237268 h 6858000"/>
              <a:gd name="connsiteX5455" fmla="*/ 844900 w 12203753"/>
              <a:gd name="connsiteY5455" fmla="*/ 3237242 h 6858000"/>
              <a:gd name="connsiteX5456" fmla="*/ 867526 w 12203753"/>
              <a:gd name="connsiteY5456" fmla="*/ 3276439 h 6858000"/>
              <a:gd name="connsiteX5457" fmla="*/ 771791 w 12203753"/>
              <a:gd name="connsiteY5457" fmla="*/ 3338945 h 6858000"/>
              <a:gd name="connsiteX5458" fmla="*/ 669744 w 12203753"/>
              <a:gd name="connsiteY5458" fmla="*/ 3390652 h 6858000"/>
              <a:gd name="connsiteX5459" fmla="*/ 647116 w 12203753"/>
              <a:gd name="connsiteY5459" fmla="*/ 3351450 h 6858000"/>
              <a:gd name="connsiteX5460" fmla="*/ 647116 w 12203753"/>
              <a:gd name="connsiteY5460" fmla="*/ 3351390 h 6858000"/>
              <a:gd name="connsiteX5461" fmla="*/ 742854 w 12203753"/>
              <a:gd name="connsiteY5461" fmla="*/ 3288866 h 6858000"/>
              <a:gd name="connsiteX5462" fmla="*/ 844900 w 12203753"/>
              <a:gd name="connsiteY5462" fmla="*/ 3237242 h 6858000"/>
              <a:gd name="connsiteX5463" fmla="*/ 3438701 w 12203753"/>
              <a:gd name="connsiteY5463" fmla="*/ 3237241 h 6858000"/>
              <a:gd name="connsiteX5464" fmla="*/ 3447084 w 12203753"/>
              <a:gd name="connsiteY5464" fmla="*/ 3240956 h 6858000"/>
              <a:gd name="connsiteX5465" fmla="*/ 3540702 w 12203753"/>
              <a:gd name="connsiteY5465" fmla="*/ 3288848 h 6858000"/>
              <a:gd name="connsiteX5466" fmla="*/ 3636436 w 12203753"/>
              <a:gd name="connsiteY5466" fmla="*/ 3351365 h 6858000"/>
              <a:gd name="connsiteX5467" fmla="*/ 3613807 w 12203753"/>
              <a:gd name="connsiteY5467" fmla="*/ 3390572 h 6858000"/>
              <a:gd name="connsiteX5468" fmla="*/ 3511829 w 12203753"/>
              <a:gd name="connsiteY5468" fmla="*/ 3338925 h 6858000"/>
              <a:gd name="connsiteX5469" fmla="*/ 3416090 w 12203753"/>
              <a:gd name="connsiteY5469" fmla="*/ 3276411 h 6858000"/>
              <a:gd name="connsiteX5470" fmla="*/ 1065317 w 12203753"/>
              <a:gd name="connsiteY5470" fmla="*/ 3237238 h 6858000"/>
              <a:gd name="connsiteX5471" fmla="*/ 1065382 w 12203753"/>
              <a:gd name="connsiteY5471" fmla="*/ 3237238 h 6858000"/>
              <a:gd name="connsiteX5472" fmla="*/ 1065369 w 12203753"/>
              <a:gd name="connsiteY5472" fmla="*/ 3237261 h 6858000"/>
              <a:gd name="connsiteX5473" fmla="*/ 1635915 w 12203753"/>
              <a:gd name="connsiteY5473" fmla="*/ 3237235 h 6858000"/>
              <a:gd name="connsiteX5474" fmla="*/ 1658544 w 12203753"/>
              <a:gd name="connsiteY5474" fmla="*/ 3276431 h 6858000"/>
              <a:gd name="connsiteX5475" fmla="*/ 1562806 w 12203753"/>
              <a:gd name="connsiteY5475" fmla="*/ 3338940 h 6858000"/>
              <a:gd name="connsiteX5476" fmla="*/ 1460759 w 12203753"/>
              <a:gd name="connsiteY5476" fmla="*/ 3390645 h 6858000"/>
              <a:gd name="connsiteX5477" fmla="*/ 1438131 w 12203753"/>
              <a:gd name="connsiteY5477" fmla="*/ 3351444 h 6858000"/>
              <a:gd name="connsiteX5478" fmla="*/ 1438196 w 12203753"/>
              <a:gd name="connsiteY5478" fmla="*/ 3351383 h 6858000"/>
              <a:gd name="connsiteX5479" fmla="*/ 1533932 w 12203753"/>
              <a:gd name="connsiteY5479" fmla="*/ 3288861 h 6858000"/>
              <a:gd name="connsiteX5480" fmla="*/ 1635915 w 12203753"/>
              <a:gd name="connsiteY5480" fmla="*/ 3237235 h 6858000"/>
              <a:gd name="connsiteX5481" fmla="*/ 4229752 w 12203753"/>
              <a:gd name="connsiteY5481" fmla="*/ 3237233 h 6858000"/>
              <a:gd name="connsiteX5482" fmla="*/ 4238133 w 12203753"/>
              <a:gd name="connsiteY5482" fmla="*/ 3240949 h 6858000"/>
              <a:gd name="connsiteX5483" fmla="*/ 4331748 w 12203753"/>
              <a:gd name="connsiteY5483" fmla="*/ 3288843 h 6858000"/>
              <a:gd name="connsiteX5484" fmla="*/ 4427491 w 12203753"/>
              <a:gd name="connsiteY5484" fmla="*/ 3351359 h 6858000"/>
              <a:gd name="connsiteX5485" fmla="*/ 4404860 w 12203753"/>
              <a:gd name="connsiteY5485" fmla="*/ 3390566 h 6858000"/>
              <a:gd name="connsiteX5486" fmla="*/ 4302877 w 12203753"/>
              <a:gd name="connsiteY5486" fmla="*/ 3338923 h 6858000"/>
              <a:gd name="connsiteX5487" fmla="*/ 4207137 w 12203753"/>
              <a:gd name="connsiteY5487" fmla="*/ 3276408 h 6858000"/>
              <a:gd name="connsiteX5488" fmla="*/ 1856390 w 12203753"/>
              <a:gd name="connsiteY5488" fmla="*/ 3237231 h 6858000"/>
              <a:gd name="connsiteX5489" fmla="*/ 1856455 w 12203753"/>
              <a:gd name="connsiteY5489" fmla="*/ 3237231 h 6858000"/>
              <a:gd name="connsiteX5490" fmla="*/ 1856440 w 12203753"/>
              <a:gd name="connsiteY5490" fmla="*/ 3237254 h 6858000"/>
              <a:gd name="connsiteX5491" fmla="*/ 2427043 w 12203753"/>
              <a:gd name="connsiteY5491" fmla="*/ 3237228 h 6858000"/>
              <a:gd name="connsiteX5492" fmla="*/ 2449673 w 12203753"/>
              <a:gd name="connsiteY5492" fmla="*/ 3276425 h 6858000"/>
              <a:gd name="connsiteX5493" fmla="*/ 2353932 w 12203753"/>
              <a:gd name="connsiteY5493" fmla="*/ 3338935 h 6858000"/>
              <a:gd name="connsiteX5494" fmla="*/ 2251888 w 12203753"/>
              <a:gd name="connsiteY5494" fmla="*/ 3390645 h 6858000"/>
              <a:gd name="connsiteX5495" fmla="*/ 2229258 w 12203753"/>
              <a:gd name="connsiteY5495" fmla="*/ 3351438 h 6858000"/>
              <a:gd name="connsiteX5496" fmla="*/ 2229324 w 12203753"/>
              <a:gd name="connsiteY5496" fmla="*/ 3351377 h 6858000"/>
              <a:gd name="connsiteX5497" fmla="*/ 2325057 w 12203753"/>
              <a:gd name="connsiteY5497" fmla="*/ 3288856 h 6858000"/>
              <a:gd name="connsiteX5498" fmla="*/ 2427043 w 12203753"/>
              <a:gd name="connsiteY5498" fmla="*/ 3237228 h 6858000"/>
              <a:gd name="connsiteX5499" fmla="*/ 5020837 w 12203753"/>
              <a:gd name="connsiteY5499" fmla="*/ 3237227 h 6858000"/>
              <a:gd name="connsiteX5500" fmla="*/ 5029217 w 12203753"/>
              <a:gd name="connsiteY5500" fmla="*/ 3240943 h 6858000"/>
              <a:gd name="connsiteX5501" fmla="*/ 5122827 w 12203753"/>
              <a:gd name="connsiteY5501" fmla="*/ 3288838 h 6858000"/>
              <a:gd name="connsiteX5502" fmla="*/ 5218566 w 12203753"/>
              <a:gd name="connsiteY5502" fmla="*/ 3351353 h 6858000"/>
              <a:gd name="connsiteX5503" fmla="*/ 5195941 w 12203753"/>
              <a:gd name="connsiteY5503" fmla="*/ 3390561 h 6858000"/>
              <a:gd name="connsiteX5504" fmla="*/ 5093953 w 12203753"/>
              <a:gd name="connsiteY5504" fmla="*/ 3338916 h 6858000"/>
              <a:gd name="connsiteX5505" fmla="*/ 4998215 w 12203753"/>
              <a:gd name="connsiteY5505" fmla="*/ 3276400 h 6858000"/>
              <a:gd name="connsiteX5506" fmla="*/ 2647521 w 12203753"/>
              <a:gd name="connsiteY5506" fmla="*/ 3237224 h 6858000"/>
              <a:gd name="connsiteX5507" fmla="*/ 2647585 w 12203753"/>
              <a:gd name="connsiteY5507" fmla="*/ 3237224 h 6858000"/>
              <a:gd name="connsiteX5508" fmla="*/ 2647573 w 12203753"/>
              <a:gd name="connsiteY5508" fmla="*/ 3237247 h 6858000"/>
              <a:gd name="connsiteX5509" fmla="*/ 5811965 w 12203753"/>
              <a:gd name="connsiteY5509" fmla="*/ 3237220 h 6858000"/>
              <a:gd name="connsiteX5510" fmla="*/ 5820348 w 12203753"/>
              <a:gd name="connsiteY5510" fmla="*/ 3240935 h 6858000"/>
              <a:gd name="connsiteX5511" fmla="*/ 5913960 w 12203753"/>
              <a:gd name="connsiteY5511" fmla="*/ 3288828 h 6858000"/>
              <a:gd name="connsiteX5512" fmla="*/ 6009695 w 12203753"/>
              <a:gd name="connsiteY5512" fmla="*/ 3351347 h 6858000"/>
              <a:gd name="connsiteX5513" fmla="*/ 5987067 w 12203753"/>
              <a:gd name="connsiteY5513" fmla="*/ 3390549 h 6858000"/>
              <a:gd name="connsiteX5514" fmla="*/ 5885086 w 12203753"/>
              <a:gd name="connsiteY5514" fmla="*/ 3338909 h 6858000"/>
              <a:gd name="connsiteX5515" fmla="*/ 5789350 w 12203753"/>
              <a:gd name="connsiteY5515" fmla="*/ 3276391 h 6858000"/>
              <a:gd name="connsiteX5516" fmla="*/ 3218179 w 12203753"/>
              <a:gd name="connsiteY5516" fmla="*/ 3237220 h 6858000"/>
              <a:gd name="connsiteX5517" fmla="*/ 3240807 w 12203753"/>
              <a:gd name="connsiteY5517" fmla="*/ 3276418 h 6858000"/>
              <a:gd name="connsiteX5518" fmla="*/ 3145079 w 12203753"/>
              <a:gd name="connsiteY5518" fmla="*/ 3338931 h 6858000"/>
              <a:gd name="connsiteX5519" fmla="*/ 3043026 w 12203753"/>
              <a:gd name="connsiteY5519" fmla="*/ 3390634 h 6858000"/>
              <a:gd name="connsiteX5520" fmla="*/ 3020398 w 12203753"/>
              <a:gd name="connsiteY5520" fmla="*/ 3351432 h 6858000"/>
              <a:gd name="connsiteX5521" fmla="*/ 3020464 w 12203753"/>
              <a:gd name="connsiteY5521" fmla="*/ 3351372 h 6858000"/>
              <a:gd name="connsiteX5522" fmla="*/ 3116202 w 12203753"/>
              <a:gd name="connsiteY5522" fmla="*/ 3288848 h 6858000"/>
              <a:gd name="connsiteX5523" fmla="*/ 3218179 w 12203753"/>
              <a:gd name="connsiteY5523" fmla="*/ 3237220 h 6858000"/>
              <a:gd name="connsiteX5524" fmla="*/ 3438650 w 12203753"/>
              <a:gd name="connsiteY5524" fmla="*/ 3237218 h 6858000"/>
              <a:gd name="connsiteX5525" fmla="*/ 3438713 w 12203753"/>
              <a:gd name="connsiteY5525" fmla="*/ 3237218 h 6858000"/>
              <a:gd name="connsiteX5526" fmla="*/ 3438701 w 12203753"/>
              <a:gd name="connsiteY5526" fmla="*/ 3237241 h 6858000"/>
              <a:gd name="connsiteX5527" fmla="*/ 4009303 w 12203753"/>
              <a:gd name="connsiteY5527" fmla="*/ 3237215 h 6858000"/>
              <a:gd name="connsiteX5528" fmla="*/ 4031930 w 12203753"/>
              <a:gd name="connsiteY5528" fmla="*/ 3276411 h 6858000"/>
              <a:gd name="connsiteX5529" fmla="*/ 3936200 w 12203753"/>
              <a:gd name="connsiteY5529" fmla="*/ 3338925 h 6858000"/>
              <a:gd name="connsiteX5530" fmla="*/ 3834153 w 12203753"/>
              <a:gd name="connsiteY5530" fmla="*/ 3390627 h 6858000"/>
              <a:gd name="connsiteX5531" fmla="*/ 3811524 w 12203753"/>
              <a:gd name="connsiteY5531" fmla="*/ 3351426 h 6858000"/>
              <a:gd name="connsiteX5532" fmla="*/ 3811587 w 12203753"/>
              <a:gd name="connsiteY5532" fmla="*/ 3351365 h 6858000"/>
              <a:gd name="connsiteX5533" fmla="*/ 3907323 w 12203753"/>
              <a:gd name="connsiteY5533" fmla="*/ 3288843 h 6858000"/>
              <a:gd name="connsiteX5534" fmla="*/ 4009303 w 12203753"/>
              <a:gd name="connsiteY5534" fmla="*/ 3237215 h 6858000"/>
              <a:gd name="connsiteX5535" fmla="*/ 4229702 w 12203753"/>
              <a:gd name="connsiteY5535" fmla="*/ 3237211 h 6858000"/>
              <a:gd name="connsiteX5536" fmla="*/ 4229764 w 12203753"/>
              <a:gd name="connsiteY5536" fmla="*/ 3237211 h 6858000"/>
              <a:gd name="connsiteX5537" fmla="*/ 4229752 w 12203753"/>
              <a:gd name="connsiteY5537" fmla="*/ 3237233 h 6858000"/>
              <a:gd name="connsiteX5538" fmla="*/ 4800366 w 12203753"/>
              <a:gd name="connsiteY5538" fmla="*/ 3237207 h 6858000"/>
              <a:gd name="connsiteX5539" fmla="*/ 4822988 w 12203753"/>
              <a:gd name="connsiteY5539" fmla="*/ 3276405 h 6858000"/>
              <a:gd name="connsiteX5540" fmla="*/ 4727254 w 12203753"/>
              <a:gd name="connsiteY5540" fmla="*/ 3338920 h 6858000"/>
              <a:gd name="connsiteX5541" fmla="*/ 4625211 w 12203753"/>
              <a:gd name="connsiteY5541" fmla="*/ 3390627 h 6858000"/>
              <a:gd name="connsiteX5542" fmla="*/ 4602581 w 12203753"/>
              <a:gd name="connsiteY5542" fmla="*/ 3351420 h 6858000"/>
              <a:gd name="connsiteX5543" fmla="*/ 4602649 w 12203753"/>
              <a:gd name="connsiteY5543" fmla="*/ 3351359 h 6858000"/>
              <a:gd name="connsiteX5544" fmla="*/ 4698380 w 12203753"/>
              <a:gd name="connsiteY5544" fmla="*/ 3288838 h 6858000"/>
              <a:gd name="connsiteX5545" fmla="*/ 4800366 w 12203753"/>
              <a:gd name="connsiteY5545" fmla="*/ 3237207 h 6858000"/>
              <a:gd name="connsiteX5546" fmla="*/ 5020783 w 12203753"/>
              <a:gd name="connsiteY5546" fmla="*/ 3237206 h 6858000"/>
              <a:gd name="connsiteX5547" fmla="*/ 5020848 w 12203753"/>
              <a:gd name="connsiteY5547" fmla="*/ 3237206 h 6858000"/>
              <a:gd name="connsiteX5548" fmla="*/ 5020837 w 12203753"/>
              <a:gd name="connsiteY5548" fmla="*/ 3237227 h 6858000"/>
              <a:gd name="connsiteX5549" fmla="*/ 5591444 w 12203753"/>
              <a:gd name="connsiteY5549" fmla="*/ 3237201 h 6858000"/>
              <a:gd name="connsiteX5550" fmla="*/ 5614067 w 12203753"/>
              <a:gd name="connsiteY5550" fmla="*/ 3276398 h 6858000"/>
              <a:gd name="connsiteX5551" fmla="*/ 5518332 w 12203753"/>
              <a:gd name="connsiteY5551" fmla="*/ 3338916 h 6858000"/>
              <a:gd name="connsiteX5552" fmla="*/ 5416289 w 12203753"/>
              <a:gd name="connsiteY5552" fmla="*/ 3390615 h 6858000"/>
              <a:gd name="connsiteX5553" fmla="*/ 5393662 w 12203753"/>
              <a:gd name="connsiteY5553" fmla="*/ 3351414 h 6858000"/>
              <a:gd name="connsiteX5554" fmla="*/ 5393724 w 12203753"/>
              <a:gd name="connsiteY5554" fmla="*/ 3351353 h 6858000"/>
              <a:gd name="connsiteX5555" fmla="*/ 5489459 w 12203753"/>
              <a:gd name="connsiteY5555" fmla="*/ 3288830 h 6858000"/>
              <a:gd name="connsiteX5556" fmla="*/ 5591444 w 12203753"/>
              <a:gd name="connsiteY5556" fmla="*/ 3237201 h 6858000"/>
              <a:gd name="connsiteX5557" fmla="*/ 5811914 w 12203753"/>
              <a:gd name="connsiteY5557" fmla="*/ 3237197 h 6858000"/>
              <a:gd name="connsiteX5558" fmla="*/ 5811979 w 12203753"/>
              <a:gd name="connsiteY5558" fmla="*/ 3237197 h 6858000"/>
              <a:gd name="connsiteX5559" fmla="*/ 5811965 w 12203753"/>
              <a:gd name="connsiteY5559" fmla="*/ 3237220 h 6858000"/>
              <a:gd name="connsiteX5560" fmla="*/ 6382638 w 12203753"/>
              <a:gd name="connsiteY5560" fmla="*/ 3237194 h 6858000"/>
              <a:gd name="connsiteX5561" fmla="*/ 6405201 w 12203753"/>
              <a:gd name="connsiteY5561" fmla="*/ 3276391 h 6858000"/>
              <a:gd name="connsiteX5562" fmla="*/ 6309528 w 12203753"/>
              <a:gd name="connsiteY5562" fmla="*/ 3338909 h 6858000"/>
              <a:gd name="connsiteX5563" fmla="*/ 6207480 w 12203753"/>
              <a:gd name="connsiteY5563" fmla="*/ 3390609 h 6858000"/>
              <a:gd name="connsiteX5564" fmla="*/ 6184852 w 12203753"/>
              <a:gd name="connsiteY5564" fmla="*/ 3351408 h 6858000"/>
              <a:gd name="connsiteX5565" fmla="*/ 6184852 w 12203753"/>
              <a:gd name="connsiteY5565" fmla="*/ 3351347 h 6858000"/>
              <a:gd name="connsiteX5566" fmla="*/ 6280590 w 12203753"/>
              <a:gd name="connsiteY5566" fmla="*/ 3288824 h 6858000"/>
              <a:gd name="connsiteX5567" fmla="*/ 6382638 w 12203753"/>
              <a:gd name="connsiteY5567" fmla="*/ 3237194 h 6858000"/>
              <a:gd name="connsiteX5568" fmla="*/ 6603052 w 12203753"/>
              <a:gd name="connsiteY5568" fmla="*/ 3237190 h 6858000"/>
              <a:gd name="connsiteX5569" fmla="*/ 6705100 w 12203753"/>
              <a:gd name="connsiteY5569" fmla="*/ 3288821 h 6858000"/>
              <a:gd name="connsiteX5570" fmla="*/ 6800772 w 12203753"/>
              <a:gd name="connsiteY5570" fmla="*/ 3351341 h 6858000"/>
              <a:gd name="connsiteX5571" fmla="*/ 6778210 w 12203753"/>
              <a:gd name="connsiteY5571" fmla="*/ 3390542 h 6858000"/>
              <a:gd name="connsiteX5572" fmla="*/ 6676161 w 12203753"/>
              <a:gd name="connsiteY5572" fmla="*/ 3338904 h 6858000"/>
              <a:gd name="connsiteX5573" fmla="*/ 6580424 w 12203753"/>
              <a:gd name="connsiteY5573" fmla="*/ 3276386 h 6858000"/>
              <a:gd name="connsiteX5574" fmla="*/ 7173716 w 12203753"/>
              <a:gd name="connsiteY5574" fmla="*/ 3237188 h 6858000"/>
              <a:gd name="connsiteX5575" fmla="*/ 7196344 w 12203753"/>
              <a:gd name="connsiteY5575" fmla="*/ 3276386 h 6858000"/>
              <a:gd name="connsiteX5576" fmla="*/ 7100606 w 12203753"/>
              <a:gd name="connsiteY5576" fmla="*/ 3338904 h 6858000"/>
              <a:gd name="connsiteX5577" fmla="*/ 6998558 w 12203753"/>
              <a:gd name="connsiteY5577" fmla="*/ 3390603 h 6858000"/>
              <a:gd name="connsiteX5578" fmla="*/ 6975995 w 12203753"/>
              <a:gd name="connsiteY5578" fmla="*/ 3351402 h 6858000"/>
              <a:gd name="connsiteX5579" fmla="*/ 6975995 w 12203753"/>
              <a:gd name="connsiteY5579" fmla="*/ 3351341 h 6858000"/>
              <a:gd name="connsiteX5580" fmla="*/ 7071731 w 12203753"/>
              <a:gd name="connsiteY5580" fmla="*/ 3288820 h 6858000"/>
              <a:gd name="connsiteX5581" fmla="*/ 7173716 w 12203753"/>
              <a:gd name="connsiteY5581" fmla="*/ 3237188 h 6858000"/>
              <a:gd name="connsiteX5582" fmla="*/ 7394128 w 12203753"/>
              <a:gd name="connsiteY5582" fmla="*/ 3237184 h 6858000"/>
              <a:gd name="connsiteX5583" fmla="*/ 7496176 w 12203753"/>
              <a:gd name="connsiteY5583" fmla="*/ 3288813 h 6858000"/>
              <a:gd name="connsiteX5584" fmla="*/ 7591913 w 12203753"/>
              <a:gd name="connsiteY5584" fmla="*/ 3351335 h 6858000"/>
              <a:gd name="connsiteX5585" fmla="*/ 7569286 w 12203753"/>
              <a:gd name="connsiteY5585" fmla="*/ 3390537 h 6858000"/>
              <a:gd name="connsiteX5586" fmla="*/ 7467302 w 12203753"/>
              <a:gd name="connsiteY5586" fmla="*/ 3338900 h 6858000"/>
              <a:gd name="connsiteX5587" fmla="*/ 7371564 w 12203753"/>
              <a:gd name="connsiteY5587" fmla="*/ 3276380 h 6858000"/>
              <a:gd name="connsiteX5588" fmla="*/ 7964857 w 12203753"/>
              <a:gd name="connsiteY5588" fmla="*/ 3237180 h 6858000"/>
              <a:gd name="connsiteX5589" fmla="*/ 7987485 w 12203753"/>
              <a:gd name="connsiteY5589" fmla="*/ 3276380 h 6858000"/>
              <a:gd name="connsiteX5590" fmla="*/ 7891747 w 12203753"/>
              <a:gd name="connsiteY5590" fmla="*/ 3338900 h 6858000"/>
              <a:gd name="connsiteX5591" fmla="*/ 7789699 w 12203753"/>
              <a:gd name="connsiteY5591" fmla="*/ 3390597 h 6858000"/>
              <a:gd name="connsiteX5592" fmla="*/ 7767072 w 12203753"/>
              <a:gd name="connsiteY5592" fmla="*/ 3351396 h 6858000"/>
              <a:gd name="connsiteX5593" fmla="*/ 7767072 w 12203753"/>
              <a:gd name="connsiteY5593" fmla="*/ 3351335 h 6858000"/>
              <a:gd name="connsiteX5594" fmla="*/ 7862873 w 12203753"/>
              <a:gd name="connsiteY5594" fmla="*/ 3288811 h 6858000"/>
              <a:gd name="connsiteX5595" fmla="*/ 7964857 w 12203753"/>
              <a:gd name="connsiteY5595" fmla="*/ 3237180 h 6858000"/>
              <a:gd name="connsiteX5596" fmla="*/ 8185270 w 12203753"/>
              <a:gd name="connsiteY5596" fmla="*/ 3237176 h 6858000"/>
              <a:gd name="connsiteX5597" fmla="*/ 8287318 w 12203753"/>
              <a:gd name="connsiteY5597" fmla="*/ 3288807 h 6858000"/>
              <a:gd name="connsiteX5598" fmla="*/ 8383056 w 12203753"/>
              <a:gd name="connsiteY5598" fmla="*/ 3351329 h 6858000"/>
              <a:gd name="connsiteX5599" fmla="*/ 8360428 w 12203753"/>
              <a:gd name="connsiteY5599" fmla="*/ 3390531 h 6858000"/>
              <a:gd name="connsiteX5600" fmla="*/ 8258443 w 12203753"/>
              <a:gd name="connsiteY5600" fmla="*/ 3338895 h 6858000"/>
              <a:gd name="connsiteX5601" fmla="*/ 8162642 w 12203753"/>
              <a:gd name="connsiteY5601" fmla="*/ 3276373 h 6858000"/>
              <a:gd name="connsiteX5602" fmla="*/ 8755998 w 12203753"/>
              <a:gd name="connsiteY5602" fmla="*/ 3237173 h 6858000"/>
              <a:gd name="connsiteX5603" fmla="*/ 8778626 w 12203753"/>
              <a:gd name="connsiteY5603" fmla="*/ 3276373 h 6858000"/>
              <a:gd name="connsiteX5604" fmla="*/ 8682888 w 12203753"/>
              <a:gd name="connsiteY5604" fmla="*/ 3338895 h 6858000"/>
              <a:gd name="connsiteX5605" fmla="*/ 8580840 w 12203753"/>
              <a:gd name="connsiteY5605" fmla="*/ 3390590 h 6858000"/>
              <a:gd name="connsiteX5606" fmla="*/ 8558213 w 12203753"/>
              <a:gd name="connsiteY5606" fmla="*/ 3351390 h 6858000"/>
              <a:gd name="connsiteX5607" fmla="*/ 8558213 w 12203753"/>
              <a:gd name="connsiteY5607" fmla="*/ 3351329 h 6858000"/>
              <a:gd name="connsiteX5608" fmla="*/ 8654014 w 12203753"/>
              <a:gd name="connsiteY5608" fmla="*/ 3288803 h 6858000"/>
              <a:gd name="connsiteX5609" fmla="*/ 8755998 w 12203753"/>
              <a:gd name="connsiteY5609" fmla="*/ 3237173 h 6858000"/>
              <a:gd name="connsiteX5610" fmla="*/ 8976412 w 12203753"/>
              <a:gd name="connsiteY5610" fmla="*/ 3237170 h 6858000"/>
              <a:gd name="connsiteX5611" fmla="*/ 9078460 w 12203753"/>
              <a:gd name="connsiteY5611" fmla="*/ 3288802 h 6858000"/>
              <a:gd name="connsiteX5612" fmla="*/ 9174198 w 12203753"/>
              <a:gd name="connsiteY5612" fmla="*/ 3351323 h 6858000"/>
              <a:gd name="connsiteX5613" fmla="*/ 9151570 w 12203753"/>
              <a:gd name="connsiteY5613" fmla="*/ 3390524 h 6858000"/>
              <a:gd name="connsiteX5614" fmla="*/ 9049585 w 12203753"/>
              <a:gd name="connsiteY5614" fmla="*/ 3338891 h 6858000"/>
              <a:gd name="connsiteX5615" fmla="*/ 8953784 w 12203753"/>
              <a:gd name="connsiteY5615" fmla="*/ 3276368 h 6858000"/>
              <a:gd name="connsiteX5616" fmla="*/ 9547140 w 12203753"/>
              <a:gd name="connsiteY5616" fmla="*/ 3237167 h 6858000"/>
              <a:gd name="connsiteX5617" fmla="*/ 9569768 w 12203753"/>
              <a:gd name="connsiteY5617" fmla="*/ 3276366 h 6858000"/>
              <a:gd name="connsiteX5618" fmla="*/ 9474030 w 12203753"/>
              <a:gd name="connsiteY5618" fmla="*/ 3338890 h 6858000"/>
              <a:gd name="connsiteX5619" fmla="*/ 9371982 w 12203753"/>
              <a:gd name="connsiteY5619" fmla="*/ 3390586 h 6858000"/>
              <a:gd name="connsiteX5620" fmla="*/ 9349355 w 12203753"/>
              <a:gd name="connsiteY5620" fmla="*/ 3351383 h 6858000"/>
              <a:gd name="connsiteX5621" fmla="*/ 9349355 w 12203753"/>
              <a:gd name="connsiteY5621" fmla="*/ 3351322 h 6858000"/>
              <a:gd name="connsiteX5622" fmla="*/ 9445093 w 12203753"/>
              <a:gd name="connsiteY5622" fmla="*/ 3288795 h 6858000"/>
              <a:gd name="connsiteX5623" fmla="*/ 9547140 w 12203753"/>
              <a:gd name="connsiteY5623" fmla="*/ 3237167 h 6858000"/>
              <a:gd name="connsiteX5624" fmla="*/ 9767553 w 12203753"/>
              <a:gd name="connsiteY5624" fmla="*/ 3237163 h 6858000"/>
              <a:gd name="connsiteX5625" fmla="*/ 9869601 w 12203753"/>
              <a:gd name="connsiteY5625" fmla="*/ 3288795 h 6858000"/>
              <a:gd name="connsiteX5626" fmla="*/ 9965339 w 12203753"/>
              <a:gd name="connsiteY5626" fmla="*/ 3351317 h 6858000"/>
              <a:gd name="connsiteX5627" fmla="*/ 9942711 w 12203753"/>
              <a:gd name="connsiteY5627" fmla="*/ 3390518 h 6858000"/>
              <a:gd name="connsiteX5628" fmla="*/ 9840663 w 12203753"/>
              <a:gd name="connsiteY5628" fmla="*/ 3338886 h 6858000"/>
              <a:gd name="connsiteX5629" fmla="*/ 9744925 w 12203753"/>
              <a:gd name="connsiteY5629" fmla="*/ 3276361 h 6858000"/>
              <a:gd name="connsiteX5630" fmla="*/ 10338218 w 12203753"/>
              <a:gd name="connsiteY5630" fmla="*/ 3237159 h 6858000"/>
              <a:gd name="connsiteX5631" fmla="*/ 10360845 w 12203753"/>
              <a:gd name="connsiteY5631" fmla="*/ 3276359 h 6858000"/>
              <a:gd name="connsiteX5632" fmla="*/ 10265107 w 12203753"/>
              <a:gd name="connsiteY5632" fmla="*/ 3338886 h 6858000"/>
              <a:gd name="connsiteX5633" fmla="*/ 10163123 w 12203753"/>
              <a:gd name="connsiteY5633" fmla="*/ 3390579 h 6858000"/>
              <a:gd name="connsiteX5634" fmla="*/ 10140496 w 12203753"/>
              <a:gd name="connsiteY5634" fmla="*/ 3351377 h 6858000"/>
              <a:gd name="connsiteX5635" fmla="*/ 10140496 w 12203753"/>
              <a:gd name="connsiteY5635" fmla="*/ 3351315 h 6858000"/>
              <a:gd name="connsiteX5636" fmla="*/ 10236234 w 12203753"/>
              <a:gd name="connsiteY5636" fmla="*/ 3288788 h 6858000"/>
              <a:gd name="connsiteX5637" fmla="*/ 10338218 w 12203753"/>
              <a:gd name="connsiteY5637" fmla="*/ 3237159 h 6858000"/>
              <a:gd name="connsiteX5638" fmla="*/ 10558694 w 12203753"/>
              <a:gd name="connsiteY5638" fmla="*/ 3237156 h 6858000"/>
              <a:gd name="connsiteX5639" fmla="*/ 10660678 w 12203753"/>
              <a:gd name="connsiteY5639" fmla="*/ 3288787 h 6858000"/>
              <a:gd name="connsiteX5640" fmla="*/ 10756416 w 12203753"/>
              <a:gd name="connsiteY5640" fmla="*/ 3351311 h 6858000"/>
              <a:gd name="connsiteX5641" fmla="*/ 10733788 w 12203753"/>
              <a:gd name="connsiteY5641" fmla="*/ 3390514 h 6858000"/>
              <a:gd name="connsiteX5642" fmla="*/ 10631804 w 12203753"/>
              <a:gd name="connsiteY5642" fmla="*/ 3338880 h 6858000"/>
              <a:gd name="connsiteX5643" fmla="*/ 10536066 w 12203753"/>
              <a:gd name="connsiteY5643" fmla="*/ 3276355 h 6858000"/>
              <a:gd name="connsiteX5644" fmla="*/ 11129360 w 12203753"/>
              <a:gd name="connsiteY5644" fmla="*/ 3237152 h 6858000"/>
              <a:gd name="connsiteX5645" fmla="*/ 11151987 w 12203753"/>
              <a:gd name="connsiteY5645" fmla="*/ 3276353 h 6858000"/>
              <a:gd name="connsiteX5646" fmla="*/ 11056249 w 12203753"/>
              <a:gd name="connsiteY5646" fmla="*/ 3338879 h 6858000"/>
              <a:gd name="connsiteX5647" fmla="*/ 10954265 w 12203753"/>
              <a:gd name="connsiteY5647" fmla="*/ 3390573 h 6858000"/>
              <a:gd name="connsiteX5648" fmla="*/ 10931638 w 12203753"/>
              <a:gd name="connsiteY5648" fmla="*/ 3351373 h 6858000"/>
              <a:gd name="connsiteX5649" fmla="*/ 10931638 w 12203753"/>
              <a:gd name="connsiteY5649" fmla="*/ 3351309 h 6858000"/>
              <a:gd name="connsiteX5650" fmla="*/ 11027376 w 12203753"/>
              <a:gd name="connsiteY5650" fmla="*/ 3288783 h 6858000"/>
              <a:gd name="connsiteX5651" fmla="*/ 11129360 w 12203753"/>
              <a:gd name="connsiteY5651" fmla="*/ 3237152 h 6858000"/>
              <a:gd name="connsiteX5652" fmla="*/ 11349836 w 12203753"/>
              <a:gd name="connsiteY5652" fmla="*/ 3237150 h 6858000"/>
              <a:gd name="connsiteX5653" fmla="*/ 11451820 w 12203753"/>
              <a:gd name="connsiteY5653" fmla="*/ 3288781 h 6858000"/>
              <a:gd name="connsiteX5654" fmla="*/ 11547558 w 12203753"/>
              <a:gd name="connsiteY5654" fmla="*/ 3351306 h 6858000"/>
              <a:gd name="connsiteX5655" fmla="*/ 11524930 w 12203753"/>
              <a:gd name="connsiteY5655" fmla="*/ 3390507 h 6858000"/>
              <a:gd name="connsiteX5656" fmla="*/ 11422946 w 12203753"/>
              <a:gd name="connsiteY5656" fmla="*/ 3338876 h 6858000"/>
              <a:gd name="connsiteX5657" fmla="*/ 11327208 w 12203753"/>
              <a:gd name="connsiteY5657" fmla="*/ 3276350 h 6858000"/>
              <a:gd name="connsiteX5658" fmla="*/ 11920501 w 12203753"/>
              <a:gd name="connsiteY5658" fmla="*/ 3237146 h 6858000"/>
              <a:gd name="connsiteX5659" fmla="*/ 11943128 w 12203753"/>
              <a:gd name="connsiteY5659" fmla="*/ 3276345 h 6858000"/>
              <a:gd name="connsiteX5660" fmla="*/ 11847390 w 12203753"/>
              <a:gd name="connsiteY5660" fmla="*/ 3338875 h 6858000"/>
              <a:gd name="connsiteX5661" fmla="*/ 11745343 w 12203753"/>
              <a:gd name="connsiteY5661" fmla="*/ 3390567 h 6858000"/>
              <a:gd name="connsiteX5662" fmla="*/ 11722715 w 12203753"/>
              <a:gd name="connsiteY5662" fmla="*/ 3351368 h 6858000"/>
              <a:gd name="connsiteX5663" fmla="*/ 11722715 w 12203753"/>
              <a:gd name="connsiteY5663" fmla="*/ 3351303 h 6858000"/>
              <a:gd name="connsiteX5664" fmla="*/ 11818516 w 12203753"/>
              <a:gd name="connsiteY5664" fmla="*/ 3288775 h 6858000"/>
              <a:gd name="connsiteX5665" fmla="*/ 11920501 w 12203753"/>
              <a:gd name="connsiteY5665" fmla="*/ 3237146 h 6858000"/>
              <a:gd name="connsiteX5666" fmla="*/ 12140914 w 12203753"/>
              <a:gd name="connsiteY5666" fmla="*/ 3237144 h 6858000"/>
              <a:gd name="connsiteX5667" fmla="*/ 12171908 w 12203753"/>
              <a:gd name="connsiteY5667" fmla="*/ 3251413 h 6858000"/>
              <a:gd name="connsiteX5668" fmla="*/ 12203753 w 12203753"/>
              <a:gd name="connsiteY5668" fmla="*/ 3268157 h 6858000"/>
              <a:gd name="connsiteX5669" fmla="*/ 12203753 w 12203753"/>
              <a:gd name="connsiteY5669" fmla="*/ 3332358 h 6858000"/>
              <a:gd name="connsiteX5670" fmla="*/ 12146132 w 12203753"/>
              <a:gd name="connsiteY5670" fmla="*/ 3296039 h 6858000"/>
              <a:gd name="connsiteX5671" fmla="*/ 12118286 w 12203753"/>
              <a:gd name="connsiteY5671" fmla="*/ 3276343 h 6858000"/>
              <a:gd name="connsiteX5672" fmla="*/ 536912 w 12203753"/>
              <a:gd name="connsiteY5672" fmla="*/ 3085601 h 6858000"/>
              <a:gd name="connsiteX5673" fmla="*/ 582167 w 12203753"/>
              <a:gd name="connsiteY5673" fmla="*/ 3085601 h 6858000"/>
              <a:gd name="connsiteX5674" fmla="*/ 588477 w 12203753"/>
              <a:gd name="connsiteY5674" fmla="*/ 3199714 h 6858000"/>
              <a:gd name="connsiteX5675" fmla="*/ 582167 w 12203753"/>
              <a:gd name="connsiteY5675" fmla="*/ 3313864 h 6858000"/>
              <a:gd name="connsiteX5676" fmla="*/ 536912 w 12203753"/>
              <a:gd name="connsiteY5676" fmla="*/ 3313864 h 6858000"/>
              <a:gd name="connsiteX5677" fmla="*/ 530665 w 12203753"/>
              <a:gd name="connsiteY5677" fmla="*/ 3199714 h 6858000"/>
              <a:gd name="connsiteX5678" fmla="*/ 536912 w 12203753"/>
              <a:gd name="connsiteY5678" fmla="*/ 3085601 h 6858000"/>
              <a:gd name="connsiteX5679" fmla="*/ 1327990 w 12203753"/>
              <a:gd name="connsiteY5679" fmla="*/ 3085591 h 6858000"/>
              <a:gd name="connsiteX5680" fmla="*/ 1373245 w 12203753"/>
              <a:gd name="connsiteY5680" fmla="*/ 3085591 h 6858000"/>
              <a:gd name="connsiteX5681" fmla="*/ 1379556 w 12203753"/>
              <a:gd name="connsiteY5681" fmla="*/ 3199707 h 6858000"/>
              <a:gd name="connsiteX5682" fmla="*/ 1373245 w 12203753"/>
              <a:gd name="connsiteY5682" fmla="*/ 3313859 h 6858000"/>
              <a:gd name="connsiteX5683" fmla="*/ 1327990 w 12203753"/>
              <a:gd name="connsiteY5683" fmla="*/ 3313859 h 6858000"/>
              <a:gd name="connsiteX5684" fmla="*/ 1321744 w 12203753"/>
              <a:gd name="connsiteY5684" fmla="*/ 3199707 h 6858000"/>
              <a:gd name="connsiteX5685" fmla="*/ 1327990 w 12203753"/>
              <a:gd name="connsiteY5685" fmla="*/ 3085591 h 6858000"/>
              <a:gd name="connsiteX5686" fmla="*/ 2119119 w 12203753"/>
              <a:gd name="connsiteY5686" fmla="*/ 3085580 h 6858000"/>
              <a:gd name="connsiteX5687" fmla="*/ 2164366 w 12203753"/>
              <a:gd name="connsiteY5687" fmla="*/ 3085580 h 6858000"/>
              <a:gd name="connsiteX5688" fmla="*/ 2170679 w 12203753"/>
              <a:gd name="connsiteY5688" fmla="*/ 3199700 h 6858000"/>
              <a:gd name="connsiteX5689" fmla="*/ 2164366 w 12203753"/>
              <a:gd name="connsiteY5689" fmla="*/ 3313846 h 6858000"/>
              <a:gd name="connsiteX5690" fmla="*/ 2119119 w 12203753"/>
              <a:gd name="connsiteY5690" fmla="*/ 3313846 h 6858000"/>
              <a:gd name="connsiteX5691" fmla="*/ 2112868 w 12203753"/>
              <a:gd name="connsiteY5691" fmla="*/ 3199700 h 6858000"/>
              <a:gd name="connsiteX5692" fmla="*/ 2119119 w 12203753"/>
              <a:gd name="connsiteY5692" fmla="*/ 3085580 h 6858000"/>
              <a:gd name="connsiteX5693" fmla="*/ 2910259 w 12203753"/>
              <a:gd name="connsiteY5693" fmla="*/ 3085571 h 6858000"/>
              <a:gd name="connsiteX5694" fmla="*/ 2955512 w 12203753"/>
              <a:gd name="connsiteY5694" fmla="*/ 3085571 h 6858000"/>
              <a:gd name="connsiteX5695" fmla="*/ 2961822 w 12203753"/>
              <a:gd name="connsiteY5695" fmla="*/ 3199692 h 6858000"/>
              <a:gd name="connsiteX5696" fmla="*/ 2955512 w 12203753"/>
              <a:gd name="connsiteY5696" fmla="*/ 3313842 h 6858000"/>
              <a:gd name="connsiteX5697" fmla="*/ 2910259 w 12203753"/>
              <a:gd name="connsiteY5697" fmla="*/ 3313842 h 6858000"/>
              <a:gd name="connsiteX5698" fmla="*/ 2903952 w 12203753"/>
              <a:gd name="connsiteY5698" fmla="*/ 3199692 h 6858000"/>
              <a:gd name="connsiteX5699" fmla="*/ 2910259 w 12203753"/>
              <a:gd name="connsiteY5699" fmla="*/ 3085571 h 6858000"/>
              <a:gd name="connsiteX5700" fmla="*/ 3701387 w 12203753"/>
              <a:gd name="connsiteY5700" fmla="*/ 3085560 h 6858000"/>
              <a:gd name="connsiteX5701" fmla="*/ 3746642 w 12203753"/>
              <a:gd name="connsiteY5701" fmla="*/ 3085560 h 6858000"/>
              <a:gd name="connsiteX5702" fmla="*/ 3752953 w 12203753"/>
              <a:gd name="connsiteY5702" fmla="*/ 3199685 h 6858000"/>
              <a:gd name="connsiteX5703" fmla="*/ 3746642 w 12203753"/>
              <a:gd name="connsiteY5703" fmla="*/ 3313835 h 6858000"/>
              <a:gd name="connsiteX5704" fmla="*/ 3701387 w 12203753"/>
              <a:gd name="connsiteY5704" fmla="*/ 3313835 h 6858000"/>
              <a:gd name="connsiteX5705" fmla="*/ 3695075 w 12203753"/>
              <a:gd name="connsiteY5705" fmla="*/ 3199685 h 6858000"/>
              <a:gd name="connsiteX5706" fmla="*/ 3701387 w 12203753"/>
              <a:gd name="connsiteY5706" fmla="*/ 3085560 h 6858000"/>
              <a:gd name="connsiteX5707" fmla="*/ 4492377 w 12203753"/>
              <a:gd name="connsiteY5707" fmla="*/ 3085549 h 6858000"/>
              <a:gd name="connsiteX5708" fmla="*/ 4537632 w 12203753"/>
              <a:gd name="connsiteY5708" fmla="*/ 3085549 h 6858000"/>
              <a:gd name="connsiteX5709" fmla="*/ 4543944 w 12203753"/>
              <a:gd name="connsiteY5709" fmla="*/ 3199676 h 6858000"/>
              <a:gd name="connsiteX5710" fmla="*/ 4537632 w 12203753"/>
              <a:gd name="connsiteY5710" fmla="*/ 3313829 h 6858000"/>
              <a:gd name="connsiteX5711" fmla="*/ 4492377 w 12203753"/>
              <a:gd name="connsiteY5711" fmla="*/ 3313829 h 6858000"/>
              <a:gd name="connsiteX5712" fmla="*/ 4486128 w 12203753"/>
              <a:gd name="connsiteY5712" fmla="*/ 3199676 h 6858000"/>
              <a:gd name="connsiteX5713" fmla="*/ 4492377 w 12203753"/>
              <a:gd name="connsiteY5713" fmla="*/ 3085549 h 6858000"/>
              <a:gd name="connsiteX5714" fmla="*/ 5283517 w 12203753"/>
              <a:gd name="connsiteY5714" fmla="*/ 3085536 h 6858000"/>
              <a:gd name="connsiteX5715" fmla="*/ 5328774 w 12203753"/>
              <a:gd name="connsiteY5715" fmla="*/ 3085536 h 6858000"/>
              <a:gd name="connsiteX5716" fmla="*/ 5335084 w 12203753"/>
              <a:gd name="connsiteY5716" fmla="*/ 3199668 h 6858000"/>
              <a:gd name="connsiteX5717" fmla="*/ 5328774 w 12203753"/>
              <a:gd name="connsiteY5717" fmla="*/ 3313821 h 6858000"/>
              <a:gd name="connsiteX5718" fmla="*/ 5283517 w 12203753"/>
              <a:gd name="connsiteY5718" fmla="*/ 3313821 h 6858000"/>
              <a:gd name="connsiteX5719" fmla="*/ 5277271 w 12203753"/>
              <a:gd name="connsiteY5719" fmla="*/ 3199668 h 6858000"/>
              <a:gd name="connsiteX5720" fmla="*/ 5283517 w 12203753"/>
              <a:gd name="connsiteY5720" fmla="*/ 3085536 h 6858000"/>
              <a:gd name="connsiteX5721" fmla="*/ 6074648 w 12203753"/>
              <a:gd name="connsiteY5721" fmla="*/ 3085527 h 6858000"/>
              <a:gd name="connsiteX5722" fmla="*/ 6119901 w 12203753"/>
              <a:gd name="connsiteY5722" fmla="*/ 3085527 h 6858000"/>
              <a:gd name="connsiteX5723" fmla="*/ 6126212 w 12203753"/>
              <a:gd name="connsiteY5723" fmla="*/ 3199661 h 6858000"/>
              <a:gd name="connsiteX5724" fmla="*/ 6119901 w 12203753"/>
              <a:gd name="connsiteY5724" fmla="*/ 3313814 h 6858000"/>
              <a:gd name="connsiteX5725" fmla="*/ 6074648 w 12203753"/>
              <a:gd name="connsiteY5725" fmla="*/ 3313814 h 6858000"/>
              <a:gd name="connsiteX5726" fmla="*/ 6068400 w 12203753"/>
              <a:gd name="connsiteY5726" fmla="*/ 3199661 h 6858000"/>
              <a:gd name="connsiteX5727" fmla="*/ 6074648 w 12203753"/>
              <a:gd name="connsiteY5727" fmla="*/ 3085527 h 6858000"/>
              <a:gd name="connsiteX5728" fmla="*/ 6865787 w 12203753"/>
              <a:gd name="connsiteY5728" fmla="*/ 3085517 h 6858000"/>
              <a:gd name="connsiteX5729" fmla="*/ 6910979 w 12203753"/>
              <a:gd name="connsiteY5729" fmla="*/ 3085517 h 6858000"/>
              <a:gd name="connsiteX5730" fmla="*/ 6917290 w 12203753"/>
              <a:gd name="connsiteY5730" fmla="*/ 3199654 h 6858000"/>
              <a:gd name="connsiteX5731" fmla="*/ 6910979 w 12203753"/>
              <a:gd name="connsiteY5731" fmla="*/ 3313807 h 6858000"/>
              <a:gd name="connsiteX5732" fmla="*/ 6865787 w 12203753"/>
              <a:gd name="connsiteY5732" fmla="*/ 3313807 h 6858000"/>
              <a:gd name="connsiteX5733" fmla="*/ 6859477 w 12203753"/>
              <a:gd name="connsiteY5733" fmla="*/ 3199654 h 6858000"/>
              <a:gd name="connsiteX5734" fmla="*/ 6865787 w 12203753"/>
              <a:gd name="connsiteY5734" fmla="*/ 3085517 h 6858000"/>
              <a:gd name="connsiteX5735" fmla="*/ 7656865 w 12203753"/>
              <a:gd name="connsiteY5735" fmla="*/ 3085506 h 6858000"/>
              <a:gd name="connsiteX5736" fmla="*/ 7702121 w 12203753"/>
              <a:gd name="connsiteY5736" fmla="*/ 3085506 h 6858000"/>
              <a:gd name="connsiteX5737" fmla="*/ 7708431 w 12203753"/>
              <a:gd name="connsiteY5737" fmla="*/ 3199646 h 6858000"/>
              <a:gd name="connsiteX5738" fmla="*/ 7702121 w 12203753"/>
              <a:gd name="connsiteY5738" fmla="*/ 3313799 h 6858000"/>
              <a:gd name="connsiteX5739" fmla="*/ 7656865 w 12203753"/>
              <a:gd name="connsiteY5739" fmla="*/ 3313799 h 6858000"/>
              <a:gd name="connsiteX5740" fmla="*/ 7650619 w 12203753"/>
              <a:gd name="connsiteY5740" fmla="*/ 3199646 h 6858000"/>
              <a:gd name="connsiteX5741" fmla="*/ 7656865 w 12203753"/>
              <a:gd name="connsiteY5741" fmla="*/ 3085506 h 6858000"/>
              <a:gd name="connsiteX5742" fmla="*/ 8448006 w 12203753"/>
              <a:gd name="connsiteY5742" fmla="*/ 3085496 h 6858000"/>
              <a:gd name="connsiteX5743" fmla="*/ 8493262 w 12203753"/>
              <a:gd name="connsiteY5743" fmla="*/ 3085496 h 6858000"/>
              <a:gd name="connsiteX5744" fmla="*/ 8499508 w 12203753"/>
              <a:gd name="connsiteY5744" fmla="*/ 3199638 h 6858000"/>
              <a:gd name="connsiteX5745" fmla="*/ 8493262 w 12203753"/>
              <a:gd name="connsiteY5745" fmla="*/ 3313794 h 6858000"/>
              <a:gd name="connsiteX5746" fmla="*/ 8448006 w 12203753"/>
              <a:gd name="connsiteY5746" fmla="*/ 3313794 h 6858000"/>
              <a:gd name="connsiteX5747" fmla="*/ 8441760 w 12203753"/>
              <a:gd name="connsiteY5747" fmla="*/ 3199638 h 6858000"/>
              <a:gd name="connsiteX5748" fmla="*/ 8448006 w 12203753"/>
              <a:gd name="connsiteY5748" fmla="*/ 3085496 h 6858000"/>
              <a:gd name="connsiteX5749" fmla="*/ 9239147 w 12203753"/>
              <a:gd name="connsiteY5749" fmla="*/ 3085485 h 6858000"/>
              <a:gd name="connsiteX5750" fmla="*/ 9284403 w 12203753"/>
              <a:gd name="connsiteY5750" fmla="*/ 3085485 h 6858000"/>
              <a:gd name="connsiteX5751" fmla="*/ 9290649 w 12203753"/>
              <a:gd name="connsiteY5751" fmla="*/ 3199631 h 6858000"/>
              <a:gd name="connsiteX5752" fmla="*/ 9284403 w 12203753"/>
              <a:gd name="connsiteY5752" fmla="*/ 3313786 h 6858000"/>
              <a:gd name="connsiteX5753" fmla="*/ 9239147 w 12203753"/>
              <a:gd name="connsiteY5753" fmla="*/ 3313786 h 6858000"/>
              <a:gd name="connsiteX5754" fmla="*/ 9232901 w 12203753"/>
              <a:gd name="connsiteY5754" fmla="*/ 3199631 h 6858000"/>
              <a:gd name="connsiteX5755" fmla="*/ 9239147 w 12203753"/>
              <a:gd name="connsiteY5755" fmla="*/ 3085485 h 6858000"/>
              <a:gd name="connsiteX5756" fmla="*/ 10030289 w 12203753"/>
              <a:gd name="connsiteY5756" fmla="*/ 3085475 h 6858000"/>
              <a:gd name="connsiteX5757" fmla="*/ 10075481 w 12203753"/>
              <a:gd name="connsiteY5757" fmla="*/ 3085475 h 6858000"/>
              <a:gd name="connsiteX5758" fmla="*/ 10081791 w 12203753"/>
              <a:gd name="connsiteY5758" fmla="*/ 3199623 h 6858000"/>
              <a:gd name="connsiteX5759" fmla="*/ 10075481 w 12203753"/>
              <a:gd name="connsiteY5759" fmla="*/ 3313780 h 6858000"/>
              <a:gd name="connsiteX5760" fmla="*/ 10030289 w 12203753"/>
              <a:gd name="connsiteY5760" fmla="*/ 3313780 h 6858000"/>
              <a:gd name="connsiteX5761" fmla="*/ 10023979 w 12203753"/>
              <a:gd name="connsiteY5761" fmla="*/ 3199623 h 6858000"/>
              <a:gd name="connsiteX5762" fmla="*/ 10030289 w 12203753"/>
              <a:gd name="connsiteY5762" fmla="*/ 3085475 h 6858000"/>
              <a:gd name="connsiteX5763" fmla="*/ 10821367 w 12203753"/>
              <a:gd name="connsiteY5763" fmla="*/ 3085464 h 6858000"/>
              <a:gd name="connsiteX5764" fmla="*/ 10866623 w 12203753"/>
              <a:gd name="connsiteY5764" fmla="*/ 3085464 h 6858000"/>
              <a:gd name="connsiteX5765" fmla="*/ 10872933 w 12203753"/>
              <a:gd name="connsiteY5765" fmla="*/ 3199615 h 6858000"/>
              <a:gd name="connsiteX5766" fmla="*/ 10866623 w 12203753"/>
              <a:gd name="connsiteY5766" fmla="*/ 3313774 h 6858000"/>
              <a:gd name="connsiteX5767" fmla="*/ 10821367 w 12203753"/>
              <a:gd name="connsiteY5767" fmla="*/ 3313774 h 6858000"/>
              <a:gd name="connsiteX5768" fmla="*/ 10815121 w 12203753"/>
              <a:gd name="connsiteY5768" fmla="*/ 3199615 h 6858000"/>
              <a:gd name="connsiteX5769" fmla="*/ 10821367 w 12203753"/>
              <a:gd name="connsiteY5769" fmla="*/ 3085464 h 6858000"/>
              <a:gd name="connsiteX5770" fmla="*/ 11612508 w 12203753"/>
              <a:gd name="connsiteY5770" fmla="*/ 3085453 h 6858000"/>
              <a:gd name="connsiteX5771" fmla="*/ 11657764 w 12203753"/>
              <a:gd name="connsiteY5771" fmla="*/ 3085453 h 6858000"/>
              <a:gd name="connsiteX5772" fmla="*/ 11664075 w 12203753"/>
              <a:gd name="connsiteY5772" fmla="*/ 3199608 h 6858000"/>
              <a:gd name="connsiteX5773" fmla="*/ 11657764 w 12203753"/>
              <a:gd name="connsiteY5773" fmla="*/ 3313766 h 6858000"/>
              <a:gd name="connsiteX5774" fmla="*/ 11612508 w 12203753"/>
              <a:gd name="connsiteY5774" fmla="*/ 3313766 h 6858000"/>
              <a:gd name="connsiteX5775" fmla="*/ 11606262 w 12203753"/>
              <a:gd name="connsiteY5775" fmla="*/ 3199608 h 6858000"/>
              <a:gd name="connsiteX5776" fmla="*/ 11612508 w 12203753"/>
              <a:gd name="connsiteY5776" fmla="*/ 3085453 h 6858000"/>
              <a:gd name="connsiteX5777" fmla="*/ 0 w 12203753"/>
              <a:gd name="connsiteY5777" fmla="*/ 3072758 h 6858000"/>
              <a:gd name="connsiteX5778" fmla="*/ 48559 w 12203753"/>
              <a:gd name="connsiteY5778" fmla="*/ 3103379 h 6858000"/>
              <a:gd name="connsiteX5779" fmla="*/ 76396 w 12203753"/>
              <a:gd name="connsiteY5779" fmla="*/ 3123066 h 6858000"/>
              <a:gd name="connsiteX5780" fmla="*/ 53769 w 12203753"/>
              <a:gd name="connsiteY5780" fmla="*/ 3162252 h 6858000"/>
              <a:gd name="connsiteX5781" fmla="*/ 22784 w 12203753"/>
              <a:gd name="connsiteY5781" fmla="*/ 3147989 h 6858000"/>
              <a:gd name="connsiteX5782" fmla="*/ 0 w 12203753"/>
              <a:gd name="connsiteY5782" fmla="*/ 3136005 h 6858000"/>
              <a:gd name="connsiteX5783" fmla="*/ 12203753 w 12203753"/>
              <a:gd name="connsiteY5783" fmla="*/ 3066970 h 6858000"/>
              <a:gd name="connsiteX5784" fmla="*/ 12203753 w 12203753"/>
              <a:gd name="connsiteY5784" fmla="*/ 3131185 h 6858000"/>
              <a:gd name="connsiteX5785" fmla="*/ 12171908 w 12203753"/>
              <a:gd name="connsiteY5785" fmla="*/ 3147940 h 6858000"/>
              <a:gd name="connsiteX5786" fmla="*/ 12140914 w 12203753"/>
              <a:gd name="connsiteY5786" fmla="*/ 3162185 h 6858000"/>
              <a:gd name="connsiteX5787" fmla="*/ 12118286 w 12203753"/>
              <a:gd name="connsiteY5787" fmla="*/ 3122985 h 6858000"/>
              <a:gd name="connsiteX5788" fmla="*/ 12146132 w 12203753"/>
              <a:gd name="connsiteY5788" fmla="*/ 3103290 h 6858000"/>
              <a:gd name="connsiteX5789" fmla="*/ 449268 w 12203753"/>
              <a:gd name="connsiteY5789" fmla="*/ 3009001 h 6858000"/>
              <a:gd name="connsiteX5790" fmla="*/ 471896 w 12203753"/>
              <a:gd name="connsiteY5790" fmla="*/ 3048191 h 6858000"/>
              <a:gd name="connsiteX5791" fmla="*/ 376162 w 12203753"/>
              <a:gd name="connsiteY5791" fmla="*/ 3110705 h 6858000"/>
              <a:gd name="connsiteX5792" fmla="*/ 274116 w 12203753"/>
              <a:gd name="connsiteY5792" fmla="*/ 3162314 h 6858000"/>
              <a:gd name="connsiteX5793" fmla="*/ 251487 w 12203753"/>
              <a:gd name="connsiteY5793" fmla="*/ 3123128 h 6858000"/>
              <a:gd name="connsiteX5794" fmla="*/ 251551 w 12203753"/>
              <a:gd name="connsiteY5794" fmla="*/ 3123128 h 6858000"/>
              <a:gd name="connsiteX5795" fmla="*/ 347288 w 12203753"/>
              <a:gd name="connsiteY5795" fmla="*/ 3060625 h 6858000"/>
              <a:gd name="connsiteX5796" fmla="*/ 449268 w 12203753"/>
              <a:gd name="connsiteY5796" fmla="*/ 3009001 h 6858000"/>
              <a:gd name="connsiteX5797" fmla="*/ 1240411 w 12203753"/>
              <a:gd name="connsiteY5797" fmla="*/ 3008981 h 6858000"/>
              <a:gd name="connsiteX5798" fmla="*/ 1263039 w 12203753"/>
              <a:gd name="connsiteY5798" fmla="*/ 3048183 h 6858000"/>
              <a:gd name="connsiteX5799" fmla="*/ 1167301 w 12203753"/>
              <a:gd name="connsiteY5799" fmla="*/ 3110697 h 6858000"/>
              <a:gd name="connsiteX5800" fmla="*/ 1065253 w 12203753"/>
              <a:gd name="connsiteY5800" fmla="*/ 3162306 h 6858000"/>
              <a:gd name="connsiteX5801" fmla="*/ 1042617 w 12203753"/>
              <a:gd name="connsiteY5801" fmla="*/ 3123118 h 6858000"/>
              <a:gd name="connsiteX5802" fmla="*/ 1042681 w 12203753"/>
              <a:gd name="connsiteY5802" fmla="*/ 3123118 h 6858000"/>
              <a:gd name="connsiteX5803" fmla="*/ 1138424 w 12203753"/>
              <a:gd name="connsiteY5803" fmla="*/ 3060614 h 6858000"/>
              <a:gd name="connsiteX5804" fmla="*/ 1240411 w 12203753"/>
              <a:gd name="connsiteY5804" fmla="*/ 3008981 h 6858000"/>
              <a:gd name="connsiteX5805" fmla="*/ 2031482 w 12203753"/>
              <a:gd name="connsiteY5805" fmla="*/ 3008970 h 6858000"/>
              <a:gd name="connsiteX5806" fmla="*/ 2054113 w 12203753"/>
              <a:gd name="connsiteY5806" fmla="*/ 3048173 h 6858000"/>
              <a:gd name="connsiteX5807" fmla="*/ 1958376 w 12203753"/>
              <a:gd name="connsiteY5807" fmla="*/ 3110687 h 6858000"/>
              <a:gd name="connsiteX5808" fmla="*/ 1856328 w 12203753"/>
              <a:gd name="connsiteY5808" fmla="*/ 3162298 h 6858000"/>
              <a:gd name="connsiteX5809" fmla="*/ 1833699 w 12203753"/>
              <a:gd name="connsiteY5809" fmla="*/ 3123110 h 6858000"/>
              <a:gd name="connsiteX5810" fmla="*/ 1833765 w 12203753"/>
              <a:gd name="connsiteY5810" fmla="*/ 3123110 h 6858000"/>
              <a:gd name="connsiteX5811" fmla="*/ 1929500 w 12203753"/>
              <a:gd name="connsiteY5811" fmla="*/ 3060603 h 6858000"/>
              <a:gd name="connsiteX5812" fmla="*/ 2031482 w 12203753"/>
              <a:gd name="connsiteY5812" fmla="*/ 3008970 h 6858000"/>
              <a:gd name="connsiteX5813" fmla="*/ 2822615 w 12203753"/>
              <a:gd name="connsiteY5813" fmla="*/ 3008958 h 6858000"/>
              <a:gd name="connsiteX5814" fmla="*/ 2845242 w 12203753"/>
              <a:gd name="connsiteY5814" fmla="*/ 3048161 h 6858000"/>
              <a:gd name="connsiteX5815" fmla="*/ 2749503 w 12203753"/>
              <a:gd name="connsiteY5815" fmla="*/ 3110677 h 6858000"/>
              <a:gd name="connsiteX5816" fmla="*/ 2647458 w 12203753"/>
              <a:gd name="connsiteY5816" fmla="*/ 3162288 h 6858000"/>
              <a:gd name="connsiteX5817" fmla="*/ 2624830 w 12203753"/>
              <a:gd name="connsiteY5817" fmla="*/ 3123099 h 6858000"/>
              <a:gd name="connsiteX5818" fmla="*/ 2624892 w 12203753"/>
              <a:gd name="connsiteY5818" fmla="*/ 3123099 h 6858000"/>
              <a:gd name="connsiteX5819" fmla="*/ 2720633 w 12203753"/>
              <a:gd name="connsiteY5819" fmla="*/ 3060591 h 6858000"/>
              <a:gd name="connsiteX5820" fmla="*/ 2822615 w 12203753"/>
              <a:gd name="connsiteY5820" fmla="*/ 3008958 h 6858000"/>
              <a:gd name="connsiteX5821" fmla="*/ 3613742 w 12203753"/>
              <a:gd name="connsiteY5821" fmla="*/ 3008946 h 6858000"/>
              <a:gd name="connsiteX5822" fmla="*/ 3636372 w 12203753"/>
              <a:gd name="connsiteY5822" fmla="*/ 3048151 h 6858000"/>
              <a:gd name="connsiteX5823" fmla="*/ 3540639 w 12203753"/>
              <a:gd name="connsiteY5823" fmla="*/ 3110666 h 6858000"/>
              <a:gd name="connsiteX5824" fmla="*/ 3438588 w 12203753"/>
              <a:gd name="connsiteY5824" fmla="*/ 3162281 h 6858000"/>
              <a:gd name="connsiteX5825" fmla="*/ 3415959 w 12203753"/>
              <a:gd name="connsiteY5825" fmla="*/ 3123089 h 6858000"/>
              <a:gd name="connsiteX5826" fmla="*/ 3416027 w 12203753"/>
              <a:gd name="connsiteY5826" fmla="*/ 3123089 h 6858000"/>
              <a:gd name="connsiteX5827" fmla="*/ 3511767 w 12203753"/>
              <a:gd name="connsiteY5827" fmla="*/ 3060580 h 6858000"/>
              <a:gd name="connsiteX5828" fmla="*/ 3613742 w 12203753"/>
              <a:gd name="connsiteY5828" fmla="*/ 3008946 h 6858000"/>
              <a:gd name="connsiteX5829" fmla="*/ 669795 w 12203753"/>
              <a:gd name="connsiteY5829" fmla="*/ 3008946 h 6858000"/>
              <a:gd name="connsiteX5830" fmla="*/ 678178 w 12203753"/>
              <a:gd name="connsiteY5830" fmla="*/ 3012659 h 6858000"/>
              <a:gd name="connsiteX5831" fmla="*/ 771792 w 12203753"/>
              <a:gd name="connsiteY5831" fmla="*/ 3060556 h 6858000"/>
              <a:gd name="connsiteX5832" fmla="*/ 867526 w 12203753"/>
              <a:gd name="connsiteY5832" fmla="*/ 3123060 h 6858000"/>
              <a:gd name="connsiteX5833" fmla="*/ 844900 w 12203753"/>
              <a:gd name="connsiteY5833" fmla="*/ 3162246 h 6858000"/>
              <a:gd name="connsiteX5834" fmla="*/ 742918 w 12203753"/>
              <a:gd name="connsiteY5834" fmla="*/ 3110636 h 6858000"/>
              <a:gd name="connsiteX5835" fmla="*/ 647181 w 12203753"/>
              <a:gd name="connsiteY5835" fmla="*/ 3048124 h 6858000"/>
              <a:gd name="connsiteX5836" fmla="*/ 4404792 w 12203753"/>
              <a:gd name="connsiteY5836" fmla="*/ 3008933 h 6858000"/>
              <a:gd name="connsiteX5837" fmla="*/ 4427424 w 12203753"/>
              <a:gd name="connsiteY5837" fmla="*/ 3048135 h 6858000"/>
              <a:gd name="connsiteX5838" fmla="*/ 4331686 w 12203753"/>
              <a:gd name="connsiteY5838" fmla="*/ 3110656 h 6858000"/>
              <a:gd name="connsiteX5839" fmla="*/ 4229635 w 12203753"/>
              <a:gd name="connsiteY5839" fmla="*/ 3162272 h 6858000"/>
              <a:gd name="connsiteX5840" fmla="*/ 4207009 w 12203753"/>
              <a:gd name="connsiteY5840" fmla="*/ 3123081 h 6858000"/>
              <a:gd name="connsiteX5841" fmla="*/ 4207074 w 12203753"/>
              <a:gd name="connsiteY5841" fmla="*/ 3123081 h 6858000"/>
              <a:gd name="connsiteX5842" fmla="*/ 4302809 w 12203753"/>
              <a:gd name="connsiteY5842" fmla="*/ 3060569 h 6858000"/>
              <a:gd name="connsiteX5843" fmla="*/ 4404792 w 12203753"/>
              <a:gd name="connsiteY5843" fmla="*/ 3008933 h 6858000"/>
              <a:gd name="connsiteX5844" fmla="*/ 1460873 w 12203753"/>
              <a:gd name="connsiteY5844" fmla="*/ 3008933 h 6858000"/>
              <a:gd name="connsiteX5845" fmla="*/ 1469257 w 12203753"/>
              <a:gd name="connsiteY5845" fmla="*/ 3012646 h 6858000"/>
              <a:gd name="connsiteX5846" fmla="*/ 1562870 w 12203753"/>
              <a:gd name="connsiteY5846" fmla="*/ 3060544 h 6858000"/>
              <a:gd name="connsiteX5847" fmla="*/ 1658607 w 12203753"/>
              <a:gd name="connsiteY5847" fmla="*/ 3123049 h 6858000"/>
              <a:gd name="connsiteX5848" fmla="*/ 1635980 w 12203753"/>
              <a:gd name="connsiteY5848" fmla="*/ 3162239 h 6858000"/>
              <a:gd name="connsiteX5849" fmla="*/ 1533999 w 12203753"/>
              <a:gd name="connsiteY5849" fmla="*/ 3110628 h 6858000"/>
              <a:gd name="connsiteX5850" fmla="*/ 1438259 w 12203753"/>
              <a:gd name="connsiteY5850" fmla="*/ 3048112 h 6858000"/>
              <a:gd name="connsiteX5851" fmla="*/ 5195941 w 12203753"/>
              <a:gd name="connsiteY5851" fmla="*/ 3008931 h 6858000"/>
              <a:gd name="connsiteX5852" fmla="*/ 5218566 w 12203753"/>
              <a:gd name="connsiteY5852" fmla="*/ 3048129 h 6858000"/>
              <a:gd name="connsiteX5853" fmla="*/ 5122827 w 12203753"/>
              <a:gd name="connsiteY5853" fmla="*/ 3110646 h 6858000"/>
              <a:gd name="connsiteX5854" fmla="*/ 5020783 w 12203753"/>
              <a:gd name="connsiteY5854" fmla="*/ 3162264 h 6858000"/>
              <a:gd name="connsiteX5855" fmla="*/ 4998155 w 12203753"/>
              <a:gd name="connsiteY5855" fmla="*/ 3123071 h 6858000"/>
              <a:gd name="connsiteX5856" fmla="*/ 4998215 w 12203753"/>
              <a:gd name="connsiteY5856" fmla="*/ 3123071 h 6858000"/>
              <a:gd name="connsiteX5857" fmla="*/ 5093953 w 12203753"/>
              <a:gd name="connsiteY5857" fmla="*/ 3060557 h 6858000"/>
              <a:gd name="connsiteX5858" fmla="*/ 5195941 w 12203753"/>
              <a:gd name="connsiteY5858" fmla="*/ 3008931 h 6858000"/>
              <a:gd name="connsiteX5859" fmla="*/ 2252000 w 12203753"/>
              <a:gd name="connsiteY5859" fmla="*/ 3008921 h 6858000"/>
              <a:gd name="connsiteX5860" fmla="*/ 2260383 w 12203753"/>
              <a:gd name="connsiteY5860" fmla="*/ 3012634 h 6858000"/>
              <a:gd name="connsiteX5861" fmla="*/ 2353993 w 12203753"/>
              <a:gd name="connsiteY5861" fmla="*/ 3060533 h 6858000"/>
              <a:gd name="connsiteX5862" fmla="*/ 2449735 w 12203753"/>
              <a:gd name="connsiteY5862" fmla="*/ 3123040 h 6858000"/>
              <a:gd name="connsiteX5863" fmla="*/ 2427108 w 12203753"/>
              <a:gd name="connsiteY5863" fmla="*/ 3162228 h 6858000"/>
              <a:gd name="connsiteX5864" fmla="*/ 2325122 w 12203753"/>
              <a:gd name="connsiteY5864" fmla="*/ 3110618 h 6858000"/>
              <a:gd name="connsiteX5865" fmla="*/ 2229387 w 12203753"/>
              <a:gd name="connsiteY5865" fmla="*/ 3048102 h 6858000"/>
              <a:gd name="connsiteX5866" fmla="*/ 669744 w 12203753"/>
              <a:gd name="connsiteY5866" fmla="*/ 3008921 h 6858000"/>
              <a:gd name="connsiteX5867" fmla="*/ 669808 w 12203753"/>
              <a:gd name="connsiteY5867" fmla="*/ 3008921 h 6858000"/>
              <a:gd name="connsiteX5868" fmla="*/ 669795 w 12203753"/>
              <a:gd name="connsiteY5868" fmla="*/ 3008946 h 6858000"/>
              <a:gd name="connsiteX5869" fmla="*/ 5987007 w 12203753"/>
              <a:gd name="connsiteY5869" fmla="*/ 3008920 h 6858000"/>
              <a:gd name="connsiteX5870" fmla="*/ 6009633 w 12203753"/>
              <a:gd name="connsiteY5870" fmla="*/ 3048117 h 6858000"/>
              <a:gd name="connsiteX5871" fmla="*/ 5913898 w 12203753"/>
              <a:gd name="connsiteY5871" fmla="*/ 3110636 h 6858000"/>
              <a:gd name="connsiteX5872" fmla="*/ 5811850 w 12203753"/>
              <a:gd name="connsiteY5872" fmla="*/ 3162253 h 6858000"/>
              <a:gd name="connsiteX5873" fmla="*/ 5789224 w 12203753"/>
              <a:gd name="connsiteY5873" fmla="*/ 3123061 h 6858000"/>
              <a:gd name="connsiteX5874" fmla="*/ 5789287 w 12203753"/>
              <a:gd name="connsiteY5874" fmla="*/ 3123061 h 6858000"/>
              <a:gd name="connsiteX5875" fmla="*/ 5885024 w 12203753"/>
              <a:gd name="connsiteY5875" fmla="*/ 3060546 h 6858000"/>
              <a:gd name="connsiteX5876" fmla="*/ 5987007 w 12203753"/>
              <a:gd name="connsiteY5876" fmla="*/ 3008920 h 6858000"/>
              <a:gd name="connsiteX5877" fmla="*/ 3043144 w 12203753"/>
              <a:gd name="connsiteY5877" fmla="*/ 3008909 h 6858000"/>
              <a:gd name="connsiteX5878" fmla="*/ 3051523 w 12203753"/>
              <a:gd name="connsiteY5878" fmla="*/ 3012622 h 6858000"/>
              <a:gd name="connsiteX5879" fmla="*/ 3145144 w 12203753"/>
              <a:gd name="connsiteY5879" fmla="*/ 3060520 h 6858000"/>
              <a:gd name="connsiteX5880" fmla="*/ 3240871 w 12203753"/>
              <a:gd name="connsiteY5880" fmla="*/ 3123030 h 6858000"/>
              <a:gd name="connsiteX5881" fmla="*/ 3218243 w 12203753"/>
              <a:gd name="connsiteY5881" fmla="*/ 3162221 h 6858000"/>
              <a:gd name="connsiteX5882" fmla="*/ 3116268 w 12203753"/>
              <a:gd name="connsiteY5882" fmla="*/ 3110608 h 6858000"/>
              <a:gd name="connsiteX5883" fmla="*/ 3020525 w 12203753"/>
              <a:gd name="connsiteY5883" fmla="*/ 3048090 h 6858000"/>
              <a:gd name="connsiteX5884" fmla="*/ 1460821 w 12203753"/>
              <a:gd name="connsiteY5884" fmla="*/ 3008909 h 6858000"/>
              <a:gd name="connsiteX5885" fmla="*/ 1460890 w 12203753"/>
              <a:gd name="connsiteY5885" fmla="*/ 3008909 h 6858000"/>
              <a:gd name="connsiteX5886" fmla="*/ 1460873 w 12203753"/>
              <a:gd name="connsiteY5886" fmla="*/ 3008933 h 6858000"/>
              <a:gd name="connsiteX5887" fmla="*/ 6778210 w 12203753"/>
              <a:gd name="connsiteY5887" fmla="*/ 3008908 h 6858000"/>
              <a:gd name="connsiteX5888" fmla="*/ 6800772 w 12203753"/>
              <a:gd name="connsiteY5888" fmla="*/ 3048105 h 6858000"/>
              <a:gd name="connsiteX5889" fmla="*/ 6705100 w 12203753"/>
              <a:gd name="connsiteY5889" fmla="*/ 3110626 h 6858000"/>
              <a:gd name="connsiteX5890" fmla="*/ 6603052 w 12203753"/>
              <a:gd name="connsiteY5890" fmla="*/ 3162245 h 6858000"/>
              <a:gd name="connsiteX5891" fmla="*/ 6580424 w 12203753"/>
              <a:gd name="connsiteY5891" fmla="*/ 3123051 h 6858000"/>
              <a:gd name="connsiteX5892" fmla="*/ 6676161 w 12203753"/>
              <a:gd name="connsiteY5892" fmla="*/ 3060535 h 6858000"/>
              <a:gd name="connsiteX5893" fmla="*/ 6778210 w 12203753"/>
              <a:gd name="connsiteY5893" fmla="*/ 3008908 h 6858000"/>
              <a:gd name="connsiteX5894" fmla="*/ 7569286 w 12203753"/>
              <a:gd name="connsiteY5894" fmla="*/ 3008897 h 6858000"/>
              <a:gd name="connsiteX5895" fmla="*/ 7591913 w 12203753"/>
              <a:gd name="connsiteY5895" fmla="*/ 3048094 h 6858000"/>
              <a:gd name="connsiteX5896" fmla="*/ 7496176 w 12203753"/>
              <a:gd name="connsiteY5896" fmla="*/ 3110616 h 6858000"/>
              <a:gd name="connsiteX5897" fmla="*/ 7394128 w 12203753"/>
              <a:gd name="connsiteY5897" fmla="*/ 3162236 h 6858000"/>
              <a:gd name="connsiteX5898" fmla="*/ 7371564 w 12203753"/>
              <a:gd name="connsiteY5898" fmla="*/ 3123041 h 6858000"/>
              <a:gd name="connsiteX5899" fmla="*/ 7467302 w 12203753"/>
              <a:gd name="connsiteY5899" fmla="*/ 3060523 h 6858000"/>
              <a:gd name="connsiteX5900" fmla="*/ 7569286 w 12203753"/>
              <a:gd name="connsiteY5900" fmla="*/ 3008897 h 6858000"/>
              <a:gd name="connsiteX5901" fmla="*/ 3834266 w 12203753"/>
              <a:gd name="connsiteY5901" fmla="*/ 3008897 h 6858000"/>
              <a:gd name="connsiteX5902" fmla="*/ 3842651 w 12203753"/>
              <a:gd name="connsiteY5902" fmla="*/ 3012610 h 6858000"/>
              <a:gd name="connsiteX5903" fmla="*/ 3936263 w 12203753"/>
              <a:gd name="connsiteY5903" fmla="*/ 3060509 h 6858000"/>
              <a:gd name="connsiteX5904" fmla="*/ 4031992 w 12203753"/>
              <a:gd name="connsiteY5904" fmla="*/ 3123020 h 6858000"/>
              <a:gd name="connsiteX5905" fmla="*/ 4009366 w 12203753"/>
              <a:gd name="connsiteY5905" fmla="*/ 3162211 h 6858000"/>
              <a:gd name="connsiteX5906" fmla="*/ 3907391 w 12203753"/>
              <a:gd name="connsiteY5906" fmla="*/ 3110598 h 6858000"/>
              <a:gd name="connsiteX5907" fmla="*/ 3811651 w 12203753"/>
              <a:gd name="connsiteY5907" fmla="*/ 3048079 h 6858000"/>
              <a:gd name="connsiteX5908" fmla="*/ 2251951 w 12203753"/>
              <a:gd name="connsiteY5908" fmla="*/ 3008897 h 6858000"/>
              <a:gd name="connsiteX5909" fmla="*/ 2252012 w 12203753"/>
              <a:gd name="connsiteY5909" fmla="*/ 3008897 h 6858000"/>
              <a:gd name="connsiteX5910" fmla="*/ 2252000 w 12203753"/>
              <a:gd name="connsiteY5910" fmla="*/ 3008921 h 6858000"/>
              <a:gd name="connsiteX5911" fmla="*/ 8360428 w 12203753"/>
              <a:gd name="connsiteY5911" fmla="*/ 3008885 h 6858000"/>
              <a:gd name="connsiteX5912" fmla="*/ 8383056 w 12203753"/>
              <a:gd name="connsiteY5912" fmla="*/ 3048084 h 6858000"/>
              <a:gd name="connsiteX5913" fmla="*/ 8287318 w 12203753"/>
              <a:gd name="connsiteY5913" fmla="*/ 3110606 h 6858000"/>
              <a:gd name="connsiteX5914" fmla="*/ 8185270 w 12203753"/>
              <a:gd name="connsiteY5914" fmla="*/ 3162227 h 6858000"/>
              <a:gd name="connsiteX5915" fmla="*/ 8162642 w 12203753"/>
              <a:gd name="connsiteY5915" fmla="*/ 3123032 h 6858000"/>
              <a:gd name="connsiteX5916" fmla="*/ 8258443 w 12203753"/>
              <a:gd name="connsiteY5916" fmla="*/ 3060512 h 6858000"/>
              <a:gd name="connsiteX5917" fmla="*/ 8360428 w 12203753"/>
              <a:gd name="connsiteY5917" fmla="*/ 3008885 h 6858000"/>
              <a:gd name="connsiteX5918" fmla="*/ 4625259 w 12203753"/>
              <a:gd name="connsiteY5918" fmla="*/ 3008885 h 6858000"/>
              <a:gd name="connsiteX5919" fmla="*/ 4633642 w 12203753"/>
              <a:gd name="connsiteY5919" fmla="*/ 3012604 h 6858000"/>
              <a:gd name="connsiteX5920" fmla="*/ 4727254 w 12203753"/>
              <a:gd name="connsiteY5920" fmla="*/ 3060500 h 6858000"/>
              <a:gd name="connsiteX5921" fmla="*/ 4822988 w 12203753"/>
              <a:gd name="connsiteY5921" fmla="*/ 3123011 h 6858000"/>
              <a:gd name="connsiteX5922" fmla="*/ 4800366 w 12203753"/>
              <a:gd name="connsiteY5922" fmla="*/ 3162203 h 6858000"/>
              <a:gd name="connsiteX5923" fmla="*/ 4698380 w 12203753"/>
              <a:gd name="connsiteY5923" fmla="*/ 3110587 h 6858000"/>
              <a:gd name="connsiteX5924" fmla="*/ 4602649 w 12203753"/>
              <a:gd name="connsiteY5924" fmla="*/ 3048067 h 6858000"/>
              <a:gd name="connsiteX5925" fmla="*/ 3043094 w 12203753"/>
              <a:gd name="connsiteY5925" fmla="*/ 3008885 h 6858000"/>
              <a:gd name="connsiteX5926" fmla="*/ 3043156 w 12203753"/>
              <a:gd name="connsiteY5926" fmla="*/ 3008885 h 6858000"/>
              <a:gd name="connsiteX5927" fmla="*/ 3043144 w 12203753"/>
              <a:gd name="connsiteY5927" fmla="*/ 3008909 h 6858000"/>
              <a:gd name="connsiteX5928" fmla="*/ 5416402 w 12203753"/>
              <a:gd name="connsiteY5928" fmla="*/ 3008879 h 6858000"/>
              <a:gd name="connsiteX5929" fmla="*/ 5424781 w 12203753"/>
              <a:gd name="connsiteY5929" fmla="*/ 3012591 h 6858000"/>
              <a:gd name="connsiteX5930" fmla="*/ 5518395 w 12203753"/>
              <a:gd name="connsiteY5930" fmla="*/ 3060488 h 6858000"/>
              <a:gd name="connsiteX5931" fmla="*/ 5614131 w 12203753"/>
              <a:gd name="connsiteY5931" fmla="*/ 3123001 h 6858000"/>
              <a:gd name="connsiteX5932" fmla="*/ 5591504 w 12203753"/>
              <a:gd name="connsiteY5932" fmla="*/ 3162195 h 6858000"/>
              <a:gd name="connsiteX5933" fmla="*/ 5489521 w 12203753"/>
              <a:gd name="connsiteY5933" fmla="*/ 3110578 h 6858000"/>
              <a:gd name="connsiteX5934" fmla="*/ 5393787 w 12203753"/>
              <a:gd name="connsiteY5934" fmla="*/ 3048055 h 6858000"/>
              <a:gd name="connsiteX5935" fmla="*/ 3834218 w 12203753"/>
              <a:gd name="connsiteY5935" fmla="*/ 3008874 h 6858000"/>
              <a:gd name="connsiteX5936" fmla="*/ 3834279 w 12203753"/>
              <a:gd name="connsiteY5936" fmla="*/ 3008874 h 6858000"/>
              <a:gd name="connsiteX5937" fmla="*/ 3834266 w 12203753"/>
              <a:gd name="connsiteY5937" fmla="*/ 3008897 h 6858000"/>
              <a:gd name="connsiteX5938" fmla="*/ 9151570 w 12203753"/>
              <a:gd name="connsiteY5938" fmla="*/ 3008873 h 6858000"/>
              <a:gd name="connsiteX5939" fmla="*/ 9174198 w 12203753"/>
              <a:gd name="connsiteY5939" fmla="*/ 3048072 h 6858000"/>
              <a:gd name="connsiteX5940" fmla="*/ 9078460 w 12203753"/>
              <a:gd name="connsiteY5940" fmla="*/ 3110596 h 6858000"/>
              <a:gd name="connsiteX5941" fmla="*/ 8976412 w 12203753"/>
              <a:gd name="connsiteY5941" fmla="*/ 3162219 h 6858000"/>
              <a:gd name="connsiteX5942" fmla="*/ 8953784 w 12203753"/>
              <a:gd name="connsiteY5942" fmla="*/ 3123023 h 6858000"/>
              <a:gd name="connsiteX5943" fmla="*/ 9049585 w 12203753"/>
              <a:gd name="connsiteY5943" fmla="*/ 3060500 h 6858000"/>
              <a:gd name="connsiteX5944" fmla="*/ 9151570 w 12203753"/>
              <a:gd name="connsiteY5944" fmla="*/ 3008873 h 6858000"/>
              <a:gd name="connsiteX5945" fmla="*/ 4625211 w 12203753"/>
              <a:gd name="connsiteY5945" fmla="*/ 3008869 h 6858000"/>
              <a:gd name="connsiteX5946" fmla="*/ 4625271 w 12203753"/>
              <a:gd name="connsiteY5946" fmla="*/ 3008869 h 6858000"/>
              <a:gd name="connsiteX5947" fmla="*/ 4625259 w 12203753"/>
              <a:gd name="connsiteY5947" fmla="*/ 3008885 h 6858000"/>
              <a:gd name="connsiteX5948" fmla="*/ 9942711 w 12203753"/>
              <a:gd name="connsiteY5948" fmla="*/ 3008860 h 6858000"/>
              <a:gd name="connsiteX5949" fmla="*/ 9965275 w 12203753"/>
              <a:gd name="connsiteY5949" fmla="*/ 3048061 h 6858000"/>
              <a:gd name="connsiteX5950" fmla="*/ 9869601 w 12203753"/>
              <a:gd name="connsiteY5950" fmla="*/ 3110585 h 6858000"/>
              <a:gd name="connsiteX5951" fmla="*/ 9767553 w 12203753"/>
              <a:gd name="connsiteY5951" fmla="*/ 3162210 h 6858000"/>
              <a:gd name="connsiteX5952" fmla="*/ 9744925 w 12203753"/>
              <a:gd name="connsiteY5952" fmla="*/ 3123013 h 6858000"/>
              <a:gd name="connsiteX5953" fmla="*/ 9840663 w 12203753"/>
              <a:gd name="connsiteY5953" fmla="*/ 3060489 h 6858000"/>
              <a:gd name="connsiteX5954" fmla="*/ 9942711 w 12203753"/>
              <a:gd name="connsiteY5954" fmla="*/ 3008860 h 6858000"/>
              <a:gd name="connsiteX5955" fmla="*/ 5416352 w 12203753"/>
              <a:gd name="connsiteY5955" fmla="*/ 3008859 h 6858000"/>
              <a:gd name="connsiteX5956" fmla="*/ 5416414 w 12203753"/>
              <a:gd name="connsiteY5956" fmla="*/ 3008859 h 6858000"/>
              <a:gd name="connsiteX5957" fmla="*/ 5416402 w 12203753"/>
              <a:gd name="connsiteY5957" fmla="*/ 3008879 h 6858000"/>
              <a:gd name="connsiteX5958" fmla="*/ 10733788 w 12203753"/>
              <a:gd name="connsiteY5958" fmla="*/ 3008849 h 6858000"/>
              <a:gd name="connsiteX5959" fmla="*/ 10756416 w 12203753"/>
              <a:gd name="connsiteY5959" fmla="*/ 3048049 h 6858000"/>
              <a:gd name="connsiteX5960" fmla="*/ 10660678 w 12203753"/>
              <a:gd name="connsiteY5960" fmla="*/ 3110575 h 6858000"/>
              <a:gd name="connsiteX5961" fmla="*/ 10558694 w 12203753"/>
              <a:gd name="connsiteY5961" fmla="*/ 3162202 h 6858000"/>
              <a:gd name="connsiteX5962" fmla="*/ 10536066 w 12203753"/>
              <a:gd name="connsiteY5962" fmla="*/ 3123003 h 6858000"/>
              <a:gd name="connsiteX5963" fmla="*/ 10631804 w 12203753"/>
              <a:gd name="connsiteY5963" fmla="*/ 3060477 h 6858000"/>
              <a:gd name="connsiteX5964" fmla="*/ 10733788 w 12203753"/>
              <a:gd name="connsiteY5964" fmla="*/ 3008849 h 6858000"/>
              <a:gd name="connsiteX5965" fmla="*/ 6207480 w 12203753"/>
              <a:gd name="connsiteY5965" fmla="*/ 3008848 h 6858000"/>
              <a:gd name="connsiteX5966" fmla="*/ 6309528 w 12203753"/>
              <a:gd name="connsiteY5966" fmla="*/ 3060476 h 6858000"/>
              <a:gd name="connsiteX5967" fmla="*/ 6405201 w 12203753"/>
              <a:gd name="connsiteY5967" fmla="*/ 3122992 h 6858000"/>
              <a:gd name="connsiteX5968" fmla="*/ 6382638 w 12203753"/>
              <a:gd name="connsiteY5968" fmla="*/ 3162185 h 6858000"/>
              <a:gd name="connsiteX5969" fmla="*/ 6280590 w 12203753"/>
              <a:gd name="connsiteY5969" fmla="*/ 3110568 h 6858000"/>
              <a:gd name="connsiteX5970" fmla="*/ 6184852 w 12203753"/>
              <a:gd name="connsiteY5970" fmla="*/ 3048045 h 6858000"/>
              <a:gd name="connsiteX5971" fmla="*/ 11524930 w 12203753"/>
              <a:gd name="connsiteY5971" fmla="*/ 3008837 h 6858000"/>
              <a:gd name="connsiteX5972" fmla="*/ 11547558 w 12203753"/>
              <a:gd name="connsiteY5972" fmla="*/ 3048037 h 6858000"/>
              <a:gd name="connsiteX5973" fmla="*/ 11451820 w 12203753"/>
              <a:gd name="connsiteY5973" fmla="*/ 3110565 h 6858000"/>
              <a:gd name="connsiteX5974" fmla="*/ 11349836 w 12203753"/>
              <a:gd name="connsiteY5974" fmla="*/ 3162194 h 6858000"/>
              <a:gd name="connsiteX5975" fmla="*/ 11327208 w 12203753"/>
              <a:gd name="connsiteY5975" fmla="*/ 3122994 h 6858000"/>
              <a:gd name="connsiteX5976" fmla="*/ 11422946 w 12203753"/>
              <a:gd name="connsiteY5976" fmla="*/ 3060467 h 6858000"/>
              <a:gd name="connsiteX5977" fmla="*/ 11524930 w 12203753"/>
              <a:gd name="connsiteY5977" fmla="*/ 3008837 h 6858000"/>
              <a:gd name="connsiteX5978" fmla="*/ 6998558 w 12203753"/>
              <a:gd name="connsiteY5978" fmla="*/ 3008836 h 6858000"/>
              <a:gd name="connsiteX5979" fmla="*/ 7100606 w 12203753"/>
              <a:gd name="connsiteY5979" fmla="*/ 3060464 h 6858000"/>
              <a:gd name="connsiteX5980" fmla="*/ 7196344 w 12203753"/>
              <a:gd name="connsiteY5980" fmla="*/ 3122982 h 6858000"/>
              <a:gd name="connsiteX5981" fmla="*/ 7173716 w 12203753"/>
              <a:gd name="connsiteY5981" fmla="*/ 3162177 h 6858000"/>
              <a:gd name="connsiteX5982" fmla="*/ 7071731 w 12203753"/>
              <a:gd name="connsiteY5982" fmla="*/ 3110558 h 6858000"/>
              <a:gd name="connsiteX5983" fmla="*/ 6975995 w 12203753"/>
              <a:gd name="connsiteY5983" fmla="*/ 3048035 h 6858000"/>
              <a:gd name="connsiteX5984" fmla="*/ 7789699 w 12203753"/>
              <a:gd name="connsiteY5984" fmla="*/ 3008824 h 6858000"/>
              <a:gd name="connsiteX5985" fmla="*/ 7891747 w 12203753"/>
              <a:gd name="connsiteY5985" fmla="*/ 3060453 h 6858000"/>
              <a:gd name="connsiteX5986" fmla="*/ 7987485 w 12203753"/>
              <a:gd name="connsiteY5986" fmla="*/ 3122972 h 6858000"/>
              <a:gd name="connsiteX5987" fmla="*/ 7964857 w 12203753"/>
              <a:gd name="connsiteY5987" fmla="*/ 3162168 h 6858000"/>
              <a:gd name="connsiteX5988" fmla="*/ 7862873 w 12203753"/>
              <a:gd name="connsiteY5988" fmla="*/ 3110548 h 6858000"/>
              <a:gd name="connsiteX5989" fmla="*/ 7767072 w 12203753"/>
              <a:gd name="connsiteY5989" fmla="*/ 3048024 h 6858000"/>
              <a:gd name="connsiteX5990" fmla="*/ 8580840 w 12203753"/>
              <a:gd name="connsiteY5990" fmla="*/ 3008812 h 6858000"/>
              <a:gd name="connsiteX5991" fmla="*/ 8682888 w 12203753"/>
              <a:gd name="connsiteY5991" fmla="*/ 3060442 h 6858000"/>
              <a:gd name="connsiteX5992" fmla="*/ 8778626 w 12203753"/>
              <a:gd name="connsiteY5992" fmla="*/ 3122963 h 6858000"/>
              <a:gd name="connsiteX5993" fmla="*/ 8755998 w 12203753"/>
              <a:gd name="connsiteY5993" fmla="*/ 3162160 h 6858000"/>
              <a:gd name="connsiteX5994" fmla="*/ 8654014 w 12203753"/>
              <a:gd name="connsiteY5994" fmla="*/ 3110537 h 6858000"/>
              <a:gd name="connsiteX5995" fmla="*/ 8558213 w 12203753"/>
              <a:gd name="connsiteY5995" fmla="*/ 3048014 h 6858000"/>
              <a:gd name="connsiteX5996" fmla="*/ 9371982 w 12203753"/>
              <a:gd name="connsiteY5996" fmla="*/ 3008802 h 6858000"/>
              <a:gd name="connsiteX5997" fmla="*/ 9474030 w 12203753"/>
              <a:gd name="connsiteY5997" fmla="*/ 3060430 h 6858000"/>
              <a:gd name="connsiteX5998" fmla="*/ 9569768 w 12203753"/>
              <a:gd name="connsiteY5998" fmla="*/ 3122953 h 6858000"/>
              <a:gd name="connsiteX5999" fmla="*/ 9547140 w 12203753"/>
              <a:gd name="connsiteY5999" fmla="*/ 3162151 h 6858000"/>
              <a:gd name="connsiteX6000" fmla="*/ 9445093 w 12203753"/>
              <a:gd name="connsiteY6000" fmla="*/ 3110527 h 6858000"/>
              <a:gd name="connsiteX6001" fmla="*/ 9349355 w 12203753"/>
              <a:gd name="connsiteY6001" fmla="*/ 3048003 h 6858000"/>
              <a:gd name="connsiteX6002" fmla="*/ 10163123 w 12203753"/>
              <a:gd name="connsiteY6002" fmla="*/ 3008789 h 6858000"/>
              <a:gd name="connsiteX6003" fmla="*/ 10265107 w 12203753"/>
              <a:gd name="connsiteY6003" fmla="*/ 3060419 h 6858000"/>
              <a:gd name="connsiteX6004" fmla="*/ 10360845 w 12203753"/>
              <a:gd name="connsiteY6004" fmla="*/ 3122944 h 6858000"/>
              <a:gd name="connsiteX6005" fmla="*/ 10338218 w 12203753"/>
              <a:gd name="connsiteY6005" fmla="*/ 3162143 h 6858000"/>
              <a:gd name="connsiteX6006" fmla="*/ 10236234 w 12203753"/>
              <a:gd name="connsiteY6006" fmla="*/ 3110516 h 6858000"/>
              <a:gd name="connsiteX6007" fmla="*/ 10140496 w 12203753"/>
              <a:gd name="connsiteY6007" fmla="*/ 3047990 h 6858000"/>
              <a:gd name="connsiteX6008" fmla="*/ 10954265 w 12203753"/>
              <a:gd name="connsiteY6008" fmla="*/ 3008778 h 6858000"/>
              <a:gd name="connsiteX6009" fmla="*/ 11056249 w 12203753"/>
              <a:gd name="connsiteY6009" fmla="*/ 3060407 h 6858000"/>
              <a:gd name="connsiteX6010" fmla="*/ 11151987 w 12203753"/>
              <a:gd name="connsiteY6010" fmla="*/ 3122934 h 6858000"/>
              <a:gd name="connsiteX6011" fmla="*/ 11129360 w 12203753"/>
              <a:gd name="connsiteY6011" fmla="*/ 3162133 h 6858000"/>
              <a:gd name="connsiteX6012" fmla="*/ 11027376 w 12203753"/>
              <a:gd name="connsiteY6012" fmla="*/ 3110507 h 6858000"/>
              <a:gd name="connsiteX6013" fmla="*/ 10931638 w 12203753"/>
              <a:gd name="connsiteY6013" fmla="*/ 3047979 h 6858000"/>
              <a:gd name="connsiteX6014" fmla="*/ 11745343 w 12203753"/>
              <a:gd name="connsiteY6014" fmla="*/ 3008768 h 6858000"/>
              <a:gd name="connsiteX6015" fmla="*/ 11847390 w 12203753"/>
              <a:gd name="connsiteY6015" fmla="*/ 3060397 h 6858000"/>
              <a:gd name="connsiteX6016" fmla="*/ 11943128 w 12203753"/>
              <a:gd name="connsiteY6016" fmla="*/ 3122924 h 6858000"/>
              <a:gd name="connsiteX6017" fmla="*/ 11920501 w 12203753"/>
              <a:gd name="connsiteY6017" fmla="*/ 3162125 h 6858000"/>
              <a:gd name="connsiteX6018" fmla="*/ 11818516 w 12203753"/>
              <a:gd name="connsiteY6018" fmla="*/ 3110496 h 6858000"/>
              <a:gd name="connsiteX6019" fmla="*/ 11722715 w 12203753"/>
              <a:gd name="connsiteY6019" fmla="*/ 3047967 h 6858000"/>
              <a:gd name="connsiteX6020" fmla="*/ 141346 w 12203753"/>
              <a:gd name="connsiteY6020" fmla="*/ 2857186 h 6858000"/>
              <a:gd name="connsiteX6021" fmla="*/ 186600 w 12203753"/>
              <a:gd name="connsiteY6021" fmla="*/ 2857186 h 6858000"/>
              <a:gd name="connsiteX6022" fmla="*/ 192910 w 12203753"/>
              <a:gd name="connsiteY6022" fmla="*/ 2971455 h 6858000"/>
              <a:gd name="connsiteX6023" fmla="*/ 186600 w 12203753"/>
              <a:gd name="connsiteY6023" fmla="*/ 3085602 h 6858000"/>
              <a:gd name="connsiteX6024" fmla="*/ 141346 w 12203753"/>
              <a:gd name="connsiteY6024" fmla="*/ 3085602 h 6858000"/>
              <a:gd name="connsiteX6025" fmla="*/ 135099 w 12203753"/>
              <a:gd name="connsiteY6025" fmla="*/ 2971455 h 6858000"/>
              <a:gd name="connsiteX6026" fmla="*/ 141346 w 12203753"/>
              <a:gd name="connsiteY6026" fmla="*/ 2857186 h 6858000"/>
              <a:gd name="connsiteX6027" fmla="*/ 932415 w 12203753"/>
              <a:gd name="connsiteY6027" fmla="*/ 2857177 h 6858000"/>
              <a:gd name="connsiteX6028" fmla="*/ 977669 w 12203753"/>
              <a:gd name="connsiteY6028" fmla="*/ 2857177 h 6858000"/>
              <a:gd name="connsiteX6029" fmla="*/ 983979 w 12203753"/>
              <a:gd name="connsiteY6029" fmla="*/ 2971449 h 6858000"/>
              <a:gd name="connsiteX6030" fmla="*/ 977669 w 12203753"/>
              <a:gd name="connsiteY6030" fmla="*/ 3085597 h 6858000"/>
              <a:gd name="connsiteX6031" fmla="*/ 932415 w 12203753"/>
              <a:gd name="connsiteY6031" fmla="*/ 3085597 h 6858000"/>
              <a:gd name="connsiteX6032" fmla="*/ 926168 w 12203753"/>
              <a:gd name="connsiteY6032" fmla="*/ 2971449 h 6858000"/>
              <a:gd name="connsiteX6033" fmla="*/ 932415 w 12203753"/>
              <a:gd name="connsiteY6033" fmla="*/ 2857177 h 6858000"/>
              <a:gd name="connsiteX6034" fmla="*/ 1723556 w 12203753"/>
              <a:gd name="connsiteY6034" fmla="*/ 2857169 h 6858000"/>
              <a:gd name="connsiteX6035" fmla="*/ 1768814 w 12203753"/>
              <a:gd name="connsiteY6035" fmla="*/ 2857169 h 6858000"/>
              <a:gd name="connsiteX6036" fmla="*/ 1775125 w 12203753"/>
              <a:gd name="connsiteY6036" fmla="*/ 2971437 h 6858000"/>
              <a:gd name="connsiteX6037" fmla="*/ 1768814 w 12203753"/>
              <a:gd name="connsiteY6037" fmla="*/ 3085585 h 6858000"/>
              <a:gd name="connsiteX6038" fmla="*/ 1723556 w 12203753"/>
              <a:gd name="connsiteY6038" fmla="*/ 3085585 h 6858000"/>
              <a:gd name="connsiteX6039" fmla="*/ 1717247 w 12203753"/>
              <a:gd name="connsiteY6039" fmla="*/ 2971437 h 6858000"/>
              <a:gd name="connsiteX6040" fmla="*/ 1723556 w 12203753"/>
              <a:gd name="connsiteY6040" fmla="*/ 2857169 h 6858000"/>
              <a:gd name="connsiteX6041" fmla="*/ 2514689 w 12203753"/>
              <a:gd name="connsiteY6041" fmla="*/ 2857161 h 6858000"/>
              <a:gd name="connsiteX6042" fmla="*/ 2559944 w 12203753"/>
              <a:gd name="connsiteY6042" fmla="*/ 2857161 h 6858000"/>
              <a:gd name="connsiteX6043" fmla="*/ 2566255 w 12203753"/>
              <a:gd name="connsiteY6043" fmla="*/ 2971426 h 6858000"/>
              <a:gd name="connsiteX6044" fmla="*/ 2559944 w 12203753"/>
              <a:gd name="connsiteY6044" fmla="*/ 3085575 h 6858000"/>
              <a:gd name="connsiteX6045" fmla="*/ 2514689 w 12203753"/>
              <a:gd name="connsiteY6045" fmla="*/ 3085575 h 6858000"/>
              <a:gd name="connsiteX6046" fmla="*/ 2508444 w 12203753"/>
              <a:gd name="connsiteY6046" fmla="*/ 2971426 h 6858000"/>
              <a:gd name="connsiteX6047" fmla="*/ 2514689 w 12203753"/>
              <a:gd name="connsiteY6047" fmla="*/ 2857161 h 6858000"/>
              <a:gd name="connsiteX6048" fmla="*/ 3305820 w 12203753"/>
              <a:gd name="connsiteY6048" fmla="*/ 2857152 h 6858000"/>
              <a:gd name="connsiteX6049" fmla="*/ 3351078 w 12203753"/>
              <a:gd name="connsiteY6049" fmla="*/ 2857152 h 6858000"/>
              <a:gd name="connsiteX6050" fmla="*/ 3357385 w 12203753"/>
              <a:gd name="connsiteY6050" fmla="*/ 2971415 h 6858000"/>
              <a:gd name="connsiteX6051" fmla="*/ 3351078 w 12203753"/>
              <a:gd name="connsiteY6051" fmla="*/ 3085564 h 6858000"/>
              <a:gd name="connsiteX6052" fmla="*/ 3305820 w 12203753"/>
              <a:gd name="connsiteY6052" fmla="*/ 3085564 h 6858000"/>
              <a:gd name="connsiteX6053" fmla="*/ 3299575 w 12203753"/>
              <a:gd name="connsiteY6053" fmla="*/ 2971415 h 6858000"/>
              <a:gd name="connsiteX6054" fmla="*/ 3305820 w 12203753"/>
              <a:gd name="connsiteY6054" fmla="*/ 2857152 h 6858000"/>
              <a:gd name="connsiteX6055" fmla="*/ 4096880 w 12203753"/>
              <a:gd name="connsiteY6055" fmla="*/ 2857144 h 6858000"/>
              <a:gd name="connsiteX6056" fmla="*/ 4142136 w 12203753"/>
              <a:gd name="connsiteY6056" fmla="*/ 2857144 h 6858000"/>
              <a:gd name="connsiteX6057" fmla="*/ 4148446 w 12203753"/>
              <a:gd name="connsiteY6057" fmla="*/ 2971403 h 6858000"/>
              <a:gd name="connsiteX6058" fmla="*/ 4142136 w 12203753"/>
              <a:gd name="connsiteY6058" fmla="*/ 3085553 h 6858000"/>
              <a:gd name="connsiteX6059" fmla="*/ 4096880 w 12203753"/>
              <a:gd name="connsiteY6059" fmla="*/ 3085553 h 6858000"/>
              <a:gd name="connsiteX6060" fmla="*/ 4090633 w 12203753"/>
              <a:gd name="connsiteY6060" fmla="*/ 2971403 h 6858000"/>
              <a:gd name="connsiteX6061" fmla="*/ 4096880 w 12203753"/>
              <a:gd name="connsiteY6061" fmla="*/ 2857144 h 6858000"/>
              <a:gd name="connsiteX6062" fmla="*/ 4887944 w 12203753"/>
              <a:gd name="connsiteY6062" fmla="*/ 2857137 h 6858000"/>
              <a:gd name="connsiteX6063" fmla="*/ 4933198 w 12203753"/>
              <a:gd name="connsiteY6063" fmla="*/ 2857137 h 6858000"/>
              <a:gd name="connsiteX6064" fmla="*/ 4939507 w 12203753"/>
              <a:gd name="connsiteY6064" fmla="*/ 2971392 h 6858000"/>
              <a:gd name="connsiteX6065" fmla="*/ 4933198 w 12203753"/>
              <a:gd name="connsiteY6065" fmla="*/ 3085544 h 6858000"/>
              <a:gd name="connsiteX6066" fmla="*/ 4887944 w 12203753"/>
              <a:gd name="connsiteY6066" fmla="*/ 3085544 h 6858000"/>
              <a:gd name="connsiteX6067" fmla="*/ 4881696 w 12203753"/>
              <a:gd name="connsiteY6067" fmla="*/ 2971392 h 6858000"/>
              <a:gd name="connsiteX6068" fmla="*/ 4887944 w 12203753"/>
              <a:gd name="connsiteY6068" fmla="*/ 2857137 h 6858000"/>
              <a:gd name="connsiteX6069" fmla="*/ 5679084 w 12203753"/>
              <a:gd name="connsiteY6069" fmla="*/ 2857129 h 6858000"/>
              <a:gd name="connsiteX6070" fmla="*/ 5724338 w 12203753"/>
              <a:gd name="connsiteY6070" fmla="*/ 2857129 h 6858000"/>
              <a:gd name="connsiteX6071" fmla="*/ 5730645 w 12203753"/>
              <a:gd name="connsiteY6071" fmla="*/ 2971380 h 6858000"/>
              <a:gd name="connsiteX6072" fmla="*/ 5724338 w 12203753"/>
              <a:gd name="connsiteY6072" fmla="*/ 3085532 h 6858000"/>
              <a:gd name="connsiteX6073" fmla="*/ 5679084 w 12203753"/>
              <a:gd name="connsiteY6073" fmla="*/ 3085532 h 6858000"/>
              <a:gd name="connsiteX6074" fmla="*/ 5672769 w 12203753"/>
              <a:gd name="connsiteY6074" fmla="*/ 2971380 h 6858000"/>
              <a:gd name="connsiteX6075" fmla="*/ 5679084 w 12203753"/>
              <a:gd name="connsiteY6075" fmla="*/ 2857129 h 6858000"/>
              <a:gd name="connsiteX6076" fmla="*/ 6470217 w 12203753"/>
              <a:gd name="connsiteY6076" fmla="*/ 2857121 h 6858000"/>
              <a:gd name="connsiteX6077" fmla="*/ 6515408 w 12203753"/>
              <a:gd name="connsiteY6077" fmla="*/ 2857121 h 6858000"/>
              <a:gd name="connsiteX6078" fmla="*/ 6521719 w 12203753"/>
              <a:gd name="connsiteY6078" fmla="*/ 2971369 h 6858000"/>
              <a:gd name="connsiteX6079" fmla="*/ 6515408 w 12203753"/>
              <a:gd name="connsiteY6079" fmla="*/ 3085522 h 6858000"/>
              <a:gd name="connsiteX6080" fmla="*/ 6470217 w 12203753"/>
              <a:gd name="connsiteY6080" fmla="*/ 3085522 h 6858000"/>
              <a:gd name="connsiteX6081" fmla="*/ 6463906 w 12203753"/>
              <a:gd name="connsiteY6081" fmla="*/ 2971369 h 6858000"/>
              <a:gd name="connsiteX6082" fmla="*/ 6470217 w 12203753"/>
              <a:gd name="connsiteY6082" fmla="*/ 2857121 h 6858000"/>
              <a:gd name="connsiteX6083" fmla="*/ 7261293 w 12203753"/>
              <a:gd name="connsiteY6083" fmla="*/ 2857113 h 6858000"/>
              <a:gd name="connsiteX6084" fmla="*/ 7306549 w 12203753"/>
              <a:gd name="connsiteY6084" fmla="*/ 2857113 h 6858000"/>
              <a:gd name="connsiteX6085" fmla="*/ 7312860 w 12203753"/>
              <a:gd name="connsiteY6085" fmla="*/ 2971357 h 6858000"/>
              <a:gd name="connsiteX6086" fmla="*/ 7306549 w 12203753"/>
              <a:gd name="connsiteY6086" fmla="*/ 3085511 h 6858000"/>
              <a:gd name="connsiteX6087" fmla="*/ 7261293 w 12203753"/>
              <a:gd name="connsiteY6087" fmla="*/ 3085511 h 6858000"/>
              <a:gd name="connsiteX6088" fmla="*/ 7255047 w 12203753"/>
              <a:gd name="connsiteY6088" fmla="*/ 2971357 h 6858000"/>
              <a:gd name="connsiteX6089" fmla="*/ 7261293 w 12203753"/>
              <a:gd name="connsiteY6089" fmla="*/ 2857113 h 6858000"/>
              <a:gd name="connsiteX6090" fmla="*/ 8052435 w 12203753"/>
              <a:gd name="connsiteY6090" fmla="*/ 2857104 h 6858000"/>
              <a:gd name="connsiteX6091" fmla="*/ 8097691 w 12203753"/>
              <a:gd name="connsiteY6091" fmla="*/ 2857104 h 6858000"/>
              <a:gd name="connsiteX6092" fmla="*/ 8103938 w 12203753"/>
              <a:gd name="connsiteY6092" fmla="*/ 2971345 h 6858000"/>
              <a:gd name="connsiteX6093" fmla="*/ 8097691 w 12203753"/>
              <a:gd name="connsiteY6093" fmla="*/ 3085501 h 6858000"/>
              <a:gd name="connsiteX6094" fmla="*/ 8052435 w 12203753"/>
              <a:gd name="connsiteY6094" fmla="*/ 3085501 h 6858000"/>
              <a:gd name="connsiteX6095" fmla="*/ 8046189 w 12203753"/>
              <a:gd name="connsiteY6095" fmla="*/ 2971345 h 6858000"/>
              <a:gd name="connsiteX6096" fmla="*/ 8052435 w 12203753"/>
              <a:gd name="connsiteY6096" fmla="*/ 2857104 h 6858000"/>
              <a:gd name="connsiteX6097" fmla="*/ 8843577 w 12203753"/>
              <a:gd name="connsiteY6097" fmla="*/ 2857096 h 6858000"/>
              <a:gd name="connsiteX6098" fmla="*/ 8888832 w 12203753"/>
              <a:gd name="connsiteY6098" fmla="*/ 2857096 h 6858000"/>
              <a:gd name="connsiteX6099" fmla="*/ 8895079 w 12203753"/>
              <a:gd name="connsiteY6099" fmla="*/ 2971334 h 6858000"/>
              <a:gd name="connsiteX6100" fmla="*/ 8888832 w 12203753"/>
              <a:gd name="connsiteY6100" fmla="*/ 3085490 h 6858000"/>
              <a:gd name="connsiteX6101" fmla="*/ 8843577 w 12203753"/>
              <a:gd name="connsiteY6101" fmla="*/ 3085490 h 6858000"/>
              <a:gd name="connsiteX6102" fmla="*/ 8837330 w 12203753"/>
              <a:gd name="connsiteY6102" fmla="*/ 2971334 h 6858000"/>
              <a:gd name="connsiteX6103" fmla="*/ 8843577 w 12203753"/>
              <a:gd name="connsiteY6103" fmla="*/ 2857096 h 6858000"/>
              <a:gd name="connsiteX6104" fmla="*/ 9634719 w 12203753"/>
              <a:gd name="connsiteY6104" fmla="*/ 2857088 h 6858000"/>
              <a:gd name="connsiteX6105" fmla="*/ 9679910 w 12203753"/>
              <a:gd name="connsiteY6105" fmla="*/ 2857088 h 6858000"/>
              <a:gd name="connsiteX6106" fmla="*/ 9686221 w 12203753"/>
              <a:gd name="connsiteY6106" fmla="*/ 2971322 h 6858000"/>
              <a:gd name="connsiteX6107" fmla="*/ 9679910 w 12203753"/>
              <a:gd name="connsiteY6107" fmla="*/ 3085479 h 6858000"/>
              <a:gd name="connsiteX6108" fmla="*/ 9634719 w 12203753"/>
              <a:gd name="connsiteY6108" fmla="*/ 3085479 h 6858000"/>
              <a:gd name="connsiteX6109" fmla="*/ 9628408 w 12203753"/>
              <a:gd name="connsiteY6109" fmla="*/ 2971322 h 6858000"/>
              <a:gd name="connsiteX6110" fmla="*/ 9634719 w 12203753"/>
              <a:gd name="connsiteY6110" fmla="*/ 2857088 h 6858000"/>
              <a:gd name="connsiteX6111" fmla="*/ 10425796 w 12203753"/>
              <a:gd name="connsiteY6111" fmla="*/ 2857079 h 6858000"/>
              <a:gd name="connsiteX6112" fmla="*/ 10471052 w 12203753"/>
              <a:gd name="connsiteY6112" fmla="*/ 2857079 h 6858000"/>
              <a:gd name="connsiteX6113" fmla="*/ 10477362 w 12203753"/>
              <a:gd name="connsiteY6113" fmla="*/ 2971311 h 6858000"/>
              <a:gd name="connsiteX6114" fmla="*/ 10471052 w 12203753"/>
              <a:gd name="connsiteY6114" fmla="*/ 3085469 h 6858000"/>
              <a:gd name="connsiteX6115" fmla="*/ 10425796 w 12203753"/>
              <a:gd name="connsiteY6115" fmla="*/ 3085469 h 6858000"/>
              <a:gd name="connsiteX6116" fmla="*/ 10419550 w 12203753"/>
              <a:gd name="connsiteY6116" fmla="*/ 2971311 h 6858000"/>
              <a:gd name="connsiteX6117" fmla="*/ 10425796 w 12203753"/>
              <a:gd name="connsiteY6117" fmla="*/ 2857079 h 6858000"/>
              <a:gd name="connsiteX6118" fmla="*/ 11216938 w 12203753"/>
              <a:gd name="connsiteY6118" fmla="*/ 2857071 h 6858000"/>
              <a:gd name="connsiteX6119" fmla="*/ 11262194 w 12203753"/>
              <a:gd name="connsiteY6119" fmla="*/ 2857071 h 6858000"/>
              <a:gd name="connsiteX6120" fmla="*/ 11268504 w 12203753"/>
              <a:gd name="connsiteY6120" fmla="*/ 2971300 h 6858000"/>
              <a:gd name="connsiteX6121" fmla="*/ 11262194 w 12203753"/>
              <a:gd name="connsiteY6121" fmla="*/ 3085458 h 6858000"/>
              <a:gd name="connsiteX6122" fmla="*/ 11216938 w 12203753"/>
              <a:gd name="connsiteY6122" fmla="*/ 3085458 h 6858000"/>
              <a:gd name="connsiteX6123" fmla="*/ 11210692 w 12203753"/>
              <a:gd name="connsiteY6123" fmla="*/ 2971300 h 6858000"/>
              <a:gd name="connsiteX6124" fmla="*/ 11216938 w 12203753"/>
              <a:gd name="connsiteY6124" fmla="*/ 2857071 h 6858000"/>
              <a:gd name="connsiteX6125" fmla="*/ 12008079 w 12203753"/>
              <a:gd name="connsiteY6125" fmla="*/ 2857065 h 6858000"/>
              <a:gd name="connsiteX6126" fmla="*/ 12053335 w 12203753"/>
              <a:gd name="connsiteY6126" fmla="*/ 2857065 h 6858000"/>
              <a:gd name="connsiteX6127" fmla="*/ 12059581 w 12203753"/>
              <a:gd name="connsiteY6127" fmla="*/ 2971289 h 6858000"/>
              <a:gd name="connsiteX6128" fmla="*/ 12053335 w 12203753"/>
              <a:gd name="connsiteY6128" fmla="*/ 3085448 h 6858000"/>
              <a:gd name="connsiteX6129" fmla="*/ 12008079 w 12203753"/>
              <a:gd name="connsiteY6129" fmla="*/ 3085448 h 6858000"/>
              <a:gd name="connsiteX6130" fmla="*/ 12001833 w 12203753"/>
              <a:gd name="connsiteY6130" fmla="*/ 2971289 h 6858000"/>
              <a:gd name="connsiteX6131" fmla="*/ 12008079 w 12203753"/>
              <a:gd name="connsiteY6131" fmla="*/ 2857065 h 6858000"/>
              <a:gd name="connsiteX6132" fmla="*/ 53706 w 12203753"/>
              <a:gd name="connsiteY6132" fmla="*/ 2780592 h 6858000"/>
              <a:gd name="connsiteX6133" fmla="*/ 76333 w 12203753"/>
              <a:gd name="connsiteY6133" fmla="*/ 2819764 h 6858000"/>
              <a:gd name="connsiteX6134" fmla="*/ 48496 w 12203753"/>
              <a:gd name="connsiteY6134" fmla="*/ 2839459 h 6858000"/>
              <a:gd name="connsiteX6135" fmla="*/ 0 w 12203753"/>
              <a:gd name="connsiteY6135" fmla="*/ 2870077 h 6858000"/>
              <a:gd name="connsiteX6136" fmla="*/ 0 w 12203753"/>
              <a:gd name="connsiteY6136" fmla="*/ 2806788 h 6858000"/>
              <a:gd name="connsiteX6137" fmla="*/ 22745 w 12203753"/>
              <a:gd name="connsiteY6137" fmla="*/ 2794826 h 6858000"/>
              <a:gd name="connsiteX6138" fmla="*/ 53706 w 12203753"/>
              <a:gd name="connsiteY6138" fmla="*/ 2780592 h 6858000"/>
              <a:gd name="connsiteX6139" fmla="*/ 844835 w 12203753"/>
              <a:gd name="connsiteY6139" fmla="*/ 2780581 h 6858000"/>
              <a:gd name="connsiteX6140" fmla="*/ 867464 w 12203753"/>
              <a:gd name="connsiteY6140" fmla="*/ 2819753 h 6858000"/>
              <a:gd name="connsiteX6141" fmla="*/ 771727 w 12203753"/>
              <a:gd name="connsiteY6141" fmla="*/ 2882319 h 6858000"/>
              <a:gd name="connsiteX6142" fmla="*/ 669681 w 12203753"/>
              <a:gd name="connsiteY6142" fmla="*/ 2934071 h 6858000"/>
              <a:gd name="connsiteX6143" fmla="*/ 647052 w 12203753"/>
              <a:gd name="connsiteY6143" fmla="*/ 2894837 h 6858000"/>
              <a:gd name="connsiteX6144" fmla="*/ 647116 w 12203753"/>
              <a:gd name="connsiteY6144" fmla="*/ 2894772 h 6858000"/>
              <a:gd name="connsiteX6145" fmla="*/ 742854 w 12203753"/>
              <a:gd name="connsiteY6145" fmla="*/ 2832170 h 6858000"/>
              <a:gd name="connsiteX6146" fmla="*/ 844835 w 12203753"/>
              <a:gd name="connsiteY6146" fmla="*/ 2780581 h 6858000"/>
              <a:gd name="connsiteX6147" fmla="*/ 1635915 w 12203753"/>
              <a:gd name="connsiteY6147" fmla="*/ 2780572 h 6858000"/>
              <a:gd name="connsiteX6148" fmla="*/ 1658544 w 12203753"/>
              <a:gd name="connsiteY6148" fmla="*/ 2819750 h 6858000"/>
              <a:gd name="connsiteX6149" fmla="*/ 1562806 w 12203753"/>
              <a:gd name="connsiteY6149" fmla="*/ 2882309 h 6858000"/>
              <a:gd name="connsiteX6150" fmla="*/ 1460759 w 12203753"/>
              <a:gd name="connsiteY6150" fmla="*/ 2934056 h 6858000"/>
              <a:gd name="connsiteX6151" fmla="*/ 1438131 w 12203753"/>
              <a:gd name="connsiteY6151" fmla="*/ 2894825 h 6858000"/>
              <a:gd name="connsiteX6152" fmla="*/ 1438196 w 12203753"/>
              <a:gd name="connsiteY6152" fmla="*/ 2894760 h 6858000"/>
              <a:gd name="connsiteX6153" fmla="*/ 1533932 w 12203753"/>
              <a:gd name="connsiteY6153" fmla="*/ 2832164 h 6858000"/>
              <a:gd name="connsiteX6154" fmla="*/ 1635915 w 12203753"/>
              <a:gd name="connsiteY6154" fmla="*/ 2780572 h 6858000"/>
              <a:gd name="connsiteX6155" fmla="*/ 2427043 w 12203753"/>
              <a:gd name="connsiteY6155" fmla="*/ 2780563 h 6858000"/>
              <a:gd name="connsiteX6156" fmla="*/ 2449673 w 12203753"/>
              <a:gd name="connsiteY6156" fmla="*/ 2819742 h 6858000"/>
              <a:gd name="connsiteX6157" fmla="*/ 2353932 w 12203753"/>
              <a:gd name="connsiteY6157" fmla="*/ 2882299 h 6858000"/>
              <a:gd name="connsiteX6158" fmla="*/ 2251888 w 12203753"/>
              <a:gd name="connsiteY6158" fmla="*/ 2934043 h 6858000"/>
              <a:gd name="connsiteX6159" fmla="*/ 2229258 w 12203753"/>
              <a:gd name="connsiteY6159" fmla="*/ 2894813 h 6858000"/>
              <a:gd name="connsiteX6160" fmla="*/ 2229324 w 12203753"/>
              <a:gd name="connsiteY6160" fmla="*/ 2894749 h 6858000"/>
              <a:gd name="connsiteX6161" fmla="*/ 2325057 w 12203753"/>
              <a:gd name="connsiteY6161" fmla="*/ 2832158 h 6858000"/>
              <a:gd name="connsiteX6162" fmla="*/ 2427043 w 12203753"/>
              <a:gd name="connsiteY6162" fmla="*/ 2780563 h 6858000"/>
              <a:gd name="connsiteX6163" fmla="*/ 3218179 w 12203753"/>
              <a:gd name="connsiteY6163" fmla="*/ 2780553 h 6858000"/>
              <a:gd name="connsiteX6164" fmla="*/ 3240807 w 12203753"/>
              <a:gd name="connsiteY6164" fmla="*/ 2819733 h 6858000"/>
              <a:gd name="connsiteX6165" fmla="*/ 3145079 w 12203753"/>
              <a:gd name="connsiteY6165" fmla="*/ 2882290 h 6858000"/>
              <a:gd name="connsiteX6166" fmla="*/ 3043026 w 12203753"/>
              <a:gd name="connsiteY6166" fmla="*/ 2934028 h 6858000"/>
              <a:gd name="connsiteX6167" fmla="*/ 3020398 w 12203753"/>
              <a:gd name="connsiteY6167" fmla="*/ 2894802 h 6858000"/>
              <a:gd name="connsiteX6168" fmla="*/ 3020464 w 12203753"/>
              <a:gd name="connsiteY6168" fmla="*/ 2894737 h 6858000"/>
              <a:gd name="connsiteX6169" fmla="*/ 3116202 w 12203753"/>
              <a:gd name="connsiteY6169" fmla="*/ 2832150 h 6858000"/>
              <a:gd name="connsiteX6170" fmla="*/ 3218179 w 12203753"/>
              <a:gd name="connsiteY6170" fmla="*/ 2780553 h 6858000"/>
              <a:gd name="connsiteX6171" fmla="*/ 4009303 w 12203753"/>
              <a:gd name="connsiteY6171" fmla="*/ 2780544 h 6858000"/>
              <a:gd name="connsiteX6172" fmla="*/ 4031930 w 12203753"/>
              <a:gd name="connsiteY6172" fmla="*/ 2819725 h 6858000"/>
              <a:gd name="connsiteX6173" fmla="*/ 3936200 w 12203753"/>
              <a:gd name="connsiteY6173" fmla="*/ 2882280 h 6858000"/>
              <a:gd name="connsiteX6174" fmla="*/ 3834153 w 12203753"/>
              <a:gd name="connsiteY6174" fmla="*/ 2934015 h 6858000"/>
              <a:gd name="connsiteX6175" fmla="*/ 3811524 w 12203753"/>
              <a:gd name="connsiteY6175" fmla="*/ 2894790 h 6858000"/>
              <a:gd name="connsiteX6176" fmla="*/ 3811587 w 12203753"/>
              <a:gd name="connsiteY6176" fmla="*/ 2894725 h 6858000"/>
              <a:gd name="connsiteX6177" fmla="*/ 3907323 w 12203753"/>
              <a:gd name="connsiteY6177" fmla="*/ 2832143 h 6858000"/>
              <a:gd name="connsiteX6178" fmla="*/ 4009303 w 12203753"/>
              <a:gd name="connsiteY6178" fmla="*/ 2780544 h 6858000"/>
              <a:gd name="connsiteX6179" fmla="*/ 274229 w 12203753"/>
              <a:gd name="connsiteY6179" fmla="*/ 2780544 h 6858000"/>
              <a:gd name="connsiteX6180" fmla="*/ 282613 w 12203753"/>
              <a:gd name="connsiteY6180" fmla="*/ 2784250 h 6858000"/>
              <a:gd name="connsiteX6181" fmla="*/ 376224 w 12203753"/>
              <a:gd name="connsiteY6181" fmla="*/ 2832112 h 6858000"/>
              <a:gd name="connsiteX6182" fmla="*/ 471959 w 12203753"/>
              <a:gd name="connsiteY6182" fmla="*/ 2894714 h 6858000"/>
              <a:gd name="connsiteX6183" fmla="*/ 449332 w 12203753"/>
              <a:gd name="connsiteY6183" fmla="*/ 2933950 h 6858000"/>
              <a:gd name="connsiteX6184" fmla="*/ 347352 w 12203753"/>
              <a:gd name="connsiteY6184" fmla="*/ 2882260 h 6858000"/>
              <a:gd name="connsiteX6185" fmla="*/ 251614 w 12203753"/>
              <a:gd name="connsiteY6185" fmla="*/ 2819697 h 6858000"/>
              <a:gd name="connsiteX6186" fmla="*/ 1065369 w 12203753"/>
              <a:gd name="connsiteY6186" fmla="*/ 2780535 h 6858000"/>
              <a:gd name="connsiteX6187" fmla="*/ 1073750 w 12203753"/>
              <a:gd name="connsiteY6187" fmla="*/ 2784241 h 6858000"/>
              <a:gd name="connsiteX6188" fmla="*/ 1167366 w 12203753"/>
              <a:gd name="connsiteY6188" fmla="*/ 2832104 h 6858000"/>
              <a:gd name="connsiteX6189" fmla="*/ 1263103 w 12203753"/>
              <a:gd name="connsiteY6189" fmla="*/ 2894702 h 6858000"/>
              <a:gd name="connsiteX6190" fmla="*/ 1240476 w 12203753"/>
              <a:gd name="connsiteY6190" fmla="*/ 2933938 h 6858000"/>
              <a:gd name="connsiteX6191" fmla="*/ 1138491 w 12203753"/>
              <a:gd name="connsiteY6191" fmla="*/ 2882251 h 6858000"/>
              <a:gd name="connsiteX6192" fmla="*/ 1042746 w 12203753"/>
              <a:gd name="connsiteY6192" fmla="*/ 2819689 h 6858000"/>
              <a:gd name="connsiteX6193" fmla="*/ 4800426 w 12203753"/>
              <a:gd name="connsiteY6193" fmla="*/ 2780534 h 6858000"/>
              <a:gd name="connsiteX6194" fmla="*/ 4823054 w 12203753"/>
              <a:gd name="connsiteY6194" fmla="*/ 2819717 h 6858000"/>
              <a:gd name="connsiteX6195" fmla="*/ 4727319 w 12203753"/>
              <a:gd name="connsiteY6195" fmla="*/ 2882270 h 6858000"/>
              <a:gd name="connsiteX6196" fmla="*/ 4625271 w 12203753"/>
              <a:gd name="connsiteY6196" fmla="*/ 2934001 h 6858000"/>
              <a:gd name="connsiteX6197" fmla="*/ 4602649 w 12203753"/>
              <a:gd name="connsiteY6197" fmla="*/ 2894778 h 6858000"/>
              <a:gd name="connsiteX6198" fmla="*/ 4602649 w 12203753"/>
              <a:gd name="connsiteY6198" fmla="*/ 2894714 h 6858000"/>
              <a:gd name="connsiteX6199" fmla="*/ 4698380 w 12203753"/>
              <a:gd name="connsiteY6199" fmla="*/ 2832136 h 6858000"/>
              <a:gd name="connsiteX6200" fmla="*/ 4800426 w 12203753"/>
              <a:gd name="connsiteY6200" fmla="*/ 2780534 h 6858000"/>
              <a:gd name="connsiteX6201" fmla="*/ 5591504 w 12203753"/>
              <a:gd name="connsiteY6201" fmla="*/ 2780526 h 6858000"/>
              <a:gd name="connsiteX6202" fmla="*/ 5614132 w 12203753"/>
              <a:gd name="connsiteY6202" fmla="*/ 2819709 h 6858000"/>
              <a:gd name="connsiteX6203" fmla="*/ 5518397 w 12203753"/>
              <a:gd name="connsiteY6203" fmla="*/ 2882260 h 6858000"/>
              <a:gd name="connsiteX6204" fmla="*/ 5416352 w 12203753"/>
              <a:gd name="connsiteY6204" fmla="*/ 2933988 h 6858000"/>
              <a:gd name="connsiteX6205" fmla="*/ 5393724 w 12203753"/>
              <a:gd name="connsiteY6205" fmla="*/ 2894767 h 6858000"/>
              <a:gd name="connsiteX6206" fmla="*/ 5393724 w 12203753"/>
              <a:gd name="connsiteY6206" fmla="*/ 2894702 h 6858000"/>
              <a:gd name="connsiteX6207" fmla="*/ 5489459 w 12203753"/>
              <a:gd name="connsiteY6207" fmla="*/ 2832132 h 6858000"/>
              <a:gd name="connsiteX6208" fmla="*/ 5591504 w 12203753"/>
              <a:gd name="connsiteY6208" fmla="*/ 2780526 h 6858000"/>
              <a:gd name="connsiteX6209" fmla="*/ 1856440 w 12203753"/>
              <a:gd name="connsiteY6209" fmla="*/ 2780526 h 6858000"/>
              <a:gd name="connsiteX6210" fmla="*/ 1864826 w 12203753"/>
              <a:gd name="connsiteY6210" fmla="*/ 2784233 h 6858000"/>
              <a:gd name="connsiteX6211" fmla="*/ 1958439 w 12203753"/>
              <a:gd name="connsiteY6211" fmla="*/ 2832098 h 6858000"/>
              <a:gd name="connsiteX6212" fmla="*/ 2054174 w 12203753"/>
              <a:gd name="connsiteY6212" fmla="*/ 2894691 h 6858000"/>
              <a:gd name="connsiteX6213" fmla="*/ 2031546 w 12203753"/>
              <a:gd name="connsiteY6213" fmla="*/ 2933925 h 6858000"/>
              <a:gd name="connsiteX6214" fmla="*/ 1929564 w 12203753"/>
              <a:gd name="connsiteY6214" fmla="*/ 2882242 h 6858000"/>
              <a:gd name="connsiteX6215" fmla="*/ 1833827 w 12203753"/>
              <a:gd name="connsiteY6215" fmla="*/ 2819679 h 6858000"/>
              <a:gd name="connsiteX6216" fmla="*/ 274178 w 12203753"/>
              <a:gd name="connsiteY6216" fmla="*/ 2780523 h 6858000"/>
              <a:gd name="connsiteX6217" fmla="*/ 274242 w 12203753"/>
              <a:gd name="connsiteY6217" fmla="*/ 2780523 h 6858000"/>
              <a:gd name="connsiteX6218" fmla="*/ 274229 w 12203753"/>
              <a:gd name="connsiteY6218" fmla="*/ 2780544 h 6858000"/>
              <a:gd name="connsiteX6219" fmla="*/ 6382638 w 12203753"/>
              <a:gd name="connsiteY6219" fmla="*/ 2780517 h 6858000"/>
              <a:gd name="connsiteX6220" fmla="*/ 6405201 w 12203753"/>
              <a:gd name="connsiteY6220" fmla="*/ 2819702 h 6858000"/>
              <a:gd name="connsiteX6221" fmla="*/ 6309528 w 12203753"/>
              <a:gd name="connsiteY6221" fmla="*/ 2882249 h 6858000"/>
              <a:gd name="connsiteX6222" fmla="*/ 6207480 w 12203753"/>
              <a:gd name="connsiteY6222" fmla="*/ 2933974 h 6858000"/>
              <a:gd name="connsiteX6223" fmla="*/ 6184852 w 12203753"/>
              <a:gd name="connsiteY6223" fmla="*/ 2894755 h 6858000"/>
              <a:gd name="connsiteX6224" fmla="*/ 6184852 w 12203753"/>
              <a:gd name="connsiteY6224" fmla="*/ 2894691 h 6858000"/>
              <a:gd name="connsiteX6225" fmla="*/ 6280590 w 12203753"/>
              <a:gd name="connsiteY6225" fmla="*/ 2832124 h 6858000"/>
              <a:gd name="connsiteX6226" fmla="*/ 6382638 w 12203753"/>
              <a:gd name="connsiteY6226" fmla="*/ 2780517 h 6858000"/>
              <a:gd name="connsiteX6227" fmla="*/ 2647573 w 12203753"/>
              <a:gd name="connsiteY6227" fmla="*/ 2780517 h 6858000"/>
              <a:gd name="connsiteX6228" fmla="*/ 2655955 w 12203753"/>
              <a:gd name="connsiteY6228" fmla="*/ 2784223 h 6858000"/>
              <a:gd name="connsiteX6229" fmla="*/ 2749571 w 12203753"/>
              <a:gd name="connsiteY6229" fmla="*/ 2832091 h 6858000"/>
              <a:gd name="connsiteX6230" fmla="*/ 2845305 w 12203753"/>
              <a:gd name="connsiteY6230" fmla="*/ 2894679 h 6858000"/>
              <a:gd name="connsiteX6231" fmla="*/ 2822677 w 12203753"/>
              <a:gd name="connsiteY6231" fmla="*/ 2933910 h 6858000"/>
              <a:gd name="connsiteX6232" fmla="*/ 2720696 w 12203753"/>
              <a:gd name="connsiteY6232" fmla="*/ 2882232 h 6858000"/>
              <a:gd name="connsiteX6233" fmla="*/ 2624959 w 12203753"/>
              <a:gd name="connsiteY6233" fmla="*/ 2819672 h 6858000"/>
              <a:gd name="connsiteX6234" fmla="*/ 1065317 w 12203753"/>
              <a:gd name="connsiteY6234" fmla="*/ 2780513 h 6858000"/>
              <a:gd name="connsiteX6235" fmla="*/ 1065382 w 12203753"/>
              <a:gd name="connsiteY6235" fmla="*/ 2780513 h 6858000"/>
              <a:gd name="connsiteX6236" fmla="*/ 1065369 w 12203753"/>
              <a:gd name="connsiteY6236" fmla="*/ 2780535 h 6858000"/>
              <a:gd name="connsiteX6237" fmla="*/ 3438701 w 12203753"/>
              <a:gd name="connsiteY6237" fmla="*/ 2780509 h 6858000"/>
              <a:gd name="connsiteX6238" fmla="*/ 3447084 w 12203753"/>
              <a:gd name="connsiteY6238" fmla="*/ 2784213 h 6858000"/>
              <a:gd name="connsiteX6239" fmla="*/ 3540702 w 12203753"/>
              <a:gd name="connsiteY6239" fmla="*/ 2832085 h 6858000"/>
              <a:gd name="connsiteX6240" fmla="*/ 3636436 w 12203753"/>
              <a:gd name="connsiteY6240" fmla="*/ 2894667 h 6858000"/>
              <a:gd name="connsiteX6241" fmla="*/ 3613807 w 12203753"/>
              <a:gd name="connsiteY6241" fmla="*/ 2933898 h 6858000"/>
              <a:gd name="connsiteX6242" fmla="*/ 3511829 w 12203753"/>
              <a:gd name="connsiteY6242" fmla="*/ 2882221 h 6858000"/>
              <a:gd name="connsiteX6243" fmla="*/ 3416090 w 12203753"/>
              <a:gd name="connsiteY6243" fmla="*/ 2819665 h 6858000"/>
              <a:gd name="connsiteX6244" fmla="*/ 7173716 w 12203753"/>
              <a:gd name="connsiteY6244" fmla="*/ 2780508 h 6858000"/>
              <a:gd name="connsiteX6245" fmla="*/ 7196344 w 12203753"/>
              <a:gd name="connsiteY6245" fmla="*/ 2819695 h 6858000"/>
              <a:gd name="connsiteX6246" fmla="*/ 7100606 w 12203753"/>
              <a:gd name="connsiteY6246" fmla="*/ 2882240 h 6858000"/>
              <a:gd name="connsiteX6247" fmla="*/ 6998558 w 12203753"/>
              <a:gd name="connsiteY6247" fmla="*/ 2933959 h 6858000"/>
              <a:gd name="connsiteX6248" fmla="*/ 6975995 w 12203753"/>
              <a:gd name="connsiteY6248" fmla="*/ 2894744 h 6858000"/>
              <a:gd name="connsiteX6249" fmla="*/ 6975995 w 12203753"/>
              <a:gd name="connsiteY6249" fmla="*/ 2894679 h 6858000"/>
              <a:gd name="connsiteX6250" fmla="*/ 7071731 w 12203753"/>
              <a:gd name="connsiteY6250" fmla="*/ 2832116 h 6858000"/>
              <a:gd name="connsiteX6251" fmla="*/ 7173716 w 12203753"/>
              <a:gd name="connsiteY6251" fmla="*/ 2780508 h 6858000"/>
              <a:gd name="connsiteX6252" fmla="*/ 1856390 w 12203753"/>
              <a:gd name="connsiteY6252" fmla="*/ 2780505 h 6858000"/>
              <a:gd name="connsiteX6253" fmla="*/ 1856455 w 12203753"/>
              <a:gd name="connsiteY6253" fmla="*/ 2780505 h 6858000"/>
              <a:gd name="connsiteX6254" fmla="*/ 1856440 w 12203753"/>
              <a:gd name="connsiteY6254" fmla="*/ 2780526 h 6858000"/>
              <a:gd name="connsiteX6255" fmla="*/ 4229752 w 12203753"/>
              <a:gd name="connsiteY6255" fmla="*/ 2780499 h 6858000"/>
              <a:gd name="connsiteX6256" fmla="*/ 4238133 w 12203753"/>
              <a:gd name="connsiteY6256" fmla="*/ 2784205 h 6858000"/>
              <a:gd name="connsiteX6257" fmla="*/ 4331748 w 12203753"/>
              <a:gd name="connsiteY6257" fmla="*/ 2832077 h 6858000"/>
              <a:gd name="connsiteX6258" fmla="*/ 4427491 w 12203753"/>
              <a:gd name="connsiteY6258" fmla="*/ 2894656 h 6858000"/>
              <a:gd name="connsiteX6259" fmla="*/ 4404860 w 12203753"/>
              <a:gd name="connsiteY6259" fmla="*/ 2933882 h 6858000"/>
              <a:gd name="connsiteX6260" fmla="*/ 4302877 w 12203753"/>
              <a:gd name="connsiteY6260" fmla="*/ 2882212 h 6858000"/>
              <a:gd name="connsiteX6261" fmla="*/ 4207137 w 12203753"/>
              <a:gd name="connsiteY6261" fmla="*/ 2819657 h 6858000"/>
              <a:gd name="connsiteX6262" fmla="*/ 7964857 w 12203753"/>
              <a:gd name="connsiteY6262" fmla="*/ 2780498 h 6858000"/>
              <a:gd name="connsiteX6263" fmla="*/ 7987485 w 12203753"/>
              <a:gd name="connsiteY6263" fmla="*/ 2819687 h 6858000"/>
              <a:gd name="connsiteX6264" fmla="*/ 7891747 w 12203753"/>
              <a:gd name="connsiteY6264" fmla="*/ 2882230 h 6858000"/>
              <a:gd name="connsiteX6265" fmla="*/ 7789699 w 12203753"/>
              <a:gd name="connsiteY6265" fmla="*/ 2933946 h 6858000"/>
              <a:gd name="connsiteX6266" fmla="*/ 7767072 w 12203753"/>
              <a:gd name="connsiteY6266" fmla="*/ 2894732 h 6858000"/>
              <a:gd name="connsiteX6267" fmla="*/ 7767072 w 12203753"/>
              <a:gd name="connsiteY6267" fmla="*/ 2894667 h 6858000"/>
              <a:gd name="connsiteX6268" fmla="*/ 7862809 w 12203753"/>
              <a:gd name="connsiteY6268" fmla="*/ 2832110 h 6858000"/>
              <a:gd name="connsiteX6269" fmla="*/ 7964857 w 12203753"/>
              <a:gd name="connsiteY6269" fmla="*/ 2780498 h 6858000"/>
              <a:gd name="connsiteX6270" fmla="*/ 2647521 w 12203753"/>
              <a:gd name="connsiteY6270" fmla="*/ 2780495 h 6858000"/>
              <a:gd name="connsiteX6271" fmla="*/ 2647585 w 12203753"/>
              <a:gd name="connsiteY6271" fmla="*/ 2780495 h 6858000"/>
              <a:gd name="connsiteX6272" fmla="*/ 2647573 w 12203753"/>
              <a:gd name="connsiteY6272" fmla="*/ 2780517 h 6858000"/>
              <a:gd name="connsiteX6273" fmla="*/ 5020837 w 12203753"/>
              <a:gd name="connsiteY6273" fmla="*/ 2780491 h 6858000"/>
              <a:gd name="connsiteX6274" fmla="*/ 5029217 w 12203753"/>
              <a:gd name="connsiteY6274" fmla="*/ 2784198 h 6858000"/>
              <a:gd name="connsiteX6275" fmla="*/ 5122827 w 12203753"/>
              <a:gd name="connsiteY6275" fmla="*/ 2832070 h 6858000"/>
              <a:gd name="connsiteX6276" fmla="*/ 5218566 w 12203753"/>
              <a:gd name="connsiteY6276" fmla="*/ 2894646 h 6858000"/>
              <a:gd name="connsiteX6277" fmla="*/ 5195941 w 12203753"/>
              <a:gd name="connsiteY6277" fmla="*/ 2933865 h 6858000"/>
              <a:gd name="connsiteX6278" fmla="*/ 5093953 w 12203753"/>
              <a:gd name="connsiteY6278" fmla="*/ 2882201 h 6858000"/>
              <a:gd name="connsiteX6279" fmla="*/ 4998215 w 12203753"/>
              <a:gd name="connsiteY6279" fmla="*/ 2819650 h 6858000"/>
              <a:gd name="connsiteX6280" fmla="*/ 8755998 w 12203753"/>
              <a:gd name="connsiteY6280" fmla="*/ 2780488 h 6858000"/>
              <a:gd name="connsiteX6281" fmla="*/ 8778626 w 12203753"/>
              <a:gd name="connsiteY6281" fmla="*/ 2819679 h 6858000"/>
              <a:gd name="connsiteX6282" fmla="*/ 8682888 w 12203753"/>
              <a:gd name="connsiteY6282" fmla="*/ 2882220 h 6858000"/>
              <a:gd name="connsiteX6283" fmla="*/ 8580840 w 12203753"/>
              <a:gd name="connsiteY6283" fmla="*/ 2933931 h 6858000"/>
              <a:gd name="connsiteX6284" fmla="*/ 8558213 w 12203753"/>
              <a:gd name="connsiteY6284" fmla="*/ 2894721 h 6858000"/>
              <a:gd name="connsiteX6285" fmla="*/ 8558213 w 12203753"/>
              <a:gd name="connsiteY6285" fmla="*/ 2894656 h 6858000"/>
              <a:gd name="connsiteX6286" fmla="*/ 8653951 w 12203753"/>
              <a:gd name="connsiteY6286" fmla="*/ 2832104 h 6858000"/>
              <a:gd name="connsiteX6287" fmla="*/ 8755998 w 12203753"/>
              <a:gd name="connsiteY6287" fmla="*/ 2780488 h 6858000"/>
              <a:gd name="connsiteX6288" fmla="*/ 3438650 w 12203753"/>
              <a:gd name="connsiteY6288" fmla="*/ 2780483 h 6858000"/>
              <a:gd name="connsiteX6289" fmla="*/ 3438713 w 12203753"/>
              <a:gd name="connsiteY6289" fmla="*/ 2780483 h 6858000"/>
              <a:gd name="connsiteX6290" fmla="*/ 3438701 w 12203753"/>
              <a:gd name="connsiteY6290" fmla="*/ 2780509 h 6858000"/>
              <a:gd name="connsiteX6291" fmla="*/ 5811965 w 12203753"/>
              <a:gd name="connsiteY6291" fmla="*/ 2780481 h 6858000"/>
              <a:gd name="connsiteX6292" fmla="*/ 5820348 w 12203753"/>
              <a:gd name="connsiteY6292" fmla="*/ 2784186 h 6858000"/>
              <a:gd name="connsiteX6293" fmla="*/ 5913960 w 12203753"/>
              <a:gd name="connsiteY6293" fmla="*/ 2832063 h 6858000"/>
              <a:gd name="connsiteX6294" fmla="*/ 6009695 w 12203753"/>
              <a:gd name="connsiteY6294" fmla="*/ 2894632 h 6858000"/>
              <a:gd name="connsiteX6295" fmla="*/ 5987067 w 12203753"/>
              <a:gd name="connsiteY6295" fmla="*/ 2933854 h 6858000"/>
              <a:gd name="connsiteX6296" fmla="*/ 5885086 w 12203753"/>
              <a:gd name="connsiteY6296" fmla="*/ 2882192 h 6858000"/>
              <a:gd name="connsiteX6297" fmla="*/ 5789350 w 12203753"/>
              <a:gd name="connsiteY6297" fmla="*/ 2819643 h 6858000"/>
              <a:gd name="connsiteX6298" fmla="*/ 9547140 w 12203753"/>
              <a:gd name="connsiteY6298" fmla="*/ 2780479 h 6858000"/>
              <a:gd name="connsiteX6299" fmla="*/ 9569704 w 12203753"/>
              <a:gd name="connsiteY6299" fmla="*/ 2819672 h 6858000"/>
              <a:gd name="connsiteX6300" fmla="*/ 9474030 w 12203753"/>
              <a:gd name="connsiteY6300" fmla="*/ 2882210 h 6858000"/>
              <a:gd name="connsiteX6301" fmla="*/ 9371982 w 12203753"/>
              <a:gd name="connsiteY6301" fmla="*/ 2933917 h 6858000"/>
              <a:gd name="connsiteX6302" fmla="*/ 9349355 w 12203753"/>
              <a:gd name="connsiteY6302" fmla="*/ 2894709 h 6858000"/>
              <a:gd name="connsiteX6303" fmla="*/ 9349355 w 12203753"/>
              <a:gd name="connsiteY6303" fmla="*/ 2894644 h 6858000"/>
              <a:gd name="connsiteX6304" fmla="*/ 9445093 w 12203753"/>
              <a:gd name="connsiteY6304" fmla="*/ 2832098 h 6858000"/>
              <a:gd name="connsiteX6305" fmla="*/ 9547140 w 12203753"/>
              <a:gd name="connsiteY6305" fmla="*/ 2780479 h 6858000"/>
              <a:gd name="connsiteX6306" fmla="*/ 4229702 w 12203753"/>
              <a:gd name="connsiteY6306" fmla="*/ 2780474 h 6858000"/>
              <a:gd name="connsiteX6307" fmla="*/ 4229764 w 12203753"/>
              <a:gd name="connsiteY6307" fmla="*/ 2780474 h 6858000"/>
              <a:gd name="connsiteX6308" fmla="*/ 4229752 w 12203753"/>
              <a:gd name="connsiteY6308" fmla="*/ 2780499 h 6858000"/>
              <a:gd name="connsiteX6309" fmla="*/ 10338218 w 12203753"/>
              <a:gd name="connsiteY6309" fmla="*/ 2780470 h 6858000"/>
              <a:gd name="connsiteX6310" fmla="*/ 10360845 w 12203753"/>
              <a:gd name="connsiteY6310" fmla="*/ 2819665 h 6858000"/>
              <a:gd name="connsiteX6311" fmla="*/ 10265107 w 12203753"/>
              <a:gd name="connsiteY6311" fmla="*/ 2882200 h 6858000"/>
              <a:gd name="connsiteX6312" fmla="*/ 10163059 w 12203753"/>
              <a:gd name="connsiteY6312" fmla="*/ 2933904 h 6858000"/>
              <a:gd name="connsiteX6313" fmla="*/ 10140496 w 12203753"/>
              <a:gd name="connsiteY6313" fmla="*/ 2894697 h 6858000"/>
              <a:gd name="connsiteX6314" fmla="*/ 10140496 w 12203753"/>
              <a:gd name="connsiteY6314" fmla="*/ 2894632 h 6858000"/>
              <a:gd name="connsiteX6315" fmla="*/ 10236234 w 12203753"/>
              <a:gd name="connsiteY6315" fmla="*/ 2832091 h 6858000"/>
              <a:gd name="connsiteX6316" fmla="*/ 10338218 w 12203753"/>
              <a:gd name="connsiteY6316" fmla="*/ 2780470 h 6858000"/>
              <a:gd name="connsiteX6317" fmla="*/ 5020783 w 12203753"/>
              <a:gd name="connsiteY6317" fmla="*/ 2780468 h 6858000"/>
              <a:gd name="connsiteX6318" fmla="*/ 5020848 w 12203753"/>
              <a:gd name="connsiteY6318" fmla="*/ 2780468 h 6858000"/>
              <a:gd name="connsiteX6319" fmla="*/ 5020837 w 12203753"/>
              <a:gd name="connsiteY6319" fmla="*/ 2780491 h 6858000"/>
              <a:gd name="connsiteX6320" fmla="*/ 11129360 w 12203753"/>
              <a:gd name="connsiteY6320" fmla="*/ 2780461 h 6858000"/>
              <a:gd name="connsiteX6321" fmla="*/ 11151987 w 12203753"/>
              <a:gd name="connsiteY6321" fmla="*/ 2819657 h 6858000"/>
              <a:gd name="connsiteX6322" fmla="*/ 11056249 w 12203753"/>
              <a:gd name="connsiteY6322" fmla="*/ 2882190 h 6858000"/>
              <a:gd name="connsiteX6323" fmla="*/ 10954201 w 12203753"/>
              <a:gd name="connsiteY6323" fmla="*/ 2933889 h 6858000"/>
              <a:gd name="connsiteX6324" fmla="*/ 10931638 w 12203753"/>
              <a:gd name="connsiteY6324" fmla="*/ 2894686 h 6858000"/>
              <a:gd name="connsiteX6325" fmla="*/ 10931638 w 12203753"/>
              <a:gd name="connsiteY6325" fmla="*/ 2894621 h 6858000"/>
              <a:gd name="connsiteX6326" fmla="*/ 11027376 w 12203753"/>
              <a:gd name="connsiteY6326" fmla="*/ 2832084 h 6858000"/>
              <a:gd name="connsiteX6327" fmla="*/ 11129360 w 12203753"/>
              <a:gd name="connsiteY6327" fmla="*/ 2780461 h 6858000"/>
              <a:gd name="connsiteX6328" fmla="*/ 5811914 w 12203753"/>
              <a:gd name="connsiteY6328" fmla="*/ 2780456 h 6858000"/>
              <a:gd name="connsiteX6329" fmla="*/ 5811979 w 12203753"/>
              <a:gd name="connsiteY6329" fmla="*/ 2780456 h 6858000"/>
              <a:gd name="connsiteX6330" fmla="*/ 5811965 w 12203753"/>
              <a:gd name="connsiteY6330" fmla="*/ 2780481 h 6858000"/>
              <a:gd name="connsiteX6331" fmla="*/ 11920501 w 12203753"/>
              <a:gd name="connsiteY6331" fmla="*/ 2780451 h 6858000"/>
              <a:gd name="connsiteX6332" fmla="*/ 11943128 w 12203753"/>
              <a:gd name="connsiteY6332" fmla="*/ 2819650 h 6858000"/>
              <a:gd name="connsiteX6333" fmla="*/ 11847390 w 12203753"/>
              <a:gd name="connsiteY6333" fmla="*/ 2882180 h 6858000"/>
              <a:gd name="connsiteX6334" fmla="*/ 11745343 w 12203753"/>
              <a:gd name="connsiteY6334" fmla="*/ 2933875 h 6858000"/>
              <a:gd name="connsiteX6335" fmla="*/ 11722715 w 12203753"/>
              <a:gd name="connsiteY6335" fmla="*/ 2894674 h 6858000"/>
              <a:gd name="connsiteX6336" fmla="*/ 11722715 w 12203753"/>
              <a:gd name="connsiteY6336" fmla="*/ 2894609 h 6858000"/>
              <a:gd name="connsiteX6337" fmla="*/ 11818516 w 12203753"/>
              <a:gd name="connsiteY6337" fmla="*/ 2832077 h 6858000"/>
              <a:gd name="connsiteX6338" fmla="*/ 11920501 w 12203753"/>
              <a:gd name="connsiteY6338" fmla="*/ 2780451 h 6858000"/>
              <a:gd name="connsiteX6339" fmla="*/ 6603052 w 12203753"/>
              <a:gd name="connsiteY6339" fmla="*/ 2780447 h 6858000"/>
              <a:gd name="connsiteX6340" fmla="*/ 6705100 w 12203753"/>
              <a:gd name="connsiteY6340" fmla="*/ 2832057 h 6858000"/>
              <a:gd name="connsiteX6341" fmla="*/ 6800772 w 12203753"/>
              <a:gd name="connsiteY6341" fmla="*/ 2894621 h 6858000"/>
              <a:gd name="connsiteX6342" fmla="*/ 6778210 w 12203753"/>
              <a:gd name="connsiteY6342" fmla="*/ 2933840 h 6858000"/>
              <a:gd name="connsiteX6343" fmla="*/ 6676161 w 12203753"/>
              <a:gd name="connsiteY6343" fmla="*/ 2882182 h 6858000"/>
              <a:gd name="connsiteX6344" fmla="*/ 6580424 w 12203753"/>
              <a:gd name="connsiteY6344" fmla="*/ 2819635 h 6858000"/>
              <a:gd name="connsiteX6345" fmla="*/ 7394128 w 12203753"/>
              <a:gd name="connsiteY6345" fmla="*/ 2780438 h 6858000"/>
              <a:gd name="connsiteX6346" fmla="*/ 7496176 w 12203753"/>
              <a:gd name="connsiteY6346" fmla="*/ 2832051 h 6858000"/>
              <a:gd name="connsiteX6347" fmla="*/ 7591913 w 12203753"/>
              <a:gd name="connsiteY6347" fmla="*/ 2894609 h 6858000"/>
              <a:gd name="connsiteX6348" fmla="*/ 7569286 w 12203753"/>
              <a:gd name="connsiteY6348" fmla="*/ 2933826 h 6858000"/>
              <a:gd name="connsiteX6349" fmla="*/ 7467302 w 12203753"/>
              <a:gd name="connsiteY6349" fmla="*/ 2882172 h 6858000"/>
              <a:gd name="connsiteX6350" fmla="*/ 7371564 w 12203753"/>
              <a:gd name="connsiteY6350" fmla="*/ 2819628 h 6858000"/>
              <a:gd name="connsiteX6351" fmla="*/ 8185270 w 12203753"/>
              <a:gd name="connsiteY6351" fmla="*/ 2780429 h 6858000"/>
              <a:gd name="connsiteX6352" fmla="*/ 8287318 w 12203753"/>
              <a:gd name="connsiteY6352" fmla="*/ 2832043 h 6858000"/>
              <a:gd name="connsiteX6353" fmla="*/ 8383056 w 12203753"/>
              <a:gd name="connsiteY6353" fmla="*/ 2894598 h 6858000"/>
              <a:gd name="connsiteX6354" fmla="*/ 8360428 w 12203753"/>
              <a:gd name="connsiteY6354" fmla="*/ 2933812 h 6858000"/>
              <a:gd name="connsiteX6355" fmla="*/ 8258443 w 12203753"/>
              <a:gd name="connsiteY6355" fmla="*/ 2882162 h 6858000"/>
              <a:gd name="connsiteX6356" fmla="*/ 8162642 w 12203753"/>
              <a:gd name="connsiteY6356" fmla="*/ 2819621 h 6858000"/>
              <a:gd name="connsiteX6357" fmla="*/ 8976412 w 12203753"/>
              <a:gd name="connsiteY6357" fmla="*/ 2780420 h 6858000"/>
              <a:gd name="connsiteX6358" fmla="*/ 9078460 w 12203753"/>
              <a:gd name="connsiteY6358" fmla="*/ 2832037 h 6858000"/>
              <a:gd name="connsiteX6359" fmla="*/ 9174198 w 12203753"/>
              <a:gd name="connsiteY6359" fmla="*/ 2894586 h 6858000"/>
              <a:gd name="connsiteX6360" fmla="*/ 9151570 w 12203753"/>
              <a:gd name="connsiteY6360" fmla="*/ 2933798 h 6858000"/>
              <a:gd name="connsiteX6361" fmla="*/ 9049585 w 12203753"/>
              <a:gd name="connsiteY6361" fmla="*/ 2882152 h 6858000"/>
              <a:gd name="connsiteX6362" fmla="*/ 8953784 w 12203753"/>
              <a:gd name="connsiteY6362" fmla="*/ 2819612 h 6858000"/>
              <a:gd name="connsiteX6363" fmla="*/ 9767553 w 12203753"/>
              <a:gd name="connsiteY6363" fmla="*/ 2780410 h 6858000"/>
              <a:gd name="connsiteX6364" fmla="*/ 9869601 w 12203753"/>
              <a:gd name="connsiteY6364" fmla="*/ 2832031 h 6858000"/>
              <a:gd name="connsiteX6365" fmla="*/ 9965339 w 12203753"/>
              <a:gd name="connsiteY6365" fmla="*/ 2894575 h 6858000"/>
              <a:gd name="connsiteX6366" fmla="*/ 9942711 w 12203753"/>
              <a:gd name="connsiteY6366" fmla="*/ 2933784 h 6858000"/>
              <a:gd name="connsiteX6367" fmla="*/ 9840663 w 12203753"/>
              <a:gd name="connsiteY6367" fmla="*/ 2882142 h 6858000"/>
              <a:gd name="connsiteX6368" fmla="*/ 9744925 w 12203753"/>
              <a:gd name="connsiteY6368" fmla="*/ 2819605 h 6858000"/>
              <a:gd name="connsiteX6369" fmla="*/ 10558694 w 12203753"/>
              <a:gd name="connsiteY6369" fmla="*/ 2780401 h 6858000"/>
              <a:gd name="connsiteX6370" fmla="*/ 10660678 w 12203753"/>
              <a:gd name="connsiteY6370" fmla="*/ 2832025 h 6858000"/>
              <a:gd name="connsiteX6371" fmla="*/ 10756416 w 12203753"/>
              <a:gd name="connsiteY6371" fmla="*/ 2894563 h 6858000"/>
              <a:gd name="connsiteX6372" fmla="*/ 10733788 w 12203753"/>
              <a:gd name="connsiteY6372" fmla="*/ 2933770 h 6858000"/>
              <a:gd name="connsiteX6373" fmla="*/ 10631804 w 12203753"/>
              <a:gd name="connsiteY6373" fmla="*/ 2882132 h 6858000"/>
              <a:gd name="connsiteX6374" fmla="*/ 10536066 w 12203753"/>
              <a:gd name="connsiteY6374" fmla="*/ 2819597 h 6858000"/>
              <a:gd name="connsiteX6375" fmla="*/ 11349836 w 12203753"/>
              <a:gd name="connsiteY6375" fmla="*/ 2780392 h 6858000"/>
              <a:gd name="connsiteX6376" fmla="*/ 11451820 w 12203753"/>
              <a:gd name="connsiteY6376" fmla="*/ 2832017 h 6858000"/>
              <a:gd name="connsiteX6377" fmla="*/ 11547558 w 12203753"/>
              <a:gd name="connsiteY6377" fmla="*/ 2894552 h 6858000"/>
              <a:gd name="connsiteX6378" fmla="*/ 11524930 w 12203753"/>
              <a:gd name="connsiteY6378" fmla="*/ 2933756 h 6858000"/>
              <a:gd name="connsiteX6379" fmla="*/ 11422946 w 12203753"/>
              <a:gd name="connsiteY6379" fmla="*/ 2882122 h 6858000"/>
              <a:gd name="connsiteX6380" fmla="*/ 11327208 w 12203753"/>
              <a:gd name="connsiteY6380" fmla="*/ 2819589 h 6858000"/>
              <a:gd name="connsiteX6381" fmla="*/ 12140914 w 12203753"/>
              <a:gd name="connsiteY6381" fmla="*/ 2780383 h 6858000"/>
              <a:gd name="connsiteX6382" fmla="*/ 12171908 w 12203753"/>
              <a:gd name="connsiteY6382" fmla="*/ 2794629 h 6858000"/>
              <a:gd name="connsiteX6383" fmla="*/ 12203753 w 12203753"/>
              <a:gd name="connsiteY6383" fmla="*/ 2811383 h 6858000"/>
              <a:gd name="connsiteX6384" fmla="*/ 12203753 w 12203753"/>
              <a:gd name="connsiteY6384" fmla="*/ 2875598 h 6858000"/>
              <a:gd name="connsiteX6385" fmla="*/ 12146132 w 12203753"/>
              <a:gd name="connsiteY6385" fmla="*/ 2839279 h 6858000"/>
              <a:gd name="connsiteX6386" fmla="*/ 12118286 w 12203753"/>
              <a:gd name="connsiteY6386" fmla="*/ 2819582 h 6858000"/>
              <a:gd name="connsiteX6387" fmla="*/ 536912 w 12203753"/>
              <a:gd name="connsiteY6387" fmla="*/ 2628858 h 6858000"/>
              <a:gd name="connsiteX6388" fmla="*/ 582167 w 12203753"/>
              <a:gd name="connsiteY6388" fmla="*/ 2628858 h 6858000"/>
              <a:gd name="connsiteX6389" fmla="*/ 588477 w 12203753"/>
              <a:gd name="connsiteY6389" fmla="*/ 2743046 h 6858000"/>
              <a:gd name="connsiteX6390" fmla="*/ 582167 w 12203753"/>
              <a:gd name="connsiteY6390" fmla="*/ 2857182 h 6858000"/>
              <a:gd name="connsiteX6391" fmla="*/ 536912 w 12203753"/>
              <a:gd name="connsiteY6391" fmla="*/ 2857182 h 6858000"/>
              <a:gd name="connsiteX6392" fmla="*/ 530665 w 12203753"/>
              <a:gd name="connsiteY6392" fmla="*/ 2743046 h 6858000"/>
              <a:gd name="connsiteX6393" fmla="*/ 536912 w 12203753"/>
              <a:gd name="connsiteY6393" fmla="*/ 2628858 h 6858000"/>
              <a:gd name="connsiteX6394" fmla="*/ 1327990 w 12203753"/>
              <a:gd name="connsiteY6394" fmla="*/ 2628839 h 6858000"/>
              <a:gd name="connsiteX6395" fmla="*/ 1373245 w 12203753"/>
              <a:gd name="connsiteY6395" fmla="*/ 2628839 h 6858000"/>
              <a:gd name="connsiteX6396" fmla="*/ 1379556 w 12203753"/>
              <a:gd name="connsiteY6396" fmla="*/ 2743036 h 6858000"/>
              <a:gd name="connsiteX6397" fmla="*/ 1373245 w 12203753"/>
              <a:gd name="connsiteY6397" fmla="*/ 2857174 h 6858000"/>
              <a:gd name="connsiteX6398" fmla="*/ 1327990 w 12203753"/>
              <a:gd name="connsiteY6398" fmla="*/ 2857174 h 6858000"/>
              <a:gd name="connsiteX6399" fmla="*/ 1321744 w 12203753"/>
              <a:gd name="connsiteY6399" fmla="*/ 2743036 h 6858000"/>
              <a:gd name="connsiteX6400" fmla="*/ 1327990 w 12203753"/>
              <a:gd name="connsiteY6400" fmla="*/ 2628839 h 6858000"/>
              <a:gd name="connsiteX6401" fmla="*/ 2119119 w 12203753"/>
              <a:gd name="connsiteY6401" fmla="*/ 2628827 h 6858000"/>
              <a:gd name="connsiteX6402" fmla="*/ 2164366 w 12203753"/>
              <a:gd name="connsiteY6402" fmla="*/ 2628827 h 6858000"/>
              <a:gd name="connsiteX6403" fmla="*/ 2170679 w 12203753"/>
              <a:gd name="connsiteY6403" fmla="*/ 2743027 h 6858000"/>
              <a:gd name="connsiteX6404" fmla="*/ 2164366 w 12203753"/>
              <a:gd name="connsiteY6404" fmla="*/ 2857167 h 6858000"/>
              <a:gd name="connsiteX6405" fmla="*/ 2119119 w 12203753"/>
              <a:gd name="connsiteY6405" fmla="*/ 2857167 h 6858000"/>
              <a:gd name="connsiteX6406" fmla="*/ 2112868 w 12203753"/>
              <a:gd name="connsiteY6406" fmla="*/ 2743027 h 6858000"/>
              <a:gd name="connsiteX6407" fmla="*/ 2119119 w 12203753"/>
              <a:gd name="connsiteY6407" fmla="*/ 2628827 h 6858000"/>
              <a:gd name="connsiteX6408" fmla="*/ 2910259 w 12203753"/>
              <a:gd name="connsiteY6408" fmla="*/ 2628815 h 6858000"/>
              <a:gd name="connsiteX6409" fmla="*/ 2955512 w 12203753"/>
              <a:gd name="connsiteY6409" fmla="*/ 2628815 h 6858000"/>
              <a:gd name="connsiteX6410" fmla="*/ 2961822 w 12203753"/>
              <a:gd name="connsiteY6410" fmla="*/ 2743017 h 6858000"/>
              <a:gd name="connsiteX6411" fmla="*/ 2955512 w 12203753"/>
              <a:gd name="connsiteY6411" fmla="*/ 2857156 h 6858000"/>
              <a:gd name="connsiteX6412" fmla="*/ 2910259 w 12203753"/>
              <a:gd name="connsiteY6412" fmla="*/ 2857156 h 6858000"/>
              <a:gd name="connsiteX6413" fmla="*/ 2903952 w 12203753"/>
              <a:gd name="connsiteY6413" fmla="*/ 2743017 h 6858000"/>
              <a:gd name="connsiteX6414" fmla="*/ 2910259 w 12203753"/>
              <a:gd name="connsiteY6414" fmla="*/ 2628815 h 6858000"/>
              <a:gd name="connsiteX6415" fmla="*/ 3701387 w 12203753"/>
              <a:gd name="connsiteY6415" fmla="*/ 2628803 h 6858000"/>
              <a:gd name="connsiteX6416" fmla="*/ 3746642 w 12203753"/>
              <a:gd name="connsiteY6416" fmla="*/ 2628803 h 6858000"/>
              <a:gd name="connsiteX6417" fmla="*/ 3752953 w 12203753"/>
              <a:gd name="connsiteY6417" fmla="*/ 2743007 h 6858000"/>
              <a:gd name="connsiteX6418" fmla="*/ 3746642 w 12203753"/>
              <a:gd name="connsiteY6418" fmla="*/ 2857149 h 6858000"/>
              <a:gd name="connsiteX6419" fmla="*/ 3701387 w 12203753"/>
              <a:gd name="connsiteY6419" fmla="*/ 2857149 h 6858000"/>
              <a:gd name="connsiteX6420" fmla="*/ 3695075 w 12203753"/>
              <a:gd name="connsiteY6420" fmla="*/ 2743007 h 6858000"/>
              <a:gd name="connsiteX6421" fmla="*/ 3701387 w 12203753"/>
              <a:gd name="connsiteY6421" fmla="*/ 2628803 h 6858000"/>
              <a:gd name="connsiteX6422" fmla="*/ 4492377 w 12203753"/>
              <a:gd name="connsiteY6422" fmla="*/ 2628791 h 6858000"/>
              <a:gd name="connsiteX6423" fmla="*/ 4537632 w 12203753"/>
              <a:gd name="connsiteY6423" fmla="*/ 2628791 h 6858000"/>
              <a:gd name="connsiteX6424" fmla="*/ 4543944 w 12203753"/>
              <a:gd name="connsiteY6424" fmla="*/ 2742999 h 6858000"/>
              <a:gd name="connsiteX6425" fmla="*/ 4537632 w 12203753"/>
              <a:gd name="connsiteY6425" fmla="*/ 2857141 h 6858000"/>
              <a:gd name="connsiteX6426" fmla="*/ 4492377 w 12203753"/>
              <a:gd name="connsiteY6426" fmla="*/ 2857141 h 6858000"/>
              <a:gd name="connsiteX6427" fmla="*/ 4486128 w 12203753"/>
              <a:gd name="connsiteY6427" fmla="*/ 2742999 h 6858000"/>
              <a:gd name="connsiteX6428" fmla="*/ 4492377 w 12203753"/>
              <a:gd name="connsiteY6428" fmla="*/ 2628791 h 6858000"/>
              <a:gd name="connsiteX6429" fmla="*/ 5283517 w 12203753"/>
              <a:gd name="connsiteY6429" fmla="*/ 2628785 h 6858000"/>
              <a:gd name="connsiteX6430" fmla="*/ 5328774 w 12203753"/>
              <a:gd name="connsiteY6430" fmla="*/ 2628785 h 6858000"/>
              <a:gd name="connsiteX6431" fmla="*/ 5335084 w 12203753"/>
              <a:gd name="connsiteY6431" fmla="*/ 2742989 h 6858000"/>
              <a:gd name="connsiteX6432" fmla="*/ 5328774 w 12203753"/>
              <a:gd name="connsiteY6432" fmla="*/ 2857131 h 6858000"/>
              <a:gd name="connsiteX6433" fmla="*/ 5283517 w 12203753"/>
              <a:gd name="connsiteY6433" fmla="*/ 2857131 h 6858000"/>
              <a:gd name="connsiteX6434" fmla="*/ 5277271 w 12203753"/>
              <a:gd name="connsiteY6434" fmla="*/ 2742989 h 6858000"/>
              <a:gd name="connsiteX6435" fmla="*/ 5283517 w 12203753"/>
              <a:gd name="connsiteY6435" fmla="*/ 2628785 h 6858000"/>
              <a:gd name="connsiteX6436" fmla="*/ 6074648 w 12203753"/>
              <a:gd name="connsiteY6436" fmla="*/ 2628773 h 6858000"/>
              <a:gd name="connsiteX6437" fmla="*/ 6119901 w 12203753"/>
              <a:gd name="connsiteY6437" fmla="*/ 2628773 h 6858000"/>
              <a:gd name="connsiteX6438" fmla="*/ 6126212 w 12203753"/>
              <a:gd name="connsiteY6438" fmla="*/ 2742979 h 6858000"/>
              <a:gd name="connsiteX6439" fmla="*/ 6119901 w 12203753"/>
              <a:gd name="connsiteY6439" fmla="*/ 2857127 h 6858000"/>
              <a:gd name="connsiteX6440" fmla="*/ 6074648 w 12203753"/>
              <a:gd name="connsiteY6440" fmla="*/ 2857127 h 6858000"/>
              <a:gd name="connsiteX6441" fmla="*/ 6068400 w 12203753"/>
              <a:gd name="connsiteY6441" fmla="*/ 2742979 h 6858000"/>
              <a:gd name="connsiteX6442" fmla="*/ 6074648 w 12203753"/>
              <a:gd name="connsiteY6442" fmla="*/ 2628773 h 6858000"/>
              <a:gd name="connsiteX6443" fmla="*/ 6865787 w 12203753"/>
              <a:gd name="connsiteY6443" fmla="*/ 2628760 h 6858000"/>
              <a:gd name="connsiteX6444" fmla="*/ 6910979 w 12203753"/>
              <a:gd name="connsiteY6444" fmla="*/ 2628760 h 6858000"/>
              <a:gd name="connsiteX6445" fmla="*/ 6917290 w 12203753"/>
              <a:gd name="connsiteY6445" fmla="*/ 2742970 h 6858000"/>
              <a:gd name="connsiteX6446" fmla="*/ 6910979 w 12203753"/>
              <a:gd name="connsiteY6446" fmla="*/ 2857119 h 6858000"/>
              <a:gd name="connsiteX6447" fmla="*/ 6865787 w 12203753"/>
              <a:gd name="connsiteY6447" fmla="*/ 2857119 h 6858000"/>
              <a:gd name="connsiteX6448" fmla="*/ 6859477 w 12203753"/>
              <a:gd name="connsiteY6448" fmla="*/ 2742970 h 6858000"/>
              <a:gd name="connsiteX6449" fmla="*/ 6865787 w 12203753"/>
              <a:gd name="connsiteY6449" fmla="*/ 2628760 h 6858000"/>
              <a:gd name="connsiteX6450" fmla="*/ 7656865 w 12203753"/>
              <a:gd name="connsiteY6450" fmla="*/ 2628749 h 6858000"/>
              <a:gd name="connsiteX6451" fmla="*/ 7702121 w 12203753"/>
              <a:gd name="connsiteY6451" fmla="*/ 2628749 h 6858000"/>
              <a:gd name="connsiteX6452" fmla="*/ 7708431 w 12203753"/>
              <a:gd name="connsiteY6452" fmla="*/ 2742960 h 6858000"/>
              <a:gd name="connsiteX6453" fmla="*/ 7702121 w 12203753"/>
              <a:gd name="connsiteY6453" fmla="*/ 2857111 h 6858000"/>
              <a:gd name="connsiteX6454" fmla="*/ 7656865 w 12203753"/>
              <a:gd name="connsiteY6454" fmla="*/ 2857111 h 6858000"/>
              <a:gd name="connsiteX6455" fmla="*/ 7650619 w 12203753"/>
              <a:gd name="connsiteY6455" fmla="*/ 2742960 h 6858000"/>
              <a:gd name="connsiteX6456" fmla="*/ 7656865 w 12203753"/>
              <a:gd name="connsiteY6456" fmla="*/ 2628749 h 6858000"/>
              <a:gd name="connsiteX6457" fmla="*/ 8448006 w 12203753"/>
              <a:gd name="connsiteY6457" fmla="*/ 2628737 h 6858000"/>
              <a:gd name="connsiteX6458" fmla="*/ 8493262 w 12203753"/>
              <a:gd name="connsiteY6458" fmla="*/ 2628737 h 6858000"/>
              <a:gd name="connsiteX6459" fmla="*/ 8499508 w 12203753"/>
              <a:gd name="connsiteY6459" fmla="*/ 2742950 h 6858000"/>
              <a:gd name="connsiteX6460" fmla="*/ 8493262 w 12203753"/>
              <a:gd name="connsiteY6460" fmla="*/ 2857103 h 6858000"/>
              <a:gd name="connsiteX6461" fmla="*/ 8448006 w 12203753"/>
              <a:gd name="connsiteY6461" fmla="*/ 2857103 h 6858000"/>
              <a:gd name="connsiteX6462" fmla="*/ 8441760 w 12203753"/>
              <a:gd name="connsiteY6462" fmla="*/ 2742950 h 6858000"/>
              <a:gd name="connsiteX6463" fmla="*/ 8448006 w 12203753"/>
              <a:gd name="connsiteY6463" fmla="*/ 2628737 h 6858000"/>
              <a:gd name="connsiteX6464" fmla="*/ 9239147 w 12203753"/>
              <a:gd name="connsiteY6464" fmla="*/ 2628725 h 6858000"/>
              <a:gd name="connsiteX6465" fmla="*/ 9284403 w 12203753"/>
              <a:gd name="connsiteY6465" fmla="*/ 2628725 h 6858000"/>
              <a:gd name="connsiteX6466" fmla="*/ 9290649 w 12203753"/>
              <a:gd name="connsiteY6466" fmla="*/ 2742940 h 6858000"/>
              <a:gd name="connsiteX6467" fmla="*/ 9284403 w 12203753"/>
              <a:gd name="connsiteY6467" fmla="*/ 2857094 h 6858000"/>
              <a:gd name="connsiteX6468" fmla="*/ 9239147 w 12203753"/>
              <a:gd name="connsiteY6468" fmla="*/ 2857094 h 6858000"/>
              <a:gd name="connsiteX6469" fmla="*/ 9232901 w 12203753"/>
              <a:gd name="connsiteY6469" fmla="*/ 2742940 h 6858000"/>
              <a:gd name="connsiteX6470" fmla="*/ 9239147 w 12203753"/>
              <a:gd name="connsiteY6470" fmla="*/ 2628725 h 6858000"/>
              <a:gd name="connsiteX6471" fmla="*/ 10030289 w 12203753"/>
              <a:gd name="connsiteY6471" fmla="*/ 2628712 h 6858000"/>
              <a:gd name="connsiteX6472" fmla="*/ 10075481 w 12203753"/>
              <a:gd name="connsiteY6472" fmla="*/ 2628712 h 6858000"/>
              <a:gd name="connsiteX6473" fmla="*/ 10081791 w 12203753"/>
              <a:gd name="connsiteY6473" fmla="*/ 2742930 h 6858000"/>
              <a:gd name="connsiteX6474" fmla="*/ 10075481 w 12203753"/>
              <a:gd name="connsiteY6474" fmla="*/ 2857086 h 6858000"/>
              <a:gd name="connsiteX6475" fmla="*/ 10030289 w 12203753"/>
              <a:gd name="connsiteY6475" fmla="*/ 2857086 h 6858000"/>
              <a:gd name="connsiteX6476" fmla="*/ 10023979 w 12203753"/>
              <a:gd name="connsiteY6476" fmla="*/ 2742930 h 6858000"/>
              <a:gd name="connsiteX6477" fmla="*/ 10030289 w 12203753"/>
              <a:gd name="connsiteY6477" fmla="*/ 2628712 h 6858000"/>
              <a:gd name="connsiteX6478" fmla="*/ 10821367 w 12203753"/>
              <a:gd name="connsiteY6478" fmla="*/ 2628700 h 6858000"/>
              <a:gd name="connsiteX6479" fmla="*/ 10866623 w 12203753"/>
              <a:gd name="connsiteY6479" fmla="*/ 2628700 h 6858000"/>
              <a:gd name="connsiteX6480" fmla="*/ 10872933 w 12203753"/>
              <a:gd name="connsiteY6480" fmla="*/ 2742921 h 6858000"/>
              <a:gd name="connsiteX6481" fmla="*/ 10866623 w 12203753"/>
              <a:gd name="connsiteY6481" fmla="*/ 2857078 h 6858000"/>
              <a:gd name="connsiteX6482" fmla="*/ 10821367 w 12203753"/>
              <a:gd name="connsiteY6482" fmla="*/ 2857078 h 6858000"/>
              <a:gd name="connsiteX6483" fmla="*/ 10815121 w 12203753"/>
              <a:gd name="connsiteY6483" fmla="*/ 2742921 h 6858000"/>
              <a:gd name="connsiteX6484" fmla="*/ 10821367 w 12203753"/>
              <a:gd name="connsiteY6484" fmla="*/ 2628700 h 6858000"/>
              <a:gd name="connsiteX6485" fmla="*/ 11612508 w 12203753"/>
              <a:gd name="connsiteY6485" fmla="*/ 2628689 h 6858000"/>
              <a:gd name="connsiteX6486" fmla="*/ 11657764 w 12203753"/>
              <a:gd name="connsiteY6486" fmla="*/ 2628689 h 6858000"/>
              <a:gd name="connsiteX6487" fmla="*/ 11664075 w 12203753"/>
              <a:gd name="connsiteY6487" fmla="*/ 2742912 h 6858000"/>
              <a:gd name="connsiteX6488" fmla="*/ 11657764 w 12203753"/>
              <a:gd name="connsiteY6488" fmla="*/ 2857069 h 6858000"/>
              <a:gd name="connsiteX6489" fmla="*/ 11612508 w 12203753"/>
              <a:gd name="connsiteY6489" fmla="*/ 2857069 h 6858000"/>
              <a:gd name="connsiteX6490" fmla="*/ 11606262 w 12203753"/>
              <a:gd name="connsiteY6490" fmla="*/ 2742912 h 6858000"/>
              <a:gd name="connsiteX6491" fmla="*/ 11612508 w 12203753"/>
              <a:gd name="connsiteY6491" fmla="*/ 2628689 h 6858000"/>
              <a:gd name="connsiteX6492" fmla="*/ 0 w 12203753"/>
              <a:gd name="connsiteY6492" fmla="*/ 2615988 h 6858000"/>
              <a:gd name="connsiteX6493" fmla="*/ 48559 w 12203753"/>
              <a:gd name="connsiteY6493" fmla="*/ 2646634 h 6858000"/>
              <a:gd name="connsiteX6494" fmla="*/ 76396 w 12203753"/>
              <a:gd name="connsiteY6494" fmla="*/ 2666322 h 6858000"/>
              <a:gd name="connsiteX6495" fmla="*/ 53769 w 12203753"/>
              <a:gd name="connsiteY6495" fmla="*/ 2705511 h 6858000"/>
              <a:gd name="connsiteX6496" fmla="*/ 22784 w 12203753"/>
              <a:gd name="connsiteY6496" fmla="*/ 2691246 h 6858000"/>
              <a:gd name="connsiteX6497" fmla="*/ 0 w 12203753"/>
              <a:gd name="connsiteY6497" fmla="*/ 2679260 h 6858000"/>
              <a:gd name="connsiteX6498" fmla="*/ 12203753 w 12203753"/>
              <a:gd name="connsiteY6498" fmla="*/ 2610209 h 6858000"/>
              <a:gd name="connsiteX6499" fmla="*/ 12203753 w 12203753"/>
              <a:gd name="connsiteY6499" fmla="*/ 2674443 h 6858000"/>
              <a:gd name="connsiteX6500" fmla="*/ 12171908 w 12203753"/>
              <a:gd name="connsiteY6500" fmla="*/ 2691211 h 6858000"/>
              <a:gd name="connsiteX6501" fmla="*/ 12140914 w 12203753"/>
              <a:gd name="connsiteY6501" fmla="*/ 2705489 h 6858000"/>
              <a:gd name="connsiteX6502" fmla="*/ 12118286 w 12203753"/>
              <a:gd name="connsiteY6502" fmla="*/ 2666288 h 6858000"/>
              <a:gd name="connsiteX6503" fmla="*/ 12118286 w 12203753"/>
              <a:gd name="connsiteY6503" fmla="*/ 2666224 h 6858000"/>
              <a:gd name="connsiteX6504" fmla="*/ 12146132 w 12203753"/>
              <a:gd name="connsiteY6504" fmla="*/ 2646529 h 6858000"/>
              <a:gd name="connsiteX6505" fmla="*/ 449268 w 12203753"/>
              <a:gd name="connsiteY6505" fmla="*/ 2552226 h 6858000"/>
              <a:gd name="connsiteX6506" fmla="*/ 471896 w 12203753"/>
              <a:gd name="connsiteY6506" fmla="*/ 2591414 h 6858000"/>
              <a:gd name="connsiteX6507" fmla="*/ 376162 w 12203753"/>
              <a:gd name="connsiteY6507" fmla="*/ 2653961 h 6858000"/>
              <a:gd name="connsiteX6508" fmla="*/ 274116 w 12203753"/>
              <a:gd name="connsiteY6508" fmla="*/ 2705638 h 6858000"/>
              <a:gd name="connsiteX6509" fmla="*/ 251487 w 12203753"/>
              <a:gd name="connsiteY6509" fmla="*/ 2666447 h 6858000"/>
              <a:gd name="connsiteX6510" fmla="*/ 251551 w 12203753"/>
              <a:gd name="connsiteY6510" fmla="*/ 2666385 h 6858000"/>
              <a:gd name="connsiteX6511" fmla="*/ 347288 w 12203753"/>
              <a:gd name="connsiteY6511" fmla="*/ 2603845 h 6858000"/>
              <a:gd name="connsiteX6512" fmla="*/ 449268 w 12203753"/>
              <a:gd name="connsiteY6512" fmla="*/ 2552226 h 6858000"/>
              <a:gd name="connsiteX6513" fmla="*/ 1240411 w 12203753"/>
              <a:gd name="connsiteY6513" fmla="*/ 2552213 h 6858000"/>
              <a:gd name="connsiteX6514" fmla="*/ 1263039 w 12203753"/>
              <a:gd name="connsiteY6514" fmla="*/ 2591404 h 6858000"/>
              <a:gd name="connsiteX6515" fmla="*/ 1167301 w 12203753"/>
              <a:gd name="connsiteY6515" fmla="*/ 2653949 h 6858000"/>
              <a:gd name="connsiteX6516" fmla="*/ 1065253 w 12203753"/>
              <a:gd name="connsiteY6516" fmla="*/ 2705630 h 6858000"/>
              <a:gd name="connsiteX6517" fmla="*/ 1042617 w 12203753"/>
              <a:gd name="connsiteY6517" fmla="*/ 2666439 h 6858000"/>
              <a:gd name="connsiteX6518" fmla="*/ 1042681 w 12203753"/>
              <a:gd name="connsiteY6518" fmla="*/ 2666374 h 6858000"/>
              <a:gd name="connsiteX6519" fmla="*/ 1138424 w 12203753"/>
              <a:gd name="connsiteY6519" fmla="*/ 2603835 h 6858000"/>
              <a:gd name="connsiteX6520" fmla="*/ 1240411 w 12203753"/>
              <a:gd name="connsiteY6520" fmla="*/ 2552213 h 6858000"/>
              <a:gd name="connsiteX6521" fmla="*/ 2031482 w 12203753"/>
              <a:gd name="connsiteY6521" fmla="*/ 2552202 h 6858000"/>
              <a:gd name="connsiteX6522" fmla="*/ 2054113 w 12203753"/>
              <a:gd name="connsiteY6522" fmla="*/ 2591394 h 6858000"/>
              <a:gd name="connsiteX6523" fmla="*/ 1958376 w 12203753"/>
              <a:gd name="connsiteY6523" fmla="*/ 2653937 h 6858000"/>
              <a:gd name="connsiteX6524" fmla="*/ 1856328 w 12203753"/>
              <a:gd name="connsiteY6524" fmla="*/ 2705620 h 6858000"/>
              <a:gd name="connsiteX6525" fmla="*/ 1833699 w 12203753"/>
              <a:gd name="connsiteY6525" fmla="*/ 2666429 h 6858000"/>
              <a:gd name="connsiteX6526" fmla="*/ 1833765 w 12203753"/>
              <a:gd name="connsiteY6526" fmla="*/ 2666362 h 6858000"/>
              <a:gd name="connsiteX6527" fmla="*/ 1929500 w 12203753"/>
              <a:gd name="connsiteY6527" fmla="*/ 2603823 h 6858000"/>
              <a:gd name="connsiteX6528" fmla="*/ 2031482 w 12203753"/>
              <a:gd name="connsiteY6528" fmla="*/ 2552202 h 6858000"/>
              <a:gd name="connsiteX6529" fmla="*/ 2822615 w 12203753"/>
              <a:gd name="connsiteY6529" fmla="*/ 2552192 h 6858000"/>
              <a:gd name="connsiteX6530" fmla="*/ 2845242 w 12203753"/>
              <a:gd name="connsiteY6530" fmla="*/ 2591384 h 6858000"/>
              <a:gd name="connsiteX6531" fmla="*/ 2749503 w 12203753"/>
              <a:gd name="connsiteY6531" fmla="*/ 2653925 h 6858000"/>
              <a:gd name="connsiteX6532" fmla="*/ 2647458 w 12203753"/>
              <a:gd name="connsiteY6532" fmla="*/ 2705611 h 6858000"/>
              <a:gd name="connsiteX6533" fmla="*/ 2624830 w 12203753"/>
              <a:gd name="connsiteY6533" fmla="*/ 2666417 h 6858000"/>
              <a:gd name="connsiteX6534" fmla="*/ 2624892 w 12203753"/>
              <a:gd name="connsiteY6534" fmla="*/ 2666351 h 6858000"/>
              <a:gd name="connsiteX6535" fmla="*/ 2720633 w 12203753"/>
              <a:gd name="connsiteY6535" fmla="*/ 2603814 h 6858000"/>
              <a:gd name="connsiteX6536" fmla="*/ 2822615 w 12203753"/>
              <a:gd name="connsiteY6536" fmla="*/ 2552192 h 6858000"/>
              <a:gd name="connsiteX6537" fmla="*/ 3613742 w 12203753"/>
              <a:gd name="connsiteY6537" fmla="*/ 2552179 h 6858000"/>
              <a:gd name="connsiteX6538" fmla="*/ 3636372 w 12203753"/>
              <a:gd name="connsiteY6538" fmla="*/ 2591373 h 6858000"/>
              <a:gd name="connsiteX6539" fmla="*/ 3540639 w 12203753"/>
              <a:gd name="connsiteY6539" fmla="*/ 2653913 h 6858000"/>
              <a:gd name="connsiteX6540" fmla="*/ 3438588 w 12203753"/>
              <a:gd name="connsiteY6540" fmla="*/ 2705599 h 6858000"/>
              <a:gd name="connsiteX6541" fmla="*/ 3415959 w 12203753"/>
              <a:gd name="connsiteY6541" fmla="*/ 2666406 h 6858000"/>
              <a:gd name="connsiteX6542" fmla="*/ 3416027 w 12203753"/>
              <a:gd name="connsiteY6542" fmla="*/ 2666341 h 6858000"/>
              <a:gd name="connsiteX6543" fmla="*/ 3511767 w 12203753"/>
              <a:gd name="connsiteY6543" fmla="*/ 2603804 h 6858000"/>
              <a:gd name="connsiteX6544" fmla="*/ 3613742 w 12203753"/>
              <a:gd name="connsiteY6544" fmla="*/ 2552179 h 6858000"/>
              <a:gd name="connsiteX6545" fmla="*/ 669795 w 12203753"/>
              <a:gd name="connsiteY6545" fmla="*/ 2552179 h 6858000"/>
              <a:gd name="connsiteX6546" fmla="*/ 678178 w 12203753"/>
              <a:gd name="connsiteY6546" fmla="*/ 2555884 h 6858000"/>
              <a:gd name="connsiteX6547" fmla="*/ 771792 w 12203753"/>
              <a:gd name="connsiteY6547" fmla="*/ 2603775 h 6858000"/>
              <a:gd name="connsiteX6548" fmla="*/ 867526 w 12203753"/>
              <a:gd name="connsiteY6548" fmla="*/ 2666314 h 6858000"/>
              <a:gd name="connsiteX6549" fmla="*/ 844900 w 12203753"/>
              <a:gd name="connsiteY6549" fmla="*/ 2705507 h 6858000"/>
              <a:gd name="connsiteX6550" fmla="*/ 742918 w 12203753"/>
              <a:gd name="connsiteY6550" fmla="*/ 2653888 h 6858000"/>
              <a:gd name="connsiteX6551" fmla="*/ 647181 w 12203753"/>
              <a:gd name="connsiteY6551" fmla="*/ 2591344 h 6858000"/>
              <a:gd name="connsiteX6552" fmla="*/ 4404860 w 12203753"/>
              <a:gd name="connsiteY6552" fmla="*/ 2552171 h 6858000"/>
              <a:gd name="connsiteX6553" fmla="*/ 4427491 w 12203753"/>
              <a:gd name="connsiteY6553" fmla="*/ 2591364 h 6858000"/>
              <a:gd name="connsiteX6554" fmla="*/ 4331748 w 12203753"/>
              <a:gd name="connsiteY6554" fmla="*/ 2653905 h 6858000"/>
              <a:gd name="connsiteX6555" fmla="*/ 4229702 w 12203753"/>
              <a:gd name="connsiteY6555" fmla="*/ 2705588 h 6858000"/>
              <a:gd name="connsiteX6556" fmla="*/ 4207074 w 12203753"/>
              <a:gd name="connsiteY6556" fmla="*/ 2666398 h 6858000"/>
              <a:gd name="connsiteX6557" fmla="*/ 4207074 w 12203753"/>
              <a:gd name="connsiteY6557" fmla="*/ 2666331 h 6858000"/>
              <a:gd name="connsiteX6558" fmla="*/ 4302809 w 12203753"/>
              <a:gd name="connsiteY6558" fmla="*/ 2603794 h 6858000"/>
              <a:gd name="connsiteX6559" fmla="*/ 4404860 w 12203753"/>
              <a:gd name="connsiteY6559" fmla="*/ 2552171 h 6858000"/>
              <a:gd name="connsiteX6560" fmla="*/ 1460873 w 12203753"/>
              <a:gd name="connsiteY6560" fmla="*/ 2552166 h 6858000"/>
              <a:gd name="connsiteX6561" fmla="*/ 1469257 w 12203753"/>
              <a:gd name="connsiteY6561" fmla="*/ 2555874 h 6858000"/>
              <a:gd name="connsiteX6562" fmla="*/ 1562870 w 12203753"/>
              <a:gd name="connsiteY6562" fmla="*/ 2603765 h 6858000"/>
              <a:gd name="connsiteX6563" fmla="*/ 1658607 w 12203753"/>
              <a:gd name="connsiteY6563" fmla="*/ 2666303 h 6858000"/>
              <a:gd name="connsiteX6564" fmla="*/ 1635980 w 12203753"/>
              <a:gd name="connsiteY6564" fmla="*/ 2705496 h 6858000"/>
              <a:gd name="connsiteX6565" fmla="*/ 1533999 w 12203753"/>
              <a:gd name="connsiteY6565" fmla="*/ 2653877 h 6858000"/>
              <a:gd name="connsiteX6566" fmla="*/ 1438259 w 12203753"/>
              <a:gd name="connsiteY6566" fmla="*/ 2591335 h 6858000"/>
              <a:gd name="connsiteX6567" fmla="*/ 5196000 w 12203753"/>
              <a:gd name="connsiteY6567" fmla="*/ 2552161 h 6858000"/>
              <a:gd name="connsiteX6568" fmla="*/ 5218629 w 12203753"/>
              <a:gd name="connsiteY6568" fmla="*/ 2591354 h 6858000"/>
              <a:gd name="connsiteX6569" fmla="*/ 5122891 w 12203753"/>
              <a:gd name="connsiteY6569" fmla="*/ 2653894 h 6858000"/>
              <a:gd name="connsiteX6570" fmla="*/ 5020848 w 12203753"/>
              <a:gd name="connsiteY6570" fmla="*/ 2705578 h 6858000"/>
              <a:gd name="connsiteX6571" fmla="*/ 4998215 w 12203753"/>
              <a:gd name="connsiteY6571" fmla="*/ 2666385 h 6858000"/>
              <a:gd name="connsiteX6572" fmla="*/ 4998215 w 12203753"/>
              <a:gd name="connsiteY6572" fmla="*/ 2666320 h 6858000"/>
              <a:gd name="connsiteX6573" fmla="*/ 5093953 w 12203753"/>
              <a:gd name="connsiteY6573" fmla="*/ 2603786 h 6858000"/>
              <a:gd name="connsiteX6574" fmla="*/ 5196000 w 12203753"/>
              <a:gd name="connsiteY6574" fmla="*/ 2552161 h 6858000"/>
              <a:gd name="connsiteX6575" fmla="*/ 2252000 w 12203753"/>
              <a:gd name="connsiteY6575" fmla="*/ 2552155 h 6858000"/>
              <a:gd name="connsiteX6576" fmla="*/ 2260383 w 12203753"/>
              <a:gd name="connsiteY6576" fmla="*/ 2555866 h 6858000"/>
              <a:gd name="connsiteX6577" fmla="*/ 2353993 w 12203753"/>
              <a:gd name="connsiteY6577" fmla="*/ 2603756 h 6858000"/>
              <a:gd name="connsiteX6578" fmla="*/ 2449735 w 12203753"/>
              <a:gd name="connsiteY6578" fmla="*/ 2666295 h 6858000"/>
              <a:gd name="connsiteX6579" fmla="*/ 2427108 w 12203753"/>
              <a:gd name="connsiteY6579" fmla="*/ 2705485 h 6858000"/>
              <a:gd name="connsiteX6580" fmla="*/ 2325122 w 12203753"/>
              <a:gd name="connsiteY6580" fmla="*/ 2653864 h 6858000"/>
              <a:gd name="connsiteX6581" fmla="*/ 2229387 w 12203753"/>
              <a:gd name="connsiteY6581" fmla="*/ 2591325 h 6858000"/>
              <a:gd name="connsiteX6582" fmla="*/ 669744 w 12203753"/>
              <a:gd name="connsiteY6582" fmla="*/ 2552155 h 6858000"/>
              <a:gd name="connsiteX6583" fmla="*/ 669808 w 12203753"/>
              <a:gd name="connsiteY6583" fmla="*/ 2552155 h 6858000"/>
              <a:gd name="connsiteX6584" fmla="*/ 669795 w 12203753"/>
              <a:gd name="connsiteY6584" fmla="*/ 2552179 h 6858000"/>
              <a:gd name="connsiteX6585" fmla="*/ 5987067 w 12203753"/>
              <a:gd name="connsiteY6585" fmla="*/ 2552151 h 6858000"/>
              <a:gd name="connsiteX6586" fmla="*/ 6009695 w 12203753"/>
              <a:gd name="connsiteY6586" fmla="*/ 2591344 h 6858000"/>
              <a:gd name="connsiteX6587" fmla="*/ 5913960 w 12203753"/>
              <a:gd name="connsiteY6587" fmla="*/ 2653882 h 6858000"/>
              <a:gd name="connsiteX6588" fmla="*/ 5811914 w 12203753"/>
              <a:gd name="connsiteY6588" fmla="*/ 2705568 h 6858000"/>
              <a:gd name="connsiteX6589" fmla="*/ 5789285 w 12203753"/>
              <a:gd name="connsiteY6589" fmla="*/ 2666374 h 6858000"/>
              <a:gd name="connsiteX6590" fmla="*/ 5789285 w 12203753"/>
              <a:gd name="connsiteY6590" fmla="*/ 2666309 h 6858000"/>
              <a:gd name="connsiteX6591" fmla="*/ 5885024 w 12203753"/>
              <a:gd name="connsiteY6591" fmla="*/ 2603774 h 6858000"/>
              <a:gd name="connsiteX6592" fmla="*/ 5987067 w 12203753"/>
              <a:gd name="connsiteY6592" fmla="*/ 2552151 h 6858000"/>
              <a:gd name="connsiteX6593" fmla="*/ 3043144 w 12203753"/>
              <a:gd name="connsiteY6593" fmla="*/ 2552145 h 6858000"/>
              <a:gd name="connsiteX6594" fmla="*/ 3051523 w 12203753"/>
              <a:gd name="connsiteY6594" fmla="*/ 2555853 h 6858000"/>
              <a:gd name="connsiteX6595" fmla="*/ 3145144 w 12203753"/>
              <a:gd name="connsiteY6595" fmla="*/ 2603744 h 6858000"/>
              <a:gd name="connsiteX6596" fmla="*/ 3240871 w 12203753"/>
              <a:gd name="connsiteY6596" fmla="*/ 2666284 h 6858000"/>
              <a:gd name="connsiteX6597" fmla="*/ 3218243 w 12203753"/>
              <a:gd name="connsiteY6597" fmla="*/ 2705476 h 6858000"/>
              <a:gd name="connsiteX6598" fmla="*/ 3116268 w 12203753"/>
              <a:gd name="connsiteY6598" fmla="*/ 2653856 h 6858000"/>
              <a:gd name="connsiteX6599" fmla="*/ 3020525 w 12203753"/>
              <a:gd name="connsiteY6599" fmla="*/ 2591316 h 6858000"/>
              <a:gd name="connsiteX6600" fmla="*/ 1460821 w 12203753"/>
              <a:gd name="connsiteY6600" fmla="*/ 2552141 h 6858000"/>
              <a:gd name="connsiteX6601" fmla="*/ 1460890 w 12203753"/>
              <a:gd name="connsiteY6601" fmla="*/ 2552141 h 6858000"/>
              <a:gd name="connsiteX6602" fmla="*/ 1460873 w 12203753"/>
              <a:gd name="connsiteY6602" fmla="*/ 2552166 h 6858000"/>
              <a:gd name="connsiteX6603" fmla="*/ 6778210 w 12203753"/>
              <a:gd name="connsiteY6603" fmla="*/ 2552140 h 6858000"/>
              <a:gd name="connsiteX6604" fmla="*/ 6800772 w 12203753"/>
              <a:gd name="connsiteY6604" fmla="*/ 2591335 h 6858000"/>
              <a:gd name="connsiteX6605" fmla="*/ 6705035 w 12203753"/>
              <a:gd name="connsiteY6605" fmla="*/ 2653870 h 6858000"/>
              <a:gd name="connsiteX6606" fmla="*/ 6603052 w 12203753"/>
              <a:gd name="connsiteY6606" fmla="*/ 2705559 h 6858000"/>
              <a:gd name="connsiteX6607" fmla="*/ 6580424 w 12203753"/>
              <a:gd name="connsiteY6607" fmla="*/ 2666363 h 6858000"/>
              <a:gd name="connsiteX6608" fmla="*/ 6580424 w 12203753"/>
              <a:gd name="connsiteY6608" fmla="*/ 2666298 h 6858000"/>
              <a:gd name="connsiteX6609" fmla="*/ 6676161 w 12203753"/>
              <a:gd name="connsiteY6609" fmla="*/ 2603765 h 6858000"/>
              <a:gd name="connsiteX6610" fmla="*/ 6778210 w 12203753"/>
              <a:gd name="connsiteY6610" fmla="*/ 2552140 h 6858000"/>
              <a:gd name="connsiteX6611" fmla="*/ 3834266 w 12203753"/>
              <a:gd name="connsiteY6611" fmla="*/ 2552134 h 6858000"/>
              <a:gd name="connsiteX6612" fmla="*/ 3842651 w 12203753"/>
              <a:gd name="connsiteY6612" fmla="*/ 2555844 h 6858000"/>
              <a:gd name="connsiteX6613" fmla="*/ 3936263 w 12203753"/>
              <a:gd name="connsiteY6613" fmla="*/ 2603735 h 6858000"/>
              <a:gd name="connsiteX6614" fmla="*/ 4031992 w 12203753"/>
              <a:gd name="connsiteY6614" fmla="*/ 2666271 h 6858000"/>
              <a:gd name="connsiteX6615" fmla="*/ 4009366 w 12203753"/>
              <a:gd name="connsiteY6615" fmla="*/ 2705464 h 6858000"/>
              <a:gd name="connsiteX6616" fmla="*/ 3907391 w 12203753"/>
              <a:gd name="connsiteY6616" fmla="*/ 2653845 h 6858000"/>
              <a:gd name="connsiteX6617" fmla="*/ 3811651 w 12203753"/>
              <a:gd name="connsiteY6617" fmla="*/ 2591306 h 6858000"/>
              <a:gd name="connsiteX6618" fmla="*/ 2251951 w 12203753"/>
              <a:gd name="connsiteY6618" fmla="*/ 2552134 h 6858000"/>
              <a:gd name="connsiteX6619" fmla="*/ 2252012 w 12203753"/>
              <a:gd name="connsiteY6619" fmla="*/ 2552134 h 6858000"/>
              <a:gd name="connsiteX6620" fmla="*/ 2252000 w 12203753"/>
              <a:gd name="connsiteY6620" fmla="*/ 2552155 h 6858000"/>
              <a:gd name="connsiteX6621" fmla="*/ 7569286 w 12203753"/>
              <a:gd name="connsiteY6621" fmla="*/ 2552130 h 6858000"/>
              <a:gd name="connsiteX6622" fmla="*/ 7591913 w 12203753"/>
              <a:gd name="connsiteY6622" fmla="*/ 2591325 h 6858000"/>
              <a:gd name="connsiteX6623" fmla="*/ 7496176 w 12203753"/>
              <a:gd name="connsiteY6623" fmla="*/ 2653860 h 6858000"/>
              <a:gd name="connsiteX6624" fmla="*/ 7394128 w 12203753"/>
              <a:gd name="connsiteY6624" fmla="*/ 2705548 h 6858000"/>
              <a:gd name="connsiteX6625" fmla="*/ 7371564 w 12203753"/>
              <a:gd name="connsiteY6625" fmla="*/ 2666353 h 6858000"/>
              <a:gd name="connsiteX6626" fmla="*/ 7371564 w 12203753"/>
              <a:gd name="connsiteY6626" fmla="*/ 2666288 h 6858000"/>
              <a:gd name="connsiteX6627" fmla="*/ 7467302 w 12203753"/>
              <a:gd name="connsiteY6627" fmla="*/ 2603754 h 6858000"/>
              <a:gd name="connsiteX6628" fmla="*/ 7569286 w 12203753"/>
              <a:gd name="connsiteY6628" fmla="*/ 2552130 h 6858000"/>
              <a:gd name="connsiteX6629" fmla="*/ 4625259 w 12203753"/>
              <a:gd name="connsiteY6629" fmla="*/ 2552125 h 6858000"/>
              <a:gd name="connsiteX6630" fmla="*/ 4633642 w 12203753"/>
              <a:gd name="connsiteY6630" fmla="*/ 2555832 h 6858000"/>
              <a:gd name="connsiteX6631" fmla="*/ 4727254 w 12203753"/>
              <a:gd name="connsiteY6631" fmla="*/ 2603725 h 6858000"/>
              <a:gd name="connsiteX6632" fmla="*/ 4822988 w 12203753"/>
              <a:gd name="connsiteY6632" fmla="*/ 2666263 h 6858000"/>
              <a:gd name="connsiteX6633" fmla="*/ 4800366 w 12203753"/>
              <a:gd name="connsiteY6633" fmla="*/ 2705456 h 6858000"/>
              <a:gd name="connsiteX6634" fmla="*/ 4698380 w 12203753"/>
              <a:gd name="connsiteY6634" fmla="*/ 2653834 h 6858000"/>
              <a:gd name="connsiteX6635" fmla="*/ 4602649 w 12203753"/>
              <a:gd name="connsiteY6635" fmla="*/ 2591295 h 6858000"/>
              <a:gd name="connsiteX6636" fmla="*/ 3043094 w 12203753"/>
              <a:gd name="connsiteY6636" fmla="*/ 2552121 h 6858000"/>
              <a:gd name="connsiteX6637" fmla="*/ 3043156 w 12203753"/>
              <a:gd name="connsiteY6637" fmla="*/ 2552121 h 6858000"/>
              <a:gd name="connsiteX6638" fmla="*/ 3043144 w 12203753"/>
              <a:gd name="connsiteY6638" fmla="*/ 2552145 h 6858000"/>
              <a:gd name="connsiteX6639" fmla="*/ 8360428 w 12203753"/>
              <a:gd name="connsiteY6639" fmla="*/ 2552119 h 6858000"/>
              <a:gd name="connsiteX6640" fmla="*/ 8383056 w 12203753"/>
              <a:gd name="connsiteY6640" fmla="*/ 2591316 h 6858000"/>
              <a:gd name="connsiteX6641" fmla="*/ 8287318 w 12203753"/>
              <a:gd name="connsiteY6641" fmla="*/ 2653850 h 6858000"/>
              <a:gd name="connsiteX6642" fmla="*/ 8185270 w 12203753"/>
              <a:gd name="connsiteY6642" fmla="*/ 2705539 h 6858000"/>
              <a:gd name="connsiteX6643" fmla="*/ 8162642 w 12203753"/>
              <a:gd name="connsiteY6643" fmla="*/ 2666343 h 6858000"/>
              <a:gd name="connsiteX6644" fmla="*/ 8162642 w 12203753"/>
              <a:gd name="connsiteY6644" fmla="*/ 2666278 h 6858000"/>
              <a:gd name="connsiteX6645" fmla="*/ 8258380 w 12203753"/>
              <a:gd name="connsiteY6645" fmla="*/ 2603744 h 6858000"/>
              <a:gd name="connsiteX6646" fmla="*/ 8360428 w 12203753"/>
              <a:gd name="connsiteY6646" fmla="*/ 2552119 h 6858000"/>
              <a:gd name="connsiteX6647" fmla="*/ 5416402 w 12203753"/>
              <a:gd name="connsiteY6647" fmla="*/ 2552115 h 6858000"/>
              <a:gd name="connsiteX6648" fmla="*/ 5424781 w 12203753"/>
              <a:gd name="connsiteY6648" fmla="*/ 2555822 h 6858000"/>
              <a:gd name="connsiteX6649" fmla="*/ 5518395 w 12203753"/>
              <a:gd name="connsiteY6649" fmla="*/ 2603716 h 6858000"/>
              <a:gd name="connsiteX6650" fmla="*/ 5614131 w 12203753"/>
              <a:gd name="connsiteY6650" fmla="*/ 2666250 h 6858000"/>
              <a:gd name="connsiteX6651" fmla="*/ 5591504 w 12203753"/>
              <a:gd name="connsiteY6651" fmla="*/ 2705445 h 6858000"/>
              <a:gd name="connsiteX6652" fmla="*/ 5489521 w 12203753"/>
              <a:gd name="connsiteY6652" fmla="*/ 2653822 h 6858000"/>
              <a:gd name="connsiteX6653" fmla="*/ 5393787 w 12203753"/>
              <a:gd name="connsiteY6653" fmla="*/ 2591286 h 6858000"/>
              <a:gd name="connsiteX6654" fmla="*/ 3834218 w 12203753"/>
              <a:gd name="connsiteY6654" fmla="*/ 2552115 h 6858000"/>
              <a:gd name="connsiteX6655" fmla="*/ 3834279 w 12203753"/>
              <a:gd name="connsiteY6655" fmla="*/ 2552115 h 6858000"/>
              <a:gd name="connsiteX6656" fmla="*/ 3834266 w 12203753"/>
              <a:gd name="connsiteY6656" fmla="*/ 2552134 h 6858000"/>
              <a:gd name="connsiteX6657" fmla="*/ 9151570 w 12203753"/>
              <a:gd name="connsiteY6657" fmla="*/ 2552108 h 6858000"/>
              <a:gd name="connsiteX6658" fmla="*/ 9174198 w 12203753"/>
              <a:gd name="connsiteY6658" fmla="*/ 2591306 h 6858000"/>
              <a:gd name="connsiteX6659" fmla="*/ 9078460 w 12203753"/>
              <a:gd name="connsiteY6659" fmla="*/ 2653839 h 6858000"/>
              <a:gd name="connsiteX6660" fmla="*/ 8976412 w 12203753"/>
              <a:gd name="connsiteY6660" fmla="*/ 2705530 h 6858000"/>
              <a:gd name="connsiteX6661" fmla="*/ 8953784 w 12203753"/>
              <a:gd name="connsiteY6661" fmla="*/ 2666333 h 6858000"/>
              <a:gd name="connsiteX6662" fmla="*/ 8953784 w 12203753"/>
              <a:gd name="connsiteY6662" fmla="*/ 2666267 h 6858000"/>
              <a:gd name="connsiteX6663" fmla="*/ 9049522 w 12203753"/>
              <a:gd name="connsiteY6663" fmla="*/ 2603735 h 6858000"/>
              <a:gd name="connsiteX6664" fmla="*/ 9151570 w 12203753"/>
              <a:gd name="connsiteY6664" fmla="*/ 2552108 h 6858000"/>
              <a:gd name="connsiteX6665" fmla="*/ 4625211 w 12203753"/>
              <a:gd name="connsiteY6665" fmla="*/ 2552104 h 6858000"/>
              <a:gd name="connsiteX6666" fmla="*/ 4625271 w 12203753"/>
              <a:gd name="connsiteY6666" fmla="*/ 2552104 h 6858000"/>
              <a:gd name="connsiteX6667" fmla="*/ 4625259 w 12203753"/>
              <a:gd name="connsiteY6667" fmla="*/ 2552125 h 6858000"/>
              <a:gd name="connsiteX6668" fmla="*/ 9942711 w 12203753"/>
              <a:gd name="connsiteY6668" fmla="*/ 2552098 h 6858000"/>
              <a:gd name="connsiteX6669" fmla="*/ 9965275 w 12203753"/>
              <a:gd name="connsiteY6669" fmla="*/ 2591295 h 6858000"/>
              <a:gd name="connsiteX6670" fmla="*/ 9869601 w 12203753"/>
              <a:gd name="connsiteY6670" fmla="*/ 2653828 h 6858000"/>
              <a:gd name="connsiteX6671" fmla="*/ 9767553 w 12203753"/>
              <a:gd name="connsiteY6671" fmla="*/ 2705519 h 6858000"/>
              <a:gd name="connsiteX6672" fmla="*/ 9744925 w 12203753"/>
              <a:gd name="connsiteY6672" fmla="*/ 2666322 h 6858000"/>
              <a:gd name="connsiteX6673" fmla="*/ 9744925 w 12203753"/>
              <a:gd name="connsiteY6673" fmla="*/ 2666256 h 6858000"/>
              <a:gd name="connsiteX6674" fmla="*/ 9840663 w 12203753"/>
              <a:gd name="connsiteY6674" fmla="*/ 2603724 h 6858000"/>
              <a:gd name="connsiteX6675" fmla="*/ 9942711 w 12203753"/>
              <a:gd name="connsiteY6675" fmla="*/ 2552098 h 6858000"/>
              <a:gd name="connsiteX6676" fmla="*/ 5416352 w 12203753"/>
              <a:gd name="connsiteY6676" fmla="*/ 2552090 h 6858000"/>
              <a:gd name="connsiteX6677" fmla="*/ 5416414 w 12203753"/>
              <a:gd name="connsiteY6677" fmla="*/ 2552090 h 6858000"/>
              <a:gd name="connsiteX6678" fmla="*/ 5416402 w 12203753"/>
              <a:gd name="connsiteY6678" fmla="*/ 2552115 h 6858000"/>
              <a:gd name="connsiteX6679" fmla="*/ 10733788 w 12203753"/>
              <a:gd name="connsiteY6679" fmla="*/ 2552086 h 6858000"/>
              <a:gd name="connsiteX6680" fmla="*/ 10756416 w 12203753"/>
              <a:gd name="connsiteY6680" fmla="*/ 2591286 h 6858000"/>
              <a:gd name="connsiteX6681" fmla="*/ 10660678 w 12203753"/>
              <a:gd name="connsiteY6681" fmla="*/ 2653816 h 6858000"/>
              <a:gd name="connsiteX6682" fmla="*/ 10558630 w 12203753"/>
              <a:gd name="connsiteY6682" fmla="*/ 2705509 h 6858000"/>
              <a:gd name="connsiteX6683" fmla="*/ 10536066 w 12203753"/>
              <a:gd name="connsiteY6683" fmla="*/ 2666311 h 6858000"/>
              <a:gd name="connsiteX6684" fmla="*/ 10536066 w 12203753"/>
              <a:gd name="connsiteY6684" fmla="*/ 2666245 h 6858000"/>
              <a:gd name="connsiteX6685" fmla="*/ 10631804 w 12203753"/>
              <a:gd name="connsiteY6685" fmla="*/ 2603714 h 6858000"/>
              <a:gd name="connsiteX6686" fmla="*/ 10733788 w 12203753"/>
              <a:gd name="connsiteY6686" fmla="*/ 2552086 h 6858000"/>
              <a:gd name="connsiteX6687" fmla="*/ 6207480 w 12203753"/>
              <a:gd name="connsiteY6687" fmla="*/ 2552080 h 6858000"/>
              <a:gd name="connsiteX6688" fmla="*/ 6309528 w 12203753"/>
              <a:gd name="connsiteY6688" fmla="*/ 2603706 h 6858000"/>
              <a:gd name="connsiteX6689" fmla="*/ 6405201 w 12203753"/>
              <a:gd name="connsiteY6689" fmla="*/ 2666240 h 6858000"/>
              <a:gd name="connsiteX6690" fmla="*/ 6382638 w 12203753"/>
              <a:gd name="connsiteY6690" fmla="*/ 2705436 h 6858000"/>
              <a:gd name="connsiteX6691" fmla="*/ 6280590 w 12203753"/>
              <a:gd name="connsiteY6691" fmla="*/ 2653811 h 6858000"/>
              <a:gd name="connsiteX6692" fmla="*/ 6184852 w 12203753"/>
              <a:gd name="connsiteY6692" fmla="*/ 2591276 h 6858000"/>
              <a:gd name="connsiteX6693" fmla="*/ 11524930 w 12203753"/>
              <a:gd name="connsiteY6693" fmla="*/ 2552076 h 6858000"/>
              <a:gd name="connsiteX6694" fmla="*/ 11547558 w 12203753"/>
              <a:gd name="connsiteY6694" fmla="*/ 2591276 h 6858000"/>
              <a:gd name="connsiteX6695" fmla="*/ 11451820 w 12203753"/>
              <a:gd name="connsiteY6695" fmla="*/ 2653806 h 6858000"/>
              <a:gd name="connsiteX6696" fmla="*/ 11349772 w 12203753"/>
              <a:gd name="connsiteY6696" fmla="*/ 2705499 h 6858000"/>
              <a:gd name="connsiteX6697" fmla="*/ 11327208 w 12203753"/>
              <a:gd name="connsiteY6697" fmla="*/ 2666300 h 6858000"/>
              <a:gd name="connsiteX6698" fmla="*/ 11327208 w 12203753"/>
              <a:gd name="connsiteY6698" fmla="*/ 2666235 h 6858000"/>
              <a:gd name="connsiteX6699" fmla="*/ 11422946 w 12203753"/>
              <a:gd name="connsiteY6699" fmla="*/ 2603705 h 6858000"/>
              <a:gd name="connsiteX6700" fmla="*/ 11524930 w 12203753"/>
              <a:gd name="connsiteY6700" fmla="*/ 2552076 h 6858000"/>
              <a:gd name="connsiteX6701" fmla="*/ 6998558 w 12203753"/>
              <a:gd name="connsiteY6701" fmla="*/ 2552070 h 6858000"/>
              <a:gd name="connsiteX6702" fmla="*/ 7100606 w 12203753"/>
              <a:gd name="connsiteY6702" fmla="*/ 2603695 h 6858000"/>
              <a:gd name="connsiteX6703" fmla="*/ 7196344 w 12203753"/>
              <a:gd name="connsiteY6703" fmla="*/ 2666230 h 6858000"/>
              <a:gd name="connsiteX6704" fmla="*/ 7173716 w 12203753"/>
              <a:gd name="connsiteY6704" fmla="*/ 2705427 h 6858000"/>
              <a:gd name="connsiteX6705" fmla="*/ 7071731 w 12203753"/>
              <a:gd name="connsiteY6705" fmla="*/ 2653801 h 6858000"/>
              <a:gd name="connsiteX6706" fmla="*/ 6975995 w 12203753"/>
              <a:gd name="connsiteY6706" fmla="*/ 2591266 h 6858000"/>
              <a:gd name="connsiteX6707" fmla="*/ 7789699 w 12203753"/>
              <a:gd name="connsiteY6707" fmla="*/ 2552060 h 6858000"/>
              <a:gd name="connsiteX6708" fmla="*/ 7891747 w 12203753"/>
              <a:gd name="connsiteY6708" fmla="*/ 2603685 h 6858000"/>
              <a:gd name="connsiteX6709" fmla="*/ 7987485 w 12203753"/>
              <a:gd name="connsiteY6709" fmla="*/ 2666219 h 6858000"/>
              <a:gd name="connsiteX6710" fmla="*/ 7964857 w 12203753"/>
              <a:gd name="connsiteY6710" fmla="*/ 2705416 h 6858000"/>
              <a:gd name="connsiteX6711" fmla="*/ 7862873 w 12203753"/>
              <a:gd name="connsiteY6711" fmla="*/ 2653791 h 6858000"/>
              <a:gd name="connsiteX6712" fmla="*/ 7767072 w 12203753"/>
              <a:gd name="connsiteY6712" fmla="*/ 2591257 h 6858000"/>
              <a:gd name="connsiteX6713" fmla="*/ 8580840 w 12203753"/>
              <a:gd name="connsiteY6713" fmla="*/ 2552050 h 6858000"/>
              <a:gd name="connsiteX6714" fmla="*/ 8682888 w 12203753"/>
              <a:gd name="connsiteY6714" fmla="*/ 2603675 h 6858000"/>
              <a:gd name="connsiteX6715" fmla="*/ 8778626 w 12203753"/>
              <a:gd name="connsiteY6715" fmla="*/ 2666208 h 6858000"/>
              <a:gd name="connsiteX6716" fmla="*/ 8755998 w 12203753"/>
              <a:gd name="connsiteY6716" fmla="*/ 2705407 h 6858000"/>
              <a:gd name="connsiteX6717" fmla="*/ 8654014 w 12203753"/>
              <a:gd name="connsiteY6717" fmla="*/ 2653780 h 6858000"/>
              <a:gd name="connsiteX6718" fmla="*/ 8558213 w 12203753"/>
              <a:gd name="connsiteY6718" fmla="*/ 2591246 h 6858000"/>
              <a:gd name="connsiteX6719" fmla="*/ 9371982 w 12203753"/>
              <a:gd name="connsiteY6719" fmla="*/ 2552039 h 6858000"/>
              <a:gd name="connsiteX6720" fmla="*/ 9474030 w 12203753"/>
              <a:gd name="connsiteY6720" fmla="*/ 2603665 h 6858000"/>
              <a:gd name="connsiteX6721" fmla="*/ 9569704 w 12203753"/>
              <a:gd name="connsiteY6721" fmla="*/ 2666197 h 6858000"/>
              <a:gd name="connsiteX6722" fmla="*/ 9547140 w 12203753"/>
              <a:gd name="connsiteY6722" fmla="*/ 2705396 h 6858000"/>
              <a:gd name="connsiteX6723" fmla="*/ 9445093 w 12203753"/>
              <a:gd name="connsiteY6723" fmla="*/ 2653768 h 6858000"/>
              <a:gd name="connsiteX6724" fmla="*/ 9349355 w 12203753"/>
              <a:gd name="connsiteY6724" fmla="*/ 2591237 h 6858000"/>
              <a:gd name="connsiteX6725" fmla="*/ 10163059 w 12203753"/>
              <a:gd name="connsiteY6725" fmla="*/ 2552028 h 6858000"/>
              <a:gd name="connsiteX6726" fmla="*/ 10265107 w 12203753"/>
              <a:gd name="connsiteY6726" fmla="*/ 2603655 h 6858000"/>
              <a:gd name="connsiteX6727" fmla="*/ 10360845 w 12203753"/>
              <a:gd name="connsiteY6727" fmla="*/ 2666187 h 6858000"/>
              <a:gd name="connsiteX6728" fmla="*/ 10338218 w 12203753"/>
              <a:gd name="connsiteY6728" fmla="*/ 2705386 h 6858000"/>
              <a:gd name="connsiteX6729" fmla="*/ 10236234 w 12203753"/>
              <a:gd name="connsiteY6729" fmla="*/ 2653757 h 6858000"/>
              <a:gd name="connsiteX6730" fmla="*/ 10140496 w 12203753"/>
              <a:gd name="connsiteY6730" fmla="*/ 2591227 h 6858000"/>
              <a:gd name="connsiteX6731" fmla="*/ 10954201 w 12203753"/>
              <a:gd name="connsiteY6731" fmla="*/ 2552018 h 6858000"/>
              <a:gd name="connsiteX6732" fmla="*/ 11056249 w 12203753"/>
              <a:gd name="connsiteY6732" fmla="*/ 2603645 h 6858000"/>
              <a:gd name="connsiteX6733" fmla="*/ 11151987 w 12203753"/>
              <a:gd name="connsiteY6733" fmla="*/ 2666176 h 6858000"/>
              <a:gd name="connsiteX6734" fmla="*/ 11129360 w 12203753"/>
              <a:gd name="connsiteY6734" fmla="*/ 2705376 h 6858000"/>
              <a:gd name="connsiteX6735" fmla="*/ 11027376 w 12203753"/>
              <a:gd name="connsiteY6735" fmla="*/ 2653747 h 6858000"/>
              <a:gd name="connsiteX6736" fmla="*/ 10931638 w 12203753"/>
              <a:gd name="connsiteY6736" fmla="*/ 2591217 h 6858000"/>
              <a:gd name="connsiteX6737" fmla="*/ 11745343 w 12203753"/>
              <a:gd name="connsiteY6737" fmla="*/ 2552007 h 6858000"/>
              <a:gd name="connsiteX6738" fmla="*/ 11847390 w 12203753"/>
              <a:gd name="connsiteY6738" fmla="*/ 2603635 h 6858000"/>
              <a:gd name="connsiteX6739" fmla="*/ 11943128 w 12203753"/>
              <a:gd name="connsiteY6739" fmla="*/ 2666166 h 6858000"/>
              <a:gd name="connsiteX6740" fmla="*/ 11920501 w 12203753"/>
              <a:gd name="connsiteY6740" fmla="*/ 2705366 h 6858000"/>
              <a:gd name="connsiteX6741" fmla="*/ 11818516 w 12203753"/>
              <a:gd name="connsiteY6741" fmla="*/ 2653737 h 6858000"/>
              <a:gd name="connsiteX6742" fmla="*/ 11722715 w 12203753"/>
              <a:gd name="connsiteY6742" fmla="*/ 2591207 h 6858000"/>
              <a:gd name="connsiteX6743" fmla="*/ 141282 w 12203753"/>
              <a:gd name="connsiteY6743" fmla="*/ 2400519 h 6858000"/>
              <a:gd name="connsiteX6744" fmla="*/ 186536 w 12203753"/>
              <a:gd name="connsiteY6744" fmla="*/ 2400519 h 6858000"/>
              <a:gd name="connsiteX6745" fmla="*/ 192846 w 12203753"/>
              <a:gd name="connsiteY6745" fmla="*/ 2514751 h 6858000"/>
              <a:gd name="connsiteX6746" fmla="*/ 186536 w 12203753"/>
              <a:gd name="connsiteY6746" fmla="*/ 2628918 h 6858000"/>
              <a:gd name="connsiteX6747" fmla="*/ 141282 w 12203753"/>
              <a:gd name="connsiteY6747" fmla="*/ 2628918 h 6858000"/>
              <a:gd name="connsiteX6748" fmla="*/ 135035 w 12203753"/>
              <a:gd name="connsiteY6748" fmla="*/ 2514751 h 6858000"/>
              <a:gd name="connsiteX6749" fmla="*/ 141282 w 12203753"/>
              <a:gd name="connsiteY6749" fmla="*/ 2400519 h 6858000"/>
              <a:gd name="connsiteX6750" fmla="*/ 932414 w 12203753"/>
              <a:gd name="connsiteY6750" fmla="*/ 2400513 h 6858000"/>
              <a:gd name="connsiteX6751" fmla="*/ 977669 w 12203753"/>
              <a:gd name="connsiteY6751" fmla="*/ 2400513 h 6858000"/>
              <a:gd name="connsiteX6752" fmla="*/ 983979 w 12203753"/>
              <a:gd name="connsiteY6752" fmla="*/ 2514744 h 6858000"/>
              <a:gd name="connsiteX6753" fmla="*/ 977669 w 12203753"/>
              <a:gd name="connsiteY6753" fmla="*/ 2628912 h 6858000"/>
              <a:gd name="connsiteX6754" fmla="*/ 932414 w 12203753"/>
              <a:gd name="connsiteY6754" fmla="*/ 2628912 h 6858000"/>
              <a:gd name="connsiteX6755" fmla="*/ 926104 w 12203753"/>
              <a:gd name="connsiteY6755" fmla="*/ 2514744 h 6858000"/>
              <a:gd name="connsiteX6756" fmla="*/ 932414 w 12203753"/>
              <a:gd name="connsiteY6756" fmla="*/ 2400513 h 6858000"/>
              <a:gd name="connsiteX6757" fmla="*/ 1723556 w 12203753"/>
              <a:gd name="connsiteY6757" fmla="*/ 2400504 h 6858000"/>
              <a:gd name="connsiteX6758" fmla="*/ 1768814 w 12203753"/>
              <a:gd name="connsiteY6758" fmla="*/ 2400504 h 6858000"/>
              <a:gd name="connsiteX6759" fmla="*/ 1775125 w 12203753"/>
              <a:gd name="connsiteY6759" fmla="*/ 2514733 h 6858000"/>
              <a:gd name="connsiteX6760" fmla="*/ 1768814 w 12203753"/>
              <a:gd name="connsiteY6760" fmla="*/ 2628900 h 6858000"/>
              <a:gd name="connsiteX6761" fmla="*/ 1723556 w 12203753"/>
              <a:gd name="connsiteY6761" fmla="*/ 2628900 h 6858000"/>
              <a:gd name="connsiteX6762" fmla="*/ 1717247 w 12203753"/>
              <a:gd name="connsiteY6762" fmla="*/ 2514733 h 6858000"/>
              <a:gd name="connsiteX6763" fmla="*/ 1723556 w 12203753"/>
              <a:gd name="connsiteY6763" fmla="*/ 2400504 h 6858000"/>
              <a:gd name="connsiteX6764" fmla="*/ 2514689 w 12203753"/>
              <a:gd name="connsiteY6764" fmla="*/ 2400493 h 6858000"/>
              <a:gd name="connsiteX6765" fmla="*/ 2559944 w 12203753"/>
              <a:gd name="connsiteY6765" fmla="*/ 2400493 h 6858000"/>
              <a:gd name="connsiteX6766" fmla="*/ 2566255 w 12203753"/>
              <a:gd name="connsiteY6766" fmla="*/ 2514722 h 6858000"/>
              <a:gd name="connsiteX6767" fmla="*/ 2559944 w 12203753"/>
              <a:gd name="connsiteY6767" fmla="*/ 2628888 h 6858000"/>
              <a:gd name="connsiteX6768" fmla="*/ 2514689 w 12203753"/>
              <a:gd name="connsiteY6768" fmla="*/ 2628888 h 6858000"/>
              <a:gd name="connsiteX6769" fmla="*/ 2508444 w 12203753"/>
              <a:gd name="connsiteY6769" fmla="*/ 2514722 h 6858000"/>
              <a:gd name="connsiteX6770" fmla="*/ 2514689 w 12203753"/>
              <a:gd name="connsiteY6770" fmla="*/ 2400493 h 6858000"/>
              <a:gd name="connsiteX6771" fmla="*/ 3305820 w 12203753"/>
              <a:gd name="connsiteY6771" fmla="*/ 2400481 h 6858000"/>
              <a:gd name="connsiteX6772" fmla="*/ 3351078 w 12203753"/>
              <a:gd name="connsiteY6772" fmla="*/ 2400481 h 6858000"/>
              <a:gd name="connsiteX6773" fmla="*/ 3357385 w 12203753"/>
              <a:gd name="connsiteY6773" fmla="*/ 2514711 h 6858000"/>
              <a:gd name="connsiteX6774" fmla="*/ 3351078 w 12203753"/>
              <a:gd name="connsiteY6774" fmla="*/ 2628876 h 6858000"/>
              <a:gd name="connsiteX6775" fmla="*/ 3305820 w 12203753"/>
              <a:gd name="connsiteY6775" fmla="*/ 2628876 h 6858000"/>
              <a:gd name="connsiteX6776" fmla="*/ 3299575 w 12203753"/>
              <a:gd name="connsiteY6776" fmla="*/ 2514711 h 6858000"/>
              <a:gd name="connsiteX6777" fmla="*/ 3305820 w 12203753"/>
              <a:gd name="connsiteY6777" fmla="*/ 2400481 h 6858000"/>
              <a:gd name="connsiteX6778" fmla="*/ 4096880 w 12203753"/>
              <a:gd name="connsiteY6778" fmla="*/ 2400471 h 6858000"/>
              <a:gd name="connsiteX6779" fmla="*/ 4142136 w 12203753"/>
              <a:gd name="connsiteY6779" fmla="*/ 2400471 h 6858000"/>
              <a:gd name="connsiteX6780" fmla="*/ 4148446 w 12203753"/>
              <a:gd name="connsiteY6780" fmla="*/ 2514700 h 6858000"/>
              <a:gd name="connsiteX6781" fmla="*/ 4142136 w 12203753"/>
              <a:gd name="connsiteY6781" fmla="*/ 2628864 h 6858000"/>
              <a:gd name="connsiteX6782" fmla="*/ 4096880 w 12203753"/>
              <a:gd name="connsiteY6782" fmla="*/ 2628864 h 6858000"/>
              <a:gd name="connsiteX6783" fmla="*/ 4090633 w 12203753"/>
              <a:gd name="connsiteY6783" fmla="*/ 2514700 h 6858000"/>
              <a:gd name="connsiteX6784" fmla="*/ 4096880 w 12203753"/>
              <a:gd name="connsiteY6784" fmla="*/ 2400471 h 6858000"/>
              <a:gd name="connsiteX6785" fmla="*/ 4887944 w 12203753"/>
              <a:gd name="connsiteY6785" fmla="*/ 2400460 h 6858000"/>
              <a:gd name="connsiteX6786" fmla="*/ 4933198 w 12203753"/>
              <a:gd name="connsiteY6786" fmla="*/ 2400460 h 6858000"/>
              <a:gd name="connsiteX6787" fmla="*/ 4939507 w 12203753"/>
              <a:gd name="connsiteY6787" fmla="*/ 2514689 h 6858000"/>
              <a:gd name="connsiteX6788" fmla="*/ 4933198 w 12203753"/>
              <a:gd name="connsiteY6788" fmla="*/ 2628852 h 6858000"/>
              <a:gd name="connsiteX6789" fmla="*/ 4887944 w 12203753"/>
              <a:gd name="connsiteY6789" fmla="*/ 2628852 h 6858000"/>
              <a:gd name="connsiteX6790" fmla="*/ 4881696 w 12203753"/>
              <a:gd name="connsiteY6790" fmla="*/ 2514689 h 6858000"/>
              <a:gd name="connsiteX6791" fmla="*/ 4887944 w 12203753"/>
              <a:gd name="connsiteY6791" fmla="*/ 2400460 h 6858000"/>
              <a:gd name="connsiteX6792" fmla="*/ 5679084 w 12203753"/>
              <a:gd name="connsiteY6792" fmla="*/ 2400451 h 6858000"/>
              <a:gd name="connsiteX6793" fmla="*/ 5724338 w 12203753"/>
              <a:gd name="connsiteY6793" fmla="*/ 2400451 h 6858000"/>
              <a:gd name="connsiteX6794" fmla="*/ 5730645 w 12203753"/>
              <a:gd name="connsiteY6794" fmla="*/ 2514678 h 6858000"/>
              <a:gd name="connsiteX6795" fmla="*/ 5724338 w 12203753"/>
              <a:gd name="connsiteY6795" fmla="*/ 2628846 h 6858000"/>
              <a:gd name="connsiteX6796" fmla="*/ 5679084 w 12203753"/>
              <a:gd name="connsiteY6796" fmla="*/ 2628846 h 6858000"/>
              <a:gd name="connsiteX6797" fmla="*/ 5672769 w 12203753"/>
              <a:gd name="connsiteY6797" fmla="*/ 2514678 h 6858000"/>
              <a:gd name="connsiteX6798" fmla="*/ 5679084 w 12203753"/>
              <a:gd name="connsiteY6798" fmla="*/ 2400451 h 6858000"/>
              <a:gd name="connsiteX6799" fmla="*/ 6470217 w 12203753"/>
              <a:gd name="connsiteY6799" fmla="*/ 2400441 h 6858000"/>
              <a:gd name="connsiteX6800" fmla="*/ 6515408 w 12203753"/>
              <a:gd name="connsiteY6800" fmla="*/ 2400441 h 6858000"/>
              <a:gd name="connsiteX6801" fmla="*/ 6521719 w 12203753"/>
              <a:gd name="connsiteY6801" fmla="*/ 2514667 h 6858000"/>
              <a:gd name="connsiteX6802" fmla="*/ 6515408 w 12203753"/>
              <a:gd name="connsiteY6802" fmla="*/ 2628833 h 6858000"/>
              <a:gd name="connsiteX6803" fmla="*/ 6470217 w 12203753"/>
              <a:gd name="connsiteY6803" fmla="*/ 2628833 h 6858000"/>
              <a:gd name="connsiteX6804" fmla="*/ 6463906 w 12203753"/>
              <a:gd name="connsiteY6804" fmla="*/ 2514667 h 6858000"/>
              <a:gd name="connsiteX6805" fmla="*/ 6470217 w 12203753"/>
              <a:gd name="connsiteY6805" fmla="*/ 2400441 h 6858000"/>
              <a:gd name="connsiteX6806" fmla="*/ 7261293 w 12203753"/>
              <a:gd name="connsiteY6806" fmla="*/ 2400432 h 6858000"/>
              <a:gd name="connsiteX6807" fmla="*/ 7306549 w 12203753"/>
              <a:gd name="connsiteY6807" fmla="*/ 2400432 h 6858000"/>
              <a:gd name="connsiteX6808" fmla="*/ 7312860 w 12203753"/>
              <a:gd name="connsiteY6808" fmla="*/ 2514656 h 6858000"/>
              <a:gd name="connsiteX6809" fmla="*/ 7306549 w 12203753"/>
              <a:gd name="connsiteY6809" fmla="*/ 2628821 h 6858000"/>
              <a:gd name="connsiteX6810" fmla="*/ 7261293 w 12203753"/>
              <a:gd name="connsiteY6810" fmla="*/ 2628821 h 6858000"/>
              <a:gd name="connsiteX6811" fmla="*/ 7255047 w 12203753"/>
              <a:gd name="connsiteY6811" fmla="*/ 2514656 h 6858000"/>
              <a:gd name="connsiteX6812" fmla="*/ 7261293 w 12203753"/>
              <a:gd name="connsiteY6812" fmla="*/ 2400432 h 6858000"/>
              <a:gd name="connsiteX6813" fmla="*/ 8052435 w 12203753"/>
              <a:gd name="connsiteY6813" fmla="*/ 2400421 h 6858000"/>
              <a:gd name="connsiteX6814" fmla="*/ 8097691 w 12203753"/>
              <a:gd name="connsiteY6814" fmla="*/ 2400421 h 6858000"/>
              <a:gd name="connsiteX6815" fmla="*/ 8103938 w 12203753"/>
              <a:gd name="connsiteY6815" fmla="*/ 2514645 h 6858000"/>
              <a:gd name="connsiteX6816" fmla="*/ 8097691 w 12203753"/>
              <a:gd name="connsiteY6816" fmla="*/ 2628809 h 6858000"/>
              <a:gd name="connsiteX6817" fmla="*/ 8052435 w 12203753"/>
              <a:gd name="connsiteY6817" fmla="*/ 2628809 h 6858000"/>
              <a:gd name="connsiteX6818" fmla="*/ 8046189 w 12203753"/>
              <a:gd name="connsiteY6818" fmla="*/ 2514645 h 6858000"/>
              <a:gd name="connsiteX6819" fmla="*/ 8052435 w 12203753"/>
              <a:gd name="connsiteY6819" fmla="*/ 2400421 h 6858000"/>
              <a:gd name="connsiteX6820" fmla="*/ 8843577 w 12203753"/>
              <a:gd name="connsiteY6820" fmla="*/ 2400412 h 6858000"/>
              <a:gd name="connsiteX6821" fmla="*/ 8888832 w 12203753"/>
              <a:gd name="connsiteY6821" fmla="*/ 2400412 h 6858000"/>
              <a:gd name="connsiteX6822" fmla="*/ 8895079 w 12203753"/>
              <a:gd name="connsiteY6822" fmla="*/ 2514634 h 6858000"/>
              <a:gd name="connsiteX6823" fmla="*/ 8888832 w 12203753"/>
              <a:gd name="connsiteY6823" fmla="*/ 2628797 h 6858000"/>
              <a:gd name="connsiteX6824" fmla="*/ 8843577 w 12203753"/>
              <a:gd name="connsiteY6824" fmla="*/ 2628797 h 6858000"/>
              <a:gd name="connsiteX6825" fmla="*/ 8837330 w 12203753"/>
              <a:gd name="connsiteY6825" fmla="*/ 2514634 h 6858000"/>
              <a:gd name="connsiteX6826" fmla="*/ 8843577 w 12203753"/>
              <a:gd name="connsiteY6826" fmla="*/ 2400412 h 6858000"/>
              <a:gd name="connsiteX6827" fmla="*/ 9634719 w 12203753"/>
              <a:gd name="connsiteY6827" fmla="*/ 2400401 h 6858000"/>
              <a:gd name="connsiteX6828" fmla="*/ 9679910 w 12203753"/>
              <a:gd name="connsiteY6828" fmla="*/ 2400401 h 6858000"/>
              <a:gd name="connsiteX6829" fmla="*/ 9686221 w 12203753"/>
              <a:gd name="connsiteY6829" fmla="*/ 2514623 h 6858000"/>
              <a:gd name="connsiteX6830" fmla="*/ 9679910 w 12203753"/>
              <a:gd name="connsiteY6830" fmla="*/ 2628785 h 6858000"/>
              <a:gd name="connsiteX6831" fmla="*/ 9634719 w 12203753"/>
              <a:gd name="connsiteY6831" fmla="*/ 2628785 h 6858000"/>
              <a:gd name="connsiteX6832" fmla="*/ 9628408 w 12203753"/>
              <a:gd name="connsiteY6832" fmla="*/ 2514623 h 6858000"/>
              <a:gd name="connsiteX6833" fmla="*/ 9634719 w 12203753"/>
              <a:gd name="connsiteY6833" fmla="*/ 2400401 h 6858000"/>
              <a:gd name="connsiteX6834" fmla="*/ 10425796 w 12203753"/>
              <a:gd name="connsiteY6834" fmla="*/ 2400391 h 6858000"/>
              <a:gd name="connsiteX6835" fmla="*/ 10471052 w 12203753"/>
              <a:gd name="connsiteY6835" fmla="*/ 2400391 h 6858000"/>
              <a:gd name="connsiteX6836" fmla="*/ 10477362 w 12203753"/>
              <a:gd name="connsiteY6836" fmla="*/ 2514612 h 6858000"/>
              <a:gd name="connsiteX6837" fmla="*/ 10471052 w 12203753"/>
              <a:gd name="connsiteY6837" fmla="*/ 2628773 h 6858000"/>
              <a:gd name="connsiteX6838" fmla="*/ 10425796 w 12203753"/>
              <a:gd name="connsiteY6838" fmla="*/ 2628773 h 6858000"/>
              <a:gd name="connsiteX6839" fmla="*/ 10419550 w 12203753"/>
              <a:gd name="connsiteY6839" fmla="*/ 2514612 h 6858000"/>
              <a:gd name="connsiteX6840" fmla="*/ 10425796 w 12203753"/>
              <a:gd name="connsiteY6840" fmla="*/ 2400391 h 6858000"/>
              <a:gd name="connsiteX6841" fmla="*/ 11216938 w 12203753"/>
              <a:gd name="connsiteY6841" fmla="*/ 2400380 h 6858000"/>
              <a:gd name="connsiteX6842" fmla="*/ 11262194 w 12203753"/>
              <a:gd name="connsiteY6842" fmla="*/ 2400380 h 6858000"/>
              <a:gd name="connsiteX6843" fmla="*/ 11268504 w 12203753"/>
              <a:gd name="connsiteY6843" fmla="*/ 2514601 h 6858000"/>
              <a:gd name="connsiteX6844" fmla="*/ 11262194 w 12203753"/>
              <a:gd name="connsiteY6844" fmla="*/ 2628760 h 6858000"/>
              <a:gd name="connsiteX6845" fmla="*/ 11216938 w 12203753"/>
              <a:gd name="connsiteY6845" fmla="*/ 2628760 h 6858000"/>
              <a:gd name="connsiteX6846" fmla="*/ 11210692 w 12203753"/>
              <a:gd name="connsiteY6846" fmla="*/ 2514601 h 6858000"/>
              <a:gd name="connsiteX6847" fmla="*/ 11216938 w 12203753"/>
              <a:gd name="connsiteY6847" fmla="*/ 2400380 h 6858000"/>
              <a:gd name="connsiteX6848" fmla="*/ 12008079 w 12203753"/>
              <a:gd name="connsiteY6848" fmla="*/ 2400368 h 6858000"/>
              <a:gd name="connsiteX6849" fmla="*/ 12053335 w 12203753"/>
              <a:gd name="connsiteY6849" fmla="*/ 2400368 h 6858000"/>
              <a:gd name="connsiteX6850" fmla="*/ 12059581 w 12203753"/>
              <a:gd name="connsiteY6850" fmla="*/ 2514590 h 6858000"/>
              <a:gd name="connsiteX6851" fmla="*/ 12053335 w 12203753"/>
              <a:gd name="connsiteY6851" fmla="*/ 2628749 h 6858000"/>
              <a:gd name="connsiteX6852" fmla="*/ 12008079 w 12203753"/>
              <a:gd name="connsiteY6852" fmla="*/ 2628749 h 6858000"/>
              <a:gd name="connsiteX6853" fmla="*/ 12001833 w 12203753"/>
              <a:gd name="connsiteY6853" fmla="*/ 2514590 h 6858000"/>
              <a:gd name="connsiteX6854" fmla="*/ 12008079 w 12203753"/>
              <a:gd name="connsiteY6854" fmla="*/ 2400368 h 6858000"/>
              <a:gd name="connsiteX6855" fmla="*/ 274229 w 12203753"/>
              <a:gd name="connsiteY6855" fmla="*/ 2323849 h 6858000"/>
              <a:gd name="connsiteX6856" fmla="*/ 282613 w 12203753"/>
              <a:gd name="connsiteY6856" fmla="*/ 2327561 h 6858000"/>
              <a:gd name="connsiteX6857" fmla="*/ 376224 w 12203753"/>
              <a:gd name="connsiteY6857" fmla="*/ 2375463 h 6858000"/>
              <a:gd name="connsiteX6858" fmla="*/ 471959 w 12203753"/>
              <a:gd name="connsiteY6858" fmla="*/ 2438014 h 6858000"/>
              <a:gd name="connsiteX6859" fmla="*/ 449332 w 12203753"/>
              <a:gd name="connsiteY6859" fmla="*/ 2477205 h 6858000"/>
              <a:gd name="connsiteX6860" fmla="*/ 347352 w 12203753"/>
              <a:gd name="connsiteY6860" fmla="*/ 2425578 h 6858000"/>
              <a:gd name="connsiteX6861" fmla="*/ 251614 w 12203753"/>
              <a:gd name="connsiteY6861" fmla="*/ 2363053 h 6858000"/>
              <a:gd name="connsiteX6862" fmla="*/ 1065369 w 12203753"/>
              <a:gd name="connsiteY6862" fmla="*/ 2323836 h 6858000"/>
              <a:gd name="connsiteX6863" fmla="*/ 1073750 w 12203753"/>
              <a:gd name="connsiteY6863" fmla="*/ 2327552 h 6858000"/>
              <a:gd name="connsiteX6864" fmla="*/ 1167366 w 12203753"/>
              <a:gd name="connsiteY6864" fmla="*/ 2375452 h 6858000"/>
              <a:gd name="connsiteX6865" fmla="*/ 1263103 w 12203753"/>
              <a:gd name="connsiteY6865" fmla="*/ 2438010 h 6858000"/>
              <a:gd name="connsiteX6866" fmla="*/ 1240476 w 12203753"/>
              <a:gd name="connsiteY6866" fmla="*/ 2477195 h 6858000"/>
              <a:gd name="connsiteX6867" fmla="*/ 1138491 w 12203753"/>
              <a:gd name="connsiteY6867" fmla="*/ 2425567 h 6858000"/>
              <a:gd name="connsiteX6868" fmla="*/ 1042746 w 12203753"/>
              <a:gd name="connsiteY6868" fmla="*/ 2363041 h 6858000"/>
              <a:gd name="connsiteX6869" fmla="*/ 1856440 w 12203753"/>
              <a:gd name="connsiteY6869" fmla="*/ 2323834 h 6858000"/>
              <a:gd name="connsiteX6870" fmla="*/ 1864826 w 12203753"/>
              <a:gd name="connsiteY6870" fmla="*/ 2327542 h 6858000"/>
              <a:gd name="connsiteX6871" fmla="*/ 1958439 w 12203753"/>
              <a:gd name="connsiteY6871" fmla="*/ 2375445 h 6858000"/>
              <a:gd name="connsiteX6872" fmla="*/ 2054174 w 12203753"/>
              <a:gd name="connsiteY6872" fmla="*/ 2437998 h 6858000"/>
              <a:gd name="connsiteX6873" fmla="*/ 2031546 w 12203753"/>
              <a:gd name="connsiteY6873" fmla="*/ 2477187 h 6858000"/>
              <a:gd name="connsiteX6874" fmla="*/ 1929564 w 12203753"/>
              <a:gd name="connsiteY6874" fmla="*/ 2425556 h 6858000"/>
              <a:gd name="connsiteX6875" fmla="*/ 1833827 w 12203753"/>
              <a:gd name="connsiteY6875" fmla="*/ 2363030 h 6858000"/>
              <a:gd name="connsiteX6876" fmla="*/ 53706 w 12203753"/>
              <a:gd name="connsiteY6876" fmla="*/ 2323834 h 6858000"/>
              <a:gd name="connsiteX6877" fmla="*/ 76333 w 12203753"/>
              <a:gd name="connsiteY6877" fmla="*/ 2363053 h 6858000"/>
              <a:gd name="connsiteX6878" fmla="*/ 48496 w 12203753"/>
              <a:gd name="connsiteY6878" fmla="*/ 2382752 h 6858000"/>
              <a:gd name="connsiteX6879" fmla="*/ 0 w 12203753"/>
              <a:gd name="connsiteY6879" fmla="*/ 2413343 h 6858000"/>
              <a:gd name="connsiteX6880" fmla="*/ 0 w 12203753"/>
              <a:gd name="connsiteY6880" fmla="*/ 2350050 h 6858000"/>
              <a:gd name="connsiteX6881" fmla="*/ 22745 w 12203753"/>
              <a:gd name="connsiteY6881" fmla="*/ 2338074 h 6858000"/>
              <a:gd name="connsiteX6882" fmla="*/ 53706 w 12203753"/>
              <a:gd name="connsiteY6882" fmla="*/ 2323834 h 6858000"/>
              <a:gd name="connsiteX6883" fmla="*/ 274178 w 12203753"/>
              <a:gd name="connsiteY6883" fmla="*/ 2323824 h 6858000"/>
              <a:gd name="connsiteX6884" fmla="*/ 274242 w 12203753"/>
              <a:gd name="connsiteY6884" fmla="*/ 2323824 h 6858000"/>
              <a:gd name="connsiteX6885" fmla="*/ 274229 w 12203753"/>
              <a:gd name="connsiteY6885" fmla="*/ 2323849 h 6858000"/>
              <a:gd name="connsiteX6886" fmla="*/ 2647573 w 12203753"/>
              <a:gd name="connsiteY6886" fmla="*/ 2323819 h 6858000"/>
              <a:gd name="connsiteX6887" fmla="*/ 2655955 w 12203753"/>
              <a:gd name="connsiteY6887" fmla="*/ 2327541 h 6858000"/>
              <a:gd name="connsiteX6888" fmla="*/ 2749571 w 12203753"/>
              <a:gd name="connsiteY6888" fmla="*/ 2375433 h 6858000"/>
              <a:gd name="connsiteX6889" fmla="*/ 2845305 w 12203753"/>
              <a:gd name="connsiteY6889" fmla="*/ 2437986 h 6858000"/>
              <a:gd name="connsiteX6890" fmla="*/ 2822677 w 12203753"/>
              <a:gd name="connsiteY6890" fmla="*/ 2477176 h 6858000"/>
              <a:gd name="connsiteX6891" fmla="*/ 2720696 w 12203753"/>
              <a:gd name="connsiteY6891" fmla="*/ 2425545 h 6858000"/>
              <a:gd name="connsiteX6892" fmla="*/ 2624959 w 12203753"/>
              <a:gd name="connsiteY6892" fmla="*/ 2363018 h 6858000"/>
              <a:gd name="connsiteX6893" fmla="*/ 844835 w 12203753"/>
              <a:gd name="connsiteY6893" fmla="*/ 2323819 h 6858000"/>
              <a:gd name="connsiteX6894" fmla="*/ 867464 w 12203753"/>
              <a:gd name="connsiteY6894" fmla="*/ 2363044 h 6858000"/>
              <a:gd name="connsiteX6895" fmla="*/ 771727 w 12203753"/>
              <a:gd name="connsiteY6895" fmla="*/ 2425574 h 6858000"/>
              <a:gd name="connsiteX6896" fmla="*/ 669681 w 12203753"/>
              <a:gd name="connsiteY6896" fmla="*/ 2477202 h 6858000"/>
              <a:gd name="connsiteX6897" fmla="*/ 647052 w 12203753"/>
              <a:gd name="connsiteY6897" fmla="*/ 2438010 h 6858000"/>
              <a:gd name="connsiteX6898" fmla="*/ 647116 w 12203753"/>
              <a:gd name="connsiteY6898" fmla="*/ 2438010 h 6858000"/>
              <a:gd name="connsiteX6899" fmla="*/ 742854 w 12203753"/>
              <a:gd name="connsiteY6899" fmla="*/ 2375458 h 6858000"/>
              <a:gd name="connsiteX6900" fmla="*/ 844835 w 12203753"/>
              <a:gd name="connsiteY6900" fmla="*/ 2323819 h 6858000"/>
              <a:gd name="connsiteX6901" fmla="*/ 3438701 w 12203753"/>
              <a:gd name="connsiteY6901" fmla="*/ 2323815 h 6858000"/>
              <a:gd name="connsiteX6902" fmla="*/ 3447084 w 12203753"/>
              <a:gd name="connsiteY6902" fmla="*/ 2327524 h 6858000"/>
              <a:gd name="connsiteX6903" fmla="*/ 3540702 w 12203753"/>
              <a:gd name="connsiteY6903" fmla="*/ 2375424 h 6858000"/>
              <a:gd name="connsiteX6904" fmla="*/ 3636436 w 12203753"/>
              <a:gd name="connsiteY6904" fmla="*/ 2437975 h 6858000"/>
              <a:gd name="connsiteX6905" fmla="*/ 3613807 w 12203753"/>
              <a:gd name="connsiteY6905" fmla="*/ 2477164 h 6858000"/>
              <a:gd name="connsiteX6906" fmla="*/ 3511829 w 12203753"/>
              <a:gd name="connsiteY6906" fmla="*/ 2425534 h 6858000"/>
              <a:gd name="connsiteX6907" fmla="*/ 3416090 w 12203753"/>
              <a:gd name="connsiteY6907" fmla="*/ 2363007 h 6858000"/>
              <a:gd name="connsiteX6908" fmla="*/ 1635915 w 12203753"/>
              <a:gd name="connsiteY6908" fmla="*/ 2323815 h 6858000"/>
              <a:gd name="connsiteX6909" fmla="*/ 1658544 w 12203753"/>
              <a:gd name="connsiteY6909" fmla="*/ 2363032 h 6858000"/>
              <a:gd name="connsiteX6910" fmla="*/ 1562806 w 12203753"/>
              <a:gd name="connsiteY6910" fmla="*/ 2425564 h 6858000"/>
              <a:gd name="connsiteX6911" fmla="*/ 1460759 w 12203753"/>
              <a:gd name="connsiteY6911" fmla="*/ 2477191 h 6858000"/>
              <a:gd name="connsiteX6912" fmla="*/ 1438131 w 12203753"/>
              <a:gd name="connsiteY6912" fmla="*/ 2437998 h 6858000"/>
              <a:gd name="connsiteX6913" fmla="*/ 1438196 w 12203753"/>
              <a:gd name="connsiteY6913" fmla="*/ 2437998 h 6858000"/>
              <a:gd name="connsiteX6914" fmla="*/ 1533932 w 12203753"/>
              <a:gd name="connsiteY6914" fmla="*/ 2375450 h 6858000"/>
              <a:gd name="connsiteX6915" fmla="*/ 1635915 w 12203753"/>
              <a:gd name="connsiteY6915" fmla="*/ 2323815 h 6858000"/>
              <a:gd name="connsiteX6916" fmla="*/ 1065317 w 12203753"/>
              <a:gd name="connsiteY6916" fmla="*/ 2323815 h 6858000"/>
              <a:gd name="connsiteX6917" fmla="*/ 1065382 w 12203753"/>
              <a:gd name="connsiteY6917" fmla="*/ 2323815 h 6858000"/>
              <a:gd name="connsiteX6918" fmla="*/ 1065369 w 12203753"/>
              <a:gd name="connsiteY6918" fmla="*/ 2323836 h 6858000"/>
              <a:gd name="connsiteX6919" fmla="*/ 1856390 w 12203753"/>
              <a:gd name="connsiteY6919" fmla="*/ 2323803 h 6858000"/>
              <a:gd name="connsiteX6920" fmla="*/ 1856455 w 12203753"/>
              <a:gd name="connsiteY6920" fmla="*/ 2323803 h 6858000"/>
              <a:gd name="connsiteX6921" fmla="*/ 1856440 w 12203753"/>
              <a:gd name="connsiteY6921" fmla="*/ 2323834 h 6858000"/>
              <a:gd name="connsiteX6922" fmla="*/ 5020837 w 12203753"/>
              <a:gd name="connsiteY6922" fmla="*/ 2323799 h 6858000"/>
              <a:gd name="connsiteX6923" fmla="*/ 5029217 w 12203753"/>
              <a:gd name="connsiteY6923" fmla="*/ 2327510 h 6858000"/>
              <a:gd name="connsiteX6924" fmla="*/ 5122827 w 12203753"/>
              <a:gd name="connsiteY6924" fmla="*/ 2375406 h 6858000"/>
              <a:gd name="connsiteX6925" fmla="*/ 5218566 w 12203753"/>
              <a:gd name="connsiteY6925" fmla="*/ 2437949 h 6858000"/>
              <a:gd name="connsiteX6926" fmla="*/ 5195941 w 12203753"/>
              <a:gd name="connsiteY6926" fmla="*/ 2477142 h 6858000"/>
              <a:gd name="connsiteX6927" fmla="*/ 5093953 w 12203753"/>
              <a:gd name="connsiteY6927" fmla="*/ 2425516 h 6858000"/>
              <a:gd name="connsiteX6928" fmla="*/ 4998215 w 12203753"/>
              <a:gd name="connsiteY6928" fmla="*/ 2362985 h 6858000"/>
              <a:gd name="connsiteX6929" fmla="*/ 4229752 w 12203753"/>
              <a:gd name="connsiteY6929" fmla="*/ 2323799 h 6858000"/>
              <a:gd name="connsiteX6930" fmla="*/ 4238133 w 12203753"/>
              <a:gd name="connsiteY6930" fmla="*/ 2327516 h 6858000"/>
              <a:gd name="connsiteX6931" fmla="*/ 4331748 w 12203753"/>
              <a:gd name="connsiteY6931" fmla="*/ 2375410 h 6858000"/>
              <a:gd name="connsiteX6932" fmla="*/ 4427491 w 12203753"/>
              <a:gd name="connsiteY6932" fmla="*/ 2437962 h 6858000"/>
              <a:gd name="connsiteX6933" fmla="*/ 4404860 w 12203753"/>
              <a:gd name="connsiteY6933" fmla="*/ 2477153 h 6858000"/>
              <a:gd name="connsiteX6934" fmla="*/ 4302877 w 12203753"/>
              <a:gd name="connsiteY6934" fmla="*/ 2425523 h 6858000"/>
              <a:gd name="connsiteX6935" fmla="*/ 4207137 w 12203753"/>
              <a:gd name="connsiteY6935" fmla="*/ 2362996 h 6858000"/>
              <a:gd name="connsiteX6936" fmla="*/ 3218179 w 12203753"/>
              <a:gd name="connsiteY6936" fmla="*/ 2323799 h 6858000"/>
              <a:gd name="connsiteX6937" fmla="*/ 3240807 w 12203753"/>
              <a:gd name="connsiteY6937" fmla="*/ 2363011 h 6858000"/>
              <a:gd name="connsiteX6938" fmla="*/ 3145079 w 12203753"/>
              <a:gd name="connsiteY6938" fmla="*/ 2425542 h 6858000"/>
              <a:gd name="connsiteX6939" fmla="*/ 3043026 w 12203753"/>
              <a:gd name="connsiteY6939" fmla="*/ 2477168 h 6858000"/>
              <a:gd name="connsiteX6940" fmla="*/ 3020398 w 12203753"/>
              <a:gd name="connsiteY6940" fmla="*/ 2437980 h 6858000"/>
              <a:gd name="connsiteX6941" fmla="*/ 3020464 w 12203753"/>
              <a:gd name="connsiteY6941" fmla="*/ 2437980 h 6858000"/>
              <a:gd name="connsiteX6942" fmla="*/ 3116202 w 12203753"/>
              <a:gd name="connsiteY6942" fmla="*/ 2375429 h 6858000"/>
              <a:gd name="connsiteX6943" fmla="*/ 3218179 w 12203753"/>
              <a:gd name="connsiteY6943" fmla="*/ 2323799 h 6858000"/>
              <a:gd name="connsiteX6944" fmla="*/ 2647521 w 12203753"/>
              <a:gd name="connsiteY6944" fmla="*/ 2323799 h 6858000"/>
              <a:gd name="connsiteX6945" fmla="*/ 2647585 w 12203753"/>
              <a:gd name="connsiteY6945" fmla="*/ 2323799 h 6858000"/>
              <a:gd name="connsiteX6946" fmla="*/ 2647573 w 12203753"/>
              <a:gd name="connsiteY6946" fmla="*/ 2323819 h 6858000"/>
              <a:gd name="connsiteX6947" fmla="*/ 2427043 w 12203753"/>
              <a:gd name="connsiteY6947" fmla="*/ 2323799 h 6858000"/>
              <a:gd name="connsiteX6948" fmla="*/ 2449673 w 12203753"/>
              <a:gd name="connsiteY6948" fmla="*/ 2363022 h 6858000"/>
              <a:gd name="connsiteX6949" fmla="*/ 2353932 w 12203753"/>
              <a:gd name="connsiteY6949" fmla="*/ 2425552 h 6858000"/>
              <a:gd name="connsiteX6950" fmla="*/ 2251888 w 12203753"/>
              <a:gd name="connsiteY6950" fmla="*/ 2477179 h 6858000"/>
              <a:gd name="connsiteX6951" fmla="*/ 2229258 w 12203753"/>
              <a:gd name="connsiteY6951" fmla="*/ 2437986 h 6858000"/>
              <a:gd name="connsiteX6952" fmla="*/ 2229324 w 12203753"/>
              <a:gd name="connsiteY6952" fmla="*/ 2437986 h 6858000"/>
              <a:gd name="connsiteX6953" fmla="*/ 2325057 w 12203753"/>
              <a:gd name="connsiteY6953" fmla="*/ 2375440 h 6858000"/>
              <a:gd name="connsiteX6954" fmla="*/ 2427043 w 12203753"/>
              <a:gd name="connsiteY6954" fmla="*/ 2323799 h 6858000"/>
              <a:gd name="connsiteX6955" fmla="*/ 3438650 w 12203753"/>
              <a:gd name="connsiteY6955" fmla="*/ 2323787 h 6858000"/>
              <a:gd name="connsiteX6956" fmla="*/ 3438713 w 12203753"/>
              <a:gd name="connsiteY6956" fmla="*/ 2323787 h 6858000"/>
              <a:gd name="connsiteX6957" fmla="*/ 3438701 w 12203753"/>
              <a:gd name="connsiteY6957" fmla="*/ 2323815 h 6858000"/>
              <a:gd name="connsiteX6958" fmla="*/ 5811965 w 12203753"/>
              <a:gd name="connsiteY6958" fmla="*/ 2323783 h 6858000"/>
              <a:gd name="connsiteX6959" fmla="*/ 5820348 w 12203753"/>
              <a:gd name="connsiteY6959" fmla="*/ 2327495 h 6858000"/>
              <a:gd name="connsiteX6960" fmla="*/ 5913960 w 12203753"/>
              <a:gd name="connsiteY6960" fmla="*/ 2375393 h 6858000"/>
              <a:gd name="connsiteX6961" fmla="*/ 6009695 w 12203753"/>
              <a:gd name="connsiteY6961" fmla="*/ 2437938 h 6858000"/>
              <a:gd name="connsiteX6962" fmla="*/ 5987067 w 12203753"/>
              <a:gd name="connsiteY6962" fmla="*/ 2477131 h 6858000"/>
              <a:gd name="connsiteX6963" fmla="*/ 5885086 w 12203753"/>
              <a:gd name="connsiteY6963" fmla="*/ 2425501 h 6858000"/>
              <a:gd name="connsiteX6964" fmla="*/ 5789350 w 12203753"/>
              <a:gd name="connsiteY6964" fmla="*/ 2362973 h 6858000"/>
              <a:gd name="connsiteX6965" fmla="*/ 4229702 w 12203753"/>
              <a:gd name="connsiteY6965" fmla="*/ 2323783 h 6858000"/>
              <a:gd name="connsiteX6966" fmla="*/ 4229764 w 12203753"/>
              <a:gd name="connsiteY6966" fmla="*/ 2323783 h 6858000"/>
              <a:gd name="connsiteX6967" fmla="*/ 4229752 w 12203753"/>
              <a:gd name="connsiteY6967" fmla="*/ 2323799 h 6858000"/>
              <a:gd name="connsiteX6968" fmla="*/ 4009303 w 12203753"/>
              <a:gd name="connsiteY6968" fmla="*/ 2323783 h 6858000"/>
              <a:gd name="connsiteX6969" fmla="*/ 4031930 w 12203753"/>
              <a:gd name="connsiteY6969" fmla="*/ 2363000 h 6858000"/>
              <a:gd name="connsiteX6970" fmla="*/ 3936200 w 12203753"/>
              <a:gd name="connsiteY6970" fmla="*/ 2425531 h 6858000"/>
              <a:gd name="connsiteX6971" fmla="*/ 3834153 w 12203753"/>
              <a:gd name="connsiteY6971" fmla="*/ 2477159 h 6858000"/>
              <a:gd name="connsiteX6972" fmla="*/ 3811524 w 12203753"/>
              <a:gd name="connsiteY6972" fmla="*/ 2437968 h 6858000"/>
              <a:gd name="connsiteX6973" fmla="*/ 3811587 w 12203753"/>
              <a:gd name="connsiteY6973" fmla="*/ 2437968 h 6858000"/>
              <a:gd name="connsiteX6974" fmla="*/ 3907323 w 12203753"/>
              <a:gd name="connsiteY6974" fmla="*/ 2375420 h 6858000"/>
              <a:gd name="connsiteX6975" fmla="*/ 4009303 w 12203753"/>
              <a:gd name="connsiteY6975" fmla="*/ 2323783 h 6858000"/>
              <a:gd name="connsiteX6976" fmla="*/ 5020783 w 12203753"/>
              <a:gd name="connsiteY6976" fmla="*/ 2323770 h 6858000"/>
              <a:gd name="connsiteX6977" fmla="*/ 5020848 w 12203753"/>
              <a:gd name="connsiteY6977" fmla="*/ 2323770 h 6858000"/>
              <a:gd name="connsiteX6978" fmla="*/ 5020837 w 12203753"/>
              <a:gd name="connsiteY6978" fmla="*/ 2323799 h 6858000"/>
              <a:gd name="connsiteX6979" fmla="*/ 4800426 w 12203753"/>
              <a:gd name="connsiteY6979" fmla="*/ 2323770 h 6858000"/>
              <a:gd name="connsiteX6980" fmla="*/ 4823054 w 12203753"/>
              <a:gd name="connsiteY6980" fmla="*/ 2362988 h 6858000"/>
              <a:gd name="connsiteX6981" fmla="*/ 4727319 w 12203753"/>
              <a:gd name="connsiteY6981" fmla="*/ 2425519 h 6858000"/>
              <a:gd name="connsiteX6982" fmla="*/ 4625271 w 12203753"/>
              <a:gd name="connsiteY6982" fmla="*/ 2477146 h 6858000"/>
              <a:gd name="connsiteX6983" fmla="*/ 4602649 w 12203753"/>
              <a:gd name="connsiteY6983" fmla="*/ 2437957 h 6858000"/>
              <a:gd name="connsiteX6984" fmla="*/ 4698380 w 12203753"/>
              <a:gd name="connsiteY6984" fmla="*/ 2375408 h 6858000"/>
              <a:gd name="connsiteX6985" fmla="*/ 4800426 w 12203753"/>
              <a:gd name="connsiteY6985" fmla="*/ 2323770 h 6858000"/>
              <a:gd name="connsiteX6986" fmla="*/ 5591504 w 12203753"/>
              <a:gd name="connsiteY6986" fmla="*/ 2323763 h 6858000"/>
              <a:gd name="connsiteX6987" fmla="*/ 5614132 w 12203753"/>
              <a:gd name="connsiteY6987" fmla="*/ 2362978 h 6858000"/>
              <a:gd name="connsiteX6988" fmla="*/ 5518397 w 12203753"/>
              <a:gd name="connsiteY6988" fmla="*/ 2425508 h 6858000"/>
              <a:gd name="connsiteX6989" fmla="*/ 5416352 w 12203753"/>
              <a:gd name="connsiteY6989" fmla="*/ 2477135 h 6858000"/>
              <a:gd name="connsiteX6990" fmla="*/ 5393724 w 12203753"/>
              <a:gd name="connsiteY6990" fmla="*/ 2437938 h 6858000"/>
              <a:gd name="connsiteX6991" fmla="*/ 5489459 w 12203753"/>
              <a:gd name="connsiteY6991" fmla="*/ 2375399 h 6858000"/>
              <a:gd name="connsiteX6992" fmla="*/ 5591504 w 12203753"/>
              <a:gd name="connsiteY6992" fmla="*/ 2323763 h 6858000"/>
              <a:gd name="connsiteX6993" fmla="*/ 5811914 w 12203753"/>
              <a:gd name="connsiteY6993" fmla="*/ 2323762 h 6858000"/>
              <a:gd name="connsiteX6994" fmla="*/ 5811979 w 12203753"/>
              <a:gd name="connsiteY6994" fmla="*/ 2323762 h 6858000"/>
              <a:gd name="connsiteX6995" fmla="*/ 5811965 w 12203753"/>
              <a:gd name="connsiteY6995" fmla="*/ 2323783 h 6858000"/>
              <a:gd name="connsiteX6996" fmla="*/ 6603052 w 12203753"/>
              <a:gd name="connsiteY6996" fmla="*/ 2323751 h 6858000"/>
              <a:gd name="connsiteX6997" fmla="*/ 6705100 w 12203753"/>
              <a:gd name="connsiteY6997" fmla="*/ 2375384 h 6858000"/>
              <a:gd name="connsiteX6998" fmla="*/ 6800772 w 12203753"/>
              <a:gd name="connsiteY6998" fmla="*/ 2437926 h 6858000"/>
              <a:gd name="connsiteX6999" fmla="*/ 6778210 w 12203753"/>
              <a:gd name="connsiteY6999" fmla="*/ 2477120 h 6858000"/>
              <a:gd name="connsiteX7000" fmla="*/ 6676161 w 12203753"/>
              <a:gd name="connsiteY7000" fmla="*/ 2425490 h 6858000"/>
              <a:gd name="connsiteX7001" fmla="*/ 6580424 w 12203753"/>
              <a:gd name="connsiteY7001" fmla="*/ 2362964 h 6858000"/>
              <a:gd name="connsiteX7002" fmla="*/ 6382638 w 12203753"/>
              <a:gd name="connsiteY7002" fmla="*/ 2323751 h 6858000"/>
              <a:gd name="connsiteX7003" fmla="*/ 6405201 w 12203753"/>
              <a:gd name="connsiteY7003" fmla="*/ 2362967 h 6858000"/>
              <a:gd name="connsiteX7004" fmla="*/ 6309528 w 12203753"/>
              <a:gd name="connsiteY7004" fmla="*/ 2425498 h 6858000"/>
              <a:gd name="connsiteX7005" fmla="*/ 6207480 w 12203753"/>
              <a:gd name="connsiteY7005" fmla="*/ 2477124 h 6858000"/>
              <a:gd name="connsiteX7006" fmla="*/ 6184852 w 12203753"/>
              <a:gd name="connsiteY7006" fmla="*/ 2437926 h 6858000"/>
              <a:gd name="connsiteX7007" fmla="*/ 6280590 w 12203753"/>
              <a:gd name="connsiteY7007" fmla="*/ 2375390 h 6858000"/>
              <a:gd name="connsiteX7008" fmla="*/ 6382638 w 12203753"/>
              <a:gd name="connsiteY7008" fmla="*/ 2323751 h 6858000"/>
              <a:gd name="connsiteX7009" fmla="*/ 7173716 w 12203753"/>
              <a:gd name="connsiteY7009" fmla="*/ 2323746 h 6858000"/>
              <a:gd name="connsiteX7010" fmla="*/ 7196344 w 12203753"/>
              <a:gd name="connsiteY7010" fmla="*/ 2362955 h 6858000"/>
              <a:gd name="connsiteX7011" fmla="*/ 7100606 w 12203753"/>
              <a:gd name="connsiteY7011" fmla="*/ 2425486 h 6858000"/>
              <a:gd name="connsiteX7012" fmla="*/ 6998558 w 12203753"/>
              <a:gd name="connsiteY7012" fmla="*/ 2477113 h 6858000"/>
              <a:gd name="connsiteX7013" fmla="*/ 6975995 w 12203753"/>
              <a:gd name="connsiteY7013" fmla="*/ 2437913 h 6858000"/>
              <a:gd name="connsiteX7014" fmla="*/ 7071731 w 12203753"/>
              <a:gd name="connsiteY7014" fmla="*/ 2375380 h 6858000"/>
              <a:gd name="connsiteX7015" fmla="*/ 7173716 w 12203753"/>
              <a:gd name="connsiteY7015" fmla="*/ 2323746 h 6858000"/>
              <a:gd name="connsiteX7016" fmla="*/ 7394128 w 12203753"/>
              <a:gd name="connsiteY7016" fmla="*/ 2323742 h 6858000"/>
              <a:gd name="connsiteX7017" fmla="*/ 7496176 w 12203753"/>
              <a:gd name="connsiteY7017" fmla="*/ 2375373 h 6858000"/>
              <a:gd name="connsiteX7018" fmla="*/ 7591913 w 12203753"/>
              <a:gd name="connsiteY7018" fmla="*/ 2437913 h 6858000"/>
              <a:gd name="connsiteX7019" fmla="*/ 7569286 w 12203753"/>
              <a:gd name="connsiteY7019" fmla="*/ 2477109 h 6858000"/>
              <a:gd name="connsiteX7020" fmla="*/ 7467302 w 12203753"/>
              <a:gd name="connsiteY7020" fmla="*/ 2425479 h 6858000"/>
              <a:gd name="connsiteX7021" fmla="*/ 7371564 w 12203753"/>
              <a:gd name="connsiteY7021" fmla="*/ 2362952 h 6858000"/>
              <a:gd name="connsiteX7022" fmla="*/ 7964857 w 12203753"/>
              <a:gd name="connsiteY7022" fmla="*/ 2323733 h 6858000"/>
              <a:gd name="connsiteX7023" fmla="*/ 7987485 w 12203753"/>
              <a:gd name="connsiteY7023" fmla="*/ 2362946 h 6858000"/>
              <a:gd name="connsiteX7024" fmla="*/ 7891747 w 12203753"/>
              <a:gd name="connsiteY7024" fmla="*/ 2425475 h 6858000"/>
              <a:gd name="connsiteX7025" fmla="*/ 7789699 w 12203753"/>
              <a:gd name="connsiteY7025" fmla="*/ 2477102 h 6858000"/>
              <a:gd name="connsiteX7026" fmla="*/ 7767072 w 12203753"/>
              <a:gd name="connsiteY7026" fmla="*/ 2437904 h 6858000"/>
              <a:gd name="connsiteX7027" fmla="*/ 7862809 w 12203753"/>
              <a:gd name="connsiteY7027" fmla="*/ 2375370 h 6858000"/>
              <a:gd name="connsiteX7028" fmla="*/ 7964857 w 12203753"/>
              <a:gd name="connsiteY7028" fmla="*/ 2323733 h 6858000"/>
              <a:gd name="connsiteX7029" fmla="*/ 8185270 w 12203753"/>
              <a:gd name="connsiteY7029" fmla="*/ 2323732 h 6858000"/>
              <a:gd name="connsiteX7030" fmla="*/ 8287318 w 12203753"/>
              <a:gd name="connsiteY7030" fmla="*/ 2375363 h 6858000"/>
              <a:gd name="connsiteX7031" fmla="*/ 8383056 w 12203753"/>
              <a:gd name="connsiteY7031" fmla="*/ 2437903 h 6858000"/>
              <a:gd name="connsiteX7032" fmla="*/ 8360428 w 12203753"/>
              <a:gd name="connsiteY7032" fmla="*/ 2477099 h 6858000"/>
              <a:gd name="connsiteX7033" fmla="*/ 8258443 w 12203753"/>
              <a:gd name="connsiteY7033" fmla="*/ 2425469 h 6858000"/>
              <a:gd name="connsiteX7034" fmla="*/ 8162642 w 12203753"/>
              <a:gd name="connsiteY7034" fmla="*/ 2362941 h 6858000"/>
              <a:gd name="connsiteX7035" fmla="*/ 8755998 w 12203753"/>
              <a:gd name="connsiteY7035" fmla="*/ 2323728 h 6858000"/>
              <a:gd name="connsiteX7036" fmla="*/ 8778626 w 12203753"/>
              <a:gd name="connsiteY7036" fmla="*/ 2362934 h 6858000"/>
              <a:gd name="connsiteX7037" fmla="*/ 8682888 w 12203753"/>
              <a:gd name="connsiteY7037" fmla="*/ 2425464 h 6858000"/>
              <a:gd name="connsiteX7038" fmla="*/ 8580840 w 12203753"/>
              <a:gd name="connsiteY7038" fmla="*/ 2477092 h 6858000"/>
              <a:gd name="connsiteX7039" fmla="*/ 8558213 w 12203753"/>
              <a:gd name="connsiteY7039" fmla="*/ 2437892 h 6858000"/>
              <a:gd name="connsiteX7040" fmla="*/ 8653951 w 12203753"/>
              <a:gd name="connsiteY7040" fmla="*/ 2375360 h 6858000"/>
              <a:gd name="connsiteX7041" fmla="*/ 8755998 w 12203753"/>
              <a:gd name="connsiteY7041" fmla="*/ 2323728 h 6858000"/>
              <a:gd name="connsiteX7042" fmla="*/ 8976412 w 12203753"/>
              <a:gd name="connsiteY7042" fmla="*/ 2323722 h 6858000"/>
              <a:gd name="connsiteX7043" fmla="*/ 9078460 w 12203753"/>
              <a:gd name="connsiteY7043" fmla="*/ 2375353 h 6858000"/>
              <a:gd name="connsiteX7044" fmla="*/ 9174198 w 12203753"/>
              <a:gd name="connsiteY7044" fmla="*/ 2437891 h 6858000"/>
              <a:gd name="connsiteX7045" fmla="*/ 9151570 w 12203753"/>
              <a:gd name="connsiteY7045" fmla="*/ 2477088 h 6858000"/>
              <a:gd name="connsiteX7046" fmla="*/ 9049585 w 12203753"/>
              <a:gd name="connsiteY7046" fmla="*/ 2425458 h 6858000"/>
              <a:gd name="connsiteX7047" fmla="*/ 8953784 w 12203753"/>
              <a:gd name="connsiteY7047" fmla="*/ 2362932 h 6858000"/>
              <a:gd name="connsiteX7048" fmla="*/ 9547140 w 12203753"/>
              <a:gd name="connsiteY7048" fmla="*/ 2323715 h 6858000"/>
              <a:gd name="connsiteX7049" fmla="*/ 9569704 w 12203753"/>
              <a:gd name="connsiteY7049" fmla="*/ 2362923 h 6858000"/>
              <a:gd name="connsiteX7050" fmla="*/ 9474030 w 12203753"/>
              <a:gd name="connsiteY7050" fmla="*/ 2425453 h 6858000"/>
              <a:gd name="connsiteX7051" fmla="*/ 9371982 w 12203753"/>
              <a:gd name="connsiteY7051" fmla="*/ 2477082 h 6858000"/>
              <a:gd name="connsiteX7052" fmla="*/ 9349355 w 12203753"/>
              <a:gd name="connsiteY7052" fmla="*/ 2437879 h 6858000"/>
              <a:gd name="connsiteX7053" fmla="*/ 9445093 w 12203753"/>
              <a:gd name="connsiteY7053" fmla="*/ 2375349 h 6858000"/>
              <a:gd name="connsiteX7054" fmla="*/ 9547140 w 12203753"/>
              <a:gd name="connsiteY7054" fmla="*/ 2323715 h 6858000"/>
              <a:gd name="connsiteX7055" fmla="*/ 9767553 w 12203753"/>
              <a:gd name="connsiteY7055" fmla="*/ 2323712 h 6858000"/>
              <a:gd name="connsiteX7056" fmla="*/ 9869601 w 12203753"/>
              <a:gd name="connsiteY7056" fmla="*/ 2375343 h 6858000"/>
              <a:gd name="connsiteX7057" fmla="*/ 9965275 w 12203753"/>
              <a:gd name="connsiteY7057" fmla="*/ 2437879 h 6858000"/>
              <a:gd name="connsiteX7058" fmla="*/ 9942711 w 12203753"/>
              <a:gd name="connsiteY7058" fmla="*/ 2477077 h 6858000"/>
              <a:gd name="connsiteX7059" fmla="*/ 9840663 w 12203753"/>
              <a:gd name="connsiteY7059" fmla="*/ 2425447 h 6858000"/>
              <a:gd name="connsiteX7060" fmla="*/ 9744925 w 12203753"/>
              <a:gd name="connsiteY7060" fmla="*/ 2362920 h 6858000"/>
              <a:gd name="connsiteX7061" fmla="*/ 10338218 w 12203753"/>
              <a:gd name="connsiteY7061" fmla="*/ 2323710 h 6858000"/>
              <a:gd name="connsiteX7062" fmla="*/ 10360845 w 12203753"/>
              <a:gd name="connsiteY7062" fmla="*/ 2362911 h 6858000"/>
              <a:gd name="connsiteX7063" fmla="*/ 10265107 w 12203753"/>
              <a:gd name="connsiteY7063" fmla="*/ 2425442 h 6858000"/>
              <a:gd name="connsiteX7064" fmla="*/ 10163059 w 12203753"/>
              <a:gd name="connsiteY7064" fmla="*/ 2477070 h 6858000"/>
              <a:gd name="connsiteX7065" fmla="*/ 10140496 w 12203753"/>
              <a:gd name="connsiteY7065" fmla="*/ 2437870 h 6858000"/>
              <a:gd name="connsiteX7066" fmla="*/ 10236234 w 12203753"/>
              <a:gd name="connsiteY7066" fmla="*/ 2375339 h 6858000"/>
              <a:gd name="connsiteX7067" fmla="*/ 10338218 w 12203753"/>
              <a:gd name="connsiteY7067" fmla="*/ 2323710 h 6858000"/>
              <a:gd name="connsiteX7068" fmla="*/ 10558630 w 12203753"/>
              <a:gd name="connsiteY7068" fmla="*/ 2323703 h 6858000"/>
              <a:gd name="connsiteX7069" fmla="*/ 10660678 w 12203753"/>
              <a:gd name="connsiteY7069" fmla="*/ 2375334 h 6858000"/>
              <a:gd name="connsiteX7070" fmla="*/ 10756416 w 12203753"/>
              <a:gd name="connsiteY7070" fmla="*/ 2437868 h 6858000"/>
              <a:gd name="connsiteX7071" fmla="*/ 10733788 w 12203753"/>
              <a:gd name="connsiteY7071" fmla="*/ 2477066 h 6858000"/>
              <a:gd name="connsiteX7072" fmla="*/ 10631804 w 12203753"/>
              <a:gd name="connsiteY7072" fmla="*/ 2425436 h 6858000"/>
              <a:gd name="connsiteX7073" fmla="*/ 10536066 w 12203753"/>
              <a:gd name="connsiteY7073" fmla="*/ 2362909 h 6858000"/>
              <a:gd name="connsiteX7074" fmla="*/ 11129360 w 12203753"/>
              <a:gd name="connsiteY7074" fmla="*/ 2323697 h 6858000"/>
              <a:gd name="connsiteX7075" fmla="*/ 11151987 w 12203753"/>
              <a:gd name="connsiteY7075" fmla="*/ 2362901 h 6858000"/>
              <a:gd name="connsiteX7076" fmla="*/ 11056249 w 12203753"/>
              <a:gd name="connsiteY7076" fmla="*/ 2425431 h 6858000"/>
              <a:gd name="connsiteX7077" fmla="*/ 10954201 w 12203753"/>
              <a:gd name="connsiteY7077" fmla="*/ 2477060 h 6858000"/>
              <a:gd name="connsiteX7078" fmla="*/ 10931638 w 12203753"/>
              <a:gd name="connsiteY7078" fmla="*/ 2437859 h 6858000"/>
              <a:gd name="connsiteX7079" fmla="*/ 11027376 w 12203753"/>
              <a:gd name="connsiteY7079" fmla="*/ 2375329 h 6858000"/>
              <a:gd name="connsiteX7080" fmla="*/ 11129360 w 12203753"/>
              <a:gd name="connsiteY7080" fmla="*/ 2323697 h 6858000"/>
              <a:gd name="connsiteX7081" fmla="*/ 11349772 w 12203753"/>
              <a:gd name="connsiteY7081" fmla="*/ 2323696 h 6858000"/>
              <a:gd name="connsiteX7082" fmla="*/ 11451820 w 12203753"/>
              <a:gd name="connsiteY7082" fmla="*/ 2375324 h 6858000"/>
              <a:gd name="connsiteX7083" fmla="*/ 11547558 w 12203753"/>
              <a:gd name="connsiteY7083" fmla="*/ 2437856 h 6858000"/>
              <a:gd name="connsiteX7084" fmla="*/ 11524930 w 12203753"/>
              <a:gd name="connsiteY7084" fmla="*/ 2477055 h 6858000"/>
              <a:gd name="connsiteX7085" fmla="*/ 11422946 w 12203753"/>
              <a:gd name="connsiteY7085" fmla="*/ 2425425 h 6858000"/>
              <a:gd name="connsiteX7086" fmla="*/ 11327208 w 12203753"/>
              <a:gd name="connsiteY7086" fmla="*/ 2362897 h 6858000"/>
              <a:gd name="connsiteX7087" fmla="*/ 11920501 w 12203753"/>
              <a:gd name="connsiteY7087" fmla="*/ 2323690 h 6858000"/>
              <a:gd name="connsiteX7088" fmla="*/ 11943128 w 12203753"/>
              <a:gd name="connsiteY7088" fmla="*/ 2362890 h 6858000"/>
              <a:gd name="connsiteX7089" fmla="*/ 11847390 w 12203753"/>
              <a:gd name="connsiteY7089" fmla="*/ 2425419 h 6858000"/>
              <a:gd name="connsiteX7090" fmla="*/ 11745343 w 12203753"/>
              <a:gd name="connsiteY7090" fmla="*/ 2477049 h 6858000"/>
              <a:gd name="connsiteX7091" fmla="*/ 11722715 w 12203753"/>
              <a:gd name="connsiteY7091" fmla="*/ 2437849 h 6858000"/>
              <a:gd name="connsiteX7092" fmla="*/ 11818516 w 12203753"/>
              <a:gd name="connsiteY7092" fmla="*/ 2375319 h 6858000"/>
              <a:gd name="connsiteX7093" fmla="*/ 11920501 w 12203753"/>
              <a:gd name="connsiteY7093" fmla="*/ 2323690 h 6858000"/>
              <a:gd name="connsiteX7094" fmla="*/ 12140914 w 12203753"/>
              <a:gd name="connsiteY7094" fmla="*/ 2323686 h 6858000"/>
              <a:gd name="connsiteX7095" fmla="*/ 12171908 w 12203753"/>
              <a:gd name="connsiteY7095" fmla="*/ 2337956 h 6858000"/>
              <a:gd name="connsiteX7096" fmla="*/ 12203753 w 12203753"/>
              <a:gd name="connsiteY7096" fmla="*/ 2354700 h 6858000"/>
              <a:gd name="connsiteX7097" fmla="*/ 12203753 w 12203753"/>
              <a:gd name="connsiteY7097" fmla="*/ 2418902 h 6858000"/>
              <a:gd name="connsiteX7098" fmla="*/ 12146132 w 12203753"/>
              <a:gd name="connsiteY7098" fmla="*/ 2382582 h 6858000"/>
              <a:gd name="connsiteX7099" fmla="*/ 12118286 w 12203753"/>
              <a:gd name="connsiteY7099" fmla="*/ 2362886 h 6858000"/>
              <a:gd name="connsiteX7100" fmla="*/ 536848 w 12203753"/>
              <a:gd name="connsiteY7100" fmla="*/ 2172147 h 6858000"/>
              <a:gd name="connsiteX7101" fmla="*/ 582102 w 12203753"/>
              <a:gd name="connsiteY7101" fmla="*/ 2172147 h 6858000"/>
              <a:gd name="connsiteX7102" fmla="*/ 588413 w 12203753"/>
              <a:gd name="connsiteY7102" fmla="*/ 2286310 h 6858000"/>
              <a:gd name="connsiteX7103" fmla="*/ 582102 w 12203753"/>
              <a:gd name="connsiteY7103" fmla="*/ 2400456 h 6858000"/>
              <a:gd name="connsiteX7104" fmla="*/ 536848 w 12203753"/>
              <a:gd name="connsiteY7104" fmla="*/ 2400456 h 6858000"/>
              <a:gd name="connsiteX7105" fmla="*/ 530602 w 12203753"/>
              <a:gd name="connsiteY7105" fmla="*/ 2286310 h 6858000"/>
              <a:gd name="connsiteX7106" fmla="*/ 536848 w 12203753"/>
              <a:gd name="connsiteY7106" fmla="*/ 2172147 h 6858000"/>
              <a:gd name="connsiteX7107" fmla="*/ 1327990 w 12203753"/>
              <a:gd name="connsiteY7107" fmla="*/ 2172138 h 6858000"/>
              <a:gd name="connsiteX7108" fmla="*/ 1373245 w 12203753"/>
              <a:gd name="connsiteY7108" fmla="*/ 2172138 h 6858000"/>
              <a:gd name="connsiteX7109" fmla="*/ 1379556 w 12203753"/>
              <a:gd name="connsiteY7109" fmla="*/ 2286298 h 6858000"/>
              <a:gd name="connsiteX7110" fmla="*/ 1373245 w 12203753"/>
              <a:gd name="connsiteY7110" fmla="*/ 2400441 h 6858000"/>
              <a:gd name="connsiteX7111" fmla="*/ 1327990 w 12203753"/>
              <a:gd name="connsiteY7111" fmla="*/ 2400441 h 6858000"/>
              <a:gd name="connsiteX7112" fmla="*/ 1321744 w 12203753"/>
              <a:gd name="connsiteY7112" fmla="*/ 2286298 h 6858000"/>
              <a:gd name="connsiteX7113" fmla="*/ 1327990 w 12203753"/>
              <a:gd name="connsiteY7113" fmla="*/ 2172138 h 6858000"/>
              <a:gd name="connsiteX7114" fmla="*/ 2119119 w 12203753"/>
              <a:gd name="connsiteY7114" fmla="*/ 2172127 h 6858000"/>
              <a:gd name="connsiteX7115" fmla="*/ 2164366 w 12203753"/>
              <a:gd name="connsiteY7115" fmla="*/ 2172127 h 6858000"/>
              <a:gd name="connsiteX7116" fmla="*/ 2170679 w 12203753"/>
              <a:gd name="connsiteY7116" fmla="*/ 2286287 h 6858000"/>
              <a:gd name="connsiteX7117" fmla="*/ 2164366 w 12203753"/>
              <a:gd name="connsiteY7117" fmla="*/ 2400434 h 6858000"/>
              <a:gd name="connsiteX7118" fmla="*/ 2119119 w 12203753"/>
              <a:gd name="connsiteY7118" fmla="*/ 2400434 h 6858000"/>
              <a:gd name="connsiteX7119" fmla="*/ 2112868 w 12203753"/>
              <a:gd name="connsiteY7119" fmla="*/ 2286287 h 6858000"/>
              <a:gd name="connsiteX7120" fmla="*/ 2119119 w 12203753"/>
              <a:gd name="connsiteY7120" fmla="*/ 2172127 h 6858000"/>
              <a:gd name="connsiteX7121" fmla="*/ 2910259 w 12203753"/>
              <a:gd name="connsiteY7121" fmla="*/ 2172116 h 6858000"/>
              <a:gd name="connsiteX7122" fmla="*/ 2955512 w 12203753"/>
              <a:gd name="connsiteY7122" fmla="*/ 2172116 h 6858000"/>
              <a:gd name="connsiteX7123" fmla="*/ 2961822 w 12203753"/>
              <a:gd name="connsiteY7123" fmla="*/ 2286276 h 6858000"/>
              <a:gd name="connsiteX7124" fmla="*/ 2955512 w 12203753"/>
              <a:gd name="connsiteY7124" fmla="*/ 2400423 h 6858000"/>
              <a:gd name="connsiteX7125" fmla="*/ 2910259 w 12203753"/>
              <a:gd name="connsiteY7125" fmla="*/ 2400423 h 6858000"/>
              <a:gd name="connsiteX7126" fmla="*/ 2903952 w 12203753"/>
              <a:gd name="connsiteY7126" fmla="*/ 2286276 h 6858000"/>
              <a:gd name="connsiteX7127" fmla="*/ 2910259 w 12203753"/>
              <a:gd name="connsiteY7127" fmla="*/ 2172116 h 6858000"/>
              <a:gd name="connsiteX7128" fmla="*/ 3701387 w 12203753"/>
              <a:gd name="connsiteY7128" fmla="*/ 2172105 h 6858000"/>
              <a:gd name="connsiteX7129" fmla="*/ 3746642 w 12203753"/>
              <a:gd name="connsiteY7129" fmla="*/ 2172105 h 6858000"/>
              <a:gd name="connsiteX7130" fmla="*/ 3752953 w 12203753"/>
              <a:gd name="connsiteY7130" fmla="*/ 2286265 h 6858000"/>
              <a:gd name="connsiteX7131" fmla="*/ 3746642 w 12203753"/>
              <a:gd name="connsiteY7131" fmla="*/ 2400413 h 6858000"/>
              <a:gd name="connsiteX7132" fmla="*/ 3701387 w 12203753"/>
              <a:gd name="connsiteY7132" fmla="*/ 2400413 h 6858000"/>
              <a:gd name="connsiteX7133" fmla="*/ 3695075 w 12203753"/>
              <a:gd name="connsiteY7133" fmla="*/ 2286265 h 6858000"/>
              <a:gd name="connsiteX7134" fmla="*/ 3701387 w 12203753"/>
              <a:gd name="connsiteY7134" fmla="*/ 2172105 h 6858000"/>
              <a:gd name="connsiteX7135" fmla="*/ 4492377 w 12203753"/>
              <a:gd name="connsiteY7135" fmla="*/ 2172095 h 6858000"/>
              <a:gd name="connsiteX7136" fmla="*/ 4537632 w 12203753"/>
              <a:gd name="connsiteY7136" fmla="*/ 2172095 h 6858000"/>
              <a:gd name="connsiteX7137" fmla="*/ 4543944 w 12203753"/>
              <a:gd name="connsiteY7137" fmla="*/ 2286255 h 6858000"/>
              <a:gd name="connsiteX7138" fmla="*/ 4537632 w 12203753"/>
              <a:gd name="connsiteY7138" fmla="*/ 2400404 h 6858000"/>
              <a:gd name="connsiteX7139" fmla="*/ 4492377 w 12203753"/>
              <a:gd name="connsiteY7139" fmla="*/ 2400404 h 6858000"/>
              <a:gd name="connsiteX7140" fmla="*/ 4486128 w 12203753"/>
              <a:gd name="connsiteY7140" fmla="*/ 2286255 h 6858000"/>
              <a:gd name="connsiteX7141" fmla="*/ 4492377 w 12203753"/>
              <a:gd name="connsiteY7141" fmla="*/ 2172095 h 6858000"/>
              <a:gd name="connsiteX7142" fmla="*/ 5283517 w 12203753"/>
              <a:gd name="connsiteY7142" fmla="*/ 2172079 h 6858000"/>
              <a:gd name="connsiteX7143" fmla="*/ 5328774 w 12203753"/>
              <a:gd name="connsiteY7143" fmla="*/ 2172079 h 6858000"/>
              <a:gd name="connsiteX7144" fmla="*/ 5335084 w 12203753"/>
              <a:gd name="connsiteY7144" fmla="*/ 2286241 h 6858000"/>
              <a:gd name="connsiteX7145" fmla="*/ 5328774 w 12203753"/>
              <a:gd name="connsiteY7145" fmla="*/ 2400392 h 6858000"/>
              <a:gd name="connsiteX7146" fmla="*/ 5283517 w 12203753"/>
              <a:gd name="connsiteY7146" fmla="*/ 2400392 h 6858000"/>
              <a:gd name="connsiteX7147" fmla="*/ 5277271 w 12203753"/>
              <a:gd name="connsiteY7147" fmla="*/ 2286241 h 6858000"/>
              <a:gd name="connsiteX7148" fmla="*/ 5283517 w 12203753"/>
              <a:gd name="connsiteY7148" fmla="*/ 2172079 h 6858000"/>
              <a:gd name="connsiteX7149" fmla="*/ 6074648 w 12203753"/>
              <a:gd name="connsiteY7149" fmla="*/ 2172072 h 6858000"/>
              <a:gd name="connsiteX7150" fmla="*/ 6119901 w 12203753"/>
              <a:gd name="connsiteY7150" fmla="*/ 2172072 h 6858000"/>
              <a:gd name="connsiteX7151" fmla="*/ 6126212 w 12203753"/>
              <a:gd name="connsiteY7151" fmla="*/ 2286232 h 6858000"/>
              <a:gd name="connsiteX7152" fmla="*/ 6119901 w 12203753"/>
              <a:gd name="connsiteY7152" fmla="*/ 2400383 h 6858000"/>
              <a:gd name="connsiteX7153" fmla="*/ 6074648 w 12203753"/>
              <a:gd name="connsiteY7153" fmla="*/ 2400383 h 6858000"/>
              <a:gd name="connsiteX7154" fmla="*/ 6068400 w 12203753"/>
              <a:gd name="connsiteY7154" fmla="*/ 2286232 h 6858000"/>
              <a:gd name="connsiteX7155" fmla="*/ 6074648 w 12203753"/>
              <a:gd name="connsiteY7155" fmla="*/ 2172072 h 6858000"/>
              <a:gd name="connsiteX7156" fmla="*/ 6865787 w 12203753"/>
              <a:gd name="connsiteY7156" fmla="*/ 2172061 h 6858000"/>
              <a:gd name="connsiteX7157" fmla="*/ 6910979 w 12203753"/>
              <a:gd name="connsiteY7157" fmla="*/ 2172061 h 6858000"/>
              <a:gd name="connsiteX7158" fmla="*/ 6917290 w 12203753"/>
              <a:gd name="connsiteY7158" fmla="*/ 2286221 h 6858000"/>
              <a:gd name="connsiteX7159" fmla="*/ 6910979 w 12203753"/>
              <a:gd name="connsiteY7159" fmla="*/ 2400373 h 6858000"/>
              <a:gd name="connsiteX7160" fmla="*/ 6865787 w 12203753"/>
              <a:gd name="connsiteY7160" fmla="*/ 2400373 h 6858000"/>
              <a:gd name="connsiteX7161" fmla="*/ 6859477 w 12203753"/>
              <a:gd name="connsiteY7161" fmla="*/ 2286221 h 6858000"/>
              <a:gd name="connsiteX7162" fmla="*/ 6865787 w 12203753"/>
              <a:gd name="connsiteY7162" fmla="*/ 2172061 h 6858000"/>
              <a:gd name="connsiteX7163" fmla="*/ 7656865 w 12203753"/>
              <a:gd name="connsiteY7163" fmla="*/ 2172049 h 6858000"/>
              <a:gd name="connsiteX7164" fmla="*/ 7702121 w 12203753"/>
              <a:gd name="connsiteY7164" fmla="*/ 2172049 h 6858000"/>
              <a:gd name="connsiteX7165" fmla="*/ 7708431 w 12203753"/>
              <a:gd name="connsiteY7165" fmla="*/ 2286210 h 6858000"/>
              <a:gd name="connsiteX7166" fmla="*/ 7702121 w 12203753"/>
              <a:gd name="connsiteY7166" fmla="*/ 2400362 h 6858000"/>
              <a:gd name="connsiteX7167" fmla="*/ 7656865 w 12203753"/>
              <a:gd name="connsiteY7167" fmla="*/ 2400362 h 6858000"/>
              <a:gd name="connsiteX7168" fmla="*/ 7650619 w 12203753"/>
              <a:gd name="connsiteY7168" fmla="*/ 2286210 h 6858000"/>
              <a:gd name="connsiteX7169" fmla="*/ 7656865 w 12203753"/>
              <a:gd name="connsiteY7169" fmla="*/ 2172049 h 6858000"/>
              <a:gd name="connsiteX7170" fmla="*/ 8448006 w 12203753"/>
              <a:gd name="connsiteY7170" fmla="*/ 2172039 h 6858000"/>
              <a:gd name="connsiteX7171" fmla="*/ 8493262 w 12203753"/>
              <a:gd name="connsiteY7171" fmla="*/ 2172039 h 6858000"/>
              <a:gd name="connsiteX7172" fmla="*/ 8499508 w 12203753"/>
              <a:gd name="connsiteY7172" fmla="*/ 2286198 h 6858000"/>
              <a:gd name="connsiteX7173" fmla="*/ 8493262 w 12203753"/>
              <a:gd name="connsiteY7173" fmla="*/ 2400351 h 6858000"/>
              <a:gd name="connsiteX7174" fmla="*/ 8448006 w 12203753"/>
              <a:gd name="connsiteY7174" fmla="*/ 2400351 h 6858000"/>
              <a:gd name="connsiteX7175" fmla="*/ 8441760 w 12203753"/>
              <a:gd name="connsiteY7175" fmla="*/ 2286198 h 6858000"/>
              <a:gd name="connsiteX7176" fmla="*/ 8448006 w 12203753"/>
              <a:gd name="connsiteY7176" fmla="*/ 2172039 h 6858000"/>
              <a:gd name="connsiteX7177" fmla="*/ 9239147 w 12203753"/>
              <a:gd name="connsiteY7177" fmla="*/ 2172028 h 6858000"/>
              <a:gd name="connsiteX7178" fmla="*/ 9284403 w 12203753"/>
              <a:gd name="connsiteY7178" fmla="*/ 2172028 h 6858000"/>
              <a:gd name="connsiteX7179" fmla="*/ 9290649 w 12203753"/>
              <a:gd name="connsiteY7179" fmla="*/ 2286187 h 6858000"/>
              <a:gd name="connsiteX7180" fmla="*/ 9284403 w 12203753"/>
              <a:gd name="connsiteY7180" fmla="*/ 2400341 h 6858000"/>
              <a:gd name="connsiteX7181" fmla="*/ 9239147 w 12203753"/>
              <a:gd name="connsiteY7181" fmla="*/ 2400341 h 6858000"/>
              <a:gd name="connsiteX7182" fmla="*/ 9232901 w 12203753"/>
              <a:gd name="connsiteY7182" fmla="*/ 2286187 h 6858000"/>
              <a:gd name="connsiteX7183" fmla="*/ 9239147 w 12203753"/>
              <a:gd name="connsiteY7183" fmla="*/ 2172028 h 6858000"/>
              <a:gd name="connsiteX7184" fmla="*/ 10030289 w 12203753"/>
              <a:gd name="connsiteY7184" fmla="*/ 2172017 h 6858000"/>
              <a:gd name="connsiteX7185" fmla="*/ 10075481 w 12203753"/>
              <a:gd name="connsiteY7185" fmla="*/ 2172017 h 6858000"/>
              <a:gd name="connsiteX7186" fmla="*/ 10081791 w 12203753"/>
              <a:gd name="connsiteY7186" fmla="*/ 2286176 h 6858000"/>
              <a:gd name="connsiteX7187" fmla="*/ 10075481 w 12203753"/>
              <a:gd name="connsiteY7187" fmla="*/ 2400331 h 6858000"/>
              <a:gd name="connsiteX7188" fmla="*/ 10030289 w 12203753"/>
              <a:gd name="connsiteY7188" fmla="*/ 2400331 h 6858000"/>
              <a:gd name="connsiteX7189" fmla="*/ 10023979 w 12203753"/>
              <a:gd name="connsiteY7189" fmla="*/ 2286176 h 6858000"/>
              <a:gd name="connsiteX7190" fmla="*/ 10030289 w 12203753"/>
              <a:gd name="connsiteY7190" fmla="*/ 2172017 h 6858000"/>
              <a:gd name="connsiteX7191" fmla="*/ 10821367 w 12203753"/>
              <a:gd name="connsiteY7191" fmla="*/ 2172006 h 6858000"/>
              <a:gd name="connsiteX7192" fmla="*/ 10866623 w 12203753"/>
              <a:gd name="connsiteY7192" fmla="*/ 2172006 h 6858000"/>
              <a:gd name="connsiteX7193" fmla="*/ 10872933 w 12203753"/>
              <a:gd name="connsiteY7193" fmla="*/ 2286164 h 6858000"/>
              <a:gd name="connsiteX7194" fmla="*/ 10866623 w 12203753"/>
              <a:gd name="connsiteY7194" fmla="*/ 2400320 h 6858000"/>
              <a:gd name="connsiteX7195" fmla="*/ 10821367 w 12203753"/>
              <a:gd name="connsiteY7195" fmla="*/ 2400320 h 6858000"/>
              <a:gd name="connsiteX7196" fmla="*/ 10815121 w 12203753"/>
              <a:gd name="connsiteY7196" fmla="*/ 2286164 h 6858000"/>
              <a:gd name="connsiteX7197" fmla="*/ 10821367 w 12203753"/>
              <a:gd name="connsiteY7197" fmla="*/ 2172006 h 6858000"/>
              <a:gd name="connsiteX7198" fmla="*/ 11612508 w 12203753"/>
              <a:gd name="connsiteY7198" fmla="*/ 2171995 h 6858000"/>
              <a:gd name="connsiteX7199" fmla="*/ 11657764 w 12203753"/>
              <a:gd name="connsiteY7199" fmla="*/ 2171995 h 6858000"/>
              <a:gd name="connsiteX7200" fmla="*/ 11664075 w 12203753"/>
              <a:gd name="connsiteY7200" fmla="*/ 2286153 h 6858000"/>
              <a:gd name="connsiteX7201" fmla="*/ 11657764 w 12203753"/>
              <a:gd name="connsiteY7201" fmla="*/ 2400311 h 6858000"/>
              <a:gd name="connsiteX7202" fmla="*/ 11612508 w 12203753"/>
              <a:gd name="connsiteY7202" fmla="*/ 2400311 h 6858000"/>
              <a:gd name="connsiteX7203" fmla="*/ 11606262 w 12203753"/>
              <a:gd name="connsiteY7203" fmla="*/ 2286153 h 6858000"/>
              <a:gd name="connsiteX7204" fmla="*/ 11612508 w 12203753"/>
              <a:gd name="connsiteY7204" fmla="*/ 2171995 h 6858000"/>
              <a:gd name="connsiteX7205" fmla="*/ 0 w 12203753"/>
              <a:gd name="connsiteY7205" fmla="*/ 2159303 h 6858000"/>
              <a:gd name="connsiteX7206" fmla="*/ 48559 w 12203753"/>
              <a:gd name="connsiteY7206" fmla="*/ 2189936 h 6858000"/>
              <a:gd name="connsiteX7207" fmla="*/ 76396 w 12203753"/>
              <a:gd name="connsiteY7207" fmla="*/ 2209633 h 6858000"/>
              <a:gd name="connsiteX7208" fmla="*/ 53769 w 12203753"/>
              <a:gd name="connsiteY7208" fmla="*/ 2248815 h 6858000"/>
              <a:gd name="connsiteX7209" fmla="*/ 22784 w 12203753"/>
              <a:gd name="connsiteY7209" fmla="*/ 2234551 h 6858000"/>
              <a:gd name="connsiteX7210" fmla="*/ 0 w 12203753"/>
              <a:gd name="connsiteY7210" fmla="*/ 2222567 h 6858000"/>
              <a:gd name="connsiteX7211" fmla="*/ 12203753 w 12203753"/>
              <a:gd name="connsiteY7211" fmla="*/ 2153448 h 6858000"/>
              <a:gd name="connsiteX7212" fmla="*/ 12203753 w 12203753"/>
              <a:gd name="connsiteY7212" fmla="*/ 2217663 h 6858000"/>
              <a:gd name="connsiteX7213" fmla="*/ 12171908 w 12203753"/>
              <a:gd name="connsiteY7213" fmla="*/ 2234418 h 6858000"/>
              <a:gd name="connsiteX7214" fmla="*/ 12140914 w 12203753"/>
              <a:gd name="connsiteY7214" fmla="*/ 2248664 h 6858000"/>
              <a:gd name="connsiteX7215" fmla="*/ 12118286 w 12203753"/>
              <a:gd name="connsiteY7215" fmla="*/ 2209463 h 6858000"/>
              <a:gd name="connsiteX7216" fmla="*/ 12146132 w 12203753"/>
              <a:gd name="connsiteY7216" fmla="*/ 2189768 h 6858000"/>
              <a:gd name="connsiteX7217" fmla="*/ 669795 w 12203753"/>
              <a:gd name="connsiteY7217" fmla="*/ 2095485 h 6858000"/>
              <a:gd name="connsiteX7218" fmla="*/ 678178 w 12203753"/>
              <a:gd name="connsiteY7218" fmla="*/ 2099190 h 6858000"/>
              <a:gd name="connsiteX7219" fmla="*/ 771792 w 12203753"/>
              <a:gd name="connsiteY7219" fmla="*/ 2147094 h 6858000"/>
              <a:gd name="connsiteX7220" fmla="*/ 867526 w 12203753"/>
              <a:gd name="connsiteY7220" fmla="*/ 2209624 h 6858000"/>
              <a:gd name="connsiteX7221" fmla="*/ 844900 w 12203753"/>
              <a:gd name="connsiteY7221" fmla="*/ 2248813 h 6858000"/>
              <a:gd name="connsiteX7222" fmla="*/ 742918 w 12203753"/>
              <a:gd name="connsiteY7222" fmla="*/ 2197199 h 6858000"/>
              <a:gd name="connsiteX7223" fmla="*/ 647181 w 12203753"/>
              <a:gd name="connsiteY7223" fmla="*/ 2134665 h 6858000"/>
              <a:gd name="connsiteX7224" fmla="*/ 1460873 w 12203753"/>
              <a:gd name="connsiteY7224" fmla="*/ 2095474 h 6858000"/>
              <a:gd name="connsiteX7225" fmla="*/ 1469257 w 12203753"/>
              <a:gd name="connsiteY7225" fmla="*/ 2099179 h 6858000"/>
              <a:gd name="connsiteX7226" fmla="*/ 1562870 w 12203753"/>
              <a:gd name="connsiteY7226" fmla="*/ 2147084 h 6858000"/>
              <a:gd name="connsiteX7227" fmla="*/ 1658607 w 12203753"/>
              <a:gd name="connsiteY7227" fmla="*/ 2209612 h 6858000"/>
              <a:gd name="connsiteX7228" fmla="*/ 1635980 w 12203753"/>
              <a:gd name="connsiteY7228" fmla="*/ 2248797 h 6858000"/>
              <a:gd name="connsiteX7229" fmla="*/ 1533999 w 12203753"/>
              <a:gd name="connsiteY7229" fmla="*/ 2197188 h 6858000"/>
              <a:gd name="connsiteX7230" fmla="*/ 1438259 w 12203753"/>
              <a:gd name="connsiteY7230" fmla="*/ 2134654 h 6858000"/>
              <a:gd name="connsiteX7231" fmla="*/ 449268 w 12203753"/>
              <a:gd name="connsiteY7231" fmla="*/ 2095468 h 6858000"/>
              <a:gd name="connsiteX7232" fmla="*/ 471896 w 12203753"/>
              <a:gd name="connsiteY7232" fmla="*/ 2134670 h 6858000"/>
              <a:gd name="connsiteX7233" fmla="*/ 376162 w 12203753"/>
              <a:gd name="connsiteY7233" fmla="*/ 2197206 h 6858000"/>
              <a:gd name="connsiteX7234" fmla="*/ 274116 w 12203753"/>
              <a:gd name="connsiteY7234" fmla="*/ 2248815 h 6858000"/>
              <a:gd name="connsiteX7235" fmla="*/ 251487 w 12203753"/>
              <a:gd name="connsiteY7235" fmla="*/ 2209633 h 6858000"/>
              <a:gd name="connsiteX7236" fmla="*/ 251551 w 12203753"/>
              <a:gd name="connsiteY7236" fmla="*/ 2209633 h 6858000"/>
              <a:gd name="connsiteX7237" fmla="*/ 347288 w 12203753"/>
              <a:gd name="connsiteY7237" fmla="*/ 2147099 h 6858000"/>
              <a:gd name="connsiteX7238" fmla="*/ 449268 w 12203753"/>
              <a:gd name="connsiteY7238" fmla="*/ 2095468 h 6858000"/>
              <a:gd name="connsiteX7239" fmla="*/ 2252000 w 12203753"/>
              <a:gd name="connsiteY7239" fmla="*/ 2095463 h 6858000"/>
              <a:gd name="connsiteX7240" fmla="*/ 2260383 w 12203753"/>
              <a:gd name="connsiteY7240" fmla="*/ 2099168 h 6858000"/>
              <a:gd name="connsiteX7241" fmla="*/ 2353993 w 12203753"/>
              <a:gd name="connsiteY7241" fmla="*/ 2147072 h 6858000"/>
              <a:gd name="connsiteX7242" fmla="*/ 2449735 w 12203753"/>
              <a:gd name="connsiteY7242" fmla="*/ 2209601 h 6858000"/>
              <a:gd name="connsiteX7243" fmla="*/ 2427108 w 12203753"/>
              <a:gd name="connsiteY7243" fmla="*/ 2248797 h 6858000"/>
              <a:gd name="connsiteX7244" fmla="*/ 2325122 w 12203753"/>
              <a:gd name="connsiteY7244" fmla="*/ 2197176 h 6858000"/>
              <a:gd name="connsiteX7245" fmla="*/ 2229387 w 12203753"/>
              <a:gd name="connsiteY7245" fmla="*/ 2134642 h 6858000"/>
              <a:gd name="connsiteX7246" fmla="*/ 669744 w 12203753"/>
              <a:gd name="connsiteY7246" fmla="*/ 2095463 h 6858000"/>
              <a:gd name="connsiteX7247" fmla="*/ 669808 w 12203753"/>
              <a:gd name="connsiteY7247" fmla="*/ 2095463 h 6858000"/>
              <a:gd name="connsiteX7248" fmla="*/ 669795 w 12203753"/>
              <a:gd name="connsiteY7248" fmla="*/ 2095485 h 6858000"/>
              <a:gd name="connsiteX7249" fmla="*/ 1240411 w 12203753"/>
              <a:gd name="connsiteY7249" fmla="*/ 2095457 h 6858000"/>
              <a:gd name="connsiteX7250" fmla="*/ 1263039 w 12203753"/>
              <a:gd name="connsiteY7250" fmla="*/ 2134659 h 6858000"/>
              <a:gd name="connsiteX7251" fmla="*/ 1167301 w 12203753"/>
              <a:gd name="connsiteY7251" fmla="*/ 2197194 h 6858000"/>
              <a:gd name="connsiteX7252" fmla="*/ 1065253 w 12203753"/>
              <a:gd name="connsiteY7252" fmla="*/ 2248803 h 6858000"/>
              <a:gd name="connsiteX7253" fmla="*/ 1042617 w 12203753"/>
              <a:gd name="connsiteY7253" fmla="*/ 2209619 h 6858000"/>
              <a:gd name="connsiteX7254" fmla="*/ 1042681 w 12203753"/>
              <a:gd name="connsiteY7254" fmla="*/ 2209619 h 6858000"/>
              <a:gd name="connsiteX7255" fmla="*/ 1138424 w 12203753"/>
              <a:gd name="connsiteY7255" fmla="*/ 2147089 h 6858000"/>
              <a:gd name="connsiteX7256" fmla="*/ 1240411 w 12203753"/>
              <a:gd name="connsiteY7256" fmla="*/ 2095457 h 6858000"/>
              <a:gd name="connsiteX7257" fmla="*/ 3043144 w 12203753"/>
              <a:gd name="connsiteY7257" fmla="*/ 2095452 h 6858000"/>
              <a:gd name="connsiteX7258" fmla="*/ 3051523 w 12203753"/>
              <a:gd name="connsiteY7258" fmla="*/ 2099157 h 6858000"/>
              <a:gd name="connsiteX7259" fmla="*/ 3145144 w 12203753"/>
              <a:gd name="connsiteY7259" fmla="*/ 2147061 h 6858000"/>
              <a:gd name="connsiteX7260" fmla="*/ 3240871 w 12203753"/>
              <a:gd name="connsiteY7260" fmla="*/ 2209589 h 6858000"/>
              <a:gd name="connsiteX7261" fmla="*/ 3218243 w 12203753"/>
              <a:gd name="connsiteY7261" fmla="*/ 2248775 h 6858000"/>
              <a:gd name="connsiteX7262" fmla="*/ 3116268 w 12203753"/>
              <a:gd name="connsiteY7262" fmla="*/ 2197165 h 6858000"/>
              <a:gd name="connsiteX7263" fmla="*/ 3020525 w 12203753"/>
              <a:gd name="connsiteY7263" fmla="*/ 2134631 h 6858000"/>
              <a:gd name="connsiteX7264" fmla="*/ 1460821 w 12203753"/>
              <a:gd name="connsiteY7264" fmla="*/ 2095452 h 6858000"/>
              <a:gd name="connsiteX7265" fmla="*/ 1460890 w 12203753"/>
              <a:gd name="connsiteY7265" fmla="*/ 2095452 h 6858000"/>
              <a:gd name="connsiteX7266" fmla="*/ 1460873 w 12203753"/>
              <a:gd name="connsiteY7266" fmla="*/ 2095474 h 6858000"/>
              <a:gd name="connsiteX7267" fmla="*/ 2031482 w 12203753"/>
              <a:gd name="connsiteY7267" fmla="*/ 2095446 h 6858000"/>
              <a:gd name="connsiteX7268" fmla="*/ 2054113 w 12203753"/>
              <a:gd name="connsiteY7268" fmla="*/ 2134647 h 6858000"/>
              <a:gd name="connsiteX7269" fmla="*/ 1958376 w 12203753"/>
              <a:gd name="connsiteY7269" fmla="*/ 2197183 h 6858000"/>
              <a:gd name="connsiteX7270" fmla="*/ 1856328 w 12203753"/>
              <a:gd name="connsiteY7270" fmla="*/ 2248797 h 6858000"/>
              <a:gd name="connsiteX7271" fmla="*/ 1833699 w 12203753"/>
              <a:gd name="connsiteY7271" fmla="*/ 2209608 h 6858000"/>
              <a:gd name="connsiteX7272" fmla="*/ 1833765 w 12203753"/>
              <a:gd name="connsiteY7272" fmla="*/ 2209608 h 6858000"/>
              <a:gd name="connsiteX7273" fmla="*/ 1929500 w 12203753"/>
              <a:gd name="connsiteY7273" fmla="*/ 2147078 h 6858000"/>
              <a:gd name="connsiteX7274" fmla="*/ 2031482 w 12203753"/>
              <a:gd name="connsiteY7274" fmla="*/ 2095446 h 6858000"/>
              <a:gd name="connsiteX7275" fmla="*/ 3834266 w 12203753"/>
              <a:gd name="connsiteY7275" fmla="*/ 2095442 h 6858000"/>
              <a:gd name="connsiteX7276" fmla="*/ 3842651 w 12203753"/>
              <a:gd name="connsiteY7276" fmla="*/ 2099146 h 6858000"/>
              <a:gd name="connsiteX7277" fmla="*/ 3936263 w 12203753"/>
              <a:gd name="connsiteY7277" fmla="*/ 2147050 h 6858000"/>
              <a:gd name="connsiteX7278" fmla="*/ 4031992 w 12203753"/>
              <a:gd name="connsiteY7278" fmla="*/ 2209578 h 6858000"/>
              <a:gd name="connsiteX7279" fmla="*/ 4009366 w 12203753"/>
              <a:gd name="connsiteY7279" fmla="*/ 2248763 h 6858000"/>
              <a:gd name="connsiteX7280" fmla="*/ 3907391 w 12203753"/>
              <a:gd name="connsiteY7280" fmla="*/ 2197153 h 6858000"/>
              <a:gd name="connsiteX7281" fmla="*/ 3811651 w 12203753"/>
              <a:gd name="connsiteY7281" fmla="*/ 2134620 h 6858000"/>
              <a:gd name="connsiteX7282" fmla="*/ 2251951 w 12203753"/>
              <a:gd name="connsiteY7282" fmla="*/ 2095441 h 6858000"/>
              <a:gd name="connsiteX7283" fmla="*/ 2252012 w 12203753"/>
              <a:gd name="connsiteY7283" fmla="*/ 2095441 h 6858000"/>
              <a:gd name="connsiteX7284" fmla="*/ 2252000 w 12203753"/>
              <a:gd name="connsiteY7284" fmla="*/ 2095463 h 6858000"/>
              <a:gd name="connsiteX7285" fmla="*/ 2822615 w 12203753"/>
              <a:gd name="connsiteY7285" fmla="*/ 2095435 h 6858000"/>
              <a:gd name="connsiteX7286" fmla="*/ 2845242 w 12203753"/>
              <a:gd name="connsiteY7286" fmla="*/ 2134637 h 6858000"/>
              <a:gd name="connsiteX7287" fmla="*/ 2749503 w 12203753"/>
              <a:gd name="connsiteY7287" fmla="*/ 2197171 h 6858000"/>
              <a:gd name="connsiteX7288" fmla="*/ 2647458 w 12203753"/>
              <a:gd name="connsiteY7288" fmla="*/ 2248785 h 6858000"/>
              <a:gd name="connsiteX7289" fmla="*/ 2624830 w 12203753"/>
              <a:gd name="connsiteY7289" fmla="*/ 2209596 h 6858000"/>
              <a:gd name="connsiteX7290" fmla="*/ 2624892 w 12203753"/>
              <a:gd name="connsiteY7290" fmla="*/ 2209596 h 6858000"/>
              <a:gd name="connsiteX7291" fmla="*/ 2720633 w 12203753"/>
              <a:gd name="connsiteY7291" fmla="*/ 2147066 h 6858000"/>
              <a:gd name="connsiteX7292" fmla="*/ 2822615 w 12203753"/>
              <a:gd name="connsiteY7292" fmla="*/ 2095435 h 6858000"/>
              <a:gd name="connsiteX7293" fmla="*/ 4625259 w 12203753"/>
              <a:gd name="connsiteY7293" fmla="*/ 2095431 h 6858000"/>
              <a:gd name="connsiteX7294" fmla="*/ 4633642 w 12203753"/>
              <a:gd name="connsiteY7294" fmla="*/ 2099136 h 6858000"/>
              <a:gd name="connsiteX7295" fmla="*/ 4727254 w 12203753"/>
              <a:gd name="connsiteY7295" fmla="*/ 2147039 h 6858000"/>
              <a:gd name="connsiteX7296" fmla="*/ 4822988 w 12203753"/>
              <a:gd name="connsiteY7296" fmla="*/ 2209569 h 6858000"/>
              <a:gd name="connsiteX7297" fmla="*/ 4800366 w 12203753"/>
              <a:gd name="connsiteY7297" fmla="*/ 2248756 h 6858000"/>
              <a:gd name="connsiteX7298" fmla="*/ 4698380 w 12203753"/>
              <a:gd name="connsiteY7298" fmla="*/ 2197142 h 6858000"/>
              <a:gd name="connsiteX7299" fmla="*/ 4602649 w 12203753"/>
              <a:gd name="connsiteY7299" fmla="*/ 2134609 h 6858000"/>
              <a:gd name="connsiteX7300" fmla="*/ 3043094 w 12203753"/>
              <a:gd name="connsiteY7300" fmla="*/ 2095430 h 6858000"/>
              <a:gd name="connsiteX7301" fmla="*/ 3043156 w 12203753"/>
              <a:gd name="connsiteY7301" fmla="*/ 2095430 h 6858000"/>
              <a:gd name="connsiteX7302" fmla="*/ 3043144 w 12203753"/>
              <a:gd name="connsiteY7302" fmla="*/ 2095452 h 6858000"/>
              <a:gd name="connsiteX7303" fmla="*/ 3613742 w 12203753"/>
              <a:gd name="connsiteY7303" fmla="*/ 2095425 h 6858000"/>
              <a:gd name="connsiteX7304" fmla="*/ 3636372 w 12203753"/>
              <a:gd name="connsiteY7304" fmla="*/ 2134626 h 6858000"/>
              <a:gd name="connsiteX7305" fmla="*/ 3540639 w 12203753"/>
              <a:gd name="connsiteY7305" fmla="*/ 2197160 h 6858000"/>
              <a:gd name="connsiteX7306" fmla="*/ 3438588 w 12203753"/>
              <a:gd name="connsiteY7306" fmla="*/ 2248775 h 6858000"/>
              <a:gd name="connsiteX7307" fmla="*/ 3415959 w 12203753"/>
              <a:gd name="connsiteY7307" fmla="*/ 2209585 h 6858000"/>
              <a:gd name="connsiteX7308" fmla="*/ 3416027 w 12203753"/>
              <a:gd name="connsiteY7308" fmla="*/ 2209585 h 6858000"/>
              <a:gd name="connsiteX7309" fmla="*/ 3511767 w 12203753"/>
              <a:gd name="connsiteY7309" fmla="*/ 2147056 h 6858000"/>
              <a:gd name="connsiteX7310" fmla="*/ 3613742 w 12203753"/>
              <a:gd name="connsiteY7310" fmla="*/ 2095425 h 6858000"/>
              <a:gd name="connsiteX7311" fmla="*/ 5416402 w 12203753"/>
              <a:gd name="connsiteY7311" fmla="*/ 2095420 h 6858000"/>
              <a:gd name="connsiteX7312" fmla="*/ 5424781 w 12203753"/>
              <a:gd name="connsiteY7312" fmla="*/ 2099125 h 6858000"/>
              <a:gd name="connsiteX7313" fmla="*/ 5518395 w 12203753"/>
              <a:gd name="connsiteY7313" fmla="*/ 2147028 h 6858000"/>
              <a:gd name="connsiteX7314" fmla="*/ 5614131 w 12203753"/>
              <a:gd name="connsiteY7314" fmla="*/ 2209557 h 6858000"/>
              <a:gd name="connsiteX7315" fmla="*/ 5591504 w 12203753"/>
              <a:gd name="connsiteY7315" fmla="*/ 2248743 h 6858000"/>
              <a:gd name="connsiteX7316" fmla="*/ 5489521 w 12203753"/>
              <a:gd name="connsiteY7316" fmla="*/ 2197131 h 6858000"/>
              <a:gd name="connsiteX7317" fmla="*/ 5393787 w 12203753"/>
              <a:gd name="connsiteY7317" fmla="*/ 2134599 h 6858000"/>
              <a:gd name="connsiteX7318" fmla="*/ 3834218 w 12203753"/>
              <a:gd name="connsiteY7318" fmla="*/ 2095419 h 6858000"/>
              <a:gd name="connsiteX7319" fmla="*/ 3834279 w 12203753"/>
              <a:gd name="connsiteY7319" fmla="*/ 2095419 h 6858000"/>
              <a:gd name="connsiteX7320" fmla="*/ 3834266 w 12203753"/>
              <a:gd name="connsiteY7320" fmla="*/ 2095442 h 6858000"/>
              <a:gd name="connsiteX7321" fmla="*/ 4404860 w 12203753"/>
              <a:gd name="connsiteY7321" fmla="*/ 2095414 h 6858000"/>
              <a:gd name="connsiteX7322" fmla="*/ 4427491 w 12203753"/>
              <a:gd name="connsiteY7322" fmla="*/ 2134615 h 6858000"/>
              <a:gd name="connsiteX7323" fmla="*/ 4331748 w 12203753"/>
              <a:gd name="connsiteY7323" fmla="*/ 2197148 h 6858000"/>
              <a:gd name="connsiteX7324" fmla="*/ 4229702 w 12203753"/>
              <a:gd name="connsiteY7324" fmla="*/ 2248763 h 6858000"/>
              <a:gd name="connsiteX7325" fmla="*/ 4207074 w 12203753"/>
              <a:gd name="connsiteY7325" fmla="*/ 2209573 h 6858000"/>
              <a:gd name="connsiteX7326" fmla="*/ 4302809 w 12203753"/>
              <a:gd name="connsiteY7326" fmla="*/ 2147044 h 6858000"/>
              <a:gd name="connsiteX7327" fmla="*/ 4404860 w 12203753"/>
              <a:gd name="connsiteY7327" fmla="*/ 2095414 h 6858000"/>
              <a:gd name="connsiteX7328" fmla="*/ 4625211 w 12203753"/>
              <a:gd name="connsiteY7328" fmla="*/ 2095408 h 6858000"/>
              <a:gd name="connsiteX7329" fmla="*/ 4625271 w 12203753"/>
              <a:gd name="connsiteY7329" fmla="*/ 2095408 h 6858000"/>
              <a:gd name="connsiteX7330" fmla="*/ 4625259 w 12203753"/>
              <a:gd name="connsiteY7330" fmla="*/ 2095431 h 6858000"/>
              <a:gd name="connsiteX7331" fmla="*/ 5196000 w 12203753"/>
              <a:gd name="connsiteY7331" fmla="*/ 2095403 h 6858000"/>
              <a:gd name="connsiteX7332" fmla="*/ 5218629 w 12203753"/>
              <a:gd name="connsiteY7332" fmla="*/ 2134605 h 6858000"/>
              <a:gd name="connsiteX7333" fmla="*/ 5122891 w 12203753"/>
              <a:gd name="connsiteY7333" fmla="*/ 2197137 h 6858000"/>
              <a:gd name="connsiteX7334" fmla="*/ 5020848 w 12203753"/>
              <a:gd name="connsiteY7334" fmla="*/ 2248754 h 6858000"/>
              <a:gd name="connsiteX7335" fmla="*/ 4998215 w 12203753"/>
              <a:gd name="connsiteY7335" fmla="*/ 2209564 h 6858000"/>
              <a:gd name="connsiteX7336" fmla="*/ 5093953 w 12203753"/>
              <a:gd name="connsiteY7336" fmla="*/ 2147034 h 6858000"/>
              <a:gd name="connsiteX7337" fmla="*/ 5196000 w 12203753"/>
              <a:gd name="connsiteY7337" fmla="*/ 2095403 h 6858000"/>
              <a:gd name="connsiteX7338" fmla="*/ 5416352 w 12203753"/>
              <a:gd name="connsiteY7338" fmla="*/ 2095397 h 6858000"/>
              <a:gd name="connsiteX7339" fmla="*/ 5416414 w 12203753"/>
              <a:gd name="connsiteY7339" fmla="*/ 2095397 h 6858000"/>
              <a:gd name="connsiteX7340" fmla="*/ 5416402 w 12203753"/>
              <a:gd name="connsiteY7340" fmla="*/ 2095420 h 6858000"/>
              <a:gd name="connsiteX7341" fmla="*/ 5987067 w 12203753"/>
              <a:gd name="connsiteY7341" fmla="*/ 2095392 h 6858000"/>
              <a:gd name="connsiteX7342" fmla="*/ 6009695 w 12203753"/>
              <a:gd name="connsiteY7342" fmla="*/ 2134593 h 6858000"/>
              <a:gd name="connsiteX7343" fmla="*/ 5913960 w 12203753"/>
              <a:gd name="connsiteY7343" fmla="*/ 2197125 h 6858000"/>
              <a:gd name="connsiteX7344" fmla="*/ 5811914 w 12203753"/>
              <a:gd name="connsiteY7344" fmla="*/ 2248743 h 6858000"/>
              <a:gd name="connsiteX7345" fmla="*/ 5789285 w 12203753"/>
              <a:gd name="connsiteY7345" fmla="*/ 2209553 h 6858000"/>
              <a:gd name="connsiteX7346" fmla="*/ 5885024 w 12203753"/>
              <a:gd name="connsiteY7346" fmla="*/ 2147022 h 6858000"/>
              <a:gd name="connsiteX7347" fmla="*/ 5987067 w 12203753"/>
              <a:gd name="connsiteY7347" fmla="*/ 2095392 h 6858000"/>
              <a:gd name="connsiteX7348" fmla="*/ 6207480 w 12203753"/>
              <a:gd name="connsiteY7348" fmla="*/ 2095386 h 6858000"/>
              <a:gd name="connsiteX7349" fmla="*/ 6309528 w 12203753"/>
              <a:gd name="connsiteY7349" fmla="*/ 2147017 h 6858000"/>
              <a:gd name="connsiteX7350" fmla="*/ 6405201 w 12203753"/>
              <a:gd name="connsiteY7350" fmla="*/ 2209546 h 6858000"/>
              <a:gd name="connsiteX7351" fmla="*/ 6382638 w 12203753"/>
              <a:gd name="connsiteY7351" fmla="*/ 2248738 h 6858000"/>
              <a:gd name="connsiteX7352" fmla="*/ 6280590 w 12203753"/>
              <a:gd name="connsiteY7352" fmla="*/ 2197119 h 6858000"/>
              <a:gd name="connsiteX7353" fmla="*/ 6184852 w 12203753"/>
              <a:gd name="connsiteY7353" fmla="*/ 2134587 h 6858000"/>
              <a:gd name="connsiteX7354" fmla="*/ 6778210 w 12203753"/>
              <a:gd name="connsiteY7354" fmla="*/ 2095381 h 6858000"/>
              <a:gd name="connsiteX7355" fmla="*/ 6800772 w 12203753"/>
              <a:gd name="connsiteY7355" fmla="*/ 2134582 h 6858000"/>
              <a:gd name="connsiteX7356" fmla="*/ 6705035 w 12203753"/>
              <a:gd name="connsiteY7356" fmla="*/ 2197114 h 6858000"/>
              <a:gd name="connsiteX7357" fmla="*/ 6603052 w 12203753"/>
              <a:gd name="connsiteY7357" fmla="*/ 2248735 h 6858000"/>
              <a:gd name="connsiteX7358" fmla="*/ 6580424 w 12203753"/>
              <a:gd name="connsiteY7358" fmla="*/ 2209542 h 6858000"/>
              <a:gd name="connsiteX7359" fmla="*/ 6676161 w 12203753"/>
              <a:gd name="connsiteY7359" fmla="*/ 2147011 h 6858000"/>
              <a:gd name="connsiteX7360" fmla="*/ 6778210 w 12203753"/>
              <a:gd name="connsiteY7360" fmla="*/ 2095381 h 6858000"/>
              <a:gd name="connsiteX7361" fmla="*/ 6998558 w 12203753"/>
              <a:gd name="connsiteY7361" fmla="*/ 2095375 h 6858000"/>
              <a:gd name="connsiteX7362" fmla="*/ 7100606 w 12203753"/>
              <a:gd name="connsiteY7362" fmla="*/ 2147006 h 6858000"/>
              <a:gd name="connsiteX7363" fmla="*/ 7196344 w 12203753"/>
              <a:gd name="connsiteY7363" fmla="*/ 2209534 h 6858000"/>
              <a:gd name="connsiteX7364" fmla="*/ 7173716 w 12203753"/>
              <a:gd name="connsiteY7364" fmla="*/ 2248727 h 6858000"/>
              <a:gd name="connsiteX7365" fmla="*/ 7071731 w 12203753"/>
              <a:gd name="connsiteY7365" fmla="*/ 2197108 h 6858000"/>
              <a:gd name="connsiteX7366" fmla="*/ 6975995 w 12203753"/>
              <a:gd name="connsiteY7366" fmla="*/ 2134576 h 6858000"/>
              <a:gd name="connsiteX7367" fmla="*/ 7569286 w 12203753"/>
              <a:gd name="connsiteY7367" fmla="*/ 2095370 h 6858000"/>
              <a:gd name="connsiteX7368" fmla="*/ 7591913 w 12203753"/>
              <a:gd name="connsiteY7368" fmla="*/ 2134571 h 6858000"/>
              <a:gd name="connsiteX7369" fmla="*/ 7496176 w 12203753"/>
              <a:gd name="connsiteY7369" fmla="*/ 2197102 h 6858000"/>
              <a:gd name="connsiteX7370" fmla="*/ 7394128 w 12203753"/>
              <a:gd name="connsiteY7370" fmla="*/ 2248724 h 6858000"/>
              <a:gd name="connsiteX7371" fmla="*/ 7371564 w 12203753"/>
              <a:gd name="connsiteY7371" fmla="*/ 2209530 h 6858000"/>
              <a:gd name="connsiteX7372" fmla="*/ 7467302 w 12203753"/>
              <a:gd name="connsiteY7372" fmla="*/ 2147000 h 6858000"/>
              <a:gd name="connsiteX7373" fmla="*/ 7569286 w 12203753"/>
              <a:gd name="connsiteY7373" fmla="*/ 2095370 h 6858000"/>
              <a:gd name="connsiteX7374" fmla="*/ 7789699 w 12203753"/>
              <a:gd name="connsiteY7374" fmla="*/ 2095364 h 6858000"/>
              <a:gd name="connsiteX7375" fmla="*/ 7891747 w 12203753"/>
              <a:gd name="connsiteY7375" fmla="*/ 2146995 h 6858000"/>
              <a:gd name="connsiteX7376" fmla="*/ 7987485 w 12203753"/>
              <a:gd name="connsiteY7376" fmla="*/ 2209523 h 6858000"/>
              <a:gd name="connsiteX7377" fmla="*/ 7964857 w 12203753"/>
              <a:gd name="connsiteY7377" fmla="*/ 2248719 h 6858000"/>
              <a:gd name="connsiteX7378" fmla="*/ 7862873 w 12203753"/>
              <a:gd name="connsiteY7378" fmla="*/ 2197096 h 6858000"/>
              <a:gd name="connsiteX7379" fmla="*/ 7767072 w 12203753"/>
              <a:gd name="connsiteY7379" fmla="*/ 2134566 h 6858000"/>
              <a:gd name="connsiteX7380" fmla="*/ 8360428 w 12203753"/>
              <a:gd name="connsiteY7380" fmla="*/ 2095359 h 6858000"/>
              <a:gd name="connsiteX7381" fmla="*/ 8383056 w 12203753"/>
              <a:gd name="connsiteY7381" fmla="*/ 2134560 h 6858000"/>
              <a:gd name="connsiteX7382" fmla="*/ 8287318 w 12203753"/>
              <a:gd name="connsiteY7382" fmla="*/ 2197091 h 6858000"/>
              <a:gd name="connsiteX7383" fmla="*/ 8185270 w 12203753"/>
              <a:gd name="connsiteY7383" fmla="*/ 2248713 h 6858000"/>
              <a:gd name="connsiteX7384" fmla="*/ 8162642 w 12203753"/>
              <a:gd name="connsiteY7384" fmla="*/ 2209519 h 6858000"/>
              <a:gd name="connsiteX7385" fmla="*/ 8258380 w 12203753"/>
              <a:gd name="connsiteY7385" fmla="*/ 2146989 h 6858000"/>
              <a:gd name="connsiteX7386" fmla="*/ 8360428 w 12203753"/>
              <a:gd name="connsiteY7386" fmla="*/ 2095359 h 6858000"/>
              <a:gd name="connsiteX7387" fmla="*/ 8580840 w 12203753"/>
              <a:gd name="connsiteY7387" fmla="*/ 2095354 h 6858000"/>
              <a:gd name="connsiteX7388" fmla="*/ 8682888 w 12203753"/>
              <a:gd name="connsiteY7388" fmla="*/ 2146984 h 6858000"/>
              <a:gd name="connsiteX7389" fmla="*/ 8778626 w 12203753"/>
              <a:gd name="connsiteY7389" fmla="*/ 2209512 h 6858000"/>
              <a:gd name="connsiteX7390" fmla="*/ 8755998 w 12203753"/>
              <a:gd name="connsiteY7390" fmla="*/ 2248708 h 6858000"/>
              <a:gd name="connsiteX7391" fmla="*/ 8654014 w 12203753"/>
              <a:gd name="connsiteY7391" fmla="*/ 2197085 h 6858000"/>
              <a:gd name="connsiteX7392" fmla="*/ 8558213 w 12203753"/>
              <a:gd name="connsiteY7392" fmla="*/ 2134555 h 6858000"/>
              <a:gd name="connsiteX7393" fmla="*/ 9151570 w 12203753"/>
              <a:gd name="connsiteY7393" fmla="*/ 2095348 h 6858000"/>
              <a:gd name="connsiteX7394" fmla="*/ 9174198 w 12203753"/>
              <a:gd name="connsiteY7394" fmla="*/ 2134549 h 6858000"/>
              <a:gd name="connsiteX7395" fmla="*/ 9078460 w 12203753"/>
              <a:gd name="connsiteY7395" fmla="*/ 2197079 h 6858000"/>
              <a:gd name="connsiteX7396" fmla="*/ 8976412 w 12203753"/>
              <a:gd name="connsiteY7396" fmla="*/ 2248704 h 6858000"/>
              <a:gd name="connsiteX7397" fmla="*/ 8953784 w 12203753"/>
              <a:gd name="connsiteY7397" fmla="*/ 2209507 h 6858000"/>
              <a:gd name="connsiteX7398" fmla="*/ 9049522 w 12203753"/>
              <a:gd name="connsiteY7398" fmla="*/ 2146978 h 6858000"/>
              <a:gd name="connsiteX7399" fmla="*/ 9151570 w 12203753"/>
              <a:gd name="connsiteY7399" fmla="*/ 2095348 h 6858000"/>
              <a:gd name="connsiteX7400" fmla="*/ 9371982 w 12203753"/>
              <a:gd name="connsiteY7400" fmla="*/ 2095343 h 6858000"/>
              <a:gd name="connsiteX7401" fmla="*/ 9474030 w 12203753"/>
              <a:gd name="connsiteY7401" fmla="*/ 2146972 h 6858000"/>
              <a:gd name="connsiteX7402" fmla="*/ 9569704 w 12203753"/>
              <a:gd name="connsiteY7402" fmla="*/ 2209500 h 6858000"/>
              <a:gd name="connsiteX7403" fmla="*/ 9547140 w 12203753"/>
              <a:gd name="connsiteY7403" fmla="*/ 2248701 h 6858000"/>
              <a:gd name="connsiteX7404" fmla="*/ 9445093 w 12203753"/>
              <a:gd name="connsiteY7404" fmla="*/ 2197073 h 6858000"/>
              <a:gd name="connsiteX7405" fmla="*/ 9349355 w 12203753"/>
              <a:gd name="connsiteY7405" fmla="*/ 2134543 h 6858000"/>
              <a:gd name="connsiteX7406" fmla="*/ 9942711 w 12203753"/>
              <a:gd name="connsiteY7406" fmla="*/ 2095337 h 6858000"/>
              <a:gd name="connsiteX7407" fmla="*/ 9965275 w 12203753"/>
              <a:gd name="connsiteY7407" fmla="*/ 2134537 h 6858000"/>
              <a:gd name="connsiteX7408" fmla="*/ 9869601 w 12203753"/>
              <a:gd name="connsiteY7408" fmla="*/ 2197068 h 6858000"/>
              <a:gd name="connsiteX7409" fmla="*/ 9767553 w 12203753"/>
              <a:gd name="connsiteY7409" fmla="*/ 2248692 h 6858000"/>
              <a:gd name="connsiteX7410" fmla="*/ 9744925 w 12203753"/>
              <a:gd name="connsiteY7410" fmla="*/ 2209496 h 6858000"/>
              <a:gd name="connsiteX7411" fmla="*/ 9840663 w 12203753"/>
              <a:gd name="connsiteY7411" fmla="*/ 2146967 h 6858000"/>
              <a:gd name="connsiteX7412" fmla="*/ 9942711 w 12203753"/>
              <a:gd name="connsiteY7412" fmla="*/ 2095337 h 6858000"/>
              <a:gd name="connsiteX7413" fmla="*/ 10163059 w 12203753"/>
              <a:gd name="connsiteY7413" fmla="*/ 2095332 h 6858000"/>
              <a:gd name="connsiteX7414" fmla="*/ 10265107 w 12203753"/>
              <a:gd name="connsiteY7414" fmla="*/ 2146961 h 6858000"/>
              <a:gd name="connsiteX7415" fmla="*/ 10360845 w 12203753"/>
              <a:gd name="connsiteY7415" fmla="*/ 2209489 h 6858000"/>
              <a:gd name="connsiteX7416" fmla="*/ 10338218 w 12203753"/>
              <a:gd name="connsiteY7416" fmla="*/ 2248690 h 6858000"/>
              <a:gd name="connsiteX7417" fmla="*/ 10236234 w 12203753"/>
              <a:gd name="connsiteY7417" fmla="*/ 2197062 h 6858000"/>
              <a:gd name="connsiteX7418" fmla="*/ 10140496 w 12203753"/>
              <a:gd name="connsiteY7418" fmla="*/ 2134532 h 6858000"/>
              <a:gd name="connsiteX7419" fmla="*/ 10733788 w 12203753"/>
              <a:gd name="connsiteY7419" fmla="*/ 2095326 h 6858000"/>
              <a:gd name="connsiteX7420" fmla="*/ 10756416 w 12203753"/>
              <a:gd name="connsiteY7420" fmla="*/ 2134526 h 6858000"/>
              <a:gd name="connsiteX7421" fmla="*/ 10660678 w 12203753"/>
              <a:gd name="connsiteY7421" fmla="*/ 2197056 h 6858000"/>
              <a:gd name="connsiteX7422" fmla="*/ 10558630 w 12203753"/>
              <a:gd name="connsiteY7422" fmla="*/ 2248683 h 6858000"/>
              <a:gd name="connsiteX7423" fmla="*/ 10536066 w 12203753"/>
              <a:gd name="connsiteY7423" fmla="*/ 2209484 h 6858000"/>
              <a:gd name="connsiteX7424" fmla="*/ 10631804 w 12203753"/>
              <a:gd name="connsiteY7424" fmla="*/ 2146956 h 6858000"/>
              <a:gd name="connsiteX7425" fmla="*/ 10733788 w 12203753"/>
              <a:gd name="connsiteY7425" fmla="*/ 2095326 h 6858000"/>
              <a:gd name="connsiteX7426" fmla="*/ 10954201 w 12203753"/>
              <a:gd name="connsiteY7426" fmla="*/ 2095321 h 6858000"/>
              <a:gd name="connsiteX7427" fmla="*/ 11056249 w 12203753"/>
              <a:gd name="connsiteY7427" fmla="*/ 2146950 h 6858000"/>
              <a:gd name="connsiteX7428" fmla="*/ 11151987 w 12203753"/>
              <a:gd name="connsiteY7428" fmla="*/ 2209477 h 6858000"/>
              <a:gd name="connsiteX7429" fmla="*/ 11129360 w 12203753"/>
              <a:gd name="connsiteY7429" fmla="*/ 2248679 h 6858000"/>
              <a:gd name="connsiteX7430" fmla="*/ 11027376 w 12203753"/>
              <a:gd name="connsiteY7430" fmla="*/ 2197050 h 6858000"/>
              <a:gd name="connsiteX7431" fmla="*/ 10931638 w 12203753"/>
              <a:gd name="connsiteY7431" fmla="*/ 2134521 h 6858000"/>
              <a:gd name="connsiteX7432" fmla="*/ 11524930 w 12203753"/>
              <a:gd name="connsiteY7432" fmla="*/ 2095315 h 6858000"/>
              <a:gd name="connsiteX7433" fmla="*/ 11547558 w 12203753"/>
              <a:gd name="connsiteY7433" fmla="*/ 2134516 h 6858000"/>
              <a:gd name="connsiteX7434" fmla="*/ 11451820 w 12203753"/>
              <a:gd name="connsiteY7434" fmla="*/ 2197045 h 6858000"/>
              <a:gd name="connsiteX7435" fmla="*/ 11349772 w 12203753"/>
              <a:gd name="connsiteY7435" fmla="*/ 2248672 h 6858000"/>
              <a:gd name="connsiteX7436" fmla="*/ 11327208 w 12203753"/>
              <a:gd name="connsiteY7436" fmla="*/ 2209473 h 6858000"/>
              <a:gd name="connsiteX7437" fmla="*/ 11422946 w 12203753"/>
              <a:gd name="connsiteY7437" fmla="*/ 2146945 h 6858000"/>
              <a:gd name="connsiteX7438" fmla="*/ 11524930 w 12203753"/>
              <a:gd name="connsiteY7438" fmla="*/ 2095315 h 6858000"/>
              <a:gd name="connsiteX7439" fmla="*/ 11745343 w 12203753"/>
              <a:gd name="connsiteY7439" fmla="*/ 2095310 h 6858000"/>
              <a:gd name="connsiteX7440" fmla="*/ 11847390 w 12203753"/>
              <a:gd name="connsiteY7440" fmla="*/ 2146939 h 6858000"/>
              <a:gd name="connsiteX7441" fmla="*/ 11943128 w 12203753"/>
              <a:gd name="connsiteY7441" fmla="*/ 2209468 h 6858000"/>
              <a:gd name="connsiteX7442" fmla="*/ 11920501 w 12203753"/>
              <a:gd name="connsiteY7442" fmla="*/ 2248669 h 6858000"/>
              <a:gd name="connsiteX7443" fmla="*/ 11818516 w 12203753"/>
              <a:gd name="connsiteY7443" fmla="*/ 2197039 h 6858000"/>
              <a:gd name="connsiteX7444" fmla="*/ 11722715 w 12203753"/>
              <a:gd name="connsiteY7444" fmla="*/ 2134510 h 6858000"/>
              <a:gd name="connsiteX7445" fmla="*/ 141282 w 12203753"/>
              <a:gd name="connsiteY7445" fmla="*/ 1943759 h 6858000"/>
              <a:gd name="connsiteX7446" fmla="*/ 186536 w 12203753"/>
              <a:gd name="connsiteY7446" fmla="*/ 1943759 h 6858000"/>
              <a:gd name="connsiteX7447" fmla="*/ 192846 w 12203753"/>
              <a:gd name="connsiteY7447" fmla="*/ 2057989 h 6858000"/>
              <a:gd name="connsiteX7448" fmla="*/ 186536 w 12203753"/>
              <a:gd name="connsiteY7448" fmla="*/ 2172149 h 6858000"/>
              <a:gd name="connsiteX7449" fmla="*/ 141282 w 12203753"/>
              <a:gd name="connsiteY7449" fmla="*/ 2172149 h 6858000"/>
              <a:gd name="connsiteX7450" fmla="*/ 135035 w 12203753"/>
              <a:gd name="connsiteY7450" fmla="*/ 2057989 h 6858000"/>
              <a:gd name="connsiteX7451" fmla="*/ 141282 w 12203753"/>
              <a:gd name="connsiteY7451" fmla="*/ 1943759 h 6858000"/>
              <a:gd name="connsiteX7452" fmla="*/ 932414 w 12203753"/>
              <a:gd name="connsiteY7452" fmla="*/ 1943749 h 6858000"/>
              <a:gd name="connsiteX7453" fmla="*/ 977669 w 12203753"/>
              <a:gd name="connsiteY7453" fmla="*/ 1943749 h 6858000"/>
              <a:gd name="connsiteX7454" fmla="*/ 983979 w 12203753"/>
              <a:gd name="connsiteY7454" fmla="*/ 2057980 h 6858000"/>
              <a:gd name="connsiteX7455" fmla="*/ 977669 w 12203753"/>
              <a:gd name="connsiteY7455" fmla="*/ 2172143 h 6858000"/>
              <a:gd name="connsiteX7456" fmla="*/ 932414 w 12203753"/>
              <a:gd name="connsiteY7456" fmla="*/ 2172143 h 6858000"/>
              <a:gd name="connsiteX7457" fmla="*/ 926104 w 12203753"/>
              <a:gd name="connsiteY7457" fmla="*/ 2057980 h 6858000"/>
              <a:gd name="connsiteX7458" fmla="*/ 932414 w 12203753"/>
              <a:gd name="connsiteY7458" fmla="*/ 1943749 h 6858000"/>
              <a:gd name="connsiteX7459" fmla="*/ 1723556 w 12203753"/>
              <a:gd name="connsiteY7459" fmla="*/ 1943739 h 6858000"/>
              <a:gd name="connsiteX7460" fmla="*/ 1768814 w 12203753"/>
              <a:gd name="connsiteY7460" fmla="*/ 1943739 h 6858000"/>
              <a:gd name="connsiteX7461" fmla="*/ 1775125 w 12203753"/>
              <a:gd name="connsiteY7461" fmla="*/ 2057969 h 6858000"/>
              <a:gd name="connsiteX7462" fmla="*/ 1768814 w 12203753"/>
              <a:gd name="connsiteY7462" fmla="*/ 2172131 h 6858000"/>
              <a:gd name="connsiteX7463" fmla="*/ 1723556 w 12203753"/>
              <a:gd name="connsiteY7463" fmla="*/ 2172131 h 6858000"/>
              <a:gd name="connsiteX7464" fmla="*/ 1717247 w 12203753"/>
              <a:gd name="connsiteY7464" fmla="*/ 2057969 h 6858000"/>
              <a:gd name="connsiteX7465" fmla="*/ 1723556 w 12203753"/>
              <a:gd name="connsiteY7465" fmla="*/ 1943739 h 6858000"/>
              <a:gd name="connsiteX7466" fmla="*/ 2514689 w 12203753"/>
              <a:gd name="connsiteY7466" fmla="*/ 1943729 h 6858000"/>
              <a:gd name="connsiteX7467" fmla="*/ 2559944 w 12203753"/>
              <a:gd name="connsiteY7467" fmla="*/ 1943729 h 6858000"/>
              <a:gd name="connsiteX7468" fmla="*/ 2566255 w 12203753"/>
              <a:gd name="connsiteY7468" fmla="*/ 2057959 h 6858000"/>
              <a:gd name="connsiteX7469" fmla="*/ 2559944 w 12203753"/>
              <a:gd name="connsiteY7469" fmla="*/ 2172120 h 6858000"/>
              <a:gd name="connsiteX7470" fmla="*/ 2514689 w 12203753"/>
              <a:gd name="connsiteY7470" fmla="*/ 2172120 h 6858000"/>
              <a:gd name="connsiteX7471" fmla="*/ 2508444 w 12203753"/>
              <a:gd name="connsiteY7471" fmla="*/ 2057959 h 6858000"/>
              <a:gd name="connsiteX7472" fmla="*/ 2514689 w 12203753"/>
              <a:gd name="connsiteY7472" fmla="*/ 1943729 h 6858000"/>
              <a:gd name="connsiteX7473" fmla="*/ 3305820 w 12203753"/>
              <a:gd name="connsiteY7473" fmla="*/ 1943719 h 6858000"/>
              <a:gd name="connsiteX7474" fmla="*/ 3351078 w 12203753"/>
              <a:gd name="connsiteY7474" fmla="*/ 1943719 h 6858000"/>
              <a:gd name="connsiteX7475" fmla="*/ 3357385 w 12203753"/>
              <a:gd name="connsiteY7475" fmla="*/ 2057948 h 6858000"/>
              <a:gd name="connsiteX7476" fmla="*/ 3351078 w 12203753"/>
              <a:gd name="connsiteY7476" fmla="*/ 2172109 h 6858000"/>
              <a:gd name="connsiteX7477" fmla="*/ 3305820 w 12203753"/>
              <a:gd name="connsiteY7477" fmla="*/ 2172109 h 6858000"/>
              <a:gd name="connsiteX7478" fmla="*/ 3299575 w 12203753"/>
              <a:gd name="connsiteY7478" fmla="*/ 2057948 h 6858000"/>
              <a:gd name="connsiteX7479" fmla="*/ 3305820 w 12203753"/>
              <a:gd name="connsiteY7479" fmla="*/ 1943719 h 6858000"/>
              <a:gd name="connsiteX7480" fmla="*/ 4096880 w 12203753"/>
              <a:gd name="connsiteY7480" fmla="*/ 1943709 h 6858000"/>
              <a:gd name="connsiteX7481" fmla="*/ 4142136 w 12203753"/>
              <a:gd name="connsiteY7481" fmla="*/ 1943709 h 6858000"/>
              <a:gd name="connsiteX7482" fmla="*/ 4148446 w 12203753"/>
              <a:gd name="connsiteY7482" fmla="*/ 2057937 h 6858000"/>
              <a:gd name="connsiteX7483" fmla="*/ 4142136 w 12203753"/>
              <a:gd name="connsiteY7483" fmla="*/ 2172098 h 6858000"/>
              <a:gd name="connsiteX7484" fmla="*/ 4096880 w 12203753"/>
              <a:gd name="connsiteY7484" fmla="*/ 2172098 h 6858000"/>
              <a:gd name="connsiteX7485" fmla="*/ 4090633 w 12203753"/>
              <a:gd name="connsiteY7485" fmla="*/ 2057937 h 6858000"/>
              <a:gd name="connsiteX7486" fmla="*/ 4096880 w 12203753"/>
              <a:gd name="connsiteY7486" fmla="*/ 1943709 h 6858000"/>
              <a:gd name="connsiteX7487" fmla="*/ 4887944 w 12203753"/>
              <a:gd name="connsiteY7487" fmla="*/ 1943699 h 6858000"/>
              <a:gd name="connsiteX7488" fmla="*/ 4933198 w 12203753"/>
              <a:gd name="connsiteY7488" fmla="*/ 1943699 h 6858000"/>
              <a:gd name="connsiteX7489" fmla="*/ 4939507 w 12203753"/>
              <a:gd name="connsiteY7489" fmla="*/ 2057926 h 6858000"/>
              <a:gd name="connsiteX7490" fmla="*/ 4933198 w 12203753"/>
              <a:gd name="connsiteY7490" fmla="*/ 2172088 h 6858000"/>
              <a:gd name="connsiteX7491" fmla="*/ 4887944 w 12203753"/>
              <a:gd name="connsiteY7491" fmla="*/ 2172088 h 6858000"/>
              <a:gd name="connsiteX7492" fmla="*/ 4881696 w 12203753"/>
              <a:gd name="connsiteY7492" fmla="*/ 2057926 h 6858000"/>
              <a:gd name="connsiteX7493" fmla="*/ 4887944 w 12203753"/>
              <a:gd name="connsiteY7493" fmla="*/ 1943699 h 6858000"/>
              <a:gd name="connsiteX7494" fmla="*/ 5679084 w 12203753"/>
              <a:gd name="connsiteY7494" fmla="*/ 1943689 h 6858000"/>
              <a:gd name="connsiteX7495" fmla="*/ 5724338 w 12203753"/>
              <a:gd name="connsiteY7495" fmla="*/ 1943689 h 6858000"/>
              <a:gd name="connsiteX7496" fmla="*/ 5730645 w 12203753"/>
              <a:gd name="connsiteY7496" fmla="*/ 2057916 h 6858000"/>
              <a:gd name="connsiteX7497" fmla="*/ 5724338 w 12203753"/>
              <a:gd name="connsiteY7497" fmla="*/ 2172077 h 6858000"/>
              <a:gd name="connsiteX7498" fmla="*/ 5679084 w 12203753"/>
              <a:gd name="connsiteY7498" fmla="*/ 2172077 h 6858000"/>
              <a:gd name="connsiteX7499" fmla="*/ 5672769 w 12203753"/>
              <a:gd name="connsiteY7499" fmla="*/ 2057916 h 6858000"/>
              <a:gd name="connsiteX7500" fmla="*/ 5679084 w 12203753"/>
              <a:gd name="connsiteY7500" fmla="*/ 1943689 h 6858000"/>
              <a:gd name="connsiteX7501" fmla="*/ 6470217 w 12203753"/>
              <a:gd name="connsiteY7501" fmla="*/ 1943679 h 6858000"/>
              <a:gd name="connsiteX7502" fmla="*/ 6515408 w 12203753"/>
              <a:gd name="connsiteY7502" fmla="*/ 1943679 h 6858000"/>
              <a:gd name="connsiteX7503" fmla="*/ 6521719 w 12203753"/>
              <a:gd name="connsiteY7503" fmla="*/ 2057905 h 6858000"/>
              <a:gd name="connsiteX7504" fmla="*/ 6515408 w 12203753"/>
              <a:gd name="connsiteY7504" fmla="*/ 2172066 h 6858000"/>
              <a:gd name="connsiteX7505" fmla="*/ 6470217 w 12203753"/>
              <a:gd name="connsiteY7505" fmla="*/ 2172066 h 6858000"/>
              <a:gd name="connsiteX7506" fmla="*/ 6463906 w 12203753"/>
              <a:gd name="connsiteY7506" fmla="*/ 2057905 h 6858000"/>
              <a:gd name="connsiteX7507" fmla="*/ 6470217 w 12203753"/>
              <a:gd name="connsiteY7507" fmla="*/ 1943679 h 6858000"/>
              <a:gd name="connsiteX7508" fmla="*/ 7261293 w 12203753"/>
              <a:gd name="connsiteY7508" fmla="*/ 1943668 h 6858000"/>
              <a:gd name="connsiteX7509" fmla="*/ 7306549 w 12203753"/>
              <a:gd name="connsiteY7509" fmla="*/ 1943668 h 6858000"/>
              <a:gd name="connsiteX7510" fmla="*/ 7312860 w 12203753"/>
              <a:gd name="connsiteY7510" fmla="*/ 2057894 h 6858000"/>
              <a:gd name="connsiteX7511" fmla="*/ 7306549 w 12203753"/>
              <a:gd name="connsiteY7511" fmla="*/ 2172055 h 6858000"/>
              <a:gd name="connsiteX7512" fmla="*/ 7261293 w 12203753"/>
              <a:gd name="connsiteY7512" fmla="*/ 2172055 h 6858000"/>
              <a:gd name="connsiteX7513" fmla="*/ 7255047 w 12203753"/>
              <a:gd name="connsiteY7513" fmla="*/ 2057894 h 6858000"/>
              <a:gd name="connsiteX7514" fmla="*/ 7261293 w 12203753"/>
              <a:gd name="connsiteY7514" fmla="*/ 1943668 h 6858000"/>
              <a:gd name="connsiteX7515" fmla="*/ 8052435 w 12203753"/>
              <a:gd name="connsiteY7515" fmla="*/ 1943658 h 6858000"/>
              <a:gd name="connsiteX7516" fmla="*/ 8097691 w 12203753"/>
              <a:gd name="connsiteY7516" fmla="*/ 1943658 h 6858000"/>
              <a:gd name="connsiteX7517" fmla="*/ 8103938 w 12203753"/>
              <a:gd name="connsiteY7517" fmla="*/ 2057884 h 6858000"/>
              <a:gd name="connsiteX7518" fmla="*/ 8097691 w 12203753"/>
              <a:gd name="connsiteY7518" fmla="*/ 2172044 h 6858000"/>
              <a:gd name="connsiteX7519" fmla="*/ 8052435 w 12203753"/>
              <a:gd name="connsiteY7519" fmla="*/ 2172044 h 6858000"/>
              <a:gd name="connsiteX7520" fmla="*/ 8046189 w 12203753"/>
              <a:gd name="connsiteY7520" fmla="*/ 2057884 h 6858000"/>
              <a:gd name="connsiteX7521" fmla="*/ 8052435 w 12203753"/>
              <a:gd name="connsiteY7521" fmla="*/ 1943658 h 6858000"/>
              <a:gd name="connsiteX7522" fmla="*/ 8843577 w 12203753"/>
              <a:gd name="connsiteY7522" fmla="*/ 1943648 h 6858000"/>
              <a:gd name="connsiteX7523" fmla="*/ 8888832 w 12203753"/>
              <a:gd name="connsiteY7523" fmla="*/ 1943648 h 6858000"/>
              <a:gd name="connsiteX7524" fmla="*/ 8895079 w 12203753"/>
              <a:gd name="connsiteY7524" fmla="*/ 2057873 h 6858000"/>
              <a:gd name="connsiteX7525" fmla="*/ 8888832 w 12203753"/>
              <a:gd name="connsiteY7525" fmla="*/ 2172033 h 6858000"/>
              <a:gd name="connsiteX7526" fmla="*/ 8843577 w 12203753"/>
              <a:gd name="connsiteY7526" fmla="*/ 2172033 h 6858000"/>
              <a:gd name="connsiteX7527" fmla="*/ 8837330 w 12203753"/>
              <a:gd name="connsiteY7527" fmla="*/ 2057873 h 6858000"/>
              <a:gd name="connsiteX7528" fmla="*/ 8843577 w 12203753"/>
              <a:gd name="connsiteY7528" fmla="*/ 1943648 h 6858000"/>
              <a:gd name="connsiteX7529" fmla="*/ 9634719 w 12203753"/>
              <a:gd name="connsiteY7529" fmla="*/ 1943638 h 6858000"/>
              <a:gd name="connsiteX7530" fmla="*/ 9679910 w 12203753"/>
              <a:gd name="connsiteY7530" fmla="*/ 1943638 h 6858000"/>
              <a:gd name="connsiteX7531" fmla="*/ 9686221 w 12203753"/>
              <a:gd name="connsiteY7531" fmla="*/ 2057862 h 6858000"/>
              <a:gd name="connsiteX7532" fmla="*/ 9679910 w 12203753"/>
              <a:gd name="connsiteY7532" fmla="*/ 2172022 h 6858000"/>
              <a:gd name="connsiteX7533" fmla="*/ 9634719 w 12203753"/>
              <a:gd name="connsiteY7533" fmla="*/ 2172022 h 6858000"/>
              <a:gd name="connsiteX7534" fmla="*/ 9628408 w 12203753"/>
              <a:gd name="connsiteY7534" fmla="*/ 2057862 h 6858000"/>
              <a:gd name="connsiteX7535" fmla="*/ 9634719 w 12203753"/>
              <a:gd name="connsiteY7535" fmla="*/ 1943638 h 6858000"/>
              <a:gd name="connsiteX7536" fmla="*/ 10425796 w 12203753"/>
              <a:gd name="connsiteY7536" fmla="*/ 1943628 h 6858000"/>
              <a:gd name="connsiteX7537" fmla="*/ 10471052 w 12203753"/>
              <a:gd name="connsiteY7537" fmla="*/ 1943628 h 6858000"/>
              <a:gd name="connsiteX7538" fmla="*/ 10477362 w 12203753"/>
              <a:gd name="connsiteY7538" fmla="*/ 2057851 h 6858000"/>
              <a:gd name="connsiteX7539" fmla="*/ 10471052 w 12203753"/>
              <a:gd name="connsiteY7539" fmla="*/ 2172011 h 6858000"/>
              <a:gd name="connsiteX7540" fmla="*/ 10425796 w 12203753"/>
              <a:gd name="connsiteY7540" fmla="*/ 2172011 h 6858000"/>
              <a:gd name="connsiteX7541" fmla="*/ 10419550 w 12203753"/>
              <a:gd name="connsiteY7541" fmla="*/ 2057851 h 6858000"/>
              <a:gd name="connsiteX7542" fmla="*/ 10425796 w 12203753"/>
              <a:gd name="connsiteY7542" fmla="*/ 1943628 h 6858000"/>
              <a:gd name="connsiteX7543" fmla="*/ 11216938 w 12203753"/>
              <a:gd name="connsiteY7543" fmla="*/ 1943618 h 6858000"/>
              <a:gd name="connsiteX7544" fmla="*/ 11262194 w 12203753"/>
              <a:gd name="connsiteY7544" fmla="*/ 1943618 h 6858000"/>
              <a:gd name="connsiteX7545" fmla="*/ 11268504 w 12203753"/>
              <a:gd name="connsiteY7545" fmla="*/ 2057841 h 6858000"/>
              <a:gd name="connsiteX7546" fmla="*/ 11262194 w 12203753"/>
              <a:gd name="connsiteY7546" fmla="*/ 2172001 h 6858000"/>
              <a:gd name="connsiteX7547" fmla="*/ 11216938 w 12203753"/>
              <a:gd name="connsiteY7547" fmla="*/ 2172001 h 6858000"/>
              <a:gd name="connsiteX7548" fmla="*/ 11210692 w 12203753"/>
              <a:gd name="connsiteY7548" fmla="*/ 2057841 h 6858000"/>
              <a:gd name="connsiteX7549" fmla="*/ 11216938 w 12203753"/>
              <a:gd name="connsiteY7549" fmla="*/ 1943618 h 6858000"/>
              <a:gd name="connsiteX7550" fmla="*/ 12008079 w 12203753"/>
              <a:gd name="connsiteY7550" fmla="*/ 1943608 h 6858000"/>
              <a:gd name="connsiteX7551" fmla="*/ 12053335 w 12203753"/>
              <a:gd name="connsiteY7551" fmla="*/ 1943608 h 6858000"/>
              <a:gd name="connsiteX7552" fmla="*/ 12059581 w 12203753"/>
              <a:gd name="connsiteY7552" fmla="*/ 2057830 h 6858000"/>
              <a:gd name="connsiteX7553" fmla="*/ 12053335 w 12203753"/>
              <a:gd name="connsiteY7553" fmla="*/ 2171990 h 6858000"/>
              <a:gd name="connsiteX7554" fmla="*/ 12008079 w 12203753"/>
              <a:gd name="connsiteY7554" fmla="*/ 2171990 h 6858000"/>
              <a:gd name="connsiteX7555" fmla="*/ 12001833 w 12203753"/>
              <a:gd name="connsiteY7555" fmla="*/ 2057830 h 6858000"/>
              <a:gd name="connsiteX7556" fmla="*/ 12008079 w 12203753"/>
              <a:gd name="connsiteY7556" fmla="*/ 1943608 h 6858000"/>
              <a:gd name="connsiteX7557" fmla="*/ 274229 w 12203753"/>
              <a:gd name="connsiteY7557" fmla="*/ 1867095 h 6858000"/>
              <a:gd name="connsiteX7558" fmla="*/ 282613 w 12203753"/>
              <a:gd name="connsiteY7558" fmla="*/ 1870802 h 6858000"/>
              <a:gd name="connsiteX7559" fmla="*/ 376224 w 12203753"/>
              <a:gd name="connsiteY7559" fmla="*/ 1918702 h 6858000"/>
              <a:gd name="connsiteX7560" fmla="*/ 471959 w 12203753"/>
              <a:gd name="connsiteY7560" fmla="*/ 1981237 h 6858000"/>
              <a:gd name="connsiteX7561" fmla="*/ 449332 w 12203753"/>
              <a:gd name="connsiteY7561" fmla="*/ 2020440 h 6858000"/>
              <a:gd name="connsiteX7562" fmla="*/ 347352 w 12203753"/>
              <a:gd name="connsiteY7562" fmla="*/ 1968806 h 6858000"/>
              <a:gd name="connsiteX7563" fmla="*/ 251614 w 12203753"/>
              <a:gd name="connsiteY7563" fmla="*/ 1906273 h 6858000"/>
              <a:gd name="connsiteX7564" fmla="*/ 1065369 w 12203753"/>
              <a:gd name="connsiteY7564" fmla="*/ 1867085 h 6858000"/>
              <a:gd name="connsiteX7565" fmla="*/ 1073750 w 12203753"/>
              <a:gd name="connsiteY7565" fmla="*/ 1870792 h 6858000"/>
              <a:gd name="connsiteX7566" fmla="*/ 1167366 w 12203753"/>
              <a:gd name="connsiteY7566" fmla="*/ 1918692 h 6858000"/>
              <a:gd name="connsiteX7567" fmla="*/ 1263103 w 12203753"/>
              <a:gd name="connsiteY7567" fmla="*/ 1981226 h 6858000"/>
              <a:gd name="connsiteX7568" fmla="*/ 1240476 w 12203753"/>
              <a:gd name="connsiteY7568" fmla="*/ 2020430 h 6858000"/>
              <a:gd name="connsiteX7569" fmla="*/ 1138491 w 12203753"/>
              <a:gd name="connsiteY7569" fmla="*/ 1968796 h 6858000"/>
              <a:gd name="connsiteX7570" fmla="*/ 1042746 w 12203753"/>
              <a:gd name="connsiteY7570" fmla="*/ 1906262 h 6858000"/>
              <a:gd name="connsiteX7571" fmla="*/ 53706 w 12203753"/>
              <a:gd name="connsiteY7571" fmla="*/ 1867077 h 6858000"/>
              <a:gd name="connsiteX7572" fmla="*/ 76333 w 12203753"/>
              <a:gd name="connsiteY7572" fmla="*/ 1906277 h 6858000"/>
              <a:gd name="connsiteX7573" fmla="*/ 48496 w 12203753"/>
              <a:gd name="connsiteY7573" fmla="*/ 1925974 h 6858000"/>
              <a:gd name="connsiteX7574" fmla="*/ 0 w 12203753"/>
              <a:gd name="connsiteY7574" fmla="*/ 1956570 h 6858000"/>
              <a:gd name="connsiteX7575" fmla="*/ 0 w 12203753"/>
              <a:gd name="connsiteY7575" fmla="*/ 1893295 h 6858000"/>
              <a:gd name="connsiteX7576" fmla="*/ 22745 w 12203753"/>
              <a:gd name="connsiteY7576" fmla="*/ 1881323 h 6858000"/>
              <a:gd name="connsiteX7577" fmla="*/ 53706 w 12203753"/>
              <a:gd name="connsiteY7577" fmla="*/ 1867077 h 6858000"/>
              <a:gd name="connsiteX7578" fmla="*/ 1856440 w 12203753"/>
              <a:gd name="connsiteY7578" fmla="*/ 1867075 h 6858000"/>
              <a:gd name="connsiteX7579" fmla="*/ 1864826 w 12203753"/>
              <a:gd name="connsiteY7579" fmla="*/ 1870782 h 6858000"/>
              <a:gd name="connsiteX7580" fmla="*/ 1958439 w 12203753"/>
              <a:gd name="connsiteY7580" fmla="*/ 1918682 h 6858000"/>
              <a:gd name="connsiteX7581" fmla="*/ 2054174 w 12203753"/>
              <a:gd name="connsiteY7581" fmla="*/ 1981216 h 6858000"/>
              <a:gd name="connsiteX7582" fmla="*/ 2031546 w 12203753"/>
              <a:gd name="connsiteY7582" fmla="*/ 2020419 h 6858000"/>
              <a:gd name="connsiteX7583" fmla="*/ 1929564 w 12203753"/>
              <a:gd name="connsiteY7583" fmla="*/ 1968786 h 6858000"/>
              <a:gd name="connsiteX7584" fmla="*/ 1833827 w 12203753"/>
              <a:gd name="connsiteY7584" fmla="*/ 1906252 h 6858000"/>
              <a:gd name="connsiteX7585" fmla="*/ 274178 w 12203753"/>
              <a:gd name="connsiteY7585" fmla="*/ 1867072 h 6858000"/>
              <a:gd name="connsiteX7586" fmla="*/ 274242 w 12203753"/>
              <a:gd name="connsiteY7586" fmla="*/ 1867072 h 6858000"/>
              <a:gd name="connsiteX7587" fmla="*/ 274229 w 12203753"/>
              <a:gd name="connsiteY7587" fmla="*/ 1867095 h 6858000"/>
              <a:gd name="connsiteX7588" fmla="*/ 844835 w 12203753"/>
              <a:gd name="connsiteY7588" fmla="*/ 1867069 h 6858000"/>
              <a:gd name="connsiteX7589" fmla="*/ 867464 w 12203753"/>
              <a:gd name="connsiteY7589" fmla="*/ 1906268 h 6858000"/>
              <a:gd name="connsiteX7590" fmla="*/ 771727 w 12203753"/>
              <a:gd name="connsiteY7590" fmla="*/ 1968802 h 6858000"/>
              <a:gd name="connsiteX7591" fmla="*/ 669681 w 12203753"/>
              <a:gd name="connsiteY7591" fmla="*/ 2020436 h 6858000"/>
              <a:gd name="connsiteX7592" fmla="*/ 647052 w 12203753"/>
              <a:gd name="connsiteY7592" fmla="*/ 1981232 h 6858000"/>
              <a:gd name="connsiteX7593" fmla="*/ 647116 w 12203753"/>
              <a:gd name="connsiteY7593" fmla="*/ 1981232 h 6858000"/>
              <a:gd name="connsiteX7594" fmla="*/ 742854 w 12203753"/>
              <a:gd name="connsiteY7594" fmla="*/ 1918697 h 6858000"/>
              <a:gd name="connsiteX7595" fmla="*/ 844835 w 12203753"/>
              <a:gd name="connsiteY7595" fmla="*/ 1867069 h 6858000"/>
              <a:gd name="connsiteX7596" fmla="*/ 2647573 w 12203753"/>
              <a:gd name="connsiteY7596" fmla="*/ 1867065 h 6858000"/>
              <a:gd name="connsiteX7597" fmla="*/ 2655955 w 12203753"/>
              <a:gd name="connsiteY7597" fmla="*/ 1870772 h 6858000"/>
              <a:gd name="connsiteX7598" fmla="*/ 2749571 w 12203753"/>
              <a:gd name="connsiteY7598" fmla="*/ 1918672 h 6858000"/>
              <a:gd name="connsiteX7599" fmla="*/ 2845305 w 12203753"/>
              <a:gd name="connsiteY7599" fmla="*/ 1981205 h 6858000"/>
              <a:gd name="connsiteX7600" fmla="*/ 2822677 w 12203753"/>
              <a:gd name="connsiteY7600" fmla="*/ 2020409 h 6858000"/>
              <a:gd name="connsiteX7601" fmla="*/ 2720696 w 12203753"/>
              <a:gd name="connsiteY7601" fmla="*/ 1968775 h 6858000"/>
              <a:gd name="connsiteX7602" fmla="*/ 2624959 w 12203753"/>
              <a:gd name="connsiteY7602" fmla="*/ 1906243 h 6858000"/>
              <a:gd name="connsiteX7603" fmla="*/ 1065317 w 12203753"/>
              <a:gd name="connsiteY7603" fmla="*/ 1867062 h 6858000"/>
              <a:gd name="connsiteX7604" fmla="*/ 1065382 w 12203753"/>
              <a:gd name="connsiteY7604" fmla="*/ 1867062 h 6858000"/>
              <a:gd name="connsiteX7605" fmla="*/ 1065369 w 12203753"/>
              <a:gd name="connsiteY7605" fmla="*/ 1867085 h 6858000"/>
              <a:gd name="connsiteX7606" fmla="*/ 1635915 w 12203753"/>
              <a:gd name="connsiteY7606" fmla="*/ 1867059 h 6858000"/>
              <a:gd name="connsiteX7607" fmla="*/ 1658544 w 12203753"/>
              <a:gd name="connsiteY7607" fmla="*/ 1906258 h 6858000"/>
              <a:gd name="connsiteX7608" fmla="*/ 1562806 w 12203753"/>
              <a:gd name="connsiteY7608" fmla="*/ 1968791 h 6858000"/>
              <a:gd name="connsiteX7609" fmla="*/ 1460759 w 12203753"/>
              <a:gd name="connsiteY7609" fmla="*/ 2020425 h 6858000"/>
              <a:gd name="connsiteX7610" fmla="*/ 1438131 w 12203753"/>
              <a:gd name="connsiteY7610" fmla="*/ 1981222 h 6858000"/>
              <a:gd name="connsiteX7611" fmla="*/ 1438196 w 12203753"/>
              <a:gd name="connsiteY7611" fmla="*/ 1981222 h 6858000"/>
              <a:gd name="connsiteX7612" fmla="*/ 1533932 w 12203753"/>
              <a:gd name="connsiteY7612" fmla="*/ 1918687 h 6858000"/>
              <a:gd name="connsiteX7613" fmla="*/ 1635915 w 12203753"/>
              <a:gd name="connsiteY7613" fmla="*/ 1867059 h 6858000"/>
              <a:gd name="connsiteX7614" fmla="*/ 3438701 w 12203753"/>
              <a:gd name="connsiteY7614" fmla="*/ 1867055 h 6858000"/>
              <a:gd name="connsiteX7615" fmla="*/ 3447084 w 12203753"/>
              <a:gd name="connsiteY7615" fmla="*/ 1870762 h 6858000"/>
              <a:gd name="connsiteX7616" fmla="*/ 3540702 w 12203753"/>
              <a:gd name="connsiteY7616" fmla="*/ 1918662 h 6858000"/>
              <a:gd name="connsiteX7617" fmla="*/ 3636436 w 12203753"/>
              <a:gd name="connsiteY7617" fmla="*/ 1981195 h 6858000"/>
              <a:gd name="connsiteX7618" fmla="*/ 3613807 w 12203753"/>
              <a:gd name="connsiteY7618" fmla="*/ 2020398 h 6858000"/>
              <a:gd name="connsiteX7619" fmla="*/ 3511829 w 12203753"/>
              <a:gd name="connsiteY7619" fmla="*/ 1968765 h 6858000"/>
              <a:gd name="connsiteX7620" fmla="*/ 3416090 w 12203753"/>
              <a:gd name="connsiteY7620" fmla="*/ 1906233 h 6858000"/>
              <a:gd name="connsiteX7621" fmla="*/ 1856390 w 12203753"/>
              <a:gd name="connsiteY7621" fmla="*/ 1867052 h 6858000"/>
              <a:gd name="connsiteX7622" fmla="*/ 1856455 w 12203753"/>
              <a:gd name="connsiteY7622" fmla="*/ 1867052 h 6858000"/>
              <a:gd name="connsiteX7623" fmla="*/ 1856440 w 12203753"/>
              <a:gd name="connsiteY7623" fmla="*/ 1867075 h 6858000"/>
              <a:gd name="connsiteX7624" fmla="*/ 2427043 w 12203753"/>
              <a:gd name="connsiteY7624" fmla="*/ 1867049 h 6858000"/>
              <a:gd name="connsiteX7625" fmla="*/ 2449673 w 12203753"/>
              <a:gd name="connsiteY7625" fmla="*/ 1906248 h 6858000"/>
              <a:gd name="connsiteX7626" fmla="*/ 2353932 w 12203753"/>
              <a:gd name="connsiteY7626" fmla="*/ 1968781 h 6858000"/>
              <a:gd name="connsiteX7627" fmla="*/ 2251888 w 12203753"/>
              <a:gd name="connsiteY7627" fmla="*/ 2020415 h 6858000"/>
              <a:gd name="connsiteX7628" fmla="*/ 2229258 w 12203753"/>
              <a:gd name="connsiteY7628" fmla="*/ 1981211 h 6858000"/>
              <a:gd name="connsiteX7629" fmla="*/ 2229324 w 12203753"/>
              <a:gd name="connsiteY7629" fmla="*/ 1981211 h 6858000"/>
              <a:gd name="connsiteX7630" fmla="*/ 2325057 w 12203753"/>
              <a:gd name="connsiteY7630" fmla="*/ 1918678 h 6858000"/>
              <a:gd name="connsiteX7631" fmla="*/ 2427043 w 12203753"/>
              <a:gd name="connsiteY7631" fmla="*/ 1867049 h 6858000"/>
              <a:gd name="connsiteX7632" fmla="*/ 4229752 w 12203753"/>
              <a:gd name="connsiteY7632" fmla="*/ 1867046 h 6858000"/>
              <a:gd name="connsiteX7633" fmla="*/ 4238133 w 12203753"/>
              <a:gd name="connsiteY7633" fmla="*/ 1870751 h 6858000"/>
              <a:gd name="connsiteX7634" fmla="*/ 4331748 w 12203753"/>
              <a:gd name="connsiteY7634" fmla="*/ 1918652 h 6858000"/>
              <a:gd name="connsiteX7635" fmla="*/ 4427491 w 12203753"/>
              <a:gd name="connsiteY7635" fmla="*/ 1981185 h 6858000"/>
              <a:gd name="connsiteX7636" fmla="*/ 4404860 w 12203753"/>
              <a:gd name="connsiteY7636" fmla="*/ 2020388 h 6858000"/>
              <a:gd name="connsiteX7637" fmla="*/ 4302877 w 12203753"/>
              <a:gd name="connsiteY7637" fmla="*/ 1968755 h 6858000"/>
              <a:gd name="connsiteX7638" fmla="*/ 4207137 w 12203753"/>
              <a:gd name="connsiteY7638" fmla="*/ 1906223 h 6858000"/>
              <a:gd name="connsiteX7639" fmla="*/ 2647521 w 12203753"/>
              <a:gd name="connsiteY7639" fmla="*/ 1867042 h 6858000"/>
              <a:gd name="connsiteX7640" fmla="*/ 2647585 w 12203753"/>
              <a:gd name="connsiteY7640" fmla="*/ 1867042 h 6858000"/>
              <a:gd name="connsiteX7641" fmla="*/ 2647573 w 12203753"/>
              <a:gd name="connsiteY7641" fmla="*/ 1867065 h 6858000"/>
              <a:gd name="connsiteX7642" fmla="*/ 3218179 w 12203753"/>
              <a:gd name="connsiteY7642" fmla="*/ 1867039 h 6858000"/>
              <a:gd name="connsiteX7643" fmla="*/ 3240807 w 12203753"/>
              <a:gd name="connsiteY7643" fmla="*/ 1906238 h 6858000"/>
              <a:gd name="connsiteX7644" fmla="*/ 3145079 w 12203753"/>
              <a:gd name="connsiteY7644" fmla="*/ 1968771 h 6858000"/>
              <a:gd name="connsiteX7645" fmla="*/ 3043026 w 12203753"/>
              <a:gd name="connsiteY7645" fmla="*/ 2020404 h 6858000"/>
              <a:gd name="connsiteX7646" fmla="*/ 3020398 w 12203753"/>
              <a:gd name="connsiteY7646" fmla="*/ 1981201 h 6858000"/>
              <a:gd name="connsiteX7647" fmla="*/ 3020464 w 12203753"/>
              <a:gd name="connsiteY7647" fmla="*/ 1981201 h 6858000"/>
              <a:gd name="connsiteX7648" fmla="*/ 3116202 w 12203753"/>
              <a:gd name="connsiteY7648" fmla="*/ 1918668 h 6858000"/>
              <a:gd name="connsiteX7649" fmla="*/ 3218179 w 12203753"/>
              <a:gd name="connsiteY7649" fmla="*/ 1867039 h 6858000"/>
              <a:gd name="connsiteX7650" fmla="*/ 5020837 w 12203753"/>
              <a:gd name="connsiteY7650" fmla="*/ 1867036 h 6858000"/>
              <a:gd name="connsiteX7651" fmla="*/ 5029217 w 12203753"/>
              <a:gd name="connsiteY7651" fmla="*/ 1870742 h 6858000"/>
              <a:gd name="connsiteX7652" fmla="*/ 5122827 w 12203753"/>
              <a:gd name="connsiteY7652" fmla="*/ 1918643 h 6858000"/>
              <a:gd name="connsiteX7653" fmla="*/ 5218566 w 12203753"/>
              <a:gd name="connsiteY7653" fmla="*/ 1981175 h 6858000"/>
              <a:gd name="connsiteX7654" fmla="*/ 5195941 w 12203753"/>
              <a:gd name="connsiteY7654" fmla="*/ 2020378 h 6858000"/>
              <a:gd name="connsiteX7655" fmla="*/ 5093953 w 12203753"/>
              <a:gd name="connsiteY7655" fmla="*/ 1968746 h 6858000"/>
              <a:gd name="connsiteX7656" fmla="*/ 4998215 w 12203753"/>
              <a:gd name="connsiteY7656" fmla="*/ 1906214 h 6858000"/>
              <a:gd name="connsiteX7657" fmla="*/ 3438650 w 12203753"/>
              <a:gd name="connsiteY7657" fmla="*/ 1867032 h 6858000"/>
              <a:gd name="connsiteX7658" fmla="*/ 3438713 w 12203753"/>
              <a:gd name="connsiteY7658" fmla="*/ 1867032 h 6858000"/>
              <a:gd name="connsiteX7659" fmla="*/ 3438701 w 12203753"/>
              <a:gd name="connsiteY7659" fmla="*/ 1867055 h 6858000"/>
              <a:gd name="connsiteX7660" fmla="*/ 4009303 w 12203753"/>
              <a:gd name="connsiteY7660" fmla="*/ 1867029 h 6858000"/>
              <a:gd name="connsiteX7661" fmla="*/ 4031930 w 12203753"/>
              <a:gd name="connsiteY7661" fmla="*/ 1906229 h 6858000"/>
              <a:gd name="connsiteX7662" fmla="*/ 3936200 w 12203753"/>
              <a:gd name="connsiteY7662" fmla="*/ 1968761 h 6858000"/>
              <a:gd name="connsiteX7663" fmla="*/ 3834153 w 12203753"/>
              <a:gd name="connsiteY7663" fmla="*/ 2020394 h 6858000"/>
              <a:gd name="connsiteX7664" fmla="*/ 3811524 w 12203753"/>
              <a:gd name="connsiteY7664" fmla="*/ 1981191 h 6858000"/>
              <a:gd name="connsiteX7665" fmla="*/ 3811587 w 12203753"/>
              <a:gd name="connsiteY7665" fmla="*/ 1981191 h 6858000"/>
              <a:gd name="connsiteX7666" fmla="*/ 3907323 w 12203753"/>
              <a:gd name="connsiteY7666" fmla="*/ 1918658 h 6858000"/>
              <a:gd name="connsiteX7667" fmla="*/ 4009303 w 12203753"/>
              <a:gd name="connsiteY7667" fmla="*/ 1867029 h 6858000"/>
              <a:gd name="connsiteX7668" fmla="*/ 5811965 w 12203753"/>
              <a:gd name="connsiteY7668" fmla="*/ 1867026 h 6858000"/>
              <a:gd name="connsiteX7669" fmla="*/ 5820348 w 12203753"/>
              <a:gd name="connsiteY7669" fmla="*/ 1870732 h 6858000"/>
              <a:gd name="connsiteX7670" fmla="*/ 5913960 w 12203753"/>
              <a:gd name="connsiteY7670" fmla="*/ 1918632 h 6858000"/>
              <a:gd name="connsiteX7671" fmla="*/ 6009695 w 12203753"/>
              <a:gd name="connsiteY7671" fmla="*/ 1981164 h 6858000"/>
              <a:gd name="connsiteX7672" fmla="*/ 5987067 w 12203753"/>
              <a:gd name="connsiteY7672" fmla="*/ 2020367 h 6858000"/>
              <a:gd name="connsiteX7673" fmla="*/ 5885086 w 12203753"/>
              <a:gd name="connsiteY7673" fmla="*/ 1968734 h 6858000"/>
              <a:gd name="connsiteX7674" fmla="*/ 5789350 w 12203753"/>
              <a:gd name="connsiteY7674" fmla="*/ 1906203 h 6858000"/>
              <a:gd name="connsiteX7675" fmla="*/ 4229702 w 12203753"/>
              <a:gd name="connsiteY7675" fmla="*/ 1867022 h 6858000"/>
              <a:gd name="connsiteX7676" fmla="*/ 4229764 w 12203753"/>
              <a:gd name="connsiteY7676" fmla="*/ 1867022 h 6858000"/>
              <a:gd name="connsiteX7677" fmla="*/ 4229752 w 12203753"/>
              <a:gd name="connsiteY7677" fmla="*/ 1867046 h 6858000"/>
              <a:gd name="connsiteX7678" fmla="*/ 4800366 w 12203753"/>
              <a:gd name="connsiteY7678" fmla="*/ 1867019 h 6858000"/>
              <a:gd name="connsiteX7679" fmla="*/ 4822988 w 12203753"/>
              <a:gd name="connsiteY7679" fmla="*/ 1906219 h 6858000"/>
              <a:gd name="connsiteX7680" fmla="*/ 4727254 w 12203753"/>
              <a:gd name="connsiteY7680" fmla="*/ 1968750 h 6858000"/>
              <a:gd name="connsiteX7681" fmla="*/ 4625211 w 12203753"/>
              <a:gd name="connsiteY7681" fmla="*/ 2020383 h 6858000"/>
              <a:gd name="connsiteX7682" fmla="*/ 4602581 w 12203753"/>
              <a:gd name="connsiteY7682" fmla="*/ 1981180 h 6858000"/>
              <a:gd name="connsiteX7683" fmla="*/ 4602649 w 12203753"/>
              <a:gd name="connsiteY7683" fmla="*/ 1981180 h 6858000"/>
              <a:gd name="connsiteX7684" fmla="*/ 4698380 w 12203753"/>
              <a:gd name="connsiteY7684" fmla="*/ 1918648 h 6858000"/>
              <a:gd name="connsiteX7685" fmla="*/ 4800366 w 12203753"/>
              <a:gd name="connsiteY7685" fmla="*/ 1867019 h 6858000"/>
              <a:gd name="connsiteX7686" fmla="*/ 5020783 w 12203753"/>
              <a:gd name="connsiteY7686" fmla="*/ 1867014 h 6858000"/>
              <a:gd name="connsiteX7687" fmla="*/ 5020848 w 12203753"/>
              <a:gd name="connsiteY7687" fmla="*/ 1867014 h 6858000"/>
              <a:gd name="connsiteX7688" fmla="*/ 5020837 w 12203753"/>
              <a:gd name="connsiteY7688" fmla="*/ 1867036 h 6858000"/>
              <a:gd name="connsiteX7689" fmla="*/ 5591504 w 12203753"/>
              <a:gd name="connsiteY7689" fmla="*/ 1867009 h 6858000"/>
              <a:gd name="connsiteX7690" fmla="*/ 5614132 w 12203753"/>
              <a:gd name="connsiteY7690" fmla="*/ 1906209 h 6858000"/>
              <a:gd name="connsiteX7691" fmla="*/ 5518397 w 12203753"/>
              <a:gd name="connsiteY7691" fmla="*/ 1968740 h 6858000"/>
              <a:gd name="connsiteX7692" fmla="*/ 5416352 w 12203753"/>
              <a:gd name="connsiteY7692" fmla="*/ 2020373 h 6858000"/>
              <a:gd name="connsiteX7693" fmla="*/ 5393724 w 12203753"/>
              <a:gd name="connsiteY7693" fmla="*/ 1981170 h 6858000"/>
              <a:gd name="connsiteX7694" fmla="*/ 5489459 w 12203753"/>
              <a:gd name="connsiteY7694" fmla="*/ 1918639 h 6858000"/>
              <a:gd name="connsiteX7695" fmla="*/ 5591504 w 12203753"/>
              <a:gd name="connsiteY7695" fmla="*/ 1867009 h 6858000"/>
              <a:gd name="connsiteX7696" fmla="*/ 5811914 w 12203753"/>
              <a:gd name="connsiteY7696" fmla="*/ 1867002 h 6858000"/>
              <a:gd name="connsiteX7697" fmla="*/ 5811979 w 12203753"/>
              <a:gd name="connsiteY7697" fmla="*/ 1867002 h 6858000"/>
              <a:gd name="connsiteX7698" fmla="*/ 5811965 w 12203753"/>
              <a:gd name="connsiteY7698" fmla="*/ 1867026 h 6858000"/>
              <a:gd name="connsiteX7699" fmla="*/ 6382638 w 12203753"/>
              <a:gd name="connsiteY7699" fmla="*/ 1866999 h 6858000"/>
              <a:gd name="connsiteX7700" fmla="*/ 6405201 w 12203753"/>
              <a:gd name="connsiteY7700" fmla="*/ 1906199 h 6858000"/>
              <a:gd name="connsiteX7701" fmla="*/ 6309528 w 12203753"/>
              <a:gd name="connsiteY7701" fmla="*/ 1968730 h 6858000"/>
              <a:gd name="connsiteX7702" fmla="*/ 6207480 w 12203753"/>
              <a:gd name="connsiteY7702" fmla="*/ 2020362 h 6858000"/>
              <a:gd name="connsiteX7703" fmla="*/ 6184852 w 12203753"/>
              <a:gd name="connsiteY7703" fmla="*/ 1981160 h 6858000"/>
              <a:gd name="connsiteX7704" fmla="*/ 6280590 w 12203753"/>
              <a:gd name="connsiteY7704" fmla="*/ 1918628 h 6858000"/>
              <a:gd name="connsiteX7705" fmla="*/ 6382638 w 12203753"/>
              <a:gd name="connsiteY7705" fmla="*/ 1866999 h 6858000"/>
              <a:gd name="connsiteX7706" fmla="*/ 6603052 w 12203753"/>
              <a:gd name="connsiteY7706" fmla="*/ 1866992 h 6858000"/>
              <a:gd name="connsiteX7707" fmla="*/ 6705100 w 12203753"/>
              <a:gd name="connsiteY7707" fmla="*/ 1918622 h 6858000"/>
              <a:gd name="connsiteX7708" fmla="*/ 6800772 w 12203753"/>
              <a:gd name="connsiteY7708" fmla="*/ 1981154 h 6858000"/>
              <a:gd name="connsiteX7709" fmla="*/ 6778210 w 12203753"/>
              <a:gd name="connsiteY7709" fmla="*/ 2020356 h 6858000"/>
              <a:gd name="connsiteX7710" fmla="*/ 6676161 w 12203753"/>
              <a:gd name="connsiteY7710" fmla="*/ 1968724 h 6858000"/>
              <a:gd name="connsiteX7711" fmla="*/ 6580424 w 12203753"/>
              <a:gd name="connsiteY7711" fmla="*/ 1906193 h 6858000"/>
              <a:gd name="connsiteX7712" fmla="*/ 7173716 w 12203753"/>
              <a:gd name="connsiteY7712" fmla="*/ 1866989 h 6858000"/>
              <a:gd name="connsiteX7713" fmla="*/ 7196344 w 12203753"/>
              <a:gd name="connsiteY7713" fmla="*/ 1906189 h 6858000"/>
              <a:gd name="connsiteX7714" fmla="*/ 7100606 w 12203753"/>
              <a:gd name="connsiteY7714" fmla="*/ 1968720 h 6858000"/>
              <a:gd name="connsiteX7715" fmla="*/ 6998558 w 12203753"/>
              <a:gd name="connsiteY7715" fmla="*/ 2020352 h 6858000"/>
              <a:gd name="connsiteX7716" fmla="*/ 6975995 w 12203753"/>
              <a:gd name="connsiteY7716" fmla="*/ 1981150 h 6858000"/>
              <a:gd name="connsiteX7717" fmla="*/ 7071731 w 12203753"/>
              <a:gd name="connsiteY7717" fmla="*/ 1918618 h 6858000"/>
              <a:gd name="connsiteX7718" fmla="*/ 7173716 w 12203753"/>
              <a:gd name="connsiteY7718" fmla="*/ 1866989 h 6858000"/>
              <a:gd name="connsiteX7719" fmla="*/ 7394128 w 12203753"/>
              <a:gd name="connsiteY7719" fmla="*/ 1866982 h 6858000"/>
              <a:gd name="connsiteX7720" fmla="*/ 7496176 w 12203753"/>
              <a:gd name="connsiteY7720" fmla="*/ 1918612 h 6858000"/>
              <a:gd name="connsiteX7721" fmla="*/ 7591913 w 12203753"/>
              <a:gd name="connsiteY7721" fmla="*/ 1981144 h 6858000"/>
              <a:gd name="connsiteX7722" fmla="*/ 7569286 w 12203753"/>
              <a:gd name="connsiteY7722" fmla="*/ 2020346 h 6858000"/>
              <a:gd name="connsiteX7723" fmla="*/ 7467302 w 12203753"/>
              <a:gd name="connsiteY7723" fmla="*/ 1968714 h 6858000"/>
              <a:gd name="connsiteX7724" fmla="*/ 7371564 w 12203753"/>
              <a:gd name="connsiteY7724" fmla="*/ 1906183 h 6858000"/>
              <a:gd name="connsiteX7725" fmla="*/ 7964857 w 12203753"/>
              <a:gd name="connsiteY7725" fmla="*/ 1866979 h 6858000"/>
              <a:gd name="connsiteX7726" fmla="*/ 7987485 w 12203753"/>
              <a:gd name="connsiteY7726" fmla="*/ 1906179 h 6858000"/>
              <a:gd name="connsiteX7727" fmla="*/ 7891747 w 12203753"/>
              <a:gd name="connsiteY7727" fmla="*/ 1968709 h 6858000"/>
              <a:gd name="connsiteX7728" fmla="*/ 7789699 w 12203753"/>
              <a:gd name="connsiteY7728" fmla="*/ 2020341 h 6858000"/>
              <a:gd name="connsiteX7729" fmla="*/ 7767072 w 12203753"/>
              <a:gd name="connsiteY7729" fmla="*/ 1981139 h 6858000"/>
              <a:gd name="connsiteX7730" fmla="*/ 7862873 w 12203753"/>
              <a:gd name="connsiteY7730" fmla="*/ 1918608 h 6858000"/>
              <a:gd name="connsiteX7731" fmla="*/ 7964857 w 12203753"/>
              <a:gd name="connsiteY7731" fmla="*/ 1866979 h 6858000"/>
              <a:gd name="connsiteX7732" fmla="*/ 8185270 w 12203753"/>
              <a:gd name="connsiteY7732" fmla="*/ 1866973 h 6858000"/>
              <a:gd name="connsiteX7733" fmla="*/ 8287318 w 12203753"/>
              <a:gd name="connsiteY7733" fmla="*/ 1918602 h 6858000"/>
              <a:gd name="connsiteX7734" fmla="*/ 8383056 w 12203753"/>
              <a:gd name="connsiteY7734" fmla="*/ 1981133 h 6858000"/>
              <a:gd name="connsiteX7735" fmla="*/ 8360428 w 12203753"/>
              <a:gd name="connsiteY7735" fmla="*/ 2020335 h 6858000"/>
              <a:gd name="connsiteX7736" fmla="*/ 8258443 w 12203753"/>
              <a:gd name="connsiteY7736" fmla="*/ 1968703 h 6858000"/>
              <a:gd name="connsiteX7737" fmla="*/ 8162642 w 12203753"/>
              <a:gd name="connsiteY7737" fmla="*/ 1906173 h 6858000"/>
              <a:gd name="connsiteX7738" fmla="*/ 8755998 w 12203753"/>
              <a:gd name="connsiteY7738" fmla="*/ 1866969 h 6858000"/>
              <a:gd name="connsiteX7739" fmla="*/ 8778626 w 12203753"/>
              <a:gd name="connsiteY7739" fmla="*/ 1906169 h 6858000"/>
              <a:gd name="connsiteX7740" fmla="*/ 8682888 w 12203753"/>
              <a:gd name="connsiteY7740" fmla="*/ 1968699 h 6858000"/>
              <a:gd name="connsiteX7741" fmla="*/ 8580840 w 12203753"/>
              <a:gd name="connsiteY7741" fmla="*/ 2020331 h 6858000"/>
              <a:gd name="connsiteX7742" fmla="*/ 8558213 w 12203753"/>
              <a:gd name="connsiteY7742" fmla="*/ 1981129 h 6858000"/>
              <a:gd name="connsiteX7743" fmla="*/ 8653951 w 12203753"/>
              <a:gd name="connsiteY7743" fmla="*/ 1918598 h 6858000"/>
              <a:gd name="connsiteX7744" fmla="*/ 8755998 w 12203753"/>
              <a:gd name="connsiteY7744" fmla="*/ 1866969 h 6858000"/>
              <a:gd name="connsiteX7745" fmla="*/ 8976412 w 12203753"/>
              <a:gd name="connsiteY7745" fmla="*/ 1866963 h 6858000"/>
              <a:gd name="connsiteX7746" fmla="*/ 9078460 w 12203753"/>
              <a:gd name="connsiteY7746" fmla="*/ 1918592 h 6858000"/>
              <a:gd name="connsiteX7747" fmla="*/ 9174198 w 12203753"/>
              <a:gd name="connsiteY7747" fmla="*/ 1981123 h 6858000"/>
              <a:gd name="connsiteX7748" fmla="*/ 9151570 w 12203753"/>
              <a:gd name="connsiteY7748" fmla="*/ 2020325 h 6858000"/>
              <a:gd name="connsiteX7749" fmla="*/ 9049585 w 12203753"/>
              <a:gd name="connsiteY7749" fmla="*/ 1968693 h 6858000"/>
              <a:gd name="connsiteX7750" fmla="*/ 8953784 w 12203753"/>
              <a:gd name="connsiteY7750" fmla="*/ 1906163 h 6858000"/>
              <a:gd name="connsiteX7751" fmla="*/ 9547140 w 12203753"/>
              <a:gd name="connsiteY7751" fmla="*/ 1866959 h 6858000"/>
              <a:gd name="connsiteX7752" fmla="*/ 9569704 w 12203753"/>
              <a:gd name="connsiteY7752" fmla="*/ 1906159 h 6858000"/>
              <a:gd name="connsiteX7753" fmla="*/ 9474030 w 12203753"/>
              <a:gd name="connsiteY7753" fmla="*/ 1968689 h 6858000"/>
              <a:gd name="connsiteX7754" fmla="*/ 9371982 w 12203753"/>
              <a:gd name="connsiteY7754" fmla="*/ 2020320 h 6858000"/>
              <a:gd name="connsiteX7755" fmla="*/ 9349355 w 12203753"/>
              <a:gd name="connsiteY7755" fmla="*/ 1981119 h 6858000"/>
              <a:gd name="connsiteX7756" fmla="*/ 9445093 w 12203753"/>
              <a:gd name="connsiteY7756" fmla="*/ 1918588 h 6858000"/>
              <a:gd name="connsiteX7757" fmla="*/ 9547140 w 12203753"/>
              <a:gd name="connsiteY7757" fmla="*/ 1866959 h 6858000"/>
              <a:gd name="connsiteX7758" fmla="*/ 9767553 w 12203753"/>
              <a:gd name="connsiteY7758" fmla="*/ 1866953 h 6858000"/>
              <a:gd name="connsiteX7759" fmla="*/ 9869601 w 12203753"/>
              <a:gd name="connsiteY7759" fmla="*/ 1918582 h 6858000"/>
              <a:gd name="connsiteX7760" fmla="*/ 9965275 w 12203753"/>
              <a:gd name="connsiteY7760" fmla="*/ 1981113 h 6858000"/>
              <a:gd name="connsiteX7761" fmla="*/ 9942711 w 12203753"/>
              <a:gd name="connsiteY7761" fmla="*/ 2020314 h 6858000"/>
              <a:gd name="connsiteX7762" fmla="*/ 9840663 w 12203753"/>
              <a:gd name="connsiteY7762" fmla="*/ 1968683 h 6858000"/>
              <a:gd name="connsiteX7763" fmla="*/ 9744925 w 12203753"/>
              <a:gd name="connsiteY7763" fmla="*/ 1906153 h 6858000"/>
              <a:gd name="connsiteX7764" fmla="*/ 10338218 w 12203753"/>
              <a:gd name="connsiteY7764" fmla="*/ 1866949 h 6858000"/>
              <a:gd name="connsiteX7765" fmla="*/ 10360845 w 12203753"/>
              <a:gd name="connsiteY7765" fmla="*/ 1906149 h 6858000"/>
              <a:gd name="connsiteX7766" fmla="*/ 10265107 w 12203753"/>
              <a:gd name="connsiteY7766" fmla="*/ 1968679 h 6858000"/>
              <a:gd name="connsiteX7767" fmla="*/ 10163123 w 12203753"/>
              <a:gd name="connsiteY7767" fmla="*/ 2020310 h 6858000"/>
              <a:gd name="connsiteX7768" fmla="*/ 10140496 w 12203753"/>
              <a:gd name="connsiteY7768" fmla="*/ 1981108 h 6858000"/>
              <a:gd name="connsiteX7769" fmla="*/ 10236234 w 12203753"/>
              <a:gd name="connsiteY7769" fmla="*/ 1918578 h 6858000"/>
              <a:gd name="connsiteX7770" fmla="*/ 10338218 w 12203753"/>
              <a:gd name="connsiteY7770" fmla="*/ 1866949 h 6858000"/>
              <a:gd name="connsiteX7771" fmla="*/ 10558630 w 12203753"/>
              <a:gd name="connsiteY7771" fmla="*/ 1866943 h 6858000"/>
              <a:gd name="connsiteX7772" fmla="*/ 10660678 w 12203753"/>
              <a:gd name="connsiteY7772" fmla="*/ 1918572 h 6858000"/>
              <a:gd name="connsiteX7773" fmla="*/ 10756416 w 12203753"/>
              <a:gd name="connsiteY7773" fmla="*/ 1981102 h 6858000"/>
              <a:gd name="connsiteX7774" fmla="*/ 10733788 w 12203753"/>
              <a:gd name="connsiteY7774" fmla="*/ 2020304 h 6858000"/>
              <a:gd name="connsiteX7775" fmla="*/ 10631804 w 12203753"/>
              <a:gd name="connsiteY7775" fmla="*/ 1968673 h 6858000"/>
              <a:gd name="connsiteX7776" fmla="*/ 10536066 w 12203753"/>
              <a:gd name="connsiteY7776" fmla="*/ 1906143 h 6858000"/>
              <a:gd name="connsiteX7777" fmla="*/ 11129360 w 12203753"/>
              <a:gd name="connsiteY7777" fmla="*/ 1866939 h 6858000"/>
              <a:gd name="connsiteX7778" fmla="*/ 11151987 w 12203753"/>
              <a:gd name="connsiteY7778" fmla="*/ 1906139 h 6858000"/>
              <a:gd name="connsiteX7779" fmla="*/ 11056249 w 12203753"/>
              <a:gd name="connsiteY7779" fmla="*/ 1968669 h 6858000"/>
              <a:gd name="connsiteX7780" fmla="*/ 10954201 w 12203753"/>
              <a:gd name="connsiteY7780" fmla="*/ 2020299 h 6858000"/>
              <a:gd name="connsiteX7781" fmla="*/ 10931638 w 12203753"/>
              <a:gd name="connsiteY7781" fmla="*/ 1981098 h 6858000"/>
              <a:gd name="connsiteX7782" fmla="*/ 11027376 w 12203753"/>
              <a:gd name="connsiteY7782" fmla="*/ 1918568 h 6858000"/>
              <a:gd name="connsiteX7783" fmla="*/ 11129360 w 12203753"/>
              <a:gd name="connsiteY7783" fmla="*/ 1866939 h 6858000"/>
              <a:gd name="connsiteX7784" fmla="*/ 11349772 w 12203753"/>
              <a:gd name="connsiteY7784" fmla="*/ 1866933 h 6858000"/>
              <a:gd name="connsiteX7785" fmla="*/ 11451820 w 12203753"/>
              <a:gd name="connsiteY7785" fmla="*/ 1918562 h 6858000"/>
              <a:gd name="connsiteX7786" fmla="*/ 11547558 w 12203753"/>
              <a:gd name="connsiteY7786" fmla="*/ 1981092 h 6858000"/>
              <a:gd name="connsiteX7787" fmla="*/ 11524930 w 12203753"/>
              <a:gd name="connsiteY7787" fmla="*/ 2020293 h 6858000"/>
              <a:gd name="connsiteX7788" fmla="*/ 11422946 w 12203753"/>
              <a:gd name="connsiteY7788" fmla="*/ 1968663 h 6858000"/>
              <a:gd name="connsiteX7789" fmla="*/ 11327208 w 12203753"/>
              <a:gd name="connsiteY7789" fmla="*/ 1906133 h 6858000"/>
              <a:gd name="connsiteX7790" fmla="*/ 11920501 w 12203753"/>
              <a:gd name="connsiteY7790" fmla="*/ 1866929 h 6858000"/>
              <a:gd name="connsiteX7791" fmla="*/ 11943128 w 12203753"/>
              <a:gd name="connsiteY7791" fmla="*/ 1906129 h 6858000"/>
              <a:gd name="connsiteX7792" fmla="*/ 11847390 w 12203753"/>
              <a:gd name="connsiteY7792" fmla="*/ 1968659 h 6858000"/>
              <a:gd name="connsiteX7793" fmla="*/ 11745343 w 12203753"/>
              <a:gd name="connsiteY7793" fmla="*/ 2020289 h 6858000"/>
              <a:gd name="connsiteX7794" fmla="*/ 11722715 w 12203753"/>
              <a:gd name="connsiteY7794" fmla="*/ 1981088 h 6858000"/>
              <a:gd name="connsiteX7795" fmla="*/ 11818516 w 12203753"/>
              <a:gd name="connsiteY7795" fmla="*/ 1918558 h 6858000"/>
              <a:gd name="connsiteX7796" fmla="*/ 11920501 w 12203753"/>
              <a:gd name="connsiteY7796" fmla="*/ 1866929 h 6858000"/>
              <a:gd name="connsiteX7797" fmla="*/ 12140914 w 12203753"/>
              <a:gd name="connsiteY7797" fmla="*/ 1866924 h 6858000"/>
              <a:gd name="connsiteX7798" fmla="*/ 12171908 w 12203753"/>
              <a:gd name="connsiteY7798" fmla="*/ 1881170 h 6858000"/>
              <a:gd name="connsiteX7799" fmla="*/ 12203753 w 12203753"/>
              <a:gd name="connsiteY7799" fmla="*/ 1897924 h 6858000"/>
              <a:gd name="connsiteX7800" fmla="*/ 12203753 w 12203753"/>
              <a:gd name="connsiteY7800" fmla="*/ 1962139 h 6858000"/>
              <a:gd name="connsiteX7801" fmla="*/ 12146132 w 12203753"/>
              <a:gd name="connsiteY7801" fmla="*/ 1925820 h 6858000"/>
              <a:gd name="connsiteX7802" fmla="*/ 12118286 w 12203753"/>
              <a:gd name="connsiteY7802" fmla="*/ 1906124 h 6858000"/>
              <a:gd name="connsiteX7803" fmla="*/ 536848 w 12203753"/>
              <a:gd name="connsiteY7803" fmla="*/ 1715382 h 6858000"/>
              <a:gd name="connsiteX7804" fmla="*/ 582102 w 12203753"/>
              <a:gd name="connsiteY7804" fmla="*/ 1715382 h 6858000"/>
              <a:gd name="connsiteX7805" fmla="*/ 588413 w 12203753"/>
              <a:gd name="connsiteY7805" fmla="*/ 1829589 h 6858000"/>
              <a:gd name="connsiteX7806" fmla="*/ 582102 w 12203753"/>
              <a:gd name="connsiteY7806" fmla="*/ 1943756 h 6858000"/>
              <a:gd name="connsiteX7807" fmla="*/ 536848 w 12203753"/>
              <a:gd name="connsiteY7807" fmla="*/ 1943756 h 6858000"/>
              <a:gd name="connsiteX7808" fmla="*/ 530602 w 12203753"/>
              <a:gd name="connsiteY7808" fmla="*/ 1829589 h 6858000"/>
              <a:gd name="connsiteX7809" fmla="*/ 536848 w 12203753"/>
              <a:gd name="connsiteY7809" fmla="*/ 1715382 h 6858000"/>
              <a:gd name="connsiteX7810" fmla="*/ 1327990 w 12203753"/>
              <a:gd name="connsiteY7810" fmla="*/ 1715372 h 6858000"/>
              <a:gd name="connsiteX7811" fmla="*/ 1373245 w 12203753"/>
              <a:gd name="connsiteY7811" fmla="*/ 1715372 h 6858000"/>
              <a:gd name="connsiteX7812" fmla="*/ 1379556 w 12203753"/>
              <a:gd name="connsiteY7812" fmla="*/ 1829578 h 6858000"/>
              <a:gd name="connsiteX7813" fmla="*/ 1373245 w 12203753"/>
              <a:gd name="connsiteY7813" fmla="*/ 1943745 h 6858000"/>
              <a:gd name="connsiteX7814" fmla="*/ 1327990 w 12203753"/>
              <a:gd name="connsiteY7814" fmla="*/ 1943745 h 6858000"/>
              <a:gd name="connsiteX7815" fmla="*/ 1321744 w 12203753"/>
              <a:gd name="connsiteY7815" fmla="*/ 1829578 h 6858000"/>
              <a:gd name="connsiteX7816" fmla="*/ 1327990 w 12203753"/>
              <a:gd name="connsiteY7816" fmla="*/ 1715372 h 6858000"/>
              <a:gd name="connsiteX7817" fmla="*/ 2119119 w 12203753"/>
              <a:gd name="connsiteY7817" fmla="*/ 1715361 h 6858000"/>
              <a:gd name="connsiteX7818" fmla="*/ 2164366 w 12203753"/>
              <a:gd name="connsiteY7818" fmla="*/ 1715361 h 6858000"/>
              <a:gd name="connsiteX7819" fmla="*/ 2170679 w 12203753"/>
              <a:gd name="connsiteY7819" fmla="*/ 1829569 h 6858000"/>
              <a:gd name="connsiteX7820" fmla="*/ 2164366 w 12203753"/>
              <a:gd name="connsiteY7820" fmla="*/ 1943735 h 6858000"/>
              <a:gd name="connsiteX7821" fmla="*/ 2119119 w 12203753"/>
              <a:gd name="connsiteY7821" fmla="*/ 1943735 h 6858000"/>
              <a:gd name="connsiteX7822" fmla="*/ 2112868 w 12203753"/>
              <a:gd name="connsiteY7822" fmla="*/ 1829569 h 6858000"/>
              <a:gd name="connsiteX7823" fmla="*/ 2119119 w 12203753"/>
              <a:gd name="connsiteY7823" fmla="*/ 1715361 h 6858000"/>
              <a:gd name="connsiteX7824" fmla="*/ 2910259 w 12203753"/>
              <a:gd name="connsiteY7824" fmla="*/ 1715350 h 6858000"/>
              <a:gd name="connsiteX7825" fmla="*/ 2955512 w 12203753"/>
              <a:gd name="connsiteY7825" fmla="*/ 1715350 h 6858000"/>
              <a:gd name="connsiteX7826" fmla="*/ 2961822 w 12203753"/>
              <a:gd name="connsiteY7826" fmla="*/ 1829559 h 6858000"/>
              <a:gd name="connsiteX7827" fmla="*/ 2955512 w 12203753"/>
              <a:gd name="connsiteY7827" fmla="*/ 1943725 h 6858000"/>
              <a:gd name="connsiteX7828" fmla="*/ 2910259 w 12203753"/>
              <a:gd name="connsiteY7828" fmla="*/ 1943725 h 6858000"/>
              <a:gd name="connsiteX7829" fmla="*/ 2903952 w 12203753"/>
              <a:gd name="connsiteY7829" fmla="*/ 1829559 h 6858000"/>
              <a:gd name="connsiteX7830" fmla="*/ 2910259 w 12203753"/>
              <a:gd name="connsiteY7830" fmla="*/ 1715350 h 6858000"/>
              <a:gd name="connsiteX7831" fmla="*/ 3701387 w 12203753"/>
              <a:gd name="connsiteY7831" fmla="*/ 1715340 h 6858000"/>
              <a:gd name="connsiteX7832" fmla="*/ 3746642 w 12203753"/>
              <a:gd name="connsiteY7832" fmla="*/ 1715340 h 6858000"/>
              <a:gd name="connsiteX7833" fmla="*/ 3752953 w 12203753"/>
              <a:gd name="connsiteY7833" fmla="*/ 1829550 h 6858000"/>
              <a:gd name="connsiteX7834" fmla="*/ 3746642 w 12203753"/>
              <a:gd name="connsiteY7834" fmla="*/ 1943715 h 6858000"/>
              <a:gd name="connsiteX7835" fmla="*/ 3701387 w 12203753"/>
              <a:gd name="connsiteY7835" fmla="*/ 1943715 h 6858000"/>
              <a:gd name="connsiteX7836" fmla="*/ 3695075 w 12203753"/>
              <a:gd name="connsiteY7836" fmla="*/ 1829550 h 6858000"/>
              <a:gd name="connsiteX7837" fmla="*/ 3701387 w 12203753"/>
              <a:gd name="connsiteY7837" fmla="*/ 1715340 h 6858000"/>
              <a:gd name="connsiteX7838" fmla="*/ 4492377 w 12203753"/>
              <a:gd name="connsiteY7838" fmla="*/ 1715329 h 6858000"/>
              <a:gd name="connsiteX7839" fmla="*/ 4537632 w 12203753"/>
              <a:gd name="connsiteY7839" fmla="*/ 1715329 h 6858000"/>
              <a:gd name="connsiteX7840" fmla="*/ 4543944 w 12203753"/>
              <a:gd name="connsiteY7840" fmla="*/ 1829540 h 6858000"/>
              <a:gd name="connsiteX7841" fmla="*/ 4537632 w 12203753"/>
              <a:gd name="connsiteY7841" fmla="*/ 1943705 h 6858000"/>
              <a:gd name="connsiteX7842" fmla="*/ 4492377 w 12203753"/>
              <a:gd name="connsiteY7842" fmla="*/ 1943705 h 6858000"/>
              <a:gd name="connsiteX7843" fmla="*/ 4486128 w 12203753"/>
              <a:gd name="connsiteY7843" fmla="*/ 1829540 h 6858000"/>
              <a:gd name="connsiteX7844" fmla="*/ 4492377 w 12203753"/>
              <a:gd name="connsiteY7844" fmla="*/ 1715329 h 6858000"/>
              <a:gd name="connsiteX7845" fmla="*/ 5283517 w 12203753"/>
              <a:gd name="connsiteY7845" fmla="*/ 1715316 h 6858000"/>
              <a:gd name="connsiteX7846" fmla="*/ 5328774 w 12203753"/>
              <a:gd name="connsiteY7846" fmla="*/ 1715316 h 6858000"/>
              <a:gd name="connsiteX7847" fmla="*/ 5335084 w 12203753"/>
              <a:gd name="connsiteY7847" fmla="*/ 1829529 h 6858000"/>
              <a:gd name="connsiteX7848" fmla="*/ 5328774 w 12203753"/>
              <a:gd name="connsiteY7848" fmla="*/ 1943692 h 6858000"/>
              <a:gd name="connsiteX7849" fmla="*/ 5283517 w 12203753"/>
              <a:gd name="connsiteY7849" fmla="*/ 1943692 h 6858000"/>
              <a:gd name="connsiteX7850" fmla="*/ 5277271 w 12203753"/>
              <a:gd name="connsiteY7850" fmla="*/ 1829529 h 6858000"/>
              <a:gd name="connsiteX7851" fmla="*/ 5283517 w 12203753"/>
              <a:gd name="connsiteY7851" fmla="*/ 1715316 h 6858000"/>
              <a:gd name="connsiteX7852" fmla="*/ 6074648 w 12203753"/>
              <a:gd name="connsiteY7852" fmla="*/ 1715308 h 6858000"/>
              <a:gd name="connsiteX7853" fmla="*/ 6119901 w 12203753"/>
              <a:gd name="connsiteY7853" fmla="*/ 1715308 h 6858000"/>
              <a:gd name="connsiteX7854" fmla="*/ 6126212 w 12203753"/>
              <a:gd name="connsiteY7854" fmla="*/ 1829521 h 6858000"/>
              <a:gd name="connsiteX7855" fmla="*/ 6119901 w 12203753"/>
              <a:gd name="connsiteY7855" fmla="*/ 1943685 h 6858000"/>
              <a:gd name="connsiteX7856" fmla="*/ 6074648 w 12203753"/>
              <a:gd name="connsiteY7856" fmla="*/ 1943685 h 6858000"/>
              <a:gd name="connsiteX7857" fmla="*/ 6068400 w 12203753"/>
              <a:gd name="connsiteY7857" fmla="*/ 1829521 h 6858000"/>
              <a:gd name="connsiteX7858" fmla="*/ 6074648 w 12203753"/>
              <a:gd name="connsiteY7858" fmla="*/ 1715308 h 6858000"/>
              <a:gd name="connsiteX7859" fmla="*/ 6865787 w 12203753"/>
              <a:gd name="connsiteY7859" fmla="*/ 1715297 h 6858000"/>
              <a:gd name="connsiteX7860" fmla="*/ 6910979 w 12203753"/>
              <a:gd name="connsiteY7860" fmla="*/ 1715297 h 6858000"/>
              <a:gd name="connsiteX7861" fmla="*/ 6917290 w 12203753"/>
              <a:gd name="connsiteY7861" fmla="*/ 1829511 h 6858000"/>
              <a:gd name="connsiteX7862" fmla="*/ 6910979 w 12203753"/>
              <a:gd name="connsiteY7862" fmla="*/ 1943675 h 6858000"/>
              <a:gd name="connsiteX7863" fmla="*/ 6865787 w 12203753"/>
              <a:gd name="connsiteY7863" fmla="*/ 1943675 h 6858000"/>
              <a:gd name="connsiteX7864" fmla="*/ 6859477 w 12203753"/>
              <a:gd name="connsiteY7864" fmla="*/ 1829511 h 6858000"/>
              <a:gd name="connsiteX7865" fmla="*/ 6865787 w 12203753"/>
              <a:gd name="connsiteY7865" fmla="*/ 1715297 h 6858000"/>
              <a:gd name="connsiteX7866" fmla="*/ 7656865 w 12203753"/>
              <a:gd name="connsiteY7866" fmla="*/ 1715287 h 6858000"/>
              <a:gd name="connsiteX7867" fmla="*/ 7702121 w 12203753"/>
              <a:gd name="connsiteY7867" fmla="*/ 1715287 h 6858000"/>
              <a:gd name="connsiteX7868" fmla="*/ 7708431 w 12203753"/>
              <a:gd name="connsiteY7868" fmla="*/ 1829502 h 6858000"/>
              <a:gd name="connsiteX7869" fmla="*/ 7702121 w 12203753"/>
              <a:gd name="connsiteY7869" fmla="*/ 1943665 h 6858000"/>
              <a:gd name="connsiteX7870" fmla="*/ 7656865 w 12203753"/>
              <a:gd name="connsiteY7870" fmla="*/ 1943665 h 6858000"/>
              <a:gd name="connsiteX7871" fmla="*/ 7650619 w 12203753"/>
              <a:gd name="connsiteY7871" fmla="*/ 1829502 h 6858000"/>
              <a:gd name="connsiteX7872" fmla="*/ 7656865 w 12203753"/>
              <a:gd name="connsiteY7872" fmla="*/ 1715287 h 6858000"/>
              <a:gd name="connsiteX7873" fmla="*/ 8448006 w 12203753"/>
              <a:gd name="connsiteY7873" fmla="*/ 1715276 h 6858000"/>
              <a:gd name="connsiteX7874" fmla="*/ 8493262 w 12203753"/>
              <a:gd name="connsiteY7874" fmla="*/ 1715276 h 6858000"/>
              <a:gd name="connsiteX7875" fmla="*/ 8499508 w 12203753"/>
              <a:gd name="connsiteY7875" fmla="*/ 1829492 h 6858000"/>
              <a:gd name="connsiteX7876" fmla="*/ 8493262 w 12203753"/>
              <a:gd name="connsiteY7876" fmla="*/ 1943654 h 6858000"/>
              <a:gd name="connsiteX7877" fmla="*/ 8448006 w 12203753"/>
              <a:gd name="connsiteY7877" fmla="*/ 1943654 h 6858000"/>
              <a:gd name="connsiteX7878" fmla="*/ 8441760 w 12203753"/>
              <a:gd name="connsiteY7878" fmla="*/ 1829492 h 6858000"/>
              <a:gd name="connsiteX7879" fmla="*/ 8448006 w 12203753"/>
              <a:gd name="connsiteY7879" fmla="*/ 1715276 h 6858000"/>
              <a:gd name="connsiteX7880" fmla="*/ 9239147 w 12203753"/>
              <a:gd name="connsiteY7880" fmla="*/ 1715265 h 6858000"/>
              <a:gd name="connsiteX7881" fmla="*/ 9284403 w 12203753"/>
              <a:gd name="connsiteY7881" fmla="*/ 1715265 h 6858000"/>
              <a:gd name="connsiteX7882" fmla="*/ 9290649 w 12203753"/>
              <a:gd name="connsiteY7882" fmla="*/ 1829483 h 6858000"/>
              <a:gd name="connsiteX7883" fmla="*/ 9284403 w 12203753"/>
              <a:gd name="connsiteY7883" fmla="*/ 1943644 h 6858000"/>
              <a:gd name="connsiteX7884" fmla="*/ 9239147 w 12203753"/>
              <a:gd name="connsiteY7884" fmla="*/ 1943644 h 6858000"/>
              <a:gd name="connsiteX7885" fmla="*/ 9232901 w 12203753"/>
              <a:gd name="connsiteY7885" fmla="*/ 1829483 h 6858000"/>
              <a:gd name="connsiteX7886" fmla="*/ 9239147 w 12203753"/>
              <a:gd name="connsiteY7886" fmla="*/ 1715265 h 6858000"/>
              <a:gd name="connsiteX7887" fmla="*/ 10030289 w 12203753"/>
              <a:gd name="connsiteY7887" fmla="*/ 1715255 h 6858000"/>
              <a:gd name="connsiteX7888" fmla="*/ 10075481 w 12203753"/>
              <a:gd name="connsiteY7888" fmla="*/ 1715255 h 6858000"/>
              <a:gd name="connsiteX7889" fmla="*/ 10081791 w 12203753"/>
              <a:gd name="connsiteY7889" fmla="*/ 1829473 h 6858000"/>
              <a:gd name="connsiteX7890" fmla="*/ 10075481 w 12203753"/>
              <a:gd name="connsiteY7890" fmla="*/ 1943634 h 6858000"/>
              <a:gd name="connsiteX7891" fmla="*/ 10030289 w 12203753"/>
              <a:gd name="connsiteY7891" fmla="*/ 1943634 h 6858000"/>
              <a:gd name="connsiteX7892" fmla="*/ 10023979 w 12203753"/>
              <a:gd name="connsiteY7892" fmla="*/ 1829473 h 6858000"/>
              <a:gd name="connsiteX7893" fmla="*/ 10030289 w 12203753"/>
              <a:gd name="connsiteY7893" fmla="*/ 1715255 h 6858000"/>
              <a:gd name="connsiteX7894" fmla="*/ 10821367 w 12203753"/>
              <a:gd name="connsiteY7894" fmla="*/ 1715244 h 6858000"/>
              <a:gd name="connsiteX7895" fmla="*/ 10866623 w 12203753"/>
              <a:gd name="connsiteY7895" fmla="*/ 1715244 h 6858000"/>
              <a:gd name="connsiteX7896" fmla="*/ 10872933 w 12203753"/>
              <a:gd name="connsiteY7896" fmla="*/ 1829464 h 6858000"/>
              <a:gd name="connsiteX7897" fmla="*/ 10866623 w 12203753"/>
              <a:gd name="connsiteY7897" fmla="*/ 1943624 h 6858000"/>
              <a:gd name="connsiteX7898" fmla="*/ 10821367 w 12203753"/>
              <a:gd name="connsiteY7898" fmla="*/ 1943624 h 6858000"/>
              <a:gd name="connsiteX7899" fmla="*/ 10815121 w 12203753"/>
              <a:gd name="connsiteY7899" fmla="*/ 1829464 h 6858000"/>
              <a:gd name="connsiteX7900" fmla="*/ 10821367 w 12203753"/>
              <a:gd name="connsiteY7900" fmla="*/ 1715244 h 6858000"/>
              <a:gd name="connsiteX7901" fmla="*/ 11612508 w 12203753"/>
              <a:gd name="connsiteY7901" fmla="*/ 1715233 h 6858000"/>
              <a:gd name="connsiteX7902" fmla="*/ 11657764 w 12203753"/>
              <a:gd name="connsiteY7902" fmla="*/ 1715233 h 6858000"/>
              <a:gd name="connsiteX7903" fmla="*/ 11664075 w 12203753"/>
              <a:gd name="connsiteY7903" fmla="*/ 1829454 h 6858000"/>
              <a:gd name="connsiteX7904" fmla="*/ 11657764 w 12203753"/>
              <a:gd name="connsiteY7904" fmla="*/ 1943614 h 6858000"/>
              <a:gd name="connsiteX7905" fmla="*/ 11612508 w 12203753"/>
              <a:gd name="connsiteY7905" fmla="*/ 1943614 h 6858000"/>
              <a:gd name="connsiteX7906" fmla="*/ 11606262 w 12203753"/>
              <a:gd name="connsiteY7906" fmla="*/ 1829454 h 6858000"/>
              <a:gd name="connsiteX7907" fmla="*/ 11612508 w 12203753"/>
              <a:gd name="connsiteY7907" fmla="*/ 1715233 h 6858000"/>
              <a:gd name="connsiteX7908" fmla="*/ 0 w 12203753"/>
              <a:gd name="connsiteY7908" fmla="*/ 1702534 h 6858000"/>
              <a:gd name="connsiteX7909" fmla="*/ 48559 w 12203753"/>
              <a:gd name="connsiteY7909" fmla="*/ 1733157 h 6858000"/>
              <a:gd name="connsiteX7910" fmla="*/ 76396 w 12203753"/>
              <a:gd name="connsiteY7910" fmla="*/ 1752844 h 6858000"/>
              <a:gd name="connsiteX7911" fmla="*/ 53769 w 12203753"/>
              <a:gd name="connsiteY7911" fmla="*/ 1792060 h 6858000"/>
              <a:gd name="connsiteX7912" fmla="*/ 22784 w 12203753"/>
              <a:gd name="connsiteY7912" fmla="*/ 1777786 h 6858000"/>
              <a:gd name="connsiteX7913" fmla="*/ 0 w 12203753"/>
              <a:gd name="connsiteY7913" fmla="*/ 1765796 h 6858000"/>
              <a:gd name="connsiteX7914" fmla="*/ 12203753 w 12203753"/>
              <a:gd name="connsiteY7914" fmla="*/ 1696687 h 6858000"/>
              <a:gd name="connsiteX7915" fmla="*/ 12203753 w 12203753"/>
              <a:gd name="connsiteY7915" fmla="*/ 1760902 h 6858000"/>
              <a:gd name="connsiteX7916" fmla="*/ 12171908 w 12203753"/>
              <a:gd name="connsiteY7916" fmla="*/ 1777657 h 6858000"/>
              <a:gd name="connsiteX7917" fmla="*/ 12140914 w 12203753"/>
              <a:gd name="connsiteY7917" fmla="*/ 1791903 h 6858000"/>
              <a:gd name="connsiteX7918" fmla="*/ 12118286 w 12203753"/>
              <a:gd name="connsiteY7918" fmla="*/ 1752702 h 6858000"/>
              <a:gd name="connsiteX7919" fmla="*/ 12146132 w 12203753"/>
              <a:gd name="connsiteY7919" fmla="*/ 1733007 h 6858000"/>
              <a:gd name="connsiteX7920" fmla="*/ 669795 w 12203753"/>
              <a:gd name="connsiteY7920" fmla="*/ 1638712 h 6858000"/>
              <a:gd name="connsiteX7921" fmla="*/ 678178 w 12203753"/>
              <a:gd name="connsiteY7921" fmla="*/ 1642415 h 6858000"/>
              <a:gd name="connsiteX7922" fmla="*/ 771792 w 12203753"/>
              <a:gd name="connsiteY7922" fmla="*/ 1690329 h 6858000"/>
              <a:gd name="connsiteX7923" fmla="*/ 867526 w 12203753"/>
              <a:gd name="connsiteY7923" fmla="*/ 1752837 h 6858000"/>
              <a:gd name="connsiteX7924" fmla="*/ 844900 w 12203753"/>
              <a:gd name="connsiteY7924" fmla="*/ 1792051 h 6858000"/>
              <a:gd name="connsiteX7925" fmla="*/ 742918 w 12203753"/>
              <a:gd name="connsiteY7925" fmla="*/ 1740414 h 6858000"/>
              <a:gd name="connsiteX7926" fmla="*/ 647181 w 12203753"/>
              <a:gd name="connsiteY7926" fmla="*/ 1677892 h 6858000"/>
              <a:gd name="connsiteX7927" fmla="*/ 1460873 w 12203753"/>
              <a:gd name="connsiteY7927" fmla="*/ 1638701 h 6858000"/>
              <a:gd name="connsiteX7928" fmla="*/ 1469257 w 12203753"/>
              <a:gd name="connsiteY7928" fmla="*/ 1642407 h 6858000"/>
              <a:gd name="connsiteX7929" fmla="*/ 1562870 w 12203753"/>
              <a:gd name="connsiteY7929" fmla="*/ 1690318 h 6858000"/>
              <a:gd name="connsiteX7930" fmla="*/ 1658607 w 12203753"/>
              <a:gd name="connsiteY7930" fmla="*/ 1752828 h 6858000"/>
              <a:gd name="connsiteX7931" fmla="*/ 1635980 w 12203753"/>
              <a:gd name="connsiteY7931" fmla="*/ 1792041 h 6858000"/>
              <a:gd name="connsiteX7932" fmla="*/ 1533999 w 12203753"/>
              <a:gd name="connsiteY7932" fmla="*/ 1740404 h 6858000"/>
              <a:gd name="connsiteX7933" fmla="*/ 1438259 w 12203753"/>
              <a:gd name="connsiteY7933" fmla="*/ 1677883 h 6858000"/>
              <a:gd name="connsiteX7934" fmla="*/ 449268 w 12203753"/>
              <a:gd name="connsiteY7934" fmla="*/ 1638694 h 6858000"/>
              <a:gd name="connsiteX7935" fmla="*/ 471896 w 12203753"/>
              <a:gd name="connsiteY7935" fmla="*/ 1677898 h 6858000"/>
              <a:gd name="connsiteX7936" fmla="*/ 376162 w 12203753"/>
              <a:gd name="connsiteY7936" fmla="*/ 1740419 h 6858000"/>
              <a:gd name="connsiteX7937" fmla="*/ 274116 w 12203753"/>
              <a:gd name="connsiteY7937" fmla="*/ 1792057 h 6858000"/>
              <a:gd name="connsiteX7938" fmla="*/ 251487 w 12203753"/>
              <a:gd name="connsiteY7938" fmla="*/ 1752842 h 6858000"/>
              <a:gd name="connsiteX7939" fmla="*/ 251551 w 12203753"/>
              <a:gd name="connsiteY7939" fmla="*/ 1752842 h 6858000"/>
              <a:gd name="connsiteX7940" fmla="*/ 347288 w 12203753"/>
              <a:gd name="connsiteY7940" fmla="*/ 1690333 h 6858000"/>
              <a:gd name="connsiteX7941" fmla="*/ 449268 w 12203753"/>
              <a:gd name="connsiteY7941" fmla="*/ 1638694 h 6858000"/>
              <a:gd name="connsiteX7942" fmla="*/ 2252000 w 12203753"/>
              <a:gd name="connsiteY7942" fmla="*/ 1638692 h 6858000"/>
              <a:gd name="connsiteX7943" fmla="*/ 2260383 w 12203753"/>
              <a:gd name="connsiteY7943" fmla="*/ 1642395 h 6858000"/>
              <a:gd name="connsiteX7944" fmla="*/ 2353993 w 12203753"/>
              <a:gd name="connsiteY7944" fmla="*/ 1690308 h 6858000"/>
              <a:gd name="connsiteX7945" fmla="*/ 2449735 w 12203753"/>
              <a:gd name="connsiteY7945" fmla="*/ 1752818 h 6858000"/>
              <a:gd name="connsiteX7946" fmla="*/ 2427108 w 12203753"/>
              <a:gd name="connsiteY7946" fmla="*/ 1792031 h 6858000"/>
              <a:gd name="connsiteX7947" fmla="*/ 2325122 w 12203753"/>
              <a:gd name="connsiteY7947" fmla="*/ 1740394 h 6858000"/>
              <a:gd name="connsiteX7948" fmla="*/ 2229387 w 12203753"/>
              <a:gd name="connsiteY7948" fmla="*/ 1677872 h 6858000"/>
              <a:gd name="connsiteX7949" fmla="*/ 669744 w 12203753"/>
              <a:gd name="connsiteY7949" fmla="*/ 1638688 h 6858000"/>
              <a:gd name="connsiteX7950" fmla="*/ 669808 w 12203753"/>
              <a:gd name="connsiteY7950" fmla="*/ 1638688 h 6858000"/>
              <a:gd name="connsiteX7951" fmla="*/ 669795 w 12203753"/>
              <a:gd name="connsiteY7951" fmla="*/ 1638712 h 6858000"/>
              <a:gd name="connsiteX7952" fmla="*/ 1240411 w 12203753"/>
              <a:gd name="connsiteY7952" fmla="*/ 1638683 h 6858000"/>
              <a:gd name="connsiteX7953" fmla="*/ 1263039 w 12203753"/>
              <a:gd name="connsiteY7953" fmla="*/ 1677888 h 6858000"/>
              <a:gd name="connsiteX7954" fmla="*/ 1167301 w 12203753"/>
              <a:gd name="connsiteY7954" fmla="*/ 1740409 h 6858000"/>
              <a:gd name="connsiteX7955" fmla="*/ 1065253 w 12203753"/>
              <a:gd name="connsiteY7955" fmla="*/ 1792047 h 6858000"/>
              <a:gd name="connsiteX7956" fmla="*/ 1042617 w 12203753"/>
              <a:gd name="connsiteY7956" fmla="*/ 1752832 h 6858000"/>
              <a:gd name="connsiteX7957" fmla="*/ 1042681 w 12203753"/>
              <a:gd name="connsiteY7957" fmla="*/ 1752832 h 6858000"/>
              <a:gd name="connsiteX7958" fmla="*/ 1138424 w 12203753"/>
              <a:gd name="connsiteY7958" fmla="*/ 1690323 h 6858000"/>
              <a:gd name="connsiteX7959" fmla="*/ 1240411 w 12203753"/>
              <a:gd name="connsiteY7959" fmla="*/ 1638683 h 6858000"/>
              <a:gd name="connsiteX7960" fmla="*/ 3043144 w 12203753"/>
              <a:gd name="connsiteY7960" fmla="*/ 1638682 h 6858000"/>
              <a:gd name="connsiteX7961" fmla="*/ 3051523 w 12203753"/>
              <a:gd name="connsiteY7961" fmla="*/ 1642386 h 6858000"/>
              <a:gd name="connsiteX7962" fmla="*/ 3145144 w 12203753"/>
              <a:gd name="connsiteY7962" fmla="*/ 1690296 h 6858000"/>
              <a:gd name="connsiteX7963" fmla="*/ 3240871 w 12203753"/>
              <a:gd name="connsiteY7963" fmla="*/ 1752809 h 6858000"/>
              <a:gd name="connsiteX7964" fmla="*/ 3218243 w 12203753"/>
              <a:gd name="connsiteY7964" fmla="*/ 1792021 h 6858000"/>
              <a:gd name="connsiteX7965" fmla="*/ 3116268 w 12203753"/>
              <a:gd name="connsiteY7965" fmla="*/ 1740385 h 6858000"/>
              <a:gd name="connsiteX7966" fmla="*/ 3020525 w 12203753"/>
              <a:gd name="connsiteY7966" fmla="*/ 1677862 h 6858000"/>
              <a:gd name="connsiteX7967" fmla="*/ 1460821 w 12203753"/>
              <a:gd name="connsiteY7967" fmla="*/ 1638678 h 6858000"/>
              <a:gd name="connsiteX7968" fmla="*/ 1460890 w 12203753"/>
              <a:gd name="connsiteY7968" fmla="*/ 1638678 h 6858000"/>
              <a:gd name="connsiteX7969" fmla="*/ 1460873 w 12203753"/>
              <a:gd name="connsiteY7969" fmla="*/ 1638701 h 6858000"/>
              <a:gd name="connsiteX7970" fmla="*/ 2031482 w 12203753"/>
              <a:gd name="connsiteY7970" fmla="*/ 1638673 h 6858000"/>
              <a:gd name="connsiteX7971" fmla="*/ 2054113 w 12203753"/>
              <a:gd name="connsiteY7971" fmla="*/ 1677878 h 6858000"/>
              <a:gd name="connsiteX7972" fmla="*/ 1958376 w 12203753"/>
              <a:gd name="connsiteY7972" fmla="*/ 1740400 h 6858000"/>
              <a:gd name="connsiteX7973" fmla="*/ 1856328 w 12203753"/>
              <a:gd name="connsiteY7973" fmla="*/ 1792037 h 6858000"/>
              <a:gd name="connsiteX7974" fmla="*/ 1833699 w 12203753"/>
              <a:gd name="connsiteY7974" fmla="*/ 1752822 h 6858000"/>
              <a:gd name="connsiteX7975" fmla="*/ 1833765 w 12203753"/>
              <a:gd name="connsiteY7975" fmla="*/ 1752822 h 6858000"/>
              <a:gd name="connsiteX7976" fmla="*/ 1929500 w 12203753"/>
              <a:gd name="connsiteY7976" fmla="*/ 1690312 h 6858000"/>
              <a:gd name="connsiteX7977" fmla="*/ 2031482 w 12203753"/>
              <a:gd name="connsiteY7977" fmla="*/ 1638673 h 6858000"/>
              <a:gd name="connsiteX7978" fmla="*/ 3834266 w 12203753"/>
              <a:gd name="connsiteY7978" fmla="*/ 1638671 h 6858000"/>
              <a:gd name="connsiteX7979" fmla="*/ 3842651 w 12203753"/>
              <a:gd name="connsiteY7979" fmla="*/ 1642377 h 6858000"/>
              <a:gd name="connsiteX7980" fmla="*/ 3936263 w 12203753"/>
              <a:gd name="connsiteY7980" fmla="*/ 1690286 h 6858000"/>
              <a:gd name="connsiteX7981" fmla="*/ 4031992 w 12203753"/>
              <a:gd name="connsiteY7981" fmla="*/ 1752800 h 6858000"/>
              <a:gd name="connsiteX7982" fmla="*/ 4009366 w 12203753"/>
              <a:gd name="connsiteY7982" fmla="*/ 1792010 h 6858000"/>
              <a:gd name="connsiteX7983" fmla="*/ 3907391 w 12203753"/>
              <a:gd name="connsiteY7983" fmla="*/ 1740375 h 6858000"/>
              <a:gd name="connsiteX7984" fmla="*/ 3811651 w 12203753"/>
              <a:gd name="connsiteY7984" fmla="*/ 1677853 h 6858000"/>
              <a:gd name="connsiteX7985" fmla="*/ 2251951 w 12203753"/>
              <a:gd name="connsiteY7985" fmla="*/ 1638670 h 6858000"/>
              <a:gd name="connsiteX7986" fmla="*/ 2252012 w 12203753"/>
              <a:gd name="connsiteY7986" fmla="*/ 1638670 h 6858000"/>
              <a:gd name="connsiteX7987" fmla="*/ 2252000 w 12203753"/>
              <a:gd name="connsiteY7987" fmla="*/ 1638692 h 6858000"/>
              <a:gd name="connsiteX7988" fmla="*/ 2822615 w 12203753"/>
              <a:gd name="connsiteY7988" fmla="*/ 1638664 h 6858000"/>
              <a:gd name="connsiteX7989" fmla="*/ 2845242 w 12203753"/>
              <a:gd name="connsiteY7989" fmla="*/ 1677867 h 6858000"/>
              <a:gd name="connsiteX7990" fmla="*/ 2749503 w 12203753"/>
              <a:gd name="connsiteY7990" fmla="*/ 1740390 h 6858000"/>
              <a:gd name="connsiteX7991" fmla="*/ 2647458 w 12203753"/>
              <a:gd name="connsiteY7991" fmla="*/ 1792026 h 6858000"/>
              <a:gd name="connsiteX7992" fmla="*/ 2624830 w 12203753"/>
              <a:gd name="connsiteY7992" fmla="*/ 1752813 h 6858000"/>
              <a:gd name="connsiteX7993" fmla="*/ 2624892 w 12203753"/>
              <a:gd name="connsiteY7993" fmla="*/ 1752813 h 6858000"/>
              <a:gd name="connsiteX7994" fmla="*/ 2720633 w 12203753"/>
              <a:gd name="connsiteY7994" fmla="*/ 1690301 h 6858000"/>
              <a:gd name="connsiteX7995" fmla="*/ 2822615 w 12203753"/>
              <a:gd name="connsiteY7995" fmla="*/ 1638664 h 6858000"/>
              <a:gd name="connsiteX7996" fmla="*/ 4625259 w 12203753"/>
              <a:gd name="connsiteY7996" fmla="*/ 1638662 h 6858000"/>
              <a:gd name="connsiteX7997" fmla="*/ 4633642 w 12203753"/>
              <a:gd name="connsiteY7997" fmla="*/ 1642367 h 6858000"/>
              <a:gd name="connsiteX7998" fmla="*/ 4727254 w 12203753"/>
              <a:gd name="connsiteY7998" fmla="*/ 1690275 h 6858000"/>
              <a:gd name="connsiteX7999" fmla="*/ 4822988 w 12203753"/>
              <a:gd name="connsiteY7999" fmla="*/ 1752790 h 6858000"/>
              <a:gd name="connsiteX8000" fmla="*/ 4800366 w 12203753"/>
              <a:gd name="connsiteY8000" fmla="*/ 1792000 h 6858000"/>
              <a:gd name="connsiteX8001" fmla="*/ 4698380 w 12203753"/>
              <a:gd name="connsiteY8001" fmla="*/ 1740365 h 6858000"/>
              <a:gd name="connsiteX8002" fmla="*/ 4602649 w 12203753"/>
              <a:gd name="connsiteY8002" fmla="*/ 1677841 h 6858000"/>
              <a:gd name="connsiteX8003" fmla="*/ 3043094 w 12203753"/>
              <a:gd name="connsiteY8003" fmla="*/ 1638659 h 6858000"/>
              <a:gd name="connsiteX8004" fmla="*/ 3043156 w 12203753"/>
              <a:gd name="connsiteY8004" fmla="*/ 1638659 h 6858000"/>
              <a:gd name="connsiteX8005" fmla="*/ 3043144 w 12203753"/>
              <a:gd name="connsiteY8005" fmla="*/ 1638682 h 6858000"/>
              <a:gd name="connsiteX8006" fmla="*/ 3613742 w 12203753"/>
              <a:gd name="connsiteY8006" fmla="*/ 1638654 h 6858000"/>
              <a:gd name="connsiteX8007" fmla="*/ 3636372 w 12203753"/>
              <a:gd name="connsiteY8007" fmla="*/ 1677856 h 6858000"/>
              <a:gd name="connsiteX8008" fmla="*/ 3540639 w 12203753"/>
              <a:gd name="connsiteY8008" fmla="*/ 1740380 h 6858000"/>
              <a:gd name="connsiteX8009" fmla="*/ 3438588 w 12203753"/>
              <a:gd name="connsiteY8009" fmla="*/ 1792016 h 6858000"/>
              <a:gd name="connsiteX8010" fmla="*/ 3415959 w 12203753"/>
              <a:gd name="connsiteY8010" fmla="*/ 1752804 h 6858000"/>
              <a:gd name="connsiteX8011" fmla="*/ 3416027 w 12203753"/>
              <a:gd name="connsiteY8011" fmla="*/ 1752804 h 6858000"/>
              <a:gd name="connsiteX8012" fmla="*/ 3511767 w 12203753"/>
              <a:gd name="connsiteY8012" fmla="*/ 1690291 h 6858000"/>
              <a:gd name="connsiteX8013" fmla="*/ 3613742 w 12203753"/>
              <a:gd name="connsiteY8013" fmla="*/ 1638654 h 6858000"/>
              <a:gd name="connsiteX8014" fmla="*/ 5416402 w 12203753"/>
              <a:gd name="connsiteY8014" fmla="*/ 1638652 h 6858000"/>
              <a:gd name="connsiteX8015" fmla="*/ 5424781 w 12203753"/>
              <a:gd name="connsiteY8015" fmla="*/ 1642357 h 6858000"/>
              <a:gd name="connsiteX8016" fmla="*/ 5518395 w 12203753"/>
              <a:gd name="connsiteY8016" fmla="*/ 1690264 h 6858000"/>
              <a:gd name="connsiteX8017" fmla="*/ 5614131 w 12203753"/>
              <a:gd name="connsiteY8017" fmla="*/ 1752781 h 6858000"/>
              <a:gd name="connsiteX8018" fmla="*/ 5591504 w 12203753"/>
              <a:gd name="connsiteY8018" fmla="*/ 1791990 h 6858000"/>
              <a:gd name="connsiteX8019" fmla="*/ 5489521 w 12203753"/>
              <a:gd name="connsiteY8019" fmla="*/ 1740355 h 6858000"/>
              <a:gd name="connsiteX8020" fmla="*/ 5393787 w 12203753"/>
              <a:gd name="connsiteY8020" fmla="*/ 1677831 h 6858000"/>
              <a:gd name="connsiteX8021" fmla="*/ 3834218 w 12203753"/>
              <a:gd name="connsiteY8021" fmla="*/ 1638648 h 6858000"/>
              <a:gd name="connsiteX8022" fmla="*/ 3834279 w 12203753"/>
              <a:gd name="connsiteY8022" fmla="*/ 1638648 h 6858000"/>
              <a:gd name="connsiteX8023" fmla="*/ 3834266 w 12203753"/>
              <a:gd name="connsiteY8023" fmla="*/ 1638671 h 6858000"/>
              <a:gd name="connsiteX8024" fmla="*/ 4404860 w 12203753"/>
              <a:gd name="connsiteY8024" fmla="*/ 1638644 h 6858000"/>
              <a:gd name="connsiteX8025" fmla="*/ 4427491 w 12203753"/>
              <a:gd name="connsiteY8025" fmla="*/ 1677847 h 6858000"/>
              <a:gd name="connsiteX8026" fmla="*/ 4331748 w 12203753"/>
              <a:gd name="connsiteY8026" fmla="*/ 1740370 h 6858000"/>
              <a:gd name="connsiteX8027" fmla="*/ 4229702 w 12203753"/>
              <a:gd name="connsiteY8027" fmla="*/ 1792006 h 6858000"/>
              <a:gd name="connsiteX8028" fmla="*/ 4207074 w 12203753"/>
              <a:gd name="connsiteY8028" fmla="*/ 1752794 h 6858000"/>
              <a:gd name="connsiteX8029" fmla="*/ 4302809 w 12203753"/>
              <a:gd name="connsiteY8029" fmla="*/ 1690280 h 6858000"/>
              <a:gd name="connsiteX8030" fmla="*/ 4404860 w 12203753"/>
              <a:gd name="connsiteY8030" fmla="*/ 1638644 h 6858000"/>
              <a:gd name="connsiteX8031" fmla="*/ 4625211 w 12203753"/>
              <a:gd name="connsiteY8031" fmla="*/ 1638639 h 6858000"/>
              <a:gd name="connsiteX8032" fmla="*/ 4625271 w 12203753"/>
              <a:gd name="connsiteY8032" fmla="*/ 1638639 h 6858000"/>
              <a:gd name="connsiteX8033" fmla="*/ 4625259 w 12203753"/>
              <a:gd name="connsiteY8033" fmla="*/ 1638662 h 6858000"/>
              <a:gd name="connsiteX8034" fmla="*/ 5196000 w 12203753"/>
              <a:gd name="connsiteY8034" fmla="*/ 1638634 h 6858000"/>
              <a:gd name="connsiteX8035" fmla="*/ 5218629 w 12203753"/>
              <a:gd name="connsiteY8035" fmla="*/ 1677836 h 6858000"/>
              <a:gd name="connsiteX8036" fmla="*/ 5122891 w 12203753"/>
              <a:gd name="connsiteY8036" fmla="*/ 1740360 h 6858000"/>
              <a:gd name="connsiteX8037" fmla="*/ 5020848 w 12203753"/>
              <a:gd name="connsiteY8037" fmla="*/ 1791996 h 6858000"/>
              <a:gd name="connsiteX8038" fmla="*/ 4998215 w 12203753"/>
              <a:gd name="connsiteY8038" fmla="*/ 1752786 h 6858000"/>
              <a:gd name="connsiteX8039" fmla="*/ 5093953 w 12203753"/>
              <a:gd name="connsiteY8039" fmla="*/ 1690270 h 6858000"/>
              <a:gd name="connsiteX8040" fmla="*/ 5196000 w 12203753"/>
              <a:gd name="connsiteY8040" fmla="*/ 1638634 h 6858000"/>
              <a:gd name="connsiteX8041" fmla="*/ 5416352 w 12203753"/>
              <a:gd name="connsiteY8041" fmla="*/ 1638628 h 6858000"/>
              <a:gd name="connsiteX8042" fmla="*/ 5416414 w 12203753"/>
              <a:gd name="connsiteY8042" fmla="*/ 1638628 h 6858000"/>
              <a:gd name="connsiteX8043" fmla="*/ 5416402 w 12203753"/>
              <a:gd name="connsiteY8043" fmla="*/ 1638652 h 6858000"/>
              <a:gd name="connsiteX8044" fmla="*/ 5987067 w 12203753"/>
              <a:gd name="connsiteY8044" fmla="*/ 1638624 h 6858000"/>
              <a:gd name="connsiteX8045" fmla="*/ 6009695 w 12203753"/>
              <a:gd name="connsiteY8045" fmla="*/ 1677826 h 6858000"/>
              <a:gd name="connsiteX8046" fmla="*/ 5913960 w 12203753"/>
              <a:gd name="connsiteY8046" fmla="*/ 1740351 h 6858000"/>
              <a:gd name="connsiteX8047" fmla="*/ 5811914 w 12203753"/>
              <a:gd name="connsiteY8047" fmla="*/ 1791985 h 6858000"/>
              <a:gd name="connsiteX8048" fmla="*/ 5789285 w 12203753"/>
              <a:gd name="connsiteY8048" fmla="*/ 1752776 h 6858000"/>
              <a:gd name="connsiteX8049" fmla="*/ 5885024 w 12203753"/>
              <a:gd name="connsiteY8049" fmla="*/ 1690259 h 6858000"/>
              <a:gd name="connsiteX8050" fmla="*/ 5987067 w 12203753"/>
              <a:gd name="connsiteY8050" fmla="*/ 1638624 h 6858000"/>
              <a:gd name="connsiteX8051" fmla="*/ 6207480 w 12203753"/>
              <a:gd name="connsiteY8051" fmla="*/ 1638619 h 6858000"/>
              <a:gd name="connsiteX8052" fmla="*/ 6309528 w 12203753"/>
              <a:gd name="connsiteY8052" fmla="*/ 1690253 h 6858000"/>
              <a:gd name="connsiteX8053" fmla="*/ 6405201 w 12203753"/>
              <a:gd name="connsiteY8053" fmla="*/ 1752771 h 6858000"/>
              <a:gd name="connsiteX8054" fmla="*/ 6382638 w 12203753"/>
              <a:gd name="connsiteY8054" fmla="*/ 1791980 h 6858000"/>
              <a:gd name="connsiteX8055" fmla="*/ 6280590 w 12203753"/>
              <a:gd name="connsiteY8055" fmla="*/ 1740346 h 6858000"/>
              <a:gd name="connsiteX8056" fmla="*/ 6184852 w 12203753"/>
              <a:gd name="connsiteY8056" fmla="*/ 1677821 h 6858000"/>
              <a:gd name="connsiteX8057" fmla="*/ 6778210 w 12203753"/>
              <a:gd name="connsiteY8057" fmla="*/ 1638614 h 6858000"/>
              <a:gd name="connsiteX8058" fmla="*/ 6800772 w 12203753"/>
              <a:gd name="connsiteY8058" fmla="*/ 1677816 h 6858000"/>
              <a:gd name="connsiteX8059" fmla="*/ 6705100 w 12203753"/>
              <a:gd name="connsiteY8059" fmla="*/ 1740341 h 6858000"/>
              <a:gd name="connsiteX8060" fmla="*/ 6603052 w 12203753"/>
              <a:gd name="connsiteY8060" fmla="*/ 1791975 h 6858000"/>
              <a:gd name="connsiteX8061" fmla="*/ 6580424 w 12203753"/>
              <a:gd name="connsiteY8061" fmla="*/ 1752767 h 6858000"/>
              <a:gd name="connsiteX8062" fmla="*/ 6676161 w 12203753"/>
              <a:gd name="connsiteY8062" fmla="*/ 1690248 h 6858000"/>
              <a:gd name="connsiteX8063" fmla="*/ 6778210 w 12203753"/>
              <a:gd name="connsiteY8063" fmla="*/ 1638614 h 6858000"/>
              <a:gd name="connsiteX8064" fmla="*/ 6998558 w 12203753"/>
              <a:gd name="connsiteY8064" fmla="*/ 1638609 h 6858000"/>
              <a:gd name="connsiteX8065" fmla="*/ 7100606 w 12203753"/>
              <a:gd name="connsiteY8065" fmla="*/ 1690242 h 6858000"/>
              <a:gd name="connsiteX8066" fmla="*/ 7196344 w 12203753"/>
              <a:gd name="connsiteY8066" fmla="*/ 1752762 h 6858000"/>
              <a:gd name="connsiteX8067" fmla="*/ 7173716 w 12203753"/>
              <a:gd name="connsiteY8067" fmla="*/ 1791970 h 6858000"/>
              <a:gd name="connsiteX8068" fmla="*/ 7071731 w 12203753"/>
              <a:gd name="connsiteY8068" fmla="*/ 1740336 h 6858000"/>
              <a:gd name="connsiteX8069" fmla="*/ 6975995 w 12203753"/>
              <a:gd name="connsiteY8069" fmla="*/ 1677810 h 6858000"/>
              <a:gd name="connsiteX8070" fmla="*/ 7569286 w 12203753"/>
              <a:gd name="connsiteY8070" fmla="*/ 1638604 h 6858000"/>
              <a:gd name="connsiteX8071" fmla="*/ 7591913 w 12203753"/>
              <a:gd name="connsiteY8071" fmla="*/ 1677806 h 6858000"/>
              <a:gd name="connsiteX8072" fmla="*/ 7496176 w 12203753"/>
              <a:gd name="connsiteY8072" fmla="*/ 1740331 h 6858000"/>
              <a:gd name="connsiteX8073" fmla="*/ 7394128 w 12203753"/>
              <a:gd name="connsiteY8073" fmla="*/ 1791965 h 6858000"/>
              <a:gd name="connsiteX8074" fmla="*/ 7371564 w 12203753"/>
              <a:gd name="connsiteY8074" fmla="*/ 1752758 h 6858000"/>
              <a:gd name="connsiteX8075" fmla="*/ 7467302 w 12203753"/>
              <a:gd name="connsiteY8075" fmla="*/ 1690237 h 6858000"/>
              <a:gd name="connsiteX8076" fmla="*/ 7569286 w 12203753"/>
              <a:gd name="connsiteY8076" fmla="*/ 1638604 h 6858000"/>
              <a:gd name="connsiteX8077" fmla="*/ 7789699 w 12203753"/>
              <a:gd name="connsiteY8077" fmla="*/ 1638598 h 6858000"/>
              <a:gd name="connsiteX8078" fmla="*/ 7891747 w 12203753"/>
              <a:gd name="connsiteY8078" fmla="*/ 1690231 h 6858000"/>
              <a:gd name="connsiteX8079" fmla="*/ 7987485 w 12203753"/>
              <a:gd name="connsiteY8079" fmla="*/ 1752753 h 6858000"/>
              <a:gd name="connsiteX8080" fmla="*/ 7964857 w 12203753"/>
              <a:gd name="connsiteY8080" fmla="*/ 1791959 h 6858000"/>
              <a:gd name="connsiteX8081" fmla="*/ 7862873 w 12203753"/>
              <a:gd name="connsiteY8081" fmla="*/ 1740326 h 6858000"/>
              <a:gd name="connsiteX8082" fmla="*/ 7767072 w 12203753"/>
              <a:gd name="connsiteY8082" fmla="*/ 1677800 h 6858000"/>
              <a:gd name="connsiteX8083" fmla="*/ 8360428 w 12203753"/>
              <a:gd name="connsiteY8083" fmla="*/ 1638594 h 6858000"/>
              <a:gd name="connsiteX8084" fmla="*/ 8383056 w 12203753"/>
              <a:gd name="connsiteY8084" fmla="*/ 1677795 h 6858000"/>
              <a:gd name="connsiteX8085" fmla="*/ 8287318 w 12203753"/>
              <a:gd name="connsiteY8085" fmla="*/ 1740321 h 6858000"/>
              <a:gd name="connsiteX8086" fmla="*/ 8185270 w 12203753"/>
              <a:gd name="connsiteY8086" fmla="*/ 1791955 h 6858000"/>
              <a:gd name="connsiteX8087" fmla="*/ 8162642 w 12203753"/>
              <a:gd name="connsiteY8087" fmla="*/ 1752748 h 6858000"/>
              <a:gd name="connsiteX8088" fmla="*/ 8258443 w 12203753"/>
              <a:gd name="connsiteY8088" fmla="*/ 1690227 h 6858000"/>
              <a:gd name="connsiteX8089" fmla="*/ 8360428 w 12203753"/>
              <a:gd name="connsiteY8089" fmla="*/ 1638594 h 6858000"/>
              <a:gd name="connsiteX8090" fmla="*/ 8580840 w 12203753"/>
              <a:gd name="connsiteY8090" fmla="*/ 1638588 h 6858000"/>
              <a:gd name="connsiteX8091" fmla="*/ 8682888 w 12203753"/>
              <a:gd name="connsiteY8091" fmla="*/ 1690221 h 6858000"/>
              <a:gd name="connsiteX8092" fmla="*/ 8778626 w 12203753"/>
              <a:gd name="connsiteY8092" fmla="*/ 1752743 h 6858000"/>
              <a:gd name="connsiteX8093" fmla="*/ 8755998 w 12203753"/>
              <a:gd name="connsiteY8093" fmla="*/ 1791949 h 6858000"/>
              <a:gd name="connsiteX8094" fmla="*/ 8654014 w 12203753"/>
              <a:gd name="connsiteY8094" fmla="*/ 1740316 h 6858000"/>
              <a:gd name="connsiteX8095" fmla="*/ 8558213 w 12203753"/>
              <a:gd name="connsiteY8095" fmla="*/ 1677790 h 6858000"/>
              <a:gd name="connsiteX8096" fmla="*/ 9151570 w 12203753"/>
              <a:gd name="connsiteY8096" fmla="*/ 1638583 h 6858000"/>
              <a:gd name="connsiteX8097" fmla="*/ 9174198 w 12203753"/>
              <a:gd name="connsiteY8097" fmla="*/ 1677785 h 6858000"/>
              <a:gd name="connsiteX8098" fmla="*/ 9078460 w 12203753"/>
              <a:gd name="connsiteY8098" fmla="*/ 1740312 h 6858000"/>
              <a:gd name="connsiteX8099" fmla="*/ 8976412 w 12203753"/>
              <a:gd name="connsiteY8099" fmla="*/ 1791944 h 6858000"/>
              <a:gd name="connsiteX8100" fmla="*/ 8953784 w 12203753"/>
              <a:gd name="connsiteY8100" fmla="*/ 1752739 h 6858000"/>
              <a:gd name="connsiteX8101" fmla="*/ 9049522 w 12203753"/>
              <a:gd name="connsiteY8101" fmla="*/ 1690216 h 6858000"/>
              <a:gd name="connsiteX8102" fmla="*/ 9151570 w 12203753"/>
              <a:gd name="connsiteY8102" fmla="*/ 1638583 h 6858000"/>
              <a:gd name="connsiteX8103" fmla="*/ 9371982 w 12203753"/>
              <a:gd name="connsiteY8103" fmla="*/ 1638579 h 6858000"/>
              <a:gd name="connsiteX8104" fmla="*/ 9474030 w 12203753"/>
              <a:gd name="connsiteY8104" fmla="*/ 1690211 h 6858000"/>
              <a:gd name="connsiteX8105" fmla="*/ 9569704 w 12203753"/>
              <a:gd name="connsiteY8105" fmla="*/ 1752734 h 6858000"/>
              <a:gd name="connsiteX8106" fmla="*/ 9547140 w 12203753"/>
              <a:gd name="connsiteY8106" fmla="*/ 1791939 h 6858000"/>
              <a:gd name="connsiteX8107" fmla="*/ 9445093 w 12203753"/>
              <a:gd name="connsiteY8107" fmla="*/ 1740307 h 6858000"/>
              <a:gd name="connsiteX8108" fmla="*/ 9349355 w 12203753"/>
              <a:gd name="connsiteY8108" fmla="*/ 1677780 h 6858000"/>
              <a:gd name="connsiteX8109" fmla="*/ 9942711 w 12203753"/>
              <a:gd name="connsiteY8109" fmla="*/ 1638573 h 6858000"/>
              <a:gd name="connsiteX8110" fmla="*/ 9965275 w 12203753"/>
              <a:gd name="connsiteY8110" fmla="*/ 1677775 h 6858000"/>
              <a:gd name="connsiteX8111" fmla="*/ 9869601 w 12203753"/>
              <a:gd name="connsiteY8111" fmla="*/ 1740302 h 6858000"/>
              <a:gd name="connsiteX8112" fmla="*/ 9767553 w 12203753"/>
              <a:gd name="connsiteY8112" fmla="*/ 1791934 h 6858000"/>
              <a:gd name="connsiteX8113" fmla="*/ 9744925 w 12203753"/>
              <a:gd name="connsiteY8113" fmla="*/ 1752729 h 6858000"/>
              <a:gd name="connsiteX8114" fmla="*/ 9840663 w 12203753"/>
              <a:gd name="connsiteY8114" fmla="*/ 1690205 h 6858000"/>
              <a:gd name="connsiteX8115" fmla="*/ 9942711 w 12203753"/>
              <a:gd name="connsiteY8115" fmla="*/ 1638573 h 6858000"/>
              <a:gd name="connsiteX8116" fmla="*/ 10163123 w 12203753"/>
              <a:gd name="connsiteY8116" fmla="*/ 1638569 h 6858000"/>
              <a:gd name="connsiteX8117" fmla="*/ 10265107 w 12203753"/>
              <a:gd name="connsiteY8117" fmla="*/ 1690200 h 6858000"/>
              <a:gd name="connsiteX8118" fmla="*/ 10360845 w 12203753"/>
              <a:gd name="connsiteY8118" fmla="*/ 1752725 h 6858000"/>
              <a:gd name="connsiteX8119" fmla="*/ 10338218 w 12203753"/>
              <a:gd name="connsiteY8119" fmla="*/ 1791928 h 6858000"/>
              <a:gd name="connsiteX8120" fmla="*/ 10236234 w 12203753"/>
              <a:gd name="connsiteY8120" fmla="*/ 1740297 h 6858000"/>
              <a:gd name="connsiteX8121" fmla="*/ 10140496 w 12203753"/>
              <a:gd name="connsiteY8121" fmla="*/ 1677769 h 6858000"/>
              <a:gd name="connsiteX8122" fmla="*/ 10733788 w 12203753"/>
              <a:gd name="connsiteY8122" fmla="*/ 1638564 h 6858000"/>
              <a:gd name="connsiteX8123" fmla="*/ 10756416 w 12203753"/>
              <a:gd name="connsiteY8123" fmla="*/ 1677764 h 6858000"/>
              <a:gd name="connsiteX8124" fmla="*/ 10660678 w 12203753"/>
              <a:gd name="connsiteY8124" fmla="*/ 1740292 h 6858000"/>
              <a:gd name="connsiteX8125" fmla="*/ 10558630 w 12203753"/>
              <a:gd name="connsiteY8125" fmla="*/ 1791924 h 6858000"/>
              <a:gd name="connsiteX8126" fmla="*/ 10536066 w 12203753"/>
              <a:gd name="connsiteY8126" fmla="*/ 1752720 h 6858000"/>
              <a:gd name="connsiteX8127" fmla="*/ 10631804 w 12203753"/>
              <a:gd name="connsiteY8127" fmla="*/ 1690194 h 6858000"/>
              <a:gd name="connsiteX8128" fmla="*/ 10733788 w 12203753"/>
              <a:gd name="connsiteY8128" fmla="*/ 1638564 h 6858000"/>
              <a:gd name="connsiteX8129" fmla="*/ 10954201 w 12203753"/>
              <a:gd name="connsiteY8129" fmla="*/ 1638559 h 6858000"/>
              <a:gd name="connsiteX8130" fmla="*/ 11056249 w 12203753"/>
              <a:gd name="connsiteY8130" fmla="*/ 1690189 h 6858000"/>
              <a:gd name="connsiteX8131" fmla="*/ 11151987 w 12203753"/>
              <a:gd name="connsiteY8131" fmla="*/ 1752716 h 6858000"/>
              <a:gd name="connsiteX8132" fmla="*/ 11129360 w 12203753"/>
              <a:gd name="connsiteY8132" fmla="*/ 1791918 h 6858000"/>
              <a:gd name="connsiteX8133" fmla="*/ 11027376 w 12203753"/>
              <a:gd name="connsiteY8133" fmla="*/ 1740287 h 6858000"/>
              <a:gd name="connsiteX8134" fmla="*/ 10931638 w 12203753"/>
              <a:gd name="connsiteY8134" fmla="*/ 1677759 h 6858000"/>
              <a:gd name="connsiteX8135" fmla="*/ 11524930 w 12203753"/>
              <a:gd name="connsiteY8135" fmla="*/ 1638554 h 6858000"/>
              <a:gd name="connsiteX8136" fmla="*/ 11547558 w 12203753"/>
              <a:gd name="connsiteY8136" fmla="*/ 1677754 h 6858000"/>
              <a:gd name="connsiteX8137" fmla="*/ 11451820 w 12203753"/>
              <a:gd name="connsiteY8137" fmla="*/ 1740282 h 6858000"/>
              <a:gd name="connsiteX8138" fmla="*/ 11349772 w 12203753"/>
              <a:gd name="connsiteY8138" fmla="*/ 1791913 h 6858000"/>
              <a:gd name="connsiteX8139" fmla="*/ 11327208 w 12203753"/>
              <a:gd name="connsiteY8139" fmla="*/ 1752711 h 6858000"/>
              <a:gd name="connsiteX8140" fmla="*/ 11422946 w 12203753"/>
              <a:gd name="connsiteY8140" fmla="*/ 1690183 h 6858000"/>
              <a:gd name="connsiteX8141" fmla="*/ 11524930 w 12203753"/>
              <a:gd name="connsiteY8141" fmla="*/ 1638554 h 6858000"/>
              <a:gd name="connsiteX8142" fmla="*/ 11745343 w 12203753"/>
              <a:gd name="connsiteY8142" fmla="*/ 1638549 h 6858000"/>
              <a:gd name="connsiteX8143" fmla="*/ 11847390 w 12203753"/>
              <a:gd name="connsiteY8143" fmla="*/ 1690178 h 6858000"/>
              <a:gd name="connsiteX8144" fmla="*/ 11943128 w 12203753"/>
              <a:gd name="connsiteY8144" fmla="*/ 1752706 h 6858000"/>
              <a:gd name="connsiteX8145" fmla="*/ 11920501 w 12203753"/>
              <a:gd name="connsiteY8145" fmla="*/ 1791908 h 6858000"/>
              <a:gd name="connsiteX8146" fmla="*/ 11818516 w 12203753"/>
              <a:gd name="connsiteY8146" fmla="*/ 1740277 h 6858000"/>
              <a:gd name="connsiteX8147" fmla="*/ 11722715 w 12203753"/>
              <a:gd name="connsiteY8147" fmla="*/ 1677749 h 6858000"/>
              <a:gd name="connsiteX8148" fmla="*/ 141282 w 12203753"/>
              <a:gd name="connsiteY8148" fmla="*/ 1486995 h 6858000"/>
              <a:gd name="connsiteX8149" fmla="*/ 186536 w 12203753"/>
              <a:gd name="connsiteY8149" fmla="*/ 1486995 h 6858000"/>
              <a:gd name="connsiteX8150" fmla="*/ 192846 w 12203753"/>
              <a:gd name="connsiteY8150" fmla="*/ 1601153 h 6858000"/>
              <a:gd name="connsiteX8151" fmla="*/ 186536 w 12203753"/>
              <a:gd name="connsiteY8151" fmla="*/ 1715321 h 6858000"/>
              <a:gd name="connsiteX8152" fmla="*/ 141282 w 12203753"/>
              <a:gd name="connsiteY8152" fmla="*/ 1715321 h 6858000"/>
              <a:gd name="connsiteX8153" fmla="*/ 135035 w 12203753"/>
              <a:gd name="connsiteY8153" fmla="*/ 1601153 h 6858000"/>
              <a:gd name="connsiteX8154" fmla="*/ 141282 w 12203753"/>
              <a:gd name="connsiteY8154" fmla="*/ 1486995 h 6858000"/>
              <a:gd name="connsiteX8155" fmla="*/ 932414 w 12203753"/>
              <a:gd name="connsiteY8155" fmla="*/ 1486986 h 6858000"/>
              <a:gd name="connsiteX8156" fmla="*/ 977669 w 12203753"/>
              <a:gd name="connsiteY8156" fmla="*/ 1486986 h 6858000"/>
              <a:gd name="connsiteX8157" fmla="*/ 983979 w 12203753"/>
              <a:gd name="connsiteY8157" fmla="*/ 1601144 h 6858000"/>
              <a:gd name="connsiteX8158" fmla="*/ 977669 w 12203753"/>
              <a:gd name="connsiteY8158" fmla="*/ 1715313 h 6858000"/>
              <a:gd name="connsiteX8159" fmla="*/ 932414 w 12203753"/>
              <a:gd name="connsiteY8159" fmla="*/ 1715313 h 6858000"/>
              <a:gd name="connsiteX8160" fmla="*/ 926104 w 12203753"/>
              <a:gd name="connsiteY8160" fmla="*/ 1601144 h 6858000"/>
              <a:gd name="connsiteX8161" fmla="*/ 932414 w 12203753"/>
              <a:gd name="connsiteY8161" fmla="*/ 1486986 h 6858000"/>
              <a:gd name="connsiteX8162" fmla="*/ 1723556 w 12203753"/>
              <a:gd name="connsiteY8162" fmla="*/ 1486977 h 6858000"/>
              <a:gd name="connsiteX8163" fmla="*/ 1768814 w 12203753"/>
              <a:gd name="connsiteY8163" fmla="*/ 1486977 h 6858000"/>
              <a:gd name="connsiteX8164" fmla="*/ 1775125 w 12203753"/>
              <a:gd name="connsiteY8164" fmla="*/ 1601135 h 6858000"/>
              <a:gd name="connsiteX8165" fmla="*/ 1768814 w 12203753"/>
              <a:gd name="connsiteY8165" fmla="*/ 1715303 h 6858000"/>
              <a:gd name="connsiteX8166" fmla="*/ 1723556 w 12203753"/>
              <a:gd name="connsiteY8166" fmla="*/ 1715303 h 6858000"/>
              <a:gd name="connsiteX8167" fmla="*/ 1717247 w 12203753"/>
              <a:gd name="connsiteY8167" fmla="*/ 1601135 h 6858000"/>
              <a:gd name="connsiteX8168" fmla="*/ 1723556 w 12203753"/>
              <a:gd name="connsiteY8168" fmla="*/ 1486977 h 6858000"/>
              <a:gd name="connsiteX8169" fmla="*/ 2514689 w 12203753"/>
              <a:gd name="connsiteY8169" fmla="*/ 1486967 h 6858000"/>
              <a:gd name="connsiteX8170" fmla="*/ 2559944 w 12203753"/>
              <a:gd name="connsiteY8170" fmla="*/ 1486967 h 6858000"/>
              <a:gd name="connsiteX8171" fmla="*/ 2566255 w 12203753"/>
              <a:gd name="connsiteY8171" fmla="*/ 1601125 h 6858000"/>
              <a:gd name="connsiteX8172" fmla="*/ 2559944 w 12203753"/>
              <a:gd name="connsiteY8172" fmla="*/ 1715292 h 6858000"/>
              <a:gd name="connsiteX8173" fmla="*/ 2514689 w 12203753"/>
              <a:gd name="connsiteY8173" fmla="*/ 1715292 h 6858000"/>
              <a:gd name="connsiteX8174" fmla="*/ 2508444 w 12203753"/>
              <a:gd name="connsiteY8174" fmla="*/ 1601125 h 6858000"/>
              <a:gd name="connsiteX8175" fmla="*/ 2514689 w 12203753"/>
              <a:gd name="connsiteY8175" fmla="*/ 1486967 h 6858000"/>
              <a:gd name="connsiteX8176" fmla="*/ 3305820 w 12203753"/>
              <a:gd name="connsiteY8176" fmla="*/ 1486957 h 6858000"/>
              <a:gd name="connsiteX8177" fmla="*/ 3351078 w 12203753"/>
              <a:gd name="connsiteY8177" fmla="*/ 1486957 h 6858000"/>
              <a:gd name="connsiteX8178" fmla="*/ 3357385 w 12203753"/>
              <a:gd name="connsiteY8178" fmla="*/ 1601115 h 6858000"/>
              <a:gd name="connsiteX8179" fmla="*/ 3351078 w 12203753"/>
              <a:gd name="connsiteY8179" fmla="*/ 1715281 h 6858000"/>
              <a:gd name="connsiteX8180" fmla="*/ 3305820 w 12203753"/>
              <a:gd name="connsiteY8180" fmla="*/ 1715281 h 6858000"/>
              <a:gd name="connsiteX8181" fmla="*/ 3299575 w 12203753"/>
              <a:gd name="connsiteY8181" fmla="*/ 1601115 h 6858000"/>
              <a:gd name="connsiteX8182" fmla="*/ 3305820 w 12203753"/>
              <a:gd name="connsiteY8182" fmla="*/ 1486957 h 6858000"/>
              <a:gd name="connsiteX8183" fmla="*/ 4096880 w 12203753"/>
              <a:gd name="connsiteY8183" fmla="*/ 1486947 h 6858000"/>
              <a:gd name="connsiteX8184" fmla="*/ 4142136 w 12203753"/>
              <a:gd name="connsiteY8184" fmla="*/ 1486947 h 6858000"/>
              <a:gd name="connsiteX8185" fmla="*/ 4148446 w 12203753"/>
              <a:gd name="connsiteY8185" fmla="*/ 1601105 h 6858000"/>
              <a:gd name="connsiteX8186" fmla="*/ 4142136 w 12203753"/>
              <a:gd name="connsiteY8186" fmla="*/ 1715271 h 6858000"/>
              <a:gd name="connsiteX8187" fmla="*/ 4096880 w 12203753"/>
              <a:gd name="connsiteY8187" fmla="*/ 1715271 h 6858000"/>
              <a:gd name="connsiteX8188" fmla="*/ 4090633 w 12203753"/>
              <a:gd name="connsiteY8188" fmla="*/ 1601105 h 6858000"/>
              <a:gd name="connsiteX8189" fmla="*/ 4096880 w 12203753"/>
              <a:gd name="connsiteY8189" fmla="*/ 1486947 h 6858000"/>
              <a:gd name="connsiteX8190" fmla="*/ 4887944 w 12203753"/>
              <a:gd name="connsiteY8190" fmla="*/ 1486937 h 6858000"/>
              <a:gd name="connsiteX8191" fmla="*/ 4933198 w 12203753"/>
              <a:gd name="connsiteY8191" fmla="*/ 1486937 h 6858000"/>
              <a:gd name="connsiteX8192" fmla="*/ 4939507 w 12203753"/>
              <a:gd name="connsiteY8192" fmla="*/ 1601096 h 6858000"/>
              <a:gd name="connsiteX8193" fmla="*/ 4933198 w 12203753"/>
              <a:gd name="connsiteY8193" fmla="*/ 1715260 h 6858000"/>
              <a:gd name="connsiteX8194" fmla="*/ 4887944 w 12203753"/>
              <a:gd name="connsiteY8194" fmla="*/ 1715260 h 6858000"/>
              <a:gd name="connsiteX8195" fmla="*/ 4881696 w 12203753"/>
              <a:gd name="connsiteY8195" fmla="*/ 1601096 h 6858000"/>
              <a:gd name="connsiteX8196" fmla="*/ 4887944 w 12203753"/>
              <a:gd name="connsiteY8196" fmla="*/ 1486937 h 6858000"/>
              <a:gd name="connsiteX8197" fmla="*/ 5679084 w 12203753"/>
              <a:gd name="connsiteY8197" fmla="*/ 1486927 h 6858000"/>
              <a:gd name="connsiteX8198" fmla="*/ 5724338 w 12203753"/>
              <a:gd name="connsiteY8198" fmla="*/ 1486927 h 6858000"/>
              <a:gd name="connsiteX8199" fmla="*/ 5730645 w 12203753"/>
              <a:gd name="connsiteY8199" fmla="*/ 1601085 h 6858000"/>
              <a:gd name="connsiteX8200" fmla="*/ 5724338 w 12203753"/>
              <a:gd name="connsiteY8200" fmla="*/ 1715249 h 6858000"/>
              <a:gd name="connsiteX8201" fmla="*/ 5679084 w 12203753"/>
              <a:gd name="connsiteY8201" fmla="*/ 1715249 h 6858000"/>
              <a:gd name="connsiteX8202" fmla="*/ 5672769 w 12203753"/>
              <a:gd name="connsiteY8202" fmla="*/ 1601085 h 6858000"/>
              <a:gd name="connsiteX8203" fmla="*/ 5679084 w 12203753"/>
              <a:gd name="connsiteY8203" fmla="*/ 1486927 h 6858000"/>
              <a:gd name="connsiteX8204" fmla="*/ 6470217 w 12203753"/>
              <a:gd name="connsiteY8204" fmla="*/ 1486917 h 6858000"/>
              <a:gd name="connsiteX8205" fmla="*/ 6515408 w 12203753"/>
              <a:gd name="connsiteY8205" fmla="*/ 1486917 h 6858000"/>
              <a:gd name="connsiteX8206" fmla="*/ 6521719 w 12203753"/>
              <a:gd name="connsiteY8206" fmla="*/ 1601075 h 6858000"/>
              <a:gd name="connsiteX8207" fmla="*/ 6515408 w 12203753"/>
              <a:gd name="connsiteY8207" fmla="*/ 1715239 h 6858000"/>
              <a:gd name="connsiteX8208" fmla="*/ 6470217 w 12203753"/>
              <a:gd name="connsiteY8208" fmla="*/ 1715239 h 6858000"/>
              <a:gd name="connsiteX8209" fmla="*/ 6463906 w 12203753"/>
              <a:gd name="connsiteY8209" fmla="*/ 1601075 h 6858000"/>
              <a:gd name="connsiteX8210" fmla="*/ 6470217 w 12203753"/>
              <a:gd name="connsiteY8210" fmla="*/ 1486917 h 6858000"/>
              <a:gd name="connsiteX8211" fmla="*/ 7261293 w 12203753"/>
              <a:gd name="connsiteY8211" fmla="*/ 1486907 h 6858000"/>
              <a:gd name="connsiteX8212" fmla="*/ 7306549 w 12203753"/>
              <a:gd name="connsiteY8212" fmla="*/ 1486907 h 6858000"/>
              <a:gd name="connsiteX8213" fmla="*/ 7312860 w 12203753"/>
              <a:gd name="connsiteY8213" fmla="*/ 1601065 h 6858000"/>
              <a:gd name="connsiteX8214" fmla="*/ 7306549 w 12203753"/>
              <a:gd name="connsiteY8214" fmla="*/ 1715228 h 6858000"/>
              <a:gd name="connsiteX8215" fmla="*/ 7261293 w 12203753"/>
              <a:gd name="connsiteY8215" fmla="*/ 1715228 h 6858000"/>
              <a:gd name="connsiteX8216" fmla="*/ 7255047 w 12203753"/>
              <a:gd name="connsiteY8216" fmla="*/ 1601065 h 6858000"/>
              <a:gd name="connsiteX8217" fmla="*/ 7261293 w 12203753"/>
              <a:gd name="connsiteY8217" fmla="*/ 1486907 h 6858000"/>
              <a:gd name="connsiteX8218" fmla="*/ 8052435 w 12203753"/>
              <a:gd name="connsiteY8218" fmla="*/ 1486897 h 6858000"/>
              <a:gd name="connsiteX8219" fmla="*/ 8097691 w 12203753"/>
              <a:gd name="connsiteY8219" fmla="*/ 1486897 h 6858000"/>
              <a:gd name="connsiteX8220" fmla="*/ 8103938 w 12203753"/>
              <a:gd name="connsiteY8220" fmla="*/ 1601055 h 6858000"/>
              <a:gd name="connsiteX8221" fmla="*/ 8097691 w 12203753"/>
              <a:gd name="connsiteY8221" fmla="*/ 1715218 h 6858000"/>
              <a:gd name="connsiteX8222" fmla="*/ 8052435 w 12203753"/>
              <a:gd name="connsiteY8222" fmla="*/ 1715218 h 6858000"/>
              <a:gd name="connsiteX8223" fmla="*/ 8046189 w 12203753"/>
              <a:gd name="connsiteY8223" fmla="*/ 1601055 h 6858000"/>
              <a:gd name="connsiteX8224" fmla="*/ 8052435 w 12203753"/>
              <a:gd name="connsiteY8224" fmla="*/ 1486897 h 6858000"/>
              <a:gd name="connsiteX8225" fmla="*/ 8843577 w 12203753"/>
              <a:gd name="connsiteY8225" fmla="*/ 1486887 h 6858000"/>
              <a:gd name="connsiteX8226" fmla="*/ 8888832 w 12203753"/>
              <a:gd name="connsiteY8226" fmla="*/ 1486887 h 6858000"/>
              <a:gd name="connsiteX8227" fmla="*/ 8895079 w 12203753"/>
              <a:gd name="connsiteY8227" fmla="*/ 1601045 h 6858000"/>
              <a:gd name="connsiteX8228" fmla="*/ 8888832 w 12203753"/>
              <a:gd name="connsiteY8228" fmla="*/ 1715207 h 6858000"/>
              <a:gd name="connsiteX8229" fmla="*/ 8843577 w 12203753"/>
              <a:gd name="connsiteY8229" fmla="*/ 1715207 h 6858000"/>
              <a:gd name="connsiteX8230" fmla="*/ 8837330 w 12203753"/>
              <a:gd name="connsiteY8230" fmla="*/ 1601045 h 6858000"/>
              <a:gd name="connsiteX8231" fmla="*/ 8843577 w 12203753"/>
              <a:gd name="connsiteY8231" fmla="*/ 1486887 h 6858000"/>
              <a:gd name="connsiteX8232" fmla="*/ 9634719 w 12203753"/>
              <a:gd name="connsiteY8232" fmla="*/ 1486877 h 6858000"/>
              <a:gd name="connsiteX8233" fmla="*/ 9679910 w 12203753"/>
              <a:gd name="connsiteY8233" fmla="*/ 1486877 h 6858000"/>
              <a:gd name="connsiteX8234" fmla="*/ 9686221 w 12203753"/>
              <a:gd name="connsiteY8234" fmla="*/ 1601035 h 6858000"/>
              <a:gd name="connsiteX8235" fmla="*/ 9679910 w 12203753"/>
              <a:gd name="connsiteY8235" fmla="*/ 1715197 h 6858000"/>
              <a:gd name="connsiteX8236" fmla="*/ 9634719 w 12203753"/>
              <a:gd name="connsiteY8236" fmla="*/ 1715197 h 6858000"/>
              <a:gd name="connsiteX8237" fmla="*/ 9628408 w 12203753"/>
              <a:gd name="connsiteY8237" fmla="*/ 1601035 h 6858000"/>
              <a:gd name="connsiteX8238" fmla="*/ 9634719 w 12203753"/>
              <a:gd name="connsiteY8238" fmla="*/ 1486877 h 6858000"/>
              <a:gd name="connsiteX8239" fmla="*/ 10425796 w 12203753"/>
              <a:gd name="connsiteY8239" fmla="*/ 1486867 h 6858000"/>
              <a:gd name="connsiteX8240" fmla="*/ 10471052 w 12203753"/>
              <a:gd name="connsiteY8240" fmla="*/ 1486867 h 6858000"/>
              <a:gd name="connsiteX8241" fmla="*/ 10477362 w 12203753"/>
              <a:gd name="connsiteY8241" fmla="*/ 1601025 h 6858000"/>
              <a:gd name="connsiteX8242" fmla="*/ 10471052 w 12203753"/>
              <a:gd name="connsiteY8242" fmla="*/ 1715186 h 6858000"/>
              <a:gd name="connsiteX8243" fmla="*/ 10425796 w 12203753"/>
              <a:gd name="connsiteY8243" fmla="*/ 1715186 h 6858000"/>
              <a:gd name="connsiteX8244" fmla="*/ 10419550 w 12203753"/>
              <a:gd name="connsiteY8244" fmla="*/ 1601025 h 6858000"/>
              <a:gd name="connsiteX8245" fmla="*/ 10425796 w 12203753"/>
              <a:gd name="connsiteY8245" fmla="*/ 1486867 h 6858000"/>
              <a:gd name="connsiteX8246" fmla="*/ 11216938 w 12203753"/>
              <a:gd name="connsiteY8246" fmla="*/ 1486857 h 6858000"/>
              <a:gd name="connsiteX8247" fmla="*/ 11262194 w 12203753"/>
              <a:gd name="connsiteY8247" fmla="*/ 1486857 h 6858000"/>
              <a:gd name="connsiteX8248" fmla="*/ 11268504 w 12203753"/>
              <a:gd name="connsiteY8248" fmla="*/ 1601015 h 6858000"/>
              <a:gd name="connsiteX8249" fmla="*/ 11262194 w 12203753"/>
              <a:gd name="connsiteY8249" fmla="*/ 1715175 h 6858000"/>
              <a:gd name="connsiteX8250" fmla="*/ 11216938 w 12203753"/>
              <a:gd name="connsiteY8250" fmla="*/ 1715175 h 6858000"/>
              <a:gd name="connsiteX8251" fmla="*/ 11210692 w 12203753"/>
              <a:gd name="connsiteY8251" fmla="*/ 1601015 h 6858000"/>
              <a:gd name="connsiteX8252" fmla="*/ 11216938 w 12203753"/>
              <a:gd name="connsiteY8252" fmla="*/ 1486857 h 6858000"/>
              <a:gd name="connsiteX8253" fmla="*/ 12008079 w 12203753"/>
              <a:gd name="connsiteY8253" fmla="*/ 1486847 h 6858000"/>
              <a:gd name="connsiteX8254" fmla="*/ 12053335 w 12203753"/>
              <a:gd name="connsiteY8254" fmla="*/ 1486847 h 6858000"/>
              <a:gd name="connsiteX8255" fmla="*/ 12059581 w 12203753"/>
              <a:gd name="connsiteY8255" fmla="*/ 1601006 h 6858000"/>
              <a:gd name="connsiteX8256" fmla="*/ 12053335 w 12203753"/>
              <a:gd name="connsiteY8256" fmla="*/ 1715165 h 6858000"/>
              <a:gd name="connsiteX8257" fmla="*/ 12008079 w 12203753"/>
              <a:gd name="connsiteY8257" fmla="*/ 1715165 h 6858000"/>
              <a:gd name="connsiteX8258" fmla="*/ 12001833 w 12203753"/>
              <a:gd name="connsiteY8258" fmla="*/ 1601006 h 6858000"/>
              <a:gd name="connsiteX8259" fmla="*/ 12008079 w 12203753"/>
              <a:gd name="connsiteY8259" fmla="*/ 1486847 h 6858000"/>
              <a:gd name="connsiteX8260" fmla="*/ 274229 w 12203753"/>
              <a:gd name="connsiteY8260" fmla="*/ 1410324 h 6858000"/>
              <a:gd name="connsiteX8261" fmla="*/ 282613 w 12203753"/>
              <a:gd name="connsiteY8261" fmla="*/ 1414037 h 6858000"/>
              <a:gd name="connsiteX8262" fmla="*/ 376224 w 12203753"/>
              <a:gd name="connsiteY8262" fmla="*/ 1461918 h 6858000"/>
              <a:gd name="connsiteX8263" fmla="*/ 471959 w 12203753"/>
              <a:gd name="connsiteY8263" fmla="*/ 1524475 h 6858000"/>
              <a:gd name="connsiteX8264" fmla="*/ 449332 w 12203753"/>
              <a:gd name="connsiteY8264" fmla="*/ 1563672 h 6858000"/>
              <a:gd name="connsiteX8265" fmla="*/ 347352 w 12203753"/>
              <a:gd name="connsiteY8265" fmla="*/ 1512051 h 6858000"/>
              <a:gd name="connsiteX8266" fmla="*/ 251614 w 12203753"/>
              <a:gd name="connsiteY8266" fmla="*/ 1449493 h 6858000"/>
              <a:gd name="connsiteX8267" fmla="*/ 1065369 w 12203753"/>
              <a:gd name="connsiteY8267" fmla="*/ 1410319 h 6858000"/>
              <a:gd name="connsiteX8268" fmla="*/ 1073750 w 12203753"/>
              <a:gd name="connsiteY8268" fmla="*/ 1414027 h 6858000"/>
              <a:gd name="connsiteX8269" fmla="*/ 1167366 w 12203753"/>
              <a:gd name="connsiteY8269" fmla="*/ 1461906 h 6858000"/>
              <a:gd name="connsiteX8270" fmla="*/ 1263103 w 12203753"/>
              <a:gd name="connsiteY8270" fmla="*/ 1524465 h 6858000"/>
              <a:gd name="connsiteX8271" fmla="*/ 1240476 w 12203753"/>
              <a:gd name="connsiteY8271" fmla="*/ 1563663 h 6858000"/>
              <a:gd name="connsiteX8272" fmla="*/ 1138491 w 12203753"/>
              <a:gd name="connsiteY8272" fmla="*/ 1512040 h 6858000"/>
              <a:gd name="connsiteX8273" fmla="*/ 1042746 w 12203753"/>
              <a:gd name="connsiteY8273" fmla="*/ 1449485 h 6858000"/>
              <a:gd name="connsiteX8274" fmla="*/ 1856440 w 12203753"/>
              <a:gd name="connsiteY8274" fmla="*/ 1410310 h 6858000"/>
              <a:gd name="connsiteX8275" fmla="*/ 1864826 w 12203753"/>
              <a:gd name="connsiteY8275" fmla="*/ 1414017 h 6858000"/>
              <a:gd name="connsiteX8276" fmla="*/ 1958439 w 12203753"/>
              <a:gd name="connsiteY8276" fmla="*/ 1461898 h 6858000"/>
              <a:gd name="connsiteX8277" fmla="*/ 2054174 w 12203753"/>
              <a:gd name="connsiteY8277" fmla="*/ 1524455 h 6858000"/>
              <a:gd name="connsiteX8278" fmla="*/ 2031546 w 12203753"/>
              <a:gd name="connsiteY8278" fmla="*/ 1563653 h 6858000"/>
              <a:gd name="connsiteX8279" fmla="*/ 1929564 w 12203753"/>
              <a:gd name="connsiteY8279" fmla="*/ 1512029 h 6858000"/>
              <a:gd name="connsiteX8280" fmla="*/ 1833827 w 12203753"/>
              <a:gd name="connsiteY8280" fmla="*/ 1449476 h 6858000"/>
              <a:gd name="connsiteX8281" fmla="*/ 274178 w 12203753"/>
              <a:gd name="connsiteY8281" fmla="*/ 1410305 h 6858000"/>
              <a:gd name="connsiteX8282" fmla="*/ 274242 w 12203753"/>
              <a:gd name="connsiteY8282" fmla="*/ 1410305 h 6858000"/>
              <a:gd name="connsiteX8283" fmla="*/ 274229 w 12203753"/>
              <a:gd name="connsiteY8283" fmla="*/ 1410324 h 6858000"/>
              <a:gd name="connsiteX8284" fmla="*/ 53706 w 12203753"/>
              <a:gd name="connsiteY8284" fmla="*/ 1410305 h 6858000"/>
              <a:gd name="connsiteX8285" fmla="*/ 76333 w 12203753"/>
              <a:gd name="connsiteY8285" fmla="*/ 1449496 h 6858000"/>
              <a:gd name="connsiteX8286" fmla="*/ 48496 w 12203753"/>
              <a:gd name="connsiteY8286" fmla="*/ 1469203 h 6858000"/>
              <a:gd name="connsiteX8287" fmla="*/ 0 w 12203753"/>
              <a:gd name="connsiteY8287" fmla="*/ 1499808 h 6858000"/>
              <a:gd name="connsiteX8288" fmla="*/ 0 w 12203753"/>
              <a:gd name="connsiteY8288" fmla="*/ 1436518 h 6858000"/>
              <a:gd name="connsiteX8289" fmla="*/ 22745 w 12203753"/>
              <a:gd name="connsiteY8289" fmla="*/ 1424550 h 6858000"/>
              <a:gd name="connsiteX8290" fmla="*/ 53706 w 12203753"/>
              <a:gd name="connsiteY8290" fmla="*/ 1410305 h 6858000"/>
              <a:gd name="connsiteX8291" fmla="*/ 2647573 w 12203753"/>
              <a:gd name="connsiteY8291" fmla="*/ 1410300 h 6858000"/>
              <a:gd name="connsiteX8292" fmla="*/ 2655955 w 12203753"/>
              <a:gd name="connsiteY8292" fmla="*/ 1414008 h 6858000"/>
              <a:gd name="connsiteX8293" fmla="*/ 2749571 w 12203753"/>
              <a:gd name="connsiteY8293" fmla="*/ 1461889 h 6858000"/>
              <a:gd name="connsiteX8294" fmla="*/ 2845305 w 12203753"/>
              <a:gd name="connsiteY8294" fmla="*/ 1524445 h 6858000"/>
              <a:gd name="connsiteX8295" fmla="*/ 2822677 w 12203753"/>
              <a:gd name="connsiteY8295" fmla="*/ 1563643 h 6858000"/>
              <a:gd name="connsiteX8296" fmla="*/ 2720696 w 12203753"/>
              <a:gd name="connsiteY8296" fmla="*/ 1512019 h 6858000"/>
              <a:gd name="connsiteX8297" fmla="*/ 2624959 w 12203753"/>
              <a:gd name="connsiteY8297" fmla="*/ 1449468 h 6858000"/>
              <a:gd name="connsiteX8298" fmla="*/ 844835 w 12203753"/>
              <a:gd name="connsiteY8298" fmla="*/ 1410300 h 6858000"/>
              <a:gd name="connsiteX8299" fmla="*/ 867464 w 12203753"/>
              <a:gd name="connsiteY8299" fmla="*/ 1449488 h 6858000"/>
              <a:gd name="connsiteX8300" fmla="*/ 771727 w 12203753"/>
              <a:gd name="connsiteY8300" fmla="*/ 1512044 h 6858000"/>
              <a:gd name="connsiteX8301" fmla="*/ 669681 w 12203753"/>
              <a:gd name="connsiteY8301" fmla="*/ 1563668 h 6858000"/>
              <a:gd name="connsiteX8302" fmla="*/ 647052 w 12203753"/>
              <a:gd name="connsiteY8302" fmla="*/ 1524469 h 6858000"/>
              <a:gd name="connsiteX8303" fmla="*/ 647116 w 12203753"/>
              <a:gd name="connsiteY8303" fmla="*/ 1524469 h 6858000"/>
              <a:gd name="connsiteX8304" fmla="*/ 742854 w 12203753"/>
              <a:gd name="connsiteY8304" fmla="*/ 1461912 h 6858000"/>
              <a:gd name="connsiteX8305" fmla="*/ 844835 w 12203753"/>
              <a:gd name="connsiteY8305" fmla="*/ 1410300 h 6858000"/>
              <a:gd name="connsiteX8306" fmla="*/ 1065317 w 12203753"/>
              <a:gd name="connsiteY8306" fmla="*/ 1410297 h 6858000"/>
              <a:gd name="connsiteX8307" fmla="*/ 1065382 w 12203753"/>
              <a:gd name="connsiteY8307" fmla="*/ 1410297 h 6858000"/>
              <a:gd name="connsiteX8308" fmla="*/ 1065369 w 12203753"/>
              <a:gd name="connsiteY8308" fmla="*/ 1410319 h 6858000"/>
              <a:gd name="connsiteX8309" fmla="*/ 3438701 w 12203753"/>
              <a:gd name="connsiteY8309" fmla="*/ 1410291 h 6858000"/>
              <a:gd name="connsiteX8310" fmla="*/ 3447084 w 12203753"/>
              <a:gd name="connsiteY8310" fmla="*/ 1413998 h 6858000"/>
              <a:gd name="connsiteX8311" fmla="*/ 3540702 w 12203753"/>
              <a:gd name="connsiteY8311" fmla="*/ 1461881 h 6858000"/>
              <a:gd name="connsiteX8312" fmla="*/ 3636436 w 12203753"/>
              <a:gd name="connsiteY8312" fmla="*/ 1524435 h 6858000"/>
              <a:gd name="connsiteX8313" fmla="*/ 3613807 w 12203753"/>
              <a:gd name="connsiteY8313" fmla="*/ 1563632 h 6858000"/>
              <a:gd name="connsiteX8314" fmla="*/ 3511829 w 12203753"/>
              <a:gd name="connsiteY8314" fmla="*/ 1512009 h 6858000"/>
              <a:gd name="connsiteX8315" fmla="*/ 3416090 w 12203753"/>
              <a:gd name="connsiteY8315" fmla="*/ 1449458 h 6858000"/>
              <a:gd name="connsiteX8316" fmla="*/ 1856390 w 12203753"/>
              <a:gd name="connsiteY8316" fmla="*/ 1410287 h 6858000"/>
              <a:gd name="connsiteX8317" fmla="*/ 1856455 w 12203753"/>
              <a:gd name="connsiteY8317" fmla="*/ 1410287 h 6858000"/>
              <a:gd name="connsiteX8318" fmla="*/ 1856440 w 12203753"/>
              <a:gd name="connsiteY8318" fmla="*/ 1410310 h 6858000"/>
              <a:gd name="connsiteX8319" fmla="*/ 1635915 w 12203753"/>
              <a:gd name="connsiteY8319" fmla="*/ 1410287 h 6858000"/>
              <a:gd name="connsiteX8320" fmla="*/ 1658544 w 12203753"/>
              <a:gd name="connsiteY8320" fmla="*/ 1449480 h 6858000"/>
              <a:gd name="connsiteX8321" fmla="*/ 1562806 w 12203753"/>
              <a:gd name="connsiteY8321" fmla="*/ 1512034 h 6858000"/>
              <a:gd name="connsiteX8322" fmla="*/ 1460759 w 12203753"/>
              <a:gd name="connsiteY8322" fmla="*/ 1563657 h 6858000"/>
              <a:gd name="connsiteX8323" fmla="*/ 1438131 w 12203753"/>
              <a:gd name="connsiteY8323" fmla="*/ 1524459 h 6858000"/>
              <a:gd name="connsiteX8324" fmla="*/ 1438196 w 12203753"/>
              <a:gd name="connsiteY8324" fmla="*/ 1524459 h 6858000"/>
              <a:gd name="connsiteX8325" fmla="*/ 1533932 w 12203753"/>
              <a:gd name="connsiteY8325" fmla="*/ 1461903 h 6858000"/>
              <a:gd name="connsiteX8326" fmla="*/ 1635915 w 12203753"/>
              <a:gd name="connsiteY8326" fmla="*/ 1410287 h 6858000"/>
              <a:gd name="connsiteX8327" fmla="*/ 4229752 w 12203753"/>
              <a:gd name="connsiteY8327" fmla="*/ 1410282 h 6858000"/>
              <a:gd name="connsiteX8328" fmla="*/ 4238133 w 12203753"/>
              <a:gd name="connsiteY8328" fmla="*/ 1413988 h 6858000"/>
              <a:gd name="connsiteX8329" fmla="*/ 4331748 w 12203753"/>
              <a:gd name="connsiteY8329" fmla="*/ 1461873 h 6858000"/>
              <a:gd name="connsiteX8330" fmla="*/ 4427491 w 12203753"/>
              <a:gd name="connsiteY8330" fmla="*/ 1524424 h 6858000"/>
              <a:gd name="connsiteX8331" fmla="*/ 4404860 w 12203753"/>
              <a:gd name="connsiteY8331" fmla="*/ 1563623 h 6858000"/>
              <a:gd name="connsiteX8332" fmla="*/ 4302877 w 12203753"/>
              <a:gd name="connsiteY8332" fmla="*/ 1511999 h 6858000"/>
              <a:gd name="connsiteX8333" fmla="*/ 4207137 w 12203753"/>
              <a:gd name="connsiteY8333" fmla="*/ 1449450 h 6858000"/>
              <a:gd name="connsiteX8334" fmla="*/ 2647521 w 12203753"/>
              <a:gd name="connsiteY8334" fmla="*/ 1410278 h 6858000"/>
              <a:gd name="connsiteX8335" fmla="*/ 2647585 w 12203753"/>
              <a:gd name="connsiteY8335" fmla="*/ 1410278 h 6858000"/>
              <a:gd name="connsiteX8336" fmla="*/ 2647573 w 12203753"/>
              <a:gd name="connsiteY8336" fmla="*/ 1410300 h 6858000"/>
              <a:gd name="connsiteX8337" fmla="*/ 2427043 w 12203753"/>
              <a:gd name="connsiteY8337" fmla="*/ 1410278 h 6858000"/>
              <a:gd name="connsiteX8338" fmla="*/ 2449673 w 12203753"/>
              <a:gd name="connsiteY8338" fmla="*/ 1449472 h 6858000"/>
              <a:gd name="connsiteX8339" fmla="*/ 2353932 w 12203753"/>
              <a:gd name="connsiteY8339" fmla="*/ 1512023 h 6858000"/>
              <a:gd name="connsiteX8340" fmla="*/ 2251888 w 12203753"/>
              <a:gd name="connsiteY8340" fmla="*/ 1563647 h 6858000"/>
              <a:gd name="connsiteX8341" fmla="*/ 2229258 w 12203753"/>
              <a:gd name="connsiteY8341" fmla="*/ 1524448 h 6858000"/>
              <a:gd name="connsiteX8342" fmla="*/ 2229324 w 12203753"/>
              <a:gd name="connsiteY8342" fmla="*/ 1524448 h 6858000"/>
              <a:gd name="connsiteX8343" fmla="*/ 2325057 w 12203753"/>
              <a:gd name="connsiteY8343" fmla="*/ 1461894 h 6858000"/>
              <a:gd name="connsiteX8344" fmla="*/ 2427043 w 12203753"/>
              <a:gd name="connsiteY8344" fmla="*/ 1410278 h 6858000"/>
              <a:gd name="connsiteX8345" fmla="*/ 5020837 w 12203753"/>
              <a:gd name="connsiteY8345" fmla="*/ 1410269 h 6858000"/>
              <a:gd name="connsiteX8346" fmla="*/ 5029217 w 12203753"/>
              <a:gd name="connsiteY8346" fmla="*/ 1413978 h 6858000"/>
              <a:gd name="connsiteX8347" fmla="*/ 5122827 w 12203753"/>
              <a:gd name="connsiteY8347" fmla="*/ 1461866 h 6858000"/>
              <a:gd name="connsiteX8348" fmla="*/ 5218566 w 12203753"/>
              <a:gd name="connsiteY8348" fmla="*/ 1524414 h 6858000"/>
              <a:gd name="connsiteX8349" fmla="*/ 5195941 w 12203753"/>
              <a:gd name="connsiteY8349" fmla="*/ 1563613 h 6858000"/>
              <a:gd name="connsiteX8350" fmla="*/ 5093953 w 12203753"/>
              <a:gd name="connsiteY8350" fmla="*/ 1511987 h 6858000"/>
              <a:gd name="connsiteX8351" fmla="*/ 4998215 w 12203753"/>
              <a:gd name="connsiteY8351" fmla="*/ 1449442 h 6858000"/>
              <a:gd name="connsiteX8352" fmla="*/ 3218179 w 12203753"/>
              <a:gd name="connsiteY8352" fmla="*/ 1410269 h 6858000"/>
              <a:gd name="connsiteX8353" fmla="*/ 3240807 w 12203753"/>
              <a:gd name="connsiteY8353" fmla="*/ 1449463 h 6858000"/>
              <a:gd name="connsiteX8354" fmla="*/ 3145079 w 12203753"/>
              <a:gd name="connsiteY8354" fmla="*/ 1512013 h 6858000"/>
              <a:gd name="connsiteX8355" fmla="*/ 3043026 w 12203753"/>
              <a:gd name="connsiteY8355" fmla="*/ 1563637 h 6858000"/>
              <a:gd name="connsiteX8356" fmla="*/ 3020398 w 12203753"/>
              <a:gd name="connsiteY8356" fmla="*/ 1524439 h 6858000"/>
              <a:gd name="connsiteX8357" fmla="*/ 3020464 w 12203753"/>
              <a:gd name="connsiteY8357" fmla="*/ 1524439 h 6858000"/>
              <a:gd name="connsiteX8358" fmla="*/ 3116202 w 12203753"/>
              <a:gd name="connsiteY8358" fmla="*/ 1461886 h 6858000"/>
              <a:gd name="connsiteX8359" fmla="*/ 3218179 w 12203753"/>
              <a:gd name="connsiteY8359" fmla="*/ 1410269 h 6858000"/>
              <a:gd name="connsiteX8360" fmla="*/ 3438650 w 12203753"/>
              <a:gd name="connsiteY8360" fmla="*/ 1410268 h 6858000"/>
              <a:gd name="connsiteX8361" fmla="*/ 3438713 w 12203753"/>
              <a:gd name="connsiteY8361" fmla="*/ 1410268 h 6858000"/>
              <a:gd name="connsiteX8362" fmla="*/ 3438701 w 12203753"/>
              <a:gd name="connsiteY8362" fmla="*/ 1410291 h 6858000"/>
              <a:gd name="connsiteX8363" fmla="*/ 5811965 w 12203753"/>
              <a:gd name="connsiteY8363" fmla="*/ 1410263 h 6858000"/>
              <a:gd name="connsiteX8364" fmla="*/ 5820348 w 12203753"/>
              <a:gd name="connsiteY8364" fmla="*/ 1413969 h 6858000"/>
              <a:gd name="connsiteX8365" fmla="*/ 5913960 w 12203753"/>
              <a:gd name="connsiteY8365" fmla="*/ 1461858 h 6858000"/>
              <a:gd name="connsiteX8366" fmla="*/ 6009695 w 12203753"/>
              <a:gd name="connsiteY8366" fmla="*/ 1524403 h 6858000"/>
              <a:gd name="connsiteX8367" fmla="*/ 5987067 w 12203753"/>
              <a:gd name="connsiteY8367" fmla="*/ 1563603 h 6858000"/>
              <a:gd name="connsiteX8368" fmla="*/ 5885086 w 12203753"/>
              <a:gd name="connsiteY8368" fmla="*/ 1511977 h 6858000"/>
              <a:gd name="connsiteX8369" fmla="*/ 5789350 w 12203753"/>
              <a:gd name="connsiteY8369" fmla="*/ 1449432 h 6858000"/>
              <a:gd name="connsiteX8370" fmla="*/ 4009303 w 12203753"/>
              <a:gd name="connsiteY8370" fmla="*/ 1410259 h 6858000"/>
              <a:gd name="connsiteX8371" fmla="*/ 4031930 w 12203753"/>
              <a:gd name="connsiteY8371" fmla="*/ 1449455 h 6858000"/>
              <a:gd name="connsiteX8372" fmla="*/ 3936200 w 12203753"/>
              <a:gd name="connsiteY8372" fmla="*/ 1512002 h 6858000"/>
              <a:gd name="connsiteX8373" fmla="*/ 3834153 w 12203753"/>
              <a:gd name="connsiteY8373" fmla="*/ 1563627 h 6858000"/>
              <a:gd name="connsiteX8374" fmla="*/ 3811524 w 12203753"/>
              <a:gd name="connsiteY8374" fmla="*/ 1524429 h 6858000"/>
              <a:gd name="connsiteX8375" fmla="*/ 3811587 w 12203753"/>
              <a:gd name="connsiteY8375" fmla="*/ 1524429 h 6858000"/>
              <a:gd name="connsiteX8376" fmla="*/ 3907323 w 12203753"/>
              <a:gd name="connsiteY8376" fmla="*/ 1461879 h 6858000"/>
              <a:gd name="connsiteX8377" fmla="*/ 4009303 w 12203753"/>
              <a:gd name="connsiteY8377" fmla="*/ 1410259 h 6858000"/>
              <a:gd name="connsiteX8378" fmla="*/ 4229702 w 12203753"/>
              <a:gd name="connsiteY8378" fmla="*/ 1410258 h 6858000"/>
              <a:gd name="connsiteX8379" fmla="*/ 4229764 w 12203753"/>
              <a:gd name="connsiteY8379" fmla="*/ 1410258 h 6858000"/>
              <a:gd name="connsiteX8380" fmla="*/ 4229752 w 12203753"/>
              <a:gd name="connsiteY8380" fmla="*/ 1410282 h 6858000"/>
              <a:gd name="connsiteX8381" fmla="*/ 4800366 w 12203753"/>
              <a:gd name="connsiteY8381" fmla="*/ 1410253 h 6858000"/>
              <a:gd name="connsiteX8382" fmla="*/ 4822988 w 12203753"/>
              <a:gd name="connsiteY8382" fmla="*/ 1449446 h 6858000"/>
              <a:gd name="connsiteX8383" fmla="*/ 4727254 w 12203753"/>
              <a:gd name="connsiteY8383" fmla="*/ 1511992 h 6858000"/>
              <a:gd name="connsiteX8384" fmla="*/ 4625211 w 12203753"/>
              <a:gd name="connsiteY8384" fmla="*/ 1563616 h 6858000"/>
              <a:gd name="connsiteX8385" fmla="*/ 4602581 w 12203753"/>
              <a:gd name="connsiteY8385" fmla="*/ 1524418 h 6858000"/>
              <a:gd name="connsiteX8386" fmla="*/ 4602649 w 12203753"/>
              <a:gd name="connsiteY8386" fmla="*/ 1524418 h 6858000"/>
              <a:gd name="connsiteX8387" fmla="*/ 4698380 w 12203753"/>
              <a:gd name="connsiteY8387" fmla="*/ 1461869 h 6858000"/>
              <a:gd name="connsiteX8388" fmla="*/ 4800366 w 12203753"/>
              <a:gd name="connsiteY8388" fmla="*/ 1410253 h 6858000"/>
              <a:gd name="connsiteX8389" fmla="*/ 5020783 w 12203753"/>
              <a:gd name="connsiteY8389" fmla="*/ 1410250 h 6858000"/>
              <a:gd name="connsiteX8390" fmla="*/ 5020848 w 12203753"/>
              <a:gd name="connsiteY8390" fmla="*/ 1410250 h 6858000"/>
              <a:gd name="connsiteX8391" fmla="*/ 5020837 w 12203753"/>
              <a:gd name="connsiteY8391" fmla="*/ 1410269 h 6858000"/>
              <a:gd name="connsiteX8392" fmla="*/ 5591504 w 12203753"/>
              <a:gd name="connsiteY8392" fmla="*/ 1410241 h 6858000"/>
              <a:gd name="connsiteX8393" fmla="*/ 5614132 w 12203753"/>
              <a:gd name="connsiteY8393" fmla="*/ 1449437 h 6858000"/>
              <a:gd name="connsiteX8394" fmla="*/ 5518397 w 12203753"/>
              <a:gd name="connsiteY8394" fmla="*/ 1511982 h 6858000"/>
              <a:gd name="connsiteX8395" fmla="*/ 5416352 w 12203753"/>
              <a:gd name="connsiteY8395" fmla="*/ 1563606 h 6858000"/>
              <a:gd name="connsiteX8396" fmla="*/ 5393724 w 12203753"/>
              <a:gd name="connsiteY8396" fmla="*/ 1524408 h 6858000"/>
              <a:gd name="connsiteX8397" fmla="*/ 5489459 w 12203753"/>
              <a:gd name="connsiteY8397" fmla="*/ 1461861 h 6858000"/>
              <a:gd name="connsiteX8398" fmla="*/ 5591504 w 12203753"/>
              <a:gd name="connsiteY8398" fmla="*/ 1410241 h 6858000"/>
              <a:gd name="connsiteX8399" fmla="*/ 5811914 w 12203753"/>
              <a:gd name="connsiteY8399" fmla="*/ 1410240 h 6858000"/>
              <a:gd name="connsiteX8400" fmla="*/ 5811979 w 12203753"/>
              <a:gd name="connsiteY8400" fmla="*/ 1410240 h 6858000"/>
              <a:gd name="connsiteX8401" fmla="*/ 5811965 w 12203753"/>
              <a:gd name="connsiteY8401" fmla="*/ 1410263 h 6858000"/>
              <a:gd name="connsiteX8402" fmla="*/ 6382638 w 12203753"/>
              <a:gd name="connsiteY8402" fmla="*/ 1410232 h 6858000"/>
              <a:gd name="connsiteX8403" fmla="*/ 6405201 w 12203753"/>
              <a:gd name="connsiteY8403" fmla="*/ 1449428 h 6858000"/>
              <a:gd name="connsiteX8404" fmla="*/ 6309528 w 12203753"/>
              <a:gd name="connsiteY8404" fmla="*/ 1511971 h 6858000"/>
              <a:gd name="connsiteX8405" fmla="*/ 6207480 w 12203753"/>
              <a:gd name="connsiteY8405" fmla="*/ 1563596 h 6858000"/>
              <a:gd name="connsiteX8406" fmla="*/ 6184852 w 12203753"/>
              <a:gd name="connsiteY8406" fmla="*/ 1524398 h 6858000"/>
              <a:gd name="connsiteX8407" fmla="*/ 6280590 w 12203753"/>
              <a:gd name="connsiteY8407" fmla="*/ 1461855 h 6858000"/>
              <a:gd name="connsiteX8408" fmla="*/ 6382638 w 12203753"/>
              <a:gd name="connsiteY8408" fmla="*/ 1410232 h 6858000"/>
              <a:gd name="connsiteX8409" fmla="*/ 6603052 w 12203753"/>
              <a:gd name="connsiteY8409" fmla="*/ 1410231 h 6858000"/>
              <a:gd name="connsiteX8410" fmla="*/ 6705100 w 12203753"/>
              <a:gd name="connsiteY8410" fmla="*/ 1461850 h 6858000"/>
              <a:gd name="connsiteX8411" fmla="*/ 6800772 w 12203753"/>
              <a:gd name="connsiteY8411" fmla="*/ 1524393 h 6858000"/>
              <a:gd name="connsiteX8412" fmla="*/ 6778210 w 12203753"/>
              <a:gd name="connsiteY8412" fmla="*/ 1563592 h 6858000"/>
              <a:gd name="connsiteX8413" fmla="*/ 6676161 w 12203753"/>
              <a:gd name="connsiteY8413" fmla="*/ 1511966 h 6858000"/>
              <a:gd name="connsiteX8414" fmla="*/ 6580424 w 12203753"/>
              <a:gd name="connsiteY8414" fmla="*/ 1449424 h 6858000"/>
              <a:gd name="connsiteX8415" fmla="*/ 7173716 w 12203753"/>
              <a:gd name="connsiteY8415" fmla="*/ 1410223 h 6858000"/>
              <a:gd name="connsiteX8416" fmla="*/ 7196344 w 12203753"/>
              <a:gd name="connsiteY8416" fmla="*/ 1449419 h 6858000"/>
              <a:gd name="connsiteX8417" fmla="*/ 7100606 w 12203753"/>
              <a:gd name="connsiteY8417" fmla="*/ 1511960 h 6858000"/>
              <a:gd name="connsiteX8418" fmla="*/ 6998558 w 12203753"/>
              <a:gd name="connsiteY8418" fmla="*/ 1563586 h 6858000"/>
              <a:gd name="connsiteX8419" fmla="*/ 6975995 w 12203753"/>
              <a:gd name="connsiteY8419" fmla="*/ 1524388 h 6858000"/>
              <a:gd name="connsiteX8420" fmla="*/ 7071731 w 12203753"/>
              <a:gd name="connsiteY8420" fmla="*/ 1461846 h 6858000"/>
              <a:gd name="connsiteX8421" fmla="*/ 7173716 w 12203753"/>
              <a:gd name="connsiteY8421" fmla="*/ 1410223 h 6858000"/>
              <a:gd name="connsiteX8422" fmla="*/ 7394128 w 12203753"/>
              <a:gd name="connsiteY8422" fmla="*/ 1410221 h 6858000"/>
              <a:gd name="connsiteX8423" fmla="*/ 7496176 w 12203753"/>
              <a:gd name="connsiteY8423" fmla="*/ 1461841 h 6858000"/>
              <a:gd name="connsiteX8424" fmla="*/ 7591913 w 12203753"/>
              <a:gd name="connsiteY8424" fmla="*/ 1524383 h 6858000"/>
              <a:gd name="connsiteX8425" fmla="*/ 7569286 w 12203753"/>
              <a:gd name="connsiteY8425" fmla="*/ 1563582 h 6858000"/>
              <a:gd name="connsiteX8426" fmla="*/ 7467302 w 12203753"/>
              <a:gd name="connsiteY8426" fmla="*/ 1511956 h 6858000"/>
              <a:gd name="connsiteX8427" fmla="*/ 7371564 w 12203753"/>
              <a:gd name="connsiteY8427" fmla="*/ 1449415 h 6858000"/>
              <a:gd name="connsiteX8428" fmla="*/ 7964857 w 12203753"/>
              <a:gd name="connsiteY8428" fmla="*/ 1410214 h 6858000"/>
              <a:gd name="connsiteX8429" fmla="*/ 7987485 w 12203753"/>
              <a:gd name="connsiteY8429" fmla="*/ 1449410 h 6858000"/>
              <a:gd name="connsiteX8430" fmla="*/ 7891747 w 12203753"/>
              <a:gd name="connsiteY8430" fmla="*/ 1511949 h 6858000"/>
              <a:gd name="connsiteX8431" fmla="*/ 7789699 w 12203753"/>
              <a:gd name="connsiteY8431" fmla="*/ 1563576 h 6858000"/>
              <a:gd name="connsiteX8432" fmla="*/ 7767072 w 12203753"/>
              <a:gd name="connsiteY8432" fmla="*/ 1524377 h 6858000"/>
              <a:gd name="connsiteX8433" fmla="*/ 7862873 w 12203753"/>
              <a:gd name="connsiteY8433" fmla="*/ 1461838 h 6858000"/>
              <a:gd name="connsiteX8434" fmla="*/ 7964857 w 12203753"/>
              <a:gd name="connsiteY8434" fmla="*/ 1410214 h 6858000"/>
              <a:gd name="connsiteX8435" fmla="*/ 8185270 w 12203753"/>
              <a:gd name="connsiteY8435" fmla="*/ 1410212 h 6858000"/>
              <a:gd name="connsiteX8436" fmla="*/ 8287318 w 12203753"/>
              <a:gd name="connsiteY8436" fmla="*/ 1461833 h 6858000"/>
              <a:gd name="connsiteX8437" fmla="*/ 8383056 w 12203753"/>
              <a:gd name="connsiteY8437" fmla="*/ 1524373 h 6858000"/>
              <a:gd name="connsiteX8438" fmla="*/ 8360428 w 12203753"/>
              <a:gd name="connsiteY8438" fmla="*/ 1563572 h 6858000"/>
              <a:gd name="connsiteX8439" fmla="*/ 8258443 w 12203753"/>
              <a:gd name="connsiteY8439" fmla="*/ 1511946 h 6858000"/>
              <a:gd name="connsiteX8440" fmla="*/ 8162642 w 12203753"/>
              <a:gd name="connsiteY8440" fmla="*/ 1449407 h 6858000"/>
              <a:gd name="connsiteX8441" fmla="*/ 8755998 w 12203753"/>
              <a:gd name="connsiteY8441" fmla="*/ 1410204 h 6858000"/>
              <a:gd name="connsiteX8442" fmla="*/ 8778626 w 12203753"/>
              <a:gd name="connsiteY8442" fmla="*/ 1449402 h 6858000"/>
              <a:gd name="connsiteX8443" fmla="*/ 8682888 w 12203753"/>
              <a:gd name="connsiteY8443" fmla="*/ 1511939 h 6858000"/>
              <a:gd name="connsiteX8444" fmla="*/ 8580840 w 12203753"/>
              <a:gd name="connsiteY8444" fmla="*/ 1563566 h 6858000"/>
              <a:gd name="connsiteX8445" fmla="*/ 8558213 w 12203753"/>
              <a:gd name="connsiteY8445" fmla="*/ 1524367 h 6858000"/>
              <a:gd name="connsiteX8446" fmla="*/ 8653951 w 12203753"/>
              <a:gd name="connsiteY8446" fmla="*/ 1461830 h 6858000"/>
              <a:gd name="connsiteX8447" fmla="*/ 8755998 w 12203753"/>
              <a:gd name="connsiteY8447" fmla="*/ 1410204 h 6858000"/>
              <a:gd name="connsiteX8448" fmla="*/ 8976412 w 12203753"/>
              <a:gd name="connsiteY8448" fmla="*/ 1410202 h 6858000"/>
              <a:gd name="connsiteX8449" fmla="*/ 9078460 w 12203753"/>
              <a:gd name="connsiteY8449" fmla="*/ 1461825 h 6858000"/>
              <a:gd name="connsiteX8450" fmla="*/ 9174198 w 12203753"/>
              <a:gd name="connsiteY8450" fmla="*/ 1524363 h 6858000"/>
              <a:gd name="connsiteX8451" fmla="*/ 9151570 w 12203753"/>
              <a:gd name="connsiteY8451" fmla="*/ 1563562 h 6858000"/>
              <a:gd name="connsiteX8452" fmla="*/ 9049585 w 12203753"/>
              <a:gd name="connsiteY8452" fmla="*/ 1511934 h 6858000"/>
              <a:gd name="connsiteX8453" fmla="*/ 8953784 w 12203753"/>
              <a:gd name="connsiteY8453" fmla="*/ 1449399 h 6858000"/>
              <a:gd name="connsiteX8454" fmla="*/ 9547140 w 12203753"/>
              <a:gd name="connsiteY8454" fmla="*/ 1410195 h 6858000"/>
              <a:gd name="connsiteX8455" fmla="*/ 9569704 w 12203753"/>
              <a:gd name="connsiteY8455" fmla="*/ 1449394 h 6858000"/>
              <a:gd name="connsiteX8456" fmla="*/ 9474030 w 12203753"/>
              <a:gd name="connsiteY8456" fmla="*/ 1511929 h 6858000"/>
              <a:gd name="connsiteX8457" fmla="*/ 9371982 w 12203753"/>
              <a:gd name="connsiteY8457" fmla="*/ 1563556 h 6858000"/>
              <a:gd name="connsiteX8458" fmla="*/ 9349355 w 12203753"/>
              <a:gd name="connsiteY8458" fmla="*/ 1524357 h 6858000"/>
              <a:gd name="connsiteX8459" fmla="*/ 9445093 w 12203753"/>
              <a:gd name="connsiteY8459" fmla="*/ 1461821 h 6858000"/>
              <a:gd name="connsiteX8460" fmla="*/ 9547140 w 12203753"/>
              <a:gd name="connsiteY8460" fmla="*/ 1410195 h 6858000"/>
              <a:gd name="connsiteX8461" fmla="*/ 9767553 w 12203753"/>
              <a:gd name="connsiteY8461" fmla="*/ 1410192 h 6858000"/>
              <a:gd name="connsiteX8462" fmla="*/ 9869601 w 12203753"/>
              <a:gd name="connsiteY8462" fmla="*/ 1461816 h 6858000"/>
              <a:gd name="connsiteX8463" fmla="*/ 9965275 w 12203753"/>
              <a:gd name="connsiteY8463" fmla="*/ 1524353 h 6858000"/>
              <a:gd name="connsiteX8464" fmla="*/ 9942711 w 12203753"/>
              <a:gd name="connsiteY8464" fmla="*/ 1563552 h 6858000"/>
              <a:gd name="connsiteX8465" fmla="*/ 9840663 w 12203753"/>
              <a:gd name="connsiteY8465" fmla="*/ 1511924 h 6858000"/>
              <a:gd name="connsiteX8466" fmla="*/ 9744925 w 12203753"/>
              <a:gd name="connsiteY8466" fmla="*/ 1449390 h 6858000"/>
              <a:gd name="connsiteX8467" fmla="*/ 10338218 w 12203753"/>
              <a:gd name="connsiteY8467" fmla="*/ 1410186 h 6858000"/>
              <a:gd name="connsiteX8468" fmla="*/ 10360845 w 12203753"/>
              <a:gd name="connsiteY8468" fmla="*/ 1449385 h 6858000"/>
              <a:gd name="connsiteX8469" fmla="*/ 10265107 w 12203753"/>
              <a:gd name="connsiteY8469" fmla="*/ 1511918 h 6858000"/>
              <a:gd name="connsiteX8470" fmla="*/ 10163123 w 12203753"/>
              <a:gd name="connsiteY8470" fmla="*/ 1563546 h 6858000"/>
              <a:gd name="connsiteX8471" fmla="*/ 10140496 w 12203753"/>
              <a:gd name="connsiteY8471" fmla="*/ 1524347 h 6858000"/>
              <a:gd name="connsiteX8472" fmla="*/ 10236234 w 12203753"/>
              <a:gd name="connsiteY8472" fmla="*/ 1461813 h 6858000"/>
              <a:gd name="connsiteX8473" fmla="*/ 10338218 w 12203753"/>
              <a:gd name="connsiteY8473" fmla="*/ 1410186 h 6858000"/>
              <a:gd name="connsiteX8474" fmla="*/ 10558630 w 12203753"/>
              <a:gd name="connsiteY8474" fmla="*/ 1410183 h 6858000"/>
              <a:gd name="connsiteX8475" fmla="*/ 10660678 w 12203753"/>
              <a:gd name="connsiteY8475" fmla="*/ 1461808 h 6858000"/>
              <a:gd name="connsiteX8476" fmla="*/ 10756416 w 12203753"/>
              <a:gd name="connsiteY8476" fmla="*/ 1524342 h 6858000"/>
              <a:gd name="connsiteX8477" fmla="*/ 10733788 w 12203753"/>
              <a:gd name="connsiteY8477" fmla="*/ 1563542 h 6858000"/>
              <a:gd name="connsiteX8478" fmla="*/ 10631804 w 12203753"/>
              <a:gd name="connsiteY8478" fmla="*/ 1511914 h 6858000"/>
              <a:gd name="connsiteX8479" fmla="*/ 10536066 w 12203753"/>
              <a:gd name="connsiteY8479" fmla="*/ 1449381 h 6858000"/>
              <a:gd name="connsiteX8480" fmla="*/ 11129360 w 12203753"/>
              <a:gd name="connsiteY8480" fmla="*/ 1410177 h 6858000"/>
              <a:gd name="connsiteX8481" fmla="*/ 11151987 w 12203753"/>
              <a:gd name="connsiteY8481" fmla="*/ 1449376 h 6858000"/>
              <a:gd name="connsiteX8482" fmla="*/ 11056249 w 12203753"/>
              <a:gd name="connsiteY8482" fmla="*/ 1511908 h 6858000"/>
              <a:gd name="connsiteX8483" fmla="*/ 10954201 w 12203753"/>
              <a:gd name="connsiteY8483" fmla="*/ 1563536 h 6858000"/>
              <a:gd name="connsiteX8484" fmla="*/ 10931638 w 12203753"/>
              <a:gd name="connsiteY8484" fmla="*/ 1524337 h 6858000"/>
              <a:gd name="connsiteX8485" fmla="*/ 11027376 w 12203753"/>
              <a:gd name="connsiteY8485" fmla="*/ 1461805 h 6858000"/>
              <a:gd name="connsiteX8486" fmla="*/ 11129360 w 12203753"/>
              <a:gd name="connsiteY8486" fmla="*/ 1410177 h 6858000"/>
              <a:gd name="connsiteX8487" fmla="*/ 11349772 w 12203753"/>
              <a:gd name="connsiteY8487" fmla="*/ 1410173 h 6858000"/>
              <a:gd name="connsiteX8488" fmla="*/ 11451820 w 12203753"/>
              <a:gd name="connsiteY8488" fmla="*/ 1461800 h 6858000"/>
              <a:gd name="connsiteX8489" fmla="*/ 11547558 w 12203753"/>
              <a:gd name="connsiteY8489" fmla="*/ 1524332 h 6858000"/>
              <a:gd name="connsiteX8490" fmla="*/ 11524930 w 12203753"/>
              <a:gd name="connsiteY8490" fmla="*/ 1563532 h 6858000"/>
              <a:gd name="connsiteX8491" fmla="*/ 11422946 w 12203753"/>
              <a:gd name="connsiteY8491" fmla="*/ 1511903 h 6858000"/>
              <a:gd name="connsiteX8492" fmla="*/ 11327208 w 12203753"/>
              <a:gd name="connsiteY8492" fmla="*/ 1449372 h 6858000"/>
              <a:gd name="connsiteX8493" fmla="*/ 11920501 w 12203753"/>
              <a:gd name="connsiteY8493" fmla="*/ 1410168 h 6858000"/>
              <a:gd name="connsiteX8494" fmla="*/ 11943128 w 12203753"/>
              <a:gd name="connsiteY8494" fmla="*/ 1449367 h 6858000"/>
              <a:gd name="connsiteX8495" fmla="*/ 11847390 w 12203753"/>
              <a:gd name="connsiteY8495" fmla="*/ 1511897 h 6858000"/>
              <a:gd name="connsiteX8496" fmla="*/ 11745343 w 12203753"/>
              <a:gd name="connsiteY8496" fmla="*/ 1563526 h 6858000"/>
              <a:gd name="connsiteX8497" fmla="*/ 11722715 w 12203753"/>
              <a:gd name="connsiteY8497" fmla="*/ 1524326 h 6858000"/>
              <a:gd name="connsiteX8498" fmla="*/ 11818516 w 12203753"/>
              <a:gd name="connsiteY8498" fmla="*/ 1461796 h 6858000"/>
              <a:gd name="connsiteX8499" fmla="*/ 11920501 w 12203753"/>
              <a:gd name="connsiteY8499" fmla="*/ 1410168 h 6858000"/>
              <a:gd name="connsiteX8500" fmla="*/ 12140914 w 12203753"/>
              <a:gd name="connsiteY8500" fmla="*/ 1410164 h 6858000"/>
              <a:gd name="connsiteX8501" fmla="*/ 12171908 w 12203753"/>
              <a:gd name="connsiteY8501" fmla="*/ 1424410 h 6858000"/>
              <a:gd name="connsiteX8502" fmla="*/ 12203753 w 12203753"/>
              <a:gd name="connsiteY8502" fmla="*/ 1441164 h 6858000"/>
              <a:gd name="connsiteX8503" fmla="*/ 12203753 w 12203753"/>
              <a:gd name="connsiteY8503" fmla="*/ 1505379 h 6858000"/>
              <a:gd name="connsiteX8504" fmla="*/ 12146132 w 12203753"/>
              <a:gd name="connsiteY8504" fmla="*/ 1469060 h 6858000"/>
              <a:gd name="connsiteX8505" fmla="*/ 12118286 w 12203753"/>
              <a:gd name="connsiteY8505" fmla="*/ 1449364 h 6858000"/>
              <a:gd name="connsiteX8506" fmla="*/ 536848 w 12203753"/>
              <a:gd name="connsiteY8506" fmla="*/ 1258606 h 6858000"/>
              <a:gd name="connsiteX8507" fmla="*/ 582102 w 12203753"/>
              <a:gd name="connsiteY8507" fmla="*/ 1258606 h 6858000"/>
              <a:gd name="connsiteX8508" fmla="*/ 588413 w 12203753"/>
              <a:gd name="connsiteY8508" fmla="*/ 1372769 h 6858000"/>
              <a:gd name="connsiteX8509" fmla="*/ 582102 w 12203753"/>
              <a:gd name="connsiteY8509" fmla="*/ 1486927 h 6858000"/>
              <a:gd name="connsiteX8510" fmla="*/ 536848 w 12203753"/>
              <a:gd name="connsiteY8510" fmla="*/ 1486927 h 6858000"/>
              <a:gd name="connsiteX8511" fmla="*/ 530602 w 12203753"/>
              <a:gd name="connsiteY8511" fmla="*/ 1372769 h 6858000"/>
              <a:gd name="connsiteX8512" fmla="*/ 536848 w 12203753"/>
              <a:gd name="connsiteY8512" fmla="*/ 1258606 h 6858000"/>
              <a:gd name="connsiteX8513" fmla="*/ 1327990 w 12203753"/>
              <a:gd name="connsiteY8513" fmla="*/ 1258596 h 6858000"/>
              <a:gd name="connsiteX8514" fmla="*/ 1373245 w 12203753"/>
              <a:gd name="connsiteY8514" fmla="*/ 1258596 h 6858000"/>
              <a:gd name="connsiteX8515" fmla="*/ 1379556 w 12203753"/>
              <a:gd name="connsiteY8515" fmla="*/ 1372759 h 6858000"/>
              <a:gd name="connsiteX8516" fmla="*/ 1373245 w 12203753"/>
              <a:gd name="connsiteY8516" fmla="*/ 1486918 h 6858000"/>
              <a:gd name="connsiteX8517" fmla="*/ 1327990 w 12203753"/>
              <a:gd name="connsiteY8517" fmla="*/ 1486918 h 6858000"/>
              <a:gd name="connsiteX8518" fmla="*/ 1321744 w 12203753"/>
              <a:gd name="connsiteY8518" fmla="*/ 1372759 h 6858000"/>
              <a:gd name="connsiteX8519" fmla="*/ 1327990 w 12203753"/>
              <a:gd name="connsiteY8519" fmla="*/ 1258596 h 6858000"/>
              <a:gd name="connsiteX8520" fmla="*/ 2119119 w 12203753"/>
              <a:gd name="connsiteY8520" fmla="*/ 1258586 h 6858000"/>
              <a:gd name="connsiteX8521" fmla="*/ 2164366 w 12203753"/>
              <a:gd name="connsiteY8521" fmla="*/ 1258586 h 6858000"/>
              <a:gd name="connsiteX8522" fmla="*/ 2170679 w 12203753"/>
              <a:gd name="connsiteY8522" fmla="*/ 1372749 h 6858000"/>
              <a:gd name="connsiteX8523" fmla="*/ 2164366 w 12203753"/>
              <a:gd name="connsiteY8523" fmla="*/ 1486909 h 6858000"/>
              <a:gd name="connsiteX8524" fmla="*/ 2119119 w 12203753"/>
              <a:gd name="connsiteY8524" fmla="*/ 1486909 h 6858000"/>
              <a:gd name="connsiteX8525" fmla="*/ 2112868 w 12203753"/>
              <a:gd name="connsiteY8525" fmla="*/ 1372749 h 6858000"/>
              <a:gd name="connsiteX8526" fmla="*/ 2119119 w 12203753"/>
              <a:gd name="connsiteY8526" fmla="*/ 1258586 h 6858000"/>
              <a:gd name="connsiteX8527" fmla="*/ 2910259 w 12203753"/>
              <a:gd name="connsiteY8527" fmla="*/ 1258577 h 6858000"/>
              <a:gd name="connsiteX8528" fmla="*/ 2955512 w 12203753"/>
              <a:gd name="connsiteY8528" fmla="*/ 1258577 h 6858000"/>
              <a:gd name="connsiteX8529" fmla="*/ 2961822 w 12203753"/>
              <a:gd name="connsiteY8529" fmla="*/ 1372739 h 6858000"/>
              <a:gd name="connsiteX8530" fmla="*/ 2955512 w 12203753"/>
              <a:gd name="connsiteY8530" fmla="*/ 1486899 h 6858000"/>
              <a:gd name="connsiteX8531" fmla="*/ 2910259 w 12203753"/>
              <a:gd name="connsiteY8531" fmla="*/ 1486899 h 6858000"/>
              <a:gd name="connsiteX8532" fmla="*/ 2903952 w 12203753"/>
              <a:gd name="connsiteY8532" fmla="*/ 1372739 h 6858000"/>
              <a:gd name="connsiteX8533" fmla="*/ 2910259 w 12203753"/>
              <a:gd name="connsiteY8533" fmla="*/ 1258577 h 6858000"/>
              <a:gd name="connsiteX8534" fmla="*/ 3701387 w 12203753"/>
              <a:gd name="connsiteY8534" fmla="*/ 1258567 h 6858000"/>
              <a:gd name="connsiteX8535" fmla="*/ 3746642 w 12203753"/>
              <a:gd name="connsiteY8535" fmla="*/ 1258567 h 6858000"/>
              <a:gd name="connsiteX8536" fmla="*/ 3752953 w 12203753"/>
              <a:gd name="connsiteY8536" fmla="*/ 1372729 h 6858000"/>
              <a:gd name="connsiteX8537" fmla="*/ 3746642 w 12203753"/>
              <a:gd name="connsiteY8537" fmla="*/ 1486889 h 6858000"/>
              <a:gd name="connsiteX8538" fmla="*/ 3701387 w 12203753"/>
              <a:gd name="connsiteY8538" fmla="*/ 1486889 h 6858000"/>
              <a:gd name="connsiteX8539" fmla="*/ 3695075 w 12203753"/>
              <a:gd name="connsiteY8539" fmla="*/ 1372729 h 6858000"/>
              <a:gd name="connsiteX8540" fmla="*/ 3701387 w 12203753"/>
              <a:gd name="connsiteY8540" fmla="*/ 1258567 h 6858000"/>
              <a:gd name="connsiteX8541" fmla="*/ 4492377 w 12203753"/>
              <a:gd name="connsiteY8541" fmla="*/ 1258557 h 6858000"/>
              <a:gd name="connsiteX8542" fmla="*/ 4537632 w 12203753"/>
              <a:gd name="connsiteY8542" fmla="*/ 1258557 h 6858000"/>
              <a:gd name="connsiteX8543" fmla="*/ 4543944 w 12203753"/>
              <a:gd name="connsiteY8543" fmla="*/ 1372719 h 6858000"/>
              <a:gd name="connsiteX8544" fmla="*/ 4537632 w 12203753"/>
              <a:gd name="connsiteY8544" fmla="*/ 1486879 h 6858000"/>
              <a:gd name="connsiteX8545" fmla="*/ 4492377 w 12203753"/>
              <a:gd name="connsiteY8545" fmla="*/ 1486879 h 6858000"/>
              <a:gd name="connsiteX8546" fmla="*/ 4486128 w 12203753"/>
              <a:gd name="connsiteY8546" fmla="*/ 1372719 h 6858000"/>
              <a:gd name="connsiteX8547" fmla="*/ 4492377 w 12203753"/>
              <a:gd name="connsiteY8547" fmla="*/ 1258557 h 6858000"/>
              <a:gd name="connsiteX8548" fmla="*/ 5283517 w 12203753"/>
              <a:gd name="connsiteY8548" fmla="*/ 1258545 h 6858000"/>
              <a:gd name="connsiteX8549" fmla="*/ 5328774 w 12203753"/>
              <a:gd name="connsiteY8549" fmla="*/ 1258545 h 6858000"/>
              <a:gd name="connsiteX8550" fmla="*/ 5335084 w 12203753"/>
              <a:gd name="connsiteY8550" fmla="*/ 1372708 h 6858000"/>
              <a:gd name="connsiteX8551" fmla="*/ 5328774 w 12203753"/>
              <a:gd name="connsiteY8551" fmla="*/ 1486865 h 6858000"/>
              <a:gd name="connsiteX8552" fmla="*/ 5283517 w 12203753"/>
              <a:gd name="connsiteY8552" fmla="*/ 1486865 h 6858000"/>
              <a:gd name="connsiteX8553" fmla="*/ 5277271 w 12203753"/>
              <a:gd name="connsiteY8553" fmla="*/ 1372708 h 6858000"/>
              <a:gd name="connsiteX8554" fmla="*/ 5283517 w 12203753"/>
              <a:gd name="connsiteY8554" fmla="*/ 1258545 h 6858000"/>
              <a:gd name="connsiteX8555" fmla="*/ 6074648 w 12203753"/>
              <a:gd name="connsiteY8555" fmla="*/ 1258538 h 6858000"/>
              <a:gd name="connsiteX8556" fmla="*/ 6119901 w 12203753"/>
              <a:gd name="connsiteY8556" fmla="*/ 1258538 h 6858000"/>
              <a:gd name="connsiteX8557" fmla="*/ 6126212 w 12203753"/>
              <a:gd name="connsiteY8557" fmla="*/ 1372699 h 6858000"/>
              <a:gd name="connsiteX8558" fmla="*/ 6119901 w 12203753"/>
              <a:gd name="connsiteY8558" fmla="*/ 1486859 h 6858000"/>
              <a:gd name="connsiteX8559" fmla="*/ 6074648 w 12203753"/>
              <a:gd name="connsiteY8559" fmla="*/ 1486859 h 6858000"/>
              <a:gd name="connsiteX8560" fmla="*/ 6068400 w 12203753"/>
              <a:gd name="connsiteY8560" fmla="*/ 1372699 h 6858000"/>
              <a:gd name="connsiteX8561" fmla="*/ 6074648 w 12203753"/>
              <a:gd name="connsiteY8561" fmla="*/ 1258538 h 6858000"/>
              <a:gd name="connsiteX8562" fmla="*/ 6865787 w 12203753"/>
              <a:gd name="connsiteY8562" fmla="*/ 1258528 h 6858000"/>
              <a:gd name="connsiteX8563" fmla="*/ 6910979 w 12203753"/>
              <a:gd name="connsiteY8563" fmla="*/ 1258528 h 6858000"/>
              <a:gd name="connsiteX8564" fmla="*/ 6917290 w 12203753"/>
              <a:gd name="connsiteY8564" fmla="*/ 1372689 h 6858000"/>
              <a:gd name="connsiteX8565" fmla="*/ 6910979 w 12203753"/>
              <a:gd name="connsiteY8565" fmla="*/ 1486849 h 6858000"/>
              <a:gd name="connsiteX8566" fmla="*/ 6865787 w 12203753"/>
              <a:gd name="connsiteY8566" fmla="*/ 1486849 h 6858000"/>
              <a:gd name="connsiteX8567" fmla="*/ 6859477 w 12203753"/>
              <a:gd name="connsiteY8567" fmla="*/ 1372689 h 6858000"/>
              <a:gd name="connsiteX8568" fmla="*/ 6865787 w 12203753"/>
              <a:gd name="connsiteY8568" fmla="*/ 1258528 h 6858000"/>
              <a:gd name="connsiteX8569" fmla="*/ 7656865 w 12203753"/>
              <a:gd name="connsiteY8569" fmla="*/ 1258519 h 6858000"/>
              <a:gd name="connsiteX8570" fmla="*/ 7702121 w 12203753"/>
              <a:gd name="connsiteY8570" fmla="*/ 1258519 h 6858000"/>
              <a:gd name="connsiteX8571" fmla="*/ 7708431 w 12203753"/>
              <a:gd name="connsiteY8571" fmla="*/ 1372679 h 6858000"/>
              <a:gd name="connsiteX8572" fmla="*/ 7702121 w 12203753"/>
              <a:gd name="connsiteY8572" fmla="*/ 1486839 h 6858000"/>
              <a:gd name="connsiteX8573" fmla="*/ 7656865 w 12203753"/>
              <a:gd name="connsiteY8573" fmla="*/ 1486839 h 6858000"/>
              <a:gd name="connsiteX8574" fmla="*/ 7650619 w 12203753"/>
              <a:gd name="connsiteY8574" fmla="*/ 1372679 h 6858000"/>
              <a:gd name="connsiteX8575" fmla="*/ 7656865 w 12203753"/>
              <a:gd name="connsiteY8575" fmla="*/ 1258519 h 6858000"/>
              <a:gd name="connsiteX8576" fmla="*/ 8448006 w 12203753"/>
              <a:gd name="connsiteY8576" fmla="*/ 1258509 h 6858000"/>
              <a:gd name="connsiteX8577" fmla="*/ 8493262 w 12203753"/>
              <a:gd name="connsiteY8577" fmla="*/ 1258509 h 6858000"/>
              <a:gd name="connsiteX8578" fmla="*/ 8499508 w 12203753"/>
              <a:gd name="connsiteY8578" fmla="*/ 1372670 h 6858000"/>
              <a:gd name="connsiteX8579" fmla="*/ 8493262 w 12203753"/>
              <a:gd name="connsiteY8579" fmla="*/ 1486829 h 6858000"/>
              <a:gd name="connsiteX8580" fmla="*/ 8448006 w 12203753"/>
              <a:gd name="connsiteY8580" fmla="*/ 1486829 h 6858000"/>
              <a:gd name="connsiteX8581" fmla="*/ 8441760 w 12203753"/>
              <a:gd name="connsiteY8581" fmla="*/ 1372670 h 6858000"/>
              <a:gd name="connsiteX8582" fmla="*/ 8448006 w 12203753"/>
              <a:gd name="connsiteY8582" fmla="*/ 1258509 h 6858000"/>
              <a:gd name="connsiteX8583" fmla="*/ 9239147 w 12203753"/>
              <a:gd name="connsiteY8583" fmla="*/ 1258500 h 6858000"/>
              <a:gd name="connsiteX8584" fmla="*/ 9284403 w 12203753"/>
              <a:gd name="connsiteY8584" fmla="*/ 1258500 h 6858000"/>
              <a:gd name="connsiteX8585" fmla="*/ 9290649 w 12203753"/>
              <a:gd name="connsiteY8585" fmla="*/ 1372659 h 6858000"/>
              <a:gd name="connsiteX8586" fmla="*/ 9284403 w 12203753"/>
              <a:gd name="connsiteY8586" fmla="*/ 1486819 h 6858000"/>
              <a:gd name="connsiteX8587" fmla="*/ 9239147 w 12203753"/>
              <a:gd name="connsiteY8587" fmla="*/ 1486819 h 6858000"/>
              <a:gd name="connsiteX8588" fmla="*/ 9232901 w 12203753"/>
              <a:gd name="connsiteY8588" fmla="*/ 1372659 h 6858000"/>
              <a:gd name="connsiteX8589" fmla="*/ 9239147 w 12203753"/>
              <a:gd name="connsiteY8589" fmla="*/ 1258500 h 6858000"/>
              <a:gd name="connsiteX8590" fmla="*/ 10030289 w 12203753"/>
              <a:gd name="connsiteY8590" fmla="*/ 1258490 h 6858000"/>
              <a:gd name="connsiteX8591" fmla="*/ 10075481 w 12203753"/>
              <a:gd name="connsiteY8591" fmla="*/ 1258490 h 6858000"/>
              <a:gd name="connsiteX8592" fmla="*/ 10081791 w 12203753"/>
              <a:gd name="connsiteY8592" fmla="*/ 1372649 h 6858000"/>
              <a:gd name="connsiteX8593" fmla="*/ 10075481 w 12203753"/>
              <a:gd name="connsiteY8593" fmla="*/ 1486809 h 6858000"/>
              <a:gd name="connsiteX8594" fmla="*/ 10030289 w 12203753"/>
              <a:gd name="connsiteY8594" fmla="*/ 1486809 h 6858000"/>
              <a:gd name="connsiteX8595" fmla="*/ 10023979 w 12203753"/>
              <a:gd name="connsiteY8595" fmla="*/ 1372649 h 6858000"/>
              <a:gd name="connsiteX8596" fmla="*/ 10030289 w 12203753"/>
              <a:gd name="connsiteY8596" fmla="*/ 1258490 h 6858000"/>
              <a:gd name="connsiteX8597" fmla="*/ 10821367 w 12203753"/>
              <a:gd name="connsiteY8597" fmla="*/ 1258480 h 6858000"/>
              <a:gd name="connsiteX8598" fmla="*/ 10866623 w 12203753"/>
              <a:gd name="connsiteY8598" fmla="*/ 1258480 h 6858000"/>
              <a:gd name="connsiteX8599" fmla="*/ 10872933 w 12203753"/>
              <a:gd name="connsiteY8599" fmla="*/ 1372639 h 6858000"/>
              <a:gd name="connsiteX8600" fmla="*/ 10866623 w 12203753"/>
              <a:gd name="connsiteY8600" fmla="*/ 1486799 h 6858000"/>
              <a:gd name="connsiteX8601" fmla="*/ 10821367 w 12203753"/>
              <a:gd name="connsiteY8601" fmla="*/ 1486799 h 6858000"/>
              <a:gd name="connsiteX8602" fmla="*/ 10815121 w 12203753"/>
              <a:gd name="connsiteY8602" fmla="*/ 1372639 h 6858000"/>
              <a:gd name="connsiteX8603" fmla="*/ 10821367 w 12203753"/>
              <a:gd name="connsiteY8603" fmla="*/ 1258480 h 6858000"/>
              <a:gd name="connsiteX8604" fmla="*/ 11612508 w 12203753"/>
              <a:gd name="connsiteY8604" fmla="*/ 1258471 h 6858000"/>
              <a:gd name="connsiteX8605" fmla="*/ 11657764 w 12203753"/>
              <a:gd name="connsiteY8605" fmla="*/ 1258471 h 6858000"/>
              <a:gd name="connsiteX8606" fmla="*/ 11664075 w 12203753"/>
              <a:gd name="connsiteY8606" fmla="*/ 1372629 h 6858000"/>
              <a:gd name="connsiteX8607" fmla="*/ 11657764 w 12203753"/>
              <a:gd name="connsiteY8607" fmla="*/ 1486789 h 6858000"/>
              <a:gd name="connsiteX8608" fmla="*/ 11612508 w 12203753"/>
              <a:gd name="connsiteY8608" fmla="*/ 1486789 h 6858000"/>
              <a:gd name="connsiteX8609" fmla="*/ 11606262 w 12203753"/>
              <a:gd name="connsiteY8609" fmla="*/ 1372629 h 6858000"/>
              <a:gd name="connsiteX8610" fmla="*/ 11612508 w 12203753"/>
              <a:gd name="connsiteY8610" fmla="*/ 1258471 h 6858000"/>
              <a:gd name="connsiteX8611" fmla="*/ 0 w 12203753"/>
              <a:gd name="connsiteY8611" fmla="*/ 1245761 h 6858000"/>
              <a:gd name="connsiteX8612" fmla="*/ 48559 w 12203753"/>
              <a:gd name="connsiteY8612" fmla="*/ 1276395 h 6858000"/>
              <a:gd name="connsiteX8613" fmla="*/ 76396 w 12203753"/>
              <a:gd name="connsiteY8613" fmla="*/ 1296091 h 6858000"/>
              <a:gd name="connsiteX8614" fmla="*/ 53769 w 12203753"/>
              <a:gd name="connsiteY8614" fmla="*/ 1335298 h 6858000"/>
              <a:gd name="connsiteX8615" fmla="*/ 22784 w 12203753"/>
              <a:gd name="connsiteY8615" fmla="*/ 1321025 h 6858000"/>
              <a:gd name="connsiteX8616" fmla="*/ 0 w 12203753"/>
              <a:gd name="connsiteY8616" fmla="*/ 1309036 h 6858000"/>
              <a:gd name="connsiteX8617" fmla="*/ 12203753 w 12203753"/>
              <a:gd name="connsiteY8617" fmla="*/ 1239989 h 6858000"/>
              <a:gd name="connsiteX8618" fmla="*/ 12203753 w 12203753"/>
              <a:gd name="connsiteY8618" fmla="*/ 1304205 h 6858000"/>
              <a:gd name="connsiteX8619" fmla="*/ 12171908 w 12203753"/>
              <a:gd name="connsiteY8619" fmla="*/ 1320959 h 6858000"/>
              <a:gd name="connsiteX8620" fmla="*/ 12140914 w 12203753"/>
              <a:gd name="connsiteY8620" fmla="*/ 1335205 h 6858000"/>
              <a:gd name="connsiteX8621" fmla="*/ 12118286 w 12203753"/>
              <a:gd name="connsiteY8621" fmla="*/ 1296004 h 6858000"/>
              <a:gd name="connsiteX8622" fmla="*/ 12146132 w 12203753"/>
              <a:gd name="connsiteY8622" fmla="*/ 1276309 h 6858000"/>
              <a:gd name="connsiteX8623" fmla="*/ 449268 w 12203753"/>
              <a:gd name="connsiteY8623" fmla="*/ 1181998 h 6858000"/>
              <a:gd name="connsiteX8624" fmla="*/ 471896 w 12203753"/>
              <a:gd name="connsiteY8624" fmla="*/ 1221192 h 6858000"/>
              <a:gd name="connsiteX8625" fmla="*/ 376162 w 12203753"/>
              <a:gd name="connsiteY8625" fmla="*/ 1283724 h 6858000"/>
              <a:gd name="connsiteX8626" fmla="*/ 274116 w 12203753"/>
              <a:gd name="connsiteY8626" fmla="*/ 1335357 h 6858000"/>
              <a:gd name="connsiteX8627" fmla="*/ 251487 w 12203753"/>
              <a:gd name="connsiteY8627" fmla="*/ 1296153 h 6858000"/>
              <a:gd name="connsiteX8628" fmla="*/ 251551 w 12203753"/>
              <a:gd name="connsiteY8628" fmla="*/ 1296153 h 6858000"/>
              <a:gd name="connsiteX8629" fmla="*/ 347288 w 12203753"/>
              <a:gd name="connsiteY8629" fmla="*/ 1233620 h 6858000"/>
              <a:gd name="connsiteX8630" fmla="*/ 449268 w 12203753"/>
              <a:gd name="connsiteY8630" fmla="*/ 1181998 h 6858000"/>
              <a:gd name="connsiteX8631" fmla="*/ 1240411 w 12203753"/>
              <a:gd name="connsiteY8631" fmla="*/ 1181988 h 6858000"/>
              <a:gd name="connsiteX8632" fmla="*/ 1263039 w 12203753"/>
              <a:gd name="connsiteY8632" fmla="*/ 1221182 h 6858000"/>
              <a:gd name="connsiteX8633" fmla="*/ 1167301 w 12203753"/>
              <a:gd name="connsiteY8633" fmla="*/ 1283715 h 6858000"/>
              <a:gd name="connsiteX8634" fmla="*/ 1065253 w 12203753"/>
              <a:gd name="connsiteY8634" fmla="*/ 1335349 h 6858000"/>
              <a:gd name="connsiteX8635" fmla="*/ 1042617 w 12203753"/>
              <a:gd name="connsiteY8635" fmla="*/ 1296142 h 6858000"/>
              <a:gd name="connsiteX8636" fmla="*/ 1042681 w 12203753"/>
              <a:gd name="connsiteY8636" fmla="*/ 1296142 h 6858000"/>
              <a:gd name="connsiteX8637" fmla="*/ 1138424 w 12203753"/>
              <a:gd name="connsiteY8637" fmla="*/ 1233611 h 6858000"/>
              <a:gd name="connsiteX8638" fmla="*/ 1240411 w 12203753"/>
              <a:gd name="connsiteY8638" fmla="*/ 1181988 h 6858000"/>
              <a:gd name="connsiteX8639" fmla="*/ 2031482 w 12203753"/>
              <a:gd name="connsiteY8639" fmla="*/ 1181978 h 6858000"/>
              <a:gd name="connsiteX8640" fmla="*/ 2054113 w 12203753"/>
              <a:gd name="connsiteY8640" fmla="*/ 1221173 h 6858000"/>
              <a:gd name="connsiteX8641" fmla="*/ 1958376 w 12203753"/>
              <a:gd name="connsiteY8641" fmla="*/ 1283704 h 6858000"/>
              <a:gd name="connsiteX8642" fmla="*/ 1856328 w 12203753"/>
              <a:gd name="connsiteY8642" fmla="*/ 1335339 h 6858000"/>
              <a:gd name="connsiteX8643" fmla="*/ 1833699 w 12203753"/>
              <a:gd name="connsiteY8643" fmla="*/ 1296133 h 6858000"/>
              <a:gd name="connsiteX8644" fmla="*/ 1833765 w 12203753"/>
              <a:gd name="connsiteY8644" fmla="*/ 1296133 h 6858000"/>
              <a:gd name="connsiteX8645" fmla="*/ 1929500 w 12203753"/>
              <a:gd name="connsiteY8645" fmla="*/ 1233602 h 6858000"/>
              <a:gd name="connsiteX8646" fmla="*/ 2031482 w 12203753"/>
              <a:gd name="connsiteY8646" fmla="*/ 1181978 h 6858000"/>
              <a:gd name="connsiteX8647" fmla="*/ 2822615 w 12203753"/>
              <a:gd name="connsiteY8647" fmla="*/ 1181968 h 6858000"/>
              <a:gd name="connsiteX8648" fmla="*/ 2845242 w 12203753"/>
              <a:gd name="connsiteY8648" fmla="*/ 1221163 h 6858000"/>
              <a:gd name="connsiteX8649" fmla="*/ 2749503 w 12203753"/>
              <a:gd name="connsiteY8649" fmla="*/ 1283694 h 6858000"/>
              <a:gd name="connsiteX8650" fmla="*/ 2647458 w 12203753"/>
              <a:gd name="connsiteY8650" fmla="*/ 1335329 h 6858000"/>
              <a:gd name="connsiteX8651" fmla="*/ 2624830 w 12203753"/>
              <a:gd name="connsiteY8651" fmla="*/ 1296122 h 6858000"/>
              <a:gd name="connsiteX8652" fmla="*/ 2624892 w 12203753"/>
              <a:gd name="connsiteY8652" fmla="*/ 1296122 h 6858000"/>
              <a:gd name="connsiteX8653" fmla="*/ 2720633 w 12203753"/>
              <a:gd name="connsiteY8653" fmla="*/ 1233592 h 6858000"/>
              <a:gd name="connsiteX8654" fmla="*/ 2822615 w 12203753"/>
              <a:gd name="connsiteY8654" fmla="*/ 1181968 h 6858000"/>
              <a:gd name="connsiteX8655" fmla="*/ 3613742 w 12203753"/>
              <a:gd name="connsiteY8655" fmla="*/ 1181957 h 6858000"/>
              <a:gd name="connsiteX8656" fmla="*/ 3636372 w 12203753"/>
              <a:gd name="connsiteY8656" fmla="*/ 1221153 h 6858000"/>
              <a:gd name="connsiteX8657" fmla="*/ 3540639 w 12203753"/>
              <a:gd name="connsiteY8657" fmla="*/ 1283684 h 6858000"/>
              <a:gd name="connsiteX8658" fmla="*/ 3438588 w 12203753"/>
              <a:gd name="connsiteY8658" fmla="*/ 1335319 h 6858000"/>
              <a:gd name="connsiteX8659" fmla="*/ 3415959 w 12203753"/>
              <a:gd name="connsiteY8659" fmla="*/ 1296112 h 6858000"/>
              <a:gd name="connsiteX8660" fmla="*/ 3416027 w 12203753"/>
              <a:gd name="connsiteY8660" fmla="*/ 1296112 h 6858000"/>
              <a:gd name="connsiteX8661" fmla="*/ 3511767 w 12203753"/>
              <a:gd name="connsiteY8661" fmla="*/ 1233582 h 6858000"/>
              <a:gd name="connsiteX8662" fmla="*/ 3613742 w 12203753"/>
              <a:gd name="connsiteY8662" fmla="*/ 1181957 h 6858000"/>
              <a:gd name="connsiteX8663" fmla="*/ 669795 w 12203753"/>
              <a:gd name="connsiteY8663" fmla="*/ 1181952 h 6858000"/>
              <a:gd name="connsiteX8664" fmla="*/ 678178 w 12203753"/>
              <a:gd name="connsiteY8664" fmla="*/ 1185657 h 6858000"/>
              <a:gd name="connsiteX8665" fmla="*/ 771792 w 12203753"/>
              <a:gd name="connsiteY8665" fmla="*/ 1233552 h 6858000"/>
              <a:gd name="connsiteX8666" fmla="*/ 867526 w 12203753"/>
              <a:gd name="connsiteY8666" fmla="*/ 1296081 h 6858000"/>
              <a:gd name="connsiteX8667" fmla="*/ 844900 w 12203753"/>
              <a:gd name="connsiteY8667" fmla="*/ 1335290 h 6858000"/>
              <a:gd name="connsiteX8668" fmla="*/ 742918 w 12203753"/>
              <a:gd name="connsiteY8668" fmla="*/ 1283655 h 6858000"/>
              <a:gd name="connsiteX8669" fmla="*/ 647181 w 12203753"/>
              <a:gd name="connsiteY8669" fmla="*/ 1221124 h 6858000"/>
              <a:gd name="connsiteX8670" fmla="*/ 4404860 w 12203753"/>
              <a:gd name="connsiteY8670" fmla="*/ 1181947 h 6858000"/>
              <a:gd name="connsiteX8671" fmla="*/ 4427491 w 12203753"/>
              <a:gd name="connsiteY8671" fmla="*/ 1221144 h 6858000"/>
              <a:gd name="connsiteX8672" fmla="*/ 4331748 w 12203753"/>
              <a:gd name="connsiteY8672" fmla="*/ 1283674 h 6858000"/>
              <a:gd name="connsiteX8673" fmla="*/ 4229702 w 12203753"/>
              <a:gd name="connsiteY8673" fmla="*/ 1335308 h 6858000"/>
              <a:gd name="connsiteX8674" fmla="*/ 4207074 w 12203753"/>
              <a:gd name="connsiteY8674" fmla="*/ 1296102 h 6858000"/>
              <a:gd name="connsiteX8675" fmla="*/ 4302809 w 12203753"/>
              <a:gd name="connsiteY8675" fmla="*/ 1233573 h 6858000"/>
              <a:gd name="connsiteX8676" fmla="*/ 4404860 w 12203753"/>
              <a:gd name="connsiteY8676" fmla="*/ 1181947 h 6858000"/>
              <a:gd name="connsiteX8677" fmla="*/ 1460873 w 12203753"/>
              <a:gd name="connsiteY8677" fmla="*/ 1181941 h 6858000"/>
              <a:gd name="connsiteX8678" fmla="*/ 1469257 w 12203753"/>
              <a:gd name="connsiteY8678" fmla="*/ 1185647 h 6858000"/>
              <a:gd name="connsiteX8679" fmla="*/ 1562870 w 12203753"/>
              <a:gd name="connsiteY8679" fmla="*/ 1233542 h 6858000"/>
              <a:gd name="connsiteX8680" fmla="*/ 1658607 w 12203753"/>
              <a:gd name="connsiteY8680" fmla="*/ 1296073 h 6858000"/>
              <a:gd name="connsiteX8681" fmla="*/ 1635980 w 12203753"/>
              <a:gd name="connsiteY8681" fmla="*/ 1335280 h 6858000"/>
              <a:gd name="connsiteX8682" fmla="*/ 1533999 w 12203753"/>
              <a:gd name="connsiteY8682" fmla="*/ 1283645 h 6858000"/>
              <a:gd name="connsiteX8683" fmla="*/ 1438259 w 12203753"/>
              <a:gd name="connsiteY8683" fmla="*/ 1221114 h 6858000"/>
              <a:gd name="connsiteX8684" fmla="*/ 5196000 w 12203753"/>
              <a:gd name="connsiteY8684" fmla="*/ 1181938 h 6858000"/>
              <a:gd name="connsiteX8685" fmla="*/ 5218629 w 12203753"/>
              <a:gd name="connsiteY8685" fmla="*/ 1221134 h 6858000"/>
              <a:gd name="connsiteX8686" fmla="*/ 5122891 w 12203753"/>
              <a:gd name="connsiteY8686" fmla="*/ 1283665 h 6858000"/>
              <a:gd name="connsiteX8687" fmla="*/ 5020848 w 12203753"/>
              <a:gd name="connsiteY8687" fmla="*/ 1335298 h 6858000"/>
              <a:gd name="connsiteX8688" fmla="*/ 4998215 w 12203753"/>
              <a:gd name="connsiteY8688" fmla="*/ 1296093 h 6858000"/>
              <a:gd name="connsiteX8689" fmla="*/ 5093953 w 12203753"/>
              <a:gd name="connsiteY8689" fmla="*/ 1233563 h 6858000"/>
              <a:gd name="connsiteX8690" fmla="*/ 5196000 w 12203753"/>
              <a:gd name="connsiteY8690" fmla="*/ 1181938 h 6858000"/>
              <a:gd name="connsiteX8691" fmla="*/ 2252000 w 12203753"/>
              <a:gd name="connsiteY8691" fmla="*/ 1181931 h 6858000"/>
              <a:gd name="connsiteX8692" fmla="*/ 2260383 w 12203753"/>
              <a:gd name="connsiteY8692" fmla="*/ 1185637 h 6858000"/>
              <a:gd name="connsiteX8693" fmla="*/ 2353993 w 12203753"/>
              <a:gd name="connsiteY8693" fmla="*/ 1233532 h 6858000"/>
              <a:gd name="connsiteX8694" fmla="*/ 2449735 w 12203753"/>
              <a:gd name="connsiteY8694" fmla="*/ 1296064 h 6858000"/>
              <a:gd name="connsiteX8695" fmla="*/ 2427108 w 12203753"/>
              <a:gd name="connsiteY8695" fmla="*/ 1335269 h 6858000"/>
              <a:gd name="connsiteX8696" fmla="*/ 2325122 w 12203753"/>
              <a:gd name="connsiteY8696" fmla="*/ 1283635 h 6858000"/>
              <a:gd name="connsiteX8697" fmla="*/ 2229387 w 12203753"/>
              <a:gd name="connsiteY8697" fmla="*/ 1221104 h 6858000"/>
              <a:gd name="connsiteX8698" fmla="*/ 669744 w 12203753"/>
              <a:gd name="connsiteY8698" fmla="*/ 1181929 h 6858000"/>
              <a:gd name="connsiteX8699" fmla="*/ 669808 w 12203753"/>
              <a:gd name="connsiteY8699" fmla="*/ 1181929 h 6858000"/>
              <a:gd name="connsiteX8700" fmla="*/ 669795 w 12203753"/>
              <a:gd name="connsiteY8700" fmla="*/ 1181952 h 6858000"/>
              <a:gd name="connsiteX8701" fmla="*/ 5987067 w 12203753"/>
              <a:gd name="connsiteY8701" fmla="*/ 1181927 h 6858000"/>
              <a:gd name="connsiteX8702" fmla="*/ 6009695 w 12203753"/>
              <a:gd name="connsiteY8702" fmla="*/ 1221124 h 6858000"/>
              <a:gd name="connsiteX8703" fmla="*/ 5913960 w 12203753"/>
              <a:gd name="connsiteY8703" fmla="*/ 1283655 h 6858000"/>
              <a:gd name="connsiteX8704" fmla="*/ 5811914 w 12203753"/>
              <a:gd name="connsiteY8704" fmla="*/ 1335288 h 6858000"/>
              <a:gd name="connsiteX8705" fmla="*/ 5789285 w 12203753"/>
              <a:gd name="connsiteY8705" fmla="*/ 1296083 h 6858000"/>
              <a:gd name="connsiteX8706" fmla="*/ 5885024 w 12203753"/>
              <a:gd name="connsiteY8706" fmla="*/ 1233553 h 6858000"/>
              <a:gd name="connsiteX8707" fmla="*/ 5987067 w 12203753"/>
              <a:gd name="connsiteY8707" fmla="*/ 1181927 h 6858000"/>
              <a:gd name="connsiteX8708" fmla="*/ 3043144 w 12203753"/>
              <a:gd name="connsiteY8708" fmla="*/ 1181921 h 6858000"/>
              <a:gd name="connsiteX8709" fmla="*/ 3051523 w 12203753"/>
              <a:gd name="connsiteY8709" fmla="*/ 1185626 h 6858000"/>
              <a:gd name="connsiteX8710" fmla="*/ 3145144 w 12203753"/>
              <a:gd name="connsiteY8710" fmla="*/ 1233523 h 6858000"/>
              <a:gd name="connsiteX8711" fmla="*/ 3240871 w 12203753"/>
              <a:gd name="connsiteY8711" fmla="*/ 1296053 h 6858000"/>
              <a:gd name="connsiteX8712" fmla="*/ 3218243 w 12203753"/>
              <a:gd name="connsiteY8712" fmla="*/ 1335259 h 6858000"/>
              <a:gd name="connsiteX8713" fmla="*/ 3116268 w 12203753"/>
              <a:gd name="connsiteY8713" fmla="*/ 1283625 h 6858000"/>
              <a:gd name="connsiteX8714" fmla="*/ 3020525 w 12203753"/>
              <a:gd name="connsiteY8714" fmla="*/ 1221094 h 6858000"/>
              <a:gd name="connsiteX8715" fmla="*/ 1460821 w 12203753"/>
              <a:gd name="connsiteY8715" fmla="*/ 1181919 h 6858000"/>
              <a:gd name="connsiteX8716" fmla="*/ 1460890 w 12203753"/>
              <a:gd name="connsiteY8716" fmla="*/ 1181919 h 6858000"/>
              <a:gd name="connsiteX8717" fmla="*/ 1460873 w 12203753"/>
              <a:gd name="connsiteY8717" fmla="*/ 1181941 h 6858000"/>
              <a:gd name="connsiteX8718" fmla="*/ 6778210 w 12203753"/>
              <a:gd name="connsiteY8718" fmla="*/ 1181917 h 6858000"/>
              <a:gd name="connsiteX8719" fmla="*/ 6800772 w 12203753"/>
              <a:gd name="connsiteY8719" fmla="*/ 1221114 h 6858000"/>
              <a:gd name="connsiteX8720" fmla="*/ 6705100 w 12203753"/>
              <a:gd name="connsiteY8720" fmla="*/ 1283645 h 6858000"/>
              <a:gd name="connsiteX8721" fmla="*/ 6603052 w 12203753"/>
              <a:gd name="connsiteY8721" fmla="*/ 1335277 h 6858000"/>
              <a:gd name="connsiteX8722" fmla="*/ 6580424 w 12203753"/>
              <a:gd name="connsiteY8722" fmla="*/ 1296073 h 6858000"/>
              <a:gd name="connsiteX8723" fmla="*/ 6676161 w 12203753"/>
              <a:gd name="connsiteY8723" fmla="*/ 1233543 h 6858000"/>
              <a:gd name="connsiteX8724" fmla="*/ 6778210 w 12203753"/>
              <a:gd name="connsiteY8724" fmla="*/ 1181917 h 6858000"/>
              <a:gd name="connsiteX8725" fmla="*/ 3834266 w 12203753"/>
              <a:gd name="connsiteY8725" fmla="*/ 1181911 h 6858000"/>
              <a:gd name="connsiteX8726" fmla="*/ 3842651 w 12203753"/>
              <a:gd name="connsiteY8726" fmla="*/ 1185617 h 6858000"/>
              <a:gd name="connsiteX8727" fmla="*/ 3936263 w 12203753"/>
              <a:gd name="connsiteY8727" fmla="*/ 1233513 h 6858000"/>
              <a:gd name="connsiteX8728" fmla="*/ 4031992 w 12203753"/>
              <a:gd name="connsiteY8728" fmla="*/ 1296043 h 6858000"/>
              <a:gd name="connsiteX8729" fmla="*/ 4009366 w 12203753"/>
              <a:gd name="connsiteY8729" fmla="*/ 1335249 h 6858000"/>
              <a:gd name="connsiteX8730" fmla="*/ 3907391 w 12203753"/>
              <a:gd name="connsiteY8730" fmla="*/ 1283615 h 6858000"/>
              <a:gd name="connsiteX8731" fmla="*/ 3811651 w 12203753"/>
              <a:gd name="connsiteY8731" fmla="*/ 1221085 h 6858000"/>
              <a:gd name="connsiteX8732" fmla="*/ 2251951 w 12203753"/>
              <a:gd name="connsiteY8732" fmla="*/ 1181909 h 6858000"/>
              <a:gd name="connsiteX8733" fmla="*/ 2252012 w 12203753"/>
              <a:gd name="connsiteY8733" fmla="*/ 1181909 h 6858000"/>
              <a:gd name="connsiteX8734" fmla="*/ 2252000 w 12203753"/>
              <a:gd name="connsiteY8734" fmla="*/ 1181931 h 6858000"/>
              <a:gd name="connsiteX8735" fmla="*/ 7569286 w 12203753"/>
              <a:gd name="connsiteY8735" fmla="*/ 1181907 h 6858000"/>
              <a:gd name="connsiteX8736" fmla="*/ 7591913 w 12203753"/>
              <a:gd name="connsiteY8736" fmla="*/ 1221104 h 6858000"/>
              <a:gd name="connsiteX8737" fmla="*/ 7496176 w 12203753"/>
              <a:gd name="connsiteY8737" fmla="*/ 1283635 h 6858000"/>
              <a:gd name="connsiteX8738" fmla="*/ 7394128 w 12203753"/>
              <a:gd name="connsiteY8738" fmla="*/ 1335267 h 6858000"/>
              <a:gd name="connsiteX8739" fmla="*/ 7371564 w 12203753"/>
              <a:gd name="connsiteY8739" fmla="*/ 1296064 h 6858000"/>
              <a:gd name="connsiteX8740" fmla="*/ 7467302 w 12203753"/>
              <a:gd name="connsiteY8740" fmla="*/ 1233534 h 6858000"/>
              <a:gd name="connsiteX8741" fmla="*/ 7569286 w 12203753"/>
              <a:gd name="connsiteY8741" fmla="*/ 1181907 h 6858000"/>
              <a:gd name="connsiteX8742" fmla="*/ 4625259 w 12203753"/>
              <a:gd name="connsiteY8742" fmla="*/ 1181901 h 6858000"/>
              <a:gd name="connsiteX8743" fmla="*/ 4633642 w 12203753"/>
              <a:gd name="connsiteY8743" fmla="*/ 1185607 h 6858000"/>
              <a:gd name="connsiteX8744" fmla="*/ 4727254 w 12203753"/>
              <a:gd name="connsiteY8744" fmla="*/ 1233503 h 6858000"/>
              <a:gd name="connsiteX8745" fmla="*/ 4822988 w 12203753"/>
              <a:gd name="connsiteY8745" fmla="*/ 1296032 h 6858000"/>
              <a:gd name="connsiteX8746" fmla="*/ 4800366 w 12203753"/>
              <a:gd name="connsiteY8746" fmla="*/ 1335239 h 6858000"/>
              <a:gd name="connsiteX8747" fmla="*/ 4698380 w 12203753"/>
              <a:gd name="connsiteY8747" fmla="*/ 1283605 h 6858000"/>
              <a:gd name="connsiteX8748" fmla="*/ 4602649 w 12203753"/>
              <a:gd name="connsiteY8748" fmla="*/ 1221075 h 6858000"/>
              <a:gd name="connsiteX8749" fmla="*/ 3043094 w 12203753"/>
              <a:gd name="connsiteY8749" fmla="*/ 1181899 h 6858000"/>
              <a:gd name="connsiteX8750" fmla="*/ 3043156 w 12203753"/>
              <a:gd name="connsiteY8750" fmla="*/ 1181899 h 6858000"/>
              <a:gd name="connsiteX8751" fmla="*/ 3043144 w 12203753"/>
              <a:gd name="connsiteY8751" fmla="*/ 1181921 h 6858000"/>
              <a:gd name="connsiteX8752" fmla="*/ 8360428 w 12203753"/>
              <a:gd name="connsiteY8752" fmla="*/ 1181897 h 6858000"/>
              <a:gd name="connsiteX8753" fmla="*/ 8383056 w 12203753"/>
              <a:gd name="connsiteY8753" fmla="*/ 1221095 h 6858000"/>
              <a:gd name="connsiteX8754" fmla="*/ 8287318 w 12203753"/>
              <a:gd name="connsiteY8754" fmla="*/ 1283625 h 6858000"/>
              <a:gd name="connsiteX8755" fmla="*/ 8185270 w 12203753"/>
              <a:gd name="connsiteY8755" fmla="*/ 1335257 h 6858000"/>
              <a:gd name="connsiteX8756" fmla="*/ 8162642 w 12203753"/>
              <a:gd name="connsiteY8756" fmla="*/ 1296053 h 6858000"/>
              <a:gd name="connsiteX8757" fmla="*/ 8258443 w 12203753"/>
              <a:gd name="connsiteY8757" fmla="*/ 1233524 h 6858000"/>
              <a:gd name="connsiteX8758" fmla="*/ 8360428 w 12203753"/>
              <a:gd name="connsiteY8758" fmla="*/ 1181897 h 6858000"/>
              <a:gd name="connsiteX8759" fmla="*/ 5416402 w 12203753"/>
              <a:gd name="connsiteY8759" fmla="*/ 1181891 h 6858000"/>
              <a:gd name="connsiteX8760" fmla="*/ 5424781 w 12203753"/>
              <a:gd name="connsiteY8760" fmla="*/ 1185597 h 6858000"/>
              <a:gd name="connsiteX8761" fmla="*/ 5518395 w 12203753"/>
              <a:gd name="connsiteY8761" fmla="*/ 1233494 h 6858000"/>
              <a:gd name="connsiteX8762" fmla="*/ 5614131 w 12203753"/>
              <a:gd name="connsiteY8762" fmla="*/ 1296024 h 6858000"/>
              <a:gd name="connsiteX8763" fmla="*/ 5591504 w 12203753"/>
              <a:gd name="connsiteY8763" fmla="*/ 1335228 h 6858000"/>
              <a:gd name="connsiteX8764" fmla="*/ 5489521 w 12203753"/>
              <a:gd name="connsiteY8764" fmla="*/ 1283595 h 6858000"/>
              <a:gd name="connsiteX8765" fmla="*/ 5393787 w 12203753"/>
              <a:gd name="connsiteY8765" fmla="*/ 1221065 h 6858000"/>
              <a:gd name="connsiteX8766" fmla="*/ 3834218 w 12203753"/>
              <a:gd name="connsiteY8766" fmla="*/ 1181888 h 6858000"/>
              <a:gd name="connsiteX8767" fmla="*/ 3834279 w 12203753"/>
              <a:gd name="connsiteY8767" fmla="*/ 1181888 h 6858000"/>
              <a:gd name="connsiteX8768" fmla="*/ 3834266 w 12203753"/>
              <a:gd name="connsiteY8768" fmla="*/ 1181911 h 6858000"/>
              <a:gd name="connsiteX8769" fmla="*/ 9151570 w 12203753"/>
              <a:gd name="connsiteY8769" fmla="*/ 1181887 h 6858000"/>
              <a:gd name="connsiteX8770" fmla="*/ 9174198 w 12203753"/>
              <a:gd name="connsiteY8770" fmla="*/ 1221085 h 6858000"/>
              <a:gd name="connsiteX8771" fmla="*/ 9078460 w 12203753"/>
              <a:gd name="connsiteY8771" fmla="*/ 1283615 h 6858000"/>
              <a:gd name="connsiteX8772" fmla="*/ 8976412 w 12203753"/>
              <a:gd name="connsiteY8772" fmla="*/ 1335247 h 6858000"/>
              <a:gd name="connsiteX8773" fmla="*/ 8953784 w 12203753"/>
              <a:gd name="connsiteY8773" fmla="*/ 1296044 h 6858000"/>
              <a:gd name="connsiteX8774" fmla="*/ 9049522 w 12203753"/>
              <a:gd name="connsiteY8774" fmla="*/ 1233514 h 6858000"/>
              <a:gd name="connsiteX8775" fmla="*/ 9151570 w 12203753"/>
              <a:gd name="connsiteY8775" fmla="*/ 1181887 h 6858000"/>
              <a:gd name="connsiteX8776" fmla="*/ 4625211 w 12203753"/>
              <a:gd name="connsiteY8776" fmla="*/ 1181878 h 6858000"/>
              <a:gd name="connsiteX8777" fmla="*/ 4625271 w 12203753"/>
              <a:gd name="connsiteY8777" fmla="*/ 1181878 h 6858000"/>
              <a:gd name="connsiteX8778" fmla="*/ 4625259 w 12203753"/>
              <a:gd name="connsiteY8778" fmla="*/ 1181901 h 6858000"/>
              <a:gd name="connsiteX8779" fmla="*/ 9942711 w 12203753"/>
              <a:gd name="connsiteY8779" fmla="*/ 1181877 h 6858000"/>
              <a:gd name="connsiteX8780" fmla="*/ 9965275 w 12203753"/>
              <a:gd name="connsiteY8780" fmla="*/ 1221075 h 6858000"/>
              <a:gd name="connsiteX8781" fmla="*/ 9869601 w 12203753"/>
              <a:gd name="connsiteY8781" fmla="*/ 1283605 h 6858000"/>
              <a:gd name="connsiteX8782" fmla="*/ 9767553 w 12203753"/>
              <a:gd name="connsiteY8782" fmla="*/ 1335236 h 6858000"/>
              <a:gd name="connsiteX8783" fmla="*/ 9744925 w 12203753"/>
              <a:gd name="connsiteY8783" fmla="*/ 1296033 h 6858000"/>
              <a:gd name="connsiteX8784" fmla="*/ 9840663 w 12203753"/>
              <a:gd name="connsiteY8784" fmla="*/ 1233504 h 6858000"/>
              <a:gd name="connsiteX8785" fmla="*/ 9942711 w 12203753"/>
              <a:gd name="connsiteY8785" fmla="*/ 1181877 h 6858000"/>
              <a:gd name="connsiteX8786" fmla="*/ 5416352 w 12203753"/>
              <a:gd name="connsiteY8786" fmla="*/ 1181868 h 6858000"/>
              <a:gd name="connsiteX8787" fmla="*/ 5416414 w 12203753"/>
              <a:gd name="connsiteY8787" fmla="*/ 1181868 h 6858000"/>
              <a:gd name="connsiteX8788" fmla="*/ 5416402 w 12203753"/>
              <a:gd name="connsiteY8788" fmla="*/ 1181891 h 6858000"/>
              <a:gd name="connsiteX8789" fmla="*/ 10733788 w 12203753"/>
              <a:gd name="connsiteY8789" fmla="*/ 1181866 h 6858000"/>
              <a:gd name="connsiteX8790" fmla="*/ 10756416 w 12203753"/>
              <a:gd name="connsiteY8790" fmla="*/ 1221066 h 6858000"/>
              <a:gd name="connsiteX8791" fmla="*/ 10660678 w 12203753"/>
              <a:gd name="connsiteY8791" fmla="*/ 1283595 h 6858000"/>
              <a:gd name="connsiteX8792" fmla="*/ 10558630 w 12203753"/>
              <a:gd name="connsiteY8792" fmla="*/ 1335226 h 6858000"/>
              <a:gd name="connsiteX8793" fmla="*/ 10536066 w 12203753"/>
              <a:gd name="connsiteY8793" fmla="*/ 1296024 h 6858000"/>
              <a:gd name="connsiteX8794" fmla="*/ 10631804 w 12203753"/>
              <a:gd name="connsiteY8794" fmla="*/ 1233495 h 6858000"/>
              <a:gd name="connsiteX8795" fmla="*/ 10733788 w 12203753"/>
              <a:gd name="connsiteY8795" fmla="*/ 1181866 h 6858000"/>
              <a:gd name="connsiteX8796" fmla="*/ 6207480 w 12203753"/>
              <a:gd name="connsiteY8796" fmla="*/ 1181858 h 6858000"/>
              <a:gd name="connsiteX8797" fmla="*/ 6309528 w 12203753"/>
              <a:gd name="connsiteY8797" fmla="*/ 1233484 h 6858000"/>
              <a:gd name="connsiteX8798" fmla="*/ 6405201 w 12203753"/>
              <a:gd name="connsiteY8798" fmla="*/ 1296014 h 6858000"/>
              <a:gd name="connsiteX8799" fmla="*/ 6382638 w 12203753"/>
              <a:gd name="connsiteY8799" fmla="*/ 1335218 h 6858000"/>
              <a:gd name="connsiteX8800" fmla="*/ 6280590 w 12203753"/>
              <a:gd name="connsiteY8800" fmla="*/ 1283585 h 6858000"/>
              <a:gd name="connsiteX8801" fmla="*/ 6184852 w 12203753"/>
              <a:gd name="connsiteY8801" fmla="*/ 1221056 h 6858000"/>
              <a:gd name="connsiteX8802" fmla="*/ 11524930 w 12203753"/>
              <a:gd name="connsiteY8802" fmla="*/ 1181856 h 6858000"/>
              <a:gd name="connsiteX8803" fmla="*/ 11547558 w 12203753"/>
              <a:gd name="connsiteY8803" fmla="*/ 1221056 h 6858000"/>
              <a:gd name="connsiteX8804" fmla="*/ 11451820 w 12203753"/>
              <a:gd name="connsiteY8804" fmla="*/ 1283585 h 6858000"/>
              <a:gd name="connsiteX8805" fmla="*/ 11349772 w 12203753"/>
              <a:gd name="connsiteY8805" fmla="*/ 1335216 h 6858000"/>
              <a:gd name="connsiteX8806" fmla="*/ 11327208 w 12203753"/>
              <a:gd name="connsiteY8806" fmla="*/ 1296014 h 6858000"/>
              <a:gd name="connsiteX8807" fmla="*/ 11422946 w 12203753"/>
              <a:gd name="connsiteY8807" fmla="*/ 1233485 h 6858000"/>
              <a:gd name="connsiteX8808" fmla="*/ 11524930 w 12203753"/>
              <a:gd name="connsiteY8808" fmla="*/ 1181856 h 6858000"/>
              <a:gd name="connsiteX8809" fmla="*/ 6998558 w 12203753"/>
              <a:gd name="connsiteY8809" fmla="*/ 1181848 h 6858000"/>
              <a:gd name="connsiteX8810" fmla="*/ 7100606 w 12203753"/>
              <a:gd name="connsiteY8810" fmla="*/ 1233475 h 6858000"/>
              <a:gd name="connsiteX8811" fmla="*/ 7196344 w 12203753"/>
              <a:gd name="connsiteY8811" fmla="*/ 1296004 h 6858000"/>
              <a:gd name="connsiteX8812" fmla="*/ 7173716 w 12203753"/>
              <a:gd name="connsiteY8812" fmla="*/ 1335208 h 6858000"/>
              <a:gd name="connsiteX8813" fmla="*/ 7071731 w 12203753"/>
              <a:gd name="connsiteY8813" fmla="*/ 1283576 h 6858000"/>
              <a:gd name="connsiteX8814" fmla="*/ 6975995 w 12203753"/>
              <a:gd name="connsiteY8814" fmla="*/ 1221046 h 6858000"/>
              <a:gd name="connsiteX8815" fmla="*/ 7789699 w 12203753"/>
              <a:gd name="connsiteY8815" fmla="*/ 1181838 h 6858000"/>
              <a:gd name="connsiteX8816" fmla="*/ 7891747 w 12203753"/>
              <a:gd name="connsiteY8816" fmla="*/ 1233465 h 6858000"/>
              <a:gd name="connsiteX8817" fmla="*/ 7987485 w 12203753"/>
              <a:gd name="connsiteY8817" fmla="*/ 1295995 h 6858000"/>
              <a:gd name="connsiteX8818" fmla="*/ 7964857 w 12203753"/>
              <a:gd name="connsiteY8818" fmla="*/ 1335198 h 6858000"/>
              <a:gd name="connsiteX8819" fmla="*/ 7862873 w 12203753"/>
              <a:gd name="connsiteY8819" fmla="*/ 1283566 h 6858000"/>
              <a:gd name="connsiteX8820" fmla="*/ 7767072 w 12203753"/>
              <a:gd name="connsiteY8820" fmla="*/ 1221036 h 6858000"/>
              <a:gd name="connsiteX8821" fmla="*/ 8580840 w 12203753"/>
              <a:gd name="connsiteY8821" fmla="*/ 1181828 h 6858000"/>
              <a:gd name="connsiteX8822" fmla="*/ 8682888 w 12203753"/>
              <a:gd name="connsiteY8822" fmla="*/ 1233455 h 6858000"/>
              <a:gd name="connsiteX8823" fmla="*/ 8778626 w 12203753"/>
              <a:gd name="connsiteY8823" fmla="*/ 1295984 h 6858000"/>
              <a:gd name="connsiteX8824" fmla="*/ 8755998 w 12203753"/>
              <a:gd name="connsiteY8824" fmla="*/ 1335188 h 6858000"/>
              <a:gd name="connsiteX8825" fmla="*/ 8654014 w 12203753"/>
              <a:gd name="connsiteY8825" fmla="*/ 1283555 h 6858000"/>
              <a:gd name="connsiteX8826" fmla="*/ 8558213 w 12203753"/>
              <a:gd name="connsiteY8826" fmla="*/ 1221026 h 6858000"/>
              <a:gd name="connsiteX8827" fmla="*/ 9371982 w 12203753"/>
              <a:gd name="connsiteY8827" fmla="*/ 1181818 h 6858000"/>
              <a:gd name="connsiteX8828" fmla="*/ 9474030 w 12203753"/>
              <a:gd name="connsiteY8828" fmla="*/ 1233445 h 6858000"/>
              <a:gd name="connsiteX8829" fmla="*/ 9569704 w 12203753"/>
              <a:gd name="connsiteY8829" fmla="*/ 1295975 h 6858000"/>
              <a:gd name="connsiteX8830" fmla="*/ 9547140 w 12203753"/>
              <a:gd name="connsiteY8830" fmla="*/ 1335177 h 6858000"/>
              <a:gd name="connsiteX8831" fmla="*/ 9445093 w 12203753"/>
              <a:gd name="connsiteY8831" fmla="*/ 1283546 h 6858000"/>
              <a:gd name="connsiteX8832" fmla="*/ 9349355 w 12203753"/>
              <a:gd name="connsiteY8832" fmla="*/ 1221016 h 6858000"/>
              <a:gd name="connsiteX8833" fmla="*/ 10163123 w 12203753"/>
              <a:gd name="connsiteY8833" fmla="*/ 1181808 h 6858000"/>
              <a:gd name="connsiteX8834" fmla="*/ 10265107 w 12203753"/>
              <a:gd name="connsiteY8834" fmla="*/ 1233435 h 6858000"/>
              <a:gd name="connsiteX8835" fmla="*/ 10360845 w 12203753"/>
              <a:gd name="connsiteY8835" fmla="*/ 1295965 h 6858000"/>
              <a:gd name="connsiteX8836" fmla="*/ 10338218 w 12203753"/>
              <a:gd name="connsiteY8836" fmla="*/ 1335167 h 6858000"/>
              <a:gd name="connsiteX8837" fmla="*/ 10236234 w 12203753"/>
              <a:gd name="connsiteY8837" fmla="*/ 1283536 h 6858000"/>
              <a:gd name="connsiteX8838" fmla="*/ 10140496 w 12203753"/>
              <a:gd name="connsiteY8838" fmla="*/ 1221006 h 6858000"/>
              <a:gd name="connsiteX8839" fmla="*/ 10954201 w 12203753"/>
              <a:gd name="connsiteY8839" fmla="*/ 1181797 h 6858000"/>
              <a:gd name="connsiteX8840" fmla="*/ 11056249 w 12203753"/>
              <a:gd name="connsiteY8840" fmla="*/ 1233426 h 6858000"/>
              <a:gd name="connsiteX8841" fmla="*/ 11151987 w 12203753"/>
              <a:gd name="connsiteY8841" fmla="*/ 1295955 h 6858000"/>
              <a:gd name="connsiteX8842" fmla="*/ 11129360 w 12203753"/>
              <a:gd name="connsiteY8842" fmla="*/ 1335156 h 6858000"/>
              <a:gd name="connsiteX8843" fmla="*/ 11027376 w 12203753"/>
              <a:gd name="connsiteY8843" fmla="*/ 1283526 h 6858000"/>
              <a:gd name="connsiteX8844" fmla="*/ 10931638 w 12203753"/>
              <a:gd name="connsiteY8844" fmla="*/ 1220997 h 6858000"/>
              <a:gd name="connsiteX8845" fmla="*/ 11745343 w 12203753"/>
              <a:gd name="connsiteY8845" fmla="*/ 1181787 h 6858000"/>
              <a:gd name="connsiteX8846" fmla="*/ 11847390 w 12203753"/>
              <a:gd name="connsiteY8846" fmla="*/ 1233416 h 6858000"/>
              <a:gd name="connsiteX8847" fmla="*/ 11943128 w 12203753"/>
              <a:gd name="connsiteY8847" fmla="*/ 1295945 h 6858000"/>
              <a:gd name="connsiteX8848" fmla="*/ 11920501 w 12203753"/>
              <a:gd name="connsiteY8848" fmla="*/ 1335146 h 6858000"/>
              <a:gd name="connsiteX8849" fmla="*/ 11818516 w 12203753"/>
              <a:gd name="connsiteY8849" fmla="*/ 1283516 h 6858000"/>
              <a:gd name="connsiteX8850" fmla="*/ 11722715 w 12203753"/>
              <a:gd name="connsiteY8850" fmla="*/ 1220987 h 6858000"/>
              <a:gd name="connsiteX8851" fmla="*/ 141282 w 12203753"/>
              <a:gd name="connsiteY8851" fmla="*/ 1030207 h 6858000"/>
              <a:gd name="connsiteX8852" fmla="*/ 186536 w 12203753"/>
              <a:gd name="connsiteY8852" fmla="*/ 1030207 h 6858000"/>
              <a:gd name="connsiteX8853" fmla="*/ 192846 w 12203753"/>
              <a:gd name="connsiteY8853" fmla="*/ 1144463 h 6858000"/>
              <a:gd name="connsiteX8854" fmla="*/ 186536 w 12203753"/>
              <a:gd name="connsiteY8854" fmla="*/ 1258610 h 6858000"/>
              <a:gd name="connsiteX8855" fmla="*/ 141282 w 12203753"/>
              <a:gd name="connsiteY8855" fmla="*/ 1258610 h 6858000"/>
              <a:gd name="connsiteX8856" fmla="*/ 135035 w 12203753"/>
              <a:gd name="connsiteY8856" fmla="*/ 1144463 h 6858000"/>
              <a:gd name="connsiteX8857" fmla="*/ 141282 w 12203753"/>
              <a:gd name="connsiteY8857" fmla="*/ 1030207 h 6858000"/>
              <a:gd name="connsiteX8858" fmla="*/ 932414 w 12203753"/>
              <a:gd name="connsiteY8858" fmla="*/ 1030200 h 6858000"/>
              <a:gd name="connsiteX8859" fmla="*/ 977669 w 12203753"/>
              <a:gd name="connsiteY8859" fmla="*/ 1030200 h 6858000"/>
              <a:gd name="connsiteX8860" fmla="*/ 983979 w 12203753"/>
              <a:gd name="connsiteY8860" fmla="*/ 1144454 h 6858000"/>
              <a:gd name="connsiteX8861" fmla="*/ 977669 w 12203753"/>
              <a:gd name="connsiteY8861" fmla="*/ 1258602 h 6858000"/>
              <a:gd name="connsiteX8862" fmla="*/ 932414 w 12203753"/>
              <a:gd name="connsiteY8862" fmla="*/ 1258602 h 6858000"/>
              <a:gd name="connsiteX8863" fmla="*/ 926104 w 12203753"/>
              <a:gd name="connsiteY8863" fmla="*/ 1144454 h 6858000"/>
              <a:gd name="connsiteX8864" fmla="*/ 932414 w 12203753"/>
              <a:gd name="connsiteY8864" fmla="*/ 1030200 h 6858000"/>
              <a:gd name="connsiteX8865" fmla="*/ 1723556 w 12203753"/>
              <a:gd name="connsiteY8865" fmla="*/ 1030192 h 6858000"/>
              <a:gd name="connsiteX8866" fmla="*/ 1768814 w 12203753"/>
              <a:gd name="connsiteY8866" fmla="*/ 1030192 h 6858000"/>
              <a:gd name="connsiteX8867" fmla="*/ 1775125 w 12203753"/>
              <a:gd name="connsiteY8867" fmla="*/ 1144443 h 6858000"/>
              <a:gd name="connsiteX8868" fmla="*/ 1768814 w 12203753"/>
              <a:gd name="connsiteY8868" fmla="*/ 1258592 h 6858000"/>
              <a:gd name="connsiteX8869" fmla="*/ 1723556 w 12203753"/>
              <a:gd name="connsiteY8869" fmla="*/ 1258592 h 6858000"/>
              <a:gd name="connsiteX8870" fmla="*/ 1717247 w 12203753"/>
              <a:gd name="connsiteY8870" fmla="*/ 1144443 h 6858000"/>
              <a:gd name="connsiteX8871" fmla="*/ 1723556 w 12203753"/>
              <a:gd name="connsiteY8871" fmla="*/ 1030192 h 6858000"/>
              <a:gd name="connsiteX8872" fmla="*/ 2514689 w 12203753"/>
              <a:gd name="connsiteY8872" fmla="*/ 1030184 h 6858000"/>
              <a:gd name="connsiteX8873" fmla="*/ 2559944 w 12203753"/>
              <a:gd name="connsiteY8873" fmla="*/ 1030184 h 6858000"/>
              <a:gd name="connsiteX8874" fmla="*/ 2566255 w 12203753"/>
              <a:gd name="connsiteY8874" fmla="*/ 1144433 h 6858000"/>
              <a:gd name="connsiteX8875" fmla="*/ 2559944 w 12203753"/>
              <a:gd name="connsiteY8875" fmla="*/ 1258583 h 6858000"/>
              <a:gd name="connsiteX8876" fmla="*/ 2514689 w 12203753"/>
              <a:gd name="connsiteY8876" fmla="*/ 1258583 h 6858000"/>
              <a:gd name="connsiteX8877" fmla="*/ 2508444 w 12203753"/>
              <a:gd name="connsiteY8877" fmla="*/ 1144433 h 6858000"/>
              <a:gd name="connsiteX8878" fmla="*/ 2514689 w 12203753"/>
              <a:gd name="connsiteY8878" fmla="*/ 1030184 h 6858000"/>
              <a:gd name="connsiteX8879" fmla="*/ 3305820 w 12203753"/>
              <a:gd name="connsiteY8879" fmla="*/ 1030175 h 6858000"/>
              <a:gd name="connsiteX8880" fmla="*/ 3351078 w 12203753"/>
              <a:gd name="connsiteY8880" fmla="*/ 1030175 h 6858000"/>
              <a:gd name="connsiteX8881" fmla="*/ 3357385 w 12203753"/>
              <a:gd name="connsiteY8881" fmla="*/ 1144423 h 6858000"/>
              <a:gd name="connsiteX8882" fmla="*/ 3351078 w 12203753"/>
              <a:gd name="connsiteY8882" fmla="*/ 1258573 h 6858000"/>
              <a:gd name="connsiteX8883" fmla="*/ 3305820 w 12203753"/>
              <a:gd name="connsiteY8883" fmla="*/ 1258573 h 6858000"/>
              <a:gd name="connsiteX8884" fmla="*/ 3299575 w 12203753"/>
              <a:gd name="connsiteY8884" fmla="*/ 1144423 h 6858000"/>
              <a:gd name="connsiteX8885" fmla="*/ 3305820 w 12203753"/>
              <a:gd name="connsiteY8885" fmla="*/ 1030175 h 6858000"/>
              <a:gd name="connsiteX8886" fmla="*/ 4096880 w 12203753"/>
              <a:gd name="connsiteY8886" fmla="*/ 1030167 h 6858000"/>
              <a:gd name="connsiteX8887" fmla="*/ 4142136 w 12203753"/>
              <a:gd name="connsiteY8887" fmla="*/ 1030167 h 6858000"/>
              <a:gd name="connsiteX8888" fmla="*/ 4148446 w 12203753"/>
              <a:gd name="connsiteY8888" fmla="*/ 1144413 h 6858000"/>
              <a:gd name="connsiteX8889" fmla="*/ 4142136 w 12203753"/>
              <a:gd name="connsiteY8889" fmla="*/ 1258564 h 6858000"/>
              <a:gd name="connsiteX8890" fmla="*/ 4096880 w 12203753"/>
              <a:gd name="connsiteY8890" fmla="*/ 1258564 h 6858000"/>
              <a:gd name="connsiteX8891" fmla="*/ 4090633 w 12203753"/>
              <a:gd name="connsiteY8891" fmla="*/ 1144413 h 6858000"/>
              <a:gd name="connsiteX8892" fmla="*/ 4096880 w 12203753"/>
              <a:gd name="connsiteY8892" fmla="*/ 1030167 h 6858000"/>
              <a:gd name="connsiteX8893" fmla="*/ 4887944 w 12203753"/>
              <a:gd name="connsiteY8893" fmla="*/ 1030159 h 6858000"/>
              <a:gd name="connsiteX8894" fmla="*/ 4933198 w 12203753"/>
              <a:gd name="connsiteY8894" fmla="*/ 1030159 h 6858000"/>
              <a:gd name="connsiteX8895" fmla="*/ 4939507 w 12203753"/>
              <a:gd name="connsiteY8895" fmla="*/ 1144402 h 6858000"/>
              <a:gd name="connsiteX8896" fmla="*/ 4933198 w 12203753"/>
              <a:gd name="connsiteY8896" fmla="*/ 1258554 h 6858000"/>
              <a:gd name="connsiteX8897" fmla="*/ 4887944 w 12203753"/>
              <a:gd name="connsiteY8897" fmla="*/ 1258554 h 6858000"/>
              <a:gd name="connsiteX8898" fmla="*/ 4881696 w 12203753"/>
              <a:gd name="connsiteY8898" fmla="*/ 1144402 h 6858000"/>
              <a:gd name="connsiteX8899" fmla="*/ 4887944 w 12203753"/>
              <a:gd name="connsiteY8899" fmla="*/ 1030159 h 6858000"/>
              <a:gd name="connsiteX8900" fmla="*/ 5679084 w 12203753"/>
              <a:gd name="connsiteY8900" fmla="*/ 1030151 h 6858000"/>
              <a:gd name="connsiteX8901" fmla="*/ 5724338 w 12203753"/>
              <a:gd name="connsiteY8901" fmla="*/ 1030151 h 6858000"/>
              <a:gd name="connsiteX8902" fmla="*/ 5730645 w 12203753"/>
              <a:gd name="connsiteY8902" fmla="*/ 1144392 h 6858000"/>
              <a:gd name="connsiteX8903" fmla="*/ 5724338 w 12203753"/>
              <a:gd name="connsiteY8903" fmla="*/ 1258545 h 6858000"/>
              <a:gd name="connsiteX8904" fmla="*/ 5679084 w 12203753"/>
              <a:gd name="connsiteY8904" fmla="*/ 1258545 h 6858000"/>
              <a:gd name="connsiteX8905" fmla="*/ 5672769 w 12203753"/>
              <a:gd name="connsiteY8905" fmla="*/ 1144392 h 6858000"/>
              <a:gd name="connsiteX8906" fmla="*/ 5679084 w 12203753"/>
              <a:gd name="connsiteY8906" fmla="*/ 1030151 h 6858000"/>
              <a:gd name="connsiteX8907" fmla="*/ 6470217 w 12203753"/>
              <a:gd name="connsiteY8907" fmla="*/ 1030142 h 6858000"/>
              <a:gd name="connsiteX8908" fmla="*/ 6515408 w 12203753"/>
              <a:gd name="connsiteY8908" fmla="*/ 1030142 h 6858000"/>
              <a:gd name="connsiteX8909" fmla="*/ 6521719 w 12203753"/>
              <a:gd name="connsiteY8909" fmla="*/ 1144381 h 6858000"/>
              <a:gd name="connsiteX8910" fmla="*/ 6515408 w 12203753"/>
              <a:gd name="connsiteY8910" fmla="*/ 1258535 h 6858000"/>
              <a:gd name="connsiteX8911" fmla="*/ 6470217 w 12203753"/>
              <a:gd name="connsiteY8911" fmla="*/ 1258535 h 6858000"/>
              <a:gd name="connsiteX8912" fmla="*/ 6463906 w 12203753"/>
              <a:gd name="connsiteY8912" fmla="*/ 1144381 h 6858000"/>
              <a:gd name="connsiteX8913" fmla="*/ 6470217 w 12203753"/>
              <a:gd name="connsiteY8913" fmla="*/ 1030142 h 6858000"/>
              <a:gd name="connsiteX8914" fmla="*/ 7261293 w 12203753"/>
              <a:gd name="connsiteY8914" fmla="*/ 1030134 h 6858000"/>
              <a:gd name="connsiteX8915" fmla="*/ 7306549 w 12203753"/>
              <a:gd name="connsiteY8915" fmla="*/ 1030134 h 6858000"/>
              <a:gd name="connsiteX8916" fmla="*/ 7312860 w 12203753"/>
              <a:gd name="connsiteY8916" fmla="*/ 1144371 h 6858000"/>
              <a:gd name="connsiteX8917" fmla="*/ 7306549 w 12203753"/>
              <a:gd name="connsiteY8917" fmla="*/ 1258525 h 6858000"/>
              <a:gd name="connsiteX8918" fmla="*/ 7261293 w 12203753"/>
              <a:gd name="connsiteY8918" fmla="*/ 1258525 h 6858000"/>
              <a:gd name="connsiteX8919" fmla="*/ 7255047 w 12203753"/>
              <a:gd name="connsiteY8919" fmla="*/ 1144371 h 6858000"/>
              <a:gd name="connsiteX8920" fmla="*/ 7261293 w 12203753"/>
              <a:gd name="connsiteY8920" fmla="*/ 1030134 h 6858000"/>
              <a:gd name="connsiteX8921" fmla="*/ 8052435 w 12203753"/>
              <a:gd name="connsiteY8921" fmla="*/ 1030126 h 6858000"/>
              <a:gd name="connsiteX8922" fmla="*/ 8097691 w 12203753"/>
              <a:gd name="connsiteY8922" fmla="*/ 1030126 h 6858000"/>
              <a:gd name="connsiteX8923" fmla="*/ 8103938 w 12203753"/>
              <a:gd name="connsiteY8923" fmla="*/ 1144360 h 6858000"/>
              <a:gd name="connsiteX8924" fmla="*/ 8097691 w 12203753"/>
              <a:gd name="connsiteY8924" fmla="*/ 1258515 h 6858000"/>
              <a:gd name="connsiteX8925" fmla="*/ 8052435 w 12203753"/>
              <a:gd name="connsiteY8925" fmla="*/ 1258515 h 6858000"/>
              <a:gd name="connsiteX8926" fmla="*/ 8046189 w 12203753"/>
              <a:gd name="connsiteY8926" fmla="*/ 1144360 h 6858000"/>
              <a:gd name="connsiteX8927" fmla="*/ 8052435 w 12203753"/>
              <a:gd name="connsiteY8927" fmla="*/ 1030126 h 6858000"/>
              <a:gd name="connsiteX8928" fmla="*/ 8843577 w 12203753"/>
              <a:gd name="connsiteY8928" fmla="*/ 1030118 h 6858000"/>
              <a:gd name="connsiteX8929" fmla="*/ 8888832 w 12203753"/>
              <a:gd name="connsiteY8929" fmla="*/ 1030118 h 6858000"/>
              <a:gd name="connsiteX8930" fmla="*/ 8895079 w 12203753"/>
              <a:gd name="connsiteY8930" fmla="*/ 1144350 h 6858000"/>
              <a:gd name="connsiteX8931" fmla="*/ 8888832 w 12203753"/>
              <a:gd name="connsiteY8931" fmla="*/ 1258506 h 6858000"/>
              <a:gd name="connsiteX8932" fmla="*/ 8843577 w 12203753"/>
              <a:gd name="connsiteY8932" fmla="*/ 1258506 h 6858000"/>
              <a:gd name="connsiteX8933" fmla="*/ 8837330 w 12203753"/>
              <a:gd name="connsiteY8933" fmla="*/ 1144350 h 6858000"/>
              <a:gd name="connsiteX8934" fmla="*/ 8843577 w 12203753"/>
              <a:gd name="connsiteY8934" fmla="*/ 1030118 h 6858000"/>
              <a:gd name="connsiteX8935" fmla="*/ 9634719 w 12203753"/>
              <a:gd name="connsiteY8935" fmla="*/ 1030110 h 6858000"/>
              <a:gd name="connsiteX8936" fmla="*/ 9679910 w 12203753"/>
              <a:gd name="connsiteY8936" fmla="*/ 1030110 h 6858000"/>
              <a:gd name="connsiteX8937" fmla="*/ 9686221 w 12203753"/>
              <a:gd name="connsiteY8937" fmla="*/ 1144340 h 6858000"/>
              <a:gd name="connsiteX8938" fmla="*/ 9679910 w 12203753"/>
              <a:gd name="connsiteY8938" fmla="*/ 1258496 h 6858000"/>
              <a:gd name="connsiteX8939" fmla="*/ 9634719 w 12203753"/>
              <a:gd name="connsiteY8939" fmla="*/ 1258496 h 6858000"/>
              <a:gd name="connsiteX8940" fmla="*/ 9628408 w 12203753"/>
              <a:gd name="connsiteY8940" fmla="*/ 1144340 h 6858000"/>
              <a:gd name="connsiteX8941" fmla="*/ 9634719 w 12203753"/>
              <a:gd name="connsiteY8941" fmla="*/ 1030110 h 6858000"/>
              <a:gd name="connsiteX8942" fmla="*/ 10425796 w 12203753"/>
              <a:gd name="connsiteY8942" fmla="*/ 1030101 h 6858000"/>
              <a:gd name="connsiteX8943" fmla="*/ 10471052 w 12203753"/>
              <a:gd name="connsiteY8943" fmla="*/ 1030101 h 6858000"/>
              <a:gd name="connsiteX8944" fmla="*/ 10477362 w 12203753"/>
              <a:gd name="connsiteY8944" fmla="*/ 1144329 h 6858000"/>
              <a:gd name="connsiteX8945" fmla="*/ 10471052 w 12203753"/>
              <a:gd name="connsiteY8945" fmla="*/ 1258486 h 6858000"/>
              <a:gd name="connsiteX8946" fmla="*/ 10425796 w 12203753"/>
              <a:gd name="connsiteY8946" fmla="*/ 1258486 h 6858000"/>
              <a:gd name="connsiteX8947" fmla="*/ 10419550 w 12203753"/>
              <a:gd name="connsiteY8947" fmla="*/ 1144329 h 6858000"/>
              <a:gd name="connsiteX8948" fmla="*/ 10425796 w 12203753"/>
              <a:gd name="connsiteY8948" fmla="*/ 1030101 h 6858000"/>
              <a:gd name="connsiteX8949" fmla="*/ 11216938 w 12203753"/>
              <a:gd name="connsiteY8949" fmla="*/ 1030093 h 6858000"/>
              <a:gd name="connsiteX8950" fmla="*/ 11262194 w 12203753"/>
              <a:gd name="connsiteY8950" fmla="*/ 1030093 h 6858000"/>
              <a:gd name="connsiteX8951" fmla="*/ 11268504 w 12203753"/>
              <a:gd name="connsiteY8951" fmla="*/ 1144319 h 6858000"/>
              <a:gd name="connsiteX8952" fmla="*/ 11262194 w 12203753"/>
              <a:gd name="connsiteY8952" fmla="*/ 1258476 h 6858000"/>
              <a:gd name="connsiteX8953" fmla="*/ 11216938 w 12203753"/>
              <a:gd name="connsiteY8953" fmla="*/ 1258476 h 6858000"/>
              <a:gd name="connsiteX8954" fmla="*/ 11210692 w 12203753"/>
              <a:gd name="connsiteY8954" fmla="*/ 1144319 h 6858000"/>
              <a:gd name="connsiteX8955" fmla="*/ 11216938 w 12203753"/>
              <a:gd name="connsiteY8955" fmla="*/ 1030093 h 6858000"/>
              <a:gd name="connsiteX8956" fmla="*/ 12008079 w 12203753"/>
              <a:gd name="connsiteY8956" fmla="*/ 1030085 h 6858000"/>
              <a:gd name="connsiteX8957" fmla="*/ 12053335 w 12203753"/>
              <a:gd name="connsiteY8957" fmla="*/ 1030085 h 6858000"/>
              <a:gd name="connsiteX8958" fmla="*/ 12059581 w 12203753"/>
              <a:gd name="connsiteY8958" fmla="*/ 1144309 h 6858000"/>
              <a:gd name="connsiteX8959" fmla="*/ 12053335 w 12203753"/>
              <a:gd name="connsiteY8959" fmla="*/ 1258467 h 6858000"/>
              <a:gd name="connsiteX8960" fmla="*/ 12008079 w 12203753"/>
              <a:gd name="connsiteY8960" fmla="*/ 1258467 h 6858000"/>
              <a:gd name="connsiteX8961" fmla="*/ 12001833 w 12203753"/>
              <a:gd name="connsiteY8961" fmla="*/ 1144309 h 6858000"/>
              <a:gd name="connsiteX8962" fmla="*/ 12008079 w 12203753"/>
              <a:gd name="connsiteY8962" fmla="*/ 1030085 h 6858000"/>
              <a:gd name="connsiteX8963" fmla="*/ 53706 w 12203753"/>
              <a:gd name="connsiteY8963" fmla="*/ 953593 h 6858000"/>
              <a:gd name="connsiteX8964" fmla="*/ 76333 w 12203753"/>
              <a:gd name="connsiteY8964" fmla="*/ 992791 h 6858000"/>
              <a:gd name="connsiteX8965" fmla="*/ 48496 w 12203753"/>
              <a:gd name="connsiteY8965" fmla="*/ 1012493 h 6858000"/>
              <a:gd name="connsiteX8966" fmla="*/ 0 w 12203753"/>
              <a:gd name="connsiteY8966" fmla="*/ 1043115 h 6858000"/>
              <a:gd name="connsiteX8967" fmla="*/ 0 w 12203753"/>
              <a:gd name="connsiteY8967" fmla="*/ 979810 h 6858000"/>
              <a:gd name="connsiteX8968" fmla="*/ 22745 w 12203753"/>
              <a:gd name="connsiteY8968" fmla="*/ 967838 h 6858000"/>
              <a:gd name="connsiteX8969" fmla="*/ 53706 w 12203753"/>
              <a:gd name="connsiteY8969" fmla="*/ 953593 h 6858000"/>
              <a:gd name="connsiteX8970" fmla="*/ 844900 w 12203753"/>
              <a:gd name="connsiteY8970" fmla="*/ 953586 h 6858000"/>
              <a:gd name="connsiteX8971" fmla="*/ 867526 w 12203753"/>
              <a:gd name="connsiteY8971" fmla="*/ 992785 h 6858000"/>
              <a:gd name="connsiteX8972" fmla="*/ 771791 w 12203753"/>
              <a:gd name="connsiteY8972" fmla="*/ 1055358 h 6858000"/>
              <a:gd name="connsiteX8973" fmla="*/ 669744 w 12203753"/>
              <a:gd name="connsiteY8973" fmla="*/ 1106981 h 6858000"/>
              <a:gd name="connsiteX8974" fmla="*/ 647116 w 12203753"/>
              <a:gd name="connsiteY8974" fmla="*/ 1067785 h 6858000"/>
              <a:gd name="connsiteX8975" fmla="*/ 742854 w 12203753"/>
              <a:gd name="connsiteY8975" fmla="*/ 1005214 h 6858000"/>
              <a:gd name="connsiteX8976" fmla="*/ 844900 w 12203753"/>
              <a:gd name="connsiteY8976" fmla="*/ 953586 h 6858000"/>
              <a:gd name="connsiteX8977" fmla="*/ 1635980 w 12203753"/>
              <a:gd name="connsiteY8977" fmla="*/ 953578 h 6858000"/>
              <a:gd name="connsiteX8978" fmla="*/ 1658607 w 12203753"/>
              <a:gd name="connsiteY8978" fmla="*/ 992777 h 6858000"/>
              <a:gd name="connsiteX8979" fmla="*/ 1562870 w 12203753"/>
              <a:gd name="connsiteY8979" fmla="*/ 1055347 h 6858000"/>
              <a:gd name="connsiteX8980" fmla="*/ 1460821 w 12203753"/>
              <a:gd name="connsiteY8980" fmla="*/ 1106971 h 6858000"/>
              <a:gd name="connsiteX8981" fmla="*/ 1438196 w 12203753"/>
              <a:gd name="connsiteY8981" fmla="*/ 1067773 h 6858000"/>
              <a:gd name="connsiteX8982" fmla="*/ 1533934 w 12203753"/>
              <a:gd name="connsiteY8982" fmla="*/ 1005206 h 6858000"/>
              <a:gd name="connsiteX8983" fmla="*/ 1635980 w 12203753"/>
              <a:gd name="connsiteY8983" fmla="*/ 953578 h 6858000"/>
              <a:gd name="connsiteX8984" fmla="*/ 2427105 w 12203753"/>
              <a:gd name="connsiteY8984" fmla="*/ 953570 h 6858000"/>
              <a:gd name="connsiteX8985" fmla="*/ 2449735 w 12203753"/>
              <a:gd name="connsiteY8985" fmla="*/ 992768 h 6858000"/>
              <a:gd name="connsiteX8986" fmla="*/ 2353993 w 12203753"/>
              <a:gd name="connsiteY8986" fmla="*/ 1055336 h 6858000"/>
              <a:gd name="connsiteX8987" fmla="*/ 2251951 w 12203753"/>
              <a:gd name="connsiteY8987" fmla="*/ 1106960 h 6858000"/>
              <a:gd name="connsiteX8988" fmla="*/ 2229324 w 12203753"/>
              <a:gd name="connsiteY8988" fmla="*/ 1067762 h 6858000"/>
              <a:gd name="connsiteX8989" fmla="*/ 2325057 w 12203753"/>
              <a:gd name="connsiteY8989" fmla="*/ 1005197 h 6858000"/>
              <a:gd name="connsiteX8990" fmla="*/ 2427105 w 12203753"/>
              <a:gd name="connsiteY8990" fmla="*/ 953570 h 6858000"/>
              <a:gd name="connsiteX8991" fmla="*/ 3218243 w 12203753"/>
              <a:gd name="connsiteY8991" fmla="*/ 953561 h 6858000"/>
              <a:gd name="connsiteX8992" fmla="*/ 3240871 w 12203753"/>
              <a:gd name="connsiteY8992" fmla="*/ 992760 h 6858000"/>
              <a:gd name="connsiteX8993" fmla="*/ 3145144 w 12203753"/>
              <a:gd name="connsiteY8993" fmla="*/ 1055324 h 6858000"/>
              <a:gd name="connsiteX8994" fmla="*/ 3043094 w 12203753"/>
              <a:gd name="connsiteY8994" fmla="*/ 1106949 h 6858000"/>
              <a:gd name="connsiteX8995" fmla="*/ 3020464 w 12203753"/>
              <a:gd name="connsiteY8995" fmla="*/ 1067751 h 6858000"/>
              <a:gd name="connsiteX8996" fmla="*/ 3116202 w 12203753"/>
              <a:gd name="connsiteY8996" fmla="*/ 1005189 h 6858000"/>
              <a:gd name="connsiteX8997" fmla="*/ 3218243 w 12203753"/>
              <a:gd name="connsiteY8997" fmla="*/ 953561 h 6858000"/>
              <a:gd name="connsiteX8998" fmla="*/ 4009303 w 12203753"/>
              <a:gd name="connsiteY8998" fmla="*/ 953553 h 6858000"/>
              <a:gd name="connsiteX8999" fmla="*/ 4031930 w 12203753"/>
              <a:gd name="connsiteY8999" fmla="*/ 992752 h 6858000"/>
              <a:gd name="connsiteX9000" fmla="*/ 3936200 w 12203753"/>
              <a:gd name="connsiteY9000" fmla="*/ 1055313 h 6858000"/>
              <a:gd name="connsiteX9001" fmla="*/ 3834153 w 12203753"/>
              <a:gd name="connsiteY9001" fmla="*/ 1106939 h 6858000"/>
              <a:gd name="connsiteX9002" fmla="*/ 3811524 w 12203753"/>
              <a:gd name="connsiteY9002" fmla="*/ 1067740 h 6858000"/>
              <a:gd name="connsiteX9003" fmla="*/ 3811587 w 12203753"/>
              <a:gd name="connsiteY9003" fmla="*/ 1067740 h 6858000"/>
              <a:gd name="connsiteX9004" fmla="*/ 3907323 w 12203753"/>
              <a:gd name="connsiteY9004" fmla="*/ 1005181 h 6858000"/>
              <a:gd name="connsiteX9005" fmla="*/ 4009303 w 12203753"/>
              <a:gd name="connsiteY9005" fmla="*/ 953553 h 6858000"/>
              <a:gd name="connsiteX9006" fmla="*/ 274229 w 12203753"/>
              <a:gd name="connsiteY9006" fmla="*/ 953549 h 6858000"/>
              <a:gd name="connsiteX9007" fmla="*/ 282613 w 12203753"/>
              <a:gd name="connsiteY9007" fmla="*/ 957255 h 6858000"/>
              <a:gd name="connsiteX9008" fmla="*/ 376224 w 12203753"/>
              <a:gd name="connsiteY9008" fmla="*/ 1005154 h 6858000"/>
              <a:gd name="connsiteX9009" fmla="*/ 471959 w 12203753"/>
              <a:gd name="connsiteY9009" fmla="*/ 1067726 h 6858000"/>
              <a:gd name="connsiteX9010" fmla="*/ 449332 w 12203753"/>
              <a:gd name="connsiteY9010" fmla="*/ 1106923 h 6858000"/>
              <a:gd name="connsiteX9011" fmla="*/ 347352 w 12203753"/>
              <a:gd name="connsiteY9011" fmla="*/ 1055299 h 6858000"/>
              <a:gd name="connsiteX9012" fmla="*/ 251614 w 12203753"/>
              <a:gd name="connsiteY9012" fmla="*/ 992725 h 6858000"/>
              <a:gd name="connsiteX9013" fmla="*/ 4800366 w 12203753"/>
              <a:gd name="connsiteY9013" fmla="*/ 953545 h 6858000"/>
              <a:gd name="connsiteX9014" fmla="*/ 4822988 w 12203753"/>
              <a:gd name="connsiteY9014" fmla="*/ 992744 h 6858000"/>
              <a:gd name="connsiteX9015" fmla="*/ 4727254 w 12203753"/>
              <a:gd name="connsiteY9015" fmla="*/ 1055302 h 6858000"/>
              <a:gd name="connsiteX9016" fmla="*/ 4625211 w 12203753"/>
              <a:gd name="connsiteY9016" fmla="*/ 1106928 h 6858000"/>
              <a:gd name="connsiteX9017" fmla="*/ 4602581 w 12203753"/>
              <a:gd name="connsiteY9017" fmla="*/ 1067729 h 6858000"/>
              <a:gd name="connsiteX9018" fmla="*/ 4602649 w 12203753"/>
              <a:gd name="connsiteY9018" fmla="*/ 1067729 h 6858000"/>
              <a:gd name="connsiteX9019" fmla="*/ 4698380 w 12203753"/>
              <a:gd name="connsiteY9019" fmla="*/ 1005173 h 6858000"/>
              <a:gd name="connsiteX9020" fmla="*/ 4800366 w 12203753"/>
              <a:gd name="connsiteY9020" fmla="*/ 953545 h 6858000"/>
              <a:gd name="connsiteX9021" fmla="*/ 1065369 w 12203753"/>
              <a:gd name="connsiteY9021" fmla="*/ 953541 h 6858000"/>
              <a:gd name="connsiteX9022" fmla="*/ 1073750 w 12203753"/>
              <a:gd name="connsiteY9022" fmla="*/ 957247 h 6858000"/>
              <a:gd name="connsiteX9023" fmla="*/ 1167366 w 12203753"/>
              <a:gd name="connsiteY9023" fmla="*/ 1005146 h 6858000"/>
              <a:gd name="connsiteX9024" fmla="*/ 1263103 w 12203753"/>
              <a:gd name="connsiteY9024" fmla="*/ 1067715 h 6858000"/>
              <a:gd name="connsiteX9025" fmla="*/ 1240476 w 12203753"/>
              <a:gd name="connsiteY9025" fmla="*/ 1106912 h 6858000"/>
              <a:gd name="connsiteX9026" fmla="*/ 1138491 w 12203753"/>
              <a:gd name="connsiteY9026" fmla="*/ 1055289 h 6858000"/>
              <a:gd name="connsiteX9027" fmla="*/ 1042746 w 12203753"/>
              <a:gd name="connsiteY9027" fmla="*/ 992717 h 6858000"/>
              <a:gd name="connsiteX9028" fmla="*/ 5591444 w 12203753"/>
              <a:gd name="connsiteY9028" fmla="*/ 953536 h 6858000"/>
              <a:gd name="connsiteX9029" fmla="*/ 5614067 w 12203753"/>
              <a:gd name="connsiteY9029" fmla="*/ 992735 h 6858000"/>
              <a:gd name="connsiteX9030" fmla="*/ 5518332 w 12203753"/>
              <a:gd name="connsiteY9030" fmla="*/ 1055291 h 6858000"/>
              <a:gd name="connsiteX9031" fmla="*/ 5416289 w 12203753"/>
              <a:gd name="connsiteY9031" fmla="*/ 1106917 h 6858000"/>
              <a:gd name="connsiteX9032" fmla="*/ 5393662 w 12203753"/>
              <a:gd name="connsiteY9032" fmla="*/ 1067718 h 6858000"/>
              <a:gd name="connsiteX9033" fmla="*/ 5393724 w 12203753"/>
              <a:gd name="connsiteY9033" fmla="*/ 1067718 h 6858000"/>
              <a:gd name="connsiteX9034" fmla="*/ 5489459 w 12203753"/>
              <a:gd name="connsiteY9034" fmla="*/ 1005164 h 6858000"/>
              <a:gd name="connsiteX9035" fmla="*/ 5591444 w 12203753"/>
              <a:gd name="connsiteY9035" fmla="*/ 953536 h 6858000"/>
              <a:gd name="connsiteX9036" fmla="*/ 1856440 w 12203753"/>
              <a:gd name="connsiteY9036" fmla="*/ 953532 h 6858000"/>
              <a:gd name="connsiteX9037" fmla="*/ 1864826 w 12203753"/>
              <a:gd name="connsiteY9037" fmla="*/ 957238 h 6858000"/>
              <a:gd name="connsiteX9038" fmla="*/ 1958439 w 12203753"/>
              <a:gd name="connsiteY9038" fmla="*/ 1005138 h 6858000"/>
              <a:gd name="connsiteX9039" fmla="*/ 2054174 w 12203753"/>
              <a:gd name="connsiteY9039" fmla="*/ 1067704 h 6858000"/>
              <a:gd name="connsiteX9040" fmla="*/ 2031546 w 12203753"/>
              <a:gd name="connsiteY9040" fmla="*/ 1106901 h 6858000"/>
              <a:gd name="connsiteX9041" fmla="*/ 1929564 w 12203753"/>
              <a:gd name="connsiteY9041" fmla="*/ 1055277 h 6858000"/>
              <a:gd name="connsiteX9042" fmla="*/ 1833827 w 12203753"/>
              <a:gd name="connsiteY9042" fmla="*/ 992709 h 6858000"/>
              <a:gd name="connsiteX9043" fmla="*/ 6382638 w 12203753"/>
              <a:gd name="connsiteY9043" fmla="*/ 953528 h 6858000"/>
              <a:gd name="connsiteX9044" fmla="*/ 6405201 w 12203753"/>
              <a:gd name="connsiteY9044" fmla="*/ 992727 h 6858000"/>
              <a:gd name="connsiteX9045" fmla="*/ 6309528 w 12203753"/>
              <a:gd name="connsiteY9045" fmla="*/ 1055280 h 6858000"/>
              <a:gd name="connsiteX9046" fmla="*/ 6207480 w 12203753"/>
              <a:gd name="connsiteY9046" fmla="*/ 1106906 h 6858000"/>
              <a:gd name="connsiteX9047" fmla="*/ 6184852 w 12203753"/>
              <a:gd name="connsiteY9047" fmla="*/ 1067707 h 6858000"/>
              <a:gd name="connsiteX9048" fmla="*/ 6280590 w 12203753"/>
              <a:gd name="connsiteY9048" fmla="*/ 1005156 h 6858000"/>
              <a:gd name="connsiteX9049" fmla="*/ 6382638 w 12203753"/>
              <a:gd name="connsiteY9049" fmla="*/ 953528 h 6858000"/>
              <a:gd name="connsiteX9050" fmla="*/ 274178 w 12203753"/>
              <a:gd name="connsiteY9050" fmla="*/ 953527 h 6858000"/>
              <a:gd name="connsiteX9051" fmla="*/ 274242 w 12203753"/>
              <a:gd name="connsiteY9051" fmla="*/ 953527 h 6858000"/>
              <a:gd name="connsiteX9052" fmla="*/ 274229 w 12203753"/>
              <a:gd name="connsiteY9052" fmla="*/ 953549 h 6858000"/>
              <a:gd name="connsiteX9053" fmla="*/ 2647573 w 12203753"/>
              <a:gd name="connsiteY9053" fmla="*/ 953524 h 6858000"/>
              <a:gd name="connsiteX9054" fmla="*/ 2655955 w 12203753"/>
              <a:gd name="connsiteY9054" fmla="*/ 957230 h 6858000"/>
              <a:gd name="connsiteX9055" fmla="*/ 2749571 w 12203753"/>
              <a:gd name="connsiteY9055" fmla="*/ 1005130 h 6858000"/>
              <a:gd name="connsiteX9056" fmla="*/ 2845305 w 12203753"/>
              <a:gd name="connsiteY9056" fmla="*/ 1067693 h 6858000"/>
              <a:gd name="connsiteX9057" fmla="*/ 2822677 w 12203753"/>
              <a:gd name="connsiteY9057" fmla="*/ 1106891 h 6858000"/>
              <a:gd name="connsiteX9058" fmla="*/ 2720696 w 12203753"/>
              <a:gd name="connsiteY9058" fmla="*/ 1055266 h 6858000"/>
              <a:gd name="connsiteX9059" fmla="*/ 2624959 w 12203753"/>
              <a:gd name="connsiteY9059" fmla="*/ 992701 h 6858000"/>
              <a:gd name="connsiteX9060" fmla="*/ 7173716 w 12203753"/>
              <a:gd name="connsiteY9060" fmla="*/ 953520 h 6858000"/>
              <a:gd name="connsiteX9061" fmla="*/ 7196344 w 12203753"/>
              <a:gd name="connsiteY9061" fmla="*/ 992719 h 6858000"/>
              <a:gd name="connsiteX9062" fmla="*/ 7100606 w 12203753"/>
              <a:gd name="connsiteY9062" fmla="*/ 1055268 h 6858000"/>
              <a:gd name="connsiteX9063" fmla="*/ 6998558 w 12203753"/>
              <a:gd name="connsiteY9063" fmla="*/ 1106895 h 6858000"/>
              <a:gd name="connsiteX9064" fmla="*/ 6975995 w 12203753"/>
              <a:gd name="connsiteY9064" fmla="*/ 1067696 h 6858000"/>
              <a:gd name="connsiteX9065" fmla="*/ 7071731 w 12203753"/>
              <a:gd name="connsiteY9065" fmla="*/ 1005148 h 6858000"/>
              <a:gd name="connsiteX9066" fmla="*/ 7173716 w 12203753"/>
              <a:gd name="connsiteY9066" fmla="*/ 953520 h 6858000"/>
              <a:gd name="connsiteX9067" fmla="*/ 1065317 w 12203753"/>
              <a:gd name="connsiteY9067" fmla="*/ 953518 h 6858000"/>
              <a:gd name="connsiteX9068" fmla="*/ 1065382 w 12203753"/>
              <a:gd name="connsiteY9068" fmla="*/ 953518 h 6858000"/>
              <a:gd name="connsiteX9069" fmla="*/ 1065369 w 12203753"/>
              <a:gd name="connsiteY9069" fmla="*/ 953541 h 6858000"/>
              <a:gd name="connsiteX9070" fmla="*/ 3438701 w 12203753"/>
              <a:gd name="connsiteY9070" fmla="*/ 953516 h 6858000"/>
              <a:gd name="connsiteX9071" fmla="*/ 3447084 w 12203753"/>
              <a:gd name="connsiteY9071" fmla="*/ 957222 h 6858000"/>
              <a:gd name="connsiteX9072" fmla="*/ 3540702 w 12203753"/>
              <a:gd name="connsiteY9072" fmla="*/ 1005121 h 6858000"/>
              <a:gd name="connsiteX9073" fmla="*/ 3636436 w 12203753"/>
              <a:gd name="connsiteY9073" fmla="*/ 1067682 h 6858000"/>
              <a:gd name="connsiteX9074" fmla="*/ 3613807 w 12203753"/>
              <a:gd name="connsiteY9074" fmla="*/ 1106880 h 6858000"/>
              <a:gd name="connsiteX9075" fmla="*/ 3511829 w 12203753"/>
              <a:gd name="connsiteY9075" fmla="*/ 1055255 h 6858000"/>
              <a:gd name="connsiteX9076" fmla="*/ 3416090 w 12203753"/>
              <a:gd name="connsiteY9076" fmla="*/ 992692 h 6858000"/>
              <a:gd name="connsiteX9077" fmla="*/ 7964857 w 12203753"/>
              <a:gd name="connsiteY9077" fmla="*/ 953511 h 6858000"/>
              <a:gd name="connsiteX9078" fmla="*/ 7987485 w 12203753"/>
              <a:gd name="connsiteY9078" fmla="*/ 992711 h 6858000"/>
              <a:gd name="connsiteX9079" fmla="*/ 7891747 w 12203753"/>
              <a:gd name="connsiteY9079" fmla="*/ 1055257 h 6858000"/>
              <a:gd name="connsiteX9080" fmla="*/ 7789699 w 12203753"/>
              <a:gd name="connsiteY9080" fmla="*/ 1106884 h 6858000"/>
              <a:gd name="connsiteX9081" fmla="*/ 7767072 w 12203753"/>
              <a:gd name="connsiteY9081" fmla="*/ 1067685 h 6858000"/>
              <a:gd name="connsiteX9082" fmla="*/ 7862809 w 12203753"/>
              <a:gd name="connsiteY9082" fmla="*/ 1005140 h 6858000"/>
              <a:gd name="connsiteX9083" fmla="*/ 7964857 w 12203753"/>
              <a:gd name="connsiteY9083" fmla="*/ 953511 h 6858000"/>
              <a:gd name="connsiteX9084" fmla="*/ 1856390 w 12203753"/>
              <a:gd name="connsiteY9084" fmla="*/ 953510 h 6858000"/>
              <a:gd name="connsiteX9085" fmla="*/ 1856455 w 12203753"/>
              <a:gd name="connsiteY9085" fmla="*/ 953510 h 6858000"/>
              <a:gd name="connsiteX9086" fmla="*/ 1856440 w 12203753"/>
              <a:gd name="connsiteY9086" fmla="*/ 953532 h 6858000"/>
              <a:gd name="connsiteX9087" fmla="*/ 4229752 w 12203753"/>
              <a:gd name="connsiteY9087" fmla="*/ 953507 h 6858000"/>
              <a:gd name="connsiteX9088" fmla="*/ 4238133 w 12203753"/>
              <a:gd name="connsiteY9088" fmla="*/ 957213 h 6858000"/>
              <a:gd name="connsiteX9089" fmla="*/ 4331748 w 12203753"/>
              <a:gd name="connsiteY9089" fmla="*/ 1005113 h 6858000"/>
              <a:gd name="connsiteX9090" fmla="*/ 4427491 w 12203753"/>
              <a:gd name="connsiteY9090" fmla="*/ 1067671 h 6858000"/>
              <a:gd name="connsiteX9091" fmla="*/ 4404860 w 12203753"/>
              <a:gd name="connsiteY9091" fmla="*/ 1106869 h 6858000"/>
              <a:gd name="connsiteX9092" fmla="*/ 4302877 w 12203753"/>
              <a:gd name="connsiteY9092" fmla="*/ 1055244 h 6858000"/>
              <a:gd name="connsiteX9093" fmla="*/ 4207137 w 12203753"/>
              <a:gd name="connsiteY9093" fmla="*/ 992684 h 6858000"/>
              <a:gd name="connsiteX9094" fmla="*/ 8755998 w 12203753"/>
              <a:gd name="connsiteY9094" fmla="*/ 953503 h 6858000"/>
              <a:gd name="connsiteX9095" fmla="*/ 8778626 w 12203753"/>
              <a:gd name="connsiteY9095" fmla="*/ 992703 h 6858000"/>
              <a:gd name="connsiteX9096" fmla="*/ 8682888 w 12203753"/>
              <a:gd name="connsiteY9096" fmla="*/ 1055246 h 6858000"/>
              <a:gd name="connsiteX9097" fmla="*/ 8580840 w 12203753"/>
              <a:gd name="connsiteY9097" fmla="*/ 1106874 h 6858000"/>
              <a:gd name="connsiteX9098" fmla="*/ 8558213 w 12203753"/>
              <a:gd name="connsiteY9098" fmla="*/ 1067674 h 6858000"/>
              <a:gd name="connsiteX9099" fmla="*/ 8653951 w 12203753"/>
              <a:gd name="connsiteY9099" fmla="*/ 1005132 h 6858000"/>
              <a:gd name="connsiteX9100" fmla="*/ 8755998 w 12203753"/>
              <a:gd name="connsiteY9100" fmla="*/ 953503 h 6858000"/>
              <a:gd name="connsiteX9101" fmla="*/ 2647521 w 12203753"/>
              <a:gd name="connsiteY9101" fmla="*/ 953502 h 6858000"/>
              <a:gd name="connsiteX9102" fmla="*/ 2647585 w 12203753"/>
              <a:gd name="connsiteY9102" fmla="*/ 953502 h 6858000"/>
              <a:gd name="connsiteX9103" fmla="*/ 2647573 w 12203753"/>
              <a:gd name="connsiteY9103" fmla="*/ 953524 h 6858000"/>
              <a:gd name="connsiteX9104" fmla="*/ 5020837 w 12203753"/>
              <a:gd name="connsiteY9104" fmla="*/ 953500 h 6858000"/>
              <a:gd name="connsiteX9105" fmla="*/ 5029217 w 12203753"/>
              <a:gd name="connsiteY9105" fmla="*/ 957206 h 6858000"/>
              <a:gd name="connsiteX9106" fmla="*/ 5122827 w 12203753"/>
              <a:gd name="connsiteY9106" fmla="*/ 1005105 h 6858000"/>
              <a:gd name="connsiteX9107" fmla="*/ 5218566 w 12203753"/>
              <a:gd name="connsiteY9107" fmla="*/ 1067660 h 6858000"/>
              <a:gd name="connsiteX9108" fmla="*/ 5195941 w 12203753"/>
              <a:gd name="connsiteY9108" fmla="*/ 1106859 h 6858000"/>
              <a:gd name="connsiteX9109" fmla="*/ 5093953 w 12203753"/>
              <a:gd name="connsiteY9109" fmla="*/ 1055233 h 6858000"/>
              <a:gd name="connsiteX9110" fmla="*/ 4998215 w 12203753"/>
              <a:gd name="connsiteY9110" fmla="*/ 992676 h 6858000"/>
              <a:gd name="connsiteX9111" fmla="*/ 9547140 w 12203753"/>
              <a:gd name="connsiteY9111" fmla="*/ 953495 h 6858000"/>
              <a:gd name="connsiteX9112" fmla="*/ 9569704 w 12203753"/>
              <a:gd name="connsiteY9112" fmla="*/ 992694 h 6858000"/>
              <a:gd name="connsiteX9113" fmla="*/ 9474030 w 12203753"/>
              <a:gd name="connsiteY9113" fmla="*/ 1055235 h 6858000"/>
              <a:gd name="connsiteX9114" fmla="*/ 9371982 w 12203753"/>
              <a:gd name="connsiteY9114" fmla="*/ 1106863 h 6858000"/>
              <a:gd name="connsiteX9115" fmla="*/ 9349355 w 12203753"/>
              <a:gd name="connsiteY9115" fmla="*/ 1067663 h 6858000"/>
              <a:gd name="connsiteX9116" fmla="*/ 9445093 w 12203753"/>
              <a:gd name="connsiteY9116" fmla="*/ 1005123 h 6858000"/>
              <a:gd name="connsiteX9117" fmla="*/ 9547140 w 12203753"/>
              <a:gd name="connsiteY9117" fmla="*/ 953495 h 6858000"/>
              <a:gd name="connsiteX9118" fmla="*/ 3438650 w 12203753"/>
              <a:gd name="connsiteY9118" fmla="*/ 953493 h 6858000"/>
              <a:gd name="connsiteX9119" fmla="*/ 3438713 w 12203753"/>
              <a:gd name="connsiteY9119" fmla="*/ 953493 h 6858000"/>
              <a:gd name="connsiteX9120" fmla="*/ 3438701 w 12203753"/>
              <a:gd name="connsiteY9120" fmla="*/ 953516 h 6858000"/>
              <a:gd name="connsiteX9121" fmla="*/ 5811965 w 12203753"/>
              <a:gd name="connsiteY9121" fmla="*/ 953491 h 6858000"/>
              <a:gd name="connsiteX9122" fmla="*/ 5820348 w 12203753"/>
              <a:gd name="connsiteY9122" fmla="*/ 957197 h 6858000"/>
              <a:gd name="connsiteX9123" fmla="*/ 5913960 w 12203753"/>
              <a:gd name="connsiteY9123" fmla="*/ 1005097 h 6858000"/>
              <a:gd name="connsiteX9124" fmla="*/ 6009695 w 12203753"/>
              <a:gd name="connsiteY9124" fmla="*/ 1067649 h 6858000"/>
              <a:gd name="connsiteX9125" fmla="*/ 5987067 w 12203753"/>
              <a:gd name="connsiteY9125" fmla="*/ 1106848 h 6858000"/>
              <a:gd name="connsiteX9126" fmla="*/ 5885086 w 12203753"/>
              <a:gd name="connsiteY9126" fmla="*/ 1055221 h 6858000"/>
              <a:gd name="connsiteX9127" fmla="*/ 5789350 w 12203753"/>
              <a:gd name="connsiteY9127" fmla="*/ 992668 h 6858000"/>
              <a:gd name="connsiteX9128" fmla="*/ 10338218 w 12203753"/>
              <a:gd name="connsiteY9128" fmla="*/ 953486 h 6858000"/>
              <a:gd name="connsiteX9129" fmla="*/ 10360845 w 12203753"/>
              <a:gd name="connsiteY9129" fmla="*/ 992686 h 6858000"/>
              <a:gd name="connsiteX9130" fmla="*/ 10265107 w 12203753"/>
              <a:gd name="connsiteY9130" fmla="*/ 1055224 h 6858000"/>
              <a:gd name="connsiteX9131" fmla="*/ 10163059 w 12203753"/>
              <a:gd name="connsiteY9131" fmla="*/ 1106852 h 6858000"/>
              <a:gd name="connsiteX9132" fmla="*/ 10140496 w 12203753"/>
              <a:gd name="connsiteY9132" fmla="*/ 1067652 h 6858000"/>
              <a:gd name="connsiteX9133" fmla="*/ 10236234 w 12203753"/>
              <a:gd name="connsiteY9133" fmla="*/ 1005115 h 6858000"/>
              <a:gd name="connsiteX9134" fmla="*/ 10338218 w 12203753"/>
              <a:gd name="connsiteY9134" fmla="*/ 953486 h 6858000"/>
              <a:gd name="connsiteX9135" fmla="*/ 4229702 w 12203753"/>
              <a:gd name="connsiteY9135" fmla="*/ 953485 h 6858000"/>
              <a:gd name="connsiteX9136" fmla="*/ 4229764 w 12203753"/>
              <a:gd name="connsiteY9136" fmla="*/ 953485 h 6858000"/>
              <a:gd name="connsiteX9137" fmla="*/ 4229752 w 12203753"/>
              <a:gd name="connsiteY9137" fmla="*/ 953507 h 6858000"/>
              <a:gd name="connsiteX9138" fmla="*/ 11129360 w 12203753"/>
              <a:gd name="connsiteY9138" fmla="*/ 953478 h 6858000"/>
              <a:gd name="connsiteX9139" fmla="*/ 11151987 w 12203753"/>
              <a:gd name="connsiteY9139" fmla="*/ 992678 h 6858000"/>
              <a:gd name="connsiteX9140" fmla="*/ 11056249 w 12203753"/>
              <a:gd name="connsiteY9140" fmla="*/ 1055212 h 6858000"/>
              <a:gd name="connsiteX9141" fmla="*/ 10954201 w 12203753"/>
              <a:gd name="connsiteY9141" fmla="*/ 1106841 h 6858000"/>
              <a:gd name="connsiteX9142" fmla="*/ 10931638 w 12203753"/>
              <a:gd name="connsiteY9142" fmla="*/ 1067641 h 6858000"/>
              <a:gd name="connsiteX9143" fmla="*/ 11027376 w 12203753"/>
              <a:gd name="connsiteY9143" fmla="*/ 1005107 h 6858000"/>
              <a:gd name="connsiteX9144" fmla="*/ 11129360 w 12203753"/>
              <a:gd name="connsiteY9144" fmla="*/ 953478 h 6858000"/>
              <a:gd name="connsiteX9145" fmla="*/ 5020783 w 12203753"/>
              <a:gd name="connsiteY9145" fmla="*/ 953477 h 6858000"/>
              <a:gd name="connsiteX9146" fmla="*/ 5020848 w 12203753"/>
              <a:gd name="connsiteY9146" fmla="*/ 953477 h 6858000"/>
              <a:gd name="connsiteX9147" fmla="*/ 5020837 w 12203753"/>
              <a:gd name="connsiteY9147" fmla="*/ 953500 h 6858000"/>
              <a:gd name="connsiteX9148" fmla="*/ 11920501 w 12203753"/>
              <a:gd name="connsiteY9148" fmla="*/ 953470 h 6858000"/>
              <a:gd name="connsiteX9149" fmla="*/ 11943128 w 12203753"/>
              <a:gd name="connsiteY9149" fmla="*/ 992670 h 6858000"/>
              <a:gd name="connsiteX9150" fmla="*/ 11847390 w 12203753"/>
              <a:gd name="connsiteY9150" fmla="*/ 1055201 h 6858000"/>
              <a:gd name="connsiteX9151" fmla="*/ 11745343 w 12203753"/>
              <a:gd name="connsiteY9151" fmla="*/ 1106831 h 6858000"/>
              <a:gd name="connsiteX9152" fmla="*/ 11722715 w 12203753"/>
              <a:gd name="connsiteY9152" fmla="*/ 1067630 h 6858000"/>
              <a:gd name="connsiteX9153" fmla="*/ 11818516 w 12203753"/>
              <a:gd name="connsiteY9153" fmla="*/ 1005099 h 6858000"/>
              <a:gd name="connsiteX9154" fmla="*/ 11920501 w 12203753"/>
              <a:gd name="connsiteY9154" fmla="*/ 953470 h 6858000"/>
              <a:gd name="connsiteX9155" fmla="*/ 5811914 w 12203753"/>
              <a:gd name="connsiteY9155" fmla="*/ 953469 h 6858000"/>
              <a:gd name="connsiteX9156" fmla="*/ 5811979 w 12203753"/>
              <a:gd name="connsiteY9156" fmla="*/ 953469 h 6858000"/>
              <a:gd name="connsiteX9157" fmla="*/ 5811965 w 12203753"/>
              <a:gd name="connsiteY9157" fmla="*/ 953491 h 6858000"/>
              <a:gd name="connsiteX9158" fmla="*/ 6603052 w 12203753"/>
              <a:gd name="connsiteY9158" fmla="*/ 953460 h 6858000"/>
              <a:gd name="connsiteX9159" fmla="*/ 6705100 w 12203753"/>
              <a:gd name="connsiteY9159" fmla="*/ 1005088 h 6858000"/>
              <a:gd name="connsiteX9160" fmla="*/ 6800772 w 12203753"/>
              <a:gd name="connsiteY9160" fmla="*/ 1067638 h 6858000"/>
              <a:gd name="connsiteX9161" fmla="*/ 6778210 w 12203753"/>
              <a:gd name="connsiteY9161" fmla="*/ 1106837 h 6858000"/>
              <a:gd name="connsiteX9162" fmla="*/ 6676161 w 12203753"/>
              <a:gd name="connsiteY9162" fmla="*/ 1055210 h 6858000"/>
              <a:gd name="connsiteX9163" fmla="*/ 6580424 w 12203753"/>
              <a:gd name="connsiteY9163" fmla="*/ 992659 h 6858000"/>
              <a:gd name="connsiteX9164" fmla="*/ 7394128 w 12203753"/>
              <a:gd name="connsiteY9164" fmla="*/ 953452 h 6858000"/>
              <a:gd name="connsiteX9165" fmla="*/ 7496176 w 12203753"/>
              <a:gd name="connsiteY9165" fmla="*/ 1005080 h 6858000"/>
              <a:gd name="connsiteX9166" fmla="*/ 7591913 w 12203753"/>
              <a:gd name="connsiteY9166" fmla="*/ 1067627 h 6858000"/>
              <a:gd name="connsiteX9167" fmla="*/ 7569286 w 12203753"/>
              <a:gd name="connsiteY9167" fmla="*/ 1106826 h 6858000"/>
              <a:gd name="connsiteX9168" fmla="*/ 7467302 w 12203753"/>
              <a:gd name="connsiteY9168" fmla="*/ 1055199 h 6858000"/>
              <a:gd name="connsiteX9169" fmla="*/ 7371564 w 12203753"/>
              <a:gd name="connsiteY9169" fmla="*/ 992651 h 6858000"/>
              <a:gd name="connsiteX9170" fmla="*/ 8185270 w 12203753"/>
              <a:gd name="connsiteY9170" fmla="*/ 953444 h 6858000"/>
              <a:gd name="connsiteX9171" fmla="*/ 8287318 w 12203753"/>
              <a:gd name="connsiteY9171" fmla="*/ 1005072 h 6858000"/>
              <a:gd name="connsiteX9172" fmla="*/ 8383056 w 12203753"/>
              <a:gd name="connsiteY9172" fmla="*/ 1067616 h 6858000"/>
              <a:gd name="connsiteX9173" fmla="*/ 8360428 w 12203753"/>
              <a:gd name="connsiteY9173" fmla="*/ 1106815 h 6858000"/>
              <a:gd name="connsiteX9174" fmla="*/ 8258443 w 12203753"/>
              <a:gd name="connsiteY9174" fmla="*/ 1055188 h 6858000"/>
              <a:gd name="connsiteX9175" fmla="*/ 8162642 w 12203753"/>
              <a:gd name="connsiteY9175" fmla="*/ 992643 h 6858000"/>
              <a:gd name="connsiteX9176" fmla="*/ 8976412 w 12203753"/>
              <a:gd name="connsiteY9176" fmla="*/ 953435 h 6858000"/>
              <a:gd name="connsiteX9177" fmla="*/ 9078460 w 12203753"/>
              <a:gd name="connsiteY9177" fmla="*/ 1005064 h 6858000"/>
              <a:gd name="connsiteX9178" fmla="*/ 9174198 w 12203753"/>
              <a:gd name="connsiteY9178" fmla="*/ 1067605 h 6858000"/>
              <a:gd name="connsiteX9179" fmla="*/ 9151570 w 12203753"/>
              <a:gd name="connsiteY9179" fmla="*/ 1106805 h 6858000"/>
              <a:gd name="connsiteX9180" fmla="*/ 9049585 w 12203753"/>
              <a:gd name="connsiteY9180" fmla="*/ 1055177 h 6858000"/>
              <a:gd name="connsiteX9181" fmla="*/ 8953784 w 12203753"/>
              <a:gd name="connsiteY9181" fmla="*/ 992635 h 6858000"/>
              <a:gd name="connsiteX9182" fmla="*/ 9767553 w 12203753"/>
              <a:gd name="connsiteY9182" fmla="*/ 953427 h 6858000"/>
              <a:gd name="connsiteX9183" fmla="*/ 9869601 w 12203753"/>
              <a:gd name="connsiteY9183" fmla="*/ 1005056 h 6858000"/>
              <a:gd name="connsiteX9184" fmla="*/ 9965275 w 12203753"/>
              <a:gd name="connsiteY9184" fmla="*/ 1067594 h 6858000"/>
              <a:gd name="connsiteX9185" fmla="*/ 9942711 w 12203753"/>
              <a:gd name="connsiteY9185" fmla="*/ 1106794 h 6858000"/>
              <a:gd name="connsiteX9186" fmla="*/ 9840663 w 12203753"/>
              <a:gd name="connsiteY9186" fmla="*/ 1055165 h 6858000"/>
              <a:gd name="connsiteX9187" fmla="*/ 9744925 w 12203753"/>
              <a:gd name="connsiteY9187" fmla="*/ 992627 h 6858000"/>
              <a:gd name="connsiteX9188" fmla="*/ 10558630 w 12203753"/>
              <a:gd name="connsiteY9188" fmla="*/ 953419 h 6858000"/>
              <a:gd name="connsiteX9189" fmla="*/ 10660678 w 12203753"/>
              <a:gd name="connsiteY9189" fmla="*/ 1005047 h 6858000"/>
              <a:gd name="connsiteX9190" fmla="*/ 10756416 w 12203753"/>
              <a:gd name="connsiteY9190" fmla="*/ 1067583 h 6858000"/>
              <a:gd name="connsiteX9191" fmla="*/ 10733788 w 12203753"/>
              <a:gd name="connsiteY9191" fmla="*/ 1106783 h 6858000"/>
              <a:gd name="connsiteX9192" fmla="*/ 10631804 w 12203753"/>
              <a:gd name="connsiteY9192" fmla="*/ 1055154 h 6858000"/>
              <a:gd name="connsiteX9193" fmla="*/ 10536066 w 12203753"/>
              <a:gd name="connsiteY9193" fmla="*/ 992618 h 6858000"/>
              <a:gd name="connsiteX9194" fmla="*/ 11349772 w 12203753"/>
              <a:gd name="connsiteY9194" fmla="*/ 953410 h 6858000"/>
              <a:gd name="connsiteX9195" fmla="*/ 11451820 w 12203753"/>
              <a:gd name="connsiteY9195" fmla="*/ 1005039 h 6858000"/>
              <a:gd name="connsiteX9196" fmla="*/ 11547558 w 12203753"/>
              <a:gd name="connsiteY9196" fmla="*/ 1067571 h 6858000"/>
              <a:gd name="connsiteX9197" fmla="*/ 11524930 w 12203753"/>
              <a:gd name="connsiteY9197" fmla="*/ 1106772 h 6858000"/>
              <a:gd name="connsiteX9198" fmla="*/ 11422946 w 12203753"/>
              <a:gd name="connsiteY9198" fmla="*/ 1055143 h 6858000"/>
              <a:gd name="connsiteX9199" fmla="*/ 11327208 w 12203753"/>
              <a:gd name="connsiteY9199" fmla="*/ 992610 h 6858000"/>
              <a:gd name="connsiteX9200" fmla="*/ 12140914 w 12203753"/>
              <a:gd name="connsiteY9200" fmla="*/ 953402 h 6858000"/>
              <a:gd name="connsiteX9201" fmla="*/ 12171908 w 12203753"/>
              <a:gd name="connsiteY9201" fmla="*/ 967648 h 6858000"/>
              <a:gd name="connsiteX9202" fmla="*/ 12203753 w 12203753"/>
              <a:gd name="connsiteY9202" fmla="*/ 984402 h 6858000"/>
              <a:gd name="connsiteX9203" fmla="*/ 12203753 w 12203753"/>
              <a:gd name="connsiteY9203" fmla="*/ 1048618 h 6858000"/>
              <a:gd name="connsiteX9204" fmla="*/ 12146132 w 12203753"/>
              <a:gd name="connsiteY9204" fmla="*/ 1012298 h 6858000"/>
              <a:gd name="connsiteX9205" fmla="*/ 12118286 w 12203753"/>
              <a:gd name="connsiteY9205" fmla="*/ 992602 h 6858000"/>
              <a:gd name="connsiteX9206" fmla="*/ 536848 w 12203753"/>
              <a:gd name="connsiteY9206" fmla="*/ 801891 h 6858000"/>
              <a:gd name="connsiteX9207" fmla="*/ 582102 w 12203753"/>
              <a:gd name="connsiteY9207" fmla="*/ 801891 h 6858000"/>
              <a:gd name="connsiteX9208" fmla="*/ 588413 w 12203753"/>
              <a:gd name="connsiteY9208" fmla="*/ 916111 h 6858000"/>
              <a:gd name="connsiteX9209" fmla="*/ 582102 w 12203753"/>
              <a:gd name="connsiteY9209" fmla="*/ 1030268 h 6858000"/>
              <a:gd name="connsiteX9210" fmla="*/ 536848 w 12203753"/>
              <a:gd name="connsiteY9210" fmla="*/ 1030268 h 6858000"/>
              <a:gd name="connsiteX9211" fmla="*/ 530602 w 12203753"/>
              <a:gd name="connsiteY9211" fmla="*/ 916111 h 6858000"/>
              <a:gd name="connsiteX9212" fmla="*/ 536848 w 12203753"/>
              <a:gd name="connsiteY9212" fmla="*/ 801891 h 6858000"/>
              <a:gd name="connsiteX9213" fmla="*/ 1327990 w 12203753"/>
              <a:gd name="connsiteY9213" fmla="*/ 801883 h 6858000"/>
              <a:gd name="connsiteX9214" fmla="*/ 1373245 w 12203753"/>
              <a:gd name="connsiteY9214" fmla="*/ 801883 h 6858000"/>
              <a:gd name="connsiteX9215" fmla="*/ 1379556 w 12203753"/>
              <a:gd name="connsiteY9215" fmla="*/ 916103 h 6858000"/>
              <a:gd name="connsiteX9216" fmla="*/ 1373245 w 12203753"/>
              <a:gd name="connsiteY9216" fmla="*/ 1030260 h 6858000"/>
              <a:gd name="connsiteX9217" fmla="*/ 1327990 w 12203753"/>
              <a:gd name="connsiteY9217" fmla="*/ 1030260 h 6858000"/>
              <a:gd name="connsiteX9218" fmla="*/ 1321744 w 12203753"/>
              <a:gd name="connsiteY9218" fmla="*/ 916103 h 6858000"/>
              <a:gd name="connsiteX9219" fmla="*/ 1327990 w 12203753"/>
              <a:gd name="connsiteY9219" fmla="*/ 801883 h 6858000"/>
              <a:gd name="connsiteX9220" fmla="*/ 2119119 w 12203753"/>
              <a:gd name="connsiteY9220" fmla="*/ 801874 h 6858000"/>
              <a:gd name="connsiteX9221" fmla="*/ 2164366 w 12203753"/>
              <a:gd name="connsiteY9221" fmla="*/ 801874 h 6858000"/>
              <a:gd name="connsiteX9222" fmla="*/ 2170679 w 12203753"/>
              <a:gd name="connsiteY9222" fmla="*/ 916094 h 6858000"/>
              <a:gd name="connsiteX9223" fmla="*/ 2164366 w 12203753"/>
              <a:gd name="connsiteY9223" fmla="*/ 1030252 h 6858000"/>
              <a:gd name="connsiteX9224" fmla="*/ 2119119 w 12203753"/>
              <a:gd name="connsiteY9224" fmla="*/ 1030252 h 6858000"/>
              <a:gd name="connsiteX9225" fmla="*/ 2112868 w 12203753"/>
              <a:gd name="connsiteY9225" fmla="*/ 916094 h 6858000"/>
              <a:gd name="connsiteX9226" fmla="*/ 2119119 w 12203753"/>
              <a:gd name="connsiteY9226" fmla="*/ 801874 h 6858000"/>
              <a:gd name="connsiteX9227" fmla="*/ 2910259 w 12203753"/>
              <a:gd name="connsiteY9227" fmla="*/ 801866 h 6858000"/>
              <a:gd name="connsiteX9228" fmla="*/ 2955512 w 12203753"/>
              <a:gd name="connsiteY9228" fmla="*/ 801866 h 6858000"/>
              <a:gd name="connsiteX9229" fmla="*/ 2961822 w 12203753"/>
              <a:gd name="connsiteY9229" fmla="*/ 916086 h 6858000"/>
              <a:gd name="connsiteX9230" fmla="*/ 2955512 w 12203753"/>
              <a:gd name="connsiteY9230" fmla="*/ 1030243 h 6858000"/>
              <a:gd name="connsiteX9231" fmla="*/ 2910259 w 12203753"/>
              <a:gd name="connsiteY9231" fmla="*/ 1030243 h 6858000"/>
              <a:gd name="connsiteX9232" fmla="*/ 2903952 w 12203753"/>
              <a:gd name="connsiteY9232" fmla="*/ 916086 h 6858000"/>
              <a:gd name="connsiteX9233" fmla="*/ 2910259 w 12203753"/>
              <a:gd name="connsiteY9233" fmla="*/ 801866 h 6858000"/>
              <a:gd name="connsiteX9234" fmla="*/ 3701387 w 12203753"/>
              <a:gd name="connsiteY9234" fmla="*/ 801858 h 6858000"/>
              <a:gd name="connsiteX9235" fmla="*/ 3746642 w 12203753"/>
              <a:gd name="connsiteY9235" fmla="*/ 801858 h 6858000"/>
              <a:gd name="connsiteX9236" fmla="*/ 3752953 w 12203753"/>
              <a:gd name="connsiteY9236" fmla="*/ 916078 h 6858000"/>
              <a:gd name="connsiteX9237" fmla="*/ 3746642 w 12203753"/>
              <a:gd name="connsiteY9237" fmla="*/ 1030235 h 6858000"/>
              <a:gd name="connsiteX9238" fmla="*/ 3701387 w 12203753"/>
              <a:gd name="connsiteY9238" fmla="*/ 1030235 h 6858000"/>
              <a:gd name="connsiteX9239" fmla="*/ 3695075 w 12203753"/>
              <a:gd name="connsiteY9239" fmla="*/ 916078 h 6858000"/>
              <a:gd name="connsiteX9240" fmla="*/ 3701387 w 12203753"/>
              <a:gd name="connsiteY9240" fmla="*/ 801858 h 6858000"/>
              <a:gd name="connsiteX9241" fmla="*/ 4492377 w 12203753"/>
              <a:gd name="connsiteY9241" fmla="*/ 801849 h 6858000"/>
              <a:gd name="connsiteX9242" fmla="*/ 4537632 w 12203753"/>
              <a:gd name="connsiteY9242" fmla="*/ 801849 h 6858000"/>
              <a:gd name="connsiteX9243" fmla="*/ 4543944 w 12203753"/>
              <a:gd name="connsiteY9243" fmla="*/ 916069 h 6858000"/>
              <a:gd name="connsiteX9244" fmla="*/ 4537632 w 12203753"/>
              <a:gd name="connsiteY9244" fmla="*/ 1030227 h 6858000"/>
              <a:gd name="connsiteX9245" fmla="*/ 4492377 w 12203753"/>
              <a:gd name="connsiteY9245" fmla="*/ 1030227 h 6858000"/>
              <a:gd name="connsiteX9246" fmla="*/ 4486128 w 12203753"/>
              <a:gd name="connsiteY9246" fmla="*/ 916069 h 6858000"/>
              <a:gd name="connsiteX9247" fmla="*/ 4492377 w 12203753"/>
              <a:gd name="connsiteY9247" fmla="*/ 801849 h 6858000"/>
              <a:gd name="connsiteX9248" fmla="*/ 5283517 w 12203753"/>
              <a:gd name="connsiteY9248" fmla="*/ 801838 h 6858000"/>
              <a:gd name="connsiteX9249" fmla="*/ 5328774 w 12203753"/>
              <a:gd name="connsiteY9249" fmla="*/ 801838 h 6858000"/>
              <a:gd name="connsiteX9250" fmla="*/ 5335084 w 12203753"/>
              <a:gd name="connsiteY9250" fmla="*/ 916059 h 6858000"/>
              <a:gd name="connsiteX9251" fmla="*/ 5328774 w 12203753"/>
              <a:gd name="connsiteY9251" fmla="*/ 1030217 h 6858000"/>
              <a:gd name="connsiteX9252" fmla="*/ 5283517 w 12203753"/>
              <a:gd name="connsiteY9252" fmla="*/ 1030217 h 6858000"/>
              <a:gd name="connsiteX9253" fmla="*/ 5277271 w 12203753"/>
              <a:gd name="connsiteY9253" fmla="*/ 916059 h 6858000"/>
              <a:gd name="connsiteX9254" fmla="*/ 5283517 w 12203753"/>
              <a:gd name="connsiteY9254" fmla="*/ 801838 h 6858000"/>
              <a:gd name="connsiteX9255" fmla="*/ 6074648 w 12203753"/>
              <a:gd name="connsiteY9255" fmla="*/ 801832 h 6858000"/>
              <a:gd name="connsiteX9256" fmla="*/ 6119901 w 12203753"/>
              <a:gd name="connsiteY9256" fmla="*/ 801832 h 6858000"/>
              <a:gd name="connsiteX9257" fmla="*/ 6126212 w 12203753"/>
              <a:gd name="connsiteY9257" fmla="*/ 916053 h 6858000"/>
              <a:gd name="connsiteX9258" fmla="*/ 6119901 w 12203753"/>
              <a:gd name="connsiteY9258" fmla="*/ 1030210 h 6858000"/>
              <a:gd name="connsiteX9259" fmla="*/ 6074648 w 12203753"/>
              <a:gd name="connsiteY9259" fmla="*/ 1030210 h 6858000"/>
              <a:gd name="connsiteX9260" fmla="*/ 6068400 w 12203753"/>
              <a:gd name="connsiteY9260" fmla="*/ 916053 h 6858000"/>
              <a:gd name="connsiteX9261" fmla="*/ 6074648 w 12203753"/>
              <a:gd name="connsiteY9261" fmla="*/ 801832 h 6858000"/>
              <a:gd name="connsiteX9262" fmla="*/ 6865787 w 12203753"/>
              <a:gd name="connsiteY9262" fmla="*/ 801823 h 6858000"/>
              <a:gd name="connsiteX9263" fmla="*/ 6910979 w 12203753"/>
              <a:gd name="connsiteY9263" fmla="*/ 801823 h 6858000"/>
              <a:gd name="connsiteX9264" fmla="*/ 6917290 w 12203753"/>
              <a:gd name="connsiteY9264" fmla="*/ 916044 h 6858000"/>
              <a:gd name="connsiteX9265" fmla="*/ 6910979 w 12203753"/>
              <a:gd name="connsiteY9265" fmla="*/ 1030202 h 6858000"/>
              <a:gd name="connsiteX9266" fmla="*/ 6865787 w 12203753"/>
              <a:gd name="connsiteY9266" fmla="*/ 1030202 h 6858000"/>
              <a:gd name="connsiteX9267" fmla="*/ 6859477 w 12203753"/>
              <a:gd name="connsiteY9267" fmla="*/ 916044 h 6858000"/>
              <a:gd name="connsiteX9268" fmla="*/ 6865787 w 12203753"/>
              <a:gd name="connsiteY9268" fmla="*/ 801823 h 6858000"/>
              <a:gd name="connsiteX9269" fmla="*/ 7656865 w 12203753"/>
              <a:gd name="connsiteY9269" fmla="*/ 801815 h 6858000"/>
              <a:gd name="connsiteX9270" fmla="*/ 7702121 w 12203753"/>
              <a:gd name="connsiteY9270" fmla="*/ 801815 h 6858000"/>
              <a:gd name="connsiteX9271" fmla="*/ 7708431 w 12203753"/>
              <a:gd name="connsiteY9271" fmla="*/ 916036 h 6858000"/>
              <a:gd name="connsiteX9272" fmla="*/ 7702121 w 12203753"/>
              <a:gd name="connsiteY9272" fmla="*/ 1030194 h 6858000"/>
              <a:gd name="connsiteX9273" fmla="*/ 7656865 w 12203753"/>
              <a:gd name="connsiteY9273" fmla="*/ 1030194 h 6858000"/>
              <a:gd name="connsiteX9274" fmla="*/ 7650619 w 12203753"/>
              <a:gd name="connsiteY9274" fmla="*/ 916036 h 6858000"/>
              <a:gd name="connsiteX9275" fmla="*/ 7656865 w 12203753"/>
              <a:gd name="connsiteY9275" fmla="*/ 801815 h 6858000"/>
              <a:gd name="connsiteX9276" fmla="*/ 8448006 w 12203753"/>
              <a:gd name="connsiteY9276" fmla="*/ 801806 h 6858000"/>
              <a:gd name="connsiteX9277" fmla="*/ 8493262 w 12203753"/>
              <a:gd name="connsiteY9277" fmla="*/ 801806 h 6858000"/>
              <a:gd name="connsiteX9278" fmla="*/ 8499508 w 12203753"/>
              <a:gd name="connsiteY9278" fmla="*/ 916028 h 6858000"/>
              <a:gd name="connsiteX9279" fmla="*/ 8493262 w 12203753"/>
              <a:gd name="connsiteY9279" fmla="*/ 1030186 h 6858000"/>
              <a:gd name="connsiteX9280" fmla="*/ 8448006 w 12203753"/>
              <a:gd name="connsiteY9280" fmla="*/ 1030186 h 6858000"/>
              <a:gd name="connsiteX9281" fmla="*/ 8441760 w 12203753"/>
              <a:gd name="connsiteY9281" fmla="*/ 916028 h 6858000"/>
              <a:gd name="connsiteX9282" fmla="*/ 8448006 w 12203753"/>
              <a:gd name="connsiteY9282" fmla="*/ 801806 h 6858000"/>
              <a:gd name="connsiteX9283" fmla="*/ 9239147 w 12203753"/>
              <a:gd name="connsiteY9283" fmla="*/ 801798 h 6858000"/>
              <a:gd name="connsiteX9284" fmla="*/ 9284403 w 12203753"/>
              <a:gd name="connsiteY9284" fmla="*/ 801798 h 6858000"/>
              <a:gd name="connsiteX9285" fmla="*/ 9290649 w 12203753"/>
              <a:gd name="connsiteY9285" fmla="*/ 916019 h 6858000"/>
              <a:gd name="connsiteX9286" fmla="*/ 9284403 w 12203753"/>
              <a:gd name="connsiteY9286" fmla="*/ 1030178 h 6858000"/>
              <a:gd name="connsiteX9287" fmla="*/ 9239147 w 12203753"/>
              <a:gd name="connsiteY9287" fmla="*/ 1030178 h 6858000"/>
              <a:gd name="connsiteX9288" fmla="*/ 9232901 w 12203753"/>
              <a:gd name="connsiteY9288" fmla="*/ 916019 h 6858000"/>
              <a:gd name="connsiteX9289" fmla="*/ 9239147 w 12203753"/>
              <a:gd name="connsiteY9289" fmla="*/ 801798 h 6858000"/>
              <a:gd name="connsiteX9290" fmla="*/ 10030289 w 12203753"/>
              <a:gd name="connsiteY9290" fmla="*/ 801790 h 6858000"/>
              <a:gd name="connsiteX9291" fmla="*/ 10075481 w 12203753"/>
              <a:gd name="connsiteY9291" fmla="*/ 801790 h 6858000"/>
              <a:gd name="connsiteX9292" fmla="*/ 10081791 w 12203753"/>
              <a:gd name="connsiteY9292" fmla="*/ 916011 h 6858000"/>
              <a:gd name="connsiteX9293" fmla="*/ 10075481 w 12203753"/>
              <a:gd name="connsiteY9293" fmla="*/ 1030170 h 6858000"/>
              <a:gd name="connsiteX9294" fmla="*/ 10030289 w 12203753"/>
              <a:gd name="connsiteY9294" fmla="*/ 1030170 h 6858000"/>
              <a:gd name="connsiteX9295" fmla="*/ 10023979 w 12203753"/>
              <a:gd name="connsiteY9295" fmla="*/ 916011 h 6858000"/>
              <a:gd name="connsiteX9296" fmla="*/ 10030289 w 12203753"/>
              <a:gd name="connsiteY9296" fmla="*/ 801790 h 6858000"/>
              <a:gd name="connsiteX9297" fmla="*/ 10821367 w 12203753"/>
              <a:gd name="connsiteY9297" fmla="*/ 801781 h 6858000"/>
              <a:gd name="connsiteX9298" fmla="*/ 10866623 w 12203753"/>
              <a:gd name="connsiteY9298" fmla="*/ 801781 h 6858000"/>
              <a:gd name="connsiteX9299" fmla="*/ 10872933 w 12203753"/>
              <a:gd name="connsiteY9299" fmla="*/ 916003 h 6858000"/>
              <a:gd name="connsiteX9300" fmla="*/ 10866623 w 12203753"/>
              <a:gd name="connsiteY9300" fmla="*/ 1030161 h 6858000"/>
              <a:gd name="connsiteX9301" fmla="*/ 10821367 w 12203753"/>
              <a:gd name="connsiteY9301" fmla="*/ 1030161 h 6858000"/>
              <a:gd name="connsiteX9302" fmla="*/ 10815121 w 12203753"/>
              <a:gd name="connsiteY9302" fmla="*/ 916003 h 6858000"/>
              <a:gd name="connsiteX9303" fmla="*/ 10821367 w 12203753"/>
              <a:gd name="connsiteY9303" fmla="*/ 801781 h 6858000"/>
              <a:gd name="connsiteX9304" fmla="*/ 11612508 w 12203753"/>
              <a:gd name="connsiteY9304" fmla="*/ 801773 h 6858000"/>
              <a:gd name="connsiteX9305" fmla="*/ 11657764 w 12203753"/>
              <a:gd name="connsiteY9305" fmla="*/ 801773 h 6858000"/>
              <a:gd name="connsiteX9306" fmla="*/ 11664075 w 12203753"/>
              <a:gd name="connsiteY9306" fmla="*/ 915994 h 6858000"/>
              <a:gd name="connsiteX9307" fmla="*/ 11657764 w 12203753"/>
              <a:gd name="connsiteY9307" fmla="*/ 1030153 h 6858000"/>
              <a:gd name="connsiteX9308" fmla="*/ 11612508 w 12203753"/>
              <a:gd name="connsiteY9308" fmla="*/ 1030153 h 6858000"/>
              <a:gd name="connsiteX9309" fmla="*/ 11606262 w 12203753"/>
              <a:gd name="connsiteY9309" fmla="*/ 915994 h 6858000"/>
              <a:gd name="connsiteX9310" fmla="*/ 11612508 w 12203753"/>
              <a:gd name="connsiteY9310" fmla="*/ 801773 h 6858000"/>
              <a:gd name="connsiteX9311" fmla="*/ 0 w 12203753"/>
              <a:gd name="connsiteY9311" fmla="*/ 788981 h 6858000"/>
              <a:gd name="connsiteX9312" fmla="*/ 48559 w 12203753"/>
              <a:gd name="connsiteY9312" fmla="*/ 819613 h 6858000"/>
              <a:gd name="connsiteX9313" fmla="*/ 76396 w 12203753"/>
              <a:gd name="connsiteY9313" fmla="*/ 839308 h 6858000"/>
              <a:gd name="connsiteX9314" fmla="*/ 53769 w 12203753"/>
              <a:gd name="connsiteY9314" fmla="*/ 878509 h 6858000"/>
              <a:gd name="connsiteX9315" fmla="*/ 22784 w 12203753"/>
              <a:gd name="connsiteY9315" fmla="*/ 864239 h 6858000"/>
              <a:gd name="connsiteX9316" fmla="*/ 0 w 12203753"/>
              <a:gd name="connsiteY9316" fmla="*/ 852250 h 6858000"/>
              <a:gd name="connsiteX9317" fmla="*/ 12203753 w 12203753"/>
              <a:gd name="connsiteY9317" fmla="*/ 783229 h 6858000"/>
              <a:gd name="connsiteX9318" fmla="*/ 12203753 w 12203753"/>
              <a:gd name="connsiteY9318" fmla="*/ 847444 h 6858000"/>
              <a:gd name="connsiteX9319" fmla="*/ 12171908 w 12203753"/>
              <a:gd name="connsiteY9319" fmla="*/ 864199 h 6858000"/>
              <a:gd name="connsiteX9320" fmla="*/ 12140914 w 12203753"/>
              <a:gd name="connsiteY9320" fmla="*/ 878445 h 6858000"/>
              <a:gd name="connsiteX9321" fmla="*/ 12118286 w 12203753"/>
              <a:gd name="connsiteY9321" fmla="*/ 839244 h 6858000"/>
              <a:gd name="connsiteX9322" fmla="*/ 12146132 w 12203753"/>
              <a:gd name="connsiteY9322" fmla="*/ 819549 h 6858000"/>
              <a:gd name="connsiteX9323" fmla="*/ 449268 w 12203753"/>
              <a:gd name="connsiteY9323" fmla="*/ 725215 h 6858000"/>
              <a:gd name="connsiteX9324" fmla="*/ 471896 w 12203753"/>
              <a:gd name="connsiteY9324" fmla="*/ 764414 h 6858000"/>
              <a:gd name="connsiteX9325" fmla="*/ 376162 w 12203753"/>
              <a:gd name="connsiteY9325" fmla="*/ 826941 h 6858000"/>
              <a:gd name="connsiteX9326" fmla="*/ 274116 w 12203753"/>
              <a:gd name="connsiteY9326" fmla="*/ 878571 h 6858000"/>
              <a:gd name="connsiteX9327" fmla="*/ 251487 w 12203753"/>
              <a:gd name="connsiteY9327" fmla="*/ 839370 h 6858000"/>
              <a:gd name="connsiteX9328" fmla="*/ 251551 w 12203753"/>
              <a:gd name="connsiteY9328" fmla="*/ 839370 h 6858000"/>
              <a:gd name="connsiteX9329" fmla="*/ 347288 w 12203753"/>
              <a:gd name="connsiteY9329" fmla="*/ 776843 h 6858000"/>
              <a:gd name="connsiteX9330" fmla="*/ 449268 w 12203753"/>
              <a:gd name="connsiteY9330" fmla="*/ 725215 h 6858000"/>
              <a:gd name="connsiteX9331" fmla="*/ 1240476 w 12203753"/>
              <a:gd name="connsiteY9331" fmla="*/ 725206 h 6858000"/>
              <a:gd name="connsiteX9332" fmla="*/ 1263103 w 12203753"/>
              <a:gd name="connsiteY9332" fmla="*/ 764405 h 6858000"/>
              <a:gd name="connsiteX9333" fmla="*/ 1167366 w 12203753"/>
              <a:gd name="connsiteY9333" fmla="*/ 826933 h 6858000"/>
              <a:gd name="connsiteX9334" fmla="*/ 1065317 w 12203753"/>
              <a:gd name="connsiteY9334" fmla="*/ 878563 h 6858000"/>
              <a:gd name="connsiteX9335" fmla="*/ 1042681 w 12203753"/>
              <a:gd name="connsiteY9335" fmla="*/ 839362 h 6858000"/>
              <a:gd name="connsiteX9336" fmla="*/ 1138427 w 12203753"/>
              <a:gd name="connsiteY9336" fmla="*/ 776834 h 6858000"/>
              <a:gd name="connsiteX9337" fmla="*/ 1240476 w 12203753"/>
              <a:gd name="connsiteY9337" fmla="*/ 725206 h 6858000"/>
              <a:gd name="connsiteX9338" fmla="*/ 2031546 w 12203753"/>
              <a:gd name="connsiteY9338" fmla="*/ 725198 h 6858000"/>
              <a:gd name="connsiteX9339" fmla="*/ 2054176 w 12203753"/>
              <a:gd name="connsiteY9339" fmla="*/ 764397 h 6858000"/>
              <a:gd name="connsiteX9340" fmla="*/ 1958440 w 12203753"/>
              <a:gd name="connsiteY9340" fmla="*/ 826925 h 6858000"/>
              <a:gd name="connsiteX9341" fmla="*/ 1856390 w 12203753"/>
              <a:gd name="connsiteY9341" fmla="*/ 878554 h 6858000"/>
              <a:gd name="connsiteX9342" fmla="*/ 1833765 w 12203753"/>
              <a:gd name="connsiteY9342" fmla="*/ 839354 h 6858000"/>
              <a:gd name="connsiteX9343" fmla="*/ 1929500 w 12203753"/>
              <a:gd name="connsiteY9343" fmla="*/ 776826 h 6858000"/>
              <a:gd name="connsiteX9344" fmla="*/ 2031546 w 12203753"/>
              <a:gd name="connsiteY9344" fmla="*/ 725198 h 6858000"/>
              <a:gd name="connsiteX9345" fmla="*/ 2822677 w 12203753"/>
              <a:gd name="connsiteY9345" fmla="*/ 725189 h 6858000"/>
              <a:gd name="connsiteX9346" fmla="*/ 2845305 w 12203753"/>
              <a:gd name="connsiteY9346" fmla="*/ 764388 h 6858000"/>
              <a:gd name="connsiteX9347" fmla="*/ 2749571 w 12203753"/>
              <a:gd name="connsiteY9347" fmla="*/ 826916 h 6858000"/>
              <a:gd name="connsiteX9348" fmla="*/ 2647521 w 12203753"/>
              <a:gd name="connsiteY9348" fmla="*/ 878546 h 6858000"/>
              <a:gd name="connsiteX9349" fmla="*/ 2624892 w 12203753"/>
              <a:gd name="connsiteY9349" fmla="*/ 839345 h 6858000"/>
              <a:gd name="connsiteX9350" fmla="*/ 2720633 w 12203753"/>
              <a:gd name="connsiteY9350" fmla="*/ 776817 h 6858000"/>
              <a:gd name="connsiteX9351" fmla="*/ 2822677 w 12203753"/>
              <a:gd name="connsiteY9351" fmla="*/ 725189 h 6858000"/>
              <a:gd name="connsiteX9352" fmla="*/ 3613742 w 12203753"/>
              <a:gd name="connsiteY9352" fmla="*/ 725180 h 6858000"/>
              <a:gd name="connsiteX9353" fmla="*/ 3636372 w 12203753"/>
              <a:gd name="connsiteY9353" fmla="*/ 764380 h 6858000"/>
              <a:gd name="connsiteX9354" fmla="*/ 3540639 w 12203753"/>
              <a:gd name="connsiteY9354" fmla="*/ 826908 h 6858000"/>
              <a:gd name="connsiteX9355" fmla="*/ 3438588 w 12203753"/>
              <a:gd name="connsiteY9355" fmla="*/ 878537 h 6858000"/>
              <a:gd name="connsiteX9356" fmla="*/ 3415959 w 12203753"/>
              <a:gd name="connsiteY9356" fmla="*/ 839337 h 6858000"/>
              <a:gd name="connsiteX9357" fmla="*/ 3416027 w 12203753"/>
              <a:gd name="connsiteY9357" fmla="*/ 839337 h 6858000"/>
              <a:gd name="connsiteX9358" fmla="*/ 3511767 w 12203753"/>
              <a:gd name="connsiteY9358" fmla="*/ 776809 h 6858000"/>
              <a:gd name="connsiteX9359" fmla="*/ 3613742 w 12203753"/>
              <a:gd name="connsiteY9359" fmla="*/ 725180 h 6858000"/>
              <a:gd name="connsiteX9360" fmla="*/ 4404792 w 12203753"/>
              <a:gd name="connsiteY9360" fmla="*/ 725172 h 6858000"/>
              <a:gd name="connsiteX9361" fmla="*/ 4427424 w 12203753"/>
              <a:gd name="connsiteY9361" fmla="*/ 764371 h 6858000"/>
              <a:gd name="connsiteX9362" fmla="*/ 4331686 w 12203753"/>
              <a:gd name="connsiteY9362" fmla="*/ 826899 h 6858000"/>
              <a:gd name="connsiteX9363" fmla="*/ 4229635 w 12203753"/>
              <a:gd name="connsiteY9363" fmla="*/ 878529 h 6858000"/>
              <a:gd name="connsiteX9364" fmla="*/ 4207009 w 12203753"/>
              <a:gd name="connsiteY9364" fmla="*/ 839328 h 6858000"/>
              <a:gd name="connsiteX9365" fmla="*/ 4207074 w 12203753"/>
              <a:gd name="connsiteY9365" fmla="*/ 839328 h 6858000"/>
              <a:gd name="connsiteX9366" fmla="*/ 4302809 w 12203753"/>
              <a:gd name="connsiteY9366" fmla="*/ 776800 h 6858000"/>
              <a:gd name="connsiteX9367" fmla="*/ 4404792 w 12203753"/>
              <a:gd name="connsiteY9367" fmla="*/ 725172 h 6858000"/>
              <a:gd name="connsiteX9368" fmla="*/ 669795 w 12203753"/>
              <a:gd name="connsiteY9368" fmla="*/ 725169 h 6858000"/>
              <a:gd name="connsiteX9369" fmla="*/ 678178 w 12203753"/>
              <a:gd name="connsiteY9369" fmla="*/ 728884 h 6858000"/>
              <a:gd name="connsiteX9370" fmla="*/ 771792 w 12203753"/>
              <a:gd name="connsiteY9370" fmla="*/ 776775 h 6858000"/>
              <a:gd name="connsiteX9371" fmla="*/ 867526 w 12203753"/>
              <a:gd name="connsiteY9371" fmla="*/ 839302 h 6858000"/>
              <a:gd name="connsiteX9372" fmla="*/ 844900 w 12203753"/>
              <a:gd name="connsiteY9372" fmla="*/ 878503 h 6858000"/>
              <a:gd name="connsiteX9373" fmla="*/ 742918 w 12203753"/>
              <a:gd name="connsiteY9373" fmla="*/ 826873 h 6858000"/>
              <a:gd name="connsiteX9374" fmla="*/ 647181 w 12203753"/>
              <a:gd name="connsiteY9374" fmla="*/ 764346 h 6858000"/>
              <a:gd name="connsiteX9375" fmla="*/ 5195941 w 12203753"/>
              <a:gd name="connsiteY9375" fmla="*/ 725163 h 6858000"/>
              <a:gd name="connsiteX9376" fmla="*/ 5218566 w 12203753"/>
              <a:gd name="connsiteY9376" fmla="*/ 764363 h 6858000"/>
              <a:gd name="connsiteX9377" fmla="*/ 5122827 w 12203753"/>
              <a:gd name="connsiteY9377" fmla="*/ 826891 h 6858000"/>
              <a:gd name="connsiteX9378" fmla="*/ 5020783 w 12203753"/>
              <a:gd name="connsiteY9378" fmla="*/ 878520 h 6858000"/>
              <a:gd name="connsiteX9379" fmla="*/ 4998155 w 12203753"/>
              <a:gd name="connsiteY9379" fmla="*/ 839320 h 6858000"/>
              <a:gd name="connsiteX9380" fmla="*/ 4998215 w 12203753"/>
              <a:gd name="connsiteY9380" fmla="*/ 839320 h 6858000"/>
              <a:gd name="connsiteX9381" fmla="*/ 5093953 w 12203753"/>
              <a:gd name="connsiteY9381" fmla="*/ 776792 h 6858000"/>
              <a:gd name="connsiteX9382" fmla="*/ 5195941 w 12203753"/>
              <a:gd name="connsiteY9382" fmla="*/ 725163 h 6858000"/>
              <a:gd name="connsiteX9383" fmla="*/ 1460873 w 12203753"/>
              <a:gd name="connsiteY9383" fmla="*/ 725161 h 6858000"/>
              <a:gd name="connsiteX9384" fmla="*/ 1469257 w 12203753"/>
              <a:gd name="connsiteY9384" fmla="*/ 728875 h 6858000"/>
              <a:gd name="connsiteX9385" fmla="*/ 1562870 w 12203753"/>
              <a:gd name="connsiteY9385" fmla="*/ 776766 h 6858000"/>
              <a:gd name="connsiteX9386" fmla="*/ 1658607 w 12203753"/>
              <a:gd name="connsiteY9386" fmla="*/ 839294 h 6858000"/>
              <a:gd name="connsiteX9387" fmla="*/ 1635980 w 12203753"/>
              <a:gd name="connsiteY9387" fmla="*/ 878494 h 6858000"/>
              <a:gd name="connsiteX9388" fmla="*/ 1533999 w 12203753"/>
              <a:gd name="connsiteY9388" fmla="*/ 826865 h 6858000"/>
              <a:gd name="connsiteX9389" fmla="*/ 1438259 w 12203753"/>
              <a:gd name="connsiteY9389" fmla="*/ 764337 h 6858000"/>
              <a:gd name="connsiteX9390" fmla="*/ 5987007 w 12203753"/>
              <a:gd name="connsiteY9390" fmla="*/ 725155 h 6858000"/>
              <a:gd name="connsiteX9391" fmla="*/ 6009633 w 12203753"/>
              <a:gd name="connsiteY9391" fmla="*/ 764354 h 6858000"/>
              <a:gd name="connsiteX9392" fmla="*/ 5913898 w 12203753"/>
              <a:gd name="connsiteY9392" fmla="*/ 826882 h 6858000"/>
              <a:gd name="connsiteX9393" fmla="*/ 5811850 w 12203753"/>
              <a:gd name="connsiteY9393" fmla="*/ 878512 h 6858000"/>
              <a:gd name="connsiteX9394" fmla="*/ 5789224 w 12203753"/>
              <a:gd name="connsiteY9394" fmla="*/ 839311 h 6858000"/>
              <a:gd name="connsiteX9395" fmla="*/ 5789287 w 12203753"/>
              <a:gd name="connsiteY9395" fmla="*/ 839311 h 6858000"/>
              <a:gd name="connsiteX9396" fmla="*/ 5885024 w 12203753"/>
              <a:gd name="connsiteY9396" fmla="*/ 776783 h 6858000"/>
              <a:gd name="connsiteX9397" fmla="*/ 5987007 w 12203753"/>
              <a:gd name="connsiteY9397" fmla="*/ 725155 h 6858000"/>
              <a:gd name="connsiteX9398" fmla="*/ 2252000 w 12203753"/>
              <a:gd name="connsiteY9398" fmla="*/ 725152 h 6858000"/>
              <a:gd name="connsiteX9399" fmla="*/ 2260383 w 12203753"/>
              <a:gd name="connsiteY9399" fmla="*/ 728867 h 6858000"/>
              <a:gd name="connsiteX9400" fmla="*/ 2353993 w 12203753"/>
              <a:gd name="connsiteY9400" fmla="*/ 776758 h 6858000"/>
              <a:gd name="connsiteX9401" fmla="*/ 2449735 w 12203753"/>
              <a:gd name="connsiteY9401" fmla="*/ 839285 h 6858000"/>
              <a:gd name="connsiteX9402" fmla="*/ 2427108 w 12203753"/>
              <a:gd name="connsiteY9402" fmla="*/ 878486 h 6858000"/>
              <a:gd name="connsiteX9403" fmla="*/ 2325122 w 12203753"/>
              <a:gd name="connsiteY9403" fmla="*/ 826856 h 6858000"/>
              <a:gd name="connsiteX9404" fmla="*/ 2229387 w 12203753"/>
              <a:gd name="connsiteY9404" fmla="*/ 764329 h 6858000"/>
              <a:gd name="connsiteX9405" fmla="*/ 669744 w 12203753"/>
              <a:gd name="connsiteY9405" fmla="*/ 725147 h 6858000"/>
              <a:gd name="connsiteX9406" fmla="*/ 669808 w 12203753"/>
              <a:gd name="connsiteY9406" fmla="*/ 725147 h 6858000"/>
              <a:gd name="connsiteX9407" fmla="*/ 669795 w 12203753"/>
              <a:gd name="connsiteY9407" fmla="*/ 725169 h 6858000"/>
              <a:gd name="connsiteX9408" fmla="*/ 6778210 w 12203753"/>
              <a:gd name="connsiteY9408" fmla="*/ 725146 h 6858000"/>
              <a:gd name="connsiteX9409" fmla="*/ 6800772 w 12203753"/>
              <a:gd name="connsiteY9409" fmla="*/ 764346 h 6858000"/>
              <a:gd name="connsiteX9410" fmla="*/ 6705035 w 12203753"/>
              <a:gd name="connsiteY9410" fmla="*/ 826874 h 6858000"/>
              <a:gd name="connsiteX9411" fmla="*/ 6603052 w 12203753"/>
              <a:gd name="connsiteY9411" fmla="*/ 878504 h 6858000"/>
              <a:gd name="connsiteX9412" fmla="*/ 6580424 w 12203753"/>
              <a:gd name="connsiteY9412" fmla="*/ 839303 h 6858000"/>
              <a:gd name="connsiteX9413" fmla="*/ 6676161 w 12203753"/>
              <a:gd name="connsiteY9413" fmla="*/ 776775 h 6858000"/>
              <a:gd name="connsiteX9414" fmla="*/ 6778210 w 12203753"/>
              <a:gd name="connsiteY9414" fmla="*/ 725146 h 6858000"/>
              <a:gd name="connsiteX9415" fmla="*/ 3043144 w 12203753"/>
              <a:gd name="connsiteY9415" fmla="*/ 725143 h 6858000"/>
              <a:gd name="connsiteX9416" fmla="*/ 3051523 w 12203753"/>
              <a:gd name="connsiteY9416" fmla="*/ 728858 h 6858000"/>
              <a:gd name="connsiteX9417" fmla="*/ 3145144 w 12203753"/>
              <a:gd name="connsiteY9417" fmla="*/ 776749 h 6858000"/>
              <a:gd name="connsiteX9418" fmla="*/ 3240871 w 12203753"/>
              <a:gd name="connsiteY9418" fmla="*/ 839277 h 6858000"/>
              <a:gd name="connsiteX9419" fmla="*/ 3218243 w 12203753"/>
              <a:gd name="connsiteY9419" fmla="*/ 878478 h 6858000"/>
              <a:gd name="connsiteX9420" fmla="*/ 3116268 w 12203753"/>
              <a:gd name="connsiteY9420" fmla="*/ 826848 h 6858000"/>
              <a:gd name="connsiteX9421" fmla="*/ 3020525 w 12203753"/>
              <a:gd name="connsiteY9421" fmla="*/ 764320 h 6858000"/>
              <a:gd name="connsiteX9422" fmla="*/ 1460821 w 12203753"/>
              <a:gd name="connsiteY9422" fmla="*/ 725138 h 6858000"/>
              <a:gd name="connsiteX9423" fmla="*/ 1460890 w 12203753"/>
              <a:gd name="connsiteY9423" fmla="*/ 725138 h 6858000"/>
              <a:gd name="connsiteX9424" fmla="*/ 1460873 w 12203753"/>
              <a:gd name="connsiteY9424" fmla="*/ 725161 h 6858000"/>
              <a:gd name="connsiteX9425" fmla="*/ 7569286 w 12203753"/>
              <a:gd name="connsiteY9425" fmla="*/ 725137 h 6858000"/>
              <a:gd name="connsiteX9426" fmla="*/ 7591913 w 12203753"/>
              <a:gd name="connsiteY9426" fmla="*/ 764337 h 6858000"/>
              <a:gd name="connsiteX9427" fmla="*/ 7496176 w 12203753"/>
              <a:gd name="connsiteY9427" fmla="*/ 826865 h 6858000"/>
              <a:gd name="connsiteX9428" fmla="*/ 7394128 w 12203753"/>
              <a:gd name="connsiteY9428" fmla="*/ 878495 h 6858000"/>
              <a:gd name="connsiteX9429" fmla="*/ 7371564 w 12203753"/>
              <a:gd name="connsiteY9429" fmla="*/ 839294 h 6858000"/>
              <a:gd name="connsiteX9430" fmla="*/ 7467302 w 12203753"/>
              <a:gd name="connsiteY9430" fmla="*/ 776766 h 6858000"/>
              <a:gd name="connsiteX9431" fmla="*/ 7569286 w 12203753"/>
              <a:gd name="connsiteY9431" fmla="*/ 725137 h 6858000"/>
              <a:gd name="connsiteX9432" fmla="*/ 3834266 w 12203753"/>
              <a:gd name="connsiteY9432" fmla="*/ 725135 h 6858000"/>
              <a:gd name="connsiteX9433" fmla="*/ 3842651 w 12203753"/>
              <a:gd name="connsiteY9433" fmla="*/ 728850 h 6858000"/>
              <a:gd name="connsiteX9434" fmla="*/ 3936263 w 12203753"/>
              <a:gd name="connsiteY9434" fmla="*/ 776740 h 6858000"/>
              <a:gd name="connsiteX9435" fmla="*/ 4031992 w 12203753"/>
              <a:gd name="connsiteY9435" fmla="*/ 839268 h 6858000"/>
              <a:gd name="connsiteX9436" fmla="*/ 4009366 w 12203753"/>
              <a:gd name="connsiteY9436" fmla="*/ 878469 h 6858000"/>
              <a:gd name="connsiteX9437" fmla="*/ 3907391 w 12203753"/>
              <a:gd name="connsiteY9437" fmla="*/ 826839 h 6858000"/>
              <a:gd name="connsiteX9438" fmla="*/ 3811651 w 12203753"/>
              <a:gd name="connsiteY9438" fmla="*/ 764311 h 6858000"/>
              <a:gd name="connsiteX9439" fmla="*/ 8360428 w 12203753"/>
              <a:gd name="connsiteY9439" fmla="*/ 725129 h 6858000"/>
              <a:gd name="connsiteX9440" fmla="*/ 8383056 w 12203753"/>
              <a:gd name="connsiteY9440" fmla="*/ 764328 h 6858000"/>
              <a:gd name="connsiteX9441" fmla="*/ 8287318 w 12203753"/>
              <a:gd name="connsiteY9441" fmla="*/ 826857 h 6858000"/>
              <a:gd name="connsiteX9442" fmla="*/ 8185270 w 12203753"/>
              <a:gd name="connsiteY9442" fmla="*/ 878487 h 6858000"/>
              <a:gd name="connsiteX9443" fmla="*/ 8162642 w 12203753"/>
              <a:gd name="connsiteY9443" fmla="*/ 839286 h 6858000"/>
              <a:gd name="connsiteX9444" fmla="*/ 8258380 w 12203753"/>
              <a:gd name="connsiteY9444" fmla="*/ 776757 h 6858000"/>
              <a:gd name="connsiteX9445" fmla="*/ 8360428 w 12203753"/>
              <a:gd name="connsiteY9445" fmla="*/ 725129 h 6858000"/>
              <a:gd name="connsiteX9446" fmla="*/ 2251951 w 12203753"/>
              <a:gd name="connsiteY9446" fmla="*/ 725129 h 6858000"/>
              <a:gd name="connsiteX9447" fmla="*/ 2252012 w 12203753"/>
              <a:gd name="connsiteY9447" fmla="*/ 725129 h 6858000"/>
              <a:gd name="connsiteX9448" fmla="*/ 2252000 w 12203753"/>
              <a:gd name="connsiteY9448" fmla="*/ 725152 h 6858000"/>
              <a:gd name="connsiteX9449" fmla="*/ 4625259 w 12203753"/>
              <a:gd name="connsiteY9449" fmla="*/ 725126 h 6858000"/>
              <a:gd name="connsiteX9450" fmla="*/ 4633642 w 12203753"/>
              <a:gd name="connsiteY9450" fmla="*/ 728841 h 6858000"/>
              <a:gd name="connsiteX9451" fmla="*/ 4727254 w 12203753"/>
              <a:gd name="connsiteY9451" fmla="*/ 776732 h 6858000"/>
              <a:gd name="connsiteX9452" fmla="*/ 4822988 w 12203753"/>
              <a:gd name="connsiteY9452" fmla="*/ 839260 h 6858000"/>
              <a:gd name="connsiteX9453" fmla="*/ 4800366 w 12203753"/>
              <a:gd name="connsiteY9453" fmla="*/ 878461 h 6858000"/>
              <a:gd name="connsiteX9454" fmla="*/ 4698380 w 12203753"/>
              <a:gd name="connsiteY9454" fmla="*/ 826831 h 6858000"/>
              <a:gd name="connsiteX9455" fmla="*/ 4602649 w 12203753"/>
              <a:gd name="connsiteY9455" fmla="*/ 764303 h 6858000"/>
              <a:gd name="connsiteX9456" fmla="*/ 3043094 w 12203753"/>
              <a:gd name="connsiteY9456" fmla="*/ 725121 h 6858000"/>
              <a:gd name="connsiteX9457" fmla="*/ 3043156 w 12203753"/>
              <a:gd name="connsiteY9457" fmla="*/ 725121 h 6858000"/>
              <a:gd name="connsiteX9458" fmla="*/ 3043144 w 12203753"/>
              <a:gd name="connsiteY9458" fmla="*/ 725143 h 6858000"/>
              <a:gd name="connsiteX9459" fmla="*/ 9151570 w 12203753"/>
              <a:gd name="connsiteY9459" fmla="*/ 725120 h 6858000"/>
              <a:gd name="connsiteX9460" fmla="*/ 9174198 w 12203753"/>
              <a:gd name="connsiteY9460" fmla="*/ 764320 h 6858000"/>
              <a:gd name="connsiteX9461" fmla="*/ 9078460 w 12203753"/>
              <a:gd name="connsiteY9461" fmla="*/ 826848 h 6858000"/>
              <a:gd name="connsiteX9462" fmla="*/ 8976412 w 12203753"/>
              <a:gd name="connsiteY9462" fmla="*/ 878478 h 6858000"/>
              <a:gd name="connsiteX9463" fmla="*/ 8953784 w 12203753"/>
              <a:gd name="connsiteY9463" fmla="*/ 839277 h 6858000"/>
              <a:gd name="connsiteX9464" fmla="*/ 9049522 w 12203753"/>
              <a:gd name="connsiteY9464" fmla="*/ 776749 h 6858000"/>
              <a:gd name="connsiteX9465" fmla="*/ 9151570 w 12203753"/>
              <a:gd name="connsiteY9465" fmla="*/ 725120 h 6858000"/>
              <a:gd name="connsiteX9466" fmla="*/ 5416402 w 12203753"/>
              <a:gd name="connsiteY9466" fmla="*/ 725117 h 6858000"/>
              <a:gd name="connsiteX9467" fmla="*/ 5424781 w 12203753"/>
              <a:gd name="connsiteY9467" fmla="*/ 728833 h 6858000"/>
              <a:gd name="connsiteX9468" fmla="*/ 5518395 w 12203753"/>
              <a:gd name="connsiteY9468" fmla="*/ 776723 h 6858000"/>
              <a:gd name="connsiteX9469" fmla="*/ 5614131 w 12203753"/>
              <a:gd name="connsiteY9469" fmla="*/ 839251 h 6858000"/>
              <a:gd name="connsiteX9470" fmla="*/ 5591504 w 12203753"/>
              <a:gd name="connsiteY9470" fmla="*/ 878452 h 6858000"/>
              <a:gd name="connsiteX9471" fmla="*/ 5489521 w 12203753"/>
              <a:gd name="connsiteY9471" fmla="*/ 826822 h 6858000"/>
              <a:gd name="connsiteX9472" fmla="*/ 5393787 w 12203753"/>
              <a:gd name="connsiteY9472" fmla="*/ 764294 h 6858000"/>
              <a:gd name="connsiteX9473" fmla="*/ 9942711 w 12203753"/>
              <a:gd name="connsiteY9473" fmla="*/ 725112 h 6858000"/>
              <a:gd name="connsiteX9474" fmla="*/ 9965275 w 12203753"/>
              <a:gd name="connsiteY9474" fmla="*/ 764311 h 6858000"/>
              <a:gd name="connsiteX9475" fmla="*/ 9869601 w 12203753"/>
              <a:gd name="connsiteY9475" fmla="*/ 826840 h 6858000"/>
              <a:gd name="connsiteX9476" fmla="*/ 9767553 w 12203753"/>
              <a:gd name="connsiteY9476" fmla="*/ 878470 h 6858000"/>
              <a:gd name="connsiteX9477" fmla="*/ 9744925 w 12203753"/>
              <a:gd name="connsiteY9477" fmla="*/ 839269 h 6858000"/>
              <a:gd name="connsiteX9478" fmla="*/ 9840663 w 12203753"/>
              <a:gd name="connsiteY9478" fmla="*/ 776740 h 6858000"/>
              <a:gd name="connsiteX9479" fmla="*/ 9942711 w 12203753"/>
              <a:gd name="connsiteY9479" fmla="*/ 725112 h 6858000"/>
              <a:gd name="connsiteX9480" fmla="*/ 3834218 w 12203753"/>
              <a:gd name="connsiteY9480" fmla="*/ 725112 h 6858000"/>
              <a:gd name="connsiteX9481" fmla="*/ 3834279 w 12203753"/>
              <a:gd name="connsiteY9481" fmla="*/ 725112 h 6858000"/>
              <a:gd name="connsiteX9482" fmla="*/ 3834266 w 12203753"/>
              <a:gd name="connsiteY9482" fmla="*/ 725135 h 6858000"/>
              <a:gd name="connsiteX9483" fmla="*/ 4625211 w 12203753"/>
              <a:gd name="connsiteY9483" fmla="*/ 725104 h 6858000"/>
              <a:gd name="connsiteX9484" fmla="*/ 4625271 w 12203753"/>
              <a:gd name="connsiteY9484" fmla="*/ 725104 h 6858000"/>
              <a:gd name="connsiteX9485" fmla="*/ 4625259 w 12203753"/>
              <a:gd name="connsiteY9485" fmla="*/ 725126 h 6858000"/>
              <a:gd name="connsiteX9486" fmla="*/ 10733788 w 12203753"/>
              <a:gd name="connsiteY9486" fmla="*/ 725103 h 6858000"/>
              <a:gd name="connsiteX9487" fmla="*/ 10756416 w 12203753"/>
              <a:gd name="connsiteY9487" fmla="*/ 764303 h 6858000"/>
              <a:gd name="connsiteX9488" fmla="*/ 10660678 w 12203753"/>
              <a:gd name="connsiteY9488" fmla="*/ 826832 h 6858000"/>
              <a:gd name="connsiteX9489" fmla="*/ 10558630 w 12203753"/>
              <a:gd name="connsiteY9489" fmla="*/ 878462 h 6858000"/>
              <a:gd name="connsiteX9490" fmla="*/ 10536066 w 12203753"/>
              <a:gd name="connsiteY9490" fmla="*/ 839261 h 6858000"/>
              <a:gd name="connsiteX9491" fmla="*/ 10631804 w 12203753"/>
              <a:gd name="connsiteY9491" fmla="*/ 776732 h 6858000"/>
              <a:gd name="connsiteX9492" fmla="*/ 10733788 w 12203753"/>
              <a:gd name="connsiteY9492" fmla="*/ 725103 h 6858000"/>
              <a:gd name="connsiteX9493" fmla="*/ 5416352 w 12203753"/>
              <a:gd name="connsiteY9493" fmla="*/ 725095 h 6858000"/>
              <a:gd name="connsiteX9494" fmla="*/ 5416414 w 12203753"/>
              <a:gd name="connsiteY9494" fmla="*/ 725095 h 6858000"/>
              <a:gd name="connsiteX9495" fmla="*/ 5416402 w 12203753"/>
              <a:gd name="connsiteY9495" fmla="*/ 725117 h 6858000"/>
              <a:gd name="connsiteX9496" fmla="*/ 11524930 w 12203753"/>
              <a:gd name="connsiteY9496" fmla="*/ 725094 h 6858000"/>
              <a:gd name="connsiteX9497" fmla="*/ 11547558 w 12203753"/>
              <a:gd name="connsiteY9497" fmla="*/ 764294 h 6858000"/>
              <a:gd name="connsiteX9498" fmla="*/ 11451820 w 12203753"/>
              <a:gd name="connsiteY9498" fmla="*/ 826823 h 6858000"/>
              <a:gd name="connsiteX9499" fmla="*/ 11349772 w 12203753"/>
              <a:gd name="connsiteY9499" fmla="*/ 878453 h 6858000"/>
              <a:gd name="connsiteX9500" fmla="*/ 11327208 w 12203753"/>
              <a:gd name="connsiteY9500" fmla="*/ 839252 h 6858000"/>
              <a:gd name="connsiteX9501" fmla="*/ 11422946 w 12203753"/>
              <a:gd name="connsiteY9501" fmla="*/ 776723 h 6858000"/>
              <a:gd name="connsiteX9502" fmla="*/ 11524930 w 12203753"/>
              <a:gd name="connsiteY9502" fmla="*/ 725094 h 6858000"/>
              <a:gd name="connsiteX9503" fmla="*/ 6207480 w 12203753"/>
              <a:gd name="connsiteY9503" fmla="*/ 725086 h 6858000"/>
              <a:gd name="connsiteX9504" fmla="*/ 6309528 w 12203753"/>
              <a:gd name="connsiteY9504" fmla="*/ 776715 h 6858000"/>
              <a:gd name="connsiteX9505" fmla="*/ 6405201 w 12203753"/>
              <a:gd name="connsiteY9505" fmla="*/ 839243 h 6858000"/>
              <a:gd name="connsiteX9506" fmla="*/ 6382638 w 12203753"/>
              <a:gd name="connsiteY9506" fmla="*/ 878444 h 6858000"/>
              <a:gd name="connsiteX9507" fmla="*/ 6280590 w 12203753"/>
              <a:gd name="connsiteY9507" fmla="*/ 826814 h 6858000"/>
              <a:gd name="connsiteX9508" fmla="*/ 6184852 w 12203753"/>
              <a:gd name="connsiteY9508" fmla="*/ 764286 h 6858000"/>
              <a:gd name="connsiteX9509" fmla="*/ 6998558 w 12203753"/>
              <a:gd name="connsiteY9509" fmla="*/ 725078 h 6858000"/>
              <a:gd name="connsiteX9510" fmla="*/ 7100606 w 12203753"/>
              <a:gd name="connsiteY9510" fmla="*/ 776706 h 6858000"/>
              <a:gd name="connsiteX9511" fmla="*/ 7196344 w 12203753"/>
              <a:gd name="connsiteY9511" fmla="*/ 839235 h 6858000"/>
              <a:gd name="connsiteX9512" fmla="*/ 7173716 w 12203753"/>
              <a:gd name="connsiteY9512" fmla="*/ 878436 h 6858000"/>
              <a:gd name="connsiteX9513" fmla="*/ 7071731 w 12203753"/>
              <a:gd name="connsiteY9513" fmla="*/ 826806 h 6858000"/>
              <a:gd name="connsiteX9514" fmla="*/ 6975995 w 12203753"/>
              <a:gd name="connsiteY9514" fmla="*/ 764277 h 6858000"/>
              <a:gd name="connsiteX9515" fmla="*/ 7789699 w 12203753"/>
              <a:gd name="connsiteY9515" fmla="*/ 725069 h 6858000"/>
              <a:gd name="connsiteX9516" fmla="*/ 7891747 w 12203753"/>
              <a:gd name="connsiteY9516" fmla="*/ 776698 h 6858000"/>
              <a:gd name="connsiteX9517" fmla="*/ 7987485 w 12203753"/>
              <a:gd name="connsiteY9517" fmla="*/ 839226 h 6858000"/>
              <a:gd name="connsiteX9518" fmla="*/ 7964857 w 12203753"/>
              <a:gd name="connsiteY9518" fmla="*/ 878427 h 6858000"/>
              <a:gd name="connsiteX9519" fmla="*/ 7862873 w 12203753"/>
              <a:gd name="connsiteY9519" fmla="*/ 826797 h 6858000"/>
              <a:gd name="connsiteX9520" fmla="*/ 7767072 w 12203753"/>
              <a:gd name="connsiteY9520" fmla="*/ 764269 h 6858000"/>
              <a:gd name="connsiteX9521" fmla="*/ 8580840 w 12203753"/>
              <a:gd name="connsiteY9521" fmla="*/ 725061 h 6858000"/>
              <a:gd name="connsiteX9522" fmla="*/ 8682888 w 12203753"/>
              <a:gd name="connsiteY9522" fmla="*/ 776689 h 6858000"/>
              <a:gd name="connsiteX9523" fmla="*/ 8778626 w 12203753"/>
              <a:gd name="connsiteY9523" fmla="*/ 839218 h 6858000"/>
              <a:gd name="connsiteX9524" fmla="*/ 8755998 w 12203753"/>
              <a:gd name="connsiteY9524" fmla="*/ 878419 h 6858000"/>
              <a:gd name="connsiteX9525" fmla="*/ 8654014 w 12203753"/>
              <a:gd name="connsiteY9525" fmla="*/ 826789 h 6858000"/>
              <a:gd name="connsiteX9526" fmla="*/ 8558213 w 12203753"/>
              <a:gd name="connsiteY9526" fmla="*/ 764260 h 6858000"/>
              <a:gd name="connsiteX9527" fmla="*/ 9371982 w 12203753"/>
              <a:gd name="connsiteY9527" fmla="*/ 725052 h 6858000"/>
              <a:gd name="connsiteX9528" fmla="*/ 9474030 w 12203753"/>
              <a:gd name="connsiteY9528" fmla="*/ 776681 h 6858000"/>
              <a:gd name="connsiteX9529" fmla="*/ 9569704 w 12203753"/>
              <a:gd name="connsiteY9529" fmla="*/ 839209 h 6858000"/>
              <a:gd name="connsiteX9530" fmla="*/ 9547140 w 12203753"/>
              <a:gd name="connsiteY9530" fmla="*/ 878410 h 6858000"/>
              <a:gd name="connsiteX9531" fmla="*/ 9445093 w 12203753"/>
              <a:gd name="connsiteY9531" fmla="*/ 826780 h 6858000"/>
              <a:gd name="connsiteX9532" fmla="*/ 9349355 w 12203753"/>
              <a:gd name="connsiteY9532" fmla="*/ 764252 h 6858000"/>
              <a:gd name="connsiteX9533" fmla="*/ 10163059 w 12203753"/>
              <a:gd name="connsiteY9533" fmla="*/ 725043 h 6858000"/>
              <a:gd name="connsiteX9534" fmla="*/ 10265107 w 12203753"/>
              <a:gd name="connsiteY9534" fmla="*/ 776672 h 6858000"/>
              <a:gd name="connsiteX9535" fmla="*/ 10360845 w 12203753"/>
              <a:gd name="connsiteY9535" fmla="*/ 839201 h 6858000"/>
              <a:gd name="connsiteX9536" fmla="*/ 10338218 w 12203753"/>
              <a:gd name="connsiteY9536" fmla="*/ 878402 h 6858000"/>
              <a:gd name="connsiteX9537" fmla="*/ 10236234 w 12203753"/>
              <a:gd name="connsiteY9537" fmla="*/ 826772 h 6858000"/>
              <a:gd name="connsiteX9538" fmla="*/ 10140496 w 12203753"/>
              <a:gd name="connsiteY9538" fmla="*/ 764243 h 6858000"/>
              <a:gd name="connsiteX9539" fmla="*/ 10954201 w 12203753"/>
              <a:gd name="connsiteY9539" fmla="*/ 725035 h 6858000"/>
              <a:gd name="connsiteX9540" fmla="*/ 11056249 w 12203753"/>
              <a:gd name="connsiteY9540" fmla="*/ 776664 h 6858000"/>
              <a:gd name="connsiteX9541" fmla="*/ 11151987 w 12203753"/>
              <a:gd name="connsiteY9541" fmla="*/ 839192 h 6858000"/>
              <a:gd name="connsiteX9542" fmla="*/ 11129360 w 12203753"/>
              <a:gd name="connsiteY9542" fmla="*/ 878393 h 6858000"/>
              <a:gd name="connsiteX9543" fmla="*/ 11027376 w 12203753"/>
              <a:gd name="connsiteY9543" fmla="*/ 826763 h 6858000"/>
              <a:gd name="connsiteX9544" fmla="*/ 10931638 w 12203753"/>
              <a:gd name="connsiteY9544" fmla="*/ 764235 h 6858000"/>
              <a:gd name="connsiteX9545" fmla="*/ 11745343 w 12203753"/>
              <a:gd name="connsiteY9545" fmla="*/ 725026 h 6858000"/>
              <a:gd name="connsiteX9546" fmla="*/ 11847390 w 12203753"/>
              <a:gd name="connsiteY9546" fmla="*/ 776655 h 6858000"/>
              <a:gd name="connsiteX9547" fmla="*/ 11943128 w 12203753"/>
              <a:gd name="connsiteY9547" fmla="*/ 839184 h 6858000"/>
              <a:gd name="connsiteX9548" fmla="*/ 11920501 w 12203753"/>
              <a:gd name="connsiteY9548" fmla="*/ 878385 h 6858000"/>
              <a:gd name="connsiteX9549" fmla="*/ 11818516 w 12203753"/>
              <a:gd name="connsiteY9549" fmla="*/ 826755 h 6858000"/>
              <a:gd name="connsiteX9550" fmla="*/ 11722715 w 12203753"/>
              <a:gd name="connsiteY9550" fmla="*/ 764226 h 6858000"/>
              <a:gd name="connsiteX9551" fmla="*/ 141282 w 12203753"/>
              <a:gd name="connsiteY9551" fmla="*/ 573518 h 6858000"/>
              <a:gd name="connsiteX9552" fmla="*/ 186536 w 12203753"/>
              <a:gd name="connsiteY9552" fmla="*/ 573518 h 6858000"/>
              <a:gd name="connsiteX9553" fmla="*/ 192846 w 12203753"/>
              <a:gd name="connsiteY9553" fmla="*/ 687738 h 6858000"/>
              <a:gd name="connsiteX9554" fmla="*/ 186536 w 12203753"/>
              <a:gd name="connsiteY9554" fmla="*/ 801894 h 6858000"/>
              <a:gd name="connsiteX9555" fmla="*/ 141282 w 12203753"/>
              <a:gd name="connsiteY9555" fmla="*/ 801894 h 6858000"/>
              <a:gd name="connsiteX9556" fmla="*/ 135035 w 12203753"/>
              <a:gd name="connsiteY9556" fmla="*/ 687738 h 6858000"/>
              <a:gd name="connsiteX9557" fmla="*/ 141282 w 12203753"/>
              <a:gd name="connsiteY9557" fmla="*/ 573518 h 6858000"/>
              <a:gd name="connsiteX9558" fmla="*/ 932414 w 12203753"/>
              <a:gd name="connsiteY9558" fmla="*/ 573511 h 6858000"/>
              <a:gd name="connsiteX9559" fmla="*/ 977669 w 12203753"/>
              <a:gd name="connsiteY9559" fmla="*/ 573511 h 6858000"/>
              <a:gd name="connsiteX9560" fmla="*/ 983979 w 12203753"/>
              <a:gd name="connsiteY9560" fmla="*/ 687731 h 6858000"/>
              <a:gd name="connsiteX9561" fmla="*/ 977669 w 12203753"/>
              <a:gd name="connsiteY9561" fmla="*/ 801888 h 6858000"/>
              <a:gd name="connsiteX9562" fmla="*/ 932414 w 12203753"/>
              <a:gd name="connsiteY9562" fmla="*/ 801888 h 6858000"/>
              <a:gd name="connsiteX9563" fmla="*/ 926104 w 12203753"/>
              <a:gd name="connsiteY9563" fmla="*/ 687731 h 6858000"/>
              <a:gd name="connsiteX9564" fmla="*/ 932414 w 12203753"/>
              <a:gd name="connsiteY9564" fmla="*/ 573511 h 6858000"/>
              <a:gd name="connsiteX9565" fmla="*/ 1723556 w 12203753"/>
              <a:gd name="connsiteY9565" fmla="*/ 573502 h 6858000"/>
              <a:gd name="connsiteX9566" fmla="*/ 1768814 w 12203753"/>
              <a:gd name="connsiteY9566" fmla="*/ 573502 h 6858000"/>
              <a:gd name="connsiteX9567" fmla="*/ 1775125 w 12203753"/>
              <a:gd name="connsiteY9567" fmla="*/ 687722 h 6858000"/>
              <a:gd name="connsiteX9568" fmla="*/ 1768814 w 12203753"/>
              <a:gd name="connsiteY9568" fmla="*/ 801879 h 6858000"/>
              <a:gd name="connsiteX9569" fmla="*/ 1723556 w 12203753"/>
              <a:gd name="connsiteY9569" fmla="*/ 801879 h 6858000"/>
              <a:gd name="connsiteX9570" fmla="*/ 1717247 w 12203753"/>
              <a:gd name="connsiteY9570" fmla="*/ 687722 h 6858000"/>
              <a:gd name="connsiteX9571" fmla="*/ 1723556 w 12203753"/>
              <a:gd name="connsiteY9571" fmla="*/ 573502 h 6858000"/>
              <a:gd name="connsiteX9572" fmla="*/ 2514689 w 12203753"/>
              <a:gd name="connsiteY9572" fmla="*/ 573493 h 6858000"/>
              <a:gd name="connsiteX9573" fmla="*/ 2559944 w 12203753"/>
              <a:gd name="connsiteY9573" fmla="*/ 573493 h 6858000"/>
              <a:gd name="connsiteX9574" fmla="*/ 2566255 w 12203753"/>
              <a:gd name="connsiteY9574" fmla="*/ 687714 h 6858000"/>
              <a:gd name="connsiteX9575" fmla="*/ 2559944 w 12203753"/>
              <a:gd name="connsiteY9575" fmla="*/ 801871 h 6858000"/>
              <a:gd name="connsiteX9576" fmla="*/ 2514689 w 12203753"/>
              <a:gd name="connsiteY9576" fmla="*/ 801871 h 6858000"/>
              <a:gd name="connsiteX9577" fmla="*/ 2508444 w 12203753"/>
              <a:gd name="connsiteY9577" fmla="*/ 687714 h 6858000"/>
              <a:gd name="connsiteX9578" fmla="*/ 2514689 w 12203753"/>
              <a:gd name="connsiteY9578" fmla="*/ 573493 h 6858000"/>
              <a:gd name="connsiteX9579" fmla="*/ 3305754 w 12203753"/>
              <a:gd name="connsiteY9579" fmla="*/ 573484 h 6858000"/>
              <a:gd name="connsiteX9580" fmla="*/ 3351014 w 12203753"/>
              <a:gd name="connsiteY9580" fmla="*/ 573484 h 6858000"/>
              <a:gd name="connsiteX9581" fmla="*/ 3357323 w 12203753"/>
              <a:gd name="connsiteY9581" fmla="*/ 687705 h 6858000"/>
              <a:gd name="connsiteX9582" fmla="*/ 3351014 w 12203753"/>
              <a:gd name="connsiteY9582" fmla="*/ 801862 h 6858000"/>
              <a:gd name="connsiteX9583" fmla="*/ 3305754 w 12203753"/>
              <a:gd name="connsiteY9583" fmla="*/ 801862 h 6858000"/>
              <a:gd name="connsiteX9584" fmla="*/ 3299510 w 12203753"/>
              <a:gd name="connsiteY9584" fmla="*/ 687705 h 6858000"/>
              <a:gd name="connsiteX9585" fmla="*/ 3305754 w 12203753"/>
              <a:gd name="connsiteY9585" fmla="*/ 573484 h 6858000"/>
              <a:gd name="connsiteX9586" fmla="*/ 4096880 w 12203753"/>
              <a:gd name="connsiteY9586" fmla="*/ 573476 h 6858000"/>
              <a:gd name="connsiteX9587" fmla="*/ 4142136 w 12203753"/>
              <a:gd name="connsiteY9587" fmla="*/ 573476 h 6858000"/>
              <a:gd name="connsiteX9588" fmla="*/ 4148446 w 12203753"/>
              <a:gd name="connsiteY9588" fmla="*/ 687696 h 6858000"/>
              <a:gd name="connsiteX9589" fmla="*/ 4142136 w 12203753"/>
              <a:gd name="connsiteY9589" fmla="*/ 801853 h 6858000"/>
              <a:gd name="connsiteX9590" fmla="*/ 4096880 w 12203753"/>
              <a:gd name="connsiteY9590" fmla="*/ 801853 h 6858000"/>
              <a:gd name="connsiteX9591" fmla="*/ 4090633 w 12203753"/>
              <a:gd name="connsiteY9591" fmla="*/ 687696 h 6858000"/>
              <a:gd name="connsiteX9592" fmla="*/ 4096880 w 12203753"/>
              <a:gd name="connsiteY9592" fmla="*/ 573476 h 6858000"/>
              <a:gd name="connsiteX9593" fmla="*/ 4887944 w 12203753"/>
              <a:gd name="connsiteY9593" fmla="*/ 573467 h 6858000"/>
              <a:gd name="connsiteX9594" fmla="*/ 4933198 w 12203753"/>
              <a:gd name="connsiteY9594" fmla="*/ 573467 h 6858000"/>
              <a:gd name="connsiteX9595" fmla="*/ 4939507 w 12203753"/>
              <a:gd name="connsiteY9595" fmla="*/ 687688 h 6858000"/>
              <a:gd name="connsiteX9596" fmla="*/ 4933198 w 12203753"/>
              <a:gd name="connsiteY9596" fmla="*/ 801845 h 6858000"/>
              <a:gd name="connsiteX9597" fmla="*/ 4887944 w 12203753"/>
              <a:gd name="connsiteY9597" fmla="*/ 801845 h 6858000"/>
              <a:gd name="connsiteX9598" fmla="*/ 4881696 w 12203753"/>
              <a:gd name="connsiteY9598" fmla="*/ 687688 h 6858000"/>
              <a:gd name="connsiteX9599" fmla="*/ 4887944 w 12203753"/>
              <a:gd name="connsiteY9599" fmla="*/ 573467 h 6858000"/>
              <a:gd name="connsiteX9600" fmla="*/ 5679084 w 12203753"/>
              <a:gd name="connsiteY9600" fmla="*/ 573458 h 6858000"/>
              <a:gd name="connsiteX9601" fmla="*/ 5724338 w 12203753"/>
              <a:gd name="connsiteY9601" fmla="*/ 573458 h 6858000"/>
              <a:gd name="connsiteX9602" fmla="*/ 5730645 w 12203753"/>
              <a:gd name="connsiteY9602" fmla="*/ 687679 h 6858000"/>
              <a:gd name="connsiteX9603" fmla="*/ 5724338 w 12203753"/>
              <a:gd name="connsiteY9603" fmla="*/ 801837 h 6858000"/>
              <a:gd name="connsiteX9604" fmla="*/ 5679084 w 12203753"/>
              <a:gd name="connsiteY9604" fmla="*/ 801837 h 6858000"/>
              <a:gd name="connsiteX9605" fmla="*/ 5672835 w 12203753"/>
              <a:gd name="connsiteY9605" fmla="*/ 687679 h 6858000"/>
              <a:gd name="connsiteX9606" fmla="*/ 5679084 w 12203753"/>
              <a:gd name="connsiteY9606" fmla="*/ 573458 h 6858000"/>
              <a:gd name="connsiteX9607" fmla="*/ 6470217 w 12203753"/>
              <a:gd name="connsiteY9607" fmla="*/ 573449 h 6858000"/>
              <a:gd name="connsiteX9608" fmla="*/ 6515408 w 12203753"/>
              <a:gd name="connsiteY9608" fmla="*/ 573449 h 6858000"/>
              <a:gd name="connsiteX9609" fmla="*/ 6521719 w 12203753"/>
              <a:gd name="connsiteY9609" fmla="*/ 687670 h 6858000"/>
              <a:gd name="connsiteX9610" fmla="*/ 6515408 w 12203753"/>
              <a:gd name="connsiteY9610" fmla="*/ 801828 h 6858000"/>
              <a:gd name="connsiteX9611" fmla="*/ 6470217 w 12203753"/>
              <a:gd name="connsiteY9611" fmla="*/ 801828 h 6858000"/>
              <a:gd name="connsiteX9612" fmla="*/ 6463906 w 12203753"/>
              <a:gd name="connsiteY9612" fmla="*/ 687670 h 6858000"/>
              <a:gd name="connsiteX9613" fmla="*/ 6470217 w 12203753"/>
              <a:gd name="connsiteY9613" fmla="*/ 573449 h 6858000"/>
              <a:gd name="connsiteX9614" fmla="*/ 7261293 w 12203753"/>
              <a:gd name="connsiteY9614" fmla="*/ 573441 h 6858000"/>
              <a:gd name="connsiteX9615" fmla="*/ 7306549 w 12203753"/>
              <a:gd name="connsiteY9615" fmla="*/ 573441 h 6858000"/>
              <a:gd name="connsiteX9616" fmla="*/ 7312860 w 12203753"/>
              <a:gd name="connsiteY9616" fmla="*/ 687662 h 6858000"/>
              <a:gd name="connsiteX9617" fmla="*/ 7306549 w 12203753"/>
              <a:gd name="connsiteY9617" fmla="*/ 801820 h 6858000"/>
              <a:gd name="connsiteX9618" fmla="*/ 7261293 w 12203753"/>
              <a:gd name="connsiteY9618" fmla="*/ 801820 h 6858000"/>
              <a:gd name="connsiteX9619" fmla="*/ 7255047 w 12203753"/>
              <a:gd name="connsiteY9619" fmla="*/ 687662 h 6858000"/>
              <a:gd name="connsiteX9620" fmla="*/ 7261293 w 12203753"/>
              <a:gd name="connsiteY9620" fmla="*/ 573441 h 6858000"/>
              <a:gd name="connsiteX9621" fmla="*/ 8052435 w 12203753"/>
              <a:gd name="connsiteY9621" fmla="*/ 573432 h 6858000"/>
              <a:gd name="connsiteX9622" fmla="*/ 8097691 w 12203753"/>
              <a:gd name="connsiteY9622" fmla="*/ 573432 h 6858000"/>
              <a:gd name="connsiteX9623" fmla="*/ 8103938 w 12203753"/>
              <a:gd name="connsiteY9623" fmla="*/ 687653 h 6858000"/>
              <a:gd name="connsiteX9624" fmla="*/ 8097691 w 12203753"/>
              <a:gd name="connsiteY9624" fmla="*/ 801811 h 6858000"/>
              <a:gd name="connsiteX9625" fmla="*/ 8052435 w 12203753"/>
              <a:gd name="connsiteY9625" fmla="*/ 801811 h 6858000"/>
              <a:gd name="connsiteX9626" fmla="*/ 8046189 w 12203753"/>
              <a:gd name="connsiteY9626" fmla="*/ 687653 h 6858000"/>
              <a:gd name="connsiteX9627" fmla="*/ 8052435 w 12203753"/>
              <a:gd name="connsiteY9627" fmla="*/ 573432 h 6858000"/>
              <a:gd name="connsiteX9628" fmla="*/ 8843578 w 12203753"/>
              <a:gd name="connsiteY9628" fmla="*/ 573423 h 6858000"/>
              <a:gd name="connsiteX9629" fmla="*/ 8888833 w 12203753"/>
              <a:gd name="connsiteY9629" fmla="*/ 573423 h 6858000"/>
              <a:gd name="connsiteX9630" fmla="*/ 8895080 w 12203753"/>
              <a:gd name="connsiteY9630" fmla="*/ 687644 h 6858000"/>
              <a:gd name="connsiteX9631" fmla="*/ 8888833 w 12203753"/>
              <a:gd name="connsiteY9631" fmla="*/ 801803 h 6858000"/>
              <a:gd name="connsiteX9632" fmla="*/ 8843578 w 12203753"/>
              <a:gd name="connsiteY9632" fmla="*/ 801803 h 6858000"/>
              <a:gd name="connsiteX9633" fmla="*/ 8837267 w 12203753"/>
              <a:gd name="connsiteY9633" fmla="*/ 687644 h 6858000"/>
              <a:gd name="connsiteX9634" fmla="*/ 8843578 w 12203753"/>
              <a:gd name="connsiteY9634" fmla="*/ 573423 h 6858000"/>
              <a:gd name="connsiteX9635" fmla="*/ 9634719 w 12203753"/>
              <a:gd name="connsiteY9635" fmla="*/ 573414 h 6858000"/>
              <a:gd name="connsiteX9636" fmla="*/ 9679910 w 12203753"/>
              <a:gd name="connsiteY9636" fmla="*/ 573414 h 6858000"/>
              <a:gd name="connsiteX9637" fmla="*/ 9686221 w 12203753"/>
              <a:gd name="connsiteY9637" fmla="*/ 687636 h 6858000"/>
              <a:gd name="connsiteX9638" fmla="*/ 9679910 w 12203753"/>
              <a:gd name="connsiteY9638" fmla="*/ 801794 h 6858000"/>
              <a:gd name="connsiteX9639" fmla="*/ 9634719 w 12203753"/>
              <a:gd name="connsiteY9639" fmla="*/ 801794 h 6858000"/>
              <a:gd name="connsiteX9640" fmla="*/ 9628408 w 12203753"/>
              <a:gd name="connsiteY9640" fmla="*/ 687636 h 6858000"/>
              <a:gd name="connsiteX9641" fmla="*/ 9634719 w 12203753"/>
              <a:gd name="connsiteY9641" fmla="*/ 573414 h 6858000"/>
              <a:gd name="connsiteX9642" fmla="*/ 10425796 w 12203753"/>
              <a:gd name="connsiteY9642" fmla="*/ 573405 h 6858000"/>
              <a:gd name="connsiteX9643" fmla="*/ 10471052 w 12203753"/>
              <a:gd name="connsiteY9643" fmla="*/ 573405 h 6858000"/>
              <a:gd name="connsiteX9644" fmla="*/ 10477362 w 12203753"/>
              <a:gd name="connsiteY9644" fmla="*/ 687627 h 6858000"/>
              <a:gd name="connsiteX9645" fmla="*/ 10471052 w 12203753"/>
              <a:gd name="connsiteY9645" fmla="*/ 801786 h 6858000"/>
              <a:gd name="connsiteX9646" fmla="*/ 10425796 w 12203753"/>
              <a:gd name="connsiteY9646" fmla="*/ 801786 h 6858000"/>
              <a:gd name="connsiteX9647" fmla="*/ 10419550 w 12203753"/>
              <a:gd name="connsiteY9647" fmla="*/ 687627 h 6858000"/>
              <a:gd name="connsiteX9648" fmla="*/ 10425796 w 12203753"/>
              <a:gd name="connsiteY9648" fmla="*/ 573405 h 6858000"/>
              <a:gd name="connsiteX9649" fmla="*/ 11216938 w 12203753"/>
              <a:gd name="connsiteY9649" fmla="*/ 573397 h 6858000"/>
              <a:gd name="connsiteX9650" fmla="*/ 11262194 w 12203753"/>
              <a:gd name="connsiteY9650" fmla="*/ 573397 h 6858000"/>
              <a:gd name="connsiteX9651" fmla="*/ 11268504 w 12203753"/>
              <a:gd name="connsiteY9651" fmla="*/ 687618 h 6858000"/>
              <a:gd name="connsiteX9652" fmla="*/ 11262194 w 12203753"/>
              <a:gd name="connsiteY9652" fmla="*/ 801777 h 6858000"/>
              <a:gd name="connsiteX9653" fmla="*/ 11216938 w 12203753"/>
              <a:gd name="connsiteY9653" fmla="*/ 801777 h 6858000"/>
              <a:gd name="connsiteX9654" fmla="*/ 11210692 w 12203753"/>
              <a:gd name="connsiteY9654" fmla="*/ 687618 h 6858000"/>
              <a:gd name="connsiteX9655" fmla="*/ 11216938 w 12203753"/>
              <a:gd name="connsiteY9655" fmla="*/ 573397 h 6858000"/>
              <a:gd name="connsiteX9656" fmla="*/ 12008079 w 12203753"/>
              <a:gd name="connsiteY9656" fmla="*/ 573388 h 6858000"/>
              <a:gd name="connsiteX9657" fmla="*/ 12053335 w 12203753"/>
              <a:gd name="connsiteY9657" fmla="*/ 573388 h 6858000"/>
              <a:gd name="connsiteX9658" fmla="*/ 12059581 w 12203753"/>
              <a:gd name="connsiteY9658" fmla="*/ 687610 h 6858000"/>
              <a:gd name="connsiteX9659" fmla="*/ 12053335 w 12203753"/>
              <a:gd name="connsiteY9659" fmla="*/ 801769 h 6858000"/>
              <a:gd name="connsiteX9660" fmla="*/ 12008079 w 12203753"/>
              <a:gd name="connsiteY9660" fmla="*/ 801769 h 6858000"/>
              <a:gd name="connsiteX9661" fmla="*/ 12001833 w 12203753"/>
              <a:gd name="connsiteY9661" fmla="*/ 687610 h 6858000"/>
              <a:gd name="connsiteX9662" fmla="*/ 12008079 w 12203753"/>
              <a:gd name="connsiteY9662" fmla="*/ 573388 h 6858000"/>
              <a:gd name="connsiteX9663" fmla="*/ 274229 w 12203753"/>
              <a:gd name="connsiteY9663" fmla="*/ 496862 h 6858000"/>
              <a:gd name="connsiteX9664" fmla="*/ 282613 w 12203753"/>
              <a:gd name="connsiteY9664" fmla="*/ 500568 h 6858000"/>
              <a:gd name="connsiteX9665" fmla="*/ 376224 w 12203753"/>
              <a:gd name="connsiteY9665" fmla="*/ 548467 h 6858000"/>
              <a:gd name="connsiteX9666" fmla="*/ 471959 w 12203753"/>
              <a:gd name="connsiteY9666" fmla="*/ 610994 h 6858000"/>
              <a:gd name="connsiteX9667" fmla="*/ 449332 w 12203753"/>
              <a:gd name="connsiteY9667" fmla="*/ 650195 h 6858000"/>
              <a:gd name="connsiteX9668" fmla="*/ 347352 w 12203753"/>
              <a:gd name="connsiteY9668" fmla="*/ 598565 h 6858000"/>
              <a:gd name="connsiteX9669" fmla="*/ 251614 w 12203753"/>
              <a:gd name="connsiteY9669" fmla="*/ 536038 h 6858000"/>
              <a:gd name="connsiteX9670" fmla="*/ 1065303 w 12203753"/>
              <a:gd name="connsiteY9670" fmla="*/ 496853 h 6858000"/>
              <a:gd name="connsiteX9671" fmla="*/ 1073686 w 12203753"/>
              <a:gd name="connsiteY9671" fmla="*/ 500559 h 6858000"/>
              <a:gd name="connsiteX9672" fmla="*/ 1167301 w 12203753"/>
              <a:gd name="connsiteY9672" fmla="*/ 548458 h 6858000"/>
              <a:gd name="connsiteX9673" fmla="*/ 1263039 w 12203753"/>
              <a:gd name="connsiteY9673" fmla="*/ 610985 h 6858000"/>
              <a:gd name="connsiteX9674" fmla="*/ 1240412 w 12203753"/>
              <a:gd name="connsiteY9674" fmla="*/ 650186 h 6858000"/>
              <a:gd name="connsiteX9675" fmla="*/ 1138427 w 12203753"/>
              <a:gd name="connsiteY9675" fmla="*/ 598557 h 6858000"/>
              <a:gd name="connsiteX9676" fmla="*/ 1042681 w 12203753"/>
              <a:gd name="connsiteY9676" fmla="*/ 536029 h 6858000"/>
              <a:gd name="connsiteX9677" fmla="*/ 1856440 w 12203753"/>
              <a:gd name="connsiteY9677" fmla="*/ 496844 h 6858000"/>
              <a:gd name="connsiteX9678" fmla="*/ 1864826 w 12203753"/>
              <a:gd name="connsiteY9678" fmla="*/ 500550 h 6858000"/>
              <a:gd name="connsiteX9679" fmla="*/ 1958439 w 12203753"/>
              <a:gd name="connsiteY9679" fmla="*/ 548449 h 6858000"/>
              <a:gd name="connsiteX9680" fmla="*/ 2054174 w 12203753"/>
              <a:gd name="connsiteY9680" fmla="*/ 610977 h 6858000"/>
              <a:gd name="connsiteX9681" fmla="*/ 2031546 w 12203753"/>
              <a:gd name="connsiteY9681" fmla="*/ 650178 h 6858000"/>
              <a:gd name="connsiteX9682" fmla="*/ 1929564 w 12203753"/>
              <a:gd name="connsiteY9682" fmla="*/ 598548 h 6858000"/>
              <a:gd name="connsiteX9683" fmla="*/ 1833827 w 12203753"/>
              <a:gd name="connsiteY9683" fmla="*/ 536020 h 6858000"/>
              <a:gd name="connsiteX9684" fmla="*/ 53706 w 12203753"/>
              <a:gd name="connsiteY9684" fmla="*/ 496842 h 6858000"/>
              <a:gd name="connsiteX9685" fmla="*/ 76333 w 12203753"/>
              <a:gd name="connsiteY9685" fmla="*/ 536040 h 6858000"/>
              <a:gd name="connsiteX9686" fmla="*/ 48496 w 12203753"/>
              <a:gd name="connsiteY9686" fmla="*/ 555735 h 6858000"/>
              <a:gd name="connsiteX9687" fmla="*/ 0 w 12203753"/>
              <a:gd name="connsiteY9687" fmla="*/ 586328 h 6858000"/>
              <a:gd name="connsiteX9688" fmla="*/ 0 w 12203753"/>
              <a:gd name="connsiteY9688" fmla="*/ 523059 h 6858000"/>
              <a:gd name="connsiteX9689" fmla="*/ 22745 w 12203753"/>
              <a:gd name="connsiteY9689" fmla="*/ 511087 h 6858000"/>
              <a:gd name="connsiteX9690" fmla="*/ 53706 w 12203753"/>
              <a:gd name="connsiteY9690" fmla="*/ 496842 h 6858000"/>
              <a:gd name="connsiteX9691" fmla="*/ 274178 w 12203753"/>
              <a:gd name="connsiteY9691" fmla="*/ 496839 h 6858000"/>
              <a:gd name="connsiteX9692" fmla="*/ 274242 w 12203753"/>
              <a:gd name="connsiteY9692" fmla="*/ 496839 h 6858000"/>
              <a:gd name="connsiteX9693" fmla="*/ 274229 w 12203753"/>
              <a:gd name="connsiteY9693" fmla="*/ 496862 h 6858000"/>
              <a:gd name="connsiteX9694" fmla="*/ 2647573 w 12203753"/>
              <a:gd name="connsiteY9694" fmla="*/ 496835 h 6858000"/>
              <a:gd name="connsiteX9695" fmla="*/ 2655955 w 12203753"/>
              <a:gd name="connsiteY9695" fmla="*/ 500541 h 6858000"/>
              <a:gd name="connsiteX9696" fmla="*/ 2749571 w 12203753"/>
              <a:gd name="connsiteY9696" fmla="*/ 548440 h 6858000"/>
              <a:gd name="connsiteX9697" fmla="*/ 2845305 w 12203753"/>
              <a:gd name="connsiteY9697" fmla="*/ 610968 h 6858000"/>
              <a:gd name="connsiteX9698" fmla="*/ 2822677 w 12203753"/>
              <a:gd name="connsiteY9698" fmla="*/ 650169 h 6858000"/>
              <a:gd name="connsiteX9699" fmla="*/ 2720696 w 12203753"/>
              <a:gd name="connsiteY9699" fmla="*/ 598539 h 6858000"/>
              <a:gd name="connsiteX9700" fmla="*/ 2624959 w 12203753"/>
              <a:gd name="connsiteY9700" fmla="*/ 536011 h 6858000"/>
              <a:gd name="connsiteX9701" fmla="*/ 844900 w 12203753"/>
              <a:gd name="connsiteY9701" fmla="*/ 496834 h 6858000"/>
              <a:gd name="connsiteX9702" fmla="*/ 867526 w 12203753"/>
              <a:gd name="connsiteY9702" fmla="*/ 536033 h 6858000"/>
              <a:gd name="connsiteX9703" fmla="*/ 771791 w 12203753"/>
              <a:gd name="connsiteY9703" fmla="*/ 598561 h 6858000"/>
              <a:gd name="connsiteX9704" fmla="*/ 669744 w 12203753"/>
              <a:gd name="connsiteY9704" fmla="*/ 650190 h 6858000"/>
              <a:gd name="connsiteX9705" fmla="*/ 647116 w 12203753"/>
              <a:gd name="connsiteY9705" fmla="*/ 610989 h 6858000"/>
              <a:gd name="connsiteX9706" fmla="*/ 742854 w 12203753"/>
              <a:gd name="connsiteY9706" fmla="*/ 548462 h 6858000"/>
              <a:gd name="connsiteX9707" fmla="*/ 844900 w 12203753"/>
              <a:gd name="connsiteY9707" fmla="*/ 496834 h 6858000"/>
              <a:gd name="connsiteX9708" fmla="*/ 1065253 w 12203753"/>
              <a:gd name="connsiteY9708" fmla="*/ 496830 h 6858000"/>
              <a:gd name="connsiteX9709" fmla="*/ 1065317 w 12203753"/>
              <a:gd name="connsiteY9709" fmla="*/ 496830 h 6858000"/>
              <a:gd name="connsiteX9710" fmla="*/ 1065303 w 12203753"/>
              <a:gd name="connsiteY9710" fmla="*/ 496853 h 6858000"/>
              <a:gd name="connsiteX9711" fmla="*/ 3438701 w 12203753"/>
              <a:gd name="connsiteY9711" fmla="*/ 496826 h 6858000"/>
              <a:gd name="connsiteX9712" fmla="*/ 3447084 w 12203753"/>
              <a:gd name="connsiteY9712" fmla="*/ 500532 h 6858000"/>
              <a:gd name="connsiteX9713" fmla="*/ 3540702 w 12203753"/>
              <a:gd name="connsiteY9713" fmla="*/ 548431 h 6858000"/>
              <a:gd name="connsiteX9714" fmla="*/ 3636436 w 12203753"/>
              <a:gd name="connsiteY9714" fmla="*/ 610959 h 6858000"/>
              <a:gd name="connsiteX9715" fmla="*/ 3613807 w 12203753"/>
              <a:gd name="connsiteY9715" fmla="*/ 650160 h 6858000"/>
              <a:gd name="connsiteX9716" fmla="*/ 3511829 w 12203753"/>
              <a:gd name="connsiteY9716" fmla="*/ 598530 h 6858000"/>
              <a:gd name="connsiteX9717" fmla="*/ 3416090 w 12203753"/>
              <a:gd name="connsiteY9717" fmla="*/ 536002 h 6858000"/>
              <a:gd name="connsiteX9718" fmla="*/ 1635980 w 12203753"/>
              <a:gd name="connsiteY9718" fmla="*/ 496825 h 6858000"/>
              <a:gd name="connsiteX9719" fmla="*/ 1658607 w 12203753"/>
              <a:gd name="connsiteY9719" fmla="*/ 536024 h 6858000"/>
              <a:gd name="connsiteX9720" fmla="*/ 1562870 w 12203753"/>
              <a:gd name="connsiteY9720" fmla="*/ 598552 h 6858000"/>
              <a:gd name="connsiteX9721" fmla="*/ 1460821 w 12203753"/>
              <a:gd name="connsiteY9721" fmla="*/ 650181 h 6858000"/>
              <a:gd name="connsiteX9722" fmla="*/ 1438196 w 12203753"/>
              <a:gd name="connsiteY9722" fmla="*/ 610981 h 6858000"/>
              <a:gd name="connsiteX9723" fmla="*/ 1533934 w 12203753"/>
              <a:gd name="connsiteY9723" fmla="*/ 548453 h 6858000"/>
              <a:gd name="connsiteX9724" fmla="*/ 1635980 w 12203753"/>
              <a:gd name="connsiteY9724" fmla="*/ 496825 h 6858000"/>
              <a:gd name="connsiteX9725" fmla="*/ 1856390 w 12203753"/>
              <a:gd name="connsiteY9725" fmla="*/ 496821 h 6858000"/>
              <a:gd name="connsiteX9726" fmla="*/ 1856455 w 12203753"/>
              <a:gd name="connsiteY9726" fmla="*/ 496821 h 6858000"/>
              <a:gd name="connsiteX9727" fmla="*/ 1856440 w 12203753"/>
              <a:gd name="connsiteY9727" fmla="*/ 496844 h 6858000"/>
              <a:gd name="connsiteX9728" fmla="*/ 4229752 w 12203753"/>
              <a:gd name="connsiteY9728" fmla="*/ 496817 h 6858000"/>
              <a:gd name="connsiteX9729" fmla="*/ 4238133 w 12203753"/>
              <a:gd name="connsiteY9729" fmla="*/ 500523 h 6858000"/>
              <a:gd name="connsiteX9730" fmla="*/ 4331748 w 12203753"/>
              <a:gd name="connsiteY9730" fmla="*/ 548422 h 6858000"/>
              <a:gd name="connsiteX9731" fmla="*/ 4427491 w 12203753"/>
              <a:gd name="connsiteY9731" fmla="*/ 610951 h 6858000"/>
              <a:gd name="connsiteX9732" fmla="*/ 4404860 w 12203753"/>
              <a:gd name="connsiteY9732" fmla="*/ 650151 h 6858000"/>
              <a:gd name="connsiteX9733" fmla="*/ 4302877 w 12203753"/>
              <a:gd name="connsiteY9733" fmla="*/ 598522 h 6858000"/>
              <a:gd name="connsiteX9734" fmla="*/ 4207137 w 12203753"/>
              <a:gd name="connsiteY9734" fmla="*/ 535994 h 6858000"/>
              <a:gd name="connsiteX9735" fmla="*/ 2427105 w 12203753"/>
              <a:gd name="connsiteY9735" fmla="*/ 496816 h 6858000"/>
              <a:gd name="connsiteX9736" fmla="*/ 2449735 w 12203753"/>
              <a:gd name="connsiteY9736" fmla="*/ 536015 h 6858000"/>
              <a:gd name="connsiteX9737" fmla="*/ 2353993 w 12203753"/>
              <a:gd name="connsiteY9737" fmla="*/ 598543 h 6858000"/>
              <a:gd name="connsiteX9738" fmla="*/ 2251951 w 12203753"/>
              <a:gd name="connsiteY9738" fmla="*/ 650173 h 6858000"/>
              <a:gd name="connsiteX9739" fmla="*/ 2229324 w 12203753"/>
              <a:gd name="connsiteY9739" fmla="*/ 610972 h 6858000"/>
              <a:gd name="connsiteX9740" fmla="*/ 2325057 w 12203753"/>
              <a:gd name="connsiteY9740" fmla="*/ 548444 h 6858000"/>
              <a:gd name="connsiteX9741" fmla="*/ 2427105 w 12203753"/>
              <a:gd name="connsiteY9741" fmla="*/ 496816 h 6858000"/>
              <a:gd name="connsiteX9742" fmla="*/ 2647521 w 12203753"/>
              <a:gd name="connsiteY9742" fmla="*/ 496812 h 6858000"/>
              <a:gd name="connsiteX9743" fmla="*/ 2647585 w 12203753"/>
              <a:gd name="connsiteY9743" fmla="*/ 496812 h 6858000"/>
              <a:gd name="connsiteX9744" fmla="*/ 2647573 w 12203753"/>
              <a:gd name="connsiteY9744" fmla="*/ 496835 h 6858000"/>
              <a:gd name="connsiteX9745" fmla="*/ 5020837 w 12203753"/>
              <a:gd name="connsiteY9745" fmla="*/ 496808 h 6858000"/>
              <a:gd name="connsiteX9746" fmla="*/ 5029217 w 12203753"/>
              <a:gd name="connsiteY9746" fmla="*/ 500514 h 6858000"/>
              <a:gd name="connsiteX9747" fmla="*/ 5122827 w 12203753"/>
              <a:gd name="connsiteY9747" fmla="*/ 548414 h 6858000"/>
              <a:gd name="connsiteX9748" fmla="*/ 5218566 w 12203753"/>
              <a:gd name="connsiteY9748" fmla="*/ 610942 h 6858000"/>
              <a:gd name="connsiteX9749" fmla="*/ 5195941 w 12203753"/>
              <a:gd name="connsiteY9749" fmla="*/ 650142 h 6858000"/>
              <a:gd name="connsiteX9750" fmla="*/ 5093953 w 12203753"/>
              <a:gd name="connsiteY9750" fmla="*/ 598513 h 6858000"/>
              <a:gd name="connsiteX9751" fmla="*/ 4998215 w 12203753"/>
              <a:gd name="connsiteY9751" fmla="*/ 535985 h 6858000"/>
              <a:gd name="connsiteX9752" fmla="*/ 3218243 w 12203753"/>
              <a:gd name="connsiteY9752" fmla="*/ 496807 h 6858000"/>
              <a:gd name="connsiteX9753" fmla="*/ 3240871 w 12203753"/>
              <a:gd name="connsiteY9753" fmla="*/ 536006 h 6858000"/>
              <a:gd name="connsiteX9754" fmla="*/ 3145144 w 12203753"/>
              <a:gd name="connsiteY9754" fmla="*/ 598534 h 6858000"/>
              <a:gd name="connsiteX9755" fmla="*/ 3043094 w 12203753"/>
              <a:gd name="connsiteY9755" fmla="*/ 650164 h 6858000"/>
              <a:gd name="connsiteX9756" fmla="*/ 3020464 w 12203753"/>
              <a:gd name="connsiteY9756" fmla="*/ 610963 h 6858000"/>
              <a:gd name="connsiteX9757" fmla="*/ 3116202 w 12203753"/>
              <a:gd name="connsiteY9757" fmla="*/ 548435 h 6858000"/>
              <a:gd name="connsiteX9758" fmla="*/ 3218243 w 12203753"/>
              <a:gd name="connsiteY9758" fmla="*/ 496807 h 6858000"/>
              <a:gd name="connsiteX9759" fmla="*/ 3438650 w 12203753"/>
              <a:gd name="connsiteY9759" fmla="*/ 496803 h 6858000"/>
              <a:gd name="connsiteX9760" fmla="*/ 3438713 w 12203753"/>
              <a:gd name="connsiteY9760" fmla="*/ 496803 h 6858000"/>
              <a:gd name="connsiteX9761" fmla="*/ 3438701 w 12203753"/>
              <a:gd name="connsiteY9761" fmla="*/ 496826 h 6858000"/>
              <a:gd name="connsiteX9762" fmla="*/ 5811965 w 12203753"/>
              <a:gd name="connsiteY9762" fmla="*/ 496799 h 6858000"/>
              <a:gd name="connsiteX9763" fmla="*/ 5820348 w 12203753"/>
              <a:gd name="connsiteY9763" fmla="*/ 500505 h 6858000"/>
              <a:gd name="connsiteX9764" fmla="*/ 5913960 w 12203753"/>
              <a:gd name="connsiteY9764" fmla="*/ 548405 h 6858000"/>
              <a:gd name="connsiteX9765" fmla="*/ 6009695 w 12203753"/>
              <a:gd name="connsiteY9765" fmla="*/ 610933 h 6858000"/>
              <a:gd name="connsiteX9766" fmla="*/ 5987067 w 12203753"/>
              <a:gd name="connsiteY9766" fmla="*/ 650134 h 6858000"/>
              <a:gd name="connsiteX9767" fmla="*/ 5885086 w 12203753"/>
              <a:gd name="connsiteY9767" fmla="*/ 598504 h 6858000"/>
              <a:gd name="connsiteX9768" fmla="*/ 5789350 w 12203753"/>
              <a:gd name="connsiteY9768" fmla="*/ 535976 h 6858000"/>
              <a:gd name="connsiteX9769" fmla="*/ 4009303 w 12203753"/>
              <a:gd name="connsiteY9769" fmla="*/ 496798 h 6858000"/>
              <a:gd name="connsiteX9770" fmla="*/ 4031930 w 12203753"/>
              <a:gd name="connsiteY9770" fmla="*/ 535997 h 6858000"/>
              <a:gd name="connsiteX9771" fmla="*/ 3936200 w 12203753"/>
              <a:gd name="connsiteY9771" fmla="*/ 598525 h 6858000"/>
              <a:gd name="connsiteX9772" fmla="*/ 3834153 w 12203753"/>
              <a:gd name="connsiteY9772" fmla="*/ 650155 h 6858000"/>
              <a:gd name="connsiteX9773" fmla="*/ 3811524 w 12203753"/>
              <a:gd name="connsiteY9773" fmla="*/ 610954 h 6858000"/>
              <a:gd name="connsiteX9774" fmla="*/ 3811587 w 12203753"/>
              <a:gd name="connsiteY9774" fmla="*/ 610954 h 6858000"/>
              <a:gd name="connsiteX9775" fmla="*/ 3907323 w 12203753"/>
              <a:gd name="connsiteY9775" fmla="*/ 548426 h 6858000"/>
              <a:gd name="connsiteX9776" fmla="*/ 4009303 w 12203753"/>
              <a:gd name="connsiteY9776" fmla="*/ 496798 h 6858000"/>
              <a:gd name="connsiteX9777" fmla="*/ 4229702 w 12203753"/>
              <a:gd name="connsiteY9777" fmla="*/ 496795 h 6858000"/>
              <a:gd name="connsiteX9778" fmla="*/ 4229764 w 12203753"/>
              <a:gd name="connsiteY9778" fmla="*/ 496795 h 6858000"/>
              <a:gd name="connsiteX9779" fmla="*/ 4229752 w 12203753"/>
              <a:gd name="connsiteY9779" fmla="*/ 496817 h 6858000"/>
              <a:gd name="connsiteX9780" fmla="*/ 4800366 w 12203753"/>
              <a:gd name="connsiteY9780" fmla="*/ 496789 h 6858000"/>
              <a:gd name="connsiteX9781" fmla="*/ 4822988 w 12203753"/>
              <a:gd name="connsiteY9781" fmla="*/ 535988 h 6858000"/>
              <a:gd name="connsiteX9782" fmla="*/ 4727254 w 12203753"/>
              <a:gd name="connsiteY9782" fmla="*/ 598517 h 6858000"/>
              <a:gd name="connsiteX9783" fmla="*/ 4625211 w 12203753"/>
              <a:gd name="connsiteY9783" fmla="*/ 650146 h 6858000"/>
              <a:gd name="connsiteX9784" fmla="*/ 4602581 w 12203753"/>
              <a:gd name="connsiteY9784" fmla="*/ 610946 h 6858000"/>
              <a:gd name="connsiteX9785" fmla="*/ 4602649 w 12203753"/>
              <a:gd name="connsiteY9785" fmla="*/ 610946 h 6858000"/>
              <a:gd name="connsiteX9786" fmla="*/ 4698380 w 12203753"/>
              <a:gd name="connsiteY9786" fmla="*/ 548417 h 6858000"/>
              <a:gd name="connsiteX9787" fmla="*/ 4800366 w 12203753"/>
              <a:gd name="connsiteY9787" fmla="*/ 496789 h 6858000"/>
              <a:gd name="connsiteX9788" fmla="*/ 5020783 w 12203753"/>
              <a:gd name="connsiteY9788" fmla="*/ 496786 h 6858000"/>
              <a:gd name="connsiteX9789" fmla="*/ 5020848 w 12203753"/>
              <a:gd name="connsiteY9789" fmla="*/ 496786 h 6858000"/>
              <a:gd name="connsiteX9790" fmla="*/ 5020837 w 12203753"/>
              <a:gd name="connsiteY9790" fmla="*/ 496808 h 6858000"/>
              <a:gd name="connsiteX9791" fmla="*/ 5591444 w 12203753"/>
              <a:gd name="connsiteY9791" fmla="*/ 496780 h 6858000"/>
              <a:gd name="connsiteX9792" fmla="*/ 5614067 w 12203753"/>
              <a:gd name="connsiteY9792" fmla="*/ 535980 h 6858000"/>
              <a:gd name="connsiteX9793" fmla="*/ 5518332 w 12203753"/>
              <a:gd name="connsiteY9793" fmla="*/ 598508 h 6858000"/>
              <a:gd name="connsiteX9794" fmla="*/ 5416289 w 12203753"/>
              <a:gd name="connsiteY9794" fmla="*/ 650137 h 6858000"/>
              <a:gd name="connsiteX9795" fmla="*/ 5393662 w 12203753"/>
              <a:gd name="connsiteY9795" fmla="*/ 610937 h 6858000"/>
              <a:gd name="connsiteX9796" fmla="*/ 5393724 w 12203753"/>
              <a:gd name="connsiteY9796" fmla="*/ 610937 h 6858000"/>
              <a:gd name="connsiteX9797" fmla="*/ 5489459 w 12203753"/>
              <a:gd name="connsiteY9797" fmla="*/ 548409 h 6858000"/>
              <a:gd name="connsiteX9798" fmla="*/ 5591444 w 12203753"/>
              <a:gd name="connsiteY9798" fmla="*/ 496780 h 6858000"/>
              <a:gd name="connsiteX9799" fmla="*/ 5811914 w 12203753"/>
              <a:gd name="connsiteY9799" fmla="*/ 496777 h 6858000"/>
              <a:gd name="connsiteX9800" fmla="*/ 5811979 w 12203753"/>
              <a:gd name="connsiteY9800" fmla="*/ 496777 h 6858000"/>
              <a:gd name="connsiteX9801" fmla="*/ 5811965 w 12203753"/>
              <a:gd name="connsiteY9801" fmla="*/ 496799 h 6858000"/>
              <a:gd name="connsiteX9802" fmla="*/ 6382638 w 12203753"/>
              <a:gd name="connsiteY9802" fmla="*/ 496771 h 6858000"/>
              <a:gd name="connsiteX9803" fmla="*/ 6405201 w 12203753"/>
              <a:gd name="connsiteY9803" fmla="*/ 535971 h 6858000"/>
              <a:gd name="connsiteX9804" fmla="*/ 6309528 w 12203753"/>
              <a:gd name="connsiteY9804" fmla="*/ 598499 h 6858000"/>
              <a:gd name="connsiteX9805" fmla="*/ 6207480 w 12203753"/>
              <a:gd name="connsiteY9805" fmla="*/ 650129 h 6858000"/>
              <a:gd name="connsiteX9806" fmla="*/ 6184852 w 12203753"/>
              <a:gd name="connsiteY9806" fmla="*/ 610928 h 6858000"/>
              <a:gd name="connsiteX9807" fmla="*/ 6280590 w 12203753"/>
              <a:gd name="connsiteY9807" fmla="*/ 548400 h 6858000"/>
              <a:gd name="connsiteX9808" fmla="*/ 6382638 w 12203753"/>
              <a:gd name="connsiteY9808" fmla="*/ 496771 h 6858000"/>
              <a:gd name="connsiteX9809" fmla="*/ 6603052 w 12203753"/>
              <a:gd name="connsiteY9809" fmla="*/ 496768 h 6858000"/>
              <a:gd name="connsiteX9810" fmla="*/ 6705100 w 12203753"/>
              <a:gd name="connsiteY9810" fmla="*/ 548396 h 6858000"/>
              <a:gd name="connsiteX9811" fmla="*/ 6800772 w 12203753"/>
              <a:gd name="connsiteY9811" fmla="*/ 610924 h 6858000"/>
              <a:gd name="connsiteX9812" fmla="*/ 6778210 w 12203753"/>
              <a:gd name="connsiteY9812" fmla="*/ 650125 h 6858000"/>
              <a:gd name="connsiteX9813" fmla="*/ 6676161 w 12203753"/>
              <a:gd name="connsiteY9813" fmla="*/ 598495 h 6858000"/>
              <a:gd name="connsiteX9814" fmla="*/ 6580424 w 12203753"/>
              <a:gd name="connsiteY9814" fmla="*/ 535967 h 6858000"/>
              <a:gd name="connsiteX9815" fmla="*/ 7173716 w 12203753"/>
              <a:gd name="connsiteY9815" fmla="*/ 496762 h 6858000"/>
              <a:gd name="connsiteX9816" fmla="*/ 7196344 w 12203753"/>
              <a:gd name="connsiteY9816" fmla="*/ 535962 h 6858000"/>
              <a:gd name="connsiteX9817" fmla="*/ 7100606 w 12203753"/>
              <a:gd name="connsiteY9817" fmla="*/ 598490 h 6858000"/>
              <a:gd name="connsiteX9818" fmla="*/ 6998558 w 12203753"/>
              <a:gd name="connsiteY9818" fmla="*/ 650120 h 6858000"/>
              <a:gd name="connsiteX9819" fmla="*/ 6975995 w 12203753"/>
              <a:gd name="connsiteY9819" fmla="*/ 610919 h 6858000"/>
              <a:gd name="connsiteX9820" fmla="*/ 7071731 w 12203753"/>
              <a:gd name="connsiteY9820" fmla="*/ 548391 h 6858000"/>
              <a:gd name="connsiteX9821" fmla="*/ 7173716 w 12203753"/>
              <a:gd name="connsiteY9821" fmla="*/ 496762 h 6858000"/>
              <a:gd name="connsiteX9822" fmla="*/ 7394128 w 12203753"/>
              <a:gd name="connsiteY9822" fmla="*/ 496759 h 6858000"/>
              <a:gd name="connsiteX9823" fmla="*/ 7496176 w 12203753"/>
              <a:gd name="connsiteY9823" fmla="*/ 548387 h 6858000"/>
              <a:gd name="connsiteX9824" fmla="*/ 7591913 w 12203753"/>
              <a:gd name="connsiteY9824" fmla="*/ 610915 h 6858000"/>
              <a:gd name="connsiteX9825" fmla="*/ 7569286 w 12203753"/>
              <a:gd name="connsiteY9825" fmla="*/ 650116 h 6858000"/>
              <a:gd name="connsiteX9826" fmla="*/ 7467302 w 12203753"/>
              <a:gd name="connsiteY9826" fmla="*/ 598486 h 6858000"/>
              <a:gd name="connsiteX9827" fmla="*/ 7371564 w 12203753"/>
              <a:gd name="connsiteY9827" fmla="*/ 535958 h 6858000"/>
              <a:gd name="connsiteX9828" fmla="*/ 7964857 w 12203753"/>
              <a:gd name="connsiteY9828" fmla="*/ 496753 h 6858000"/>
              <a:gd name="connsiteX9829" fmla="*/ 7987485 w 12203753"/>
              <a:gd name="connsiteY9829" fmla="*/ 535953 h 6858000"/>
              <a:gd name="connsiteX9830" fmla="*/ 7891747 w 12203753"/>
              <a:gd name="connsiteY9830" fmla="*/ 598481 h 6858000"/>
              <a:gd name="connsiteX9831" fmla="*/ 7789699 w 12203753"/>
              <a:gd name="connsiteY9831" fmla="*/ 650111 h 6858000"/>
              <a:gd name="connsiteX9832" fmla="*/ 7767072 w 12203753"/>
              <a:gd name="connsiteY9832" fmla="*/ 610910 h 6858000"/>
              <a:gd name="connsiteX9833" fmla="*/ 7862809 w 12203753"/>
              <a:gd name="connsiteY9833" fmla="*/ 548382 h 6858000"/>
              <a:gd name="connsiteX9834" fmla="*/ 7964857 w 12203753"/>
              <a:gd name="connsiteY9834" fmla="*/ 496753 h 6858000"/>
              <a:gd name="connsiteX9835" fmla="*/ 8185270 w 12203753"/>
              <a:gd name="connsiteY9835" fmla="*/ 496750 h 6858000"/>
              <a:gd name="connsiteX9836" fmla="*/ 8287318 w 12203753"/>
              <a:gd name="connsiteY9836" fmla="*/ 548378 h 6858000"/>
              <a:gd name="connsiteX9837" fmla="*/ 8383056 w 12203753"/>
              <a:gd name="connsiteY9837" fmla="*/ 610907 h 6858000"/>
              <a:gd name="connsiteX9838" fmla="*/ 8360428 w 12203753"/>
              <a:gd name="connsiteY9838" fmla="*/ 650108 h 6858000"/>
              <a:gd name="connsiteX9839" fmla="*/ 8258443 w 12203753"/>
              <a:gd name="connsiteY9839" fmla="*/ 598478 h 6858000"/>
              <a:gd name="connsiteX9840" fmla="*/ 8162642 w 12203753"/>
              <a:gd name="connsiteY9840" fmla="*/ 535949 h 6858000"/>
              <a:gd name="connsiteX9841" fmla="*/ 8755998 w 12203753"/>
              <a:gd name="connsiteY9841" fmla="*/ 496745 h 6858000"/>
              <a:gd name="connsiteX9842" fmla="*/ 8778626 w 12203753"/>
              <a:gd name="connsiteY9842" fmla="*/ 535944 h 6858000"/>
              <a:gd name="connsiteX9843" fmla="*/ 8682888 w 12203753"/>
              <a:gd name="connsiteY9843" fmla="*/ 598473 h 6858000"/>
              <a:gd name="connsiteX9844" fmla="*/ 8580840 w 12203753"/>
              <a:gd name="connsiteY9844" fmla="*/ 650103 h 6858000"/>
              <a:gd name="connsiteX9845" fmla="*/ 8558213 w 12203753"/>
              <a:gd name="connsiteY9845" fmla="*/ 610902 h 6858000"/>
              <a:gd name="connsiteX9846" fmla="*/ 8653951 w 12203753"/>
              <a:gd name="connsiteY9846" fmla="*/ 548373 h 6858000"/>
              <a:gd name="connsiteX9847" fmla="*/ 8755998 w 12203753"/>
              <a:gd name="connsiteY9847" fmla="*/ 496745 h 6858000"/>
              <a:gd name="connsiteX9848" fmla="*/ 8976412 w 12203753"/>
              <a:gd name="connsiteY9848" fmla="*/ 496741 h 6858000"/>
              <a:gd name="connsiteX9849" fmla="*/ 9078460 w 12203753"/>
              <a:gd name="connsiteY9849" fmla="*/ 548369 h 6858000"/>
              <a:gd name="connsiteX9850" fmla="*/ 9174198 w 12203753"/>
              <a:gd name="connsiteY9850" fmla="*/ 610898 h 6858000"/>
              <a:gd name="connsiteX9851" fmla="*/ 9151570 w 12203753"/>
              <a:gd name="connsiteY9851" fmla="*/ 650099 h 6858000"/>
              <a:gd name="connsiteX9852" fmla="*/ 9049585 w 12203753"/>
              <a:gd name="connsiteY9852" fmla="*/ 598469 h 6858000"/>
              <a:gd name="connsiteX9853" fmla="*/ 8953784 w 12203753"/>
              <a:gd name="connsiteY9853" fmla="*/ 535940 h 6858000"/>
              <a:gd name="connsiteX9854" fmla="*/ 9547140 w 12203753"/>
              <a:gd name="connsiteY9854" fmla="*/ 496736 h 6858000"/>
              <a:gd name="connsiteX9855" fmla="*/ 9569704 w 12203753"/>
              <a:gd name="connsiteY9855" fmla="*/ 535935 h 6858000"/>
              <a:gd name="connsiteX9856" fmla="*/ 9474030 w 12203753"/>
              <a:gd name="connsiteY9856" fmla="*/ 598464 h 6858000"/>
              <a:gd name="connsiteX9857" fmla="*/ 9371982 w 12203753"/>
              <a:gd name="connsiteY9857" fmla="*/ 650094 h 6858000"/>
              <a:gd name="connsiteX9858" fmla="*/ 9349355 w 12203753"/>
              <a:gd name="connsiteY9858" fmla="*/ 610893 h 6858000"/>
              <a:gd name="connsiteX9859" fmla="*/ 9445093 w 12203753"/>
              <a:gd name="connsiteY9859" fmla="*/ 548364 h 6858000"/>
              <a:gd name="connsiteX9860" fmla="*/ 9547140 w 12203753"/>
              <a:gd name="connsiteY9860" fmla="*/ 496736 h 6858000"/>
              <a:gd name="connsiteX9861" fmla="*/ 9767553 w 12203753"/>
              <a:gd name="connsiteY9861" fmla="*/ 496732 h 6858000"/>
              <a:gd name="connsiteX9862" fmla="*/ 9869601 w 12203753"/>
              <a:gd name="connsiteY9862" fmla="*/ 548361 h 6858000"/>
              <a:gd name="connsiteX9863" fmla="*/ 9965275 w 12203753"/>
              <a:gd name="connsiteY9863" fmla="*/ 610889 h 6858000"/>
              <a:gd name="connsiteX9864" fmla="*/ 9942711 w 12203753"/>
              <a:gd name="connsiteY9864" fmla="*/ 650090 h 6858000"/>
              <a:gd name="connsiteX9865" fmla="*/ 9840663 w 12203753"/>
              <a:gd name="connsiteY9865" fmla="*/ 598460 h 6858000"/>
              <a:gd name="connsiteX9866" fmla="*/ 9744925 w 12203753"/>
              <a:gd name="connsiteY9866" fmla="*/ 535932 h 6858000"/>
              <a:gd name="connsiteX9867" fmla="*/ 10338218 w 12203753"/>
              <a:gd name="connsiteY9867" fmla="*/ 496727 h 6858000"/>
              <a:gd name="connsiteX9868" fmla="*/ 10360845 w 12203753"/>
              <a:gd name="connsiteY9868" fmla="*/ 535926 h 6858000"/>
              <a:gd name="connsiteX9869" fmla="*/ 10265107 w 12203753"/>
              <a:gd name="connsiteY9869" fmla="*/ 598455 h 6858000"/>
              <a:gd name="connsiteX9870" fmla="*/ 10163059 w 12203753"/>
              <a:gd name="connsiteY9870" fmla="*/ 650085 h 6858000"/>
              <a:gd name="connsiteX9871" fmla="*/ 10140496 w 12203753"/>
              <a:gd name="connsiteY9871" fmla="*/ 610884 h 6858000"/>
              <a:gd name="connsiteX9872" fmla="*/ 10236234 w 12203753"/>
              <a:gd name="connsiteY9872" fmla="*/ 548355 h 6858000"/>
              <a:gd name="connsiteX9873" fmla="*/ 10338218 w 12203753"/>
              <a:gd name="connsiteY9873" fmla="*/ 496727 h 6858000"/>
              <a:gd name="connsiteX9874" fmla="*/ 10558630 w 12203753"/>
              <a:gd name="connsiteY9874" fmla="*/ 496723 h 6858000"/>
              <a:gd name="connsiteX9875" fmla="*/ 10660678 w 12203753"/>
              <a:gd name="connsiteY9875" fmla="*/ 548352 h 6858000"/>
              <a:gd name="connsiteX9876" fmla="*/ 10756416 w 12203753"/>
              <a:gd name="connsiteY9876" fmla="*/ 610880 h 6858000"/>
              <a:gd name="connsiteX9877" fmla="*/ 10733788 w 12203753"/>
              <a:gd name="connsiteY9877" fmla="*/ 650081 h 6858000"/>
              <a:gd name="connsiteX9878" fmla="*/ 10631804 w 12203753"/>
              <a:gd name="connsiteY9878" fmla="*/ 598451 h 6858000"/>
              <a:gd name="connsiteX9879" fmla="*/ 10536066 w 12203753"/>
              <a:gd name="connsiteY9879" fmla="*/ 535923 h 6858000"/>
              <a:gd name="connsiteX9880" fmla="*/ 11129360 w 12203753"/>
              <a:gd name="connsiteY9880" fmla="*/ 496718 h 6858000"/>
              <a:gd name="connsiteX9881" fmla="*/ 11151987 w 12203753"/>
              <a:gd name="connsiteY9881" fmla="*/ 535918 h 6858000"/>
              <a:gd name="connsiteX9882" fmla="*/ 11056249 w 12203753"/>
              <a:gd name="connsiteY9882" fmla="*/ 598446 h 6858000"/>
              <a:gd name="connsiteX9883" fmla="*/ 10954201 w 12203753"/>
              <a:gd name="connsiteY9883" fmla="*/ 650076 h 6858000"/>
              <a:gd name="connsiteX9884" fmla="*/ 10931638 w 12203753"/>
              <a:gd name="connsiteY9884" fmla="*/ 610875 h 6858000"/>
              <a:gd name="connsiteX9885" fmla="*/ 11027376 w 12203753"/>
              <a:gd name="connsiteY9885" fmla="*/ 548347 h 6858000"/>
              <a:gd name="connsiteX9886" fmla="*/ 11129360 w 12203753"/>
              <a:gd name="connsiteY9886" fmla="*/ 496718 h 6858000"/>
              <a:gd name="connsiteX9887" fmla="*/ 11349772 w 12203753"/>
              <a:gd name="connsiteY9887" fmla="*/ 496714 h 6858000"/>
              <a:gd name="connsiteX9888" fmla="*/ 11451820 w 12203753"/>
              <a:gd name="connsiteY9888" fmla="*/ 548343 h 6858000"/>
              <a:gd name="connsiteX9889" fmla="*/ 11547558 w 12203753"/>
              <a:gd name="connsiteY9889" fmla="*/ 610872 h 6858000"/>
              <a:gd name="connsiteX9890" fmla="*/ 11524930 w 12203753"/>
              <a:gd name="connsiteY9890" fmla="*/ 650073 h 6858000"/>
              <a:gd name="connsiteX9891" fmla="*/ 11422946 w 12203753"/>
              <a:gd name="connsiteY9891" fmla="*/ 598443 h 6858000"/>
              <a:gd name="connsiteX9892" fmla="*/ 11327208 w 12203753"/>
              <a:gd name="connsiteY9892" fmla="*/ 535914 h 6858000"/>
              <a:gd name="connsiteX9893" fmla="*/ 11920501 w 12203753"/>
              <a:gd name="connsiteY9893" fmla="*/ 496709 h 6858000"/>
              <a:gd name="connsiteX9894" fmla="*/ 11943128 w 12203753"/>
              <a:gd name="connsiteY9894" fmla="*/ 535909 h 6858000"/>
              <a:gd name="connsiteX9895" fmla="*/ 11847390 w 12203753"/>
              <a:gd name="connsiteY9895" fmla="*/ 598438 h 6858000"/>
              <a:gd name="connsiteX9896" fmla="*/ 11745343 w 12203753"/>
              <a:gd name="connsiteY9896" fmla="*/ 650068 h 6858000"/>
              <a:gd name="connsiteX9897" fmla="*/ 11722715 w 12203753"/>
              <a:gd name="connsiteY9897" fmla="*/ 610867 h 6858000"/>
              <a:gd name="connsiteX9898" fmla="*/ 11818516 w 12203753"/>
              <a:gd name="connsiteY9898" fmla="*/ 548338 h 6858000"/>
              <a:gd name="connsiteX9899" fmla="*/ 11920501 w 12203753"/>
              <a:gd name="connsiteY9899" fmla="*/ 496709 h 6858000"/>
              <a:gd name="connsiteX9900" fmla="*/ 12140914 w 12203753"/>
              <a:gd name="connsiteY9900" fmla="*/ 496705 h 6858000"/>
              <a:gd name="connsiteX9901" fmla="*/ 12171908 w 12203753"/>
              <a:gd name="connsiteY9901" fmla="*/ 510951 h 6858000"/>
              <a:gd name="connsiteX9902" fmla="*/ 12203753 w 12203753"/>
              <a:gd name="connsiteY9902" fmla="*/ 527705 h 6858000"/>
              <a:gd name="connsiteX9903" fmla="*/ 12203753 w 12203753"/>
              <a:gd name="connsiteY9903" fmla="*/ 591920 h 6858000"/>
              <a:gd name="connsiteX9904" fmla="*/ 12146132 w 12203753"/>
              <a:gd name="connsiteY9904" fmla="*/ 555601 h 6858000"/>
              <a:gd name="connsiteX9905" fmla="*/ 12118286 w 12203753"/>
              <a:gd name="connsiteY9905" fmla="*/ 535905 h 6858000"/>
              <a:gd name="connsiteX9906" fmla="*/ 536848 w 12203753"/>
              <a:gd name="connsiteY9906" fmla="*/ 345141 h 6858000"/>
              <a:gd name="connsiteX9907" fmla="*/ 582102 w 12203753"/>
              <a:gd name="connsiteY9907" fmla="*/ 345141 h 6858000"/>
              <a:gd name="connsiteX9908" fmla="*/ 588413 w 12203753"/>
              <a:gd name="connsiteY9908" fmla="*/ 459360 h 6858000"/>
              <a:gd name="connsiteX9909" fmla="*/ 582102 w 12203753"/>
              <a:gd name="connsiteY9909" fmla="*/ 573517 h 6858000"/>
              <a:gd name="connsiteX9910" fmla="*/ 536848 w 12203753"/>
              <a:gd name="connsiteY9910" fmla="*/ 573517 h 6858000"/>
              <a:gd name="connsiteX9911" fmla="*/ 530602 w 12203753"/>
              <a:gd name="connsiteY9911" fmla="*/ 459360 h 6858000"/>
              <a:gd name="connsiteX9912" fmla="*/ 536848 w 12203753"/>
              <a:gd name="connsiteY9912" fmla="*/ 345141 h 6858000"/>
              <a:gd name="connsiteX9913" fmla="*/ 1327990 w 12203753"/>
              <a:gd name="connsiteY9913" fmla="*/ 345132 h 6858000"/>
              <a:gd name="connsiteX9914" fmla="*/ 1373245 w 12203753"/>
              <a:gd name="connsiteY9914" fmla="*/ 345132 h 6858000"/>
              <a:gd name="connsiteX9915" fmla="*/ 1379556 w 12203753"/>
              <a:gd name="connsiteY9915" fmla="*/ 459351 h 6858000"/>
              <a:gd name="connsiteX9916" fmla="*/ 1373245 w 12203753"/>
              <a:gd name="connsiteY9916" fmla="*/ 573508 h 6858000"/>
              <a:gd name="connsiteX9917" fmla="*/ 1327990 w 12203753"/>
              <a:gd name="connsiteY9917" fmla="*/ 573508 h 6858000"/>
              <a:gd name="connsiteX9918" fmla="*/ 1321744 w 12203753"/>
              <a:gd name="connsiteY9918" fmla="*/ 459351 h 6858000"/>
              <a:gd name="connsiteX9919" fmla="*/ 1327990 w 12203753"/>
              <a:gd name="connsiteY9919" fmla="*/ 345132 h 6858000"/>
              <a:gd name="connsiteX9920" fmla="*/ 2119119 w 12203753"/>
              <a:gd name="connsiteY9920" fmla="*/ 345122 h 6858000"/>
              <a:gd name="connsiteX9921" fmla="*/ 2164366 w 12203753"/>
              <a:gd name="connsiteY9921" fmla="*/ 345122 h 6858000"/>
              <a:gd name="connsiteX9922" fmla="*/ 2170679 w 12203753"/>
              <a:gd name="connsiteY9922" fmla="*/ 459342 h 6858000"/>
              <a:gd name="connsiteX9923" fmla="*/ 2164366 w 12203753"/>
              <a:gd name="connsiteY9923" fmla="*/ 573499 h 6858000"/>
              <a:gd name="connsiteX9924" fmla="*/ 2119119 w 12203753"/>
              <a:gd name="connsiteY9924" fmla="*/ 573499 h 6858000"/>
              <a:gd name="connsiteX9925" fmla="*/ 2112868 w 12203753"/>
              <a:gd name="connsiteY9925" fmla="*/ 459342 h 6858000"/>
              <a:gd name="connsiteX9926" fmla="*/ 2119119 w 12203753"/>
              <a:gd name="connsiteY9926" fmla="*/ 345122 h 6858000"/>
              <a:gd name="connsiteX9927" fmla="*/ 2910259 w 12203753"/>
              <a:gd name="connsiteY9927" fmla="*/ 345113 h 6858000"/>
              <a:gd name="connsiteX9928" fmla="*/ 2955512 w 12203753"/>
              <a:gd name="connsiteY9928" fmla="*/ 345113 h 6858000"/>
              <a:gd name="connsiteX9929" fmla="*/ 2961822 w 12203753"/>
              <a:gd name="connsiteY9929" fmla="*/ 459333 h 6858000"/>
              <a:gd name="connsiteX9930" fmla="*/ 2955512 w 12203753"/>
              <a:gd name="connsiteY9930" fmla="*/ 573490 h 6858000"/>
              <a:gd name="connsiteX9931" fmla="*/ 2910259 w 12203753"/>
              <a:gd name="connsiteY9931" fmla="*/ 573490 h 6858000"/>
              <a:gd name="connsiteX9932" fmla="*/ 2904013 w 12203753"/>
              <a:gd name="connsiteY9932" fmla="*/ 459333 h 6858000"/>
              <a:gd name="connsiteX9933" fmla="*/ 2910259 w 12203753"/>
              <a:gd name="connsiteY9933" fmla="*/ 345113 h 6858000"/>
              <a:gd name="connsiteX9934" fmla="*/ 3701387 w 12203753"/>
              <a:gd name="connsiteY9934" fmla="*/ 345104 h 6858000"/>
              <a:gd name="connsiteX9935" fmla="*/ 3746642 w 12203753"/>
              <a:gd name="connsiteY9935" fmla="*/ 345104 h 6858000"/>
              <a:gd name="connsiteX9936" fmla="*/ 3752953 w 12203753"/>
              <a:gd name="connsiteY9936" fmla="*/ 459324 h 6858000"/>
              <a:gd name="connsiteX9937" fmla="*/ 3746642 w 12203753"/>
              <a:gd name="connsiteY9937" fmla="*/ 573482 h 6858000"/>
              <a:gd name="connsiteX9938" fmla="*/ 3701387 w 12203753"/>
              <a:gd name="connsiteY9938" fmla="*/ 573482 h 6858000"/>
              <a:gd name="connsiteX9939" fmla="*/ 3695075 w 12203753"/>
              <a:gd name="connsiteY9939" fmla="*/ 459324 h 6858000"/>
              <a:gd name="connsiteX9940" fmla="*/ 3701387 w 12203753"/>
              <a:gd name="connsiteY9940" fmla="*/ 345104 h 6858000"/>
              <a:gd name="connsiteX9941" fmla="*/ 4492377 w 12203753"/>
              <a:gd name="connsiteY9941" fmla="*/ 345095 h 6858000"/>
              <a:gd name="connsiteX9942" fmla="*/ 4537632 w 12203753"/>
              <a:gd name="connsiteY9942" fmla="*/ 345095 h 6858000"/>
              <a:gd name="connsiteX9943" fmla="*/ 4543944 w 12203753"/>
              <a:gd name="connsiteY9943" fmla="*/ 459315 h 6858000"/>
              <a:gd name="connsiteX9944" fmla="*/ 4537632 w 12203753"/>
              <a:gd name="connsiteY9944" fmla="*/ 573473 h 6858000"/>
              <a:gd name="connsiteX9945" fmla="*/ 4492377 w 12203753"/>
              <a:gd name="connsiteY9945" fmla="*/ 573473 h 6858000"/>
              <a:gd name="connsiteX9946" fmla="*/ 4486066 w 12203753"/>
              <a:gd name="connsiteY9946" fmla="*/ 459315 h 6858000"/>
              <a:gd name="connsiteX9947" fmla="*/ 4492377 w 12203753"/>
              <a:gd name="connsiteY9947" fmla="*/ 345095 h 6858000"/>
              <a:gd name="connsiteX9948" fmla="*/ 5283517 w 12203753"/>
              <a:gd name="connsiteY9948" fmla="*/ 345083 h 6858000"/>
              <a:gd name="connsiteX9949" fmla="*/ 5328774 w 12203753"/>
              <a:gd name="connsiteY9949" fmla="*/ 345083 h 6858000"/>
              <a:gd name="connsiteX9950" fmla="*/ 5335085 w 12203753"/>
              <a:gd name="connsiteY9950" fmla="*/ 459304 h 6858000"/>
              <a:gd name="connsiteX9951" fmla="*/ 5328774 w 12203753"/>
              <a:gd name="connsiteY9951" fmla="*/ 573461 h 6858000"/>
              <a:gd name="connsiteX9952" fmla="*/ 5283517 w 12203753"/>
              <a:gd name="connsiteY9952" fmla="*/ 573461 h 6858000"/>
              <a:gd name="connsiteX9953" fmla="*/ 5277207 w 12203753"/>
              <a:gd name="connsiteY9953" fmla="*/ 459304 h 6858000"/>
              <a:gd name="connsiteX9954" fmla="*/ 5283517 w 12203753"/>
              <a:gd name="connsiteY9954" fmla="*/ 345083 h 6858000"/>
              <a:gd name="connsiteX9955" fmla="*/ 6074648 w 12203753"/>
              <a:gd name="connsiteY9955" fmla="*/ 345077 h 6858000"/>
              <a:gd name="connsiteX9956" fmla="*/ 6119901 w 12203753"/>
              <a:gd name="connsiteY9956" fmla="*/ 345077 h 6858000"/>
              <a:gd name="connsiteX9957" fmla="*/ 6126212 w 12203753"/>
              <a:gd name="connsiteY9957" fmla="*/ 459297 h 6858000"/>
              <a:gd name="connsiteX9958" fmla="*/ 6119901 w 12203753"/>
              <a:gd name="connsiteY9958" fmla="*/ 573455 h 6858000"/>
              <a:gd name="connsiteX9959" fmla="*/ 6074648 w 12203753"/>
              <a:gd name="connsiteY9959" fmla="*/ 573455 h 6858000"/>
              <a:gd name="connsiteX9960" fmla="*/ 6068400 w 12203753"/>
              <a:gd name="connsiteY9960" fmla="*/ 459297 h 6858000"/>
              <a:gd name="connsiteX9961" fmla="*/ 6074648 w 12203753"/>
              <a:gd name="connsiteY9961" fmla="*/ 345077 h 6858000"/>
              <a:gd name="connsiteX9962" fmla="*/ 6865787 w 12203753"/>
              <a:gd name="connsiteY9962" fmla="*/ 345068 h 6858000"/>
              <a:gd name="connsiteX9963" fmla="*/ 6910979 w 12203753"/>
              <a:gd name="connsiteY9963" fmla="*/ 345068 h 6858000"/>
              <a:gd name="connsiteX9964" fmla="*/ 6917290 w 12203753"/>
              <a:gd name="connsiteY9964" fmla="*/ 459288 h 6858000"/>
              <a:gd name="connsiteX9965" fmla="*/ 6910979 w 12203753"/>
              <a:gd name="connsiteY9965" fmla="*/ 573446 h 6858000"/>
              <a:gd name="connsiteX9966" fmla="*/ 6865787 w 12203753"/>
              <a:gd name="connsiteY9966" fmla="*/ 573446 h 6858000"/>
              <a:gd name="connsiteX9967" fmla="*/ 6859477 w 12203753"/>
              <a:gd name="connsiteY9967" fmla="*/ 459288 h 6858000"/>
              <a:gd name="connsiteX9968" fmla="*/ 6865787 w 12203753"/>
              <a:gd name="connsiteY9968" fmla="*/ 345068 h 6858000"/>
              <a:gd name="connsiteX9969" fmla="*/ 7656865 w 12203753"/>
              <a:gd name="connsiteY9969" fmla="*/ 345059 h 6858000"/>
              <a:gd name="connsiteX9970" fmla="*/ 7702121 w 12203753"/>
              <a:gd name="connsiteY9970" fmla="*/ 345059 h 6858000"/>
              <a:gd name="connsiteX9971" fmla="*/ 7708431 w 12203753"/>
              <a:gd name="connsiteY9971" fmla="*/ 459279 h 6858000"/>
              <a:gd name="connsiteX9972" fmla="*/ 7702121 w 12203753"/>
              <a:gd name="connsiteY9972" fmla="*/ 573438 h 6858000"/>
              <a:gd name="connsiteX9973" fmla="*/ 7656865 w 12203753"/>
              <a:gd name="connsiteY9973" fmla="*/ 573438 h 6858000"/>
              <a:gd name="connsiteX9974" fmla="*/ 7650619 w 12203753"/>
              <a:gd name="connsiteY9974" fmla="*/ 459279 h 6858000"/>
              <a:gd name="connsiteX9975" fmla="*/ 7656865 w 12203753"/>
              <a:gd name="connsiteY9975" fmla="*/ 345059 h 6858000"/>
              <a:gd name="connsiteX9976" fmla="*/ 8448006 w 12203753"/>
              <a:gd name="connsiteY9976" fmla="*/ 345049 h 6858000"/>
              <a:gd name="connsiteX9977" fmla="*/ 8493261 w 12203753"/>
              <a:gd name="connsiteY9977" fmla="*/ 345049 h 6858000"/>
              <a:gd name="connsiteX9978" fmla="*/ 8499508 w 12203753"/>
              <a:gd name="connsiteY9978" fmla="*/ 459270 h 6858000"/>
              <a:gd name="connsiteX9979" fmla="*/ 8493261 w 12203753"/>
              <a:gd name="connsiteY9979" fmla="*/ 573429 h 6858000"/>
              <a:gd name="connsiteX9980" fmla="*/ 8448006 w 12203753"/>
              <a:gd name="connsiteY9980" fmla="*/ 573429 h 6858000"/>
              <a:gd name="connsiteX9981" fmla="*/ 8441696 w 12203753"/>
              <a:gd name="connsiteY9981" fmla="*/ 459270 h 6858000"/>
              <a:gd name="connsiteX9982" fmla="*/ 8448006 w 12203753"/>
              <a:gd name="connsiteY9982" fmla="*/ 345049 h 6858000"/>
              <a:gd name="connsiteX9983" fmla="*/ 9239148 w 12203753"/>
              <a:gd name="connsiteY9983" fmla="*/ 345040 h 6858000"/>
              <a:gd name="connsiteX9984" fmla="*/ 9284403 w 12203753"/>
              <a:gd name="connsiteY9984" fmla="*/ 345040 h 6858000"/>
              <a:gd name="connsiteX9985" fmla="*/ 9290650 w 12203753"/>
              <a:gd name="connsiteY9985" fmla="*/ 459262 h 6858000"/>
              <a:gd name="connsiteX9986" fmla="*/ 9284403 w 12203753"/>
              <a:gd name="connsiteY9986" fmla="*/ 573420 h 6858000"/>
              <a:gd name="connsiteX9987" fmla="*/ 9239148 w 12203753"/>
              <a:gd name="connsiteY9987" fmla="*/ 573420 h 6858000"/>
              <a:gd name="connsiteX9988" fmla="*/ 9232838 w 12203753"/>
              <a:gd name="connsiteY9988" fmla="*/ 459262 h 6858000"/>
              <a:gd name="connsiteX9989" fmla="*/ 9239148 w 12203753"/>
              <a:gd name="connsiteY9989" fmla="*/ 345040 h 6858000"/>
              <a:gd name="connsiteX9990" fmla="*/ 10030289 w 12203753"/>
              <a:gd name="connsiteY9990" fmla="*/ 345031 h 6858000"/>
              <a:gd name="connsiteX9991" fmla="*/ 10075481 w 12203753"/>
              <a:gd name="connsiteY9991" fmla="*/ 345031 h 6858000"/>
              <a:gd name="connsiteX9992" fmla="*/ 10081791 w 12203753"/>
              <a:gd name="connsiteY9992" fmla="*/ 459253 h 6858000"/>
              <a:gd name="connsiteX9993" fmla="*/ 10075481 w 12203753"/>
              <a:gd name="connsiteY9993" fmla="*/ 573411 h 6858000"/>
              <a:gd name="connsiteX9994" fmla="*/ 10030289 w 12203753"/>
              <a:gd name="connsiteY9994" fmla="*/ 573411 h 6858000"/>
              <a:gd name="connsiteX9995" fmla="*/ 10023979 w 12203753"/>
              <a:gd name="connsiteY9995" fmla="*/ 459253 h 6858000"/>
              <a:gd name="connsiteX9996" fmla="*/ 10030289 w 12203753"/>
              <a:gd name="connsiteY9996" fmla="*/ 345031 h 6858000"/>
              <a:gd name="connsiteX9997" fmla="*/ 10821367 w 12203753"/>
              <a:gd name="connsiteY9997" fmla="*/ 345022 h 6858000"/>
              <a:gd name="connsiteX9998" fmla="*/ 10866623 w 12203753"/>
              <a:gd name="connsiteY9998" fmla="*/ 345022 h 6858000"/>
              <a:gd name="connsiteX9999" fmla="*/ 10872933 w 12203753"/>
              <a:gd name="connsiteY9999" fmla="*/ 459244 h 6858000"/>
              <a:gd name="connsiteX10000" fmla="*/ 10866623 w 12203753"/>
              <a:gd name="connsiteY10000" fmla="*/ 573402 h 6858000"/>
              <a:gd name="connsiteX10001" fmla="*/ 10821367 w 12203753"/>
              <a:gd name="connsiteY10001" fmla="*/ 573402 h 6858000"/>
              <a:gd name="connsiteX10002" fmla="*/ 10815121 w 12203753"/>
              <a:gd name="connsiteY10002" fmla="*/ 459244 h 6858000"/>
              <a:gd name="connsiteX10003" fmla="*/ 10821367 w 12203753"/>
              <a:gd name="connsiteY10003" fmla="*/ 345022 h 6858000"/>
              <a:gd name="connsiteX10004" fmla="*/ 11612508 w 12203753"/>
              <a:gd name="connsiteY10004" fmla="*/ 345013 h 6858000"/>
              <a:gd name="connsiteX10005" fmla="*/ 11657764 w 12203753"/>
              <a:gd name="connsiteY10005" fmla="*/ 345013 h 6858000"/>
              <a:gd name="connsiteX10006" fmla="*/ 11664075 w 12203753"/>
              <a:gd name="connsiteY10006" fmla="*/ 459235 h 6858000"/>
              <a:gd name="connsiteX10007" fmla="*/ 11657764 w 12203753"/>
              <a:gd name="connsiteY10007" fmla="*/ 573393 h 6858000"/>
              <a:gd name="connsiteX10008" fmla="*/ 11612508 w 12203753"/>
              <a:gd name="connsiteY10008" fmla="*/ 573393 h 6858000"/>
              <a:gd name="connsiteX10009" fmla="*/ 11606262 w 12203753"/>
              <a:gd name="connsiteY10009" fmla="*/ 459235 h 6858000"/>
              <a:gd name="connsiteX10010" fmla="*/ 11612508 w 12203753"/>
              <a:gd name="connsiteY10010" fmla="*/ 345013 h 6858000"/>
              <a:gd name="connsiteX10011" fmla="*/ 0 w 12203753"/>
              <a:gd name="connsiteY10011" fmla="*/ 332294 h 6858000"/>
              <a:gd name="connsiteX10012" fmla="*/ 48559 w 12203753"/>
              <a:gd name="connsiteY10012" fmla="*/ 362926 h 6858000"/>
              <a:gd name="connsiteX10013" fmla="*/ 76396 w 12203753"/>
              <a:gd name="connsiteY10013" fmla="*/ 382621 h 6858000"/>
              <a:gd name="connsiteX10014" fmla="*/ 53769 w 12203753"/>
              <a:gd name="connsiteY10014" fmla="*/ 421820 h 6858000"/>
              <a:gd name="connsiteX10015" fmla="*/ 22784 w 12203753"/>
              <a:gd name="connsiteY10015" fmla="*/ 407551 h 6858000"/>
              <a:gd name="connsiteX10016" fmla="*/ 0 w 12203753"/>
              <a:gd name="connsiteY10016" fmla="*/ 395562 h 6858000"/>
              <a:gd name="connsiteX10017" fmla="*/ 12203753 w 12203753"/>
              <a:gd name="connsiteY10017" fmla="*/ 326467 h 6858000"/>
              <a:gd name="connsiteX10018" fmla="*/ 12203753 w 12203753"/>
              <a:gd name="connsiteY10018" fmla="*/ 390682 h 6858000"/>
              <a:gd name="connsiteX10019" fmla="*/ 12171908 w 12203753"/>
              <a:gd name="connsiteY10019" fmla="*/ 407437 h 6858000"/>
              <a:gd name="connsiteX10020" fmla="*/ 12140914 w 12203753"/>
              <a:gd name="connsiteY10020" fmla="*/ 421683 h 6858000"/>
              <a:gd name="connsiteX10021" fmla="*/ 12118286 w 12203753"/>
              <a:gd name="connsiteY10021" fmla="*/ 382482 h 6858000"/>
              <a:gd name="connsiteX10022" fmla="*/ 12146132 w 12203753"/>
              <a:gd name="connsiteY10022" fmla="*/ 362787 h 6858000"/>
              <a:gd name="connsiteX10023" fmla="*/ 669795 w 12203753"/>
              <a:gd name="connsiteY10023" fmla="*/ 268481 h 6858000"/>
              <a:gd name="connsiteX10024" fmla="*/ 678178 w 12203753"/>
              <a:gd name="connsiteY10024" fmla="*/ 272187 h 6858000"/>
              <a:gd name="connsiteX10025" fmla="*/ 771792 w 12203753"/>
              <a:gd name="connsiteY10025" fmla="*/ 320086 h 6858000"/>
              <a:gd name="connsiteX10026" fmla="*/ 867526 w 12203753"/>
              <a:gd name="connsiteY10026" fmla="*/ 382613 h 6858000"/>
              <a:gd name="connsiteX10027" fmla="*/ 844900 w 12203753"/>
              <a:gd name="connsiteY10027" fmla="*/ 421813 h 6858000"/>
              <a:gd name="connsiteX10028" fmla="*/ 742918 w 12203753"/>
              <a:gd name="connsiteY10028" fmla="*/ 370184 h 6858000"/>
              <a:gd name="connsiteX10029" fmla="*/ 647181 w 12203753"/>
              <a:gd name="connsiteY10029" fmla="*/ 307657 h 6858000"/>
              <a:gd name="connsiteX10030" fmla="*/ 1460873 w 12203753"/>
              <a:gd name="connsiteY10030" fmla="*/ 268471 h 6858000"/>
              <a:gd name="connsiteX10031" fmla="*/ 1469257 w 12203753"/>
              <a:gd name="connsiteY10031" fmla="*/ 272177 h 6858000"/>
              <a:gd name="connsiteX10032" fmla="*/ 1562870 w 12203753"/>
              <a:gd name="connsiteY10032" fmla="*/ 320076 h 6858000"/>
              <a:gd name="connsiteX10033" fmla="*/ 1658607 w 12203753"/>
              <a:gd name="connsiteY10033" fmla="*/ 382604 h 6858000"/>
              <a:gd name="connsiteX10034" fmla="*/ 1635980 w 12203753"/>
              <a:gd name="connsiteY10034" fmla="*/ 421804 h 6858000"/>
              <a:gd name="connsiteX10035" fmla="*/ 1533999 w 12203753"/>
              <a:gd name="connsiteY10035" fmla="*/ 370175 h 6858000"/>
              <a:gd name="connsiteX10036" fmla="*/ 1438259 w 12203753"/>
              <a:gd name="connsiteY10036" fmla="*/ 307647 h 6858000"/>
              <a:gd name="connsiteX10037" fmla="*/ 2252000 w 12203753"/>
              <a:gd name="connsiteY10037" fmla="*/ 268462 h 6858000"/>
              <a:gd name="connsiteX10038" fmla="*/ 2260383 w 12203753"/>
              <a:gd name="connsiteY10038" fmla="*/ 272168 h 6858000"/>
              <a:gd name="connsiteX10039" fmla="*/ 2353993 w 12203753"/>
              <a:gd name="connsiteY10039" fmla="*/ 320067 h 6858000"/>
              <a:gd name="connsiteX10040" fmla="*/ 2449735 w 12203753"/>
              <a:gd name="connsiteY10040" fmla="*/ 382595 h 6858000"/>
              <a:gd name="connsiteX10041" fmla="*/ 2427108 w 12203753"/>
              <a:gd name="connsiteY10041" fmla="*/ 421795 h 6858000"/>
              <a:gd name="connsiteX10042" fmla="*/ 2325122 w 12203753"/>
              <a:gd name="connsiteY10042" fmla="*/ 370166 h 6858000"/>
              <a:gd name="connsiteX10043" fmla="*/ 2229387 w 12203753"/>
              <a:gd name="connsiteY10043" fmla="*/ 307638 h 6858000"/>
              <a:gd name="connsiteX10044" fmla="*/ 449268 w 12203753"/>
              <a:gd name="connsiteY10044" fmla="*/ 268462 h 6858000"/>
              <a:gd name="connsiteX10045" fmla="*/ 471896 w 12203753"/>
              <a:gd name="connsiteY10045" fmla="*/ 307661 h 6858000"/>
              <a:gd name="connsiteX10046" fmla="*/ 376162 w 12203753"/>
              <a:gd name="connsiteY10046" fmla="*/ 370189 h 6858000"/>
              <a:gd name="connsiteX10047" fmla="*/ 274116 w 12203753"/>
              <a:gd name="connsiteY10047" fmla="*/ 421818 h 6858000"/>
              <a:gd name="connsiteX10048" fmla="*/ 251487 w 12203753"/>
              <a:gd name="connsiteY10048" fmla="*/ 382618 h 6858000"/>
              <a:gd name="connsiteX10049" fmla="*/ 251551 w 12203753"/>
              <a:gd name="connsiteY10049" fmla="*/ 382618 h 6858000"/>
              <a:gd name="connsiteX10050" fmla="*/ 347288 w 12203753"/>
              <a:gd name="connsiteY10050" fmla="*/ 320090 h 6858000"/>
              <a:gd name="connsiteX10051" fmla="*/ 449268 w 12203753"/>
              <a:gd name="connsiteY10051" fmla="*/ 268462 h 6858000"/>
              <a:gd name="connsiteX10052" fmla="*/ 669744 w 12203753"/>
              <a:gd name="connsiteY10052" fmla="*/ 268458 h 6858000"/>
              <a:gd name="connsiteX10053" fmla="*/ 669808 w 12203753"/>
              <a:gd name="connsiteY10053" fmla="*/ 268458 h 6858000"/>
              <a:gd name="connsiteX10054" fmla="*/ 669795 w 12203753"/>
              <a:gd name="connsiteY10054" fmla="*/ 268481 h 6858000"/>
              <a:gd name="connsiteX10055" fmla="*/ 3043144 w 12203753"/>
              <a:gd name="connsiteY10055" fmla="*/ 268453 h 6858000"/>
              <a:gd name="connsiteX10056" fmla="*/ 3051523 w 12203753"/>
              <a:gd name="connsiteY10056" fmla="*/ 272159 h 6858000"/>
              <a:gd name="connsiteX10057" fmla="*/ 3145144 w 12203753"/>
              <a:gd name="connsiteY10057" fmla="*/ 320058 h 6858000"/>
              <a:gd name="connsiteX10058" fmla="*/ 3240871 w 12203753"/>
              <a:gd name="connsiteY10058" fmla="*/ 382586 h 6858000"/>
              <a:gd name="connsiteX10059" fmla="*/ 3218243 w 12203753"/>
              <a:gd name="connsiteY10059" fmla="*/ 421786 h 6858000"/>
              <a:gd name="connsiteX10060" fmla="*/ 3116268 w 12203753"/>
              <a:gd name="connsiteY10060" fmla="*/ 370157 h 6858000"/>
              <a:gd name="connsiteX10061" fmla="*/ 3020525 w 12203753"/>
              <a:gd name="connsiteY10061" fmla="*/ 307629 h 6858000"/>
              <a:gd name="connsiteX10062" fmla="*/ 1240476 w 12203753"/>
              <a:gd name="connsiteY10062" fmla="*/ 268453 h 6858000"/>
              <a:gd name="connsiteX10063" fmla="*/ 1263103 w 12203753"/>
              <a:gd name="connsiteY10063" fmla="*/ 307652 h 6858000"/>
              <a:gd name="connsiteX10064" fmla="*/ 1167366 w 12203753"/>
              <a:gd name="connsiteY10064" fmla="*/ 370180 h 6858000"/>
              <a:gd name="connsiteX10065" fmla="*/ 1065317 w 12203753"/>
              <a:gd name="connsiteY10065" fmla="*/ 421809 h 6858000"/>
              <a:gd name="connsiteX10066" fmla="*/ 1042681 w 12203753"/>
              <a:gd name="connsiteY10066" fmla="*/ 382609 h 6858000"/>
              <a:gd name="connsiteX10067" fmla="*/ 1138427 w 12203753"/>
              <a:gd name="connsiteY10067" fmla="*/ 320081 h 6858000"/>
              <a:gd name="connsiteX10068" fmla="*/ 1240476 w 12203753"/>
              <a:gd name="connsiteY10068" fmla="*/ 268453 h 6858000"/>
              <a:gd name="connsiteX10069" fmla="*/ 1460821 w 12203753"/>
              <a:gd name="connsiteY10069" fmla="*/ 268448 h 6858000"/>
              <a:gd name="connsiteX10070" fmla="*/ 1460890 w 12203753"/>
              <a:gd name="connsiteY10070" fmla="*/ 268448 h 6858000"/>
              <a:gd name="connsiteX10071" fmla="*/ 1460873 w 12203753"/>
              <a:gd name="connsiteY10071" fmla="*/ 268471 h 6858000"/>
              <a:gd name="connsiteX10072" fmla="*/ 2031546 w 12203753"/>
              <a:gd name="connsiteY10072" fmla="*/ 268444 h 6858000"/>
              <a:gd name="connsiteX10073" fmla="*/ 2054176 w 12203753"/>
              <a:gd name="connsiteY10073" fmla="*/ 307643 h 6858000"/>
              <a:gd name="connsiteX10074" fmla="*/ 1958440 w 12203753"/>
              <a:gd name="connsiteY10074" fmla="*/ 370171 h 6858000"/>
              <a:gd name="connsiteX10075" fmla="*/ 1856390 w 12203753"/>
              <a:gd name="connsiteY10075" fmla="*/ 421800 h 6858000"/>
              <a:gd name="connsiteX10076" fmla="*/ 1833765 w 12203753"/>
              <a:gd name="connsiteY10076" fmla="*/ 382599 h 6858000"/>
              <a:gd name="connsiteX10077" fmla="*/ 1929500 w 12203753"/>
              <a:gd name="connsiteY10077" fmla="*/ 320072 h 6858000"/>
              <a:gd name="connsiteX10078" fmla="*/ 2031546 w 12203753"/>
              <a:gd name="connsiteY10078" fmla="*/ 268444 h 6858000"/>
              <a:gd name="connsiteX10079" fmla="*/ 3834266 w 12203753"/>
              <a:gd name="connsiteY10079" fmla="*/ 268443 h 6858000"/>
              <a:gd name="connsiteX10080" fmla="*/ 3842651 w 12203753"/>
              <a:gd name="connsiteY10080" fmla="*/ 272149 h 6858000"/>
              <a:gd name="connsiteX10081" fmla="*/ 3936263 w 12203753"/>
              <a:gd name="connsiteY10081" fmla="*/ 320049 h 6858000"/>
              <a:gd name="connsiteX10082" fmla="*/ 4031992 w 12203753"/>
              <a:gd name="connsiteY10082" fmla="*/ 382577 h 6858000"/>
              <a:gd name="connsiteX10083" fmla="*/ 4009366 w 12203753"/>
              <a:gd name="connsiteY10083" fmla="*/ 421777 h 6858000"/>
              <a:gd name="connsiteX10084" fmla="*/ 3907391 w 12203753"/>
              <a:gd name="connsiteY10084" fmla="*/ 370148 h 6858000"/>
              <a:gd name="connsiteX10085" fmla="*/ 3811651 w 12203753"/>
              <a:gd name="connsiteY10085" fmla="*/ 307620 h 6858000"/>
              <a:gd name="connsiteX10086" fmla="*/ 2251951 w 12203753"/>
              <a:gd name="connsiteY10086" fmla="*/ 268439 h 6858000"/>
              <a:gd name="connsiteX10087" fmla="*/ 2252012 w 12203753"/>
              <a:gd name="connsiteY10087" fmla="*/ 268439 h 6858000"/>
              <a:gd name="connsiteX10088" fmla="*/ 2252000 w 12203753"/>
              <a:gd name="connsiteY10088" fmla="*/ 268462 h 6858000"/>
              <a:gd name="connsiteX10089" fmla="*/ 2822677 w 12203753"/>
              <a:gd name="connsiteY10089" fmla="*/ 268435 h 6858000"/>
              <a:gd name="connsiteX10090" fmla="*/ 2845305 w 12203753"/>
              <a:gd name="connsiteY10090" fmla="*/ 307634 h 6858000"/>
              <a:gd name="connsiteX10091" fmla="*/ 2749571 w 12203753"/>
              <a:gd name="connsiteY10091" fmla="*/ 370161 h 6858000"/>
              <a:gd name="connsiteX10092" fmla="*/ 2647521 w 12203753"/>
              <a:gd name="connsiteY10092" fmla="*/ 421791 h 6858000"/>
              <a:gd name="connsiteX10093" fmla="*/ 2624892 w 12203753"/>
              <a:gd name="connsiteY10093" fmla="*/ 382590 h 6858000"/>
              <a:gd name="connsiteX10094" fmla="*/ 2720633 w 12203753"/>
              <a:gd name="connsiteY10094" fmla="*/ 320063 h 6858000"/>
              <a:gd name="connsiteX10095" fmla="*/ 2822677 w 12203753"/>
              <a:gd name="connsiteY10095" fmla="*/ 268435 h 6858000"/>
              <a:gd name="connsiteX10096" fmla="*/ 4625259 w 12203753"/>
              <a:gd name="connsiteY10096" fmla="*/ 268434 h 6858000"/>
              <a:gd name="connsiteX10097" fmla="*/ 4633642 w 12203753"/>
              <a:gd name="connsiteY10097" fmla="*/ 272140 h 6858000"/>
              <a:gd name="connsiteX10098" fmla="*/ 4727254 w 12203753"/>
              <a:gd name="connsiteY10098" fmla="*/ 320040 h 6858000"/>
              <a:gd name="connsiteX10099" fmla="*/ 4822988 w 12203753"/>
              <a:gd name="connsiteY10099" fmla="*/ 382568 h 6858000"/>
              <a:gd name="connsiteX10100" fmla="*/ 4800366 w 12203753"/>
              <a:gd name="connsiteY10100" fmla="*/ 421768 h 6858000"/>
              <a:gd name="connsiteX10101" fmla="*/ 4698380 w 12203753"/>
              <a:gd name="connsiteY10101" fmla="*/ 370139 h 6858000"/>
              <a:gd name="connsiteX10102" fmla="*/ 4602649 w 12203753"/>
              <a:gd name="connsiteY10102" fmla="*/ 307611 h 6858000"/>
              <a:gd name="connsiteX10103" fmla="*/ 3043094 w 12203753"/>
              <a:gd name="connsiteY10103" fmla="*/ 268430 h 6858000"/>
              <a:gd name="connsiteX10104" fmla="*/ 3043156 w 12203753"/>
              <a:gd name="connsiteY10104" fmla="*/ 268430 h 6858000"/>
              <a:gd name="connsiteX10105" fmla="*/ 3043144 w 12203753"/>
              <a:gd name="connsiteY10105" fmla="*/ 268453 h 6858000"/>
              <a:gd name="connsiteX10106" fmla="*/ 5416402 w 12203753"/>
              <a:gd name="connsiteY10106" fmla="*/ 268425 h 6858000"/>
              <a:gd name="connsiteX10107" fmla="*/ 5424781 w 12203753"/>
              <a:gd name="connsiteY10107" fmla="*/ 272131 h 6858000"/>
              <a:gd name="connsiteX10108" fmla="*/ 5518395 w 12203753"/>
              <a:gd name="connsiteY10108" fmla="*/ 320030 h 6858000"/>
              <a:gd name="connsiteX10109" fmla="*/ 5614131 w 12203753"/>
              <a:gd name="connsiteY10109" fmla="*/ 382559 h 6858000"/>
              <a:gd name="connsiteX10110" fmla="*/ 5591504 w 12203753"/>
              <a:gd name="connsiteY10110" fmla="*/ 421759 h 6858000"/>
              <a:gd name="connsiteX10111" fmla="*/ 5489521 w 12203753"/>
              <a:gd name="connsiteY10111" fmla="*/ 370130 h 6858000"/>
              <a:gd name="connsiteX10112" fmla="*/ 5393787 w 12203753"/>
              <a:gd name="connsiteY10112" fmla="*/ 307601 h 6858000"/>
              <a:gd name="connsiteX10113" fmla="*/ 3613742 w 12203753"/>
              <a:gd name="connsiteY10113" fmla="*/ 268425 h 6858000"/>
              <a:gd name="connsiteX10114" fmla="*/ 3636372 w 12203753"/>
              <a:gd name="connsiteY10114" fmla="*/ 307624 h 6858000"/>
              <a:gd name="connsiteX10115" fmla="*/ 3540639 w 12203753"/>
              <a:gd name="connsiteY10115" fmla="*/ 370152 h 6858000"/>
              <a:gd name="connsiteX10116" fmla="*/ 3438588 w 12203753"/>
              <a:gd name="connsiteY10116" fmla="*/ 421782 h 6858000"/>
              <a:gd name="connsiteX10117" fmla="*/ 3415959 w 12203753"/>
              <a:gd name="connsiteY10117" fmla="*/ 382581 h 6858000"/>
              <a:gd name="connsiteX10118" fmla="*/ 3416027 w 12203753"/>
              <a:gd name="connsiteY10118" fmla="*/ 382581 h 6858000"/>
              <a:gd name="connsiteX10119" fmla="*/ 3511767 w 12203753"/>
              <a:gd name="connsiteY10119" fmla="*/ 320053 h 6858000"/>
              <a:gd name="connsiteX10120" fmla="*/ 3613742 w 12203753"/>
              <a:gd name="connsiteY10120" fmla="*/ 268425 h 6858000"/>
              <a:gd name="connsiteX10121" fmla="*/ 3834218 w 12203753"/>
              <a:gd name="connsiteY10121" fmla="*/ 268421 h 6858000"/>
              <a:gd name="connsiteX10122" fmla="*/ 3834279 w 12203753"/>
              <a:gd name="connsiteY10122" fmla="*/ 268421 h 6858000"/>
              <a:gd name="connsiteX10123" fmla="*/ 3834266 w 12203753"/>
              <a:gd name="connsiteY10123" fmla="*/ 268443 h 6858000"/>
              <a:gd name="connsiteX10124" fmla="*/ 4404792 w 12203753"/>
              <a:gd name="connsiteY10124" fmla="*/ 268416 h 6858000"/>
              <a:gd name="connsiteX10125" fmla="*/ 4427424 w 12203753"/>
              <a:gd name="connsiteY10125" fmla="*/ 307615 h 6858000"/>
              <a:gd name="connsiteX10126" fmla="*/ 4331686 w 12203753"/>
              <a:gd name="connsiteY10126" fmla="*/ 370143 h 6858000"/>
              <a:gd name="connsiteX10127" fmla="*/ 4229635 w 12203753"/>
              <a:gd name="connsiteY10127" fmla="*/ 421773 h 6858000"/>
              <a:gd name="connsiteX10128" fmla="*/ 4207009 w 12203753"/>
              <a:gd name="connsiteY10128" fmla="*/ 382572 h 6858000"/>
              <a:gd name="connsiteX10129" fmla="*/ 4207074 w 12203753"/>
              <a:gd name="connsiteY10129" fmla="*/ 382572 h 6858000"/>
              <a:gd name="connsiteX10130" fmla="*/ 4302809 w 12203753"/>
              <a:gd name="connsiteY10130" fmla="*/ 320044 h 6858000"/>
              <a:gd name="connsiteX10131" fmla="*/ 4404792 w 12203753"/>
              <a:gd name="connsiteY10131" fmla="*/ 268416 h 6858000"/>
              <a:gd name="connsiteX10132" fmla="*/ 4625211 w 12203753"/>
              <a:gd name="connsiteY10132" fmla="*/ 268411 h 6858000"/>
              <a:gd name="connsiteX10133" fmla="*/ 4625271 w 12203753"/>
              <a:gd name="connsiteY10133" fmla="*/ 268411 h 6858000"/>
              <a:gd name="connsiteX10134" fmla="*/ 4625259 w 12203753"/>
              <a:gd name="connsiteY10134" fmla="*/ 268434 h 6858000"/>
              <a:gd name="connsiteX10135" fmla="*/ 5195941 w 12203753"/>
              <a:gd name="connsiteY10135" fmla="*/ 268407 h 6858000"/>
              <a:gd name="connsiteX10136" fmla="*/ 5218566 w 12203753"/>
              <a:gd name="connsiteY10136" fmla="*/ 307606 h 6858000"/>
              <a:gd name="connsiteX10137" fmla="*/ 5122827 w 12203753"/>
              <a:gd name="connsiteY10137" fmla="*/ 370134 h 6858000"/>
              <a:gd name="connsiteX10138" fmla="*/ 5020783 w 12203753"/>
              <a:gd name="connsiteY10138" fmla="*/ 421764 h 6858000"/>
              <a:gd name="connsiteX10139" fmla="*/ 4998155 w 12203753"/>
              <a:gd name="connsiteY10139" fmla="*/ 382563 h 6858000"/>
              <a:gd name="connsiteX10140" fmla="*/ 4998215 w 12203753"/>
              <a:gd name="connsiteY10140" fmla="*/ 382563 h 6858000"/>
              <a:gd name="connsiteX10141" fmla="*/ 5093953 w 12203753"/>
              <a:gd name="connsiteY10141" fmla="*/ 320035 h 6858000"/>
              <a:gd name="connsiteX10142" fmla="*/ 5195941 w 12203753"/>
              <a:gd name="connsiteY10142" fmla="*/ 268407 h 6858000"/>
              <a:gd name="connsiteX10143" fmla="*/ 5416352 w 12203753"/>
              <a:gd name="connsiteY10143" fmla="*/ 268402 h 6858000"/>
              <a:gd name="connsiteX10144" fmla="*/ 5416414 w 12203753"/>
              <a:gd name="connsiteY10144" fmla="*/ 268402 h 6858000"/>
              <a:gd name="connsiteX10145" fmla="*/ 5416402 w 12203753"/>
              <a:gd name="connsiteY10145" fmla="*/ 268425 h 6858000"/>
              <a:gd name="connsiteX10146" fmla="*/ 5987007 w 12203753"/>
              <a:gd name="connsiteY10146" fmla="*/ 268398 h 6858000"/>
              <a:gd name="connsiteX10147" fmla="*/ 6009633 w 12203753"/>
              <a:gd name="connsiteY10147" fmla="*/ 307597 h 6858000"/>
              <a:gd name="connsiteX10148" fmla="*/ 5913898 w 12203753"/>
              <a:gd name="connsiteY10148" fmla="*/ 370125 h 6858000"/>
              <a:gd name="connsiteX10149" fmla="*/ 5811850 w 12203753"/>
              <a:gd name="connsiteY10149" fmla="*/ 421755 h 6858000"/>
              <a:gd name="connsiteX10150" fmla="*/ 5789224 w 12203753"/>
              <a:gd name="connsiteY10150" fmla="*/ 382554 h 6858000"/>
              <a:gd name="connsiteX10151" fmla="*/ 5789287 w 12203753"/>
              <a:gd name="connsiteY10151" fmla="*/ 382554 h 6858000"/>
              <a:gd name="connsiteX10152" fmla="*/ 5885024 w 12203753"/>
              <a:gd name="connsiteY10152" fmla="*/ 320026 h 6858000"/>
              <a:gd name="connsiteX10153" fmla="*/ 5987007 w 12203753"/>
              <a:gd name="connsiteY10153" fmla="*/ 268398 h 6858000"/>
              <a:gd name="connsiteX10154" fmla="*/ 6207480 w 12203753"/>
              <a:gd name="connsiteY10154" fmla="*/ 268393 h 6858000"/>
              <a:gd name="connsiteX10155" fmla="*/ 6309528 w 12203753"/>
              <a:gd name="connsiteY10155" fmla="*/ 320021 h 6858000"/>
              <a:gd name="connsiteX10156" fmla="*/ 6405201 w 12203753"/>
              <a:gd name="connsiteY10156" fmla="*/ 382550 h 6858000"/>
              <a:gd name="connsiteX10157" fmla="*/ 6382638 w 12203753"/>
              <a:gd name="connsiteY10157" fmla="*/ 421750 h 6858000"/>
              <a:gd name="connsiteX10158" fmla="*/ 6280590 w 12203753"/>
              <a:gd name="connsiteY10158" fmla="*/ 370121 h 6858000"/>
              <a:gd name="connsiteX10159" fmla="*/ 6184852 w 12203753"/>
              <a:gd name="connsiteY10159" fmla="*/ 307592 h 6858000"/>
              <a:gd name="connsiteX10160" fmla="*/ 6778210 w 12203753"/>
              <a:gd name="connsiteY10160" fmla="*/ 268388 h 6858000"/>
              <a:gd name="connsiteX10161" fmla="*/ 6800772 w 12203753"/>
              <a:gd name="connsiteY10161" fmla="*/ 307588 h 6858000"/>
              <a:gd name="connsiteX10162" fmla="*/ 6705035 w 12203753"/>
              <a:gd name="connsiteY10162" fmla="*/ 370116 h 6858000"/>
              <a:gd name="connsiteX10163" fmla="*/ 6603052 w 12203753"/>
              <a:gd name="connsiteY10163" fmla="*/ 421746 h 6858000"/>
              <a:gd name="connsiteX10164" fmla="*/ 6580424 w 12203753"/>
              <a:gd name="connsiteY10164" fmla="*/ 382545 h 6858000"/>
              <a:gd name="connsiteX10165" fmla="*/ 6676161 w 12203753"/>
              <a:gd name="connsiteY10165" fmla="*/ 320017 h 6858000"/>
              <a:gd name="connsiteX10166" fmla="*/ 6778210 w 12203753"/>
              <a:gd name="connsiteY10166" fmla="*/ 268388 h 6858000"/>
              <a:gd name="connsiteX10167" fmla="*/ 6998558 w 12203753"/>
              <a:gd name="connsiteY10167" fmla="*/ 268384 h 6858000"/>
              <a:gd name="connsiteX10168" fmla="*/ 7100606 w 12203753"/>
              <a:gd name="connsiteY10168" fmla="*/ 320012 h 6858000"/>
              <a:gd name="connsiteX10169" fmla="*/ 7196344 w 12203753"/>
              <a:gd name="connsiteY10169" fmla="*/ 382540 h 6858000"/>
              <a:gd name="connsiteX10170" fmla="*/ 7173716 w 12203753"/>
              <a:gd name="connsiteY10170" fmla="*/ 421741 h 6858000"/>
              <a:gd name="connsiteX10171" fmla="*/ 7071731 w 12203753"/>
              <a:gd name="connsiteY10171" fmla="*/ 370111 h 6858000"/>
              <a:gd name="connsiteX10172" fmla="*/ 6975995 w 12203753"/>
              <a:gd name="connsiteY10172" fmla="*/ 307583 h 6858000"/>
              <a:gd name="connsiteX10173" fmla="*/ 7569286 w 12203753"/>
              <a:gd name="connsiteY10173" fmla="*/ 268379 h 6858000"/>
              <a:gd name="connsiteX10174" fmla="*/ 7591913 w 12203753"/>
              <a:gd name="connsiteY10174" fmla="*/ 307579 h 6858000"/>
              <a:gd name="connsiteX10175" fmla="*/ 7496176 w 12203753"/>
              <a:gd name="connsiteY10175" fmla="*/ 370107 h 6858000"/>
              <a:gd name="connsiteX10176" fmla="*/ 7394128 w 12203753"/>
              <a:gd name="connsiteY10176" fmla="*/ 421737 h 6858000"/>
              <a:gd name="connsiteX10177" fmla="*/ 7371564 w 12203753"/>
              <a:gd name="connsiteY10177" fmla="*/ 382536 h 6858000"/>
              <a:gd name="connsiteX10178" fmla="*/ 7467302 w 12203753"/>
              <a:gd name="connsiteY10178" fmla="*/ 320008 h 6858000"/>
              <a:gd name="connsiteX10179" fmla="*/ 7569286 w 12203753"/>
              <a:gd name="connsiteY10179" fmla="*/ 268379 h 6858000"/>
              <a:gd name="connsiteX10180" fmla="*/ 7789699 w 12203753"/>
              <a:gd name="connsiteY10180" fmla="*/ 268374 h 6858000"/>
              <a:gd name="connsiteX10181" fmla="*/ 7891747 w 12203753"/>
              <a:gd name="connsiteY10181" fmla="*/ 320003 h 6858000"/>
              <a:gd name="connsiteX10182" fmla="*/ 7987485 w 12203753"/>
              <a:gd name="connsiteY10182" fmla="*/ 382531 h 6858000"/>
              <a:gd name="connsiteX10183" fmla="*/ 7964857 w 12203753"/>
              <a:gd name="connsiteY10183" fmla="*/ 421732 h 6858000"/>
              <a:gd name="connsiteX10184" fmla="*/ 7862873 w 12203753"/>
              <a:gd name="connsiteY10184" fmla="*/ 370102 h 6858000"/>
              <a:gd name="connsiteX10185" fmla="*/ 7767072 w 12203753"/>
              <a:gd name="connsiteY10185" fmla="*/ 307574 h 6858000"/>
              <a:gd name="connsiteX10186" fmla="*/ 8360428 w 12203753"/>
              <a:gd name="connsiteY10186" fmla="*/ 268370 h 6858000"/>
              <a:gd name="connsiteX10187" fmla="*/ 8383056 w 12203753"/>
              <a:gd name="connsiteY10187" fmla="*/ 307569 h 6858000"/>
              <a:gd name="connsiteX10188" fmla="*/ 8287318 w 12203753"/>
              <a:gd name="connsiteY10188" fmla="*/ 370098 h 6858000"/>
              <a:gd name="connsiteX10189" fmla="*/ 8185270 w 12203753"/>
              <a:gd name="connsiteY10189" fmla="*/ 421728 h 6858000"/>
              <a:gd name="connsiteX10190" fmla="*/ 8162642 w 12203753"/>
              <a:gd name="connsiteY10190" fmla="*/ 382527 h 6858000"/>
              <a:gd name="connsiteX10191" fmla="*/ 8258380 w 12203753"/>
              <a:gd name="connsiteY10191" fmla="*/ 319998 h 6858000"/>
              <a:gd name="connsiteX10192" fmla="*/ 8360428 w 12203753"/>
              <a:gd name="connsiteY10192" fmla="*/ 268370 h 6858000"/>
              <a:gd name="connsiteX10193" fmla="*/ 8580840 w 12203753"/>
              <a:gd name="connsiteY10193" fmla="*/ 268365 h 6858000"/>
              <a:gd name="connsiteX10194" fmla="*/ 8682888 w 12203753"/>
              <a:gd name="connsiteY10194" fmla="*/ 319994 h 6858000"/>
              <a:gd name="connsiteX10195" fmla="*/ 8778626 w 12203753"/>
              <a:gd name="connsiteY10195" fmla="*/ 382522 h 6858000"/>
              <a:gd name="connsiteX10196" fmla="*/ 8755998 w 12203753"/>
              <a:gd name="connsiteY10196" fmla="*/ 421723 h 6858000"/>
              <a:gd name="connsiteX10197" fmla="*/ 8654014 w 12203753"/>
              <a:gd name="connsiteY10197" fmla="*/ 370093 h 6858000"/>
              <a:gd name="connsiteX10198" fmla="*/ 8558213 w 12203753"/>
              <a:gd name="connsiteY10198" fmla="*/ 307565 h 6858000"/>
              <a:gd name="connsiteX10199" fmla="*/ 9151570 w 12203753"/>
              <a:gd name="connsiteY10199" fmla="*/ 268361 h 6858000"/>
              <a:gd name="connsiteX10200" fmla="*/ 9174198 w 12203753"/>
              <a:gd name="connsiteY10200" fmla="*/ 307560 h 6858000"/>
              <a:gd name="connsiteX10201" fmla="*/ 9078460 w 12203753"/>
              <a:gd name="connsiteY10201" fmla="*/ 370089 h 6858000"/>
              <a:gd name="connsiteX10202" fmla="*/ 8976412 w 12203753"/>
              <a:gd name="connsiteY10202" fmla="*/ 421719 h 6858000"/>
              <a:gd name="connsiteX10203" fmla="*/ 8953784 w 12203753"/>
              <a:gd name="connsiteY10203" fmla="*/ 382518 h 6858000"/>
              <a:gd name="connsiteX10204" fmla="*/ 9049522 w 12203753"/>
              <a:gd name="connsiteY10204" fmla="*/ 319989 h 6858000"/>
              <a:gd name="connsiteX10205" fmla="*/ 9151570 w 12203753"/>
              <a:gd name="connsiteY10205" fmla="*/ 268361 h 6858000"/>
              <a:gd name="connsiteX10206" fmla="*/ 9371982 w 12203753"/>
              <a:gd name="connsiteY10206" fmla="*/ 268356 h 6858000"/>
              <a:gd name="connsiteX10207" fmla="*/ 9474030 w 12203753"/>
              <a:gd name="connsiteY10207" fmla="*/ 319985 h 6858000"/>
              <a:gd name="connsiteX10208" fmla="*/ 9569704 w 12203753"/>
              <a:gd name="connsiteY10208" fmla="*/ 382513 h 6858000"/>
              <a:gd name="connsiteX10209" fmla="*/ 9547140 w 12203753"/>
              <a:gd name="connsiteY10209" fmla="*/ 421714 h 6858000"/>
              <a:gd name="connsiteX10210" fmla="*/ 9445093 w 12203753"/>
              <a:gd name="connsiteY10210" fmla="*/ 370084 h 6858000"/>
              <a:gd name="connsiteX10211" fmla="*/ 9349355 w 12203753"/>
              <a:gd name="connsiteY10211" fmla="*/ 307556 h 6858000"/>
              <a:gd name="connsiteX10212" fmla="*/ 9942711 w 12203753"/>
              <a:gd name="connsiteY10212" fmla="*/ 268351 h 6858000"/>
              <a:gd name="connsiteX10213" fmla="*/ 9965275 w 12203753"/>
              <a:gd name="connsiteY10213" fmla="*/ 307551 h 6858000"/>
              <a:gd name="connsiteX10214" fmla="*/ 9869601 w 12203753"/>
              <a:gd name="connsiteY10214" fmla="*/ 370080 h 6858000"/>
              <a:gd name="connsiteX10215" fmla="*/ 9767553 w 12203753"/>
              <a:gd name="connsiteY10215" fmla="*/ 421710 h 6858000"/>
              <a:gd name="connsiteX10216" fmla="*/ 9744925 w 12203753"/>
              <a:gd name="connsiteY10216" fmla="*/ 382509 h 6858000"/>
              <a:gd name="connsiteX10217" fmla="*/ 9840663 w 12203753"/>
              <a:gd name="connsiteY10217" fmla="*/ 319980 h 6858000"/>
              <a:gd name="connsiteX10218" fmla="*/ 9942711 w 12203753"/>
              <a:gd name="connsiteY10218" fmla="*/ 268351 h 6858000"/>
              <a:gd name="connsiteX10219" fmla="*/ 10163059 w 12203753"/>
              <a:gd name="connsiteY10219" fmla="*/ 268347 h 6858000"/>
              <a:gd name="connsiteX10220" fmla="*/ 10265107 w 12203753"/>
              <a:gd name="connsiteY10220" fmla="*/ 319975 h 6858000"/>
              <a:gd name="connsiteX10221" fmla="*/ 10360845 w 12203753"/>
              <a:gd name="connsiteY10221" fmla="*/ 382504 h 6858000"/>
              <a:gd name="connsiteX10222" fmla="*/ 10338218 w 12203753"/>
              <a:gd name="connsiteY10222" fmla="*/ 421705 h 6858000"/>
              <a:gd name="connsiteX10223" fmla="*/ 10236234 w 12203753"/>
              <a:gd name="connsiteY10223" fmla="*/ 370075 h 6858000"/>
              <a:gd name="connsiteX10224" fmla="*/ 10140496 w 12203753"/>
              <a:gd name="connsiteY10224" fmla="*/ 307546 h 6858000"/>
              <a:gd name="connsiteX10225" fmla="*/ 10733788 w 12203753"/>
              <a:gd name="connsiteY10225" fmla="*/ 268342 h 6858000"/>
              <a:gd name="connsiteX10226" fmla="*/ 10756416 w 12203753"/>
              <a:gd name="connsiteY10226" fmla="*/ 307542 h 6858000"/>
              <a:gd name="connsiteX10227" fmla="*/ 10660678 w 12203753"/>
              <a:gd name="connsiteY10227" fmla="*/ 370071 h 6858000"/>
              <a:gd name="connsiteX10228" fmla="*/ 10558630 w 12203753"/>
              <a:gd name="connsiteY10228" fmla="*/ 421701 h 6858000"/>
              <a:gd name="connsiteX10229" fmla="*/ 10536066 w 12203753"/>
              <a:gd name="connsiteY10229" fmla="*/ 382500 h 6858000"/>
              <a:gd name="connsiteX10230" fmla="*/ 10631804 w 12203753"/>
              <a:gd name="connsiteY10230" fmla="*/ 319971 h 6858000"/>
              <a:gd name="connsiteX10231" fmla="*/ 10733788 w 12203753"/>
              <a:gd name="connsiteY10231" fmla="*/ 268342 h 6858000"/>
              <a:gd name="connsiteX10232" fmla="*/ 10954201 w 12203753"/>
              <a:gd name="connsiteY10232" fmla="*/ 268337 h 6858000"/>
              <a:gd name="connsiteX10233" fmla="*/ 11056249 w 12203753"/>
              <a:gd name="connsiteY10233" fmla="*/ 319966 h 6858000"/>
              <a:gd name="connsiteX10234" fmla="*/ 11151987 w 12203753"/>
              <a:gd name="connsiteY10234" fmla="*/ 382495 h 6858000"/>
              <a:gd name="connsiteX10235" fmla="*/ 11129360 w 12203753"/>
              <a:gd name="connsiteY10235" fmla="*/ 421696 h 6858000"/>
              <a:gd name="connsiteX10236" fmla="*/ 11027376 w 12203753"/>
              <a:gd name="connsiteY10236" fmla="*/ 370066 h 6858000"/>
              <a:gd name="connsiteX10237" fmla="*/ 10931638 w 12203753"/>
              <a:gd name="connsiteY10237" fmla="*/ 307537 h 6858000"/>
              <a:gd name="connsiteX10238" fmla="*/ 11524930 w 12203753"/>
              <a:gd name="connsiteY10238" fmla="*/ 268333 h 6858000"/>
              <a:gd name="connsiteX10239" fmla="*/ 11547558 w 12203753"/>
              <a:gd name="connsiteY10239" fmla="*/ 307533 h 6858000"/>
              <a:gd name="connsiteX10240" fmla="*/ 11451820 w 12203753"/>
              <a:gd name="connsiteY10240" fmla="*/ 370062 h 6858000"/>
              <a:gd name="connsiteX10241" fmla="*/ 11349772 w 12203753"/>
              <a:gd name="connsiteY10241" fmla="*/ 421691 h 6858000"/>
              <a:gd name="connsiteX10242" fmla="*/ 11327208 w 12203753"/>
              <a:gd name="connsiteY10242" fmla="*/ 382491 h 6858000"/>
              <a:gd name="connsiteX10243" fmla="*/ 11422946 w 12203753"/>
              <a:gd name="connsiteY10243" fmla="*/ 319962 h 6858000"/>
              <a:gd name="connsiteX10244" fmla="*/ 11524930 w 12203753"/>
              <a:gd name="connsiteY10244" fmla="*/ 268333 h 6858000"/>
              <a:gd name="connsiteX10245" fmla="*/ 11745343 w 12203753"/>
              <a:gd name="connsiteY10245" fmla="*/ 268328 h 6858000"/>
              <a:gd name="connsiteX10246" fmla="*/ 11847390 w 12203753"/>
              <a:gd name="connsiteY10246" fmla="*/ 319957 h 6858000"/>
              <a:gd name="connsiteX10247" fmla="*/ 11943128 w 12203753"/>
              <a:gd name="connsiteY10247" fmla="*/ 382486 h 6858000"/>
              <a:gd name="connsiteX10248" fmla="*/ 11920501 w 12203753"/>
              <a:gd name="connsiteY10248" fmla="*/ 421687 h 6858000"/>
              <a:gd name="connsiteX10249" fmla="*/ 11818516 w 12203753"/>
              <a:gd name="connsiteY10249" fmla="*/ 370057 h 6858000"/>
              <a:gd name="connsiteX10250" fmla="*/ 11722715 w 12203753"/>
              <a:gd name="connsiteY10250" fmla="*/ 307528 h 6858000"/>
              <a:gd name="connsiteX10251" fmla="*/ 141282 w 12203753"/>
              <a:gd name="connsiteY10251" fmla="*/ 116767 h 6858000"/>
              <a:gd name="connsiteX10252" fmla="*/ 186536 w 12203753"/>
              <a:gd name="connsiteY10252" fmla="*/ 116767 h 6858000"/>
              <a:gd name="connsiteX10253" fmla="*/ 192846 w 12203753"/>
              <a:gd name="connsiteY10253" fmla="*/ 230987 h 6858000"/>
              <a:gd name="connsiteX10254" fmla="*/ 186536 w 12203753"/>
              <a:gd name="connsiteY10254" fmla="*/ 345144 h 6858000"/>
              <a:gd name="connsiteX10255" fmla="*/ 141282 w 12203753"/>
              <a:gd name="connsiteY10255" fmla="*/ 345144 h 6858000"/>
              <a:gd name="connsiteX10256" fmla="*/ 135035 w 12203753"/>
              <a:gd name="connsiteY10256" fmla="*/ 230987 h 6858000"/>
              <a:gd name="connsiteX10257" fmla="*/ 141282 w 12203753"/>
              <a:gd name="connsiteY10257" fmla="*/ 116767 h 6858000"/>
              <a:gd name="connsiteX10258" fmla="*/ 932414 w 12203753"/>
              <a:gd name="connsiteY10258" fmla="*/ 116760 h 6858000"/>
              <a:gd name="connsiteX10259" fmla="*/ 977669 w 12203753"/>
              <a:gd name="connsiteY10259" fmla="*/ 116760 h 6858000"/>
              <a:gd name="connsiteX10260" fmla="*/ 983979 w 12203753"/>
              <a:gd name="connsiteY10260" fmla="*/ 230979 h 6858000"/>
              <a:gd name="connsiteX10261" fmla="*/ 977669 w 12203753"/>
              <a:gd name="connsiteY10261" fmla="*/ 345136 h 6858000"/>
              <a:gd name="connsiteX10262" fmla="*/ 932414 w 12203753"/>
              <a:gd name="connsiteY10262" fmla="*/ 345136 h 6858000"/>
              <a:gd name="connsiteX10263" fmla="*/ 926104 w 12203753"/>
              <a:gd name="connsiteY10263" fmla="*/ 230979 h 6858000"/>
              <a:gd name="connsiteX10264" fmla="*/ 932414 w 12203753"/>
              <a:gd name="connsiteY10264" fmla="*/ 116760 h 6858000"/>
              <a:gd name="connsiteX10265" fmla="*/ 1723556 w 12203753"/>
              <a:gd name="connsiteY10265" fmla="*/ 116750 h 6858000"/>
              <a:gd name="connsiteX10266" fmla="*/ 1768814 w 12203753"/>
              <a:gd name="connsiteY10266" fmla="*/ 116750 h 6858000"/>
              <a:gd name="connsiteX10267" fmla="*/ 1775125 w 12203753"/>
              <a:gd name="connsiteY10267" fmla="*/ 230970 h 6858000"/>
              <a:gd name="connsiteX10268" fmla="*/ 1768814 w 12203753"/>
              <a:gd name="connsiteY10268" fmla="*/ 345127 h 6858000"/>
              <a:gd name="connsiteX10269" fmla="*/ 1723556 w 12203753"/>
              <a:gd name="connsiteY10269" fmla="*/ 345127 h 6858000"/>
              <a:gd name="connsiteX10270" fmla="*/ 1717247 w 12203753"/>
              <a:gd name="connsiteY10270" fmla="*/ 230970 h 6858000"/>
              <a:gd name="connsiteX10271" fmla="*/ 1723556 w 12203753"/>
              <a:gd name="connsiteY10271" fmla="*/ 116750 h 6858000"/>
              <a:gd name="connsiteX10272" fmla="*/ 2514689 w 12203753"/>
              <a:gd name="connsiteY10272" fmla="*/ 116741 h 6858000"/>
              <a:gd name="connsiteX10273" fmla="*/ 2559944 w 12203753"/>
              <a:gd name="connsiteY10273" fmla="*/ 116741 h 6858000"/>
              <a:gd name="connsiteX10274" fmla="*/ 2566255 w 12203753"/>
              <a:gd name="connsiteY10274" fmla="*/ 230961 h 6858000"/>
              <a:gd name="connsiteX10275" fmla="*/ 2559944 w 12203753"/>
              <a:gd name="connsiteY10275" fmla="*/ 345118 h 6858000"/>
              <a:gd name="connsiteX10276" fmla="*/ 2514689 w 12203753"/>
              <a:gd name="connsiteY10276" fmla="*/ 345118 h 6858000"/>
              <a:gd name="connsiteX10277" fmla="*/ 2508444 w 12203753"/>
              <a:gd name="connsiteY10277" fmla="*/ 230961 h 6858000"/>
              <a:gd name="connsiteX10278" fmla="*/ 2514689 w 12203753"/>
              <a:gd name="connsiteY10278" fmla="*/ 116741 h 6858000"/>
              <a:gd name="connsiteX10279" fmla="*/ 3305754 w 12203753"/>
              <a:gd name="connsiteY10279" fmla="*/ 116731 h 6858000"/>
              <a:gd name="connsiteX10280" fmla="*/ 3351014 w 12203753"/>
              <a:gd name="connsiteY10280" fmla="*/ 116731 h 6858000"/>
              <a:gd name="connsiteX10281" fmla="*/ 3357323 w 12203753"/>
              <a:gd name="connsiteY10281" fmla="*/ 230952 h 6858000"/>
              <a:gd name="connsiteX10282" fmla="*/ 3351014 w 12203753"/>
              <a:gd name="connsiteY10282" fmla="*/ 345109 h 6858000"/>
              <a:gd name="connsiteX10283" fmla="*/ 3305754 w 12203753"/>
              <a:gd name="connsiteY10283" fmla="*/ 345109 h 6858000"/>
              <a:gd name="connsiteX10284" fmla="*/ 3299510 w 12203753"/>
              <a:gd name="connsiteY10284" fmla="*/ 230952 h 6858000"/>
              <a:gd name="connsiteX10285" fmla="*/ 3305754 w 12203753"/>
              <a:gd name="connsiteY10285" fmla="*/ 116731 h 6858000"/>
              <a:gd name="connsiteX10286" fmla="*/ 4096880 w 12203753"/>
              <a:gd name="connsiteY10286" fmla="*/ 116722 h 6858000"/>
              <a:gd name="connsiteX10287" fmla="*/ 4142136 w 12203753"/>
              <a:gd name="connsiteY10287" fmla="*/ 116722 h 6858000"/>
              <a:gd name="connsiteX10288" fmla="*/ 4148446 w 12203753"/>
              <a:gd name="connsiteY10288" fmla="*/ 230942 h 6858000"/>
              <a:gd name="connsiteX10289" fmla="*/ 4142136 w 12203753"/>
              <a:gd name="connsiteY10289" fmla="*/ 345099 h 6858000"/>
              <a:gd name="connsiteX10290" fmla="*/ 4096880 w 12203753"/>
              <a:gd name="connsiteY10290" fmla="*/ 345099 h 6858000"/>
              <a:gd name="connsiteX10291" fmla="*/ 4090633 w 12203753"/>
              <a:gd name="connsiteY10291" fmla="*/ 230942 h 6858000"/>
              <a:gd name="connsiteX10292" fmla="*/ 4096880 w 12203753"/>
              <a:gd name="connsiteY10292" fmla="*/ 116722 h 6858000"/>
              <a:gd name="connsiteX10293" fmla="*/ 4887944 w 12203753"/>
              <a:gd name="connsiteY10293" fmla="*/ 116712 h 6858000"/>
              <a:gd name="connsiteX10294" fmla="*/ 4933198 w 12203753"/>
              <a:gd name="connsiteY10294" fmla="*/ 116712 h 6858000"/>
              <a:gd name="connsiteX10295" fmla="*/ 4939507 w 12203753"/>
              <a:gd name="connsiteY10295" fmla="*/ 230933 h 6858000"/>
              <a:gd name="connsiteX10296" fmla="*/ 4933198 w 12203753"/>
              <a:gd name="connsiteY10296" fmla="*/ 345090 h 6858000"/>
              <a:gd name="connsiteX10297" fmla="*/ 4887944 w 12203753"/>
              <a:gd name="connsiteY10297" fmla="*/ 345090 h 6858000"/>
              <a:gd name="connsiteX10298" fmla="*/ 4881696 w 12203753"/>
              <a:gd name="connsiteY10298" fmla="*/ 230933 h 6858000"/>
              <a:gd name="connsiteX10299" fmla="*/ 4887944 w 12203753"/>
              <a:gd name="connsiteY10299" fmla="*/ 116712 h 6858000"/>
              <a:gd name="connsiteX10300" fmla="*/ 5679084 w 12203753"/>
              <a:gd name="connsiteY10300" fmla="*/ 116703 h 6858000"/>
              <a:gd name="connsiteX10301" fmla="*/ 5724338 w 12203753"/>
              <a:gd name="connsiteY10301" fmla="*/ 116703 h 6858000"/>
              <a:gd name="connsiteX10302" fmla="*/ 5730645 w 12203753"/>
              <a:gd name="connsiteY10302" fmla="*/ 230924 h 6858000"/>
              <a:gd name="connsiteX10303" fmla="*/ 5724338 w 12203753"/>
              <a:gd name="connsiteY10303" fmla="*/ 345081 h 6858000"/>
              <a:gd name="connsiteX10304" fmla="*/ 5679084 w 12203753"/>
              <a:gd name="connsiteY10304" fmla="*/ 345081 h 6858000"/>
              <a:gd name="connsiteX10305" fmla="*/ 5672835 w 12203753"/>
              <a:gd name="connsiteY10305" fmla="*/ 230924 h 6858000"/>
              <a:gd name="connsiteX10306" fmla="*/ 5679084 w 12203753"/>
              <a:gd name="connsiteY10306" fmla="*/ 116703 h 6858000"/>
              <a:gd name="connsiteX10307" fmla="*/ 6470217 w 12203753"/>
              <a:gd name="connsiteY10307" fmla="*/ 116694 h 6858000"/>
              <a:gd name="connsiteX10308" fmla="*/ 6515408 w 12203753"/>
              <a:gd name="connsiteY10308" fmla="*/ 116694 h 6858000"/>
              <a:gd name="connsiteX10309" fmla="*/ 6521719 w 12203753"/>
              <a:gd name="connsiteY10309" fmla="*/ 230914 h 6858000"/>
              <a:gd name="connsiteX10310" fmla="*/ 6515408 w 12203753"/>
              <a:gd name="connsiteY10310" fmla="*/ 345072 h 6858000"/>
              <a:gd name="connsiteX10311" fmla="*/ 6470217 w 12203753"/>
              <a:gd name="connsiteY10311" fmla="*/ 345072 h 6858000"/>
              <a:gd name="connsiteX10312" fmla="*/ 6463906 w 12203753"/>
              <a:gd name="connsiteY10312" fmla="*/ 230914 h 6858000"/>
              <a:gd name="connsiteX10313" fmla="*/ 6470217 w 12203753"/>
              <a:gd name="connsiteY10313" fmla="*/ 116694 h 6858000"/>
              <a:gd name="connsiteX10314" fmla="*/ 7261293 w 12203753"/>
              <a:gd name="connsiteY10314" fmla="*/ 116684 h 6858000"/>
              <a:gd name="connsiteX10315" fmla="*/ 7306549 w 12203753"/>
              <a:gd name="connsiteY10315" fmla="*/ 116684 h 6858000"/>
              <a:gd name="connsiteX10316" fmla="*/ 7312860 w 12203753"/>
              <a:gd name="connsiteY10316" fmla="*/ 230905 h 6858000"/>
              <a:gd name="connsiteX10317" fmla="*/ 7306549 w 12203753"/>
              <a:gd name="connsiteY10317" fmla="*/ 345063 h 6858000"/>
              <a:gd name="connsiteX10318" fmla="*/ 7261293 w 12203753"/>
              <a:gd name="connsiteY10318" fmla="*/ 345063 h 6858000"/>
              <a:gd name="connsiteX10319" fmla="*/ 7255047 w 12203753"/>
              <a:gd name="connsiteY10319" fmla="*/ 230905 h 6858000"/>
              <a:gd name="connsiteX10320" fmla="*/ 7261293 w 12203753"/>
              <a:gd name="connsiteY10320" fmla="*/ 116684 h 6858000"/>
              <a:gd name="connsiteX10321" fmla="*/ 8052435 w 12203753"/>
              <a:gd name="connsiteY10321" fmla="*/ 116675 h 6858000"/>
              <a:gd name="connsiteX10322" fmla="*/ 8097691 w 12203753"/>
              <a:gd name="connsiteY10322" fmla="*/ 116675 h 6858000"/>
              <a:gd name="connsiteX10323" fmla="*/ 8103938 w 12203753"/>
              <a:gd name="connsiteY10323" fmla="*/ 230896 h 6858000"/>
              <a:gd name="connsiteX10324" fmla="*/ 8097691 w 12203753"/>
              <a:gd name="connsiteY10324" fmla="*/ 345054 h 6858000"/>
              <a:gd name="connsiteX10325" fmla="*/ 8052435 w 12203753"/>
              <a:gd name="connsiteY10325" fmla="*/ 345054 h 6858000"/>
              <a:gd name="connsiteX10326" fmla="*/ 8046189 w 12203753"/>
              <a:gd name="connsiteY10326" fmla="*/ 230896 h 6858000"/>
              <a:gd name="connsiteX10327" fmla="*/ 8052435 w 12203753"/>
              <a:gd name="connsiteY10327" fmla="*/ 116675 h 6858000"/>
              <a:gd name="connsiteX10328" fmla="*/ 8843578 w 12203753"/>
              <a:gd name="connsiteY10328" fmla="*/ 116665 h 6858000"/>
              <a:gd name="connsiteX10329" fmla="*/ 8888833 w 12203753"/>
              <a:gd name="connsiteY10329" fmla="*/ 116665 h 6858000"/>
              <a:gd name="connsiteX10330" fmla="*/ 8895080 w 12203753"/>
              <a:gd name="connsiteY10330" fmla="*/ 230887 h 6858000"/>
              <a:gd name="connsiteX10331" fmla="*/ 8888833 w 12203753"/>
              <a:gd name="connsiteY10331" fmla="*/ 345045 h 6858000"/>
              <a:gd name="connsiteX10332" fmla="*/ 8843578 w 12203753"/>
              <a:gd name="connsiteY10332" fmla="*/ 345045 h 6858000"/>
              <a:gd name="connsiteX10333" fmla="*/ 8837267 w 12203753"/>
              <a:gd name="connsiteY10333" fmla="*/ 230887 h 6858000"/>
              <a:gd name="connsiteX10334" fmla="*/ 8843578 w 12203753"/>
              <a:gd name="connsiteY10334" fmla="*/ 116665 h 6858000"/>
              <a:gd name="connsiteX10335" fmla="*/ 9634719 w 12203753"/>
              <a:gd name="connsiteY10335" fmla="*/ 116656 h 6858000"/>
              <a:gd name="connsiteX10336" fmla="*/ 9679910 w 12203753"/>
              <a:gd name="connsiteY10336" fmla="*/ 116656 h 6858000"/>
              <a:gd name="connsiteX10337" fmla="*/ 9686221 w 12203753"/>
              <a:gd name="connsiteY10337" fmla="*/ 230877 h 6858000"/>
              <a:gd name="connsiteX10338" fmla="*/ 9679910 w 12203753"/>
              <a:gd name="connsiteY10338" fmla="*/ 345036 h 6858000"/>
              <a:gd name="connsiteX10339" fmla="*/ 9634719 w 12203753"/>
              <a:gd name="connsiteY10339" fmla="*/ 345036 h 6858000"/>
              <a:gd name="connsiteX10340" fmla="*/ 9628408 w 12203753"/>
              <a:gd name="connsiteY10340" fmla="*/ 230877 h 6858000"/>
              <a:gd name="connsiteX10341" fmla="*/ 9634719 w 12203753"/>
              <a:gd name="connsiteY10341" fmla="*/ 116656 h 6858000"/>
              <a:gd name="connsiteX10342" fmla="*/ 10425796 w 12203753"/>
              <a:gd name="connsiteY10342" fmla="*/ 116646 h 6858000"/>
              <a:gd name="connsiteX10343" fmla="*/ 10471052 w 12203753"/>
              <a:gd name="connsiteY10343" fmla="*/ 116646 h 6858000"/>
              <a:gd name="connsiteX10344" fmla="*/ 10477362 w 12203753"/>
              <a:gd name="connsiteY10344" fmla="*/ 230868 h 6858000"/>
              <a:gd name="connsiteX10345" fmla="*/ 10471052 w 12203753"/>
              <a:gd name="connsiteY10345" fmla="*/ 345026 h 6858000"/>
              <a:gd name="connsiteX10346" fmla="*/ 10425796 w 12203753"/>
              <a:gd name="connsiteY10346" fmla="*/ 345026 h 6858000"/>
              <a:gd name="connsiteX10347" fmla="*/ 10419550 w 12203753"/>
              <a:gd name="connsiteY10347" fmla="*/ 230868 h 6858000"/>
              <a:gd name="connsiteX10348" fmla="*/ 10425796 w 12203753"/>
              <a:gd name="connsiteY10348" fmla="*/ 116646 h 6858000"/>
              <a:gd name="connsiteX10349" fmla="*/ 11216938 w 12203753"/>
              <a:gd name="connsiteY10349" fmla="*/ 116637 h 6858000"/>
              <a:gd name="connsiteX10350" fmla="*/ 11262194 w 12203753"/>
              <a:gd name="connsiteY10350" fmla="*/ 116637 h 6858000"/>
              <a:gd name="connsiteX10351" fmla="*/ 11268504 w 12203753"/>
              <a:gd name="connsiteY10351" fmla="*/ 230859 h 6858000"/>
              <a:gd name="connsiteX10352" fmla="*/ 11262194 w 12203753"/>
              <a:gd name="connsiteY10352" fmla="*/ 345017 h 6858000"/>
              <a:gd name="connsiteX10353" fmla="*/ 11216938 w 12203753"/>
              <a:gd name="connsiteY10353" fmla="*/ 345017 h 6858000"/>
              <a:gd name="connsiteX10354" fmla="*/ 11210692 w 12203753"/>
              <a:gd name="connsiteY10354" fmla="*/ 230859 h 6858000"/>
              <a:gd name="connsiteX10355" fmla="*/ 11216938 w 12203753"/>
              <a:gd name="connsiteY10355" fmla="*/ 116637 h 6858000"/>
              <a:gd name="connsiteX10356" fmla="*/ 12008079 w 12203753"/>
              <a:gd name="connsiteY10356" fmla="*/ 116628 h 6858000"/>
              <a:gd name="connsiteX10357" fmla="*/ 12053335 w 12203753"/>
              <a:gd name="connsiteY10357" fmla="*/ 116628 h 6858000"/>
              <a:gd name="connsiteX10358" fmla="*/ 12059581 w 12203753"/>
              <a:gd name="connsiteY10358" fmla="*/ 230849 h 6858000"/>
              <a:gd name="connsiteX10359" fmla="*/ 12053335 w 12203753"/>
              <a:gd name="connsiteY10359" fmla="*/ 345008 h 6858000"/>
              <a:gd name="connsiteX10360" fmla="*/ 12008079 w 12203753"/>
              <a:gd name="connsiteY10360" fmla="*/ 345008 h 6858000"/>
              <a:gd name="connsiteX10361" fmla="*/ 12001833 w 12203753"/>
              <a:gd name="connsiteY10361" fmla="*/ 230849 h 6858000"/>
              <a:gd name="connsiteX10362" fmla="*/ 12008079 w 12203753"/>
              <a:gd name="connsiteY10362" fmla="*/ 116628 h 6858000"/>
              <a:gd name="connsiteX10363" fmla="*/ 274229 w 12203753"/>
              <a:gd name="connsiteY10363" fmla="*/ 40109 h 6858000"/>
              <a:gd name="connsiteX10364" fmla="*/ 282613 w 12203753"/>
              <a:gd name="connsiteY10364" fmla="*/ 43815 h 6858000"/>
              <a:gd name="connsiteX10365" fmla="*/ 376224 w 12203753"/>
              <a:gd name="connsiteY10365" fmla="*/ 91715 h 6858000"/>
              <a:gd name="connsiteX10366" fmla="*/ 471959 w 12203753"/>
              <a:gd name="connsiteY10366" fmla="*/ 154242 h 6858000"/>
              <a:gd name="connsiteX10367" fmla="*/ 449332 w 12203753"/>
              <a:gd name="connsiteY10367" fmla="*/ 193443 h 6858000"/>
              <a:gd name="connsiteX10368" fmla="*/ 347352 w 12203753"/>
              <a:gd name="connsiteY10368" fmla="*/ 141814 h 6858000"/>
              <a:gd name="connsiteX10369" fmla="*/ 251614 w 12203753"/>
              <a:gd name="connsiteY10369" fmla="*/ 79286 h 6858000"/>
              <a:gd name="connsiteX10370" fmla="*/ 1065303 w 12203753"/>
              <a:gd name="connsiteY10370" fmla="*/ 40099 h 6858000"/>
              <a:gd name="connsiteX10371" fmla="*/ 1073686 w 12203753"/>
              <a:gd name="connsiteY10371" fmla="*/ 43806 h 6858000"/>
              <a:gd name="connsiteX10372" fmla="*/ 1167301 w 12203753"/>
              <a:gd name="connsiteY10372" fmla="*/ 91706 h 6858000"/>
              <a:gd name="connsiteX10373" fmla="*/ 1263039 w 12203753"/>
              <a:gd name="connsiteY10373" fmla="*/ 154233 h 6858000"/>
              <a:gd name="connsiteX10374" fmla="*/ 1240412 w 12203753"/>
              <a:gd name="connsiteY10374" fmla="*/ 193433 h 6858000"/>
              <a:gd name="connsiteX10375" fmla="*/ 1138427 w 12203753"/>
              <a:gd name="connsiteY10375" fmla="*/ 141804 h 6858000"/>
              <a:gd name="connsiteX10376" fmla="*/ 1042681 w 12203753"/>
              <a:gd name="connsiteY10376" fmla="*/ 79277 h 6858000"/>
              <a:gd name="connsiteX10377" fmla="*/ 1856440 w 12203753"/>
              <a:gd name="connsiteY10377" fmla="*/ 40090 h 6858000"/>
              <a:gd name="connsiteX10378" fmla="*/ 1864826 w 12203753"/>
              <a:gd name="connsiteY10378" fmla="*/ 43796 h 6858000"/>
              <a:gd name="connsiteX10379" fmla="*/ 1958439 w 12203753"/>
              <a:gd name="connsiteY10379" fmla="*/ 91696 h 6858000"/>
              <a:gd name="connsiteX10380" fmla="*/ 2054174 w 12203753"/>
              <a:gd name="connsiteY10380" fmla="*/ 154224 h 6858000"/>
              <a:gd name="connsiteX10381" fmla="*/ 2031546 w 12203753"/>
              <a:gd name="connsiteY10381" fmla="*/ 193424 h 6858000"/>
              <a:gd name="connsiteX10382" fmla="*/ 1929564 w 12203753"/>
              <a:gd name="connsiteY10382" fmla="*/ 141795 h 6858000"/>
              <a:gd name="connsiteX10383" fmla="*/ 1833827 w 12203753"/>
              <a:gd name="connsiteY10383" fmla="*/ 79267 h 6858000"/>
              <a:gd name="connsiteX10384" fmla="*/ 53706 w 12203753"/>
              <a:gd name="connsiteY10384" fmla="*/ 40089 h 6858000"/>
              <a:gd name="connsiteX10385" fmla="*/ 76334 w 12203753"/>
              <a:gd name="connsiteY10385" fmla="*/ 79289 h 6858000"/>
              <a:gd name="connsiteX10386" fmla="*/ 48496 w 12203753"/>
              <a:gd name="connsiteY10386" fmla="*/ 98985 h 6858000"/>
              <a:gd name="connsiteX10387" fmla="*/ 0 w 12203753"/>
              <a:gd name="connsiteY10387" fmla="*/ 129578 h 6858000"/>
              <a:gd name="connsiteX10388" fmla="*/ 0 w 12203753"/>
              <a:gd name="connsiteY10388" fmla="*/ 66307 h 6858000"/>
              <a:gd name="connsiteX10389" fmla="*/ 22745 w 12203753"/>
              <a:gd name="connsiteY10389" fmla="*/ 54335 h 6858000"/>
              <a:gd name="connsiteX10390" fmla="*/ 53706 w 12203753"/>
              <a:gd name="connsiteY10390" fmla="*/ 40089 h 6858000"/>
              <a:gd name="connsiteX10391" fmla="*/ 274178 w 12203753"/>
              <a:gd name="connsiteY10391" fmla="*/ 40086 h 6858000"/>
              <a:gd name="connsiteX10392" fmla="*/ 274242 w 12203753"/>
              <a:gd name="connsiteY10392" fmla="*/ 40086 h 6858000"/>
              <a:gd name="connsiteX10393" fmla="*/ 274229 w 12203753"/>
              <a:gd name="connsiteY10393" fmla="*/ 40109 h 6858000"/>
              <a:gd name="connsiteX10394" fmla="*/ 844900 w 12203753"/>
              <a:gd name="connsiteY10394" fmla="*/ 40082 h 6858000"/>
              <a:gd name="connsiteX10395" fmla="*/ 867526 w 12203753"/>
              <a:gd name="connsiteY10395" fmla="*/ 79282 h 6858000"/>
              <a:gd name="connsiteX10396" fmla="*/ 771791 w 12203753"/>
              <a:gd name="connsiteY10396" fmla="*/ 141809 h 6858000"/>
              <a:gd name="connsiteX10397" fmla="*/ 669744 w 12203753"/>
              <a:gd name="connsiteY10397" fmla="*/ 193438 h 6858000"/>
              <a:gd name="connsiteX10398" fmla="*/ 647116 w 12203753"/>
              <a:gd name="connsiteY10398" fmla="*/ 154238 h 6858000"/>
              <a:gd name="connsiteX10399" fmla="*/ 742854 w 12203753"/>
              <a:gd name="connsiteY10399" fmla="*/ 91711 h 6858000"/>
              <a:gd name="connsiteX10400" fmla="*/ 844900 w 12203753"/>
              <a:gd name="connsiteY10400" fmla="*/ 40082 h 6858000"/>
              <a:gd name="connsiteX10401" fmla="*/ 2647573 w 12203753"/>
              <a:gd name="connsiteY10401" fmla="*/ 40080 h 6858000"/>
              <a:gd name="connsiteX10402" fmla="*/ 2655955 w 12203753"/>
              <a:gd name="connsiteY10402" fmla="*/ 43787 h 6858000"/>
              <a:gd name="connsiteX10403" fmla="*/ 2749571 w 12203753"/>
              <a:gd name="connsiteY10403" fmla="*/ 91687 h 6858000"/>
              <a:gd name="connsiteX10404" fmla="*/ 2845305 w 12203753"/>
              <a:gd name="connsiteY10404" fmla="*/ 154214 h 6858000"/>
              <a:gd name="connsiteX10405" fmla="*/ 2822677 w 12203753"/>
              <a:gd name="connsiteY10405" fmla="*/ 193415 h 6858000"/>
              <a:gd name="connsiteX10406" fmla="*/ 2720696 w 12203753"/>
              <a:gd name="connsiteY10406" fmla="*/ 141785 h 6858000"/>
              <a:gd name="connsiteX10407" fmla="*/ 2624959 w 12203753"/>
              <a:gd name="connsiteY10407" fmla="*/ 79258 h 6858000"/>
              <a:gd name="connsiteX10408" fmla="*/ 1065253 w 12203753"/>
              <a:gd name="connsiteY10408" fmla="*/ 40077 h 6858000"/>
              <a:gd name="connsiteX10409" fmla="*/ 1065317 w 12203753"/>
              <a:gd name="connsiteY10409" fmla="*/ 40077 h 6858000"/>
              <a:gd name="connsiteX10410" fmla="*/ 1065303 w 12203753"/>
              <a:gd name="connsiteY10410" fmla="*/ 40099 h 6858000"/>
              <a:gd name="connsiteX10411" fmla="*/ 1635980 w 12203753"/>
              <a:gd name="connsiteY10411" fmla="*/ 40072 h 6858000"/>
              <a:gd name="connsiteX10412" fmla="*/ 1658607 w 12203753"/>
              <a:gd name="connsiteY10412" fmla="*/ 79272 h 6858000"/>
              <a:gd name="connsiteX10413" fmla="*/ 1562870 w 12203753"/>
              <a:gd name="connsiteY10413" fmla="*/ 141800 h 6858000"/>
              <a:gd name="connsiteX10414" fmla="*/ 1460821 w 12203753"/>
              <a:gd name="connsiteY10414" fmla="*/ 193429 h 6858000"/>
              <a:gd name="connsiteX10415" fmla="*/ 1438196 w 12203753"/>
              <a:gd name="connsiteY10415" fmla="*/ 154229 h 6858000"/>
              <a:gd name="connsiteX10416" fmla="*/ 1533934 w 12203753"/>
              <a:gd name="connsiteY10416" fmla="*/ 91701 h 6858000"/>
              <a:gd name="connsiteX10417" fmla="*/ 1635980 w 12203753"/>
              <a:gd name="connsiteY10417" fmla="*/ 40072 h 6858000"/>
              <a:gd name="connsiteX10418" fmla="*/ 3438701 w 12203753"/>
              <a:gd name="connsiteY10418" fmla="*/ 40071 h 6858000"/>
              <a:gd name="connsiteX10419" fmla="*/ 3447084 w 12203753"/>
              <a:gd name="connsiteY10419" fmla="*/ 43777 h 6858000"/>
              <a:gd name="connsiteX10420" fmla="*/ 3540702 w 12203753"/>
              <a:gd name="connsiteY10420" fmla="*/ 91677 h 6858000"/>
              <a:gd name="connsiteX10421" fmla="*/ 3636436 w 12203753"/>
              <a:gd name="connsiteY10421" fmla="*/ 154205 h 6858000"/>
              <a:gd name="connsiteX10422" fmla="*/ 3613807 w 12203753"/>
              <a:gd name="connsiteY10422" fmla="*/ 193405 h 6858000"/>
              <a:gd name="connsiteX10423" fmla="*/ 3511829 w 12203753"/>
              <a:gd name="connsiteY10423" fmla="*/ 141776 h 6858000"/>
              <a:gd name="connsiteX10424" fmla="*/ 3416090 w 12203753"/>
              <a:gd name="connsiteY10424" fmla="*/ 79248 h 6858000"/>
              <a:gd name="connsiteX10425" fmla="*/ 1856390 w 12203753"/>
              <a:gd name="connsiteY10425" fmla="*/ 40067 h 6858000"/>
              <a:gd name="connsiteX10426" fmla="*/ 1856455 w 12203753"/>
              <a:gd name="connsiteY10426" fmla="*/ 40067 h 6858000"/>
              <a:gd name="connsiteX10427" fmla="*/ 1856440 w 12203753"/>
              <a:gd name="connsiteY10427" fmla="*/ 40090 h 6858000"/>
              <a:gd name="connsiteX10428" fmla="*/ 2427043 w 12203753"/>
              <a:gd name="connsiteY10428" fmla="*/ 40063 h 6858000"/>
              <a:gd name="connsiteX10429" fmla="*/ 2449673 w 12203753"/>
              <a:gd name="connsiteY10429" fmla="*/ 79263 h 6858000"/>
              <a:gd name="connsiteX10430" fmla="*/ 2353932 w 12203753"/>
              <a:gd name="connsiteY10430" fmla="*/ 141790 h 6858000"/>
              <a:gd name="connsiteX10431" fmla="*/ 2251888 w 12203753"/>
              <a:gd name="connsiteY10431" fmla="*/ 193420 h 6858000"/>
              <a:gd name="connsiteX10432" fmla="*/ 2229258 w 12203753"/>
              <a:gd name="connsiteY10432" fmla="*/ 154219 h 6858000"/>
              <a:gd name="connsiteX10433" fmla="*/ 2229324 w 12203753"/>
              <a:gd name="connsiteY10433" fmla="*/ 154219 h 6858000"/>
              <a:gd name="connsiteX10434" fmla="*/ 2325057 w 12203753"/>
              <a:gd name="connsiteY10434" fmla="*/ 91692 h 6858000"/>
              <a:gd name="connsiteX10435" fmla="*/ 2427043 w 12203753"/>
              <a:gd name="connsiteY10435" fmla="*/ 40063 h 6858000"/>
              <a:gd name="connsiteX10436" fmla="*/ 4229752 w 12203753"/>
              <a:gd name="connsiteY10436" fmla="*/ 40061 h 6858000"/>
              <a:gd name="connsiteX10437" fmla="*/ 4238133 w 12203753"/>
              <a:gd name="connsiteY10437" fmla="*/ 43768 h 6858000"/>
              <a:gd name="connsiteX10438" fmla="*/ 4331748 w 12203753"/>
              <a:gd name="connsiteY10438" fmla="*/ 91668 h 6858000"/>
              <a:gd name="connsiteX10439" fmla="*/ 4427491 w 12203753"/>
              <a:gd name="connsiteY10439" fmla="*/ 154196 h 6858000"/>
              <a:gd name="connsiteX10440" fmla="*/ 4404860 w 12203753"/>
              <a:gd name="connsiteY10440" fmla="*/ 193396 h 6858000"/>
              <a:gd name="connsiteX10441" fmla="*/ 4302877 w 12203753"/>
              <a:gd name="connsiteY10441" fmla="*/ 141767 h 6858000"/>
              <a:gd name="connsiteX10442" fmla="*/ 4207137 w 12203753"/>
              <a:gd name="connsiteY10442" fmla="*/ 79239 h 6858000"/>
              <a:gd name="connsiteX10443" fmla="*/ 2647521 w 12203753"/>
              <a:gd name="connsiteY10443" fmla="*/ 40058 h 6858000"/>
              <a:gd name="connsiteX10444" fmla="*/ 2647585 w 12203753"/>
              <a:gd name="connsiteY10444" fmla="*/ 40058 h 6858000"/>
              <a:gd name="connsiteX10445" fmla="*/ 2647573 w 12203753"/>
              <a:gd name="connsiteY10445" fmla="*/ 40080 h 6858000"/>
              <a:gd name="connsiteX10446" fmla="*/ 3218179 w 12203753"/>
              <a:gd name="connsiteY10446" fmla="*/ 40053 h 6858000"/>
              <a:gd name="connsiteX10447" fmla="*/ 3240807 w 12203753"/>
              <a:gd name="connsiteY10447" fmla="*/ 79253 h 6858000"/>
              <a:gd name="connsiteX10448" fmla="*/ 3145079 w 12203753"/>
              <a:gd name="connsiteY10448" fmla="*/ 141781 h 6858000"/>
              <a:gd name="connsiteX10449" fmla="*/ 3043026 w 12203753"/>
              <a:gd name="connsiteY10449" fmla="*/ 193411 h 6858000"/>
              <a:gd name="connsiteX10450" fmla="*/ 3020398 w 12203753"/>
              <a:gd name="connsiteY10450" fmla="*/ 154210 h 6858000"/>
              <a:gd name="connsiteX10451" fmla="*/ 3020464 w 12203753"/>
              <a:gd name="connsiteY10451" fmla="*/ 154210 h 6858000"/>
              <a:gd name="connsiteX10452" fmla="*/ 3116202 w 12203753"/>
              <a:gd name="connsiteY10452" fmla="*/ 91682 h 6858000"/>
              <a:gd name="connsiteX10453" fmla="*/ 3218179 w 12203753"/>
              <a:gd name="connsiteY10453" fmla="*/ 40053 h 6858000"/>
              <a:gd name="connsiteX10454" fmla="*/ 5020837 w 12203753"/>
              <a:gd name="connsiteY10454" fmla="*/ 40052 h 6858000"/>
              <a:gd name="connsiteX10455" fmla="*/ 5029217 w 12203753"/>
              <a:gd name="connsiteY10455" fmla="*/ 43758 h 6858000"/>
              <a:gd name="connsiteX10456" fmla="*/ 5122827 w 12203753"/>
              <a:gd name="connsiteY10456" fmla="*/ 91658 h 6858000"/>
              <a:gd name="connsiteX10457" fmla="*/ 5218566 w 12203753"/>
              <a:gd name="connsiteY10457" fmla="*/ 154186 h 6858000"/>
              <a:gd name="connsiteX10458" fmla="*/ 5195941 w 12203753"/>
              <a:gd name="connsiteY10458" fmla="*/ 193387 h 6858000"/>
              <a:gd name="connsiteX10459" fmla="*/ 5093953 w 12203753"/>
              <a:gd name="connsiteY10459" fmla="*/ 141757 h 6858000"/>
              <a:gd name="connsiteX10460" fmla="*/ 4998215 w 12203753"/>
              <a:gd name="connsiteY10460" fmla="*/ 79229 h 6858000"/>
              <a:gd name="connsiteX10461" fmla="*/ 3438650 w 12203753"/>
              <a:gd name="connsiteY10461" fmla="*/ 40048 h 6858000"/>
              <a:gd name="connsiteX10462" fmla="*/ 3438713 w 12203753"/>
              <a:gd name="connsiteY10462" fmla="*/ 40048 h 6858000"/>
              <a:gd name="connsiteX10463" fmla="*/ 3438701 w 12203753"/>
              <a:gd name="connsiteY10463" fmla="*/ 40071 h 6858000"/>
              <a:gd name="connsiteX10464" fmla="*/ 4009303 w 12203753"/>
              <a:gd name="connsiteY10464" fmla="*/ 40044 h 6858000"/>
              <a:gd name="connsiteX10465" fmla="*/ 4031930 w 12203753"/>
              <a:gd name="connsiteY10465" fmla="*/ 79244 h 6858000"/>
              <a:gd name="connsiteX10466" fmla="*/ 3936200 w 12203753"/>
              <a:gd name="connsiteY10466" fmla="*/ 141772 h 6858000"/>
              <a:gd name="connsiteX10467" fmla="*/ 3834153 w 12203753"/>
              <a:gd name="connsiteY10467" fmla="*/ 193401 h 6858000"/>
              <a:gd name="connsiteX10468" fmla="*/ 3811524 w 12203753"/>
              <a:gd name="connsiteY10468" fmla="*/ 154201 h 6858000"/>
              <a:gd name="connsiteX10469" fmla="*/ 3811587 w 12203753"/>
              <a:gd name="connsiteY10469" fmla="*/ 154201 h 6858000"/>
              <a:gd name="connsiteX10470" fmla="*/ 3907323 w 12203753"/>
              <a:gd name="connsiteY10470" fmla="*/ 91673 h 6858000"/>
              <a:gd name="connsiteX10471" fmla="*/ 4009303 w 12203753"/>
              <a:gd name="connsiteY10471" fmla="*/ 40044 h 6858000"/>
              <a:gd name="connsiteX10472" fmla="*/ 5811965 w 12203753"/>
              <a:gd name="connsiteY10472" fmla="*/ 40042 h 6858000"/>
              <a:gd name="connsiteX10473" fmla="*/ 5820348 w 12203753"/>
              <a:gd name="connsiteY10473" fmla="*/ 43748 h 6858000"/>
              <a:gd name="connsiteX10474" fmla="*/ 5913960 w 12203753"/>
              <a:gd name="connsiteY10474" fmla="*/ 91649 h 6858000"/>
              <a:gd name="connsiteX10475" fmla="*/ 6009695 w 12203753"/>
              <a:gd name="connsiteY10475" fmla="*/ 154177 h 6858000"/>
              <a:gd name="connsiteX10476" fmla="*/ 5987067 w 12203753"/>
              <a:gd name="connsiteY10476" fmla="*/ 193377 h 6858000"/>
              <a:gd name="connsiteX10477" fmla="*/ 5885086 w 12203753"/>
              <a:gd name="connsiteY10477" fmla="*/ 141748 h 6858000"/>
              <a:gd name="connsiteX10478" fmla="*/ 5789350 w 12203753"/>
              <a:gd name="connsiteY10478" fmla="*/ 79220 h 6858000"/>
              <a:gd name="connsiteX10479" fmla="*/ 4229702 w 12203753"/>
              <a:gd name="connsiteY10479" fmla="*/ 40039 h 6858000"/>
              <a:gd name="connsiteX10480" fmla="*/ 4229764 w 12203753"/>
              <a:gd name="connsiteY10480" fmla="*/ 40039 h 6858000"/>
              <a:gd name="connsiteX10481" fmla="*/ 4229752 w 12203753"/>
              <a:gd name="connsiteY10481" fmla="*/ 40061 h 6858000"/>
              <a:gd name="connsiteX10482" fmla="*/ 4800366 w 12203753"/>
              <a:gd name="connsiteY10482" fmla="*/ 40034 h 6858000"/>
              <a:gd name="connsiteX10483" fmla="*/ 4822988 w 12203753"/>
              <a:gd name="connsiteY10483" fmla="*/ 79234 h 6858000"/>
              <a:gd name="connsiteX10484" fmla="*/ 4727254 w 12203753"/>
              <a:gd name="connsiteY10484" fmla="*/ 141762 h 6858000"/>
              <a:gd name="connsiteX10485" fmla="*/ 4625211 w 12203753"/>
              <a:gd name="connsiteY10485" fmla="*/ 193392 h 6858000"/>
              <a:gd name="connsiteX10486" fmla="*/ 4602581 w 12203753"/>
              <a:gd name="connsiteY10486" fmla="*/ 154191 h 6858000"/>
              <a:gd name="connsiteX10487" fmla="*/ 4602649 w 12203753"/>
              <a:gd name="connsiteY10487" fmla="*/ 154191 h 6858000"/>
              <a:gd name="connsiteX10488" fmla="*/ 4698380 w 12203753"/>
              <a:gd name="connsiteY10488" fmla="*/ 91663 h 6858000"/>
              <a:gd name="connsiteX10489" fmla="*/ 4800366 w 12203753"/>
              <a:gd name="connsiteY10489" fmla="*/ 40034 h 6858000"/>
              <a:gd name="connsiteX10490" fmla="*/ 5020783 w 12203753"/>
              <a:gd name="connsiteY10490" fmla="*/ 40029 h 6858000"/>
              <a:gd name="connsiteX10491" fmla="*/ 5020848 w 12203753"/>
              <a:gd name="connsiteY10491" fmla="*/ 40029 h 6858000"/>
              <a:gd name="connsiteX10492" fmla="*/ 5020837 w 12203753"/>
              <a:gd name="connsiteY10492" fmla="*/ 40052 h 6858000"/>
              <a:gd name="connsiteX10493" fmla="*/ 5591444 w 12203753"/>
              <a:gd name="connsiteY10493" fmla="*/ 40025 h 6858000"/>
              <a:gd name="connsiteX10494" fmla="*/ 5614067 w 12203753"/>
              <a:gd name="connsiteY10494" fmla="*/ 79225 h 6858000"/>
              <a:gd name="connsiteX10495" fmla="*/ 5518332 w 12203753"/>
              <a:gd name="connsiteY10495" fmla="*/ 141753 h 6858000"/>
              <a:gd name="connsiteX10496" fmla="*/ 5416289 w 12203753"/>
              <a:gd name="connsiteY10496" fmla="*/ 193382 h 6858000"/>
              <a:gd name="connsiteX10497" fmla="*/ 5393662 w 12203753"/>
              <a:gd name="connsiteY10497" fmla="*/ 154182 h 6858000"/>
              <a:gd name="connsiteX10498" fmla="*/ 5393724 w 12203753"/>
              <a:gd name="connsiteY10498" fmla="*/ 154182 h 6858000"/>
              <a:gd name="connsiteX10499" fmla="*/ 5489459 w 12203753"/>
              <a:gd name="connsiteY10499" fmla="*/ 91654 h 6858000"/>
              <a:gd name="connsiteX10500" fmla="*/ 5591444 w 12203753"/>
              <a:gd name="connsiteY10500" fmla="*/ 40025 h 6858000"/>
              <a:gd name="connsiteX10501" fmla="*/ 5811914 w 12203753"/>
              <a:gd name="connsiteY10501" fmla="*/ 40020 h 6858000"/>
              <a:gd name="connsiteX10502" fmla="*/ 5811979 w 12203753"/>
              <a:gd name="connsiteY10502" fmla="*/ 40020 h 6858000"/>
              <a:gd name="connsiteX10503" fmla="*/ 5811965 w 12203753"/>
              <a:gd name="connsiteY10503" fmla="*/ 40042 h 6858000"/>
              <a:gd name="connsiteX10504" fmla="*/ 6382638 w 12203753"/>
              <a:gd name="connsiteY10504" fmla="*/ 40015 h 6858000"/>
              <a:gd name="connsiteX10505" fmla="*/ 6405201 w 12203753"/>
              <a:gd name="connsiteY10505" fmla="*/ 79215 h 6858000"/>
              <a:gd name="connsiteX10506" fmla="*/ 6309464 w 12203753"/>
              <a:gd name="connsiteY10506" fmla="*/ 141743 h 6858000"/>
              <a:gd name="connsiteX10507" fmla="*/ 6207416 w 12203753"/>
              <a:gd name="connsiteY10507" fmla="*/ 193373 h 6858000"/>
              <a:gd name="connsiteX10508" fmla="*/ 6184788 w 12203753"/>
              <a:gd name="connsiteY10508" fmla="*/ 154172 h 6858000"/>
              <a:gd name="connsiteX10509" fmla="*/ 6184852 w 12203753"/>
              <a:gd name="connsiteY10509" fmla="*/ 154172 h 6858000"/>
              <a:gd name="connsiteX10510" fmla="*/ 6280589 w 12203753"/>
              <a:gd name="connsiteY10510" fmla="*/ 91644 h 6858000"/>
              <a:gd name="connsiteX10511" fmla="*/ 6382638 w 12203753"/>
              <a:gd name="connsiteY10511" fmla="*/ 40015 h 6858000"/>
              <a:gd name="connsiteX10512" fmla="*/ 6603052 w 12203753"/>
              <a:gd name="connsiteY10512" fmla="*/ 40010 h 6858000"/>
              <a:gd name="connsiteX10513" fmla="*/ 6705100 w 12203753"/>
              <a:gd name="connsiteY10513" fmla="*/ 91639 h 6858000"/>
              <a:gd name="connsiteX10514" fmla="*/ 6800772 w 12203753"/>
              <a:gd name="connsiteY10514" fmla="*/ 154167 h 6858000"/>
              <a:gd name="connsiteX10515" fmla="*/ 6778210 w 12203753"/>
              <a:gd name="connsiteY10515" fmla="*/ 193368 h 6858000"/>
              <a:gd name="connsiteX10516" fmla="*/ 6676161 w 12203753"/>
              <a:gd name="connsiteY10516" fmla="*/ 141738 h 6858000"/>
              <a:gd name="connsiteX10517" fmla="*/ 6580424 w 12203753"/>
              <a:gd name="connsiteY10517" fmla="*/ 79210 h 6858000"/>
              <a:gd name="connsiteX10518" fmla="*/ 7173716 w 12203753"/>
              <a:gd name="connsiteY10518" fmla="*/ 40006 h 6858000"/>
              <a:gd name="connsiteX10519" fmla="*/ 7196344 w 12203753"/>
              <a:gd name="connsiteY10519" fmla="*/ 79206 h 6858000"/>
              <a:gd name="connsiteX10520" fmla="*/ 7100606 w 12203753"/>
              <a:gd name="connsiteY10520" fmla="*/ 141734 h 6858000"/>
              <a:gd name="connsiteX10521" fmla="*/ 6998558 w 12203753"/>
              <a:gd name="connsiteY10521" fmla="*/ 193364 h 6858000"/>
              <a:gd name="connsiteX10522" fmla="*/ 6975995 w 12203753"/>
              <a:gd name="connsiteY10522" fmla="*/ 154163 h 6858000"/>
              <a:gd name="connsiteX10523" fmla="*/ 7071731 w 12203753"/>
              <a:gd name="connsiteY10523" fmla="*/ 91635 h 6858000"/>
              <a:gd name="connsiteX10524" fmla="*/ 7173716 w 12203753"/>
              <a:gd name="connsiteY10524" fmla="*/ 40006 h 6858000"/>
              <a:gd name="connsiteX10525" fmla="*/ 7394128 w 12203753"/>
              <a:gd name="connsiteY10525" fmla="*/ 40001 h 6858000"/>
              <a:gd name="connsiteX10526" fmla="*/ 7496176 w 12203753"/>
              <a:gd name="connsiteY10526" fmla="*/ 91630 h 6858000"/>
              <a:gd name="connsiteX10527" fmla="*/ 7591913 w 12203753"/>
              <a:gd name="connsiteY10527" fmla="*/ 154158 h 6858000"/>
              <a:gd name="connsiteX10528" fmla="*/ 7569286 w 12203753"/>
              <a:gd name="connsiteY10528" fmla="*/ 193359 h 6858000"/>
              <a:gd name="connsiteX10529" fmla="*/ 7467302 w 12203753"/>
              <a:gd name="connsiteY10529" fmla="*/ 141729 h 6858000"/>
              <a:gd name="connsiteX10530" fmla="*/ 7371564 w 12203753"/>
              <a:gd name="connsiteY10530" fmla="*/ 79201 h 6858000"/>
              <a:gd name="connsiteX10531" fmla="*/ 7964857 w 12203753"/>
              <a:gd name="connsiteY10531" fmla="*/ 39996 h 6858000"/>
              <a:gd name="connsiteX10532" fmla="*/ 7987485 w 12203753"/>
              <a:gd name="connsiteY10532" fmla="*/ 79196 h 6858000"/>
              <a:gd name="connsiteX10533" fmla="*/ 7891747 w 12203753"/>
              <a:gd name="connsiteY10533" fmla="*/ 141725 h 6858000"/>
              <a:gd name="connsiteX10534" fmla="*/ 7789699 w 12203753"/>
              <a:gd name="connsiteY10534" fmla="*/ 193354 h 6858000"/>
              <a:gd name="connsiteX10535" fmla="*/ 7767072 w 12203753"/>
              <a:gd name="connsiteY10535" fmla="*/ 154154 h 6858000"/>
              <a:gd name="connsiteX10536" fmla="*/ 7862809 w 12203753"/>
              <a:gd name="connsiteY10536" fmla="*/ 91625 h 6858000"/>
              <a:gd name="connsiteX10537" fmla="*/ 7964857 w 12203753"/>
              <a:gd name="connsiteY10537" fmla="*/ 39996 h 6858000"/>
              <a:gd name="connsiteX10538" fmla="*/ 8185270 w 12203753"/>
              <a:gd name="connsiteY10538" fmla="*/ 39991 h 6858000"/>
              <a:gd name="connsiteX10539" fmla="*/ 8287318 w 12203753"/>
              <a:gd name="connsiteY10539" fmla="*/ 91620 h 6858000"/>
              <a:gd name="connsiteX10540" fmla="*/ 8383056 w 12203753"/>
              <a:gd name="connsiteY10540" fmla="*/ 154149 h 6858000"/>
              <a:gd name="connsiteX10541" fmla="*/ 8360428 w 12203753"/>
              <a:gd name="connsiteY10541" fmla="*/ 193349 h 6858000"/>
              <a:gd name="connsiteX10542" fmla="*/ 8258443 w 12203753"/>
              <a:gd name="connsiteY10542" fmla="*/ 141720 h 6858000"/>
              <a:gd name="connsiteX10543" fmla="*/ 8162642 w 12203753"/>
              <a:gd name="connsiteY10543" fmla="*/ 79191 h 6858000"/>
              <a:gd name="connsiteX10544" fmla="*/ 8755998 w 12203753"/>
              <a:gd name="connsiteY10544" fmla="*/ 39987 h 6858000"/>
              <a:gd name="connsiteX10545" fmla="*/ 8778626 w 12203753"/>
              <a:gd name="connsiteY10545" fmla="*/ 79187 h 6858000"/>
              <a:gd name="connsiteX10546" fmla="*/ 8682888 w 12203753"/>
              <a:gd name="connsiteY10546" fmla="*/ 141715 h 6858000"/>
              <a:gd name="connsiteX10547" fmla="*/ 8580840 w 12203753"/>
              <a:gd name="connsiteY10547" fmla="*/ 193345 h 6858000"/>
              <a:gd name="connsiteX10548" fmla="*/ 8558213 w 12203753"/>
              <a:gd name="connsiteY10548" fmla="*/ 154144 h 6858000"/>
              <a:gd name="connsiteX10549" fmla="*/ 8653951 w 12203753"/>
              <a:gd name="connsiteY10549" fmla="*/ 91616 h 6858000"/>
              <a:gd name="connsiteX10550" fmla="*/ 8755998 w 12203753"/>
              <a:gd name="connsiteY10550" fmla="*/ 39987 h 6858000"/>
              <a:gd name="connsiteX10551" fmla="*/ 8976412 w 12203753"/>
              <a:gd name="connsiteY10551" fmla="*/ 39982 h 6858000"/>
              <a:gd name="connsiteX10552" fmla="*/ 9078460 w 12203753"/>
              <a:gd name="connsiteY10552" fmla="*/ 91611 h 6858000"/>
              <a:gd name="connsiteX10553" fmla="*/ 9174198 w 12203753"/>
              <a:gd name="connsiteY10553" fmla="*/ 154139 h 6858000"/>
              <a:gd name="connsiteX10554" fmla="*/ 9151570 w 12203753"/>
              <a:gd name="connsiteY10554" fmla="*/ 193340 h 6858000"/>
              <a:gd name="connsiteX10555" fmla="*/ 9049585 w 12203753"/>
              <a:gd name="connsiteY10555" fmla="*/ 141710 h 6858000"/>
              <a:gd name="connsiteX10556" fmla="*/ 8953784 w 12203753"/>
              <a:gd name="connsiteY10556" fmla="*/ 79182 h 6858000"/>
              <a:gd name="connsiteX10557" fmla="*/ 9547140 w 12203753"/>
              <a:gd name="connsiteY10557" fmla="*/ 39977 h 6858000"/>
              <a:gd name="connsiteX10558" fmla="*/ 9569704 w 12203753"/>
              <a:gd name="connsiteY10558" fmla="*/ 79177 h 6858000"/>
              <a:gd name="connsiteX10559" fmla="*/ 9474030 w 12203753"/>
              <a:gd name="connsiteY10559" fmla="*/ 141706 h 6858000"/>
              <a:gd name="connsiteX10560" fmla="*/ 9371982 w 12203753"/>
              <a:gd name="connsiteY10560" fmla="*/ 193336 h 6858000"/>
              <a:gd name="connsiteX10561" fmla="*/ 9349355 w 12203753"/>
              <a:gd name="connsiteY10561" fmla="*/ 154135 h 6858000"/>
              <a:gd name="connsiteX10562" fmla="*/ 9445093 w 12203753"/>
              <a:gd name="connsiteY10562" fmla="*/ 91606 h 6858000"/>
              <a:gd name="connsiteX10563" fmla="*/ 9547140 w 12203753"/>
              <a:gd name="connsiteY10563" fmla="*/ 39977 h 6858000"/>
              <a:gd name="connsiteX10564" fmla="*/ 9767553 w 12203753"/>
              <a:gd name="connsiteY10564" fmla="*/ 39972 h 6858000"/>
              <a:gd name="connsiteX10565" fmla="*/ 9869601 w 12203753"/>
              <a:gd name="connsiteY10565" fmla="*/ 91601 h 6858000"/>
              <a:gd name="connsiteX10566" fmla="*/ 9965275 w 12203753"/>
              <a:gd name="connsiteY10566" fmla="*/ 154130 h 6858000"/>
              <a:gd name="connsiteX10567" fmla="*/ 9942711 w 12203753"/>
              <a:gd name="connsiteY10567" fmla="*/ 193331 h 6858000"/>
              <a:gd name="connsiteX10568" fmla="*/ 9840663 w 12203753"/>
              <a:gd name="connsiteY10568" fmla="*/ 141701 h 6858000"/>
              <a:gd name="connsiteX10569" fmla="*/ 9744925 w 12203753"/>
              <a:gd name="connsiteY10569" fmla="*/ 79172 h 6858000"/>
              <a:gd name="connsiteX10570" fmla="*/ 10338218 w 12203753"/>
              <a:gd name="connsiteY10570" fmla="*/ 39968 h 6858000"/>
              <a:gd name="connsiteX10571" fmla="*/ 10360845 w 12203753"/>
              <a:gd name="connsiteY10571" fmla="*/ 79168 h 6858000"/>
              <a:gd name="connsiteX10572" fmla="*/ 10265107 w 12203753"/>
              <a:gd name="connsiteY10572" fmla="*/ 141697 h 6858000"/>
              <a:gd name="connsiteX10573" fmla="*/ 10163059 w 12203753"/>
              <a:gd name="connsiteY10573" fmla="*/ 193326 h 6858000"/>
              <a:gd name="connsiteX10574" fmla="*/ 10140496 w 12203753"/>
              <a:gd name="connsiteY10574" fmla="*/ 154126 h 6858000"/>
              <a:gd name="connsiteX10575" fmla="*/ 10236234 w 12203753"/>
              <a:gd name="connsiteY10575" fmla="*/ 91597 h 6858000"/>
              <a:gd name="connsiteX10576" fmla="*/ 10338218 w 12203753"/>
              <a:gd name="connsiteY10576" fmla="*/ 39968 h 6858000"/>
              <a:gd name="connsiteX10577" fmla="*/ 10558630 w 12203753"/>
              <a:gd name="connsiteY10577" fmla="*/ 39963 h 6858000"/>
              <a:gd name="connsiteX10578" fmla="*/ 10660678 w 12203753"/>
              <a:gd name="connsiteY10578" fmla="*/ 91592 h 6858000"/>
              <a:gd name="connsiteX10579" fmla="*/ 10756416 w 12203753"/>
              <a:gd name="connsiteY10579" fmla="*/ 154120 h 6858000"/>
              <a:gd name="connsiteX10580" fmla="*/ 10733788 w 12203753"/>
              <a:gd name="connsiteY10580" fmla="*/ 193321 h 6858000"/>
              <a:gd name="connsiteX10581" fmla="*/ 10631804 w 12203753"/>
              <a:gd name="connsiteY10581" fmla="*/ 141691 h 6858000"/>
              <a:gd name="connsiteX10582" fmla="*/ 10536066 w 12203753"/>
              <a:gd name="connsiteY10582" fmla="*/ 79163 h 6858000"/>
              <a:gd name="connsiteX10583" fmla="*/ 11129360 w 12203753"/>
              <a:gd name="connsiteY10583" fmla="*/ 39958 h 6858000"/>
              <a:gd name="connsiteX10584" fmla="*/ 11151987 w 12203753"/>
              <a:gd name="connsiteY10584" fmla="*/ 79158 h 6858000"/>
              <a:gd name="connsiteX10585" fmla="*/ 11056249 w 12203753"/>
              <a:gd name="connsiteY10585" fmla="*/ 141687 h 6858000"/>
              <a:gd name="connsiteX10586" fmla="*/ 10954201 w 12203753"/>
              <a:gd name="connsiteY10586" fmla="*/ 193317 h 6858000"/>
              <a:gd name="connsiteX10587" fmla="*/ 10931638 w 12203753"/>
              <a:gd name="connsiteY10587" fmla="*/ 154116 h 6858000"/>
              <a:gd name="connsiteX10588" fmla="*/ 11027376 w 12203753"/>
              <a:gd name="connsiteY10588" fmla="*/ 91587 h 6858000"/>
              <a:gd name="connsiteX10589" fmla="*/ 11129360 w 12203753"/>
              <a:gd name="connsiteY10589" fmla="*/ 39958 h 6858000"/>
              <a:gd name="connsiteX10590" fmla="*/ 11349772 w 12203753"/>
              <a:gd name="connsiteY10590" fmla="*/ 39953 h 6858000"/>
              <a:gd name="connsiteX10591" fmla="*/ 11451820 w 12203753"/>
              <a:gd name="connsiteY10591" fmla="*/ 91582 h 6858000"/>
              <a:gd name="connsiteX10592" fmla="*/ 11547558 w 12203753"/>
              <a:gd name="connsiteY10592" fmla="*/ 154111 h 6858000"/>
              <a:gd name="connsiteX10593" fmla="*/ 11524930 w 12203753"/>
              <a:gd name="connsiteY10593" fmla="*/ 193312 h 6858000"/>
              <a:gd name="connsiteX10594" fmla="*/ 11422946 w 12203753"/>
              <a:gd name="connsiteY10594" fmla="*/ 141682 h 6858000"/>
              <a:gd name="connsiteX10595" fmla="*/ 11327208 w 12203753"/>
              <a:gd name="connsiteY10595" fmla="*/ 79153 h 6858000"/>
              <a:gd name="connsiteX10596" fmla="*/ 11920501 w 12203753"/>
              <a:gd name="connsiteY10596" fmla="*/ 39949 h 6858000"/>
              <a:gd name="connsiteX10597" fmla="*/ 11943128 w 12203753"/>
              <a:gd name="connsiteY10597" fmla="*/ 79149 h 6858000"/>
              <a:gd name="connsiteX10598" fmla="*/ 11847390 w 12203753"/>
              <a:gd name="connsiteY10598" fmla="*/ 141678 h 6858000"/>
              <a:gd name="connsiteX10599" fmla="*/ 11745343 w 12203753"/>
              <a:gd name="connsiteY10599" fmla="*/ 193308 h 6858000"/>
              <a:gd name="connsiteX10600" fmla="*/ 11722715 w 12203753"/>
              <a:gd name="connsiteY10600" fmla="*/ 154107 h 6858000"/>
              <a:gd name="connsiteX10601" fmla="*/ 11818516 w 12203753"/>
              <a:gd name="connsiteY10601" fmla="*/ 91578 h 6858000"/>
              <a:gd name="connsiteX10602" fmla="*/ 11920501 w 12203753"/>
              <a:gd name="connsiteY10602" fmla="*/ 39949 h 6858000"/>
              <a:gd name="connsiteX10603" fmla="*/ 12140914 w 12203753"/>
              <a:gd name="connsiteY10603" fmla="*/ 39944 h 6858000"/>
              <a:gd name="connsiteX10604" fmla="*/ 12171908 w 12203753"/>
              <a:gd name="connsiteY10604" fmla="*/ 54190 h 6858000"/>
              <a:gd name="connsiteX10605" fmla="*/ 12203753 w 12203753"/>
              <a:gd name="connsiteY10605" fmla="*/ 70944 h 6858000"/>
              <a:gd name="connsiteX10606" fmla="*/ 12203753 w 12203753"/>
              <a:gd name="connsiteY10606" fmla="*/ 135159 h 6858000"/>
              <a:gd name="connsiteX10607" fmla="*/ 12146132 w 12203753"/>
              <a:gd name="connsiteY10607" fmla="*/ 98840 h 6858000"/>
              <a:gd name="connsiteX10608" fmla="*/ 12118286 w 12203753"/>
              <a:gd name="connsiteY10608" fmla="*/ 79144 h 6858000"/>
              <a:gd name="connsiteX10609" fmla="*/ 11606317 w 12203753"/>
              <a:gd name="connsiteY10609" fmla="*/ 0 h 6858000"/>
              <a:gd name="connsiteX10610" fmla="*/ 11664019 w 12203753"/>
              <a:gd name="connsiteY10610" fmla="*/ 0 h 6858000"/>
              <a:gd name="connsiteX10611" fmla="*/ 11664075 w 12203753"/>
              <a:gd name="connsiteY10611" fmla="*/ 2475 h 6858000"/>
              <a:gd name="connsiteX10612" fmla="*/ 11657764 w 12203753"/>
              <a:gd name="connsiteY10612" fmla="*/ 116633 h 6858000"/>
              <a:gd name="connsiteX10613" fmla="*/ 11612508 w 12203753"/>
              <a:gd name="connsiteY10613" fmla="*/ 116633 h 6858000"/>
              <a:gd name="connsiteX10614" fmla="*/ 11606262 w 12203753"/>
              <a:gd name="connsiteY10614" fmla="*/ 2475 h 6858000"/>
              <a:gd name="connsiteX10615" fmla="*/ 10815176 w 12203753"/>
              <a:gd name="connsiteY10615" fmla="*/ 0 h 6858000"/>
              <a:gd name="connsiteX10616" fmla="*/ 10872877 w 12203753"/>
              <a:gd name="connsiteY10616" fmla="*/ 0 h 6858000"/>
              <a:gd name="connsiteX10617" fmla="*/ 10872933 w 12203753"/>
              <a:gd name="connsiteY10617" fmla="*/ 2484 h 6858000"/>
              <a:gd name="connsiteX10618" fmla="*/ 10866623 w 12203753"/>
              <a:gd name="connsiteY10618" fmla="*/ 116643 h 6858000"/>
              <a:gd name="connsiteX10619" fmla="*/ 10821367 w 12203753"/>
              <a:gd name="connsiteY10619" fmla="*/ 116643 h 6858000"/>
              <a:gd name="connsiteX10620" fmla="*/ 10815121 w 12203753"/>
              <a:gd name="connsiteY10620" fmla="*/ 2484 h 6858000"/>
              <a:gd name="connsiteX10621" fmla="*/ 10024035 w 12203753"/>
              <a:gd name="connsiteY10621" fmla="*/ 0 h 6858000"/>
              <a:gd name="connsiteX10622" fmla="*/ 10081735 w 12203753"/>
              <a:gd name="connsiteY10622" fmla="*/ 0 h 6858000"/>
              <a:gd name="connsiteX10623" fmla="*/ 10081791 w 12203753"/>
              <a:gd name="connsiteY10623" fmla="*/ 2494 h 6858000"/>
              <a:gd name="connsiteX10624" fmla="*/ 10075481 w 12203753"/>
              <a:gd name="connsiteY10624" fmla="*/ 116652 h 6858000"/>
              <a:gd name="connsiteX10625" fmla="*/ 10030289 w 12203753"/>
              <a:gd name="connsiteY10625" fmla="*/ 116652 h 6858000"/>
              <a:gd name="connsiteX10626" fmla="*/ 10023979 w 12203753"/>
              <a:gd name="connsiteY10626" fmla="*/ 2494 h 6858000"/>
              <a:gd name="connsiteX10627" fmla="*/ 9232894 w 12203753"/>
              <a:gd name="connsiteY10627" fmla="*/ 0 h 6858000"/>
              <a:gd name="connsiteX10628" fmla="*/ 9290594 w 12203753"/>
              <a:gd name="connsiteY10628" fmla="*/ 0 h 6858000"/>
              <a:gd name="connsiteX10629" fmla="*/ 9290650 w 12203753"/>
              <a:gd name="connsiteY10629" fmla="*/ 2503 h 6858000"/>
              <a:gd name="connsiteX10630" fmla="*/ 9284403 w 12203753"/>
              <a:gd name="connsiteY10630" fmla="*/ 116662 h 6858000"/>
              <a:gd name="connsiteX10631" fmla="*/ 9239148 w 12203753"/>
              <a:gd name="connsiteY10631" fmla="*/ 116662 h 6858000"/>
              <a:gd name="connsiteX10632" fmla="*/ 9232838 w 12203753"/>
              <a:gd name="connsiteY10632" fmla="*/ 2503 h 6858000"/>
              <a:gd name="connsiteX10633" fmla="*/ 8441752 w 12203753"/>
              <a:gd name="connsiteY10633" fmla="*/ 0 h 6858000"/>
              <a:gd name="connsiteX10634" fmla="*/ 8499452 w 12203753"/>
              <a:gd name="connsiteY10634" fmla="*/ 0 h 6858000"/>
              <a:gd name="connsiteX10635" fmla="*/ 8499508 w 12203753"/>
              <a:gd name="connsiteY10635" fmla="*/ 2513 h 6858000"/>
              <a:gd name="connsiteX10636" fmla="*/ 8493261 w 12203753"/>
              <a:gd name="connsiteY10636" fmla="*/ 116671 h 6858000"/>
              <a:gd name="connsiteX10637" fmla="*/ 8448006 w 12203753"/>
              <a:gd name="connsiteY10637" fmla="*/ 116671 h 6858000"/>
              <a:gd name="connsiteX10638" fmla="*/ 8441696 w 12203753"/>
              <a:gd name="connsiteY10638" fmla="*/ 2513 h 6858000"/>
              <a:gd name="connsiteX10639" fmla="*/ 7650675 w 12203753"/>
              <a:gd name="connsiteY10639" fmla="*/ 0 h 6858000"/>
              <a:gd name="connsiteX10640" fmla="*/ 7708375 w 12203753"/>
              <a:gd name="connsiteY10640" fmla="*/ 0 h 6858000"/>
              <a:gd name="connsiteX10641" fmla="*/ 7708431 w 12203753"/>
              <a:gd name="connsiteY10641" fmla="*/ 2523 h 6858000"/>
              <a:gd name="connsiteX10642" fmla="*/ 7702121 w 12203753"/>
              <a:gd name="connsiteY10642" fmla="*/ 116681 h 6858000"/>
              <a:gd name="connsiteX10643" fmla="*/ 7656865 w 12203753"/>
              <a:gd name="connsiteY10643" fmla="*/ 116681 h 6858000"/>
              <a:gd name="connsiteX10644" fmla="*/ 7650619 w 12203753"/>
              <a:gd name="connsiteY10644" fmla="*/ 2523 h 6858000"/>
              <a:gd name="connsiteX10645" fmla="*/ 6859534 w 12203753"/>
              <a:gd name="connsiteY10645" fmla="*/ 0 h 6858000"/>
              <a:gd name="connsiteX10646" fmla="*/ 6917232 w 12203753"/>
              <a:gd name="connsiteY10646" fmla="*/ 0 h 6858000"/>
              <a:gd name="connsiteX10647" fmla="*/ 6917290 w 12203753"/>
              <a:gd name="connsiteY10647" fmla="*/ 2532 h 6858000"/>
              <a:gd name="connsiteX10648" fmla="*/ 6910979 w 12203753"/>
              <a:gd name="connsiteY10648" fmla="*/ 116690 h 6858000"/>
              <a:gd name="connsiteX10649" fmla="*/ 6865787 w 12203753"/>
              <a:gd name="connsiteY10649" fmla="*/ 116690 h 6858000"/>
              <a:gd name="connsiteX10650" fmla="*/ 6859477 w 12203753"/>
              <a:gd name="connsiteY10650" fmla="*/ 2532 h 6858000"/>
              <a:gd name="connsiteX10651" fmla="*/ 6068457 w 12203753"/>
              <a:gd name="connsiteY10651" fmla="*/ 0 h 6858000"/>
              <a:gd name="connsiteX10652" fmla="*/ 6126154 w 12203753"/>
              <a:gd name="connsiteY10652" fmla="*/ 0 h 6858000"/>
              <a:gd name="connsiteX10653" fmla="*/ 6126212 w 12203753"/>
              <a:gd name="connsiteY10653" fmla="*/ 2542 h 6858000"/>
              <a:gd name="connsiteX10654" fmla="*/ 6119901 w 12203753"/>
              <a:gd name="connsiteY10654" fmla="*/ 116699 h 6858000"/>
              <a:gd name="connsiteX10655" fmla="*/ 6074648 w 12203753"/>
              <a:gd name="connsiteY10655" fmla="*/ 116699 h 6858000"/>
              <a:gd name="connsiteX10656" fmla="*/ 6068400 w 12203753"/>
              <a:gd name="connsiteY10656" fmla="*/ 2542 h 6858000"/>
              <a:gd name="connsiteX10657" fmla="*/ 5277265 w 12203753"/>
              <a:gd name="connsiteY10657" fmla="*/ 0 h 6858000"/>
              <a:gd name="connsiteX10658" fmla="*/ 5335028 w 12203753"/>
              <a:gd name="connsiteY10658" fmla="*/ 0 h 6858000"/>
              <a:gd name="connsiteX10659" fmla="*/ 5335085 w 12203753"/>
              <a:gd name="connsiteY10659" fmla="*/ 2548 h 6858000"/>
              <a:gd name="connsiteX10660" fmla="*/ 5328774 w 12203753"/>
              <a:gd name="connsiteY10660" fmla="*/ 116706 h 6858000"/>
              <a:gd name="connsiteX10661" fmla="*/ 5283517 w 12203753"/>
              <a:gd name="connsiteY10661" fmla="*/ 116706 h 6858000"/>
              <a:gd name="connsiteX10662" fmla="*/ 5277207 w 12203753"/>
              <a:gd name="connsiteY10662" fmla="*/ 2548 h 6858000"/>
              <a:gd name="connsiteX10663" fmla="*/ 4486122 w 12203753"/>
              <a:gd name="connsiteY10663" fmla="*/ 0 h 6858000"/>
              <a:gd name="connsiteX10664" fmla="*/ 4543887 w 12203753"/>
              <a:gd name="connsiteY10664" fmla="*/ 0 h 6858000"/>
              <a:gd name="connsiteX10665" fmla="*/ 4543944 w 12203753"/>
              <a:gd name="connsiteY10665" fmla="*/ 2561 h 6858000"/>
              <a:gd name="connsiteX10666" fmla="*/ 4537632 w 12203753"/>
              <a:gd name="connsiteY10666" fmla="*/ 116718 h 6858000"/>
              <a:gd name="connsiteX10667" fmla="*/ 4492377 w 12203753"/>
              <a:gd name="connsiteY10667" fmla="*/ 116718 h 6858000"/>
              <a:gd name="connsiteX10668" fmla="*/ 4486066 w 12203753"/>
              <a:gd name="connsiteY10668" fmla="*/ 2561 h 6858000"/>
              <a:gd name="connsiteX10669" fmla="*/ 3695133 w 12203753"/>
              <a:gd name="connsiteY10669" fmla="*/ 0 h 6858000"/>
              <a:gd name="connsiteX10670" fmla="*/ 3752896 w 12203753"/>
              <a:gd name="connsiteY10670" fmla="*/ 0 h 6858000"/>
              <a:gd name="connsiteX10671" fmla="*/ 3752953 w 12203753"/>
              <a:gd name="connsiteY10671" fmla="*/ 2571 h 6858000"/>
              <a:gd name="connsiteX10672" fmla="*/ 3746642 w 12203753"/>
              <a:gd name="connsiteY10672" fmla="*/ 116728 h 6858000"/>
              <a:gd name="connsiteX10673" fmla="*/ 3701387 w 12203753"/>
              <a:gd name="connsiteY10673" fmla="*/ 116728 h 6858000"/>
              <a:gd name="connsiteX10674" fmla="*/ 3695075 w 12203753"/>
              <a:gd name="connsiteY10674" fmla="*/ 2571 h 6858000"/>
              <a:gd name="connsiteX10675" fmla="*/ 2904071 w 12203753"/>
              <a:gd name="connsiteY10675" fmla="*/ 0 h 6858000"/>
              <a:gd name="connsiteX10676" fmla="*/ 2961764 w 12203753"/>
              <a:gd name="connsiteY10676" fmla="*/ 0 h 6858000"/>
              <a:gd name="connsiteX10677" fmla="*/ 2961822 w 12203753"/>
              <a:gd name="connsiteY10677" fmla="*/ 2580 h 6858000"/>
              <a:gd name="connsiteX10678" fmla="*/ 2955512 w 12203753"/>
              <a:gd name="connsiteY10678" fmla="*/ 116737 h 6858000"/>
              <a:gd name="connsiteX10679" fmla="*/ 2910259 w 12203753"/>
              <a:gd name="connsiteY10679" fmla="*/ 116737 h 6858000"/>
              <a:gd name="connsiteX10680" fmla="*/ 2904013 w 12203753"/>
              <a:gd name="connsiteY10680" fmla="*/ 2580 h 6858000"/>
              <a:gd name="connsiteX10681" fmla="*/ 2112926 w 12203753"/>
              <a:gd name="connsiteY10681" fmla="*/ 0 h 6858000"/>
              <a:gd name="connsiteX10682" fmla="*/ 2170621 w 12203753"/>
              <a:gd name="connsiteY10682" fmla="*/ 0 h 6858000"/>
              <a:gd name="connsiteX10683" fmla="*/ 2170679 w 12203753"/>
              <a:gd name="connsiteY10683" fmla="*/ 2590 h 6858000"/>
              <a:gd name="connsiteX10684" fmla="*/ 2164366 w 12203753"/>
              <a:gd name="connsiteY10684" fmla="*/ 116747 h 6858000"/>
              <a:gd name="connsiteX10685" fmla="*/ 2119119 w 12203753"/>
              <a:gd name="connsiteY10685" fmla="*/ 116747 h 6858000"/>
              <a:gd name="connsiteX10686" fmla="*/ 2112868 w 12203753"/>
              <a:gd name="connsiteY10686" fmla="*/ 2590 h 6858000"/>
              <a:gd name="connsiteX10687" fmla="*/ 1321802 w 12203753"/>
              <a:gd name="connsiteY10687" fmla="*/ 0 h 6858000"/>
              <a:gd name="connsiteX10688" fmla="*/ 1379498 w 12203753"/>
              <a:gd name="connsiteY10688" fmla="*/ 0 h 6858000"/>
              <a:gd name="connsiteX10689" fmla="*/ 1379556 w 12203753"/>
              <a:gd name="connsiteY10689" fmla="*/ 2599 h 6858000"/>
              <a:gd name="connsiteX10690" fmla="*/ 1373245 w 12203753"/>
              <a:gd name="connsiteY10690" fmla="*/ 116756 h 6858000"/>
              <a:gd name="connsiteX10691" fmla="*/ 1327990 w 12203753"/>
              <a:gd name="connsiteY10691" fmla="*/ 116756 h 6858000"/>
              <a:gd name="connsiteX10692" fmla="*/ 1321744 w 12203753"/>
              <a:gd name="connsiteY10692" fmla="*/ 2599 h 6858000"/>
              <a:gd name="connsiteX10693" fmla="*/ 530660 w 12203753"/>
              <a:gd name="connsiteY10693" fmla="*/ 0 h 6858000"/>
              <a:gd name="connsiteX10694" fmla="*/ 588355 w 12203753"/>
              <a:gd name="connsiteY10694" fmla="*/ 0 h 6858000"/>
              <a:gd name="connsiteX10695" fmla="*/ 588413 w 12203753"/>
              <a:gd name="connsiteY10695" fmla="*/ 2609 h 6858000"/>
              <a:gd name="connsiteX10696" fmla="*/ 582102 w 12203753"/>
              <a:gd name="connsiteY10696" fmla="*/ 116765 h 6858000"/>
              <a:gd name="connsiteX10697" fmla="*/ 536848 w 12203753"/>
              <a:gd name="connsiteY10697" fmla="*/ 116765 h 6858000"/>
              <a:gd name="connsiteX10698" fmla="*/ 530602 w 12203753"/>
              <a:gd name="connsiteY10698" fmla="*/ 26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</a:cxnLst>
            <a:rect l="l" t="t" r="r" b="b"/>
            <a:pathLst>
              <a:path w="12203753" h="6858000">
                <a:moveTo>
                  <a:pt x="11612572" y="6739403"/>
                </a:moveTo>
                <a:lnTo>
                  <a:pt x="11657764" y="6739403"/>
                </a:lnTo>
                <a:cubicBezTo>
                  <a:pt x="11657764" y="6739403"/>
                  <a:pt x="11664075" y="6791861"/>
                  <a:pt x="11664075" y="6853562"/>
                </a:cubicBezTo>
                <a:lnTo>
                  <a:pt x="11663975" y="6858000"/>
                </a:lnTo>
                <a:lnTo>
                  <a:pt x="11606362" y="6858000"/>
                </a:lnTo>
                <a:lnTo>
                  <a:pt x="11606262" y="6853562"/>
                </a:lnTo>
                <a:cubicBezTo>
                  <a:pt x="11606262" y="6791861"/>
                  <a:pt x="11612572" y="6739403"/>
                  <a:pt x="11612572" y="6739403"/>
                </a:cubicBezTo>
                <a:close/>
                <a:moveTo>
                  <a:pt x="10821431" y="6739403"/>
                </a:moveTo>
                <a:lnTo>
                  <a:pt x="10866623" y="6739403"/>
                </a:lnTo>
                <a:cubicBezTo>
                  <a:pt x="10866623" y="6739403"/>
                  <a:pt x="10872933" y="6791861"/>
                  <a:pt x="10872933" y="6853562"/>
                </a:cubicBezTo>
                <a:lnTo>
                  <a:pt x="10872833" y="6858000"/>
                </a:lnTo>
                <a:lnTo>
                  <a:pt x="10815221" y="6858000"/>
                </a:lnTo>
                <a:lnTo>
                  <a:pt x="10815121" y="6853562"/>
                </a:lnTo>
                <a:cubicBezTo>
                  <a:pt x="10815121" y="6791861"/>
                  <a:pt x="10821431" y="6739403"/>
                  <a:pt x="10821431" y="6739403"/>
                </a:cubicBezTo>
                <a:close/>
                <a:moveTo>
                  <a:pt x="10030289" y="6739403"/>
                </a:moveTo>
                <a:lnTo>
                  <a:pt x="10075544" y="6739403"/>
                </a:lnTo>
                <a:cubicBezTo>
                  <a:pt x="10075544" y="6739403"/>
                  <a:pt x="10081791" y="6791861"/>
                  <a:pt x="10081791" y="6853562"/>
                </a:cubicBezTo>
                <a:lnTo>
                  <a:pt x="10081692" y="6858000"/>
                </a:lnTo>
                <a:lnTo>
                  <a:pt x="10024079" y="6858000"/>
                </a:lnTo>
                <a:lnTo>
                  <a:pt x="10023979" y="6853562"/>
                </a:lnTo>
                <a:cubicBezTo>
                  <a:pt x="10023979" y="6791861"/>
                  <a:pt x="10030289" y="6739403"/>
                  <a:pt x="10030289" y="6739403"/>
                </a:cubicBezTo>
                <a:close/>
                <a:moveTo>
                  <a:pt x="9239147" y="6739403"/>
                </a:moveTo>
                <a:lnTo>
                  <a:pt x="9284403" y="6739403"/>
                </a:lnTo>
                <a:cubicBezTo>
                  <a:pt x="9284403" y="6739403"/>
                  <a:pt x="9290649" y="6791861"/>
                  <a:pt x="9290649" y="6853562"/>
                </a:cubicBezTo>
                <a:lnTo>
                  <a:pt x="9290550" y="6858000"/>
                </a:lnTo>
                <a:lnTo>
                  <a:pt x="9233000" y="6858000"/>
                </a:lnTo>
                <a:lnTo>
                  <a:pt x="9232901" y="6853562"/>
                </a:lnTo>
                <a:cubicBezTo>
                  <a:pt x="9232901" y="6791861"/>
                  <a:pt x="9239147" y="6739403"/>
                  <a:pt x="9239147" y="6739403"/>
                </a:cubicBezTo>
                <a:close/>
                <a:moveTo>
                  <a:pt x="8448006" y="6739403"/>
                </a:moveTo>
                <a:lnTo>
                  <a:pt x="8493262" y="6739403"/>
                </a:lnTo>
                <a:cubicBezTo>
                  <a:pt x="8493262" y="6739403"/>
                  <a:pt x="8499508" y="6791861"/>
                  <a:pt x="8499508" y="6853562"/>
                </a:cubicBezTo>
                <a:lnTo>
                  <a:pt x="8499409" y="6858000"/>
                </a:lnTo>
                <a:lnTo>
                  <a:pt x="8441859" y="6858000"/>
                </a:lnTo>
                <a:lnTo>
                  <a:pt x="8441760" y="6853562"/>
                </a:lnTo>
                <a:cubicBezTo>
                  <a:pt x="8441760" y="6791861"/>
                  <a:pt x="8448006" y="6739403"/>
                  <a:pt x="8448006" y="6739403"/>
                </a:cubicBezTo>
                <a:close/>
                <a:moveTo>
                  <a:pt x="7656865" y="6739403"/>
                </a:moveTo>
                <a:lnTo>
                  <a:pt x="7702121" y="6739403"/>
                </a:lnTo>
                <a:cubicBezTo>
                  <a:pt x="7702121" y="6739403"/>
                  <a:pt x="7708431" y="6791861"/>
                  <a:pt x="7708431" y="6853562"/>
                </a:cubicBezTo>
                <a:lnTo>
                  <a:pt x="7708332" y="6858000"/>
                </a:lnTo>
                <a:lnTo>
                  <a:pt x="7650718" y="6858000"/>
                </a:lnTo>
                <a:lnTo>
                  <a:pt x="7650619" y="6853562"/>
                </a:lnTo>
                <a:cubicBezTo>
                  <a:pt x="7650619" y="6791861"/>
                  <a:pt x="7656865" y="6739403"/>
                  <a:pt x="7656865" y="6739403"/>
                </a:cubicBezTo>
                <a:close/>
                <a:moveTo>
                  <a:pt x="6865787" y="6739403"/>
                </a:moveTo>
                <a:lnTo>
                  <a:pt x="6910979" y="6739403"/>
                </a:lnTo>
                <a:cubicBezTo>
                  <a:pt x="6910979" y="6739403"/>
                  <a:pt x="6917290" y="6791861"/>
                  <a:pt x="6917290" y="6853562"/>
                </a:cubicBezTo>
                <a:lnTo>
                  <a:pt x="6917189" y="6858000"/>
                </a:lnTo>
                <a:lnTo>
                  <a:pt x="6859578" y="6858000"/>
                </a:lnTo>
                <a:lnTo>
                  <a:pt x="6859477" y="6853562"/>
                </a:lnTo>
                <a:cubicBezTo>
                  <a:pt x="6859477" y="6791861"/>
                  <a:pt x="6865787" y="6739403"/>
                  <a:pt x="6865787" y="6739403"/>
                </a:cubicBezTo>
                <a:close/>
                <a:moveTo>
                  <a:pt x="6074648" y="6739403"/>
                </a:moveTo>
                <a:lnTo>
                  <a:pt x="6119901" y="6739403"/>
                </a:lnTo>
                <a:cubicBezTo>
                  <a:pt x="6119901" y="6739403"/>
                  <a:pt x="6126212" y="6791861"/>
                  <a:pt x="6126212" y="6853562"/>
                </a:cubicBezTo>
                <a:lnTo>
                  <a:pt x="6126111" y="6858000"/>
                </a:lnTo>
                <a:lnTo>
                  <a:pt x="6068438" y="6858000"/>
                </a:lnTo>
                <a:lnTo>
                  <a:pt x="6068337" y="6853562"/>
                </a:lnTo>
                <a:cubicBezTo>
                  <a:pt x="6068337" y="6791861"/>
                  <a:pt x="6074648" y="6739403"/>
                  <a:pt x="6074648" y="6739403"/>
                </a:cubicBezTo>
                <a:close/>
                <a:moveTo>
                  <a:pt x="5283517" y="6739403"/>
                </a:moveTo>
                <a:lnTo>
                  <a:pt x="5328774" y="6739403"/>
                </a:lnTo>
                <a:cubicBezTo>
                  <a:pt x="5328774" y="6739403"/>
                  <a:pt x="5335084" y="6791861"/>
                  <a:pt x="5335084" y="6853562"/>
                </a:cubicBezTo>
                <a:lnTo>
                  <a:pt x="5334984" y="6858000"/>
                </a:lnTo>
                <a:lnTo>
                  <a:pt x="5277369" y="6858000"/>
                </a:lnTo>
                <a:lnTo>
                  <a:pt x="5277271" y="6853562"/>
                </a:lnTo>
                <a:cubicBezTo>
                  <a:pt x="5277271" y="6791861"/>
                  <a:pt x="5283517" y="6739403"/>
                  <a:pt x="5283517" y="6739403"/>
                </a:cubicBezTo>
                <a:close/>
                <a:moveTo>
                  <a:pt x="4492377" y="6739403"/>
                </a:moveTo>
                <a:lnTo>
                  <a:pt x="4537632" y="6739403"/>
                </a:lnTo>
                <a:cubicBezTo>
                  <a:pt x="4537632" y="6739403"/>
                  <a:pt x="4543944" y="6791861"/>
                  <a:pt x="4543944" y="6853562"/>
                </a:cubicBezTo>
                <a:lnTo>
                  <a:pt x="4543846" y="6858000"/>
                </a:lnTo>
                <a:lnTo>
                  <a:pt x="4486164" y="6858000"/>
                </a:lnTo>
                <a:lnTo>
                  <a:pt x="4486066" y="6853562"/>
                </a:lnTo>
                <a:cubicBezTo>
                  <a:pt x="4486066" y="6791861"/>
                  <a:pt x="4492377" y="6739403"/>
                  <a:pt x="4492377" y="6739403"/>
                </a:cubicBezTo>
                <a:close/>
                <a:moveTo>
                  <a:pt x="3701387" y="6739403"/>
                </a:moveTo>
                <a:lnTo>
                  <a:pt x="3746640" y="6739403"/>
                </a:lnTo>
                <a:cubicBezTo>
                  <a:pt x="3746640" y="6739403"/>
                  <a:pt x="3752950" y="6791861"/>
                  <a:pt x="3752950" y="6853562"/>
                </a:cubicBezTo>
                <a:lnTo>
                  <a:pt x="3752851" y="6858000"/>
                </a:lnTo>
                <a:lnTo>
                  <a:pt x="3695239" y="6858000"/>
                </a:lnTo>
                <a:lnTo>
                  <a:pt x="3695140" y="6853562"/>
                </a:lnTo>
                <a:cubicBezTo>
                  <a:pt x="3695140" y="6791861"/>
                  <a:pt x="3701387" y="6739403"/>
                  <a:pt x="3701387" y="6739403"/>
                </a:cubicBezTo>
                <a:close/>
                <a:moveTo>
                  <a:pt x="2910259" y="6739403"/>
                </a:moveTo>
                <a:lnTo>
                  <a:pt x="2955512" y="6739403"/>
                </a:lnTo>
                <a:cubicBezTo>
                  <a:pt x="2955512" y="6739403"/>
                  <a:pt x="2961822" y="6791861"/>
                  <a:pt x="2961822" y="6853562"/>
                </a:cubicBezTo>
                <a:lnTo>
                  <a:pt x="2961723" y="6858000"/>
                </a:lnTo>
                <a:lnTo>
                  <a:pt x="2904112" y="6858000"/>
                </a:lnTo>
                <a:lnTo>
                  <a:pt x="2904013" y="6853562"/>
                </a:lnTo>
                <a:cubicBezTo>
                  <a:pt x="2904013" y="6791861"/>
                  <a:pt x="2910259" y="6739403"/>
                  <a:pt x="2910259" y="6739403"/>
                </a:cubicBezTo>
                <a:close/>
                <a:moveTo>
                  <a:pt x="2119119" y="6739403"/>
                </a:moveTo>
                <a:lnTo>
                  <a:pt x="2164366" y="6739403"/>
                </a:lnTo>
                <a:cubicBezTo>
                  <a:pt x="2164366" y="6739403"/>
                  <a:pt x="2170679" y="6791861"/>
                  <a:pt x="2170679" y="6853562"/>
                </a:cubicBezTo>
                <a:lnTo>
                  <a:pt x="2170579" y="6858000"/>
                </a:lnTo>
                <a:lnTo>
                  <a:pt x="2112967" y="6858000"/>
                </a:lnTo>
                <a:lnTo>
                  <a:pt x="2112868" y="6853562"/>
                </a:lnTo>
                <a:cubicBezTo>
                  <a:pt x="2112868" y="6791861"/>
                  <a:pt x="2119119" y="6739403"/>
                  <a:pt x="2119119" y="6739403"/>
                </a:cubicBezTo>
                <a:close/>
                <a:moveTo>
                  <a:pt x="1327990" y="6739403"/>
                </a:moveTo>
                <a:lnTo>
                  <a:pt x="1373245" y="6739403"/>
                </a:lnTo>
                <a:cubicBezTo>
                  <a:pt x="1373245" y="6739403"/>
                  <a:pt x="1379556" y="6791861"/>
                  <a:pt x="1379556" y="6853562"/>
                </a:cubicBezTo>
                <a:lnTo>
                  <a:pt x="1379457" y="6858000"/>
                </a:lnTo>
                <a:lnTo>
                  <a:pt x="1321781" y="6858000"/>
                </a:lnTo>
                <a:lnTo>
                  <a:pt x="1321681" y="6853562"/>
                </a:lnTo>
                <a:cubicBezTo>
                  <a:pt x="1321681" y="6791861"/>
                  <a:pt x="1327990" y="6739403"/>
                  <a:pt x="1327990" y="6739403"/>
                </a:cubicBezTo>
                <a:close/>
                <a:moveTo>
                  <a:pt x="536912" y="6739403"/>
                </a:moveTo>
                <a:lnTo>
                  <a:pt x="582167" y="6739403"/>
                </a:lnTo>
                <a:cubicBezTo>
                  <a:pt x="582167" y="6739403"/>
                  <a:pt x="588477" y="6791861"/>
                  <a:pt x="588477" y="6853562"/>
                </a:cubicBezTo>
                <a:lnTo>
                  <a:pt x="588378" y="6858000"/>
                </a:lnTo>
                <a:lnTo>
                  <a:pt x="530764" y="6858000"/>
                </a:lnTo>
                <a:lnTo>
                  <a:pt x="530665" y="6853562"/>
                </a:lnTo>
                <a:cubicBezTo>
                  <a:pt x="530665" y="6791861"/>
                  <a:pt x="536912" y="6739403"/>
                  <a:pt x="536912" y="6739403"/>
                </a:cubicBezTo>
                <a:close/>
                <a:moveTo>
                  <a:pt x="0" y="6726553"/>
                </a:moveTo>
                <a:lnTo>
                  <a:pt x="48559" y="6757186"/>
                </a:lnTo>
                <a:cubicBezTo>
                  <a:pt x="65816" y="6768963"/>
                  <a:pt x="76396" y="6776882"/>
                  <a:pt x="76396" y="6776882"/>
                </a:cubicBezTo>
                <a:lnTo>
                  <a:pt x="53769" y="6816082"/>
                </a:lnTo>
                <a:cubicBezTo>
                  <a:pt x="53769" y="6816082"/>
                  <a:pt x="41611" y="6810872"/>
                  <a:pt x="22784" y="6801804"/>
                </a:cubicBezTo>
                <a:lnTo>
                  <a:pt x="0" y="6789797"/>
                </a:lnTo>
                <a:close/>
                <a:moveTo>
                  <a:pt x="12203753" y="6720867"/>
                </a:moveTo>
                <a:lnTo>
                  <a:pt x="12203753" y="6785036"/>
                </a:lnTo>
                <a:lnTo>
                  <a:pt x="12171908" y="6801804"/>
                </a:lnTo>
                <a:cubicBezTo>
                  <a:pt x="12153072" y="6810871"/>
                  <a:pt x="12140914" y="6816082"/>
                  <a:pt x="12140914" y="6816082"/>
                </a:cubicBezTo>
                <a:lnTo>
                  <a:pt x="12118286" y="6776882"/>
                </a:lnTo>
                <a:cubicBezTo>
                  <a:pt x="12118286" y="6776882"/>
                  <a:pt x="12128867" y="6768963"/>
                  <a:pt x="12146132" y="6757187"/>
                </a:cubicBezTo>
                <a:close/>
                <a:moveTo>
                  <a:pt x="5416402" y="6662746"/>
                </a:moveTo>
                <a:lnTo>
                  <a:pt x="5424781" y="6666452"/>
                </a:lnTo>
                <a:cubicBezTo>
                  <a:pt x="5440965" y="6673742"/>
                  <a:pt x="5478335" y="6691215"/>
                  <a:pt x="5518395" y="6714353"/>
                </a:cubicBezTo>
                <a:cubicBezTo>
                  <a:pt x="5571809" y="6745203"/>
                  <a:pt x="5614131" y="6776882"/>
                  <a:pt x="5614131" y="6776882"/>
                </a:cubicBezTo>
                <a:lnTo>
                  <a:pt x="5591504" y="6816082"/>
                </a:lnTo>
                <a:cubicBezTo>
                  <a:pt x="5591504" y="6816082"/>
                  <a:pt x="5542870" y="6795239"/>
                  <a:pt x="5489521" y="6764389"/>
                </a:cubicBezTo>
                <a:cubicBezTo>
                  <a:pt x="5436110" y="6733538"/>
                  <a:pt x="5393787" y="6701859"/>
                  <a:pt x="5393787" y="6701859"/>
                </a:cubicBezTo>
                <a:close/>
                <a:moveTo>
                  <a:pt x="4625259" y="6662746"/>
                </a:moveTo>
                <a:lnTo>
                  <a:pt x="4633642" y="6666452"/>
                </a:lnTo>
                <a:cubicBezTo>
                  <a:pt x="4649825" y="6673742"/>
                  <a:pt x="4687193" y="6691215"/>
                  <a:pt x="4727254" y="6714353"/>
                </a:cubicBezTo>
                <a:cubicBezTo>
                  <a:pt x="4780668" y="6745203"/>
                  <a:pt x="4822988" y="6776882"/>
                  <a:pt x="4822988" y="6776882"/>
                </a:cubicBezTo>
                <a:lnTo>
                  <a:pt x="4800366" y="6816082"/>
                </a:lnTo>
                <a:cubicBezTo>
                  <a:pt x="4800366" y="6816082"/>
                  <a:pt x="4751732" y="6795239"/>
                  <a:pt x="4698380" y="6764389"/>
                </a:cubicBezTo>
                <a:cubicBezTo>
                  <a:pt x="4644967" y="6733538"/>
                  <a:pt x="4602649" y="6701859"/>
                  <a:pt x="4602649" y="6701859"/>
                </a:cubicBezTo>
                <a:close/>
                <a:moveTo>
                  <a:pt x="3834266" y="6662746"/>
                </a:moveTo>
                <a:lnTo>
                  <a:pt x="3842651" y="6666452"/>
                </a:lnTo>
                <a:cubicBezTo>
                  <a:pt x="3858829" y="6673742"/>
                  <a:pt x="3896202" y="6691215"/>
                  <a:pt x="3936263" y="6714353"/>
                </a:cubicBezTo>
                <a:cubicBezTo>
                  <a:pt x="3989670" y="6745203"/>
                  <a:pt x="4031992" y="6776882"/>
                  <a:pt x="4031992" y="6776882"/>
                </a:cubicBezTo>
                <a:lnTo>
                  <a:pt x="4009366" y="6816082"/>
                </a:lnTo>
                <a:cubicBezTo>
                  <a:pt x="4009366" y="6816082"/>
                  <a:pt x="3960740" y="6795239"/>
                  <a:pt x="3907391" y="6764389"/>
                </a:cubicBezTo>
                <a:cubicBezTo>
                  <a:pt x="3853972" y="6733538"/>
                  <a:pt x="3811651" y="6701859"/>
                  <a:pt x="3811651" y="6701859"/>
                </a:cubicBezTo>
                <a:close/>
                <a:moveTo>
                  <a:pt x="3043144" y="6662746"/>
                </a:moveTo>
                <a:lnTo>
                  <a:pt x="3051523" y="6666452"/>
                </a:lnTo>
                <a:cubicBezTo>
                  <a:pt x="3067710" y="6673742"/>
                  <a:pt x="3105083" y="6691215"/>
                  <a:pt x="3145144" y="6714353"/>
                </a:cubicBezTo>
                <a:cubicBezTo>
                  <a:pt x="3198544" y="6745203"/>
                  <a:pt x="3240871" y="6776882"/>
                  <a:pt x="3240871" y="6776882"/>
                </a:cubicBezTo>
                <a:lnTo>
                  <a:pt x="3218243" y="6816082"/>
                </a:lnTo>
                <a:cubicBezTo>
                  <a:pt x="3218243" y="6816082"/>
                  <a:pt x="3169679" y="6795239"/>
                  <a:pt x="3116268" y="6764389"/>
                </a:cubicBezTo>
                <a:cubicBezTo>
                  <a:pt x="3062852" y="6733538"/>
                  <a:pt x="3020525" y="6701859"/>
                  <a:pt x="3020525" y="6701859"/>
                </a:cubicBezTo>
                <a:close/>
                <a:moveTo>
                  <a:pt x="2252000" y="6662746"/>
                </a:moveTo>
                <a:lnTo>
                  <a:pt x="2260383" y="6666452"/>
                </a:lnTo>
                <a:cubicBezTo>
                  <a:pt x="2276564" y="6673742"/>
                  <a:pt x="2313933" y="6691215"/>
                  <a:pt x="2353993" y="6714353"/>
                </a:cubicBezTo>
                <a:cubicBezTo>
                  <a:pt x="2407411" y="6745203"/>
                  <a:pt x="2449735" y="6776882"/>
                  <a:pt x="2449735" y="6776882"/>
                </a:cubicBezTo>
                <a:lnTo>
                  <a:pt x="2427108" y="6816082"/>
                </a:lnTo>
                <a:cubicBezTo>
                  <a:pt x="2427108" y="6816082"/>
                  <a:pt x="2378532" y="6795239"/>
                  <a:pt x="2325122" y="6764389"/>
                </a:cubicBezTo>
                <a:cubicBezTo>
                  <a:pt x="2271708" y="6733538"/>
                  <a:pt x="2229387" y="6701859"/>
                  <a:pt x="2229387" y="6701859"/>
                </a:cubicBezTo>
                <a:close/>
                <a:moveTo>
                  <a:pt x="1460873" y="6662746"/>
                </a:moveTo>
                <a:lnTo>
                  <a:pt x="1469257" y="6666452"/>
                </a:lnTo>
                <a:cubicBezTo>
                  <a:pt x="1485439" y="6673742"/>
                  <a:pt x="1522810" y="6691215"/>
                  <a:pt x="1562870" y="6714353"/>
                </a:cubicBezTo>
                <a:cubicBezTo>
                  <a:pt x="1616284" y="6745203"/>
                  <a:pt x="1658607" y="6776882"/>
                  <a:pt x="1658607" y="6776882"/>
                </a:cubicBezTo>
                <a:lnTo>
                  <a:pt x="1635980" y="6816082"/>
                </a:lnTo>
                <a:cubicBezTo>
                  <a:pt x="1635980" y="6816082"/>
                  <a:pt x="1587348" y="6795239"/>
                  <a:pt x="1533999" y="6764389"/>
                </a:cubicBezTo>
                <a:cubicBezTo>
                  <a:pt x="1480583" y="6733538"/>
                  <a:pt x="1438259" y="6701859"/>
                  <a:pt x="1438259" y="6701859"/>
                </a:cubicBezTo>
                <a:close/>
                <a:moveTo>
                  <a:pt x="669795" y="6662746"/>
                </a:moveTo>
                <a:lnTo>
                  <a:pt x="678178" y="6666452"/>
                </a:lnTo>
                <a:cubicBezTo>
                  <a:pt x="694360" y="6673742"/>
                  <a:pt x="731732" y="6691215"/>
                  <a:pt x="771792" y="6714353"/>
                </a:cubicBezTo>
                <a:cubicBezTo>
                  <a:pt x="825204" y="6745203"/>
                  <a:pt x="867526" y="6776882"/>
                  <a:pt x="867526" y="6776882"/>
                </a:cubicBezTo>
                <a:lnTo>
                  <a:pt x="844900" y="6816082"/>
                </a:lnTo>
                <a:cubicBezTo>
                  <a:pt x="844900" y="6816082"/>
                  <a:pt x="796268" y="6795239"/>
                  <a:pt x="742918" y="6764389"/>
                </a:cubicBezTo>
                <a:cubicBezTo>
                  <a:pt x="689504" y="6733538"/>
                  <a:pt x="647181" y="6701859"/>
                  <a:pt x="647181" y="6701859"/>
                </a:cubicBezTo>
                <a:close/>
                <a:moveTo>
                  <a:pt x="11745343" y="6662723"/>
                </a:moveTo>
                <a:cubicBezTo>
                  <a:pt x="11745343" y="6662723"/>
                  <a:pt x="11793976" y="6683502"/>
                  <a:pt x="11847390" y="6714353"/>
                </a:cubicBezTo>
                <a:cubicBezTo>
                  <a:pt x="11900804" y="6745203"/>
                  <a:pt x="11943128" y="6776882"/>
                  <a:pt x="11943128" y="6776882"/>
                </a:cubicBezTo>
                <a:lnTo>
                  <a:pt x="11920501" y="6816082"/>
                </a:lnTo>
                <a:cubicBezTo>
                  <a:pt x="11920501" y="6816082"/>
                  <a:pt x="11871931" y="6795239"/>
                  <a:pt x="11818516" y="6764389"/>
                </a:cubicBezTo>
                <a:cubicBezTo>
                  <a:pt x="11765102" y="6733538"/>
                  <a:pt x="11722715" y="6701859"/>
                  <a:pt x="11722715" y="6701859"/>
                </a:cubicBezTo>
                <a:close/>
                <a:moveTo>
                  <a:pt x="11524930" y="6662723"/>
                </a:moveTo>
                <a:lnTo>
                  <a:pt x="11547558" y="6701859"/>
                </a:lnTo>
                <a:cubicBezTo>
                  <a:pt x="11547558" y="6701859"/>
                  <a:pt x="11505234" y="6733538"/>
                  <a:pt x="11451820" y="6764389"/>
                </a:cubicBezTo>
                <a:cubicBezTo>
                  <a:pt x="11398406" y="6795239"/>
                  <a:pt x="11349836" y="6816082"/>
                  <a:pt x="11349836" y="6816082"/>
                </a:cubicBezTo>
                <a:lnTo>
                  <a:pt x="11327208" y="6776882"/>
                </a:lnTo>
                <a:cubicBezTo>
                  <a:pt x="11327208" y="6776882"/>
                  <a:pt x="11369531" y="6745203"/>
                  <a:pt x="11422946" y="6714353"/>
                </a:cubicBezTo>
                <a:cubicBezTo>
                  <a:pt x="11476360" y="6683502"/>
                  <a:pt x="11524930" y="6662723"/>
                  <a:pt x="11524930" y="6662723"/>
                </a:cubicBezTo>
                <a:close/>
                <a:moveTo>
                  <a:pt x="10954265" y="6662723"/>
                </a:moveTo>
                <a:cubicBezTo>
                  <a:pt x="10954265" y="6662723"/>
                  <a:pt x="11002835" y="6683502"/>
                  <a:pt x="11056249" y="6714353"/>
                </a:cubicBezTo>
                <a:cubicBezTo>
                  <a:pt x="11109664" y="6745203"/>
                  <a:pt x="11151987" y="6776882"/>
                  <a:pt x="11151987" y="6776882"/>
                </a:cubicBezTo>
                <a:lnTo>
                  <a:pt x="11129360" y="6816082"/>
                </a:lnTo>
                <a:cubicBezTo>
                  <a:pt x="11129360" y="6816082"/>
                  <a:pt x="11080790" y="6795239"/>
                  <a:pt x="11027376" y="6764389"/>
                </a:cubicBezTo>
                <a:cubicBezTo>
                  <a:pt x="10973961" y="6733538"/>
                  <a:pt x="10931638" y="6701859"/>
                  <a:pt x="10931638" y="6701859"/>
                </a:cubicBezTo>
                <a:close/>
                <a:moveTo>
                  <a:pt x="10733788" y="6662723"/>
                </a:moveTo>
                <a:lnTo>
                  <a:pt x="10756416" y="6701859"/>
                </a:lnTo>
                <a:cubicBezTo>
                  <a:pt x="10756416" y="6701859"/>
                  <a:pt x="10714092" y="6733538"/>
                  <a:pt x="10660678" y="6764389"/>
                </a:cubicBezTo>
                <a:cubicBezTo>
                  <a:pt x="10607264" y="6795239"/>
                  <a:pt x="10558694" y="6816082"/>
                  <a:pt x="10558694" y="6816082"/>
                </a:cubicBezTo>
                <a:lnTo>
                  <a:pt x="10536066" y="6776882"/>
                </a:lnTo>
                <a:cubicBezTo>
                  <a:pt x="10536066" y="6776882"/>
                  <a:pt x="10578389" y="6745203"/>
                  <a:pt x="10631804" y="6714353"/>
                </a:cubicBezTo>
                <a:cubicBezTo>
                  <a:pt x="10685218" y="6683502"/>
                  <a:pt x="10733788" y="6662723"/>
                  <a:pt x="10733788" y="6662723"/>
                </a:cubicBezTo>
                <a:close/>
                <a:moveTo>
                  <a:pt x="10163123" y="6662723"/>
                </a:moveTo>
                <a:cubicBezTo>
                  <a:pt x="10163123" y="6662723"/>
                  <a:pt x="10211693" y="6683502"/>
                  <a:pt x="10265107" y="6714353"/>
                </a:cubicBezTo>
                <a:cubicBezTo>
                  <a:pt x="10318522" y="6745203"/>
                  <a:pt x="10360845" y="6776882"/>
                  <a:pt x="10360845" y="6776882"/>
                </a:cubicBezTo>
                <a:lnTo>
                  <a:pt x="10338218" y="6816082"/>
                </a:lnTo>
                <a:cubicBezTo>
                  <a:pt x="10338218" y="6816082"/>
                  <a:pt x="10289648" y="6795239"/>
                  <a:pt x="10236234" y="6764389"/>
                </a:cubicBezTo>
                <a:cubicBezTo>
                  <a:pt x="10182819" y="6733538"/>
                  <a:pt x="10140496" y="6701859"/>
                  <a:pt x="10140496" y="6701859"/>
                </a:cubicBezTo>
                <a:close/>
                <a:moveTo>
                  <a:pt x="9942711" y="6662723"/>
                </a:moveTo>
                <a:lnTo>
                  <a:pt x="9965339" y="6701859"/>
                </a:lnTo>
                <a:cubicBezTo>
                  <a:pt x="9965339" y="6701859"/>
                  <a:pt x="9923015" y="6733538"/>
                  <a:pt x="9869601" y="6764389"/>
                </a:cubicBezTo>
                <a:cubicBezTo>
                  <a:pt x="9816123" y="6795239"/>
                  <a:pt x="9767553" y="6816082"/>
                  <a:pt x="9767553" y="6816082"/>
                </a:cubicBezTo>
                <a:lnTo>
                  <a:pt x="9744925" y="6776882"/>
                </a:lnTo>
                <a:cubicBezTo>
                  <a:pt x="9744925" y="6776882"/>
                  <a:pt x="9787248" y="6745203"/>
                  <a:pt x="9840663" y="6714353"/>
                </a:cubicBezTo>
                <a:cubicBezTo>
                  <a:pt x="9894077" y="6683502"/>
                  <a:pt x="9942711" y="6662723"/>
                  <a:pt x="9942711" y="6662723"/>
                </a:cubicBezTo>
                <a:close/>
                <a:moveTo>
                  <a:pt x="9371982" y="6662723"/>
                </a:moveTo>
                <a:cubicBezTo>
                  <a:pt x="9371982" y="6662723"/>
                  <a:pt x="9420616" y="6683502"/>
                  <a:pt x="9474030" y="6714353"/>
                </a:cubicBezTo>
                <a:cubicBezTo>
                  <a:pt x="9527444" y="6745203"/>
                  <a:pt x="9569768" y="6776882"/>
                  <a:pt x="9569768" y="6776882"/>
                </a:cubicBezTo>
                <a:lnTo>
                  <a:pt x="9547140" y="6816082"/>
                </a:lnTo>
                <a:cubicBezTo>
                  <a:pt x="9547140" y="6816082"/>
                  <a:pt x="9498507" y="6795239"/>
                  <a:pt x="9445093" y="6764389"/>
                </a:cubicBezTo>
                <a:cubicBezTo>
                  <a:pt x="9391678" y="6733538"/>
                  <a:pt x="9349355" y="6701859"/>
                  <a:pt x="9349355" y="6701859"/>
                </a:cubicBezTo>
                <a:close/>
                <a:moveTo>
                  <a:pt x="9151570" y="6662723"/>
                </a:moveTo>
                <a:lnTo>
                  <a:pt x="9174198" y="6701859"/>
                </a:lnTo>
                <a:cubicBezTo>
                  <a:pt x="9174198" y="6701859"/>
                  <a:pt x="9131874" y="6733538"/>
                  <a:pt x="9078460" y="6764389"/>
                </a:cubicBezTo>
                <a:cubicBezTo>
                  <a:pt x="9025046" y="6795239"/>
                  <a:pt x="8976412" y="6816082"/>
                  <a:pt x="8976412" y="6816082"/>
                </a:cubicBezTo>
                <a:lnTo>
                  <a:pt x="8953784" y="6776882"/>
                </a:lnTo>
                <a:cubicBezTo>
                  <a:pt x="8953784" y="6776882"/>
                  <a:pt x="8996107" y="6745203"/>
                  <a:pt x="9049585" y="6714353"/>
                </a:cubicBezTo>
                <a:cubicBezTo>
                  <a:pt x="9102936" y="6683502"/>
                  <a:pt x="9151570" y="6662723"/>
                  <a:pt x="9151570" y="6662723"/>
                </a:cubicBezTo>
                <a:close/>
                <a:moveTo>
                  <a:pt x="8580840" y="6662723"/>
                </a:moveTo>
                <a:cubicBezTo>
                  <a:pt x="8580840" y="6662723"/>
                  <a:pt x="8629474" y="6683502"/>
                  <a:pt x="8682888" y="6714353"/>
                </a:cubicBezTo>
                <a:cubicBezTo>
                  <a:pt x="8736302" y="6745203"/>
                  <a:pt x="8778626" y="6776882"/>
                  <a:pt x="8778626" y="6776882"/>
                </a:cubicBezTo>
                <a:lnTo>
                  <a:pt x="8755998" y="6816082"/>
                </a:lnTo>
                <a:cubicBezTo>
                  <a:pt x="8755998" y="6816082"/>
                  <a:pt x="8707364" y="6795239"/>
                  <a:pt x="8654014" y="6764389"/>
                </a:cubicBezTo>
                <a:cubicBezTo>
                  <a:pt x="8600536" y="6733538"/>
                  <a:pt x="8558213" y="6701859"/>
                  <a:pt x="8558213" y="6701859"/>
                </a:cubicBezTo>
                <a:close/>
                <a:moveTo>
                  <a:pt x="8360428" y="6662723"/>
                </a:moveTo>
                <a:lnTo>
                  <a:pt x="8383056" y="6701859"/>
                </a:lnTo>
                <a:cubicBezTo>
                  <a:pt x="8383056" y="6701859"/>
                  <a:pt x="8340732" y="6733538"/>
                  <a:pt x="8287318" y="6764389"/>
                </a:cubicBezTo>
                <a:cubicBezTo>
                  <a:pt x="8233904" y="6795239"/>
                  <a:pt x="8185270" y="6816082"/>
                  <a:pt x="8185270" y="6816082"/>
                </a:cubicBezTo>
                <a:lnTo>
                  <a:pt x="8162642" y="6776882"/>
                </a:lnTo>
                <a:cubicBezTo>
                  <a:pt x="8162642" y="6776882"/>
                  <a:pt x="8204965" y="6745203"/>
                  <a:pt x="8258443" y="6714353"/>
                </a:cubicBezTo>
                <a:cubicBezTo>
                  <a:pt x="8311794" y="6683502"/>
                  <a:pt x="8360428" y="6662723"/>
                  <a:pt x="8360428" y="6662723"/>
                </a:cubicBezTo>
                <a:close/>
                <a:moveTo>
                  <a:pt x="7789699" y="6662723"/>
                </a:moveTo>
                <a:cubicBezTo>
                  <a:pt x="7789699" y="6662723"/>
                  <a:pt x="7838333" y="6683502"/>
                  <a:pt x="7891747" y="6714353"/>
                </a:cubicBezTo>
                <a:cubicBezTo>
                  <a:pt x="7945161" y="6745203"/>
                  <a:pt x="7987485" y="6776882"/>
                  <a:pt x="7987485" y="6776882"/>
                </a:cubicBezTo>
                <a:lnTo>
                  <a:pt x="7964857" y="6816082"/>
                </a:lnTo>
                <a:cubicBezTo>
                  <a:pt x="7964857" y="6816082"/>
                  <a:pt x="7916287" y="6795239"/>
                  <a:pt x="7862873" y="6764389"/>
                </a:cubicBezTo>
                <a:cubicBezTo>
                  <a:pt x="7809395" y="6733538"/>
                  <a:pt x="7767072" y="6701859"/>
                  <a:pt x="7767072" y="6701859"/>
                </a:cubicBezTo>
                <a:close/>
                <a:moveTo>
                  <a:pt x="7569286" y="6662723"/>
                </a:moveTo>
                <a:lnTo>
                  <a:pt x="7591913" y="6701859"/>
                </a:lnTo>
                <a:cubicBezTo>
                  <a:pt x="7591913" y="6701859"/>
                  <a:pt x="7549590" y="6733538"/>
                  <a:pt x="7496176" y="6764389"/>
                </a:cubicBezTo>
                <a:cubicBezTo>
                  <a:pt x="7442762" y="6795239"/>
                  <a:pt x="7394192" y="6816082"/>
                  <a:pt x="7394192" y="6816082"/>
                </a:cubicBezTo>
                <a:lnTo>
                  <a:pt x="7371564" y="6776882"/>
                </a:lnTo>
                <a:cubicBezTo>
                  <a:pt x="7371564" y="6776882"/>
                  <a:pt x="7413887" y="6745203"/>
                  <a:pt x="7467302" y="6714353"/>
                </a:cubicBezTo>
                <a:cubicBezTo>
                  <a:pt x="7520716" y="6683502"/>
                  <a:pt x="7569286" y="6662723"/>
                  <a:pt x="7569286" y="6662723"/>
                </a:cubicBezTo>
                <a:close/>
                <a:moveTo>
                  <a:pt x="6998621" y="6662723"/>
                </a:moveTo>
                <a:cubicBezTo>
                  <a:pt x="6998621" y="6662723"/>
                  <a:pt x="7047191" y="6683502"/>
                  <a:pt x="7100606" y="6714353"/>
                </a:cubicBezTo>
                <a:cubicBezTo>
                  <a:pt x="7154020" y="6745203"/>
                  <a:pt x="7196344" y="6776882"/>
                  <a:pt x="7196344" y="6776882"/>
                </a:cubicBezTo>
                <a:lnTo>
                  <a:pt x="7173716" y="6816082"/>
                </a:lnTo>
                <a:cubicBezTo>
                  <a:pt x="7173716" y="6816082"/>
                  <a:pt x="7125146" y="6795239"/>
                  <a:pt x="7071731" y="6764389"/>
                </a:cubicBezTo>
                <a:cubicBezTo>
                  <a:pt x="7018317" y="6733538"/>
                  <a:pt x="6975995" y="6701859"/>
                  <a:pt x="6975995" y="6701859"/>
                </a:cubicBezTo>
                <a:close/>
                <a:moveTo>
                  <a:pt x="6778210" y="6662723"/>
                </a:moveTo>
                <a:lnTo>
                  <a:pt x="6800837" y="6701859"/>
                </a:lnTo>
                <a:cubicBezTo>
                  <a:pt x="6800837" y="6701859"/>
                  <a:pt x="6758449" y="6733538"/>
                  <a:pt x="6705100" y="6764389"/>
                </a:cubicBezTo>
                <a:cubicBezTo>
                  <a:pt x="6651621" y="6795239"/>
                  <a:pt x="6603052" y="6816082"/>
                  <a:pt x="6603052" y="6816082"/>
                </a:cubicBezTo>
                <a:lnTo>
                  <a:pt x="6580424" y="6776882"/>
                </a:lnTo>
                <a:cubicBezTo>
                  <a:pt x="6580424" y="6776882"/>
                  <a:pt x="6622747" y="6745203"/>
                  <a:pt x="6676161" y="6714353"/>
                </a:cubicBezTo>
                <a:cubicBezTo>
                  <a:pt x="6729575" y="6683502"/>
                  <a:pt x="6778210" y="6662723"/>
                  <a:pt x="6778210" y="6662723"/>
                </a:cubicBezTo>
                <a:close/>
                <a:moveTo>
                  <a:pt x="6207480" y="6662723"/>
                </a:moveTo>
                <a:cubicBezTo>
                  <a:pt x="6207480" y="6662723"/>
                  <a:pt x="6256113" y="6683502"/>
                  <a:pt x="6309528" y="6714353"/>
                </a:cubicBezTo>
                <a:cubicBezTo>
                  <a:pt x="6362942" y="6745203"/>
                  <a:pt x="6405266" y="6776882"/>
                  <a:pt x="6405266" y="6776882"/>
                </a:cubicBezTo>
                <a:lnTo>
                  <a:pt x="6382638" y="6816082"/>
                </a:lnTo>
                <a:cubicBezTo>
                  <a:pt x="6382638" y="6816082"/>
                  <a:pt x="6334004" y="6795239"/>
                  <a:pt x="6280590" y="6764389"/>
                </a:cubicBezTo>
                <a:cubicBezTo>
                  <a:pt x="6227176" y="6733538"/>
                  <a:pt x="6184852" y="6701859"/>
                  <a:pt x="6184852" y="6701859"/>
                </a:cubicBezTo>
                <a:close/>
                <a:moveTo>
                  <a:pt x="5987007" y="6662723"/>
                </a:moveTo>
                <a:lnTo>
                  <a:pt x="6009633" y="6701859"/>
                </a:lnTo>
                <a:cubicBezTo>
                  <a:pt x="6009633" y="6701859"/>
                  <a:pt x="5967311" y="6733538"/>
                  <a:pt x="5913898" y="6764389"/>
                </a:cubicBezTo>
                <a:cubicBezTo>
                  <a:pt x="5860482" y="6795239"/>
                  <a:pt x="5811850" y="6816082"/>
                  <a:pt x="5811850" y="6816082"/>
                </a:cubicBezTo>
                <a:lnTo>
                  <a:pt x="5789224" y="6776882"/>
                </a:lnTo>
                <a:lnTo>
                  <a:pt x="5789287" y="6776882"/>
                </a:lnTo>
                <a:cubicBezTo>
                  <a:pt x="5789287" y="6776882"/>
                  <a:pt x="5831610" y="6745203"/>
                  <a:pt x="5885024" y="6714353"/>
                </a:cubicBezTo>
                <a:cubicBezTo>
                  <a:pt x="5938437" y="6683502"/>
                  <a:pt x="5987007" y="6662723"/>
                  <a:pt x="5987007" y="6662723"/>
                </a:cubicBezTo>
                <a:close/>
                <a:moveTo>
                  <a:pt x="5416352" y="6662723"/>
                </a:moveTo>
                <a:lnTo>
                  <a:pt x="5416414" y="6662723"/>
                </a:lnTo>
                <a:lnTo>
                  <a:pt x="5416402" y="6662746"/>
                </a:lnTo>
                <a:close/>
                <a:moveTo>
                  <a:pt x="5195941" y="6662723"/>
                </a:moveTo>
                <a:lnTo>
                  <a:pt x="5218566" y="6701859"/>
                </a:lnTo>
                <a:cubicBezTo>
                  <a:pt x="5218566" y="6701859"/>
                  <a:pt x="5176242" y="6733538"/>
                  <a:pt x="5122827" y="6764389"/>
                </a:cubicBezTo>
                <a:cubicBezTo>
                  <a:pt x="5069416" y="6795239"/>
                  <a:pt x="5020783" y="6816082"/>
                  <a:pt x="5020783" y="6816082"/>
                </a:cubicBezTo>
                <a:lnTo>
                  <a:pt x="4998155" y="6776882"/>
                </a:lnTo>
                <a:lnTo>
                  <a:pt x="4998215" y="6776882"/>
                </a:lnTo>
                <a:cubicBezTo>
                  <a:pt x="4998215" y="6776882"/>
                  <a:pt x="5040542" y="6745203"/>
                  <a:pt x="5093953" y="6714353"/>
                </a:cubicBezTo>
                <a:cubicBezTo>
                  <a:pt x="5147369" y="6683502"/>
                  <a:pt x="5195941" y="6662723"/>
                  <a:pt x="5195941" y="6662723"/>
                </a:cubicBezTo>
                <a:close/>
                <a:moveTo>
                  <a:pt x="4625211" y="6662723"/>
                </a:moveTo>
                <a:lnTo>
                  <a:pt x="4625271" y="6662723"/>
                </a:lnTo>
                <a:lnTo>
                  <a:pt x="4625259" y="6662746"/>
                </a:lnTo>
                <a:close/>
                <a:moveTo>
                  <a:pt x="4404792" y="6662723"/>
                </a:moveTo>
                <a:lnTo>
                  <a:pt x="4427424" y="6701859"/>
                </a:lnTo>
                <a:cubicBezTo>
                  <a:pt x="4427424" y="6701859"/>
                  <a:pt x="4385099" y="6733538"/>
                  <a:pt x="4331686" y="6764389"/>
                </a:cubicBezTo>
                <a:cubicBezTo>
                  <a:pt x="4278272" y="6795239"/>
                  <a:pt x="4229635" y="6816082"/>
                  <a:pt x="4229635" y="6816082"/>
                </a:cubicBezTo>
                <a:lnTo>
                  <a:pt x="4207009" y="6776882"/>
                </a:lnTo>
                <a:lnTo>
                  <a:pt x="4207074" y="6776882"/>
                </a:lnTo>
                <a:cubicBezTo>
                  <a:pt x="4207074" y="6776882"/>
                  <a:pt x="4249395" y="6745203"/>
                  <a:pt x="4302809" y="6714353"/>
                </a:cubicBezTo>
                <a:cubicBezTo>
                  <a:pt x="4356222" y="6683502"/>
                  <a:pt x="4404792" y="6662723"/>
                  <a:pt x="4404792" y="6662723"/>
                </a:cubicBezTo>
                <a:close/>
                <a:moveTo>
                  <a:pt x="3834218" y="6662723"/>
                </a:moveTo>
                <a:lnTo>
                  <a:pt x="3834279" y="6662723"/>
                </a:lnTo>
                <a:lnTo>
                  <a:pt x="3834266" y="6662746"/>
                </a:lnTo>
                <a:close/>
                <a:moveTo>
                  <a:pt x="3613742" y="6662723"/>
                </a:moveTo>
                <a:lnTo>
                  <a:pt x="3636372" y="6701859"/>
                </a:lnTo>
                <a:cubicBezTo>
                  <a:pt x="3636372" y="6701859"/>
                  <a:pt x="3594049" y="6733538"/>
                  <a:pt x="3540639" y="6764389"/>
                </a:cubicBezTo>
                <a:cubicBezTo>
                  <a:pt x="3487224" y="6795239"/>
                  <a:pt x="3438588" y="6816082"/>
                  <a:pt x="3438588" y="6816082"/>
                </a:cubicBezTo>
                <a:lnTo>
                  <a:pt x="3415959" y="6776882"/>
                </a:lnTo>
                <a:lnTo>
                  <a:pt x="3416027" y="6776882"/>
                </a:lnTo>
                <a:cubicBezTo>
                  <a:pt x="3416027" y="6776882"/>
                  <a:pt x="3458348" y="6745203"/>
                  <a:pt x="3511767" y="6714353"/>
                </a:cubicBezTo>
                <a:cubicBezTo>
                  <a:pt x="3565177" y="6683502"/>
                  <a:pt x="3613742" y="6662723"/>
                  <a:pt x="3613742" y="6662723"/>
                </a:cubicBezTo>
                <a:close/>
                <a:moveTo>
                  <a:pt x="3043094" y="6662723"/>
                </a:moveTo>
                <a:lnTo>
                  <a:pt x="3043156" y="6662723"/>
                </a:lnTo>
                <a:lnTo>
                  <a:pt x="3043144" y="6662746"/>
                </a:lnTo>
                <a:close/>
                <a:moveTo>
                  <a:pt x="2822677" y="6662723"/>
                </a:moveTo>
                <a:lnTo>
                  <a:pt x="2845305" y="6701859"/>
                </a:lnTo>
                <a:cubicBezTo>
                  <a:pt x="2845305" y="6701859"/>
                  <a:pt x="2802981" y="6733538"/>
                  <a:pt x="2749571" y="6764389"/>
                </a:cubicBezTo>
                <a:cubicBezTo>
                  <a:pt x="2696153" y="6795239"/>
                  <a:pt x="2647521" y="6816082"/>
                  <a:pt x="2647521" y="6816082"/>
                </a:cubicBezTo>
                <a:lnTo>
                  <a:pt x="2624892" y="6776882"/>
                </a:lnTo>
                <a:lnTo>
                  <a:pt x="2624959" y="6776882"/>
                </a:lnTo>
                <a:cubicBezTo>
                  <a:pt x="2624959" y="6776882"/>
                  <a:pt x="2667283" y="6745203"/>
                  <a:pt x="2720696" y="6714353"/>
                </a:cubicBezTo>
                <a:cubicBezTo>
                  <a:pt x="2774110" y="6683502"/>
                  <a:pt x="2822677" y="6662723"/>
                  <a:pt x="2822677" y="6662723"/>
                </a:cubicBezTo>
                <a:close/>
                <a:moveTo>
                  <a:pt x="2251951" y="6662723"/>
                </a:moveTo>
                <a:lnTo>
                  <a:pt x="2252012" y="6662723"/>
                </a:lnTo>
                <a:lnTo>
                  <a:pt x="2252000" y="6662746"/>
                </a:lnTo>
                <a:close/>
                <a:moveTo>
                  <a:pt x="2031546" y="6662723"/>
                </a:moveTo>
                <a:lnTo>
                  <a:pt x="2054176" y="6701859"/>
                </a:lnTo>
                <a:cubicBezTo>
                  <a:pt x="2054176" y="6701859"/>
                  <a:pt x="2011851" y="6733538"/>
                  <a:pt x="1958440" y="6764389"/>
                </a:cubicBezTo>
                <a:cubicBezTo>
                  <a:pt x="1905024" y="6795239"/>
                  <a:pt x="1856390" y="6816082"/>
                  <a:pt x="1856390" y="6816082"/>
                </a:cubicBezTo>
                <a:lnTo>
                  <a:pt x="1833765" y="6776882"/>
                </a:lnTo>
                <a:lnTo>
                  <a:pt x="1833827" y="6776882"/>
                </a:lnTo>
                <a:cubicBezTo>
                  <a:pt x="1833827" y="6776882"/>
                  <a:pt x="1876151" y="6745203"/>
                  <a:pt x="1929564" y="6714353"/>
                </a:cubicBezTo>
                <a:cubicBezTo>
                  <a:pt x="1982981" y="6683502"/>
                  <a:pt x="2031546" y="6662723"/>
                  <a:pt x="2031546" y="6662723"/>
                </a:cubicBezTo>
                <a:close/>
                <a:moveTo>
                  <a:pt x="1460821" y="6662723"/>
                </a:moveTo>
                <a:lnTo>
                  <a:pt x="1460890" y="6662723"/>
                </a:lnTo>
                <a:lnTo>
                  <a:pt x="1460873" y="6662746"/>
                </a:lnTo>
                <a:close/>
                <a:moveTo>
                  <a:pt x="1240411" y="6662723"/>
                </a:moveTo>
                <a:lnTo>
                  <a:pt x="1263039" y="6701859"/>
                </a:lnTo>
                <a:cubicBezTo>
                  <a:pt x="1263039" y="6701859"/>
                  <a:pt x="1220715" y="6733538"/>
                  <a:pt x="1167301" y="6764389"/>
                </a:cubicBezTo>
                <a:cubicBezTo>
                  <a:pt x="1113887" y="6795239"/>
                  <a:pt x="1065253" y="6816082"/>
                  <a:pt x="1065253" y="6816082"/>
                </a:cubicBezTo>
                <a:lnTo>
                  <a:pt x="1042617" y="6776882"/>
                </a:lnTo>
                <a:lnTo>
                  <a:pt x="1042681" y="6776882"/>
                </a:lnTo>
                <a:cubicBezTo>
                  <a:pt x="1042681" y="6776882"/>
                  <a:pt x="1085014" y="6745203"/>
                  <a:pt x="1138424" y="6714353"/>
                </a:cubicBezTo>
                <a:cubicBezTo>
                  <a:pt x="1191840" y="6683502"/>
                  <a:pt x="1240411" y="6662723"/>
                  <a:pt x="1240411" y="6662723"/>
                </a:cubicBezTo>
                <a:close/>
                <a:moveTo>
                  <a:pt x="669744" y="6662723"/>
                </a:moveTo>
                <a:lnTo>
                  <a:pt x="669808" y="6662723"/>
                </a:lnTo>
                <a:lnTo>
                  <a:pt x="669795" y="6662746"/>
                </a:lnTo>
                <a:close/>
                <a:moveTo>
                  <a:pt x="449268" y="6662723"/>
                </a:moveTo>
                <a:lnTo>
                  <a:pt x="471896" y="6701859"/>
                </a:lnTo>
                <a:cubicBezTo>
                  <a:pt x="471896" y="6701859"/>
                  <a:pt x="429574" y="6733538"/>
                  <a:pt x="376162" y="6764389"/>
                </a:cubicBezTo>
                <a:cubicBezTo>
                  <a:pt x="322748" y="6795239"/>
                  <a:pt x="274116" y="6816082"/>
                  <a:pt x="274116" y="6816082"/>
                </a:cubicBezTo>
                <a:lnTo>
                  <a:pt x="251487" y="6776882"/>
                </a:lnTo>
                <a:lnTo>
                  <a:pt x="251551" y="6776882"/>
                </a:lnTo>
                <a:cubicBezTo>
                  <a:pt x="251551" y="6776882"/>
                  <a:pt x="293874" y="6745203"/>
                  <a:pt x="347288" y="6714353"/>
                </a:cubicBezTo>
                <a:cubicBezTo>
                  <a:pt x="400701" y="6683502"/>
                  <a:pt x="449268" y="6662723"/>
                  <a:pt x="449268" y="6662723"/>
                </a:cubicBezTo>
                <a:close/>
                <a:moveTo>
                  <a:pt x="12008079" y="6511023"/>
                </a:moveTo>
                <a:lnTo>
                  <a:pt x="12053335" y="6511023"/>
                </a:lnTo>
                <a:cubicBezTo>
                  <a:pt x="12053335" y="6511023"/>
                  <a:pt x="12059645" y="6563545"/>
                  <a:pt x="12059645" y="6625181"/>
                </a:cubicBezTo>
                <a:cubicBezTo>
                  <a:pt x="12059645" y="6686818"/>
                  <a:pt x="12053335" y="6739403"/>
                  <a:pt x="12053335" y="6739403"/>
                </a:cubicBezTo>
                <a:lnTo>
                  <a:pt x="12008079" y="6739403"/>
                </a:lnTo>
                <a:cubicBezTo>
                  <a:pt x="12008079" y="6739403"/>
                  <a:pt x="12001833" y="6686882"/>
                  <a:pt x="12001833" y="6625181"/>
                </a:cubicBezTo>
                <a:cubicBezTo>
                  <a:pt x="12001833" y="6563481"/>
                  <a:pt x="12008079" y="6511023"/>
                  <a:pt x="12008079" y="6511023"/>
                </a:cubicBezTo>
                <a:close/>
                <a:moveTo>
                  <a:pt x="11217002" y="6511023"/>
                </a:moveTo>
                <a:lnTo>
                  <a:pt x="11262194" y="6511023"/>
                </a:lnTo>
                <a:cubicBezTo>
                  <a:pt x="11262194" y="6511023"/>
                  <a:pt x="11268504" y="6563545"/>
                  <a:pt x="11268504" y="6625181"/>
                </a:cubicBezTo>
                <a:cubicBezTo>
                  <a:pt x="11268504" y="6686818"/>
                  <a:pt x="11262194" y="6739403"/>
                  <a:pt x="11262194" y="6739403"/>
                </a:cubicBezTo>
                <a:lnTo>
                  <a:pt x="11217002" y="6739403"/>
                </a:lnTo>
                <a:cubicBezTo>
                  <a:pt x="11217002" y="6739403"/>
                  <a:pt x="11210692" y="6686882"/>
                  <a:pt x="11210692" y="6625181"/>
                </a:cubicBezTo>
                <a:cubicBezTo>
                  <a:pt x="11210692" y="6563481"/>
                  <a:pt x="11217002" y="6511023"/>
                  <a:pt x="11217002" y="6511023"/>
                </a:cubicBezTo>
                <a:close/>
                <a:moveTo>
                  <a:pt x="10425860" y="6511023"/>
                </a:moveTo>
                <a:lnTo>
                  <a:pt x="10471052" y="6511023"/>
                </a:lnTo>
                <a:cubicBezTo>
                  <a:pt x="10471052" y="6511023"/>
                  <a:pt x="10477362" y="6563545"/>
                  <a:pt x="10477362" y="6625181"/>
                </a:cubicBezTo>
                <a:cubicBezTo>
                  <a:pt x="10477362" y="6686818"/>
                  <a:pt x="10471052" y="6739403"/>
                  <a:pt x="10471052" y="6739403"/>
                </a:cubicBezTo>
                <a:lnTo>
                  <a:pt x="10425860" y="6739403"/>
                </a:lnTo>
                <a:cubicBezTo>
                  <a:pt x="10425860" y="6739403"/>
                  <a:pt x="10419550" y="6686882"/>
                  <a:pt x="10419550" y="6625181"/>
                </a:cubicBezTo>
                <a:cubicBezTo>
                  <a:pt x="10419550" y="6563481"/>
                  <a:pt x="10425860" y="6511023"/>
                  <a:pt x="10425860" y="6511023"/>
                </a:cubicBezTo>
                <a:close/>
                <a:moveTo>
                  <a:pt x="9634719" y="6511023"/>
                </a:moveTo>
                <a:lnTo>
                  <a:pt x="9679974" y="6511023"/>
                </a:lnTo>
                <a:cubicBezTo>
                  <a:pt x="9679974" y="6511023"/>
                  <a:pt x="9686221" y="6563545"/>
                  <a:pt x="9686221" y="6625181"/>
                </a:cubicBezTo>
                <a:cubicBezTo>
                  <a:pt x="9686221" y="6686818"/>
                  <a:pt x="9679974" y="6739403"/>
                  <a:pt x="9679974" y="6739403"/>
                </a:cubicBezTo>
                <a:lnTo>
                  <a:pt x="9634719" y="6739403"/>
                </a:lnTo>
                <a:cubicBezTo>
                  <a:pt x="9634719" y="6739403"/>
                  <a:pt x="9628408" y="6686882"/>
                  <a:pt x="9628408" y="6625181"/>
                </a:cubicBezTo>
                <a:cubicBezTo>
                  <a:pt x="9628408" y="6563481"/>
                  <a:pt x="9634719" y="6511023"/>
                  <a:pt x="9634719" y="6511023"/>
                </a:cubicBezTo>
                <a:close/>
                <a:moveTo>
                  <a:pt x="8843577" y="6511023"/>
                </a:moveTo>
                <a:lnTo>
                  <a:pt x="8888832" y="6511023"/>
                </a:lnTo>
                <a:cubicBezTo>
                  <a:pt x="8888832" y="6511023"/>
                  <a:pt x="8895079" y="6563545"/>
                  <a:pt x="8895079" y="6625181"/>
                </a:cubicBezTo>
                <a:cubicBezTo>
                  <a:pt x="8895079" y="6686818"/>
                  <a:pt x="8888832" y="6739403"/>
                  <a:pt x="8888832" y="6739403"/>
                </a:cubicBezTo>
                <a:lnTo>
                  <a:pt x="8843577" y="6739403"/>
                </a:lnTo>
                <a:cubicBezTo>
                  <a:pt x="8843577" y="6739403"/>
                  <a:pt x="8837330" y="6686882"/>
                  <a:pt x="8837330" y="6625181"/>
                </a:cubicBezTo>
                <a:cubicBezTo>
                  <a:pt x="8837330" y="6563481"/>
                  <a:pt x="8843577" y="6511023"/>
                  <a:pt x="8843577" y="6511023"/>
                </a:cubicBezTo>
                <a:close/>
                <a:moveTo>
                  <a:pt x="8052435" y="6511023"/>
                </a:moveTo>
                <a:lnTo>
                  <a:pt x="8097691" y="6511023"/>
                </a:lnTo>
                <a:cubicBezTo>
                  <a:pt x="8097691" y="6511023"/>
                  <a:pt x="8103938" y="6563545"/>
                  <a:pt x="8103938" y="6625181"/>
                </a:cubicBezTo>
                <a:cubicBezTo>
                  <a:pt x="8103938" y="6686818"/>
                  <a:pt x="8097691" y="6739403"/>
                  <a:pt x="8097691" y="6739403"/>
                </a:cubicBezTo>
                <a:lnTo>
                  <a:pt x="8052435" y="6739403"/>
                </a:lnTo>
                <a:cubicBezTo>
                  <a:pt x="8052435" y="6739403"/>
                  <a:pt x="8046189" y="6686882"/>
                  <a:pt x="8046189" y="6625181"/>
                </a:cubicBezTo>
                <a:cubicBezTo>
                  <a:pt x="8046189" y="6563481"/>
                  <a:pt x="8052435" y="6511023"/>
                  <a:pt x="8052435" y="6511023"/>
                </a:cubicBezTo>
                <a:close/>
                <a:moveTo>
                  <a:pt x="7261293" y="6511023"/>
                </a:moveTo>
                <a:lnTo>
                  <a:pt x="7306549" y="6511023"/>
                </a:lnTo>
                <a:cubicBezTo>
                  <a:pt x="7306549" y="6511023"/>
                  <a:pt x="7312860" y="6563545"/>
                  <a:pt x="7312860" y="6625181"/>
                </a:cubicBezTo>
                <a:cubicBezTo>
                  <a:pt x="7312860" y="6686818"/>
                  <a:pt x="7306549" y="6739403"/>
                  <a:pt x="7306549" y="6739403"/>
                </a:cubicBezTo>
                <a:lnTo>
                  <a:pt x="7261293" y="6739403"/>
                </a:lnTo>
                <a:cubicBezTo>
                  <a:pt x="7261293" y="6739403"/>
                  <a:pt x="7255047" y="6686882"/>
                  <a:pt x="7255047" y="6625181"/>
                </a:cubicBezTo>
                <a:cubicBezTo>
                  <a:pt x="7255047" y="6563481"/>
                  <a:pt x="7261293" y="6511023"/>
                  <a:pt x="7261293" y="6511023"/>
                </a:cubicBezTo>
                <a:close/>
                <a:moveTo>
                  <a:pt x="6470217" y="6511023"/>
                </a:moveTo>
                <a:lnTo>
                  <a:pt x="6515408" y="6511023"/>
                </a:lnTo>
                <a:cubicBezTo>
                  <a:pt x="6515408" y="6511023"/>
                  <a:pt x="6521719" y="6563545"/>
                  <a:pt x="6521719" y="6625181"/>
                </a:cubicBezTo>
                <a:cubicBezTo>
                  <a:pt x="6521719" y="6686818"/>
                  <a:pt x="6515408" y="6739403"/>
                  <a:pt x="6515408" y="6739403"/>
                </a:cubicBezTo>
                <a:lnTo>
                  <a:pt x="6470217" y="6739403"/>
                </a:lnTo>
                <a:cubicBezTo>
                  <a:pt x="6470217" y="6739403"/>
                  <a:pt x="6463906" y="6686882"/>
                  <a:pt x="6463906" y="6625181"/>
                </a:cubicBezTo>
                <a:cubicBezTo>
                  <a:pt x="6463906" y="6563481"/>
                  <a:pt x="6470217" y="6511023"/>
                  <a:pt x="6470217" y="6511023"/>
                </a:cubicBezTo>
                <a:close/>
                <a:moveTo>
                  <a:pt x="5679084" y="6511023"/>
                </a:moveTo>
                <a:lnTo>
                  <a:pt x="5724338" y="6511023"/>
                </a:lnTo>
                <a:cubicBezTo>
                  <a:pt x="5724338" y="6511023"/>
                  <a:pt x="5730645" y="6563545"/>
                  <a:pt x="5730645" y="6625181"/>
                </a:cubicBezTo>
                <a:cubicBezTo>
                  <a:pt x="5730645" y="6686818"/>
                  <a:pt x="5724338" y="6739403"/>
                  <a:pt x="5724338" y="6739403"/>
                </a:cubicBezTo>
                <a:lnTo>
                  <a:pt x="5679084" y="6739403"/>
                </a:lnTo>
                <a:cubicBezTo>
                  <a:pt x="5679084" y="6739403"/>
                  <a:pt x="5672835" y="6686882"/>
                  <a:pt x="5672835" y="6625181"/>
                </a:cubicBezTo>
                <a:cubicBezTo>
                  <a:pt x="5672835" y="6563481"/>
                  <a:pt x="5679084" y="6511023"/>
                  <a:pt x="5679084" y="6511023"/>
                </a:cubicBezTo>
                <a:close/>
                <a:moveTo>
                  <a:pt x="4887944" y="6511023"/>
                </a:moveTo>
                <a:lnTo>
                  <a:pt x="4933198" y="6511023"/>
                </a:lnTo>
                <a:cubicBezTo>
                  <a:pt x="4933198" y="6511023"/>
                  <a:pt x="4939507" y="6563545"/>
                  <a:pt x="4939507" y="6625181"/>
                </a:cubicBezTo>
                <a:cubicBezTo>
                  <a:pt x="4939507" y="6686818"/>
                  <a:pt x="4933198" y="6739403"/>
                  <a:pt x="4933198" y="6739403"/>
                </a:cubicBezTo>
                <a:lnTo>
                  <a:pt x="4887944" y="6739403"/>
                </a:lnTo>
                <a:cubicBezTo>
                  <a:pt x="4887944" y="6739403"/>
                  <a:pt x="4881632" y="6686882"/>
                  <a:pt x="4881632" y="6625181"/>
                </a:cubicBezTo>
                <a:cubicBezTo>
                  <a:pt x="4881632" y="6563481"/>
                  <a:pt x="4887944" y="6511023"/>
                  <a:pt x="4887944" y="6511023"/>
                </a:cubicBezTo>
                <a:close/>
                <a:moveTo>
                  <a:pt x="4096880" y="6511023"/>
                </a:moveTo>
                <a:lnTo>
                  <a:pt x="4142136" y="6511023"/>
                </a:lnTo>
                <a:cubicBezTo>
                  <a:pt x="4142136" y="6511023"/>
                  <a:pt x="4148446" y="6563545"/>
                  <a:pt x="4148446" y="6625181"/>
                </a:cubicBezTo>
                <a:cubicBezTo>
                  <a:pt x="4148446" y="6686818"/>
                  <a:pt x="4142136" y="6739403"/>
                  <a:pt x="4142136" y="6739403"/>
                </a:cubicBezTo>
                <a:lnTo>
                  <a:pt x="4096880" y="6739403"/>
                </a:lnTo>
                <a:cubicBezTo>
                  <a:pt x="4096880" y="6739403"/>
                  <a:pt x="4090633" y="6686882"/>
                  <a:pt x="4090633" y="6625181"/>
                </a:cubicBezTo>
                <a:cubicBezTo>
                  <a:pt x="4090633" y="6563481"/>
                  <a:pt x="4096880" y="6511023"/>
                  <a:pt x="4096880" y="6511023"/>
                </a:cubicBezTo>
                <a:close/>
                <a:moveTo>
                  <a:pt x="3305820" y="6511023"/>
                </a:moveTo>
                <a:lnTo>
                  <a:pt x="3351078" y="6511023"/>
                </a:lnTo>
                <a:cubicBezTo>
                  <a:pt x="3351078" y="6511023"/>
                  <a:pt x="3357385" y="6563545"/>
                  <a:pt x="3357385" y="6625181"/>
                </a:cubicBezTo>
                <a:cubicBezTo>
                  <a:pt x="3357385" y="6686818"/>
                  <a:pt x="3351078" y="6739403"/>
                  <a:pt x="3351078" y="6739403"/>
                </a:cubicBezTo>
                <a:lnTo>
                  <a:pt x="3305820" y="6739403"/>
                </a:lnTo>
                <a:cubicBezTo>
                  <a:pt x="3305820" y="6739403"/>
                  <a:pt x="3299575" y="6686882"/>
                  <a:pt x="3299575" y="6625181"/>
                </a:cubicBezTo>
                <a:cubicBezTo>
                  <a:pt x="3299575" y="6563481"/>
                  <a:pt x="3305820" y="6511023"/>
                  <a:pt x="3305820" y="6511023"/>
                </a:cubicBezTo>
                <a:close/>
                <a:moveTo>
                  <a:pt x="2514689" y="6511023"/>
                </a:moveTo>
                <a:lnTo>
                  <a:pt x="2559944" y="6511023"/>
                </a:lnTo>
                <a:cubicBezTo>
                  <a:pt x="2559944" y="6511023"/>
                  <a:pt x="2566255" y="6563545"/>
                  <a:pt x="2566255" y="6625181"/>
                </a:cubicBezTo>
                <a:cubicBezTo>
                  <a:pt x="2566255" y="6686818"/>
                  <a:pt x="2559944" y="6739403"/>
                  <a:pt x="2559944" y="6739403"/>
                </a:cubicBezTo>
                <a:lnTo>
                  <a:pt x="2514689" y="6739403"/>
                </a:lnTo>
                <a:cubicBezTo>
                  <a:pt x="2514689" y="6739403"/>
                  <a:pt x="2508380" y="6686882"/>
                  <a:pt x="2508380" y="6625181"/>
                </a:cubicBezTo>
                <a:cubicBezTo>
                  <a:pt x="2508380" y="6563481"/>
                  <a:pt x="2514689" y="6511023"/>
                  <a:pt x="2514689" y="6511023"/>
                </a:cubicBezTo>
                <a:close/>
                <a:moveTo>
                  <a:pt x="1723556" y="6511023"/>
                </a:moveTo>
                <a:lnTo>
                  <a:pt x="1768814" y="6511023"/>
                </a:lnTo>
                <a:cubicBezTo>
                  <a:pt x="1768814" y="6511023"/>
                  <a:pt x="1775124" y="6563545"/>
                  <a:pt x="1775124" y="6625181"/>
                </a:cubicBezTo>
                <a:cubicBezTo>
                  <a:pt x="1775124" y="6686818"/>
                  <a:pt x="1768814" y="6739403"/>
                  <a:pt x="1768814" y="6739403"/>
                </a:cubicBezTo>
                <a:lnTo>
                  <a:pt x="1723556" y="6739403"/>
                </a:lnTo>
                <a:cubicBezTo>
                  <a:pt x="1723556" y="6739403"/>
                  <a:pt x="1717310" y="6686882"/>
                  <a:pt x="1717310" y="6625181"/>
                </a:cubicBezTo>
                <a:cubicBezTo>
                  <a:pt x="1717310" y="6563481"/>
                  <a:pt x="1723556" y="6511023"/>
                  <a:pt x="1723556" y="6511023"/>
                </a:cubicBezTo>
                <a:close/>
                <a:moveTo>
                  <a:pt x="932414" y="6511023"/>
                </a:moveTo>
                <a:lnTo>
                  <a:pt x="977669" y="6511023"/>
                </a:lnTo>
                <a:cubicBezTo>
                  <a:pt x="977669" y="6511023"/>
                  <a:pt x="983979" y="6563545"/>
                  <a:pt x="983979" y="6625181"/>
                </a:cubicBezTo>
                <a:cubicBezTo>
                  <a:pt x="983979" y="6686818"/>
                  <a:pt x="977669" y="6739403"/>
                  <a:pt x="977669" y="6739403"/>
                </a:cubicBezTo>
                <a:lnTo>
                  <a:pt x="932414" y="6739403"/>
                </a:lnTo>
                <a:cubicBezTo>
                  <a:pt x="932414" y="6739403"/>
                  <a:pt x="926104" y="6686882"/>
                  <a:pt x="926104" y="6625181"/>
                </a:cubicBezTo>
                <a:cubicBezTo>
                  <a:pt x="926104" y="6563481"/>
                  <a:pt x="932414" y="6511023"/>
                  <a:pt x="932414" y="6511023"/>
                </a:cubicBezTo>
                <a:close/>
                <a:moveTo>
                  <a:pt x="141346" y="6511023"/>
                </a:moveTo>
                <a:lnTo>
                  <a:pt x="186600" y="6511023"/>
                </a:lnTo>
                <a:cubicBezTo>
                  <a:pt x="186600" y="6511023"/>
                  <a:pt x="192910" y="6563545"/>
                  <a:pt x="192910" y="6625181"/>
                </a:cubicBezTo>
                <a:cubicBezTo>
                  <a:pt x="192910" y="6686818"/>
                  <a:pt x="186600" y="6739403"/>
                  <a:pt x="186600" y="6739403"/>
                </a:cubicBezTo>
                <a:lnTo>
                  <a:pt x="141346" y="6739403"/>
                </a:lnTo>
                <a:cubicBezTo>
                  <a:pt x="141346" y="6739403"/>
                  <a:pt x="135099" y="6686882"/>
                  <a:pt x="135099" y="6625181"/>
                </a:cubicBezTo>
                <a:cubicBezTo>
                  <a:pt x="135099" y="6563481"/>
                  <a:pt x="141346" y="6511023"/>
                  <a:pt x="141346" y="6511023"/>
                </a:cubicBezTo>
                <a:close/>
                <a:moveTo>
                  <a:pt x="5811965" y="6434366"/>
                </a:moveTo>
                <a:lnTo>
                  <a:pt x="5820348" y="6438072"/>
                </a:lnTo>
                <a:cubicBezTo>
                  <a:pt x="5836528" y="6445362"/>
                  <a:pt x="5873901" y="6462835"/>
                  <a:pt x="5913960" y="6485972"/>
                </a:cubicBezTo>
                <a:cubicBezTo>
                  <a:pt x="5967374" y="6516822"/>
                  <a:pt x="6009695" y="6548502"/>
                  <a:pt x="6009695" y="6548502"/>
                </a:cubicBezTo>
                <a:lnTo>
                  <a:pt x="5987067" y="6587702"/>
                </a:lnTo>
                <a:cubicBezTo>
                  <a:pt x="5987067" y="6587702"/>
                  <a:pt x="5938437" y="6566859"/>
                  <a:pt x="5885086" y="6536072"/>
                </a:cubicBezTo>
                <a:cubicBezTo>
                  <a:pt x="5831672" y="6505222"/>
                  <a:pt x="5789350" y="6473479"/>
                  <a:pt x="5789350" y="6473479"/>
                </a:cubicBezTo>
                <a:close/>
                <a:moveTo>
                  <a:pt x="5020837" y="6434366"/>
                </a:moveTo>
                <a:lnTo>
                  <a:pt x="5029217" y="6438072"/>
                </a:lnTo>
                <a:cubicBezTo>
                  <a:pt x="5045401" y="6445362"/>
                  <a:pt x="5082770" y="6462835"/>
                  <a:pt x="5122827" y="6485972"/>
                </a:cubicBezTo>
                <a:cubicBezTo>
                  <a:pt x="5176242" y="6516822"/>
                  <a:pt x="5218566" y="6548502"/>
                  <a:pt x="5218566" y="6548502"/>
                </a:cubicBezTo>
                <a:lnTo>
                  <a:pt x="5195941" y="6587702"/>
                </a:lnTo>
                <a:cubicBezTo>
                  <a:pt x="5195941" y="6587702"/>
                  <a:pt x="5147307" y="6566859"/>
                  <a:pt x="5093953" y="6536072"/>
                </a:cubicBezTo>
                <a:cubicBezTo>
                  <a:pt x="5040542" y="6505222"/>
                  <a:pt x="4998215" y="6473479"/>
                  <a:pt x="4998215" y="6473479"/>
                </a:cubicBezTo>
                <a:close/>
                <a:moveTo>
                  <a:pt x="4229752" y="6434366"/>
                </a:moveTo>
                <a:lnTo>
                  <a:pt x="4238133" y="6438072"/>
                </a:lnTo>
                <a:cubicBezTo>
                  <a:pt x="4254316" y="6445362"/>
                  <a:pt x="4291687" y="6462835"/>
                  <a:pt x="4331748" y="6485972"/>
                </a:cubicBezTo>
                <a:cubicBezTo>
                  <a:pt x="4385164" y="6516822"/>
                  <a:pt x="4427491" y="6548502"/>
                  <a:pt x="4427491" y="6548502"/>
                </a:cubicBezTo>
                <a:lnTo>
                  <a:pt x="4404860" y="6587702"/>
                </a:lnTo>
                <a:cubicBezTo>
                  <a:pt x="4404860" y="6587702"/>
                  <a:pt x="4356228" y="6566859"/>
                  <a:pt x="4302877" y="6536072"/>
                </a:cubicBezTo>
                <a:cubicBezTo>
                  <a:pt x="4249460" y="6505222"/>
                  <a:pt x="4207137" y="6473479"/>
                  <a:pt x="4207137" y="6473479"/>
                </a:cubicBezTo>
                <a:close/>
                <a:moveTo>
                  <a:pt x="3438701" y="6434366"/>
                </a:moveTo>
                <a:lnTo>
                  <a:pt x="3447084" y="6438072"/>
                </a:lnTo>
                <a:cubicBezTo>
                  <a:pt x="3463267" y="6445362"/>
                  <a:pt x="3500641" y="6462835"/>
                  <a:pt x="3540702" y="6485972"/>
                </a:cubicBezTo>
                <a:cubicBezTo>
                  <a:pt x="3594111" y="6516822"/>
                  <a:pt x="3636436" y="6548502"/>
                  <a:pt x="3636436" y="6548502"/>
                </a:cubicBezTo>
                <a:lnTo>
                  <a:pt x="3613807" y="6587702"/>
                </a:lnTo>
                <a:cubicBezTo>
                  <a:pt x="3613807" y="6587702"/>
                  <a:pt x="3565177" y="6566859"/>
                  <a:pt x="3511829" y="6536072"/>
                </a:cubicBezTo>
                <a:cubicBezTo>
                  <a:pt x="3458412" y="6505222"/>
                  <a:pt x="3416090" y="6473479"/>
                  <a:pt x="3416090" y="6473479"/>
                </a:cubicBezTo>
                <a:close/>
                <a:moveTo>
                  <a:pt x="2647573" y="6434366"/>
                </a:moveTo>
                <a:lnTo>
                  <a:pt x="2655955" y="6438072"/>
                </a:lnTo>
                <a:cubicBezTo>
                  <a:pt x="2672137" y="6445362"/>
                  <a:pt x="2709510" y="6462835"/>
                  <a:pt x="2749571" y="6485972"/>
                </a:cubicBezTo>
                <a:cubicBezTo>
                  <a:pt x="2802981" y="6516822"/>
                  <a:pt x="2845305" y="6548502"/>
                  <a:pt x="2845305" y="6548502"/>
                </a:cubicBezTo>
                <a:lnTo>
                  <a:pt x="2822677" y="6587702"/>
                </a:lnTo>
                <a:cubicBezTo>
                  <a:pt x="2822677" y="6587702"/>
                  <a:pt x="2774046" y="6566859"/>
                  <a:pt x="2720696" y="6536072"/>
                </a:cubicBezTo>
                <a:cubicBezTo>
                  <a:pt x="2667283" y="6505222"/>
                  <a:pt x="2624959" y="6473479"/>
                  <a:pt x="2624959" y="6473479"/>
                </a:cubicBezTo>
                <a:close/>
                <a:moveTo>
                  <a:pt x="1856440" y="6434366"/>
                </a:moveTo>
                <a:lnTo>
                  <a:pt x="1864826" y="6438072"/>
                </a:lnTo>
                <a:cubicBezTo>
                  <a:pt x="1881007" y="6445362"/>
                  <a:pt x="1918378" y="6462835"/>
                  <a:pt x="1958439" y="6485972"/>
                </a:cubicBezTo>
                <a:cubicBezTo>
                  <a:pt x="2011851" y="6516822"/>
                  <a:pt x="2054174" y="6548502"/>
                  <a:pt x="2054174" y="6548502"/>
                </a:cubicBezTo>
                <a:lnTo>
                  <a:pt x="2031546" y="6587702"/>
                </a:lnTo>
                <a:cubicBezTo>
                  <a:pt x="2031546" y="6587702"/>
                  <a:pt x="1982981" y="6566859"/>
                  <a:pt x="1929564" y="6536072"/>
                </a:cubicBezTo>
                <a:cubicBezTo>
                  <a:pt x="1876149" y="6505222"/>
                  <a:pt x="1833827" y="6473479"/>
                  <a:pt x="1833827" y="6473479"/>
                </a:cubicBezTo>
                <a:close/>
                <a:moveTo>
                  <a:pt x="1065369" y="6434366"/>
                </a:moveTo>
                <a:lnTo>
                  <a:pt x="1073750" y="6438072"/>
                </a:lnTo>
                <a:cubicBezTo>
                  <a:pt x="1089933" y="6445362"/>
                  <a:pt x="1127304" y="6462835"/>
                  <a:pt x="1167366" y="6485972"/>
                </a:cubicBezTo>
                <a:cubicBezTo>
                  <a:pt x="1220781" y="6516822"/>
                  <a:pt x="1263103" y="6548502"/>
                  <a:pt x="1263103" y="6548502"/>
                </a:cubicBezTo>
                <a:lnTo>
                  <a:pt x="1240476" y="6587702"/>
                </a:lnTo>
                <a:cubicBezTo>
                  <a:pt x="1240476" y="6587702"/>
                  <a:pt x="1191907" y="6566859"/>
                  <a:pt x="1138491" y="6536072"/>
                </a:cubicBezTo>
                <a:cubicBezTo>
                  <a:pt x="1085076" y="6505222"/>
                  <a:pt x="1042746" y="6473479"/>
                  <a:pt x="1042746" y="6473479"/>
                </a:cubicBezTo>
                <a:close/>
                <a:moveTo>
                  <a:pt x="274229" y="6434366"/>
                </a:moveTo>
                <a:lnTo>
                  <a:pt x="282613" y="6438072"/>
                </a:lnTo>
                <a:cubicBezTo>
                  <a:pt x="298794" y="6445362"/>
                  <a:pt x="336166" y="6462835"/>
                  <a:pt x="376224" y="6485972"/>
                </a:cubicBezTo>
                <a:cubicBezTo>
                  <a:pt x="429637" y="6516822"/>
                  <a:pt x="471959" y="6548502"/>
                  <a:pt x="471959" y="6548502"/>
                </a:cubicBezTo>
                <a:lnTo>
                  <a:pt x="449332" y="6587702"/>
                </a:lnTo>
                <a:cubicBezTo>
                  <a:pt x="449332" y="6587702"/>
                  <a:pt x="400701" y="6566859"/>
                  <a:pt x="347352" y="6536072"/>
                </a:cubicBezTo>
                <a:cubicBezTo>
                  <a:pt x="293937" y="6505222"/>
                  <a:pt x="251614" y="6473479"/>
                  <a:pt x="251614" y="6473479"/>
                </a:cubicBezTo>
                <a:close/>
                <a:moveTo>
                  <a:pt x="12140914" y="6434343"/>
                </a:moveTo>
                <a:cubicBezTo>
                  <a:pt x="12140914" y="6434343"/>
                  <a:pt x="12153072" y="6439538"/>
                  <a:pt x="12171908" y="6448589"/>
                </a:cubicBezTo>
                <a:lnTo>
                  <a:pt x="12203753" y="6465343"/>
                </a:lnTo>
                <a:lnTo>
                  <a:pt x="12203753" y="6529551"/>
                </a:lnTo>
                <a:lnTo>
                  <a:pt x="12146156" y="6493207"/>
                </a:lnTo>
                <a:cubicBezTo>
                  <a:pt x="12128883" y="6481415"/>
                  <a:pt x="12118286" y="6473479"/>
                  <a:pt x="12118286" y="6473479"/>
                </a:cubicBezTo>
                <a:close/>
                <a:moveTo>
                  <a:pt x="11920501" y="6434343"/>
                </a:moveTo>
                <a:lnTo>
                  <a:pt x="11943128" y="6473479"/>
                </a:lnTo>
                <a:cubicBezTo>
                  <a:pt x="11943128" y="6473479"/>
                  <a:pt x="11900804" y="6505222"/>
                  <a:pt x="11847390" y="6536008"/>
                </a:cubicBezTo>
                <a:cubicBezTo>
                  <a:pt x="11793976" y="6566859"/>
                  <a:pt x="11745343" y="6587702"/>
                  <a:pt x="11745343" y="6587702"/>
                </a:cubicBezTo>
                <a:lnTo>
                  <a:pt x="11722715" y="6548502"/>
                </a:lnTo>
                <a:cubicBezTo>
                  <a:pt x="11722715" y="6548502"/>
                  <a:pt x="11765038" y="6516822"/>
                  <a:pt x="11818516" y="6485972"/>
                </a:cubicBezTo>
                <a:cubicBezTo>
                  <a:pt x="11871867" y="6455122"/>
                  <a:pt x="11920501" y="6434343"/>
                  <a:pt x="11920501" y="6434343"/>
                </a:cubicBezTo>
                <a:close/>
                <a:moveTo>
                  <a:pt x="11349836" y="6434343"/>
                </a:moveTo>
                <a:cubicBezTo>
                  <a:pt x="11349836" y="6434343"/>
                  <a:pt x="11398406" y="6455122"/>
                  <a:pt x="11451820" y="6485972"/>
                </a:cubicBezTo>
                <a:cubicBezTo>
                  <a:pt x="11505234" y="6516822"/>
                  <a:pt x="11547558" y="6548502"/>
                  <a:pt x="11547558" y="6548502"/>
                </a:cubicBezTo>
                <a:lnTo>
                  <a:pt x="11524930" y="6587702"/>
                </a:lnTo>
                <a:cubicBezTo>
                  <a:pt x="11524930" y="6587702"/>
                  <a:pt x="11476360" y="6566859"/>
                  <a:pt x="11422946" y="6536072"/>
                </a:cubicBezTo>
                <a:cubicBezTo>
                  <a:pt x="11369531" y="6505222"/>
                  <a:pt x="11327208" y="6473479"/>
                  <a:pt x="11327208" y="6473479"/>
                </a:cubicBezTo>
                <a:close/>
                <a:moveTo>
                  <a:pt x="11129360" y="6434343"/>
                </a:moveTo>
                <a:lnTo>
                  <a:pt x="11151987" y="6473479"/>
                </a:lnTo>
                <a:cubicBezTo>
                  <a:pt x="11151987" y="6473479"/>
                  <a:pt x="11109664" y="6505222"/>
                  <a:pt x="11056249" y="6536008"/>
                </a:cubicBezTo>
                <a:cubicBezTo>
                  <a:pt x="11002835" y="6566859"/>
                  <a:pt x="10954265" y="6587702"/>
                  <a:pt x="10954265" y="6587702"/>
                </a:cubicBezTo>
                <a:lnTo>
                  <a:pt x="10931638" y="6548502"/>
                </a:lnTo>
                <a:cubicBezTo>
                  <a:pt x="10931638" y="6548502"/>
                  <a:pt x="10973961" y="6516822"/>
                  <a:pt x="11027376" y="6485972"/>
                </a:cubicBezTo>
                <a:cubicBezTo>
                  <a:pt x="11080790" y="6455122"/>
                  <a:pt x="11129360" y="6434343"/>
                  <a:pt x="11129360" y="6434343"/>
                </a:cubicBezTo>
                <a:close/>
                <a:moveTo>
                  <a:pt x="10558694" y="6434343"/>
                </a:moveTo>
                <a:cubicBezTo>
                  <a:pt x="10558694" y="6434343"/>
                  <a:pt x="10607264" y="6455122"/>
                  <a:pt x="10660678" y="6485972"/>
                </a:cubicBezTo>
                <a:cubicBezTo>
                  <a:pt x="10714092" y="6516822"/>
                  <a:pt x="10756416" y="6548502"/>
                  <a:pt x="10756416" y="6548502"/>
                </a:cubicBezTo>
                <a:lnTo>
                  <a:pt x="10733788" y="6587702"/>
                </a:lnTo>
                <a:cubicBezTo>
                  <a:pt x="10733788" y="6587702"/>
                  <a:pt x="10685218" y="6566859"/>
                  <a:pt x="10631804" y="6536072"/>
                </a:cubicBezTo>
                <a:cubicBezTo>
                  <a:pt x="10578389" y="6505222"/>
                  <a:pt x="10536066" y="6473479"/>
                  <a:pt x="10536066" y="6473479"/>
                </a:cubicBezTo>
                <a:close/>
                <a:moveTo>
                  <a:pt x="10338218" y="6434343"/>
                </a:moveTo>
                <a:lnTo>
                  <a:pt x="10360845" y="6473479"/>
                </a:lnTo>
                <a:cubicBezTo>
                  <a:pt x="10360845" y="6473479"/>
                  <a:pt x="10318522" y="6505222"/>
                  <a:pt x="10265107" y="6536008"/>
                </a:cubicBezTo>
                <a:cubicBezTo>
                  <a:pt x="10211693" y="6566859"/>
                  <a:pt x="10163123" y="6587702"/>
                  <a:pt x="10163123" y="6587702"/>
                </a:cubicBezTo>
                <a:lnTo>
                  <a:pt x="10140496" y="6548502"/>
                </a:lnTo>
                <a:cubicBezTo>
                  <a:pt x="10140496" y="6548502"/>
                  <a:pt x="10182819" y="6516822"/>
                  <a:pt x="10236234" y="6485972"/>
                </a:cubicBezTo>
                <a:cubicBezTo>
                  <a:pt x="10289648" y="6455122"/>
                  <a:pt x="10338218" y="6434343"/>
                  <a:pt x="10338218" y="6434343"/>
                </a:cubicBezTo>
                <a:close/>
                <a:moveTo>
                  <a:pt x="9767553" y="6434343"/>
                </a:moveTo>
                <a:cubicBezTo>
                  <a:pt x="9767553" y="6434343"/>
                  <a:pt x="9816187" y="6455122"/>
                  <a:pt x="9869601" y="6485972"/>
                </a:cubicBezTo>
                <a:cubicBezTo>
                  <a:pt x="9923015" y="6516822"/>
                  <a:pt x="9965339" y="6548502"/>
                  <a:pt x="9965339" y="6548502"/>
                </a:cubicBezTo>
                <a:lnTo>
                  <a:pt x="9942711" y="6587702"/>
                </a:lnTo>
                <a:cubicBezTo>
                  <a:pt x="9942711" y="6587702"/>
                  <a:pt x="9894077" y="6566859"/>
                  <a:pt x="9840663" y="6536072"/>
                </a:cubicBezTo>
                <a:cubicBezTo>
                  <a:pt x="9787248" y="6505222"/>
                  <a:pt x="9744925" y="6473479"/>
                  <a:pt x="9744925" y="6473479"/>
                </a:cubicBezTo>
                <a:close/>
                <a:moveTo>
                  <a:pt x="9547140" y="6434343"/>
                </a:moveTo>
                <a:lnTo>
                  <a:pt x="9569768" y="6473479"/>
                </a:lnTo>
                <a:cubicBezTo>
                  <a:pt x="9569768" y="6473479"/>
                  <a:pt x="9527444" y="6505222"/>
                  <a:pt x="9474030" y="6536008"/>
                </a:cubicBezTo>
                <a:cubicBezTo>
                  <a:pt x="9420616" y="6566859"/>
                  <a:pt x="9371982" y="6587702"/>
                  <a:pt x="9371982" y="6587702"/>
                </a:cubicBezTo>
                <a:lnTo>
                  <a:pt x="9349355" y="6548502"/>
                </a:lnTo>
                <a:cubicBezTo>
                  <a:pt x="9349355" y="6548502"/>
                  <a:pt x="9391678" y="6516822"/>
                  <a:pt x="9445093" y="6485972"/>
                </a:cubicBezTo>
                <a:cubicBezTo>
                  <a:pt x="9498507" y="6455122"/>
                  <a:pt x="9547140" y="6434343"/>
                  <a:pt x="9547140" y="6434343"/>
                </a:cubicBezTo>
                <a:close/>
                <a:moveTo>
                  <a:pt x="8976412" y="6434343"/>
                </a:moveTo>
                <a:cubicBezTo>
                  <a:pt x="8976412" y="6434343"/>
                  <a:pt x="9025046" y="6455122"/>
                  <a:pt x="9078460" y="6485972"/>
                </a:cubicBezTo>
                <a:cubicBezTo>
                  <a:pt x="9131874" y="6516822"/>
                  <a:pt x="9174198" y="6548502"/>
                  <a:pt x="9174198" y="6548502"/>
                </a:cubicBezTo>
                <a:lnTo>
                  <a:pt x="9151570" y="6587702"/>
                </a:lnTo>
                <a:cubicBezTo>
                  <a:pt x="9151570" y="6587702"/>
                  <a:pt x="9102936" y="6566859"/>
                  <a:pt x="9049585" y="6536072"/>
                </a:cubicBezTo>
                <a:cubicBezTo>
                  <a:pt x="8996107" y="6505222"/>
                  <a:pt x="8953784" y="6473479"/>
                  <a:pt x="8953784" y="6473479"/>
                </a:cubicBezTo>
                <a:close/>
                <a:moveTo>
                  <a:pt x="8755998" y="6434343"/>
                </a:moveTo>
                <a:lnTo>
                  <a:pt x="8778626" y="6473479"/>
                </a:lnTo>
                <a:cubicBezTo>
                  <a:pt x="8778626" y="6473479"/>
                  <a:pt x="8736302" y="6505222"/>
                  <a:pt x="8682888" y="6536008"/>
                </a:cubicBezTo>
                <a:cubicBezTo>
                  <a:pt x="8629474" y="6566859"/>
                  <a:pt x="8580840" y="6587702"/>
                  <a:pt x="8580840" y="6587702"/>
                </a:cubicBezTo>
                <a:lnTo>
                  <a:pt x="8558213" y="6548502"/>
                </a:lnTo>
                <a:cubicBezTo>
                  <a:pt x="8558213" y="6548502"/>
                  <a:pt x="8600536" y="6516822"/>
                  <a:pt x="8654014" y="6485972"/>
                </a:cubicBezTo>
                <a:cubicBezTo>
                  <a:pt x="8707364" y="6455122"/>
                  <a:pt x="8755998" y="6434343"/>
                  <a:pt x="8755998" y="6434343"/>
                </a:cubicBezTo>
                <a:close/>
                <a:moveTo>
                  <a:pt x="8185270" y="6434343"/>
                </a:moveTo>
                <a:cubicBezTo>
                  <a:pt x="8185270" y="6434343"/>
                  <a:pt x="8233904" y="6455122"/>
                  <a:pt x="8287318" y="6485972"/>
                </a:cubicBezTo>
                <a:cubicBezTo>
                  <a:pt x="8340732" y="6516822"/>
                  <a:pt x="8383056" y="6548502"/>
                  <a:pt x="8383056" y="6548502"/>
                </a:cubicBezTo>
                <a:lnTo>
                  <a:pt x="8360428" y="6587702"/>
                </a:lnTo>
                <a:cubicBezTo>
                  <a:pt x="8360428" y="6587702"/>
                  <a:pt x="8311858" y="6566859"/>
                  <a:pt x="8258443" y="6536072"/>
                </a:cubicBezTo>
                <a:cubicBezTo>
                  <a:pt x="8204965" y="6505222"/>
                  <a:pt x="8162642" y="6473479"/>
                  <a:pt x="8162642" y="6473479"/>
                </a:cubicBezTo>
                <a:close/>
                <a:moveTo>
                  <a:pt x="7964857" y="6434343"/>
                </a:moveTo>
                <a:lnTo>
                  <a:pt x="7987485" y="6473479"/>
                </a:lnTo>
                <a:cubicBezTo>
                  <a:pt x="7987485" y="6473479"/>
                  <a:pt x="7945161" y="6505222"/>
                  <a:pt x="7891747" y="6536008"/>
                </a:cubicBezTo>
                <a:cubicBezTo>
                  <a:pt x="7838333" y="6566859"/>
                  <a:pt x="7789699" y="6587702"/>
                  <a:pt x="7789699" y="6587702"/>
                </a:cubicBezTo>
                <a:lnTo>
                  <a:pt x="7767072" y="6548502"/>
                </a:lnTo>
                <a:cubicBezTo>
                  <a:pt x="7767072" y="6548502"/>
                  <a:pt x="7809395" y="6516822"/>
                  <a:pt x="7862873" y="6485972"/>
                </a:cubicBezTo>
                <a:cubicBezTo>
                  <a:pt x="7916223" y="6455122"/>
                  <a:pt x="7964857" y="6434343"/>
                  <a:pt x="7964857" y="6434343"/>
                </a:cubicBezTo>
                <a:close/>
                <a:moveTo>
                  <a:pt x="7394192" y="6434343"/>
                </a:moveTo>
                <a:cubicBezTo>
                  <a:pt x="7394192" y="6434343"/>
                  <a:pt x="7442762" y="6455122"/>
                  <a:pt x="7496176" y="6485972"/>
                </a:cubicBezTo>
                <a:cubicBezTo>
                  <a:pt x="7549590" y="6516822"/>
                  <a:pt x="7591913" y="6548502"/>
                  <a:pt x="7591913" y="6548502"/>
                </a:cubicBezTo>
                <a:lnTo>
                  <a:pt x="7569286" y="6587702"/>
                </a:lnTo>
                <a:cubicBezTo>
                  <a:pt x="7569286" y="6587702"/>
                  <a:pt x="7520716" y="6566859"/>
                  <a:pt x="7467302" y="6536072"/>
                </a:cubicBezTo>
                <a:cubicBezTo>
                  <a:pt x="7413887" y="6505222"/>
                  <a:pt x="7371564" y="6473479"/>
                  <a:pt x="7371564" y="6473479"/>
                </a:cubicBezTo>
                <a:close/>
                <a:moveTo>
                  <a:pt x="7173716" y="6434343"/>
                </a:moveTo>
                <a:lnTo>
                  <a:pt x="7196344" y="6473479"/>
                </a:lnTo>
                <a:cubicBezTo>
                  <a:pt x="7196344" y="6473479"/>
                  <a:pt x="7154020" y="6505222"/>
                  <a:pt x="7100606" y="6536008"/>
                </a:cubicBezTo>
                <a:cubicBezTo>
                  <a:pt x="7047191" y="6566859"/>
                  <a:pt x="6998621" y="6587702"/>
                  <a:pt x="6998621" y="6587702"/>
                </a:cubicBezTo>
                <a:lnTo>
                  <a:pt x="6975995" y="6548502"/>
                </a:lnTo>
                <a:cubicBezTo>
                  <a:pt x="6975995" y="6548502"/>
                  <a:pt x="7018317" y="6516822"/>
                  <a:pt x="7071731" y="6485972"/>
                </a:cubicBezTo>
                <a:cubicBezTo>
                  <a:pt x="7125146" y="6455122"/>
                  <a:pt x="7173716" y="6434343"/>
                  <a:pt x="7173716" y="6434343"/>
                </a:cubicBezTo>
                <a:close/>
                <a:moveTo>
                  <a:pt x="6603052" y="6434343"/>
                </a:moveTo>
                <a:cubicBezTo>
                  <a:pt x="6603052" y="6434343"/>
                  <a:pt x="6651621" y="6455122"/>
                  <a:pt x="6705100" y="6485972"/>
                </a:cubicBezTo>
                <a:cubicBezTo>
                  <a:pt x="6758449" y="6516822"/>
                  <a:pt x="6800837" y="6548502"/>
                  <a:pt x="6800837" y="6548502"/>
                </a:cubicBezTo>
                <a:lnTo>
                  <a:pt x="6778210" y="6587702"/>
                </a:lnTo>
                <a:cubicBezTo>
                  <a:pt x="6778210" y="6587702"/>
                  <a:pt x="6729575" y="6566859"/>
                  <a:pt x="6676161" y="6536072"/>
                </a:cubicBezTo>
                <a:cubicBezTo>
                  <a:pt x="6622747" y="6505222"/>
                  <a:pt x="6580424" y="6473479"/>
                  <a:pt x="6580424" y="6473479"/>
                </a:cubicBezTo>
                <a:close/>
                <a:moveTo>
                  <a:pt x="6382638" y="6434343"/>
                </a:moveTo>
                <a:lnTo>
                  <a:pt x="6405266" y="6473479"/>
                </a:lnTo>
                <a:cubicBezTo>
                  <a:pt x="6405266" y="6473479"/>
                  <a:pt x="6362878" y="6505222"/>
                  <a:pt x="6309528" y="6536008"/>
                </a:cubicBezTo>
                <a:cubicBezTo>
                  <a:pt x="6256113" y="6566859"/>
                  <a:pt x="6207480" y="6587702"/>
                  <a:pt x="6207480" y="6587702"/>
                </a:cubicBezTo>
                <a:lnTo>
                  <a:pt x="6184852" y="6548502"/>
                </a:lnTo>
                <a:cubicBezTo>
                  <a:pt x="6184852" y="6548502"/>
                  <a:pt x="6227176" y="6516822"/>
                  <a:pt x="6280590" y="6485972"/>
                </a:cubicBezTo>
                <a:cubicBezTo>
                  <a:pt x="6334004" y="6455122"/>
                  <a:pt x="6382638" y="6434343"/>
                  <a:pt x="6382638" y="6434343"/>
                </a:cubicBezTo>
                <a:close/>
                <a:moveTo>
                  <a:pt x="5811914" y="6434343"/>
                </a:moveTo>
                <a:lnTo>
                  <a:pt x="5811979" y="6434343"/>
                </a:lnTo>
                <a:lnTo>
                  <a:pt x="5811965" y="6434366"/>
                </a:lnTo>
                <a:close/>
                <a:moveTo>
                  <a:pt x="5591444" y="6434343"/>
                </a:moveTo>
                <a:lnTo>
                  <a:pt x="5614067" y="6473479"/>
                </a:lnTo>
                <a:cubicBezTo>
                  <a:pt x="5614067" y="6473479"/>
                  <a:pt x="5571746" y="6505222"/>
                  <a:pt x="5518332" y="6536008"/>
                </a:cubicBezTo>
                <a:cubicBezTo>
                  <a:pt x="5464921" y="6566859"/>
                  <a:pt x="5416289" y="6587702"/>
                  <a:pt x="5416289" y="6587702"/>
                </a:cubicBezTo>
                <a:lnTo>
                  <a:pt x="5393662" y="6548502"/>
                </a:lnTo>
                <a:lnTo>
                  <a:pt x="5393724" y="6548502"/>
                </a:lnTo>
                <a:cubicBezTo>
                  <a:pt x="5393724" y="6548502"/>
                  <a:pt x="5436047" y="6516822"/>
                  <a:pt x="5489459" y="6485972"/>
                </a:cubicBezTo>
                <a:cubicBezTo>
                  <a:pt x="5542870" y="6455122"/>
                  <a:pt x="5591444" y="6434343"/>
                  <a:pt x="5591444" y="6434343"/>
                </a:cubicBezTo>
                <a:close/>
                <a:moveTo>
                  <a:pt x="5020783" y="6434343"/>
                </a:moveTo>
                <a:lnTo>
                  <a:pt x="5020848" y="6434343"/>
                </a:lnTo>
                <a:lnTo>
                  <a:pt x="5020837" y="6434366"/>
                </a:lnTo>
                <a:close/>
                <a:moveTo>
                  <a:pt x="4800366" y="6434343"/>
                </a:moveTo>
                <a:lnTo>
                  <a:pt x="4822988" y="6473479"/>
                </a:lnTo>
                <a:cubicBezTo>
                  <a:pt x="4822988" y="6473479"/>
                  <a:pt x="4780668" y="6505222"/>
                  <a:pt x="4727254" y="6536008"/>
                </a:cubicBezTo>
                <a:cubicBezTo>
                  <a:pt x="4673843" y="6566859"/>
                  <a:pt x="4625211" y="6587702"/>
                  <a:pt x="4625211" y="6587702"/>
                </a:cubicBezTo>
                <a:lnTo>
                  <a:pt x="4602581" y="6548502"/>
                </a:lnTo>
                <a:lnTo>
                  <a:pt x="4602649" y="6548502"/>
                </a:lnTo>
                <a:cubicBezTo>
                  <a:pt x="4602649" y="6548502"/>
                  <a:pt x="4644967" y="6516822"/>
                  <a:pt x="4698380" y="6485972"/>
                </a:cubicBezTo>
                <a:cubicBezTo>
                  <a:pt x="4751795" y="6455122"/>
                  <a:pt x="4800366" y="6434343"/>
                  <a:pt x="4800366" y="6434343"/>
                </a:cubicBezTo>
                <a:close/>
                <a:moveTo>
                  <a:pt x="4229702" y="6434343"/>
                </a:moveTo>
                <a:lnTo>
                  <a:pt x="4229764" y="6434343"/>
                </a:lnTo>
                <a:lnTo>
                  <a:pt x="4229752" y="6434366"/>
                </a:lnTo>
                <a:close/>
                <a:moveTo>
                  <a:pt x="4009303" y="6434343"/>
                </a:moveTo>
                <a:lnTo>
                  <a:pt x="4031930" y="6473479"/>
                </a:lnTo>
                <a:cubicBezTo>
                  <a:pt x="4031930" y="6473479"/>
                  <a:pt x="3989607" y="6505222"/>
                  <a:pt x="3936200" y="6536008"/>
                </a:cubicBezTo>
                <a:cubicBezTo>
                  <a:pt x="3882785" y="6566859"/>
                  <a:pt x="3834153" y="6587702"/>
                  <a:pt x="3834153" y="6587702"/>
                </a:cubicBezTo>
                <a:lnTo>
                  <a:pt x="3811524" y="6548502"/>
                </a:lnTo>
                <a:lnTo>
                  <a:pt x="3811587" y="6548502"/>
                </a:lnTo>
                <a:cubicBezTo>
                  <a:pt x="3811587" y="6548502"/>
                  <a:pt x="3853909" y="6516822"/>
                  <a:pt x="3907323" y="6485972"/>
                </a:cubicBezTo>
                <a:cubicBezTo>
                  <a:pt x="3960740" y="6455122"/>
                  <a:pt x="4009303" y="6434343"/>
                  <a:pt x="4009303" y="6434343"/>
                </a:cubicBezTo>
                <a:close/>
                <a:moveTo>
                  <a:pt x="3438650" y="6434343"/>
                </a:moveTo>
                <a:lnTo>
                  <a:pt x="3438713" y="6434343"/>
                </a:lnTo>
                <a:lnTo>
                  <a:pt x="3438701" y="6434366"/>
                </a:lnTo>
                <a:close/>
                <a:moveTo>
                  <a:pt x="3218179" y="6434343"/>
                </a:moveTo>
                <a:lnTo>
                  <a:pt x="3240807" y="6473479"/>
                </a:lnTo>
                <a:cubicBezTo>
                  <a:pt x="3240807" y="6473479"/>
                  <a:pt x="3198481" y="6505222"/>
                  <a:pt x="3145079" y="6536008"/>
                </a:cubicBezTo>
                <a:cubicBezTo>
                  <a:pt x="3091661" y="6566859"/>
                  <a:pt x="3043026" y="6587702"/>
                  <a:pt x="3043026" y="6587702"/>
                </a:cubicBezTo>
                <a:lnTo>
                  <a:pt x="3020398" y="6548502"/>
                </a:lnTo>
                <a:lnTo>
                  <a:pt x="3020464" y="6548502"/>
                </a:lnTo>
                <a:cubicBezTo>
                  <a:pt x="3020464" y="6548502"/>
                  <a:pt x="3062787" y="6516822"/>
                  <a:pt x="3116202" y="6485972"/>
                </a:cubicBezTo>
                <a:cubicBezTo>
                  <a:pt x="3169618" y="6455122"/>
                  <a:pt x="3218179" y="6434343"/>
                  <a:pt x="3218179" y="6434343"/>
                </a:cubicBezTo>
                <a:close/>
                <a:moveTo>
                  <a:pt x="2647521" y="6434343"/>
                </a:moveTo>
                <a:lnTo>
                  <a:pt x="2647585" y="6434343"/>
                </a:lnTo>
                <a:lnTo>
                  <a:pt x="2647573" y="6434366"/>
                </a:lnTo>
                <a:close/>
                <a:moveTo>
                  <a:pt x="2427105" y="6434343"/>
                </a:moveTo>
                <a:lnTo>
                  <a:pt x="2449735" y="6473479"/>
                </a:lnTo>
                <a:cubicBezTo>
                  <a:pt x="2449735" y="6473479"/>
                  <a:pt x="2407411" y="6505222"/>
                  <a:pt x="2353993" y="6536008"/>
                </a:cubicBezTo>
                <a:cubicBezTo>
                  <a:pt x="2300583" y="6566859"/>
                  <a:pt x="2251951" y="6587702"/>
                  <a:pt x="2251951" y="6587702"/>
                </a:cubicBezTo>
                <a:lnTo>
                  <a:pt x="2229324" y="6548502"/>
                </a:lnTo>
                <a:lnTo>
                  <a:pt x="2229387" y="6548502"/>
                </a:lnTo>
                <a:cubicBezTo>
                  <a:pt x="2229387" y="6548502"/>
                  <a:pt x="2271708" y="6516822"/>
                  <a:pt x="2325122" y="6485972"/>
                </a:cubicBezTo>
                <a:cubicBezTo>
                  <a:pt x="2378532" y="6455122"/>
                  <a:pt x="2427105" y="6434343"/>
                  <a:pt x="2427105" y="6434343"/>
                </a:cubicBezTo>
                <a:close/>
                <a:moveTo>
                  <a:pt x="1856390" y="6434343"/>
                </a:moveTo>
                <a:lnTo>
                  <a:pt x="1856455" y="6434343"/>
                </a:lnTo>
                <a:lnTo>
                  <a:pt x="1856440" y="6434366"/>
                </a:lnTo>
                <a:close/>
                <a:moveTo>
                  <a:pt x="1635980" y="6434343"/>
                </a:moveTo>
                <a:lnTo>
                  <a:pt x="1658607" y="6473479"/>
                </a:lnTo>
                <a:cubicBezTo>
                  <a:pt x="1658607" y="6473479"/>
                  <a:pt x="1616284" y="6505222"/>
                  <a:pt x="1562870" y="6536008"/>
                </a:cubicBezTo>
                <a:cubicBezTo>
                  <a:pt x="1509456" y="6566859"/>
                  <a:pt x="1460821" y="6587702"/>
                  <a:pt x="1460821" y="6587702"/>
                </a:cubicBezTo>
                <a:lnTo>
                  <a:pt x="1438196" y="6548502"/>
                </a:lnTo>
                <a:lnTo>
                  <a:pt x="1438259" y="6548502"/>
                </a:lnTo>
                <a:cubicBezTo>
                  <a:pt x="1438259" y="6548502"/>
                  <a:pt x="1480583" y="6516822"/>
                  <a:pt x="1533997" y="6485972"/>
                </a:cubicBezTo>
                <a:cubicBezTo>
                  <a:pt x="1587410" y="6455122"/>
                  <a:pt x="1635980" y="6434343"/>
                  <a:pt x="1635980" y="6434343"/>
                </a:cubicBezTo>
                <a:close/>
                <a:moveTo>
                  <a:pt x="1065317" y="6434343"/>
                </a:moveTo>
                <a:lnTo>
                  <a:pt x="1065382" y="6434343"/>
                </a:lnTo>
                <a:lnTo>
                  <a:pt x="1065369" y="6434366"/>
                </a:lnTo>
                <a:close/>
                <a:moveTo>
                  <a:pt x="844900" y="6434343"/>
                </a:moveTo>
                <a:lnTo>
                  <a:pt x="867526" y="6473479"/>
                </a:lnTo>
                <a:cubicBezTo>
                  <a:pt x="867526" y="6473479"/>
                  <a:pt x="825204" y="6505222"/>
                  <a:pt x="771791" y="6536008"/>
                </a:cubicBezTo>
                <a:cubicBezTo>
                  <a:pt x="718378" y="6566859"/>
                  <a:pt x="669744" y="6587702"/>
                  <a:pt x="669744" y="6587702"/>
                </a:cubicBezTo>
                <a:lnTo>
                  <a:pt x="647116" y="6548502"/>
                </a:lnTo>
                <a:cubicBezTo>
                  <a:pt x="647116" y="6548502"/>
                  <a:pt x="689440" y="6516822"/>
                  <a:pt x="742854" y="6485972"/>
                </a:cubicBezTo>
                <a:cubicBezTo>
                  <a:pt x="796268" y="6455122"/>
                  <a:pt x="844900" y="6434343"/>
                  <a:pt x="844900" y="6434343"/>
                </a:cubicBezTo>
                <a:close/>
                <a:moveTo>
                  <a:pt x="274178" y="6434343"/>
                </a:moveTo>
                <a:lnTo>
                  <a:pt x="274242" y="6434343"/>
                </a:lnTo>
                <a:lnTo>
                  <a:pt x="274229" y="6434366"/>
                </a:lnTo>
                <a:close/>
                <a:moveTo>
                  <a:pt x="53706" y="6434343"/>
                </a:moveTo>
                <a:lnTo>
                  <a:pt x="76333" y="6473479"/>
                </a:lnTo>
                <a:cubicBezTo>
                  <a:pt x="76333" y="6473479"/>
                  <a:pt x="65753" y="6481415"/>
                  <a:pt x="48496" y="6493199"/>
                </a:cubicBezTo>
                <a:lnTo>
                  <a:pt x="0" y="6523775"/>
                </a:lnTo>
                <a:lnTo>
                  <a:pt x="0" y="6460561"/>
                </a:lnTo>
                <a:lnTo>
                  <a:pt x="22745" y="6448589"/>
                </a:lnTo>
                <a:cubicBezTo>
                  <a:pt x="41564" y="6439538"/>
                  <a:pt x="53706" y="6434343"/>
                  <a:pt x="53706" y="6434343"/>
                </a:cubicBezTo>
                <a:close/>
                <a:moveTo>
                  <a:pt x="11612572" y="6282642"/>
                </a:moveTo>
                <a:lnTo>
                  <a:pt x="11657764" y="6282642"/>
                </a:lnTo>
                <a:cubicBezTo>
                  <a:pt x="11657764" y="6282642"/>
                  <a:pt x="11664075" y="6335164"/>
                  <a:pt x="11664075" y="6396864"/>
                </a:cubicBezTo>
                <a:cubicBezTo>
                  <a:pt x="11664075" y="6458565"/>
                  <a:pt x="11657764" y="6511023"/>
                  <a:pt x="11657764" y="6511023"/>
                </a:cubicBezTo>
                <a:lnTo>
                  <a:pt x="11612572" y="6511023"/>
                </a:lnTo>
                <a:cubicBezTo>
                  <a:pt x="11612572" y="6511023"/>
                  <a:pt x="11606262" y="6458501"/>
                  <a:pt x="11606262" y="6396864"/>
                </a:cubicBezTo>
                <a:cubicBezTo>
                  <a:pt x="11606262" y="6335228"/>
                  <a:pt x="11612572" y="6282642"/>
                  <a:pt x="11612572" y="6282642"/>
                </a:cubicBezTo>
                <a:close/>
                <a:moveTo>
                  <a:pt x="10821431" y="6282642"/>
                </a:moveTo>
                <a:lnTo>
                  <a:pt x="10866623" y="6282642"/>
                </a:lnTo>
                <a:cubicBezTo>
                  <a:pt x="10866623" y="6282642"/>
                  <a:pt x="10872933" y="6335164"/>
                  <a:pt x="10872933" y="6396864"/>
                </a:cubicBezTo>
                <a:cubicBezTo>
                  <a:pt x="10872933" y="6458565"/>
                  <a:pt x="10866623" y="6511023"/>
                  <a:pt x="10866623" y="6511023"/>
                </a:cubicBezTo>
                <a:lnTo>
                  <a:pt x="10821431" y="6511023"/>
                </a:lnTo>
                <a:cubicBezTo>
                  <a:pt x="10821431" y="6511023"/>
                  <a:pt x="10815121" y="6458501"/>
                  <a:pt x="10815121" y="6396864"/>
                </a:cubicBezTo>
                <a:cubicBezTo>
                  <a:pt x="10815121" y="6335228"/>
                  <a:pt x="10821431" y="6282642"/>
                  <a:pt x="10821431" y="6282642"/>
                </a:cubicBezTo>
                <a:close/>
                <a:moveTo>
                  <a:pt x="10030289" y="6282642"/>
                </a:moveTo>
                <a:lnTo>
                  <a:pt x="10075544" y="6282642"/>
                </a:lnTo>
                <a:cubicBezTo>
                  <a:pt x="10075544" y="6282642"/>
                  <a:pt x="10081791" y="6335164"/>
                  <a:pt x="10081791" y="6396864"/>
                </a:cubicBezTo>
                <a:cubicBezTo>
                  <a:pt x="10081791" y="6458565"/>
                  <a:pt x="10075544" y="6511023"/>
                  <a:pt x="10075544" y="6511023"/>
                </a:cubicBezTo>
                <a:lnTo>
                  <a:pt x="10030289" y="6511023"/>
                </a:lnTo>
                <a:cubicBezTo>
                  <a:pt x="10030289" y="6511023"/>
                  <a:pt x="10023979" y="6458501"/>
                  <a:pt x="10023979" y="6396864"/>
                </a:cubicBezTo>
                <a:cubicBezTo>
                  <a:pt x="10023979" y="6335228"/>
                  <a:pt x="10030289" y="6282642"/>
                  <a:pt x="10030289" y="6282642"/>
                </a:cubicBezTo>
                <a:close/>
                <a:moveTo>
                  <a:pt x="9239147" y="6282642"/>
                </a:moveTo>
                <a:lnTo>
                  <a:pt x="9284403" y="6282642"/>
                </a:lnTo>
                <a:cubicBezTo>
                  <a:pt x="9284403" y="6282642"/>
                  <a:pt x="9290649" y="6335164"/>
                  <a:pt x="9290649" y="6396864"/>
                </a:cubicBezTo>
                <a:cubicBezTo>
                  <a:pt x="9290649" y="6458565"/>
                  <a:pt x="9284403" y="6511023"/>
                  <a:pt x="9284403" y="6511023"/>
                </a:cubicBezTo>
                <a:lnTo>
                  <a:pt x="9239147" y="6511023"/>
                </a:lnTo>
                <a:cubicBezTo>
                  <a:pt x="9239147" y="6511023"/>
                  <a:pt x="9232901" y="6458501"/>
                  <a:pt x="9232901" y="6396864"/>
                </a:cubicBezTo>
                <a:cubicBezTo>
                  <a:pt x="9232901" y="6335228"/>
                  <a:pt x="9239147" y="6282642"/>
                  <a:pt x="9239147" y="6282642"/>
                </a:cubicBezTo>
                <a:close/>
                <a:moveTo>
                  <a:pt x="8448006" y="6282642"/>
                </a:moveTo>
                <a:lnTo>
                  <a:pt x="8493262" y="6282642"/>
                </a:lnTo>
                <a:cubicBezTo>
                  <a:pt x="8493262" y="6282642"/>
                  <a:pt x="8499508" y="6335164"/>
                  <a:pt x="8499508" y="6396864"/>
                </a:cubicBezTo>
                <a:cubicBezTo>
                  <a:pt x="8499508" y="6458565"/>
                  <a:pt x="8493262" y="6511023"/>
                  <a:pt x="8493262" y="6511023"/>
                </a:cubicBezTo>
                <a:lnTo>
                  <a:pt x="8448006" y="6511023"/>
                </a:lnTo>
                <a:cubicBezTo>
                  <a:pt x="8448006" y="6511023"/>
                  <a:pt x="8441760" y="6458501"/>
                  <a:pt x="8441760" y="6396864"/>
                </a:cubicBezTo>
                <a:cubicBezTo>
                  <a:pt x="8441760" y="6335228"/>
                  <a:pt x="8448006" y="6282642"/>
                  <a:pt x="8448006" y="6282642"/>
                </a:cubicBezTo>
                <a:close/>
                <a:moveTo>
                  <a:pt x="7656865" y="6282642"/>
                </a:moveTo>
                <a:lnTo>
                  <a:pt x="7702121" y="6282642"/>
                </a:lnTo>
                <a:cubicBezTo>
                  <a:pt x="7702121" y="6282642"/>
                  <a:pt x="7708431" y="6335164"/>
                  <a:pt x="7708431" y="6396864"/>
                </a:cubicBezTo>
                <a:cubicBezTo>
                  <a:pt x="7708431" y="6458565"/>
                  <a:pt x="7702121" y="6511023"/>
                  <a:pt x="7702121" y="6511023"/>
                </a:cubicBezTo>
                <a:lnTo>
                  <a:pt x="7656865" y="6511023"/>
                </a:lnTo>
                <a:cubicBezTo>
                  <a:pt x="7656865" y="6511023"/>
                  <a:pt x="7650619" y="6458501"/>
                  <a:pt x="7650619" y="6396864"/>
                </a:cubicBezTo>
                <a:cubicBezTo>
                  <a:pt x="7650619" y="6335228"/>
                  <a:pt x="7656865" y="6282642"/>
                  <a:pt x="7656865" y="6282642"/>
                </a:cubicBezTo>
                <a:close/>
                <a:moveTo>
                  <a:pt x="6865787" y="6282642"/>
                </a:moveTo>
                <a:lnTo>
                  <a:pt x="6910979" y="6282642"/>
                </a:lnTo>
                <a:cubicBezTo>
                  <a:pt x="6910979" y="6282642"/>
                  <a:pt x="6917290" y="6335164"/>
                  <a:pt x="6917290" y="6396864"/>
                </a:cubicBezTo>
                <a:cubicBezTo>
                  <a:pt x="6917290" y="6458565"/>
                  <a:pt x="6910979" y="6511023"/>
                  <a:pt x="6910979" y="6511023"/>
                </a:cubicBezTo>
                <a:lnTo>
                  <a:pt x="6865787" y="6511023"/>
                </a:lnTo>
                <a:cubicBezTo>
                  <a:pt x="6865787" y="6511023"/>
                  <a:pt x="6859477" y="6458501"/>
                  <a:pt x="6859477" y="6396864"/>
                </a:cubicBezTo>
                <a:cubicBezTo>
                  <a:pt x="6859477" y="6335228"/>
                  <a:pt x="6865787" y="6282642"/>
                  <a:pt x="6865787" y="6282642"/>
                </a:cubicBezTo>
                <a:close/>
                <a:moveTo>
                  <a:pt x="6074648" y="6282642"/>
                </a:moveTo>
                <a:lnTo>
                  <a:pt x="6119901" y="6282642"/>
                </a:lnTo>
                <a:cubicBezTo>
                  <a:pt x="6119901" y="6282642"/>
                  <a:pt x="6126212" y="6335164"/>
                  <a:pt x="6126212" y="6396864"/>
                </a:cubicBezTo>
                <a:cubicBezTo>
                  <a:pt x="6126212" y="6458565"/>
                  <a:pt x="6119901" y="6511023"/>
                  <a:pt x="6119901" y="6511023"/>
                </a:cubicBezTo>
                <a:lnTo>
                  <a:pt x="6074648" y="6511023"/>
                </a:lnTo>
                <a:cubicBezTo>
                  <a:pt x="6074648" y="6511023"/>
                  <a:pt x="6068337" y="6458501"/>
                  <a:pt x="6068337" y="6396864"/>
                </a:cubicBezTo>
                <a:cubicBezTo>
                  <a:pt x="6068337" y="6335228"/>
                  <a:pt x="6074648" y="6282642"/>
                  <a:pt x="6074648" y="6282642"/>
                </a:cubicBezTo>
                <a:close/>
                <a:moveTo>
                  <a:pt x="5283517" y="6282642"/>
                </a:moveTo>
                <a:lnTo>
                  <a:pt x="5328774" y="6282642"/>
                </a:lnTo>
                <a:cubicBezTo>
                  <a:pt x="5328774" y="6282642"/>
                  <a:pt x="5335084" y="6335164"/>
                  <a:pt x="5335084" y="6396864"/>
                </a:cubicBezTo>
                <a:cubicBezTo>
                  <a:pt x="5335084" y="6458565"/>
                  <a:pt x="5328774" y="6511023"/>
                  <a:pt x="5328774" y="6511023"/>
                </a:cubicBezTo>
                <a:lnTo>
                  <a:pt x="5283517" y="6511023"/>
                </a:lnTo>
                <a:cubicBezTo>
                  <a:pt x="5283517" y="6511023"/>
                  <a:pt x="5277271" y="6458501"/>
                  <a:pt x="5277271" y="6396864"/>
                </a:cubicBezTo>
                <a:cubicBezTo>
                  <a:pt x="5277271" y="6335228"/>
                  <a:pt x="5283517" y="6282642"/>
                  <a:pt x="5283517" y="6282642"/>
                </a:cubicBezTo>
                <a:close/>
                <a:moveTo>
                  <a:pt x="4492377" y="6282642"/>
                </a:moveTo>
                <a:lnTo>
                  <a:pt x="4537632" y="6282642"/>
                </a:lnTo>
                <a:cubicBezTo>
                  <a:pt x="4537632" y="6282642"/>
                  <a:pt x="4543944" y="6335164"/>
                  <a:pt x="4543944" y="6396864"/>
                </a:cubicBezTo>
                <a:cubicBezTo>
                  <a:pt x="4543944" y="6458565"/>
                  <a:pt x="4537632" y="6511023"/>
                  <a:pt x="4537632" y="6511023"/>
                </a:cubicBezTo>
                <a:lnTo>
                  <a:pt x="4492377" y="6511023"/>
                </a:lnTo>
                <a:cubicBezTo>
                  <a:pt x="4492377" y="6511023"/>
                  <a:pt x="4486066" y="6458501"/>
                  <a:pt x="4486066" y="6396864"/>
                </a:cubicBezTo>
                <a:cubicBezTo>
                  <a:pt x="4486066" y="6335228"/>
                  <a:pt x="4492377" y="6282642"/>
                  <a:pt x="4492377" y="6282642"/>
                </a:cubicBezTo>
                <a:close/>
                <a:moveTo>
                  <a:pt x="3701387" y="6282642"/>
                </a:moveTo>
                <a:lnTo>
                  <a:pt x="3746640" y="6282642"/>
                </a:lnTo>
                <a:cubicBezTo>
                  <a:pt x="3746640" y="6282642"/>
                  <a:pt x="3752950" y="6335164"/>
                  <a:pt x="3752950" y="6396864"/>
                </a:cubicBezTo>
                <a:cubicBezTo>
                  <a:pt x="3752950" y="6458565"/>
                  <a:pt x="3746640" y="6511023"/>
                  <a:pt x="3746640" y="6511023"/>
                </a:cubicBezTo>
                <a:lnTo>
                  <a:pt x="3701387" y="6511023"/>
                </a:lnTo>
                <a:cubicBezTo>
                  <a:pt x="3701387" y="6511023"/>
                  <a:pt x="3695140" y="6458501"/>
                  <a:pt x="3695140" y="6396864"/>
                </a:cubicBezTo>
                <a:cubicBezTo>
                  <a:pt x="3695140" y="6335228"/>
                  <a:pt x="3701387" y="6282642"/>
                  <a:pt x="3701387" y="6282642"/>
                </a:cubicBezTo>
                <a:close/>
                <a:moveTo>
                  <a:pt x="2910259" y="6282642"/>
                </a:moveTo>
                <a:lnTo>
                  <a:pt x="2955512" y="6282642"/>
                </a:lnTo>
                <a:cubicBezTo>
                  <a:pt x="2955512" y="6282642"/>
                  <a:pt x="2961822" y="6335164"/>
                  <a:pt x="2961822" y="6396864"/>
                </a:cubicBezTo>
                <a:cubicBezTo>
                  <a:pt x="2961822" y="6458565"/>
                  <a:pt x="2955512" y="6511023"/>
                  <a:pt x="2955512" y="6511023"/>
                </a:cubicBezTo>
                <a:lnTo>
                  <a:pt x="2910259" y="6511023"/>
                </a:lnTo>
                <a:cubicBezTo>
                  <a:pt x="2910259" y="6511023"/>
                  <a:pt x="2904013" y="6458501"/>
                  <a:pt x="2904013" y="6396864"/>
                </a:cubicBezTo>
                <a:cubicBezTo>
                  <a:pt x="2904013" y="6335228"/>
                  <a:pt x="2910259" y="6282642"/>
                  <a:pt x="2910259" y="6282642"/>
                </a:cubicBezTo>
                <a:close/>
                <a:moveTo>
                  <a:pt x="2119119" y="6282642"/>
                </a:moveTo>
                <a:lnTo>
                  <a:pt x="2164366" y="6282642"/>
                </a:lnTo>
                <a:cubicBezTo>
                  <a:pt x="2164366" y="6282642"/>
                  <a:pt x="2170679" y="6335164"/>
                  <a:pt x="2170679" y="6396864"/>
                </a:cubicBezTo>
                <a:cubicBezTo>
                  <a:pt x="2170679" y="6458565"/>
                  <a:pt x="2164366" y="6511023"/>
                  <a:pt x="2164366" y="6511023"/>
                </a:cubicBezTo>
                <a:lnTo>
                  <a:pt x="2119119" y="6511023"/>
                </a:lnTo>
                <a:cubicBezTo>
                  <a:pt x="2119119" y="6511023"/>
                  <a:pt x="2112868" y="6458501"/>
                  <a:pt x="2112868" y="6396864"/>
                </a:cubicBezTo>
                <a:cubicBezTo>
                  <a:pt x="2112868" y="6335228"/>
                  <a:pt x="2119119" y="6282642"/>
                  <a:pt x="2119119" y="6282642"/>
                </a:cubicBezTo>
                <a:close/>
                <a:moveTo>
                  <a:pt x="1327990" y="6282642"/>
                </a:moveTo>
                <a:lnTo>
                  <a:pt x="1373245" y="6282642"/>
                </a:lnTo>
                <a:cubicBezTo>
                  <a:pt x="1373245" y="6282642"/>
                  <a:pt x="1379556" y="6335164"/>
                  <a:pt x="1379556" y="6396864"/>
                </a:cubicBezTo>
                <a:cubicBezTo>
                  <a:pt x="1379556" y="6458565"/>
                  <a:pt x="1373245" y="6511023"/>
                  <a:pt x="1373245" y="6511023"/>
                </a:cubicBezTo>
                <a:lnTo>
                  <a:pt x="1327990" y="6511023"/>
                </a:lnTo>
                <a:cubicBezTo>
                  <a:pt x="1327990" y="6511023"/>
                  <a:pt x="1321744" y="6458501"/>
                  <a:pt x="1321744" y="6396864"/>
                </a:cubicBezTo>
                <a:cubicBezTo>
                  <a:pt x="1321744" y="6335228"/>
                  <a:pt x="1327990" y="6282642"/>
                  <a:pt x="1327990" y="6282642"/>
                </a:cubicBezTo>
                <a:close/>
                <a:moveTo>
                  <a:pt x="536912" y="6282642"/>
                </a:moveTo>
                <a:lnTo>
                  <a:pt x="582167" y="6282642"/>
                </a:lnTo>
                <a:cubicBezTo>
                  <a:pt x="582167" y="6282642"/>
                  <a:pt x="588477" y="6335164"/>
                  <a:pt x="588477" y="6396864"/>
                </a:cubicBezTo>
                <a:cubicBezTo>
                  <a:pt x="588477" y="6458565"/>
                  <a:pt x="582167" y="6511023"/>
                  <a:pt x="582167" y="6511023"/>
                </a:cubicBezTo>
                <a:lnTo>
                  <a:pt x="536912" y="6511023"/>
                </a:lnTo>
                <a:cubicBezTo>
                  <a:pt x="536912" y="6511023"/>
                  <a:pt x="530665" y="6458501"/>
                  <a:pt x="530665" y="6396864"/>
                </a:cubicBezTo>
                <a:cubicBezTo>
                  <a:pt x="530665" y="6335228"/>
                  <a:pt x="536912" y="6282642"/>
                  <a:pt x="536912" y="6282642"/>
                </a:cubicBezTo>
                <a:close/>
                <a:moveTo>
                  <a:pt x="0" y="6269792"/>
                </a:moveTo>
                <a:lnTo>
                  <a:pt x="48559" y="6300425"/>
                </a:lnTo>
                <a:cubicBezTo>
                  <a:pt x="65816" y="6312202"/>
                  <a:pt x="76396" y="6320121"/>
                  <a:pt x="76396" y="6320121"/>
                </a:cubicBezTo>
                <a:lnTo>
                  <a:pt x="53769" y="6359321"/>
                </a:lnTo>
                <a:cubicBezTo>
                  <a:pt x="53769" y="6359321"/>
                  <a:pt x="41611" y="6354126"/>
                  <a:pt x="22784" y="6345075"/>
                </a:cubicBezTo>
                <a:lnTo>
                  <a:pt x="0" y="6333078"/>
                </a:lnTo>
                <a:close/>
                <a:moveTo>
                  <a:pt x="12203753" y="6264170"/>
                </a:moveTo>
                <a:lnTo>
                  <a:pt x="12203753" y="6328402"/>
                </a:lnTo>
                <a:lnTo>
                  <a:pt x="12171908" y="6345170"/>
                </a:lnTo>
                <a:cubicBezTo>
                  <a:pt x="12153072" y="6354237"/>
                  <a:pt x="12140914" y="6359448"/>
                  <a:pt x="12140914" y="6359448"/>
                </a:cubicBezTo>
                <a:lnTo>
                  <a:pt x="12118286" y="6320248"/>
                </a:lnTo>
                <a:lnTo>
                  <a:pt x="12118286" y="6320185"/>
                </a:lnTo>
                <a:cubicBezTo>
                  <a:pt x="12118286" y="6320185"/>
                  <a:pt x="12128867" y="6312265"/>
                  <a:pt x="12146132" y="6300490"/>
                </a:cubicBezTo>
                <a:close/>
                <a:moveTo>
                  <a:pt x="11524930" y="6206026"/>
                </a:moveTo>
                <a:lnTo>
                  <a:pt x="11547558" y="6245226"/>
                </a:lnTo>
                <a:cubicBezTo>
                  <a:pt x="11547558" y="6245226"/>
                  <a:pt x="11505234" y="6276905"/>
                  <a:pt x="11451820" y="6307755"/>
                </a:cubicBezTo>
                <a:cubicBezTo>
                  <a:pt x="11398406" y="6338605"/>
                  <a:pt x="11349836" y="6359448"/>
                  <a:pt x="11349836" y="6359448"/>
                </a:cubicBezTo>
                <a:lnTo>
                  <a:pt x="11327208" y="6320248"/>
                </a:lnTo>
                <a:lnTo>
                  <a:pt x="11327208" y="6320185"/>
                </a:lnTo>
                <a:cubicBezTo>
                  <a:pt x="11327208" y="6320185"/>
                  <a:pt x="11369531" y="6288506"/>
                  <a:pt x="11422946" y="6257656"/>
                </a:cubicBezTo>
                <a:cubicBezTo>
                  <a:pt x="11476360" y="6226805"/>
                  <a:pt x="11524930" y="6206026"/>
                  <a:pt x="11524930" y="6206026"/>
                </a:cubicBezTo>
                <a:close/>
                <a:moveTo>
                  <a:pt x="10733788" y="6206026"/>
                </a:moveTo>
                <a:lnTo>
                  <a:pt x="10756416" y="6245226"/>
                </a:lnTo>
                <a:cubicBezTo>
                  <a:pt x="10756416" y="6245226"/>
                  <a:pt x="10714092" y="6276905"/>
                  <a:pt x="10660678" y="6307755"/>
                </a:cubicBezTo>
                <a:cubicBezTo>
                  <a:pt x="10607264" y="6338605"/>
                  <a:pt x="10558694" y="6359448"/>
                  <a:pt x="10558694" y="6359448"/>
                </a:cubicBezTo>
                <a:lnTo>
                  <a:pt x="10536066" y="6320248"/>
                </a:lnTo>
                <a:lnTo>
                  <a:pt x="10536066" y="6320185"/>
                </a:lnTo>
                <a:cubicBezTo>
                  <a:pt x="10536066" y="6320185"/>
                  <a:pt x="10578389" y="6288506"/>
                  <a:pt x="10631804" y="6257656"/>
                </a:cubicBezTo>
                <a:cubicBezTo>
                  <a:pt x="10685218" y="6226805"/>
                  <a:pt x="10733788" y="6206026"/>
                  <a:pt x="10733788" y="6206026"/>
                </a:cubicBezTo>
                <a:close/>
                <a:moveTo>
                  <a:pt x="9942711" y="6206026"/>
                </a:moveTo>
                <a:lnTo>
                  <a:pt x="9965339" y="6245226"/>
                </a:lnTo>
                <a:cubicBezTo>
                  <a:pt x="9965339" y="6245226"/>
                  <a:pt x="9923015" y="6276905"/>
                  <a:pt x="9869601" y="6307755"/>
                </a:cubicBezTo>
                <a:cubicBezTo>
                  <a:pt x="9816123" y="6338605"/>
                  <a:pt x="9767553" y="6359448"/>
                  <a:pt x="9767553" y="6359448"/>
                </a:cubicBezTo>
                <a:lnTo>
                  <a:pt x="9744925" y="6320248"/>
                </a:lnTo>
                <a:lnTo>
                  <a:pt x="9744925" y="6320185"/>
                </a:lnTo>
                <a:cubicBezTo>
                  <a:pt x="9744925" y="6320185"/>
                  <a:pt x="9787248" y="6288506"/>
                  <a:pt x="9840663" y="6257656"/>
                </a:cubicBezTo>
                <a:cubicBezTo>
                  <a:pt x="9894077" y="6226805"/>
                  <a:pt x="9942711" y="6206026"/>
                  <a:pt x="9942711" y="6206026"/>
                </a:cubicBezTo>
                <a:close/>
                <a:moveTo>
                  <a:pt x="9151570" y="6206026"/>
                </a:moveTo>
                <a:lnTo>
                  <a:pt x="9174198" y="6245226"/>
                </a:lnTo>
                <a:cubicBezTo>
                  <a:pt x="9174198" y="6245226"/>
                  <a:pt x="9131874" y="6276905"/>
                  <a:pt x="9078460" y="6307755"/>
                </a:cubicBezTo>
                <a:cubicBezTo>
                  <a:pt x="9025046" y="6338605"/>
                  <a:pt x="8976412" y="6359448"/>
                  <a:pt x="8976412" y="6359448"/>
                </a:cubicBezTo>
                <a:lnTo>
                  <a:pt x="8953784" y="6320248"/>
                </a:lnTo>
                <a:lnTo>
                  <a:pt x="8953784" y="6320185"/>
                </a:lnTo>
                <a:cubicBezTo>
                  <a:pt x="8953784" y="6320185"/>
                  <a:pt x="8996107" y="6288506"/>
                  <a:pt x="9049585" y="6257656"/>
                </a:cubicBezTo>
                <a:cubicBezTo>
                  <a:pt x="9102936" y="6226805"/>
                  <a:pt x="9151570" y="6206026"/>
                  <a:pt x="9151570" y="6206026"/>
                </a:cubicBezTo>
                <a:close/>
                <a:moveTo>
                  <a:pt x="8360428" y="6206026"/>
                </a:moveTo>
                <a:lnTo>
                  <a:pt x="8383056" y="6245226"/>
                </a:lnTo>
                <a:cubicBezTo>
                  <a:pt x="8383056" y="6245226"/>
                  <a:pt x="8340732" y="6276905"/>
                  <a:pt x="8287318" y="6307755"/>
                </a:cubicBezTo>
                <a:cubicBezTo>
                  <a:pt x="8233904" y="6338605"/>
                  <a:pt x="8185270" y="6359448"/>
                  <a:pt x="8185270" y="6359448"/>
                </a:cubicBezTo>
                <a:lnTo>
                  <a:pt x="8162642" y="6320248"/>
                </a:lnTo>
                <a:lnTo>
                  <a:pt x="8162642" y="6320185"/>
                </a:lnTo>
                <a:cubicBezTo>
                  <a:pt x="8162642" y="6320185"/>
                  <a:pt x="8204965" y="6288506"/>
                  <a:pt x="8258443" y="6257656"/>
                </a:cubicBezTo>
                <a:cubicBezTo>
                  <a:pt x="8311794" y="6226805"/>
                  <a:pt x="8360428" y="6206026"/>
                  <a:pt x="8360428" y="6206026"/>
                </a:cubicBezTo>
                <a:close/>
                <a:moveTo>
                  <a:pt x="7569286" y="6206026"/>
                </a:moveTo>
                <a:lnTo>
                  <a:pt x="7591913" y="6245226"/>
                </a:lnTo>
                <a:cubicBezTo>
                  <a:pt x="7591913" y="6245226"/>
                  <a:pt x="7549590" y="6276905"/>
                  <a:pt x="7496176" y="6307755"/>
                </a:cubicBezTo>
                <a:cubicBezTo>
                  <a:pt x="7442762" y="6338605"/>
                  <a:pt x="7394192" y="6359448"/>
                  <a:pt x="7394192" y="6359448"/>
                </a:cubicBezTo>
                <a:lnTo>
                  <a:pt x="7371564" y="6320248"/>
                </a:lnTo>
                <a:lnTo>
                  <a:pt x="7371564" y="6320185"/>
                </a:lnTo>
                <a:cubicBezTo>
                  <a:pt x="7371564" y="6320185"/>
                  <a:pt x="7413887" y="6288506"/>
                  <a:pt x="7467302" y="6257656"/>
                </a:cubicBezTo>
                <a:cubicBezTo>
                  <a:pt x="7520716" y="6226805"/>
                  <a:pt x="7569286" y="6206026"/>
                  <a:pt x="7569286" y="6206026"/>
                </a:cubicBezTo>
                <a:close/>
                <a:moveTo>
                  <a:pt x="6778210" y="6206026"/>
                </a:moveTo>
                <a:lnTo>
                  <a:pt x="6800837" y="6245226"/>
                </a:lnTo>
                <a:cubicBezTo>
                  <a:pt x="6800837" y="6245226"/>
                  <a:pt x="6758449" y="6276905"/>
                  <a:pt x="6705100" y="6307755"/>
                </a:cubicBezTo>
                <a:cubicBezTo>
                  <a:pt x="6651621" y="6338605"/>
                  <a:pt x="6603052" y="6359448"/>
                  <a:pt x="6603052" y="6359448"/>
                </a:cubicBezTo>
                <a:lnTo>
                  <a:pt x="6580424" y="6320248"/>
                </a:lnTo>
                <a:lnTo>
                  <a:pt x="6580424" y="6320185"/>
                </a:lnTo>
                <a:cubicBezTo>
                  <a:pt x="6580424" y="6320185"/>
                  <a:pt x="6622747" y="6288506"/>
                  <a:pt x="6676161" y="6257656"/>
                </a:cubicBezTo>
                <a:cubicBezTo>
                  <a:pt x="6729575" y="6226805"/>
                  <a:pt x="6778210" y="6206026"/>
                  <a:pt x="6778210" y="6206026"/>
                </a:cubicBezTo>
                <a:close/>
                <a:moveTo>
                  <a:pt x="5987007" y="6206026"/>
                </a:moveTo>
                <a:lnTo>
                  <a:pt x="6009633" y="6245226"/>
                </a:lnTo>
                <a:cubicBezTo>
                  <a:pt x="6009633" y="6245226"/>
                  <a:pt x="5967311" y="6276905"/>
                  <a:pt x="5913898" y="6307755"/>
                </a:cubicBezTo>
                <a:cubicBezTo>
                  <a:pt x="5860482" y="6338605"/>
                  <a:pt x="5811850" y="6359448"/>
                  <a:pt x="5811850" y="6359448"/>
                </a:cubicBezTo>
                <a:lnTo>
                  <a:pt x="5789224" y="6320248"/>
                </a:lnTo>
                <a:lnTo>
                  <a:pt x="5789287" y="6320185"/>
                </a:lnTo>
                <a:cubicBezTo>
                  <a:pt x="5789287" y="6320185"/>
                  <a:pt x="5831610" y="6288506"/>
                  <a:pt x="5885024" y="6257656"/>
                </a:cubicBezTo>
                <a:cubicBezTo>
                  <a:pt x="5938437" y="6226805"/>
                  <a:pt x="5987007" y="6206026"/>
                  <a:pt x="5987007" y="6206026"/>
                </a:cubicBezTo>
                <a:close/>
                <a:moveTo>
                  <a:pt x="5195941" y="6206026"/>
                </a:moveTo>
                <a:lnTo>
                  <a:pt x="5218566" y="6245226"/>
                </a:lnTo>
                <a:cubicBezTo>
                  <a:pt x="5218566" y="6245226"/>
                  <a:pt x="5176242" y="6276905"/>
                  <a:pt x="5122827" y="6307755"/>
                </a:cubicBezTo>
                <a:cubicBezTo>
                  <a:pt x="5069416" y="6338605"/>
                  <a:pt x="5020783" y="6359448"/>
                  <a:pt x="5020783" y="6359448"/>
                </a:cubicBezTo>
                <a:lnTo>
                  <a:pt x="4998155" y="6320248"/>
                </a:lnTo>
                <a:lnTo>
                  <a:pt x="4998215" y="6320185"/>
                </a:lnTo>
                <a:cubicBezTo>
                  <a:pt x="4998215" y="6320185"/>
                  <a:pt x="5040542" y="6288506"/>
                  <a:pt x="5093953" y="6257656"/>
                </a:cubicBezTo>
                <a:cubicBezTo>
                  <a:pt x="5147369" y="6226805"/>
                  <a:pt x="5195941" y="6206026"/>
                  <a:pt x="5195941" y="6206026"/>
                </a:cubicBezTo>
                <a:close/>
                <a:moveTo>
                  <a:pt x="4404792" y="6206026"/>
                </a:moveTo>
                <a:lnTo>
                  <a:pt x="4427424" y="6245226"/>
                </a:lnTo>
                <a:cubicBezTo>
                  <a:pt x="4427424" y="6245226"/>
                  <a:pt x="4385099" y="6276905"/>
                  <a:pt x="4331686" y="6307755"/>
                </a:cubicBezTo>
                <a:cubicBezTo>
                  <a:pt x="4278272" y="6338605"/>
                  <a:pt x="4229635" y="6359448"/>
                  <a:pt x="4229635" y="6359448"/>
                </a:cubicBezTo>
                <a:lnTo>
                  <a:pt x="4207009" y="6320248"/>
                </a:lnTo>
                <a:lnTo>
                  <a:pt x="4207074" y="6320185"/>
                </a:lnTo>
                <a:cubicBezTo>
                  <a:pt x="4207074" y="6320185"/>
                  <a:pt x="4249395" y="6288506"/>
                  <a:pt x="4302809" y="6257656"/>
                </a:cubicBezTo>
                <a:cubicBezTo>
                  <a:pt x="4356222" y="6226805"/>
                  <a:pt x="4404792" y="6206026"/>
                  <a:pt x="4404792" y="6206026"/>
                </a:cubicBezTo>
                <a:close/>
                <a:moveTo>
                  <a:pt x="3613742" y="6206026"/>
                </a:moveTo>
                <a:lnTo>
                  <a:pt x="3636372" y="6245226"/>
                </a:lnTo>
                <a:cubicBezTo>
                  <a:pt x="3636372" y="6245226"/>
                  <a:pt x="3594049" y="6276905"/>
                  <a:pt x="3540639" y="6307755"/>
                </a:cubicBezTo>
                <a:cubicBezTo>
                  <a:pt x="3487224" y="6338605"/>
                  <a:pt x="3438588" y="6359448"/>
                  <a:pt x="3438588" y="6359448"/>
                </a:cubicBezTo>
                <a:lnTo>
                  <a:pt x="3415959" y="6320248"/>
                </a:lnTo>
                <a:lnTo>
                  <a:pt x="3416027" y="6320185"/>
                </a:lnTo>
                <a:cubicBezTo>
                  <a:pt x="3416027" y="6320185"/>
                  <a:pt x="3458348" y="6288506"/>
                  <a:pt x="3511767" y="6257656"/>
                </a:cubicBezTo>
                <a:cubicBezTo>
                  <a:pt x="3565177" y="6226805"/>
                  <a:pt x="3613742" y="6206026"/>
                  <a:pt x="3613742" y="6206026"/>
                </a:cubicBezTo>
                <a:close/>
                <a:moveTo>
                  <a:pt x="2822677" y="6206026"/>
                </a:moveTo>
                <a:lnTo>
                  <a:pt x="2845305" y="6245226"/>
                </a:lnTo>
                <a:cubicBezTo>
                  <a:pt x="2845305" y="6245226"/>
                  <a:pt x="2802981" y="6276905"/>
                  <a:pt x="2749571" y="6307755"/>
                </a:cubicBezTo>
                <a:cubicBezTo>
                  <a:pt x="2696153" y="6338605"/>
                  <a:pt x="2647521" y="6359448"/>
                  <a:pt x="2647521" y="6359448"/>
                </a:cubicBezTo>
                <a:lnTo>
                  <a:pt x="2624892" y="6320248"/>
                </a:lnTo>
                <a:lnTo>
                  <a:pt x="2624959" y="6320185"/>
                </a:lnTo>
                <a:cubicBezTo>
                  <a:pt x="2624959" y="6320185"/>
                  <a:pt x="2667283" y="6288506"/>
                  <a:pt x="2720696" y="6257656"/>
                </a:cubicBezTo>
                <a:cubicBezTo>
                  <a:pt x="2774110" y="6226805"/>
                  <a:pt x="2822677" y="6206026"/>
                  <a:pt x="2822677" y="6206026"/>
                </a:cubicBezTo>
                <a:close/>
                <a:moveTo>
                  <a:pt x="2031546" y="6206026"/>
                </a:moveTo>
                <a:lnTo>
                  <a:pt x="2054176" y="6245226"/>
                </a:lnTo>
                <a:cubicBezTo>
                  <a:pt x="2054176" y="6245226"/>
                  <a:pt x="2011851" y="6276905"/>
                  <a:pt x="1958440" y="6307755"/>
                </a:cubicBezTo>
                <a:cubicBezTo>
                  <a:pt x="1905024" y="6338605"/>
                  <a:pt x="1856390" y="6359448"/>
                  <a:pt x="1856390" y="6359448"/>
                </a:cubicBezTo>
                <a:lnTo>
                  <a:pt x="1833765" y="6320248"/>
                </a:lnTo>
                <a:lnTo>
                  <a:pt x="1833827" y="6320185"/>
                </a:lnTo>
                <a:cubicBezTo>
                  <a:pt x="1833827" y="6320185"/>
                  <a:pt x="1876151" y="6288506"/>
                  <a:pt x="1929564" y="6257656"/>
                </a:cubicBezTo>
                <a:cubicBezTo>
                  <a:pt x="1982981" y="6226805"/>
                  <a:pt x="2031546" y="6206026"/>
                  <a:pt x="2031546" y="6206026"/>
                </a:cubicBezTo>
                <a:close/>
                <a:moveTo>
                  <a:pt x="1240411" y="6206026"/>
                </a:moveTo>
                <a:lnTo>
                  <a:pt x="1263039" y="6245226"/>
                </a:lnTo>
                <a:cubicBezTo>
                  <a:pt x="1263039" y="6245226"/>
                  <a:pt x="1220715" y="6276905"/>
                  <a:pt x="1167301" y="6307755"/>
                </a:cubicBezTo>
                <a:cubicBezTo>
                  <a:pt x="1113887" y="6338605"/>
                  <a:pt x="1065253" y="6359448"/>
                  <a:pt x="1065253" y="6359448"/>
                </a:cubicBezTo>
                <a:lnTo>
                  <a:pt x="1042617" y="6320248"/>
                </a:lnTo>
                <a:lnTo>
                  <a:pt x="1042681" y="6320185"/>
                </a:lnTo>
                <a:cubicBezTo>
                  <a:pt x="1042681" y="6320185"/>
                  <a:pt x="1085014" y="6288506"/>
                  <a:pt x="1138424" y="6257656"/>
                </a:cubicBezTo>
                <a:cubicBezTo>
                  <a:pt x="1191840" y="6226805"/>
                  <a:pt x="1240411" y="6206026"/>
                  <a:pt x="1240411" y="6206026"/>
                </a:cubicBezTo>
                <a:close/>
                <a:moveTo>
                  <a:pt x="449268" y="6206026"/>
                </a:moveTo>
                <a:lnTo>
                  <a:pt x="471896" y="6245226"/>
                </a:lnTo>
                <a:cubicBezTo>
                  <a:pt x="471896" y="6245226"/>
                  <a:pt x="429574" y="6276905"/>
                  <a:pt x="376162" y="6307755"/>
                </a:cubicBezTo>
                <a:cubicBezTo>
                  <a:pt x="322748" y="6338605"/>
                  <a:pt x="274116" y="6359448"/>
                  <a:pt x="274116" y="6359448"/>
                </a:cubicBezTo>
                <a:lnTo>
                  <a:pt x="251487" y="6320248"/>
                </a:lnTo>
                <a:lnTo>
                  <a:pt x="251551" y="6320185"/>
                </a:lnTo>
                <a:cubicBezTo>
                  <a:pt x="251551" y="6320185"/>
                  <a:pt x="293874" y="6288506"/>
                  <a:pt x="347288" y="6257656"/>
                </a:cubicBezTo>
                <a:cubicBezTo>
                  <a:pt x="400701" y="6226805"/>
                  <a:pt x="449268" y="6206026"/>
                  <a:pt x="449268" y="6206026"/>
                </a:cubicBezTo>
                <a:close/>
                <a:moveTo>
                  <a:pt x="5416402" y="6205985"/>
                </a:moveTo>
                <a:lnTo>
                  <a:pt x="5424781" y="6209691"/>
                </a:lnTo>
                <a:cubicBezTo>
                  <a:pt x="5440965" y="6216981"/>
                  <a:pt x="5478335" y="6234454"/>
                  <a:pt x="5518395" y="6257592"/>
                </a:cubicBezTo>
                <a:cubicBezTo>
                  <a:pt x="5571809" y="6288442"/>
                  <a:pt x="5614131" y="6320121"/>
                  <a:pt x="5614131" y="6320121"/>
                </a:cubicBezTo>
                <a:lnTo>
                  <a:pt x="5591504" y="6359321"/>
                </a:lnTo>
                <a:cubicBezTo>
                  <a:pt x="5591504" y="6359321"/>
                  <a:pt x="5542870" y="6338541"/>
                  <a:pt x="5489521" y="6307691"/>
                </a:cubicBezTo>
                <a:cubicBezTo>
                  <a:pt x="5436110" y="6276841"/>
                  <a:pt x="5393787" y="6245162"/>
                  <a:pt x="5393787" y="6245162"/>
                </a:cubicBezTo>
                <a:close/>
                <a:moveTo>
                  <a:pt x="4625259" y="6205985"/>
                </a:moveTo>
                <a:lnTo>
                  <a:pt x="4633642" y="6209691"/>
                </a:lnTo>
                <a:cubicBezTo>
                  <a:pt x="4649825" y="6216981"/>
                  <a:pt x="4687193" y="6234454"/>
                  <a:pt x="4727254" y="6257592"/>
                </a:cubicBezTo>
                <a:cubicBezTo>
                  <a:pt x="4780668" y="6288442"/>
                  <a:pt x="4822988" y="6320121"/>
                  <a:pt x="4822988" y="6320121"/>
                </a:cubicBezTo>
                <a:lnTo>
                  <a:pt x="4800366" y="6359321"/>
                </a:lnTo>
                <a:cubicBezTo>
                  <a:pt x="4800366" y="6359321"/>
                  <a:pt x="4751732" y="6338541"/>
                  <a:pt x="4698380" y="6307691"/>
                </a:cubicBezTo>
                <a:cubicBezTo>
                  <a:pt x="4644967" y="6276841"/>
                  <a:pt x="4602649" y="6245162"/>
                  <a:pt x="4602649" y="6245162"/>
                </a:cubicBezTo>
                <a:close/>
                <a:moveTo>
                  <a:pt x="3834266" y="6205985"/>
                </a:moveTo>
                <a:lnTo>
                  <a:pt x="3842651" y="6209691"/>
                </a:lnTo>
                <a:cubicBezTo>
                  <a:pt x="3858829" y="6216981"/>
                  <a:pt x="3896202" y="6234454"/>
                  <a:pt x="3936263" y="6257592"/>
                </a:cubicBezTo>
                <a:cubicBezTo>
                  <a:pt x="3989670" y="6288442"/>
                  <a:pt x="4031992" y="6320121"/>
                  <a:pt x="4031992" y="6320121"/>
                </a:cubicBezTo>
                <a:lnTo>
                  <a:pt x="4009366" y="6359321"/>
                </a:lnTo>
                <a:cubicBezTo>
                  <a:pt x="4009366" y="6359321"/>
                  <a:pt x="3960740" y="6338541"/>
                  <a:pt x="3907391" y="6307691"/>
                </a:cubicBezTo>
                <a:cubicBezTo>
                  <a:pt x="3853972" y="6276841"/>
                  <a:pt x="3811651" y="6245162"/>
                  <a:pt x="3811651" y="6245162"/>
                </a:cubicBezTo>
                <a:close/>
                <a:moveTo>
                  <a:pt x="3043144" y="6205985"/>
                </a:moveTo>
                <a:lnTo>
                  <a:pt x="3051523" y="6209691"/>
                </a:lnTo>
                <a:cubicBezTo>
                  <a:pt x="3067710" y="6216981"/>
                  <a:pt x="3105083" y="6234454"/>
                  <a:pt x="3145144" y="6257592"/>
                </a:cubicBezTo>
                <a:cubicBezTo>
                  <a:pt x="3198544" y="6288442"/>
                  <a:pt x="3240871" y="6320121"/>
                  <a:pt x="3240871" y="6320121"/>
                </a:cubicBezTo>
                <a:lnTo>
                  <a:pt x="3218243" y="6359321"/>
                </a:lnTo>
                <a:cubicBezTo>
                  <a:pt x="3218243" y="6359321"/>
                  <a:pt x="3169679" y="6338541"/>
                  <a:pt x="3116268" y="6307691"/>
                </a:cubicBezTo>
                <a:cubicBezTo>
                  <a:pt x="3062852" y="6276841"/>
                  <a:pt x="3020525" y="6245162"/>
                  <a:pt x="3020525" y="6245162"/>
                </a:cubicBezTo>
                <a:close/>
                <a:moveTo>
                  <a:pt x="2252000" y="6205985"/>
                </a:moveTo>
                <a:lnTo>
                  <a:pt x="2260383" y="6209691"/>
                </a:lnTo>
                <a:cubicBezTo>
                  <a:pt x="2276564" y="6216981"/>
                  <a:pt x="2313933" y="6234454"/>
                  <a:pt x="2353993" y="6257592"/>
                </a:cubicBezTo>
                <a:cubicBezTo>
                  <a:pt x="2407411" y="6288442"/>
                  <a:pt x="2449735" y="6320121"/>
                  <a:pt x="2449735" y="6320121"/>
                </a:cubicBezTo>
                <a:lnTo>
                  <a:pt x="2427108" y="6359321"/>
                </a:lnTo>
                <a:cubicBezTo>
                  <a:pt x="2427108" y="6359321"/>
                  <a:pt x="2378532" y="6338541"/>
                  <a:pt x="2325122" y="6307691"/>
                </a:cubicBezTo>
                <a:cubicBezTo>
                  <a:pt x="2271708" y="6276841"/>
                  <a:pt x="2229387" y="6245162"/>
                  <a:pt x="2229387" y="6245162"/>
                </a:cubicBezTo>
                <a:close/>
                <a:moveTo>
                  <a:pt x="1460873" y="6205985"/>
                </a:moveTo>
                <a:lnTo>
                  <a:pt x="1469257" y="6209691"/>
                </a:lnTo>
                <a:cubicBezTo>
                  <a:pt x="1485439" y="6216981"/>
                  <a:pt x="1522810" y="6234454"/>
                  <a:pt x="1562870" y="6257592"/>
                </a:cubicBezTo>
                <a:cubicBezTo>
                  <a:pt x="1616284" y="6288442"/>
                  <a:pt x="1658607" y="6320121"/>
                  <a:pt x="1658607" y="6320121"/>
                </a:cubicBezTo>
                <a:lnTo>
                  <a:pt x="1635980" y="6359321"/>
                </a:lnTo>
                <a:cubicBezTo>
                  <a:pt x="1635980" y="6359321"/>
                  <a:pt x="1587348" y="6338541"/>
                  <a:pt x="1533999" y="6307691"/>
                </a:cubicBezTo>
                <a:cubicBezTo>
                  <a:pt x="1480583" y="6276841"/>
                  <a:pt x="1438259" y="6245162"/>
                  <a:pt x="1438259" y="6245162"/>
                </a:cubicBezTo>
                <a:close/>
                <a:moveTo>
                  <a:pt x="669795" y="6205985"/>
                </a:moveTo>
                <a:lnTo>
                  <a:pt x="678178" y="6209691"/>
                </a:lnTo>
                <a:cubicBezTo>
                  <a:pt x="694360" y="6216981"/>
                  <a:pt x="731732" y="6234454"/>
                  <a:pt x="771792" y="6257592"/>
                </a:cubicBezTo>
                <a:cubicBezTo>
                  <a:pt x="825204" y="6288442"/>
                  <a:pt x="867526" y="6320121"/>
                  <a:pt x="867526" y="6320121"/>
                </a:cubicBezTo>
                <a:lnTo>
                  <a:pt x="844900" y="6359321"/>
                </a:lnTo>
                <a:cubicBezTo>
                  <a:pt x="844900" y="6359321"/>
                  <a:pt x="796268" y="6338541"/>
                  <a:pt x="742918" y="6307691"/>
                </a:cubicBezTo>
                <a:cubicBezTo>
                  <a:pt x="689504" y="6276841"/>
                  <a:pt x="647181" y="6245162"/>
                  <a:pt x="647181" y="6245162"/>
                </a:cubicBezTo>
                <a:close/>
                <a:moveTo>
                  <a:pt x="11745343" y="6205962"/>
                </a:moveTo>
                <a:cubicBezTo>
                  <a:pt x="11745343" y="6205962"/>
                  <a:pt x="11793976" y="6226741"/>
                  <a:pt x="11847390" y="6257592"/>
                </a:cubicBezTo>
                <a:cubicBezTo>
                  <a:pt x="11900804" y="6288442"/>
                  <a:pt x="11943128" y="6320121"/>
                  <a:pt x="11943128" y="6320121"/>
                </a:cubicBezTo>
                <a:lnTo>
                  <a:pt x="11920501" y="6359321"/>
                </a:lnTo>
                <a:cubicBezTo>
                  <a:pt x="11920501" y="6359321"/>
                  <a:pt x="11871931" y="6338541"/>
                  <a:pt x="11818516" y="6307691"/>
                </a:cubicBezTo>
                <a:cubicBezTo>
                  <a:pt x="11765102" y="6276841"/>
                  <a:pt x="11722715" y="6245162"/>
                  <a:pt x="11722715" y="6245162"/>
                </a:cubicBezTo>
                <a:close/>
                <a:moveTo>
                  <a:pt x="10954265" y="6205962"/>
                </a:moveTo>
                <a:cubicBezTo>
                  <a:pt x="10954265" y="6205962"/>
                  <a:pt x="11002835" y="6226741"/>
                  <a:pt x="11056249" y="6257592"/>
                </a:cubicBezTo>
                <a:cubicBezTo>
                  <a:pt x="11109664" y="6288442"/>
                  <a:pt x="11151987" y="6320121"/>
                  <a:pt x="11151987" y="6320121"/>
                </a:cubicBezTo>
                <a:lnTo>
                  <a:pt x="11129360" y="6359321"/>
                </a:lnTo>
                <a:cubicBezTo>
                  <a:pt x="11129360" y="6359321"/>
                  <a:pt x="11080790" y="6338541"/>
                  <a:pt x="11027376" y="6307691"/>
                </a:cubicBezTo>
                <a:cubicBezTo>
                  <a:pt x="10973961" y="6276841"/>
                  <a:pt x="10931638" y="6245162"/>
                  <a:pt x="10931638" y="6245162"/>
                </a:cubicBezTo>
                <a:close/>
                <a:moveTo>
                  <a:pt x="10163123" y="6205962"/>
                </a:moveTo>
                <a:cubicBezTo>
                  <a:pt x="10163123" y="6205962"/>
                  <a:pt x="10211693" y="6226741"/>
                  <a:pt x="10265107" y="6257592"/>
                </a:cubicBezTo>
                <a:cubicBezTo>
                  <a:pt x="10318522" y="6288442"/>
                  <a:pt x="10360845" y="6320121"/>
                  <a:pt x="10360845" y="6320121"/>
                </a:cubicBezTo>
                <a:lnTo>
                  <a:pt x="10338218" y="6359321"/>
                </a:lnTo>
                <a:cubicBezTo>
                  <a:pt x="10338218" y="6359321"/>
                  <a:pt x="10289648" y="6338541"/>
                  <a:pt x="10236234" y="6307691"/>
                </a:cubicBezTo>
                <a:cubicBezTo>
                  <a:pt x="10182819" y="6276841"/>
                  <a:pt x="10140496" y="6245162"/>
                  <a:pt x="10140496" y="6245162"/>
                </a:cubicBezTo>
                <a:close/>
                <a:moveTo>
                  <a:pt x="9371982" y="6205962"/>
                </a:moveTo>
                <a:cubicBezTo>
                  <a:pt x="9371982" y="6205962"/>
                  <a:pt x="9420616" y="6226741"/>
                  <a:pt x="9474030" y="6257592"/>
                </a:cubicBezTo>
                <a:cubicBezTo>
                  <a:pt x="9527444" y="6288442"/>
                  <a:pt x="9569768" y="6320121"/>
                  <a:pt x="9569768" y="6320121"/>
                </a:cubicBezTo>
                <a:lnTo>
                  <a:pt x="9547140" y="6359321"/>
                </a:lnTo>
                <a:cubicBezTo>
                  <a:pt x="9547140" y="6359321"/>
                  <a:pt x="9498507" y="6338541"/>
                  <a:pt x="9445093" y="6307691"/>
                </a:cubicBezTo>
                <a:cubicBezTo>
                  <a:pt x="9391678" y="6276841"/>
                  <a:pt x="9349355" y="6245162"/>
                  <a:pt x="9349355" y="6245162"/>
                </a:cubicBezTo>
                <a:close/>
                <a:moveTo>
                  <a:pt x="8580840" y="6205962"/>
                </a:moveTo>
                <a:cubicBezTo>
                  <a:pt x="8580840" y="6205962"/>
                  <a:pt x="8629474" y="6226741"/>
                  <a:pt x="8682888" y="6257592"/>
                </a:cubicBezTo>
                <a:cubicBezTo>
                  <a:pt x="8736302" y="6288442"/>
                  <a:pt x="8778626" y="6320121"/>
                  <a:pt x="8778626" y="6320121"/>
                </a:cubicBezTo>
                <a:lnTo>
                  <a:pt x="8755998" y="6359321"/>
                </a:lnTo>
                <a:cubicBezTo>
                  <a:pt x="8755998" y="6359321"/>
                  <a:pt x="8707364" y="6338541"/>
                  <a:pt x="8654014" y="6307691"/>
                </a:cubicBezTo>
                <a:cubicBezTo>
                  <a:pt x="8600536" y="6276841"/>
                  <a:pt x="8558213" y="6245162"/>
                  <a:pt x="8558213" y="6245162"/>
                </a:cubicBezTo>
                <a:close/>
                <a:moveTo>
                  <a:pt x="7789699" y="6205962"/>
                </a:moveTo>
                <a:cubicBezTo>
                  <a:pt x="7789699" y="6205962"/>
                  <a:pt x="7838333" y="6226741"/>
                  <a:pt x="7891747" y="6257592"/>
                </a:cubicBezTo>
                <a:cubicBezTo>
                  <a:pt x="7945161" y="6288442"/>
                  <a:pt x="7987485" y="6320121"/>
                  <a:pt x="7987485" y="6320121"/>
                </a:cubicBezTo>
                <a:lnTo>
                  <a:pt x="7964857" y="6359321"/>
                </a:lnTo>
                <a:cubicBezTo>
                  <a:pt x="7964857" y="6359321"/>
                  <a:pt x="7916287" y="6338541"/>
                  <a:pt x="7862873" y="6307691"/>
                </a:cubicBezTo>
                <a:cubicBezTo>
                  <a:pt x="7809395" y="6276841"/>
                  <a:pt x="7767072" y="6245162"/>
                  <a:pt x="7767072" y="6245162"/>
                </a:cubicBezTo>
                <a:close/>
                <a:moveTo>
                  <a:pt x="6998621" y="6205962"/>
                </a:moveTo>
                <a:cubicBezTo>
                  <a:pt x="6998621" y="6205962"/>
                  <a:pt x="7047191" y="6226741"/>
                  <a:pt x="7100606" y="6257592"/>
                </a:cubicBezTo>
                <a:cubicBezTo>
                  <a:pt x="7154020" y="6288442"/>
                  <a:pt x="7196344" y="6320121"/>
                  <a:pt x="7196344" y="6320121"/>
                </a:cubicBezTo>
                <a:lnTo>
                  <a:pt x="7173716" y="6359321"/>
                </a:lnTo>
                <a:cubicBezTo>
                  <a:pt x="7173716" y="6359321"/>
                  <a:pt x="7125146" y="6338541"/>
                  <a:pt x="7071731" y="6307691"/>
                </a:cubicBezTo>
                <a:cubicBezTo>
                  <a:pt x="7018317" y="6276841"/>
                  <a:pt x="6975995" y="6245162"/>
                  <a:pt x="6975995" y="6245162"/>
                </a:cubicBezTo>
                <a:close/>
                <a:moveTo>
                  <a:pt x="6207480" y="6205962"/>
                </a:moveTo>
                <a:cubicBezTo>
                  <a:pt x="6207480" y="6205962"/>
                  <a:pt x="6256113" y="6226741"/>
                  <a:pt x="6309528" y="6257592"/>
                </a:cubicBezTo>
                <a:cubicBezTo>
                  <a:pt x="6362942" y="6288442"/>
                  <a:pt x="6405266" y="6320121"/>
                  <a:pt x="6405266" y="6320121"/>
                </a:cubicBezTo>
                <a:lnTo>
                  <a:pt x="6382638" y="6359321"/>
                </a:lnTo>
                <a:cubicBezTo>
                  <a:pt x="6382638" y="6359321"/>
                  <a:pt x="6334004" y="6338541"/>
                  <a:pt x="6280590" y="6307691"/>
                </a:cubicBezTo>
                <a:cubicBezTo>
                  <a:pt x="6227176" y="6276841"/>
                  <a:pt x="6184852" y="6245162"/>
                  <a:pt x="6184852" y="6245162"/>
                </a:cubicBezTo>
                <a:close/>
                <a:moveTo>
                  <a:pt x="5416352" y="6205962"/>
                </a:moveTo>
                <a:lnTo>
                  <a:pt x="5416414" y="6205962"/>
                </a:lnTo>
                <a:lnTo>
                  <a:pt x="5416402" y="6205985"/>
                </a:lnTo>
                <a:close/>
                <a:moveTo>
                  <a:pt x="4625211" y="6205962"/>
                </a:moveTo>
                <a:lnTo>
                  <a:pt x="4625271" y="6205962"/>
                </a:lnTo>
                <a:lnTo>
                  <a:pt x="4625259" y="6205985"/>
                </a:lnTo>
                <a:close/>
                <a:moveTo>
                  <a:pt x="3834218" y="6205962"/>
                </a:moveTo>
                <a:lnTo>
                  <a:pt x="3834279" y="6205962"/>
                </a:lnTo>
                <a:lnTo>
                  <a:pt x="3834266" y="6205985"/>
                </a:lnTo>
                <a:close/>
                <a:moveTo>
                  <a:pt x="3043094" y="6205962"/>
                </a:moveTo>
                <a:lnTo>
                  <a:pt x="3043156" y="6205962"/>
                </a:lnTo>
                <a:lnTo>
                  <a:pt x="3043144" y="6205985"/>
                </a:lnTo>
                <a:close/>
                <a:moveTo>
                  <a:pt x="2251951" y="6205962"/>
                </a:moveTo>
                <a:lnTo>
                  <a:pt x="2252012" y="6205962"/>
                </a:lnTo>
                <a:lnTo>
                  <a:pt x="2252000" y="6205985"/>
                </a:lnTo>
                <a:close/>
                <a:moveTo>
                  <a:pt x="1460821" y="6205962"/>
                </a:moveTo>
                <a:lnTo>
                  <a:pt x="1460890" y="6205962"/>
                </a:lnTo>
                <a:lnTo>
                  <a:pt x="1460873" y="6205985"/>
                </a:lnTo>
                <a:close/>
                <a:moveTo>
                  <a:pt x="669744" y="6205962"/>
                </a:moveTo>
                <a:lnTo>
                  <a:pt x="669808" y="6205962"/>
                </a:lnTo>
                <a:lnTo>
                  <a:pt x="669795" y="6205985"/>
                </a:lnTo>
                <a:close/>
                <a:moveTo>
                  <a:pt x="12008079" y="6054325"/>
                </a:moveTo>
                <a:lnTo>
                  <a:pt x="12053335" y="6054325"/>
                </a:lnTo>
                <a:cubicBezTo>
                  <a:pt x="12053335" y="6054325"/>
                  <a:pt x="12059645" y="6106847"/>
                  <a:pt x="12059645" y="6168547"/>
                </a:cubicBezTo>
                <a:cubicBezTo>
                  <a:pt x="12059645" y="6230247"/>
                  <a:pt x="12053335" y="6282706"/>
                  <a:pt x="12053335" y="6282706"/>
                </a:cubicBezTo>
                <a:lnTo>
                  <a:pt x="12008079" y="6282706"/>
                </a:lnTo>
                <a:cubicBezTo>
                  <a:pt x="12008079" y="6282706"/>
                  <a:pt x="12001833" y="6230184"/>
                  <a:pt x="12001833" y="6168547"/>
                </a:cubicBezTo>
                <a:cubicBezTo>
                  <a:pt x="12001833" y="6106911"/>
                  <a:pt x="12008079" y="6054325"/>
                  <a:pt x="12008079" y="6054325"/>
                </a:cubicBezTo>
                <a:close/>
                <a:moveTo>
                  <a:pt x="11217002" y="6054325"/>
                </a:moveTo>
                <a:lnTo>
                  <a:pt x="11262194" y="6054325"/>
                </a:lnTo>
                <a:cubicBezTo>
                  <a:pt x="11262194" y="6054325"/>
                  <a:pt x="11268504" y="6106847"/>
                  <a:pt x="11268504" y="6168547"/>
                </a:cubicBezTo>
                <a:cubicBezTo>
                  <a:pt x="11268504" y="6230247"/>
                  <a:pt x="11262194" y="6282706"/>
                  <a:pt x="11262194" y="6282706"/>
                </a:cubicBezTo>
                <a:lnTo>
                  <a:pt x="11217002" y="6282706"/>
                </a:lnTo>
                <a:cubicBezTo>
                  <a:pt x="11217002" y="6282706"/>
                  <a:pt x="11210692" y="6230184"/>
                  <a:pt x="11210692" y="6168547"/>
                </a:cubicBezTo>
                <a:cubicBezTo>
                  <a:pt x="11210692" y="6106911"/>
                  <a:pt x="11217002" y="6054325"/>
                  <a:pt x="11217002" y="6054325"/>
                </a:cubicBezTo>
                <a:close/>
                <a:moveTo>
                  <a:pt x="10425860" y="6054325"/>
                </a:moveTo>
                <a:lnTo>
                  <a:pt x="10471052" y="6054325"/>
                </a:lnTo>
                <a:cubicBezTo>
                  <a:pt x="10471052" y="6054325"/>
                  <a:pt x="10477362" y="6106847"/>
                  <a:pt x="10477362" y="6168547"/>
                </a:cubicBezTo>
                <a:cubicBezTo>
                  <a:pt x="10477362" y="6230247"/>
                  <a:pt x="10471052" y="6282706"/>
                  <a:pt x="10471052" y="6282706"/>
                </a:cubicBezTo>
                <a:lnTo>
                  <a:pt x="10425860" y="6282706"/>
                </a:lnTo>
                <a:cubicBezTo>
                  <a:pt x="10425860" y="6282706"/>
                  <a:pt x="10419550" y="6230184"/>
                  <a:pt x="10419550" y="6168547"/>
                </a:cubicBezTo>
                <a:cubicBezTo>
                  <a:pt x="10419550" y="6106911"/>
                  <a:pt x="10425860" y="6054325"/>
                  <a:pt x="10425860" y="6054325"/>
                </a:cubicBezTo>
                <a:close/>
                <a:moveTo>
                  <a:pt x="9634719" y="6054325"/>
                </a:moveTo>
                <a:lnTo>
                  <a:pt x="9679974" y="6054325"/>
                </a:lnTo>
                <a:cubicBezTo>
                  <a:pt x="9679974" y="6054325"/>
                  <a:pt x="9686221" y="6106847"/>
                  <a:pt x="9686221" y="6168547"/>
                </a:cubicBezTo>
                <a:cubicBezTo>
                  <a:pt x="9686221" y="6230247"/>
                  <a:pt x="9679974" y="6282706"/>
                  <a:pt x="9679974" y="6282706"/>
                </a:cubicBezTo>
                <a:lnTo>
                  <a:pt x="9634719" y="6282706"/>
                </a:lnTo>
                <a:cubicBezTo>
                  <a:pt x="9634719" y="6282706"/>
                  <a:pt x="9628408" y="6230184"/>
                  <a:pt x="9628408" y="6168547"/>
                </a:cubicBezTo>
                <a:cubicBezTo>
                  <a:pt x="9628408" y="6106911"/>
                  <a:pt x="9634719" y="6054325"/>
                  <a:pt x="9634719" y="6054325"/>
                </a:cubicBezTo>
                <a:close/>
                <a:moveTo>
                  <a:pt x="8843577" y="6054325"/>
                </a:moveTo>
                <a:lnTo>
                  <a:pt x="8888832" y="6054325"/>
                </a:lnTo>
                <a:cubicBezTo>
                  <a:pt x="8888832" y="6054325"/>
                  <a:pt x="8895079" y="6106847"/>
                  <a:pt x="8895079" y="6168547"/>
                </a:cubicBezTo>
                <a:cubicBezTo>
                  <a:pt x="8895079" y="6230247"/>
                  <a:pt x="8888832" y="6282706"/>
                  <a:pt x="8888832" y="6282706"/>
                </a:cubicBezTo>
                <a:lnTo>
                  <a:pt x="8843577" y="6282706"/>
                </a:lnTo>
                <a:cubicBezTo>
                  <a:pt x="8843577" y="6282706"/>
                  <a:pt x="8837330" y="6230184"/>
                  <a:pt x="8837330" y="6168547"/>
                </a:cubicBezTo>
                <a:cubicBezTo>
                  <a:pt x="8837330" y="6106911"/>
                  <a:pt x="8843577" y="6054325"/>
                  <a:pt x="8843577" y="6054325"/>
                </a:cubicBezTo>
                <a:close/>
                <a:moveTo>
                  <a:pt x="8052435" y="6054325"/>
                </a:moveTo>
                <a:lnTo>
                  <a:pt x="8097691" y="6054325"/>
                </a:lnTo>
                <a:cubicBezTo>
                  <a:pt x="8097691" y="6054325"/>
                  <a:pt x="8103938" y="6106847"/>
                  <a:pt x="8103938" y="6168547"/>
                </a:cubicBezTo>
                <a:cubicBezTo>
                  <a:pt x="8103938" y="6230247"/>
                  <a:pt x="8097691" y="6282706"/>
                  <a:pt x="8097691" y="6282706"/>
                </a:cubicBezTo>
                <a:lnTo>
                  <a:pt x="8052435" y="6282706"/>
                </a:lnTo>
                <a:cubicBezTo>
                  <a:pt x="8052435" y="6282706"/>
                  <a:pt x="8046189" y="6230184"/>
                  <a:pt x="8046189" y="6168547"/>
                </a:cubicBezTo>
                <a:cubicBezTo>
                  <a:pt x="8046189" y="6106911"/>
                  <a:pt x="8052435" y="6054325"/>
                  <a:pt x="8052435" y="6054325"/>
                </a:cubicBezTo>
                <a:close/>
                <a:moveTo>
                  <a:pt x="7261293" y="6054325"/>
                </a:moveTo>
                <a:lnTo>
                  <a:pt x="7306549" y="6054325"/>
                </a:lnTo>
                <a:cubicBezTo>
                  <a:pt x="7306549" y="6054325"/>
                  <a:pt x="7312860" y="6106847"/>
                  <a:pt x="7312860" y="6168547"/>
                </a:cubicBezTo>
                <a:cubicBezTo>
                  <a:pt x="7312860" y="6230247"/>
                  <a:pt x="7306549" y="6282706"/>
                  <a:pt x="7306549" y="6282706"/>
                </a:cubicBezTo>
                <a:lnTo>
                  <a:pt x="7261293" y="6282706"/>
                </a:lnTo>
                <a:cubicBezTo>
                  <a:pt x="7261293" y="6282706"/>
                  <a:pt x="7255047" y="6230184"/>
                  <a:pt x="7255047" y="6168547"/>
                </a:cubicBezTo>
                <a:cubicBezTo>
                  <a:pt x="7255047" y="6106911"/>
                  <a:pt x="7261293" y="6054325"/>
                  <a:pt x="7261293" y="6054325"/>
                </a:cubicBezTo>
                <a:close/>
                <a:moveTo>
                  <a:pt x="6470217" y="6054325"/>
                </a:moveTo>
                <a:lnTo>
                  <a:pt x="6515408" y="6054325"/>
                </a:lnTo>
                <a:cubicBezTo>
                  <a:pt x="6515408" y="6054325"/>
                  <a:pt x="6521719" y="6106847"/>
                  <a:pt x="6521719" y="6168547"/>
                </a:cubicBezTo>
                <a:cubicBezTo>
                  <a:pt x="6521719" y="6230247"/>
                  <a:pt x="6515408" y="6282706"/>
                  <a:pt x="6515408" y="6282706"/>
                </a:cubicBezTo>
                <a:lnTo>
                  <a:pt x="6470217" y="6282706"/>
                </a:lnTo>
                <a:cubicBezTo>
                  <a:pt x="6470217" y="6282706"/>
                  <a:pt x="6463906" y="6230184"/>
                  <a:pt x="6463906" y="6168547"/>
                </a:cubicBezTo>
                <a:cubicBezTo>
                  <a:pt x="6463906" y="6106911"/>
                  <a:pt x="6470217" y="6054325"/>
                  <a:pt x="6470217" y="6054325"/>
                </a:cubicBezTo>
                <a:close/>
                <a:moveTo>
                  <a:pt x="5679084" y="6054325"/>
                </a:moveTo>
                <a:lnTo>
                  <a:pt x="5724338" y="6054325"/>
                </a:lnTo>
                <a:cubicBezTo>
                  <a:pt x="5724338" y="6054325"/>
                  <a:pt x="5730645" y="6106847"/>
                  <a:pt x="5730645" y="6168547"/>
                </a:cubicBezTo>
                <a:cubicBezTo>
                  <a:pt x="5730645" y="6230247"/>
                  <a:pt x="5724338" y="6282706"/>
                  <a:pt x="5724338" y="6282706"/>
                </a:cubicBezTo>
                <a:lnTo>
                  <a:pt x="5679084" y="6282706"/>
                </a:lnTo>
                <a:cubicBezTo>
                  <a:pt x="5679084" y="6282706"/>
                  <a:pt x="5672835" y="6230184"/>
                  <a:pt x="5672835" y="6168547"/>
                </a:cubicBezTo>
                <a:cubicBezTo>
                  <a:pt x="5672835" y="6106911"/>
                  <a:pt x="5679084" y="6054325"/>
                  <a:pt x="5679084" y="6054325"/>
                </a:cubicBezTo>
                <a:close/>
                <a:moveTo>
                  <a:pt x="4887944" y="6054325"/>
                </a:moveTo>
                <a:lnTo>
                  <a:pt x="4933198" y="6054325"/>
                </a:lnTo>
                <a:cubicBezTo>
                  <a:pt x="4933198" y="6054325"/>
                  <a:pt x="4939507" y="6106847"/>
                  <a:pt x="4939507" y="6168547"/>
                </a:cubicBezTo>
                <a:cubicBezTo>
                  <a:pt x="4939507" y="6230247"/>
                  <a:pt x="4933198" y="6282706"/>
                  <a:pt x="4933198" y="6282706"/>
                </a:cubicBezTo>
                <a:lnTo>
                  <a:pt x="4887944" y="6282706"/>
                </a:lnTo>
                <a:cubicBezTo>
                  <a:pt x="4887944" y="6282706"/>
                  <a:pt x="4881632" y="6230184"/>
                  <a:pt x="4881632" y="6168547"/>
                </a:cubicBezTo>
                <a:cubicBezTo>
                  <a:pt x="4881632" y="6106911"/>
                  <a:pt x="4887944" y="6054325"/>
                  <a:pt x="4887944" y="6054325"/>
                </a:cubicBezTo>
                <a:close/>
                <a:moveTo>
                  <a:pt x="4096880" y="6054325"/>
                </a:moveTo>
                <a:lnTo>
                  <a:pt x="4142136" y="6054325"/>
                </a:lnTo>
                <a:cubicBezTo>
                  <a:pt x="4142136" y="6054325"/>
                  <a:pt x="4148446" y="6106847"/>
                  <a:pt x="4148446" y="6168547"/>
                </a:cubicBezTo>
                <a:cubicBezTo>
                  <a:pt x="4148446" y="6230247"/>
                  <a:pt x="4142136" y="6282706"/>
                  <a:pt x="4142136" y="6282706"/>
                </a:cubicBezTo>
                <a:lnTo>
                  <a:pt x="4096880" y="6282706"/>
                </a:lnTo>
                <a:cubicBezTo>
                  <a:pt x="4096880" y="6282706"/>
                  <a:pt x="4090633" y="6230184"/>
                  <a:pt x="4090633" y="6168547"/>
                </a:cubicBezTo>
                <a:cubicBezTo>
                  <a:pt x="4090633" y="6106911"/>
                  <a:pt x="4096880" y="6054325"/>
                  <a:pt x="4096880" y="6054325"/>
                </a:cubicBezTo>
                <a:close/>
                <a:moveTo>
                  <a:pt x="3305820" y="6054325"/>
                </a:moveTo>
                <a:lnTo>
                  <a:pt x="3351078" y="6054325"/>
                </a:lnTo>
                <a:cubicBezTo>
                  <a:pt x="3351078" y="6054325"/>
                  <a:pt x="3357385" y="6106847"/>
                  <a:pt x="3357385" y="6168547"/>
                </a:cubicBezTo>
                <a:cubicBezTo>
                  <a:pt x="3357385" y="6230247"/>
                  <a:pt x="3351078" y="6282706"/>
                  <a:pt x="3351078" y="6282706"/>
                </a:cubicBezTo>
                <a:lnTo>
                  <a:pt x="3305820" y="6282706"/>
                </a:lnTo>
                <a:cubicBezTo>
                  <a:pt x="3305820" y="6282706"/>
                  <a:pt x="3299575" y="6230184"/>
                  <a:pt x="3299575" y="6168547"/>
                </a:cubicBezTo>
                <a:cubicBezTo>
                  <a:pt x="3299575" y="6106911"/>
                  <a:pt x="3305820" y="6054325"/>
                  <a:pt x="3305820" y="6054325"/>
                </a:cubicBezTo>
                <a:close/>
                <a:moveTo>
                  <a:pt x="2514689" y="6054325"/>
                </a:moveTo>
                <a:lnTo>
                  <a:pt x="2559944" y="6054325"/>
                </a:lnTo>
                <a:cubicBezTo>
                  <a:pt x="2559944" y="6054325"/>
                  <a:pt x="2566255" y="6106847"/>
                  <a:pt x="2566255" y="6168547"/>
                </a:cubicBezTo>
                <a:cubicBezTo>
                  <a:pt x="2566255" y="6230247"/>
                  <a:pt x="2559944" y="6282706"/>
                  <a:pt x="2559944" y="6282706"/>
                </a:cubicBezTo>
                <a:lnTo>
                  <a:pt x="2514689" y="6282706"/>
                </a:lnTo>
                <a:cubicBezTo>
                  <a:pt x="2514689" y="6282706"/>
                  <a:pt x="2508380" y="6230184"/>
                  <a:pt x="2508380" y="6168547"/>
                </a:cubicBezTo>
                <a:cubicBezTo>
                  <a:pt x="2508380" y="6106911"/>
                  <a:pt x="2514689" y="6054325"/>
                  <a:pt x="2514689" y="6054325"/>
                </a:cubicBezTo>
                <a:close/>
                <a:moveTo>
                  <a:pt x="1723556" y="6054325"/>
                </a:moveTo>
                <a:lnTo>
                  <a:pt x="1768814" y="6054325"/>
                </a:lnTo>
                <a:cubicBezTo>
                  <a:pt x="1768814" y="6054325"/>
                  <a:pt x="1775124" y="6106847"/>
                  <a:pt x="1775124" y="6168547"/>
                </a:cubicBezTo>
                <a:cubicBezTo>
                  <a:pt x="1775124" y="6230247"/>
                  <a:pt x="1768814" y="6282706"/>
                  <a:pt x="1768814" y="6282706"/>
                </a:cubicBezTo>
                <a:lnTo>
                  <a:pt x="1723556" y="6282706"/>
                </a:lnTo>
                <a:cubicBezTo>
                  <a:pt x="1723556" y="6282706"/>
                  <a:pt x="1717310" y="6230184"/>
                  <a:pt x="1717310" y="6168547"/>
                </a:cubicBezTo>
                <a:cubicBezTo>
                  <a:pt x="1717310" y="6106911"/>
                  <a:pt x="1723556" y="6054325"/>
                  <a:pt x="1723556" y="6054325"/>
                </a:cubicBezTo>
                <a:close/>
                <a:moveTo>
                  <a:pt x="932414" y="6054325"/>
                </a:moveTo>
                <a:lnTo>
                  <a:pt x="977669" y="6054325"/>
                </a:lnTo>
                <a:cubicBezTo>
                  <a:pt x="977669" y="6054325"/>
                  <a:pt x="983979" y="6106847"/>
                  <a:pt x="983979" y="6168547"/>
                </a:cubicBezTo>
                <a:cubicBezTo>
                  <a:pt x="983979" y="6230247"/>
                  <a:pt x="977669" y="6282706"/>
                  <a:pt x="977669" y="6282706"/>
                </a:cubicBezTo>
                <a:lnTo>
                  <a:pt x="932414" y="6282706"/>
                </a:lnTo>
                <a:cubicBezTo>
                  <a:pt x="932414" y="6282706"/>
                  <a:pt x="926104" y="6230184"/>
                  <a:pt x="926104" y="6168547"/>
                </a:cubicBezTo>
                <a:cubicBezTo>
                  <a:pt x="926104" y="6106911"/>
                  <a:pt x="932414" y="6054325"/>
                  <a:pt x="932414" y="6054325"/>
                </a:cubicBezTo>
                <a:close/>
                <a:moveTo>
                  <a:pt x="141346" y="6054325"/>
                </a:moveTo>
                <a:lnTo>
                  <a:pt x="186600" y="6054325"/>
                </a:lnTo>
                <a:cubicBezTo>
                  <a:pt x="186600" y="6054325"/>
                  <a:pt x="192910" y="6106847"/>
                  <a:pt x="192910" y="6168547"/>
                </a:cubicBezTo>
                <a:cubicBezTo>
                  <a:pt x="192910" y="6230247"/>
                  <a:pt x="186600" y="6282706"/>
                  <a:pt x="186600" y="6282706"/>
                </a:cubicBezTo>
                <a:lnTo>
                  <a:pt x="141346" y="6282706"/>
                </a:lnTo>
                <a:cubicBezTo>
                  <a:pt x="141346" y="6282706"/>
                  <a:pt x="135099" y="6230184"/>
                  <a:pt x="135099" y="6168547"/>
                </a:cubicBezTo>
                <a:cubicBezTo>
                  <a:pt x="135099" y="6106911"/>
                  <a:pt x="141346" y="6054325"/>
                  <a:pt x="141346" y="6054325"/>
                </a:cubicBezTo>
                <a:close/>
                <a:moveTo>
                  <a:pt x="5811965" y="5977668"/>
                </a:moveTo>
                <a:lnTo>
                  <a:pt x="5820348" y="5981374"/>
                </a:lnTo>
                <a:cubicBezTo>
                  <a:pt x="5836528" y="5988664"/>
                  <a:pt x="5873901" y="6006137"/>
                  <a:pt x="5913960" y="6029275"/>
                </a:cubicBezTo>
                <a:cubicBezTo>
                  <a:pt x="5967374" y="6060125"/>
                  <a:pt x="6009695" y="6091804"/>
                  <a:pt x="6009695" y="6091804"/>
                </a:cubicBezTo>
                <a:lnTo>
                  <a:pt x="5987067" y="6131004"/>
                </a:lnTo>
                <a:cubicBezTo>
                  <a:pt x="5987067" y="6131004"/>
                  <a:pt x="5938437" y="6110161"/>
                  <a:pt x="5885086" y="6079374"/>
                </a:cubicBezTo>
                <a:cubicBezTo>
                  <a:pt x="5831672" y="6048524"/>
                  <a:pt x="5789350" y="6016845"/>
                  <a:pt x="5789350" y="6016845"/>
                </a:cubicBezTo>
                <a:close/>
                <a:moveTo>
                  <a:pt x="5020837" y="5977668"/>
                </a:moveTo>
                <a:lnTo>
                  <a:pt x="5029217" y="5981374"/>
                </a:lnTo>
                <a:cubicBezTo>
                  <a:pt x="5045401" y="5988664"/>
                  <a:pt x="5082770" y="6006137"/>
                  <a:pt x="5122827" y="6029275"/>
                </a:cubicBezTo>
                <a:cubicBezTo>
                  <a:pt x="5176242" y="6060125"/>
                  <a:pt x="5218566" y="6091804"/>
                  <a:pt x="5218566" y="6091804"/>
                </a:cubicBezTo>
                <a:lnTo>
                  <a:pt x="5195941" y="6131004"/>
                </a:lnTo>
                <a:cubicBezTo>
                  <a:pt x="5195941" y="6131004"/>
                  <a:pt x="5147307" y="6110161"/>
                  <a:pt x="5093953" y="6079374"/>
                </a:cubicBezTo>
                <a:cubicBezTo>
                  <a:pt x="5040542" y="6048524"/>
                  <a:pt x="4998215" y="6016845"/>
                  <a:pt x="4998215" y="6016845"/>
                </a:cubicBezTo>
                <a:close/>
                <a:moveTo>
                  <a:pt x="4229752" y="5977668"/>
                </a:moveTo>
                <a:lnTo>
                  <a:pt x="4238133" y="5981374"/>
                </a:lnTo>
                <a:cubicBezTo>
                  <a:pt x="4254316" y="5988664"/>
                  <a:pt x="4291687" y="6006137"/>
                  <a:pt x="4331748" y="6029275"/>
                </a:cubicBezTo>
                <a:cubicBezTo>
                  <a:pt x="4385164" y="6060125"/>
                  <a:pt x="4427491" y="6091804"/>
                  <a:pt x="4427491" y="6091804"/>
                </a:cubicBezTo>
                <a:lnTo>
                  <a:pt x="4404860" y="6131004"/>
                </a:lnTo>
                <a:cubicBezTo>
                  <a:pt x="4404860" y="6131004"/>
                  <a:pt x="4356228" y="6110161"/>
                  <a:pt x="4302877" y="6079374"/>
                </a:cubicBezTo>
                <a:cubicBezTo>
                  <a:pt x="4249460" y="6048524"/>
                  <a:pt x="4207137" y="6016845"/>
                  <a:pt x="4207137" y="6016845"/>
                </a:cubicBezTo>
                <a:close/>
                <a:moveTo>
                  <a:pt x="3438701" y="5977668"/>
                </a:moveTo>
                <a:lnTo>
                  <a:pt x="3447084" y="5981374"/>
                </a:lnTo>
                <a:cubicBezTo>
                  <a:pt x="3463267" y="5988664"/>
                  <a:pt x="3500641" y="6006137"/>
                  <a:pt x="3540702" y="6029275"/>
                </a:cubicBezTo>
                <a:cubicBezTo>
                  <a:pt x="3594111" y="6060125"/>
                  <a:pt x="3636436" y="6091804"/>
                  <a:pt x="3636436" y="6091804"/>
                </a:cubicBezTo>
                <a:lnTo>
                  <a:pt x="3613807" y="6131004"/>
                </a:lnTo>
                <a:cubicBezTo>
                  <a:pt x="3613807" y="6131004"/>
                  <a:pt x="3565177" y="6110161"/>
                  <a:pt x="3511829" y="6079374"/>
                </a:cubicBezTo>
                <a:cubicBezTo>
                  <a:pt x="3458412" y="6048524"/>
                  <a:pt x="3416090" y="6016845"/>
                  <a:pt x="3416090" y="6016845"/>
                </a:cubicBezTo>
                <a:close/>
                <a:moveTo>
                  <a:pt x="2647573" y="5977668"/>
                </a:moveTo>
                <a:lnTo>
                  <a:pt x="2655955" y="5981374"/>
                </a:lnTo>
                <a:cubicBezTo>
                  <a:pt x="2672137" y="5988664"/>
                  <a:pt x="2709510" y="6006137"/>
                  <a:pt x="2749571" y="6029275"/>
                </a:cubicBezTo>
                <a:cubicBezTo>
                  <a:pt x="2802981" y="6060125"/>
                  <a:pt x="2845305" y="6091804"/>
                  <a:pt x="2845305" y="6091804"/>
                </a:cubicBezTo>
                <a:lnTo>
                  <a:pt x="2822677" y="6131004"/>
                </a:lnTo>
                <a:cubicBezTo>
                  <a:pt x="2822677" y="6131004"/>
                  <a:pt x="2774046" y="6110161"/>
                  <a:pt x="2720696" y="6079374"/>
                </a:cubicBezTo>
                <a:cubicBezTo>
                  <a:pt x="2667283" y="6048524"/>
                  <a:pt x="2624959" y="6016845"/>
                  <a:pt x="2624959" y="6016845"/>
                </a:cubicBezTo>
                <a:close/>
                <a:moveTo>
                  <a:pt x="1856440" y="5977668"/>
                </a:moveTo>
                <a:lnTo>
                  <a:pt x="1864826" y="5981374"/>
                </a:lnTo>
                <a:cubicBezTo>
                  <a:pt x="1881007" y="5988664"/>
                  <a:pt x="1918378" y="6006137"/>
                  <a:pt x="1958439" y="6029275"/>
                </a:cubicBezTo>
                <a:cubicBezTo>
                  <a:pt x="2011851" y="6060125"/>
                  <a:pt x="2054174" y="6091804"/>
                  <a:pt x="2054174" y="6091804"/>
                </a:cubicBezTo>
                <a:lnTo>
                  <a:pt x="2031546" y="6131004"/>
                </a:lnTo>
                <a:cubicBezTo>
                  <a:pt x="2031546" y="6131004"/>
                  <a:pt x="1982981" y="6110161"/>
                  <a:pt x="1929564" y="6079374"/>
                </a:cubicBezTo>
                <a:cubicBezTo>
                  <a:pt x="1876149" y="6048524"/>
                  <a:pt x="1833827" y="6016845"/>
                  <a:pt x="1833827" y="6016845"/>
                </a:cubicBezTo>
                <a:close/>
                <a:moveTo>
                  <a:pt x="1065369" y="5977668"/>
                </a:moveTo>
                <a:lnTo>
                  <a:pt x="1073750" y="5981374"/>
                </a:lnTo>
                <a:cubicBezTo>
                  <a:pt x="1089933" y="5988664"/>
                  <a:pt x="1127304" y="6006137"/>
                  <a:pt x="1167366" y="6029275"/>
                </a:cubicBezTo>
                <a:cubicBezTo>
                  <a:pt x="1220781" y="6060125"/>
                  <a:pt x="1263103" y="6091804"/>
                  <a:pt x="1263103" y="6091804"/>
                </a:cubicBezTo>
                <a:lnTo>
                  <a:pt x="1240476" y="6131004"/>
                </a:lnTo>
                <a:cubicBezTo>
                  <a:pt x="1240476" y="6131004"/>
                  <a:pt x="1191907" y="6110161"/>
                  <a:pt x="1138491" y="6079374"/>
                </a:cubicBezTo>
                <a:cubicBezTo>
                  <a:pt x="1085076" y="6048524"/>
                  <a:pt x="1042746" y="6016845"/>
                  <a:pt x="1042746" y="6016845"/>
                </a:cubicBezTo>
                <a:close/>
                <a:moveTo>
                  <a:pt x="274229" y="5977668"/>
                </a:moveTo>
                <a:lnTo>
                  <a:pt x="282613" y="5981374"/>
                </a:lnTo>
                <a:cubicBezTo>
                  <a:pt x="298794" y="5988664"/>
                  <a:pt x="336166" y="6006137"/>
                  <a:pt x="376224" y="6029275"/>
                </a:cubicBezTo>
                <a:cubicBezTo>
                  <a:pt x="429637" y="6060125"/>
                  <a:pt x="471959" y="6091804"/>
                  <a:pt x="471959" y="6091804"/>
                </a:cubicBezTo>
                <a:lnTo>
                  <a:pt x="449332" y="6131004"/>
                </a:lnTo>
                <a:cubicBezTo>
                  <a:pt x="449332" y="6131004"/>
                  <a:pt x="400701" y="6110161"/>
                  <a:pt x="347352" y="6079374"/>
                </a:cubicBezTo>
                <a:cubicBezTo>
                  <a:pt x="293937" y="6048524"/>
                  <a:pt x="251614" y="6016845"/>
                  <a:pt x="251614" y="6016845"/>
                </a:cubicBezTo>
                <a:close/>
                <a:moveTo>
                  <a:pt x="12140914" y="5977645"/>
                </a:moveTo>
                <a:cubicBezTo>
                  <a:pt x="12140914" y="5977645"/>
                  <a:pt x="12153072" y="5982840"/>
                  <a:pt x="12171908" y="5991891"/>
                </a:cubicBezTo>
                <a:lnTo>
                  <a:pt x="12203753" y="6008646"/>
                </a:lnTo>
                <a:lnTo>
                  <a:pt x="12203753" y="6072858"/>
                </a:lnTo>
                <a:lnTo>
                  <a:pt x="12146156" y="6036541"/>
                </a:lnTo>
                <a:cubicBezTo>
                  <a:pt x="12128883" y="6024765"/>
                  <a:pt x="12118286" y="6016845"/>
                  <a:pt x="12118286" y="6016845"/>
                </a:cubicBezTo>
                <a:close/>
                <a:moveTo>
                  <a:pt x="11920501" y="5977645"/>
                </a:moveTo>
                <a:lnTo>
                  <a:pt x="11943128" y="6016845"/>
                </a:lnTo>
                <a:cubicBezTo>
                  <a:pt x="11943128" y="6016845"/>
                  <a:pt x="11900804" y="6048524"/>
                  <a:pt x="11847390" y="6079374"/>
                </a:cubicBezTo>
                <a:cubicBezTo>
                  <a:pt x="11793976" y="6110225"/>
                  <a:pt x="11745343" y="6131004"/>
                  <a:pt x="11745343" y="6131004"/>
                </a:cubicBezTo>
                <a:lnTo>
                  <a:pt x="11722715" y="6091804"/>
                </a:lnTo>
                <a:cubicBezTo>
                  <a:pt x="11722715" y="6091804"/>
                  <a:pt x="11765038" y="6060125"/>
                  <a:pt x="11818516" y="6029275"/>
                </a:cubicBezTo>
                <a:cubicBezTo>
                  <a:pt x="11871867" y="5998424"/>
                  <a:pt x="11920501" y="5977645"/>
                  <a:pt x="11920501" y="5977645"/>
                </a:cubicBezTo>
                <a:close/>
                <a:moveTo>
                  <a:pt x="11349836" y="5977645"/>
                </a:moveTo>
                <a:cubicBezTo>
                  <a:pt x="11349836" y="5977645"/>
                  <a:pt x="11398406" y="5998424"/>
                  <a:pt x="11451820" y="6029275"/>
                </a:cubicBezTo>
                <a:cubicBezTo>
                  <a:pt x="11505234" y="6060125"/>
                  <a:pt x="11547558" y="6091804"/>
                  <a:pt x="11547558" y="6091804"/>
                </a:cubicBezTo>
                <a:lnTo>
                  <a:pt x="11524930" y="6131004"/>
                </a:lnTo>
                <a:cubicBezTo>
                  <a:pt x="11524930" y="6131004"/>
                  <a:pt x="11476360" y="6110161"/>
                  <a:pt x="11422946" y="6079374"/>
                </a:cubicBezTo>
                <a:cubicBezTo>
                  <a:pt x="11369531" y="6048524"/>
                  <a:pt x="11327208" y="6016845"/>
                  <a:pt x="11327208" y="6016845"/>
                </a:cubicBezTo>
                <a:close/>
                <a:moveTo>
                  <a:pt x="11129360" y="5977645"/>
                </a:moveTo>
                <a:lnTo>
                  <a:pt x="11151987" y="6016845"/>
                </a:lnTo>
                <a:cubicBezTo>
                  <a:pt x="11151987" y="6016845"/>
                  <a:pt x="11109664" y="6048524"/>
                  <a:pt x="11056249" y="6079374"/>
                </a:cubicBezTo>
                <a:cubicBezTo>
                  <a:pt x="11002835" y="6110225"/>
                  <a:pt x="10954265" y="6131004"/>
                  <a:pt x="10954265" y="6131004"/>
                </a:cubicBezTo>
                <a:lnTo>
                  <a:pt x="10931638" y="6091804"/>
                </a:lnTo>
                <a:cubicBezTo>
                  <a:pt x="10931638" y="6091804"/>
                  <a:pt x="10973961" y="6060125"/>
                  <a:pt x="11027376" y="6029275"/>
                </a:cubicBezTo>
                <a:cubicBezTo>
                  <a:pt x="11080790" y="5998424"/>
                  <a:pt x="11129360" y="5977645"/>
                  <a:pt x="11129360" y="5977645"/>
                </a:cubicBezTo>
                <a:close/>
                <a:moveTo>
                  <a:pt x="10558694" y="5977645"/>
                </a:moveTo>
                <a:cubicBezTo>
                  <a:pt x="10558694" y="5977645"/>
                  <a:pt x="10607264" y="5998424"/>
                  <a:pt x="10660678" y="6029275"/>
                </a:cubicBezTo>
                <a:cubicBezTo>
                  <a:pt x="10714092" y="6060125"/>
                  <a:pt x="10756416" y="6091804"/>
                  <a:pt x="10756416" y="6091804"/>
                </a:cubicBezTo>
                <a:lnTo>
                  <a:pt x="10733788" y="6131004"/>
                </a:lnTo>
                <a:cubicBezTo>
                  <a:pt x="10733788" y="6131004"/>
                  <a:pt x="10685218" y="6110161"/>
                  <a:pt x="10631804" y="6079374"/>
                </a:cubicBezTo>
                <a:cubicBezTo>
                  <a:pt x="10578389" y="6048524"/>
                  <a:pt x="10536066" y="6016845"/>
                  <a:pt x="10536066" y="6016845"/>
                </a:cubicBezTo>
                <a:close/>
                <a:moveTo>
                  <a:pt x="10338218" y="5977645"/>
                </a:moveTo>
                <a:lnTo>
                  <a:pt x="10360845" y="6016845"/>
                </a:lnTo>
                <a:cubicBezTo>
                  <a:pt x="10360845" y="6016845"/>
                  <a:pt x="10318522" y="6048524"/>
                  <a:pt x="10265107" y="6079374"/>
                </a:cubicBezTo>
                <a:cubicBezTo>
                  <a:pt x="10211693" y="6110225"/>
                  <a:pt x="10163123" y="6131004"/>
                  <a:pt x="10163123" y="6131004"/>
                </a:cubicBezTo>
                <a:lnTo>
                  <a:pt x="10140496" y="6091804"/>
                </a:lnTo>
                <a:cubicBezTo>
                  <a:pt x="10140496" y="6091804"/>
                  <a:pt x="10182819" y="6060125"/>
                  <a:pt x="10236234" y="6029275"/>
                </a:cubicBezTo>
                <a:cubicBezTo>
                  <a:pt x="10289648" y="5998424"/>
                  <a:pt x="10338218" y="5977645"/>
                  <a:pt x="10338218" y="5977645"/>
                </a:cubicBezTo>
                <a:close/>
                <a:moveTo>
                  <a:pt x="9767553" y="5977645"/>
                </a:moveTo>
                <a:cubicBezTo>
                  <a:pt x="9767553" y="5977645"/>
                  <a:pt x="9816187" y="5998424"/>
                  <a:pt x="9869601" y="6029275"/>
                </a:cubicBezTo>
                <a:cubicBezTo>
                  <a:pt x="9923015" y="6060125"/>
                  <a:pt x="9965339" y="6091804"/>
                  <a:pt x="9965339" y="6091804"/>
                </a:cubicBezTo>
                <a:lnTo>
                  <a:pt x="9942711" y="6131004"/>
                </a:lnTo>
                <a:cubicBezTo>
                  <a:pt x="9942711" y="6131004"/>
                  <a:pt x="9894077" y="6110161"/>
                  <a:pt x="9840663" y="6079374"/>
                </a:cubicBezTo>
                <a:cubicBezTo>
                  <a:pt x="9787248" y="6048524"/>
                  <a:pt x="9744925" y="6016845"/>
                  <a:pt x="9744925" y="6016845"/>
                </a:cubicBezTo>
                <a:close/>
                <a:moveTo>
                  <a:pt x="9547140" y="5977645"/>
                </a:moveTo>
                <a:lnTo>
                  <a:pt x="9569768" y="6016845"/>
                </a:lnTo>
                <a:cubicBezTo>
                  <a:pt x="9569768" y="6016845"/>
                  <a:pt x="9527381" y="6048524"/>
                  <a:pt x="9474030" y="6079374"/>
                </a:cubicBezTo>
                <a:cubicBezTo>
                  <a:pt x="9420552" y="6110225"/>
                  <a:pt x="9371982" y="6131004"/>
                  <a:pt x="9371982" y="6131004"/>
                </a:cubicBezTo>
                <a:lnTo>
                  <a:pt x="9349355" y="6091804"/>
                </a:lnTo>
                <a:cubicBezTo>
                  <a:pt x="9349355" y="6091804"/>
                  <a:pt x="9391678" y="6060125"/>
                  <a:pt x="9445093" y="6029275"/>
                </a:cubicBezTo>
                <a:cubicBezTo>
                  <a:pt x="9498507" y="5998424"/>
                  <a:pt x="9547140" y="5977645"/>
                  <a:pt x="9547140" y="5977645"/>
                </a:cubicBezTo>
                <a:close/>
                <a:moveTo>
                  <a:pt x="8976412" y="5977645"/>
                </a:moveTo>
                <a:cubicBezTo>
                  <a:pt x="8976412" y="5977645"/>
                  <a:pt x="9025046" y="5998424"/>
                  <a:pt x="9078460" y="6029275"/>
                </a:cubicBezTo>
                <a:cubicBezTo>
                  <a:pt x="9131874" y="6060125"/>
                  <a:pt x="9174198" y="6091804"/>
                  <a:pt x="9174198" y="6091804"/>
                </a:cubicBezTo>
                <a:lnTo>
                  <a:pt x="9151570" y="6131004"/>
                </a:lnTo>
                <a:cubicBezTo>
                  <a:pt x="9151570" y="6131004"/>
                  <a:pt x="9102936" y="6110161"/>
                  <a:pt x="9049585" y="6079374"/>
                </a:cubicBezTo>
                <a:cubicBezTo>
                  <a:pt x="8996107" y="6048524"/>
                  <a:pt x="8953784" y="6016845"/>
                  <a:pt x="8953784" y="6016845"/>
                </a:cubicBezTo>
                <a:close/>
                <a:moveTo>
                  <a:pt x="8755998" y="5977645"/>
                </a:moveTo>
                <a:lnTo>
                  <a:pt x="8778626" y="6016845"/>
                </a:lnTo>
                <a:cubicBezTo>
                  <a:pt x="8778626" y="6016845"/>
                  <a:pt x="8736302" y="6048524"/>
                  <a:pt x="8682888" y="6079374"/>
                </a:cubicBezTo>
                <a:cubicBezTo>
                  <a:pt x="8629474" y="6110225"/>
                  <a:pt x="8580840" y="6131004"/>
                  <a:pt x="8580840" y="6131004"/>
                </a:cubicBezTo>
                <a:lnTo>
                  <a:pt x="8558213" y="6091804"/>
                </a:lnTo>
                <a:cubicBezTo>
                  <a:pt x="8558213" y="6091804"/>
                  <a:pt x="8600536" y="6060125"/>
                  <a:pt x="8654014" y="6029275"/>
                </a:cubicBezTo>
                <a:cubicBezTo>
                  <a:pt x="8707364" y="5998424"/>
                  <a:pt x="8755998" y="5977645"/>
                  <a:pt x="8755998" y="5977645"/>
                </a:cubicBezTo>
                <a:close/>
                <a:moveTo>
                  <a:pt x="8185270" y="5977645"/>
                </a:moveTo>
                <a:cubicBezTo>
                  <a:pt x="8185270" y="5977645"/>
                  <a:pt x="8233904" y="5998424"/>
                  <a:pt x="8287318" y="6029275"/>
                </a:cubicBezTo>
                <a:cubicBezTo>
                  <a:pt x="8340732" y="6060125"/>
                  <a:pt x="8383056" y="6091804"/>
                  <a:pt x="8383056" y="6091804"/>
                </a:cubicBezTo>
                <a:lnTo>
                  <a:pt x="8360428" y="6131004"/>
                </a:lnTo>
                <a:cubicBezTo>
                  <a:pt x="8360428" y="6131004"/>
                  <a:pt x="8311858" y="6110161"/>
                  <a:pt x="8258443" y="6079374"/>
                </a:cubicBezTo>
                <a:cubicBezTo>
                  <a:pt x="8204965" y="6048524"/>
                  <a:pt x="8162642" y="6016845"/>
                  <a:pt x="8162642" y="6016845"/>
                </a:cubicBezTo>
                <a:close/>
                <a:moveTo>
                  <a:pt x="7964857" y="5977645"/>
                </a:moveTo>
                <a:lnTo>
                  <a:pt x="7987485" y="6016845"/>
                </a:lnTo>
                <a:cubicBezTo>
                  <a:pt x="7987485" y="6016845"/>
                  <a:pt x="7945161" y="6048524"/>
                  <a:pt x="7891747" y="6079374"/>
                </a:cubicBezTo>
                <a:cubicBezTo>
                  <a:pt x="7838333" y="6110225"/>
                  <a:pt x="7789699" y="6131004"/>
                  <a:pt x="7789699" y="6131004"/>
                </a:cubicBezTo>
                <a:lnTo>
                  <a:pt x="7767072" y="6091804"/>
                </a:lnTo>
                <a:cubicBezTo>
                  <a:pt x="7767072" y="6091804"/>
                  <a:pt x="7809395" y="6060125"/>
                  <a:pt x="7862873" y="6029275"/>
                </a:cubicBezTo>
                <a:cubicBezTo>
                  <a:pt x="7916223" y="5998424"/>
                  <a:pt x="7964857" y="5977645"/>
                  <a:pt x="7964857" y="5977645"/>
                </a:cubicBezTo>
                <a:close/>
                <a:moveTo>
                  <a:pt x="7394192" y="5977645"/>
                </a:moveTo>
                <a:cubicBezTo>
                  <a:pt x="7394192" y="5977645"/>
                  <a:pt x="7442762" y="5998424"/>
                  <a:pt x="7496176" y="6029275"/>
                </a:cubicBezTo>
                <a:cubicBezTo>
                  <a:pt x="7549590" y="6060125"/>
                  <a:pt x="7591913" y="6091804"/>
                  <a:pt x="7591913" y="6091804"/>
                </a:cubicBezTo>
                <a:lnTo>
                  <a:pt x="7569286" y="6131004"/>
                </a:lnTo>
                <a:cubicBezTo>
                  <a:pt x="7569286" y="6131004"/>
                  <a:pt x="7520716" y="6110161"/>
                  <a:pt x="7467302" y="6079374"/>
                </a:cubicBezTo>
                <a:cubicBezTo>
                  <a:pt x="7413887" y="6048524"/>
                  <a:pt x="7371564" y="6016845"/>
                  <a:pt x="7371564" y="6016845"/>
                </a:cubicBezTo>
                <a:close/>
                <a:moveTo>
                  <a:pt x="7173716" y="5977645"/>
                </a:moveTo>
                <a:lnTo>
                  <a:pt x="7196344" y="6016845"/>
                </a:lnTo>
                <a:cubicBezTo>
                  <a:pt x="7196344" y="6016845"/>
                  <a:pt x="7154020" y="6048524"/>
                  <a:pt x="7100606" y="6079374"/>
                </a:cubicBezTo>
                <a:cubicBezTo>
                  <a:pt x="7047191" y="6110225"/>
                  <a:pt x="6998621" y="6131004"/>
                  <a:pt x="6998621" y="6131004"/>
                </a:cubicBezTo>
                <a:lnTo>
                  <a:pt x="6975995" y="6091804"/>
                </a:lnTo>
                <a:cubicBezTo>
                  <a:pt x="6975995" y="6091804"/>
                  <a:pt x="7018317" y="6060125"/>
                  <a:pt x="7071731" y="6029275"/>
                </a:cubicBezTo>
                <a:cubicBezTo>
                  <a:pt x="7125146" y="5998424"/>
                  <a:pt x="7173716" y="5977645"/>
                  <a:pt x="7173716" y="5977645"/>
                </a:cubicBezTo>
                <a:close/>
                <a:moveTo>
                  <a:pt x="6603052" y="5977645"/>
                </a:moveTo>
                <a:cubicBezTo>
                  <a:pt x="6603052" y="5977645"/>
                  <a:pt x="6651621" y="5998424"/>
                  <a:pt x="6705100" y="6029275"/>
                </a:cubicBezTo>
                <a:cubicBezTo>
                  <a:pt x="6758449" y="6060125"/>
                  <a:pt x="6800837" y="6091804"/>
                  <a:pt x="6800837" y="6091804"/>
                </a:cubicBezTo>
                <a:lnTo>
                  <a:pt x="6778210" y="6131004"/>
                </a:lnTo>
                <a:cubicBezTo>
                  <a:pt x="6778210" y="6131004"/>
                  <a:pt x="6729575" y="6110161"/>
                  <a:pt x="6676161" y="6079374"/>
                </a:cubicBezTo>
                <a:cubicBezTo>
                  <a:pt x="6622747" y="6048524"/>
                  <a:pt x="6580424" y="6016845"/>
                  <a:pt x="6580424" y="6016845"/>
                </a:cubicBezTo>
                <a:close/>
                <a:moveTo>
                  <a:pt x="6382638" y="5977645"/>
                </a:moveTo>
                <a:lnTo>
                  <a:pt x="6405201" y="6016845"/>
                </a:lnTo>
                <a:cubicBezTo>
                  <a:pt x="6405201" y="6016845"/>
                  <a:pt x="6362878" y="6048524"/>
                  <a:pt x="6309528" y="6079374"/>
                </a:cubicBezTo>
                <a:cubicBezTo>
                  <a:pt x="6256113" y="6110225"/>
                  <a:pt x="6207480" y="6131004"/>
                  <a:pt x="6207480" y="6131004"/>
                </a:cubicBezTo>
                <a:lnTo>
                  <a:pt x="6184852" y="6091804"/>
                </a:lnTo>
                <a:cubicBezTo>
                  <a:pt x="6184852" y="6091804"/>
                  <a:pt x="6227176" y="6060125"/>
                  <a:pt x="6280590" y="6029275"/>
                </a:cubicBezTo>
                <a:cubicBezTo>
                  <a:pt x="6334004" y="5998424"/>
                  <a:pt x="6382638" y="5977645"/>
                  <a:pt x="6382638" y="5977645"/>
                </a:cubicBezTo>
                <a:close/>
                <a:moveTo>
                  <a:pt x="5811914" y="5977645"/>
                </a:moveTo>
                <a:lnTo>
                  <a:pt x="5811979" y="5977645"/>
                </a:lnTo>
                <a:lnTo>
                  <a:pt x="5811965" y="5977668"/>
                </a:lnTo>
                <a:close/>
                <a:moveTo>
                  <a:pt x="5591444" y="5977645"/>
                </a:moveTo>
                <a:lnTo>
                  <a:pt x="5614067" y="6016845"/>
                </a:lnTo>
                <a:cubicBezTo>
                  <a:pt x="5614067" y="6016845"/>
                  <a:pt x="5571746" y="6048524"/>
                  <a:pt x="5518332" y="6079374"/>
                </a:cubicBezTo>
                <a:cubicBezTo>
                  <a:pt x="5464921" y="6110225"/>
                  <a:pt x="5416289" y="6131004"/>
                  <a:pt x="5416289" y="6131004"/>
                </a:cubicBezTo>
                <a:lnTo>
                  <a:pt x="5393662" y="6091804"/>
                </a:lnTo>
                <a:lnTo>
                  <a:pt x="5393724" y="6091804"/>
                </a:lnTo>
                <a:cubicBezTo>
                  <a:pt x="5393724" y="6091804"/>
                  <a:pt x="5436047" y="6060125"/>
                  <a:pt x="5489459" y="6029275"/>
                </a:cubicBezTo>
                <a:cubicBezTo>
                  <a:pt x="5542870" y="5998424"/>
                  <a:pt x="5591444" y="5977645"/>
                  <a:pt x="5591444" y="5977645"/>
                </a:cubicBezTo>
                <a:close/>
                <a:moveTo>
                  <a:pt x="5020783" y="5977645"/>
                </a:moveTo>
                <a:lnTo>
                  <a:pt x="5020848" y="5977645"/>
                </a:lnTo>
                <a:lnTo>
                  <a:pt x="5020837" y="5977668"/>
                </a:lnTo>
                <a:close/>
                <a:moveTo>
                  <a:pt x="4800426" y="5977645"/>
                </a:moveTo>
                <a:lnTo>
                  <a:pt x="4823054" y="6016845"/>
                </a:lnTo>
                <a:cubicBezTo>
                  <a:pt x="4823054" y="6016845"/>
                  <a:pt x="4780733" y="6048524"/>
                  <a:pt x="4727319" y="6079374"/>
                </a:cubicBezTo>
                <a:cubicBezTo>
                  <a:pt x="4673903" y="6110225"/>
                  <a:pt x="4625271" y="6131004"/>
                  <a:pt x="4625271" y="6131004"/>
                </a:cubicBezTo>
                <a:lnTo>
                  <a:pt x="4602649" y="6091804"/>
                </a:lnTo>
                <a:cubicBezTo>
                  <a:pt x="4602649" y="6091804"/>
                  <a:pt x="4644967" y="6060125"/>
                  <a:pt x="4698380" y="6029275"/>
                </a:cubicBezTo>
                <a:cubicBezTo>
                  <a:pt x="4751795" y="5998424"/>
                  <a:pt x="4800426" y="5977645"/>
                  <a:pt x="4800426" y="5977645"/>
                </a:cubicBezTo>
                <a:close/>
                <a:moveTo>
                  <a:pt x="4229702" y="5977645"/>
                </a:moveTo>
                <a:lnTo>
                  <a:pt x="4229764" y="5977645"/>
                </a:lnTo>
                <a:lnTo>
                  <a:pt x="4229752" y="5977668"/>
                </a:lnTo>
                <a:close/>
                <a:moveTo>
                  <a:pt x="4009366" y="5977645"/>
                </a:moveTo>
                <a:lnTo>
                  <a:pt x="4031992" y="6016845"/>
                </a:lnTo>
                <a:cubicBezTo>
                  <a:pt x="4031992" y="6016845"/>
                  <a:pt x="3989670" y="6048524"/>
                  <a:pt x="3936266" y="6079374"/>
                </a:cubicBezTo>
                <a:cubicBezTo>
                  <a:pt x="3882850" y="6110225"/>
                  <a:pt x="3834218" y="6131004"/>
                  <a:pt x="3834218" y="6131004"/>
                </a:cubicBezTo>
                <a:lnTo>
                  <a:pt x="3811587" y="6091804"/>
                </a:lnTo>
                <a:cubicBezTo>
                  <a:pt x="3811587" y="6091804"/>
                  <a:pt x="3853909" y="6060125"/>
                  <a:pt x="3907323" y="6029275"/>
                </a:cubicBezTo>
                <a:cubicBezTo>
                  <a:pt x="3960740" y="5998424"/>
                  <a:pt x="4009366" y="5977645"/>
                  <a:pt x="4009366" y="5977645"/>
                </a:cubicBezTo>
                <a:close/>
                <a:moveTo>
                  <a:pt x="3438650" y="5977645"/>
                </a:moveTo>
                <a:lnTo>
                  <a:pt x="3438713" y="5977645"/>
                </a:lnTo>
                <a:lnTo>
                  <a:pt x="3438701" y="5977668"/>
                </a:lnTo>
                <a:close/>
                <a:moveTo>
                  <a:pt x="3218179" y="5977645"/>
                </a:moveTo>
                <a:lnTo>
                  <a:pt x="3240807" y="6016845"/>
                </a:lnTo>
                <a:cubicBezTo>
                  <a:pt x="3240807" y="6016845"/>
                  <a:pt x="3198481" y="6048524"/>
                  <a:pt x="3145079" y="6079374"/>
                </a:cubicBezTo>
                <a:cubicBezTo>
                  <a:pt x="3091661" y="6110225"/>
                  <a:pt x="3043026" y="6131004"/>
                  <a:pt x="3043026" y="6131004"/>
                </a:cubicBezTo>
                <a:lnTo>
                  <a:pt x="3020398" y="6091804"/>
                </a:lnTo>
                <a:lnTo>
                  <a:pt x="3020464" y="6091804"/>
                </a:lnTo>
                <a:cubicBezTo>
                  <a:pt x="3020464" y="6091804"/>
                  <a:pt x="3062787" y="6060125"/>
                  <a:pt x="3116202" y="6029275"/>
                </a:cubicBezTo>
                <a:cubicBezTo>
                  <a:pt x="3169618" y="5998424"/>
                  <a:pt x="3218179" y="5977645"/>
                  <a:pt x="3218179" y="5977645"/>
                </a:cubicBezTo>
                <a:close/>
                <a:moveTo>
                  <a:pt x="2647521" y="5977645"/>
                </a:moveTo>
                <a:lnTo>
                  <a:pt x="2647585" y="5977645"/>
                </a:lnTo>
                <a:lnTo>
                  <a:pt x="2647573" y="5977668"/>
                </a:lnTo>
                <a:close/>
                <a:moveTo>
                  <a:pt x="2427043" y="5977645"/>
                </a:moveTo>
                <a:lnTo>
                  <a:pt x="2449673" y="6016845"/>
                </a:lnTo>
                <a:cubicBezTo>
                  <a:pt x="2449673" y="6016845"/>
                  <a:pt x="2407348" y="6048524"/>
                  <a:pt x="2353932" y="6079374"/>
                </a:cubicBezTo>
                <a:cubicBezTo>
                  <a:pt x="2300519" y="6110225"/>
                  <a:pt x="2251888" y="6131004"/>
                  <a:pt x="2251888" y="6131004"/>
                </a:cubicBezTo>
                <a:lnTo>
                  <a:pt x="2229258" y="6091804"/>
                </a:lnTo>
                <a:lnTo>
                  <a:pt x="2229324" y="6091804"/>
                </a:lnTo>
                <a:cubicBezTo>
                  <a:pt x="2229324" y="6091804"/>
                  <a:pt x="2271643" y="6060125"/>
                  <a:pt x="2325057" y="6029275"/>
                </a:cubicBezTo>
                <a:cubicBezTo>
                  <a:pt x="2378472" y="5998424"/>
                  <a:pt x="2427043" y="5977645"/>
                  <a:pt x="2427043" y="5977645"/>
                </a:cubicBezTo>
                <a:close/>
                <a:moveTo>
                  <a:pt x="1856390" y="5977645"/>
                </a:moveTo>
                <a:lnTo>
                  <a:pt x="1856455" y="5977645"/>
                </a:lnTo>
                <a:lnTo>
                  <a:pt x="1856440" y="5977668"/>
                </a:lnTo>
                <a:close/>
                <a:moveTo>
                  <a:pt x="1635915" y="5977645"/>
                </a:moveTo>
                <a:lnTo>
                  <a:pt x="1658544" y="6016845"/>
                </a:lnTo>
                <a:cubicBezTo>
                  <a:pt x="1658544" y="6016845"/>
                  <a:pt x="1616219" y="6048524"/>
                  <a:pt x="1562806" y="6079374"/>
                </a:cubicBezTo>
                <a:cubicBezTo>
                  <a:pt x="1509393" y="6110225"/>
                  <a:pt x="1460759" y="6131004"/>
                  <a:pt x="1460759" y="6131004"/>
                </a:cubicBezTo>
                <a:lnTo>
                  <a:pt x="1438131" y="6091804"/>
                </a:lnTo>
                <a:lnTo>
                  <a:pt x="1438196" y="6091804"/>
                </a:lnTo>
                <a:cubicBezTo>
                  <a:pt x="1438196" y="6091804"/>
                  <a:pt x="1480518" y="6060125"/>
                  <a:pt x="1533932" y="6029275"/>
                </a:cubicBezTo>
                <a:cubicBezTo>
                  <a:pt x="1587347" y="5998424"/>
                  <a:pt x="1635915" y="5977645"/>
                  <a:pt x="1635915" y="5977645"/>
                </a:cubicBezTo>
                <a:close/>
                <a:moveTo>
                  <a:pt x="1065317" y="5977645"/>
                </a:moveTo>
                <a:lnTo>
                  <a:pt x="1065382" y="5977645"/>
                </a:lnTo>
                <a:lnTo>
                  <a:pt x="1065369" y="5977668"/>
                </a:lnTo>
                <a:close/>
                <a:moveTo>
                  <a:pt x="844835" y="5977645"/>
                </a:moveTo>
                <a:lnTo>
                  <a:pt x="867464" y="6016845"/>
                </a:lnTo>
                <a:cubicBezTo>
                  <a:pt x="867464" y="6016845"/>
                  <a:pt x="825140" y="6048524"/>
                  <a:pt x="771727" y="6079374"/>
                </a:cubicBezTo>
                <a:cubicBezTo>
                  <a:pt x="718314" y="6110225"/>
                  <a:pt x="669681" y="6131004"/>
                  <a:pt x="669681" y="6131004"/>
                </a:cubicBezTo>
                <a:lnTo>
                  <a:pt x="647052" y="6091804"/>
                </a:lnTo>
                <a:lnTo>
                  <a:pt x="647116" y="6091804"/>
                </a:lnTo>
                <a:cubicBezTo>
                  <a:pt x="647116" y="6091804"/>
                  <a:pt x="689440" y="6060125"/>
                  <a:pt x="742854" y="6029275"/>
                </a:cubicBezTo>
                <a:cubicBezTo>
                  <a:pt x="796266" y="5998424"/>
                  <a:pt x="844835" y="5977645"/>
                  <a:pt x="844835" y="5977645"/>
                </a:cubicBezTo>
                <a:close/>
                <a:moveTo>
                  <a:pt x="274178" y="5977645"/>
                </a:moveTo>
                <a:lnTo>
                  <a:pt x="274242" y="5977645"/>
                </a:lnTo>
                <a:lnTo>
                  <a:pt x="274229" y="5977668"/>
                </a:lnTo>
                <a:close/>
                <a:moveTo>
                  <a:pt x="53706" y="5977645"/>
                </a:moveTo>
                <a:lnTo>
                  <a:pt x="76333" y="6016845"/>
                </a:lnTo>
                <a:cubicBezTo>
                  <a:pt x="76333" y="6016845"/>
                  <a:pt x="65753" y="6024765"/>
                  <a:pt x="48496" y="6036541"/>
                </a:cubicBezTo>
                <a:lnTo>
                  <a:pt x="0" y="6067134"/>
                </a:lnTo>
                <a:lnTo>
                  <a:pt x="0" y="6003864"/>
                </a:lnTo>
                <a:lnTo>
                  <a:pt x="22745" y="5991891"/>
                </a:lnTo>
                <a:cubicBezTo>
                  <a:pt x="41564" y="5982840"/>
                  <a:pt x="53706" y="5977645"/>
                  <a:pt x="53706" y="5977645"/>
                </a:cubicBezTo>
                <a:close/>
                <a:moveTo>
                  <a:pt x="11612572" y="5825944"/>
                </a:moveTo>
                <a:lnTo>
                  <a:pt x="11657764" y="5825944"/>
                </a:lnTo>
                <a:cubicBezTo>
                  <a:pt x="11657764" y="5825944"/>
                  <a:pt x="11664075" y="5878466"/>
                  <a:pt x="11664075" y="5940103"/>
                </a:cubicBezTo>
                <a:cubicBezTo>
                  <a:pt x="11664075" y="6001739"/>
                  <a:pt x="11657764" y="6054261"/>
                  <a:pt x="11657764" y="6054261"/>
                </a:cubicBezTo>
                <a:lnTo>
                  <a:pt x="11612572" y="6054261"/>
                </a:lnTo>
                <a:cubicBezTo>
                  <a:pt x="11612572" y="6054261"/>
                  <a:pt x="11606262" y="6001739"/>
                  <a:pt x="11606262" y="5940103"/>
                </a:cubicBezTo>
                <a:cubicBezTo>
                  <a:pt x="11606262" y="5878466"/>
                  <a:pt x="11612572" y="5825944"/>
                  <a:pt x="11612572" y="5825944"/>
                </a:cubicBezTo>
                <a:close/>
                <a:moveTo>
                  <a:pt x="10821431" y="5825944"/>
                </a:moveTo>
                <a:lnTo>
                  <a:pt x="10866623" y="5825944"/>
                </a:lnTo>
                <a:cubicBezTo>
                  <a:pt x="10866623" y="5825944"/>
                  <a:pt x="10872933" y="5878466"/>
                  <a:pt x="10872933" y="5940103"/>
                </a:cubicBezTo>
                <a:cubicBezTo>
                  <a:pt x="10872933" y="6001739"/>
                  <a:pt x="10866623" y="6054261"/>
                  <a:pt x="10866623" y="6054261"/>
                </a:cubicBezTo>
                <a:lnTo>
                  <a:pt x="10821431" y="6054261"/>
                </a:lnTo>
                <a:cubicBezTo>
                  <a:pt x="10821431" y="6054261"/>
                  <a:pt x="10815121" y="6001739"/>
                  <a:pt x="10815121" y="5940103"/>
                </a:cubicBezTo>
                <a:cubicBezTo>
                  <a:pt x="10815121" y="5878466"/>
                  <a:pt x="10821431" y="5825944"/>
                  <a:pt x="10821431" y="5825944"/>
                </a:cubicBezTo>
                <a:close/>
                <a:moveTo>
                  <a:pt x="10030289" y="5825944"/>
                </a:moveTo>
                <a:lnTo>
                  <a:pt x="10075544" y="5825944"/>
                </a:lnTo>
                <a:cubicBezTo>
                  <a:pt x="10075544" y="5825944"/>
                  <a:pt x="10081791" y="5878466"/>
                  <a:pt x="10081791" y="5940103"/>
                </a:cubicBezTo>
                <a:cubicBezTo>
                  <a:pt x="10081791" y="6001739"/>
                  <a:pt x="10075544" y="6054261"/>
                  <a:pt x="10075544" y="6054261"/>
                </a:cubicBezTo>
                <a:lnTo>
                  <a:pt x="10030289" y="6054261"/>
                </a:lnTo>
                <a:cubicBezTo>
                  <a:pt x="10030289" y="6054261"/>
                  <a:pt x="10023979" y="6001739"/>
                  <a:pt x="10023979" y="5940103"/>
                </a:cubicBezTo>
                <a:cubicBezTo>
                  <a:pt x="10023979" y="5878466"/>
                  <a:pt x="10030289" y="5825944"/>
                  <a:pt x="10030289" y="5825944"/>
                </a:cubicBezTo>
                <a:close/>
                <a:moveTo>
                  <a:pt x="9239147" y="5825944"/>
                </a:moveTo>
                <a:lnTo>
                  <a:pt x="9284403" y="5825944"/>
                </a:lnTo>
                <a:cubicBezTo>
                  <a:pt x="9284403" y="5825944"/>
                  <a:pt x="9290649" y="5878466"/>
                  <a:pt x="9290649" y="5940103"/>
                </a:cubicBezTo>
                <a:cubicBezTo>
                  <a:pt x="9290649" y="6001739"/>
                  <a:pt x="9284403" y="6054261"/>
                  <a:pt x="9284403" y="6054261"/>
                </a:cubicBezTo>
                <a:lnTo>
                  <a:pt x="9239147" y="6054261"/>
                </a:lnTo>
                <a:cubicBezTo>
                  <a:pt x="9239147" y="6054261"/>
                  <a:pt x="9232901" y="6001739"/>
                  <a:pt x="9232901" y="5940103"/>
                </a:cubicBezTo>
                <a:cubicBezTo>
                  <a:pt x="9232901" y="5878466"/>
                  <a:pt x="9239147" y="5825944"/>
                  <a:pt x="9239147" y="5825944"/>
                </a:cubicBezTo>
                <a:close/>
                <a:moveTo>
                  <a:pt x="8448006" y="5825944"/>
                </a:moveTo>
                <a:lnTo>
                  <a:pt x="8493262" y="5825944"/>
                </a:lnTo>
                <a:cubicBezTo>
                  <a:pt x="8493262" y="5825944"/>
                  <a:pt x="8499508" y="5878466"/>
                  <a:pt x="8499508" y="5940103"/>
                </a:cubicBezTo>
                <a:cubicBezTo>
                  <a:pt x="8499508" y="6001739"/>
                  <a:pt x="8493262" y="6054261"/>
                  <a:pt x="8493262" y="6054261"/>
                </a:cubicBezTo>
                <a:lnTo>
                  <a:pt x="8448006" y="6054261"/>
                </a:lnTo>
                <a:cubicBezTo>
                  <a:pt x="8448006" y="6054261"/>
                  <a:pt x="8441760" y="6001739"/>
                  <a:pt x="8441760" y="5940103"/>
                </a:cubicBezTo>
                <a:cubicBezTo>
                  <a:pt x="8441760" y="5878466"/>
                  <a:pt x="8448006" y="5825944"/>
                  <a:pt x="8448006" y="5825944"/>
                </a:cubicBezTo>
                <a:close/>
                <a:moveTo>
                  <a:pt x="7656865" y="5825944"/>
                </a:moveTo>
                <a:lnTo>
                  <a:pt x="7702121" y="5825944"/>
                </a:lnTo>
                <a:cubicBezTo>
                  <a:pt x="7702121" y="5825944"/>
                  <a:pt x="7708431" y="5878466"/>
                  <a:pt x="7708431" y="5940103"/>
                </a:cubicBezTo>
                <a:cubicBezTo>
                  <a:pt x="7708431" y="6001739"/>
                  <a:pt x="7702121" y="6054261"/>
                  <a:pt x="7702121" y="6054261"/>
                </a:cubicBezTo>
                <a:lnTo>
                  <a:pt x="7656865" y="6054261"/>
                </a:lnTo>
                <a:cubicBezTo>
                  <a:pt x="7656865" y="6054261"/>
                  <a:pt x="7650619" y="6001739"/>
                  <a:pt x="7650619" y="5940103"/>
                </a:cubicBezTo>
                <a:cubicBezTo>
                  <a:pt x="7650619" y="5878466"/>
                  <a:pt x="7656865" y="5825944"/>
                  <a:pt x="7656865" y="5825944"/>
                </a:cubicBezTo>
                <a:close/>
                <a:moveTo>
                  <a:pt x="6865787" y="5825944"/>
                </a:moveTo>
                <a:lnTo>
                  <a:pt x="6910979" y="5825944"/>
                </a:lnTo>
                <a:cubicBezTo>
                  <a:pt x="6910979" y="5825944"/>
                  <a:pt x="6917290" y="5878466"/>
                  <a:pt x="6917290" y="5940103"/>
                </a:cubicBezTo>
                <a:cubicBezTo>
                  <a:pt x="6917290" y="6001739"/>
                  <a:pt x="6910979" y="6054261"/>
                  <a:pt x="6910979" y="6054261"/>
                </a:cubicBezTo>
                <a:lnTo>
                  <a:pt x="6865787" y="6054261"/>
                </a:lnTo>
                <a:cubicBezTo>
                  <a:pt x="6865787" y="6054261"/>
                  <a:pt x="6859477" y="6001739"/>
                  <a:pt x="6859477" y="5940103"/>
                </a:cubicBezTo>
                <a:cubicBezTo>
                  <a:pt x="6859477" y="5878466"/>
                  <a:pt x="6865787" y="5825944"/>
                  <a:pt x="6865787" y="5825944"/>
                </a:cubicBezTo>
                <a:close/>
                <a:moveTo>
                  <a:pt x="6074648" y="5825944"/>
                </a:moveTo>
                <a:lnTo>
                  <a:pt x="6119901" y="5825944"/>
                </a:lnTo>
                <a:cubicBezTo>
                  <a:pt x="6119901" y="5825944"/>
                  <a:pt x="6126212" y="5878466"/>
                  <a:pt x="6126212" y="5940103"/>
                </a:cubicBezTo>
                <a:cubicBezTo>
                  <a:pt x="6126212" y="6001739"/>
                  <a:pt x="6119901" y="6054261"/>
                  <a:pt x="6119901" y="6054261"/>
                </a:cubicBezTo>
                <a:lnTo>
                  <a:pt x="6074648" y="6054261"/>
                </a:lnTo>
                <a:cubicBezTo>
                  <a:pt x="6074648" y="6054261"/>
                  <a:pt x="6068337" y="6001739"/>
                  <a:pt x="6068337" y="5940103"/>
                </a:cubicBezTo>
                <a:cubicBezTo>
                  <a:pt x="6068337" y="5878466"/>
                  <a:pt x="6074648" y="5825944"/>
                  <a:pt x="6074648" y="5825944"/>
                </a:cubicBezTo>
                <a:close/>
                <a:moveTo>
                  <a:pt x="5283517" y="5825944"/>
                </a:moveTo>
                <a:lnTo>
                  <a:pt x="5328774" y="5825944"/>
                </a:lnTo>
                <a:cubicBezTo>
                  <a:pt x="5328774" y="5825944"/>
                  <a:pt x="5335084" y="5878466"/>
                  <a:pt x="5335084" y="5940103"/>
                </a:cubicBezTo>
                <a:cubicBezTo>
                  <a:pt x="5335084" y="6001739"/>
                  <a:pt x="5328774" y="6054261"/>
                  <a:pt x="5328774" y="6054261"/>
                </a:cubicBezTo>
                <a:lnTo>
                  <a:pt x="5283517" y="6054261"/>
                </a:lnTo>
                <a:cubicBezTo>
                  <a:pt x="5283517" y="6054261"/>
                  <a:pt x="5277271" y="6001739"/>
                  <a:pt x="5277271" y="5940103"/>
                </a:cubicBezTo>
                <a:cubicBezTo>
                  <a:pt x="5277271" y="5878466"/>
                  <a:pt x="5283517" y="5825944"/>
                  <a:pt x="5283517" y="5825944"/>
                </a:cubicBezTo>
                <a:close/>
                <a:moveTo>
                  <a:pt x="4492377" y="5825944"/>
                </a:moveTo>
                <a:lnTo>
                  <a:pt x="4537632" y="5825944"/>
                </a:lnTo>
                <a:cubicBezTo>
                  <a:pt x="4537632" y="5825944"/>
                  <a:pt x="4543944" y="5878466"/>
                  <a:pt x="4543944" y="5940103"/>
                </a:cubicBezTo>
                <a:cubicBezTo>
                  <a:pt x="4543944" y="6001739"/>
                  <a:pt x="4537632" y="6054261"/>
                  <a:pt x="4537632" y="6054261"/>
                </a:cubicBezTo>
                <a:lnTo>
                  <a:pt x="4492377" y="6054261"/>
                </a:lnTo>
                <a:cubicBezTo>
                  <a:pt x="4492377" y="6054261"/>
                  <a:pt x="4486066" y="6001739"/>
                  <a:pt x="4486066" y="5940103"/>
                </a:cubicBezTo>
                <a:cubicBezTo>
                  <a:pt x="4486066" y="5878466"/>
                  <a:pt x="4492377" y="5825944"/>
                  <a:pt x="4492377" y="5825944"/>
                </a:cubicBezTo>
                <a:close/>
                <a:moveTo>
                  <a:pt x="3701387" y="5825944"/>
                </a:moveTo>
                <a:lnTo>
                  <a:pt x="3746640" y="5825944"/>
                </a:lnTo>
                <a:cubicBezTo>
                  <a:pt x="3746640" y="5825944"/>
                  <a:pt x="3752950" y="5878466"/>
                  <a:pt x="3752950" y="5940103"/>
                </a:cubicBezTo>
                <a:cubicBezTo>
                  <a:pt x="3752950" y="6001739"/>
                  <a:pt x="3746640" y="6054261"/>
                  <a:pt x="3746640" y="6054261"/>
                </a:cubicBezTo>
                <a:lnTo>
                  <a:pt x="3701387" y="6054261"/>
                </a:lnTo>
                <a:cubicBezTo>
                  <a:pt x="3701387" y="6054261"/>
                  <a:pt x="3695140" y="6001739"/>
                  <a:pt x="3695140" y="5940103"/>
                </a:cubicBezTo>
                <a:cubicBezTo>
                  <a:pt x="3695140" y="5878466"/>
                  <a:pt x="3701387" y="5825944"/>
                  <a:pt x="3701387" y="5825944"/>
                </a:cubicBezTo>
                <a:close/>
                <a:moveTo>
                  <a:pt x="2910259" y="5825944"/>
                </a:moveTo>
                <a:lnTo>
                  <a:pt x="2955512" y="5825944"/>
                </a:lnTo>
                <a:cubicBezTo>
                  <a:pt x="2955512" y="5825944"/>
                  <a:pt x="2961822" y="5878466"/>
                  <a:pt x="2961822" y="5940103"/>
                </a:cubicBezTo>
                <a:cubicBezTo>
                  <a:pt x="2961822" y="6001739"/>
                  <a:pt x="2955512" y="6054261"/>
                  <a:pt x="2955512" y="6054261"/>
                </a:cubicBezTo>
                <a:lnTo>
                  <a:pt x="2910259" y="6054261"/>
                </a:lnTo>
                <a:cubicBezTo>
                  <a:pt x="2910259" y="6054261"/>
                  <a:pt x="2904013" y="6001739"/>
                  <a:pt x="2904013" y="5940103"/>
                </a:cubicBezTo>
                <a:cubicBezTo>
                  <a:pt x="2904013" y="5878466"/>
                  <a:pt x="2910259" y="5825944"/>
                  <a:pt x="2910259" y="5825944"/>
                </a:cubicBezTo>
                <a:close/>
                <a:moveTo>
                  <a:pt x="2119119" y="5825944"/>
                </a:moveTo>
                <a:lnTo>
                  <a:pt x="2164366" y="5825944"/>
                </a:lnTo>
                <a:cubicBezTo>
                  <a:pt x="2164366" y="5825944"/>
                  <a:pt x="2170679" y="5878466"/>
                  <a:pt x="2170679" y="5940103"/>
                </a:cubicBezTo>
                <a:cubicBezTo>
                  <a:pt x="2170679" y="6001739"/>
                  <a:pt x="2164366" y="6054261"/>
                  <a:pt x="2164366" y="6054261"/>
                </a:cubicBezTo>
                <a:lnTo>
                  <a:pt x="2119119" y="6054261"/>
                </a:lnTo>
                <a:cubicBezTo>
                  <a:pt x="2119119" y="6054261"/>
                  <a:pt x="2112868" y="6001739"/>
                  <a:pt x="2112868" y="5940103"/>
                </a:cubicBezTo>
                <a:cubicBezTo>
                  <a:pt x="2112868" y="5878466"/>
                  <a:pt x="2119119" y="5825944"/>
                  <a:pt x="2119119" y="5825944"/>
                </a:cubicBezTo>
                <a:close/>
                <a:moveTo>
                  <a:pt x="1327990" y="5825944"/>
                </a:moveTo>
                <a:lnTo>
                  <a:pt x="1373245" y="5825944"/>
                </a:lnTo>
                <a:cubicBezTo>
                  <a:pt x="1373245" y="5825944"/>
                  <a:pt x="1379556" y="5878466"/>
                  <a:pt x="1379556" y="5940103"/>
                </a:cubicBezTo>
                <a:cubicBezTo>
                  <a:pt x="1379556" y="6001739"/>
                  <a:pt x="1373245" y="6054261"/>
                  <a:pt x="1373245" y="6054261"/>
                </a:cubicBezTo>
                <a:lnTo>
                  <a:pt x="1327990" y="6054261"/>
                </a:lnTo>
                <a:cubicBezTo>
                  <a:pt x="1327990" y="6054261"/>
                  <a:pt x="1321744" y="6001739"/>
                  <a:pt x="1321744" y="5940103"/>
                </a:cubicBezTo>
                <a:cubicBezTo>
                  <a:pt x="1321744" y="5878466"/>
                  <a:pt x="1327990" y="5825944"/>
                  <a:pt x="1327990" y="5825944"/>
                </a:cubicBezTo>
                <a:close/>
                <a:moveTo>
                  <a:pt x="536912" y="5825944"/>
                </a:moveTo>
                <a:lnTo>
                  <a:pt x="582167" y="5825944"/>
                </a:lnTo>
                <a:cubicBezTo>
                  <a:pt x="582167" y="5825944"/>
                  <a:pt x="588477" y="5878466"/>
                  <a:pt x="588477" y="5940103"/>
                </a:cubicBezTo>
                <a:cubicBezTo>
                  <a:pt x="588477" y="6001739"/>
                  <a:pt x="582167" y="6054261"/>
                  <a:pt x="582167" y="6054261"/>
                </a:cubicBezTo>
                <a:lnTo>
                  <a:pt x="536912" y="6054261"/>
                </a:lnTo>
                <a:cubicBezTo>
                  <a:pt x="536912" y="6054261"/>
                  <a:pt x="530665" y="6001739"/>
                  <a:pt x="530665" y="5940103"/>
                </a:cubicBezTo>
                <a:cubicBezTo>
                  <a:pt x="530665" y="5878466"/>
                  <a:pt x="536912" y="5825944"/>
                  <a:pt x="536912" y="5825944"/>
                </a:cubicBezTo>
                <a:close/>
                <a:moveTo>
                  <a:pt x="0" y="5813094"/>
                </a:moveTo>
                <a:lnTo>
                  <a:pt x="48559" y="5843728"/>
                </a:lnTo>
                <a:cubicBezTo>
                  <a:pt x="65816" y="5855503"/>
                  <a:pt x="76396" y="5863423"/>
                  <a:pt x="76396" y="5863423"/>
                </a:cubicBezTo>
                <a:lnTo>
                  <a:pt x="53769" y="5902623"/>
                </a:lnTo>
                <a:cubicBezTo>
                  <a:pt x="53769" y="5902623"/>
                  <a:pt x="41611" y="5897412"/>
                  <a:pt x="22784" y="5888354"/>
                </a:cubicBezTo>
                <a:lnTo>
                  <a:pt x="0" y="5876364"/>
                </a:lnTo>
                <a:close/>
                <a:moveTo>
                  <a:pt x="12203753" y="5807408"/>
                </a:moveTo>
                <a:lnTo>
                  <a:pt x="12203753" y="5871623"/>
                </a:lnTo>
                <a:lnTo>
                  <a:pt x="12171908" y="5888378"/>
                </a:lnTo>
                <a:cubicBezTo>
                  <a:pt x="12153072" y="5897429"/>
                  <a:pt x="12140914" y="5902624"/>
                  <a:pt x="12140914" y="5902624"/>
                </a:cubicBezTo>
                <a:lnTo>
                  <a:pt x="12118286" y="5863423"/>
                </a:lnTo>
                <a:cubicBezTo>
                  <a:pt x="12118286" y="5863423"/>
                  <a:pt x="12128867" y="5855504"/>
                  <a:pt x="12146132" y="5843728"/>
                </a:cubicBezTo>
                <a:close/>
                <a:moveTo>
                  <a:pt x="5416402" y="5749288"/>
                </a:moveTo>
                <a:lnTo>
                  <a:pt x="5424781" y="5752994"/>
                </a:lnTo>
                <a:cubicBezTo>
                  <a:pt x="5440965" y="5760284"/>
                  <a:pt x="5478335" y="5777757"/>
                  <a:pt x="5518395" y="5800894"/>
                </a:cubicBezTo>
                <a:cubicBezTo>
                  <a:pt x="5571809" y="5831745"/>
                  <a:pt x="5614131" y="5863423"/>
                  <a:pt x="5614131" y="5863423"/>
                </a:cubicBezTo>
                <a:lnTo>
                  <a:pt x="5591504" y="5902624"/>
                </a:lnTo>
                <a:cubicBezTo>
                  <a:pt x="5591504" y="5902624"/>
                  <a:pt x="5542870" y="5881780"/>
                  <a:pt x="5489521" y="5850994"/>
                </a:cubicBezTo>
                <a:cubicBezTo>
                  <a:pt x="5436110" y="5820144"/>
                  <a:pt x="5393787" y="5788465"/>
                  <a:pt x="5393787" y="5788465"/>
                </a:cubicBezTo>
                <a:close/>
                <a:moveTo>
                  <a:pt x="4625259" y="5749288"/>
                </a:moveTo>
                <a:lnTo>
                  <a:pt x="4633642" y="5752994"/>
                </a:lnTo>
                <a:cubicBezTo>
                  <a:pt x="4649825" y="5760284"/>
                  <a:pt x="4687193" y="5777757"/>
                  <a:pt x="4727254" y="5800894"/>
                </a:cubicBezTo>
                <a:cubicBezTo>
                  <a:pt x="4780668" y="5831745"/>
                  <a:pt x="4822988" y="5863423"/>
                  <a:pt x="4822988" y="5863423"/>
                </a:cubicBezTo>
                <a:lnTo>
                  <a:pt x="4800366" y="5902624"/>
                </a:lnTo>
                <a:cubicBezTo>
                  <a:pt x="4800366" y="5902624"/>
                  <a:pt x="4751732" y="5881780"/>
                  <a:pt x="4698380" y="5850994"/>
                </a:cubicBezTo>
                <a:cubicBezTo>
                  <a:pt x="4644967" y="5820144"/>
                  <a:pt x="4602649" y="5788465"/>
                  <a:pt x="4602649" y="5788465"/>
                </a:cubicBezTo>
                <a:close/>
                <a:moveTo>
                  <a:pt x="3834266" y="5749288"/>
                </a:moveTo>
                <a:lnTo>
                  <a:pt x="3842651" y="5752994"/>
                </a:lnTo>
                <a:cubicBezTo>
                  <a:pt x="3858829" y="5760284"/>
                  <a:pt x="3896202" y="5777757"/>
                  <a:pt x="3936263" y="5800894"/>
                </a:cubicBezTo>
                <a:cubicBezTo>
                  <a:pt x="3989670" y="5831745"/>
                  <a:pt x="4031992" y="5863423"/>
                  <a:pt x="4031992" y="5863423"/>
                </a:cubicBezTo>
                <a:lnTo>
                  <a:pt x="4009366" y="5902624"/>
                </a:lnTo>
                <a:cubicBezTo>
                  <a:pt x="4009366" y="5902624"/>
                  <a:pt x="3960740" y="5881780"/>
                  <a:pt x="3907391" y="5850994"/>
                </a:cubicBezTo>
                <a:cubicBezTo>
                  <a:pt x="3853972" y="5820144"/>
                  <a:pt x="3811651" y="5788465"/>
                  <a:pt x="3811651" y="5788465"/>
                </a:cubicBezTo>
                <a:close/>
                <a:moveTo>
                  <a:pt x="3043144" y="5749288"/>
                </a:moveTo>
                <a:lnTo>
                  <a:pt x="3051523" y="5752994"/>
                </a:lnTo>
                <a:cubicBezTo>
                  <a:pt x="3067710" y="5760284"/>
                  <a:pt x="3105083" y="5777757"/>
                  <a:pt x="3145144" y="5800894"/>
                </a:cubicBezTo>
                <a:cubicBezTo>
                  <a:pt x="3198544" y="5831745"/>
                  <a:pt x="3240871" y="5863423"/>
                  <a:pt x="3240871" y="5863423"/>
                </a:cubicBezTo>
                <a:lnTo>
                  <a:pt x="3218243" y="5902624"/>
                </a:lnTo>
                <a:cubicBezTo>
                  <a:pt x="3218243" y="5902624"/>
                  <a:pt x="3169618" y="5881780"/>
                  <a:pt x="3116268" y="5850994"/>
                </a:cubicBezTo>
                <a:cubicBezTo>
                  <a:pt x="3062852" y="5820144"/>
                  <a:pt x="3020525" y="5788465"/>
                  <a:pt x="3020525" y="5788465"/>
                </a:cubicBezTo>
                <a:close/>
                <a:moveTo>
                  <a:pt x="2252000" y="5749288"/>
                </a:moveTo>
                <a:lnTo>
                  <a:pt x="2260383" y="5752994"/>
                </a:lnTo>
                <a:cubicBezTo>
                  <a:pt x="2276564" y="5760284"/>
                  <a:pt x="2313933" y="5777757"/>
                  <a:pt x="2353993" y="5800894"/>
                </a:cubicBezTo>
                <a:cubicBezTo>
                  <a:pt x="2407411" y="5831745"/>
                  <a:pt x="2449735" y="5863423"/>
                  <a:pt x="2449735" y="5863423"/>
                </a:cubicBezTo>
                <a:lnTo>
                  <a:pt x="2427108" y="5902624"/>
                </a:lnTo>
                <a:cubicBezTo>
                  <a:pt x="2427108" y="5902624"/>
                  <a:pt x="2378472" y="5881780"/>
                  <a:pt x="2325122" y="5850994"/>
                </a:cubicBezTo>
                <a:cubicBezTo>
                  <a:pt x="2271708" y="5820144"/>
                  <a:pt x="2229387" y="5788465"/>
                  <a:pt x="2229387" y="5788465"/>
                </a:cubicBezTo>
                <a:close/>
                <a:moveTo>
                  <a:pt x="1460873" y="5749288"/>
                </a:moveTo>
                <a:lnTo>
                  <a:pt x="1469257" y="5752994"/>
                </a:lnTo>
                <a:cubicBezTo>
                  <a:pt x="1485439" y="5760284"/>
                  <a:pt x="1522810" y="5777757"/>
                  <a:pt x="1562870" y="5800894"/>
                </a:cubicBezTo>
                <a:cubicBezTo>
                  <a:pt x="1616284" y="5831745"/>
                  <a:pt x="1658607" y="5863423"/>
                  <a:pt x="1658607" y="5863423"/>
                </a:cubicBezTo>
                <a:lnTo>
                  <a:pt x="1635980" y="5902624"/>
                </a:lnTo>
                <a:cubicBezTo>
                  <a:pt x="1635980" y="5902624"/>
                  <a:pt x="1587348" y="5881780"/>
                  <a:pt x="1533999" y="5850994"/>
                </a:cubicBezTo>
                <a:cubicBezTo>
                  <a:pt x="1480583" y="5820144"/>
                  <a:pt x="1438259" y="5788465"/>
                  <a:pt x="1438259" y="5788465"/>
                </a:cubicBezTo>
                <a:close/>
                <a:moveTo>
                  <a:pt x="669795" y="5749288"/>
                </a:moveTo>
                <a:lnTo>
                  <a:pt x="678178" y="5752994"/>
                </a:lnTo>
                <a:cubicBezTo>
                  <a:pt x="694360" y="5760284"/>
                  <a:pt x="731732" y="5777757"/>
                  <a:pt x="771792" y="5800894"/>
                </a:cubicBezTo>
                <a:cubicBezTo>
                  <a:pt x="825204" y="5831745"/>
                  <a:pt x="867526" y="5863423"/>
                  <a:pt x="867526" y="5863423"/>
                </a:cubicBezTo>
                <a:lnTo>
                  <a:pt x="844900" y="5902624"/>
                </a:lnTo>
                <a:cubicBezTo>
                  <a:pt x="844900" y="5902624"/>
                  <a:pt x="796268" y="5881780"/>
                  <a:pt x="742918" y="5850994"/>
                </a:cubicBezTo>
                <a:cubicBezTo>
                  <a:pt x="689504" y="5820144"/>
                  <a:pt x="647181" y="5788465"/>
                  <a:pt x="647181" y="5788465"/>
                </a:cubicBezTo>
                <a:close/>
                <a:moveTo>
                  <a:pt x="11745343" y="5749265"/>
                </a:moveTo>
                <a:cubicBezTo>
                  <a:pt x="11745343" y="5749265"/>
                  <a:pt x="11793976" y="5770044"/>
                  <a:pt x="11847390" y="5800894"/>
                </a:cubicBezTo>
                <a:cubicBezTo>
                  <a:pt x="11900804" y="5831745"/>
                  <a:pt x="11943128" y="5863423"/>
                  <a:pt x="11943128" y="5863423"/>
                </a:cubicBezTo>
                <a:lnTo>
                  <a:pt x="11920501" y="5902624"/>
                </a:lnTo>
                <a:cubicBezTo>
                  <a:pt x="11920501" y="5902624"/>
                  <a:pt x="11871931" y="5881780"/>
                  <a:pt x="11818516" y="5850994"/>
                </a:cubicBezTo>
                <a:cubicBezTo>
                  <a:pt x="11765038" y="5820144"/>
                  <a:pt x="11722715" y="5788465"/>
                  <a:pt x="11722715" y="5788465"/>
                </a:cubicBezTo>
                <a:close/>
                <a:moveTo>
                  <a:pt x="11524930" y="5749265"/>
                </a:moveTo>
                <a:lnTo>
                  <a:pt x="11547558" y="5788465"/>
                </a:lnTo>
                <a:cubicBezTo>
                  <a:pt x="11547558" y="5788465"/>
                  <a:pt x="11505234" y="5820144"/>
                  <a:pt x="11451820" y="5850994"/>
                </a:cubicBezTo>
                <a:cubicBezTo>
                  <a:pt x="11398406" y="5881844"/>
                  <a:pt x="11349836" y="5902624"/>
                  <a:pt x="11349836" y="5902624"/>
                </a:cubicBezTo>
                <a:lnTo>
                  <a:pt x="11327208" y="5863423"/>
                </a:lnTo>
                <a:cubicBezTo>
                  <a:pt x="11327208" y="5863423"/>
                  <a:pt x="11369531" y="5831745"/>
                  <a:pt x="11422946" y="5800894"/>
                </a:cubicBezTo>
                <a:cubicBezTo>
                  <a:pt x="11476360" y="5770044"/>
                  <a:pt x="11524930" y="5749265"/>
                  <a:pt x="11524930" y="5749265"/>
                </a:cubicBezTo>
                <a:close/>
                <a:moveTo>
                  <a:pt x="10954265" y="5749265"/>
                </a:moveTo>
                <a:cubicBezTo>
                  <a:pt x="10954265" y="5749265"/>
                  <a:pt x="11002835" y="5770044"/>
                  <a:pt x="11056249" y="5800894"/>
                </a:cubicBezTo>
                <a:cubicBezTo>
                  <a:pt x="11109664" y="5831745"/>
                  <a:pt x="11151987" y="5863423"/>
                  <a:pt x="11151987" y="5863423"/>
                </a:cubicBezTo>
                <a:lnTo>
                  <a:pt x="11129360" y="5902624"/>
                </a:lnTo>
                <a:cubicBezTo>
                  <a:pt x="11129360" y="5902624"/>
                  <a:pt x="11080790" y="5881780"/>
                  <a:pt x="11027376" y="5850994"/>
                </a:cubicBezTo>
                <a:cubicBezTo>
                  <a:pt x="10973961" y="5820144"/>
                  <a:pt x="10931638" y="5788465"/>
                  <a:pt x="10931638" y="5788465"/>
                </a:cubicBezTo>
                <a:close/>
                <a:moveTo>
                  <a:pt x="10733788" y="5749265"/>
                </a:moveTo>
                <a:lnTo>
                  <a:pt x="10756416" y="5788465"/>
                </a:lnTo>
                <a:cubicBezTo>
                  <a:pt x="10756416" y="5788465"/>
                  <a:pt x="10714092" y="5820144"/>
                  <a:pt x="10660678" y="5850994"/>
                </a:cubicBezTo>
                <a:cubicBezTo>
                  <a:pt x="10607264" y="5881844"/>
                  <a:pt x="10558694" y="5902624"/>
                  <a:pt x="10558694" y="5902624"/>
                </a:cubicBezTo>
                <a:lnTo>
                  <a:pt x="10536066" y="5863423"/>
                </a:lnTo>
                <a:cubicBezTo>
                  <a:pt x="10536066" y="5863423"/>
                  <a:pt x="10578389" y="5831745"/>
                  <a:pt x="10631804" y="5800894"/>
                </a:cubicBezTo>
                <a:cubicBezTo>
                  <a:pt x="10685218" y="5770044"/>
                  <a:pt x="10733788" y="5749265"/>
                  <a:pt x="10733788" y="5749265"/>
                </a:cubicBezTo>
                <a:close/>
                <a:moveTo>
                  <a:pt x="10163123" y="5749265"/>
                </a:moveTo>
                <a:cubicBezTo>
                  <a:pt x="10163123" y="5749265"/>
                  <a:pt x="10211693" y="5770044"/>
                  <a:pt x="10265107" y="5800894"/>
                </a:cubicBezTo>
                <a:cubicBezTo>
                  <a:pt x="10318522" y="5831745"/>
                  <a:pt x="10360845" y="5863423"/>
                  <a:pt x="10360845" y="5863423"/>
                </a:cubicBezTo>
                <a:lnTo>
                  <a:pt x="10338218" y="5902624"/>
                </a:lnTo>
                <a:cubicBezTo>
                  <a:pt x="10338218" y="5902624"/>
                  <a:pt x="10289648" y="5881780"/>
                  <a:pt x="10236234" y="5850994"/>
                </a:cubicBezTo>
                <a:cubicBezTo>
                  <a:pt x="10182819" y="5820144"/>
                  <a:pt x="10140496" y="5788465"/>
                  <a:pt x="10140496" y="5788465"/>
                </a:cubicBezTo>
                <a:close/>
                <a:moveTo>
                  <a:pt x="9942711" y="5749265"/>
                </a:moveTo>
                <a:lnTo>
                  <a:pt x="9965339" y="5788465"/>
                </a:lnTo>
                <a:cubicBezTo>
                  <a:pt x="9965339" y="5788465"/>
                  <a:pt x="9922951" y="5820144"/>
                  <a:pt x="9869601" y="5850994"/>
                </a:cubicBezTo>
                <a:cubicBezTo>
                  <a:pt x="9816123" y="5881844"/>
                  <a:pt x="9767553" y="5902624"/>
                  <a:pt x="9767553" y="5902624"/>
                </a:cubicBezTo>
                <a:lnTo>
                  <a:pt x="9744925" y="5863423"/>
                </a:lnTo>
                <a:cubicBezTo>
                  <a:pt x="9744925" y="5863423"/>
                  <a:pt x="9787248" y="5831745"/>
                  <a:pt x="9840663" y="5800894"/>
                </a:cubicBezTo>
                <a:cubicBezTo>
                  <a:pt x="9894077" y="5770044"/>
                  <a:pt x="9942711" y="5749265"/>
                  <a:pt x="9942711" y="5749265"/>
                </a:cubicBezTo>
                <a:close/>
                <a:moveTo>
                  <a:pt x="9371982" y="5749265"/>
                </a:moveTo>
                <a:cubicBezTo>
                  <a:pt x="9371982" y="5749265"/>
                  <a:pt x="9420616" y="5770044"/>
                  <a:pt x="9474030" y="5800894"/>
                </a:cubicBezTo>
                <a:cubicBezTo>
                  <a:pt x="9527444" y="5831745"/>
                  <a:pt x="9569768" y="5863423"/>
                  <a:pt x="9569768" y="5863423"/>
                </a:cubicBezTo>
                <a:lnTo>
                  <a:pt x="9547140" y="5902624"/>
                </a:lnTo>
                <a:cubicBezTo>
                  <a:pt x="9547140" y="5902624"/>
                  <a:pt x="9498507" y="5881780"/>
                  <a:pt x="9445093" y="5850994"/>
                </a:cubicBezTo>
                <a:cubicBezTo>
                  <a:pt x="9391678" y="5820144"/>
                  <a:pt x="9349355" y="5788465"/>
                  <a:pt x="9349355" y="5788465"/>
                </a:cubicBezTo>
                <a:close/>
                <a:moveTo>
                  <a:pt x="9151570" y="5749265"/>
                </a:moveTo>
                <a:lnTo>
                  <a:pt x="9174198" y="5788465"/>
                </a:lnTo>
                <a:cubicBezTo>
                  <a:pt x="9174198" y="5788465"/>
                  <a:pt x="9131874" y="5820144"/>
                  <a:pt x="9078460" y="5850994"/>
                </a:cubicBezTo>
                <a:cubicBezTo>
                  <a:pt x="9025046" y="5881844"/>
                  <a:pt x="8976412" y="5902624"/>
                  <a:pt x="8976412" y="5902624"/>
                </a:cubicBezTo>
                <a:lnTo>
                  <a:pt x="8953784" y="5863423"/>
                </a:lnTo>
                <a:cubicBezTo>
                  <a:pt x="8953784" y="5863423"/>
                  <a:pt x="8996107" y="5831745"/>
                  <a:pt x="9049585" y="5800894"/>
                </a:cubicBezTo>
                <a:cubicBezTo>
                  <a:pt x="9102936" y="5770044"/>
                  <a:pt x="9151570" y="5749265"/>
                  <a:pt x="9151570" y="5749265"/>
                </a:cubicBezTo>
                <a:close/>
                <a:moveTo>
                  <a:pt x="8580840" y="5749265"/>
                </a:moveTo>
                <a:cubicBezTo>
                  <a:pt x="8580840" y="5749265"/>
                  <a:pt x="8629474" y="5770044"/>
                  <a:pt x="8682888" y="5800894"/>
                </a:cubicBezTo>
                <a:cubicBezTo>
                  <a:pt x="8736302" y="5831745"/>
                  <a:pt x="8778626" y="5863423"/>
                  <a:pt x="8778626" y="5863423"/>
                </a:cubicBezTo>
                <a:lnTo>
                  <a:pt x="8755998" y="5902624"/>
                </a:lnTo>
                <a:cubicBezTo>
                  <a:pt x="8755998" y="5902624"/>
                  <a:pt x="8707364" y="5881780"/>
                  <a:pt x="8654014" y="5850994"/>
                </a:cubicBezTo>
                <a:cubicBezTo>
                  <a:pt x="8600536" y="5820144"/>
                  <a:pt x="8558213" y="5788465"/>
                  <a:pt x="8558213" y="5788465"/>
                </a:cubicBezTo>
                <a:close/>
                <a:moveTo>
                  <a:pt x="8360428" y="5749265"/>
                </a:moveTo>
                <a:lnTo>
                  <a:pt x="8383056" y="5788465"/>
                </a:lnTo>
                <a:cubicBezTo>
                  <a:pt x="8383056" y="5788465"/>
                  <a:pt x="8340732" y="5820144"/>
                  <a:pt x="8287318" y="5850994"/>
                </a:cubicBezTo>
                <a:cubicBezTo>
                  <a:pt x="8233904" y="5881844"/>
                  <a:pt x="8185270" y="5902624"/>
                  <a:pt x="8185270" y="5902624"/>
                </a:cubicBezTo>
                <a:lnTo>
                  <a:pt x="8162642" y="5863423"/>
                </a:lnTo>
                <a:cubicBezTo>
                  <a:pt x="8162642" y="5863423"/>
                  <a:pt x="8204965" y="5831745"/>
                  <a:pt x="8258443" y="5800894"/>
                </a:cubicBezTo>
                <a:cubicBezTo>
                  <a:pt x="8311794" y="5770044"/>
                  <a:pt x="8360428" y="5749265"/>
                  <a:pt x="8360428" y="5749265"/>
                </a:cubicBezTo>
                <a:close/>
                <a:moveTo>
                  <a:pt x="7789699" y="5749265"/>
                </a:moveTo>
                <a:cubicBezTo>
                  <a:pt x="7789699" y="5749265"/>
                  <a:pt x="7838333" y="5770044"/>
                  <a:pt x="7891747" y="5800894"/>
                </a:cubicBezTo>
                <a:cubicBezTo>
                  <a:pt x="7945161" y="5831745"/>
                  <a:pt x="7987485" y="5863423"/>
                  <a:pt x="7987485" y="5863423"/>
                </a:cubicBezTo>
                <a:lnTo>
                  <a:pt x="7964857" y="5902624"/>
                </a:lnTo>
                <a:cubicBezTo>
                  <a:pt x="7964857" y="5902624"/>
                  <a:pt x="7916223" y="5881780"/>
                  <a:pt x="7862873" y="5850994"/>
                </a:cubicBezTo>
                <a:cubicBezTo>
                  <a:pt x="7809395" y="5820144"/>
                  <a:pt x="7767072" y="5788465"/>
                  <a:pt x="7767072" y="5788465"/>
                </a:cubicBezTo>
                <a:close/>
                <a:moveTo>
                  <a:pt x="7569286" y="5749265"/>
                </a:moveTo>
                <a:lnTo>
                  <a:pt x="7591913" y="5788465"/>
                </a:lnTo>
                <a:cubicBezTo>
                  <a:pt x="7591913" y="5788465"/>
                  <a:pt x="7549590" y="5820144"/>
                  <a:pt x="7496176" y="5850994"/>
                </a:cubicBezTo>
                <a:cubicBezTo>
                  <a:pt x="7442762" y="5881844"/>
                  <a:pt x="7394192" y="5902624"/>
                  <a:pt x="7394192" y="5902624"/>
                </a:cubicBezTo>
                <a:lnTo>
                  <a:pt x="7371564" y="5863423"/>
                </a:lnTo>
                <a:cubicBezTo>
                  <a:pt x="7371564" y="5863423"/>
                  <a:pt x="7413887" y="5831745"/>
                  <a:pt x="7467302" y="5800894"/>
                </a:cubicBezTo>
                <a:cubicBezTo>
                  <a:pt x="7520716" y="5770044"/>
                  <a:pt x="7569286" y="5749265"/>
                  <a:pt x="7569286" y="5749265"/>
                </a:cubicBezTo>
                <a:close/>
                <a:moveTo>
                  <a:pt x="6998621" y="5749265"/>
                </a:moveTo>
                <a:cubicBezTo>
                  <a:pt x="6998621" y="5749265"/>
                  <a:pt x="7047191" y="5770044"/>
                  <a:pt x="7100606" y="5800894"/>
                </a:cubicBezTo>
                <a:cubicBezTo>
                  <a:pt x="7154020" y="5831745"/>
                  <a:pt x="7196344" y="5863423"/>
                  <a:pt x="7196344" y="5863423"/>
                </a:cubicBezTo>
                <a:lnTo>
                  <a:pt x="7173716" y="5902624"/>
                </a:lnTo>
                <a:cubicBezTo>
                  <a:pt x="7173716" y="5902624"/>
                  <a:pt x="7125146" y="5881780"/>
                  <a:pt x="7071731" y="5850994"/>
                </a:cubicBezTo>
                <a:cubicBezTo>
                  <a:pt x="7018317" y="5820144"/>
                  <a:pt x="6975995" y="5788465"/>
                  <a:pt x="6975995" y="5788465"/>
                </a:cubicBezTo>
                <a:close/>
                <a:moveTo>
                  <a:pt x="6778210" y="5749265"/>
                </a:moveTo>
                <a:lnTo>
                  <a:pt x="6800772" y="5788465"/>
                </a:lnTo>
                <a:cubicBezTo>
                  <a:pt x="6800772" y="5788465"/>
                  <a:pt x="6758449" y="5820144"/>
                  <a:pt x="6705100" y="5850994"/>
                </a:cubicBezTo>
                <a:cubicBezTo>
                  <a:pt x="6651621" y="5881844"/>
                  <a:pt x="6603052" y="5902624"/>
                  <a:pt x="6603052" y="5902624"/>
                </a:cubicBezTo>
                <a:lnTo>
                  <a:pt x="6580424" y="5863423"/>
                </a:lnTo>
                <a:cubicBezTo>
                  <a:pt x="6580424" y="5863423"/>
                  <a:pt x="6622747" y="5831745"/>
                  <a:pt x="6676161" y="5800894"/>
                </a:cubicBezTo>
                <a:cubicBezTo>
                  <a:pt x="6729575" y="5770044"/>
                  <a:pt x="6778210" y="5749265"/>
                  <a:pt x="6778210" y="5749265"/>
                </a:cubicBezTo>
                <a:close/>
                <a:moveTo>
                  <a:pt x="6207480" y="5749265"/>
                </a:moveTo>
                <a:cubicBezTo>
                  <a:pt x="6207480" y="5749265"/>
                  <a:pt x="6256113" y="5770044"/>
                  <a:pt x="6309528" y="5800894"/>
                </a:cubicBezTo>
                <a:cubicBezTo>
                  <a:pt x="6362878" y="5831745"/>
                  <a:pt x="6405266" y="5863423"/>
                  <a:pt x="6405266" y="5863423"/>
                </a:cubicBezTo>
                <a:lnTo>
                  <a:pt x="6382638" y="5902624"/>
                </a:lnTo>
                <a:cubicBezTo>
                  <a:pt x="6382638" y="5902624"/>
                  <a:pt x="6334004" y="5881780"/>
                  <a:pt x="6280590" y="5850994"/>
                </a:cubicBezTo>
                <a:cubicBezTo>
                  <a:pt x="6227176" y="5820144"/>
                  <a:pt x="6184852" y="5788465"/>
                  <a:pt x="6184852" y="5788465"/>
                </a:cubicBezTo>
                <a:close/>
                <a:moveTo>
                  <a:pt x="5987067" y="5749265"/>
                </a:moveTo>
                <a:lnTo>
                  <a:pt x="6009695" y="5788465"/>
                </a:lnTo>
                <a:cubicBezTo>
                  <a:pt x="6009695" y="5788465"/>
                  <a:pt x="5967374" y="5820144"/>
                  <a:pt x="5913960" y="5850994"/>
                </a:cubicBezTo>
                <a:cubicBezTo>
                  <a:pt x="5860547" y="5881844"/>
                  <a:pt x="5811914" y="5902624"/>
                  <a:pt x="5811914" y="5902624"/>
                </a:cubicBezTo>
                <a:lnTo>
                  <a:pt x="5789285" y="5863423"/>
                </a:lnTo>
                <a:cubicBezTo>
                  <a:pt x="5789285" y="5863423"/>
                  <a:pt x="5831608" y="5831745"/>
                  <a:pt x="5885024" y="5800894"/>
                </a:cubicBezTo>
                <a:cubicBezTo>
                  <a:pt x="5938437" y="5770044"/>
                  <a:pt x="5987067" y="5749265"/>
                  <a:pt x="5987067" y="5749265"/>
                </a:cubicBezTo>
                <a:close/>
                <a:moveTo>
                  <a:pt x="5416352" y="5749265"/>
                </a:moveTo>
                <a:lnTo>
                  <a:pt x="5416414" y="5749265"/>
                </a:lnTo>
                <a:lnTo>
                  <a:pt x="5416402" y="5749288"/>
                </a:lnTo>
                <a:close/>
                <a:moveTo>
                  <a:pt x="5196000" y="5749265"/>
                </a:moveTo>
                <a:lnTo>
                  <a:pt x="5218629" y="5788465"/>
                </a:lnTo>
                <a:cubicBezTo>
                  <a:pt x="5218629" y="5788465"/>
                  <a:pt x="5176307" y="5820144"/>
                  <a:pt x="5122891" y="5850994"/>
                </a:cubicBezTo>
                <a:cubicBezTo>
                  <a:pt x="5069478" y="5881844"/>
                  <a:pt x="5020848" y="5902624"/>
                  <a:pt x="5020848" y="5902624"/>
                </a:cubicBezTo>
                <a:lnTo>
                  <a:pt x="4998215" y="5863423"/>
                </a:lnTo>
                <a:cubicBezTo>
                  <a:pt x="4998215" y="5863423"/>
                  <a:pt x="5040542" y="5831745"/>
                  <a:pt x="5093953" y="5800894"/>
                </a:cubicBezTo>
                <a:cubicBezTo>
                  <a:pt x="5147369" y="5770044"/>
                  <a:pt x="5196000" y="5749265"/>
                  <a:pt x="5196000" y="5749265"/>
                </a:cubicBezTo>
                <a:close/>
                <a:moveTo>
                  <a:pt x="4625211" y="5749265"/>
                </a:moveTo>
                <a:lnTo>
                  <a:pt x="4625271" y="5749265"/>
                </a:lnTo>
                <a:lnTo>
                  <a:pt x="4625259" y="5749288"/>
                </a:lnTo>
                <a:close/>
                <a:moveTo>
                  <a:pt x="4404792" y="5749265"/>
                </a:moveTo>
                <a:lnTo>
                  <a:pt x="4427424" y="5788465"/>
                </a:lnTo>
                <a:cubicBezTo>
                  <a:pt x="4427424" y="5788465"/>
                  <a:pt x="4385099" y="5820144"/>
                  <a:pt x="4331686" y="5850994"/>
                </a:cubicBezTo>
                <a:cubicBezTo>
                  <a:pt x="4278272" y="5881844"/>
                  <a:pt x="4229635" y="5902624"/>
                  <a:pt x="4229635" y="5902624"/>
                </a:cubicBezTo>
                <a:lnTo>
                  <a:pt x="4207009" y="5863423"/>
                </a:lnTo>
                <a:lnTo>
                  <a:pt x="4207074" y="5863423"/>
                </a:lnTo>
                <a:cubicBezTo>
                  <a:pt x="4207074" y="5863423"/>
                  <a:pt x="4249395" y="5831745"/>
                  <a:pt x="4302809" y="5800894"/>
                </a:cubicBezTo>
                <a:cubicBezTo>
                  <a:pt x="4356222" y="5770044"/>
                  <a:pt x="4404792" y="5749265"/>
                  <a:pt x="4404792" y="5749265"/>
                </a:cubicBezTo>
                <a:close/>
                <a:moveTo>
                  <a:pt x="3834218" y="5749265"/>
                </a:moveTo>
                <a:lnTo>
                  <a:pt x="3834279" y="5749265"/>
                </a:lnTo>
                <a:lnTo>
                  <a:pt x="3834266" y="5749288"/>
                </a:lnTo>
                <a:close/>
                <a:moveTo>
                  <a:pt x="3613807" y="5749265"/>
                </a:moveTo>
                <a:lnTo>
                  <a:pt x="3636436" y="5788465"/>
                </a:lnTo>
                <a:cubicBezTo>
                  <a:pt x="3636436" y="5788465"/>
                  <a:pt x="3594111" y="5820144"/>
                  <a:pt x="3540702" y="5850994"/>
                </a:cubicBezTo>
                <a:cubicBezTo>
                  <a:pt x="3487289" y="5881844"/>
                  <a:pt x="3438653" y="5902624"/>
                  <a:pt x="3438653" y="5902624"/>
                </a:cubicBezTo>
                <a:lnTo>
                  <a:pt x="3416027" y="5863423"/>
                </a:lnTo>
                <a:cubicBezTo>
                  <a:pt x="3416027" y="5863423"/>
                  <a:pt x="3458348" y="5831745"/>
                  <a:pt x="3511767" y="5800894"/>
                </a:cubicBezTo>
                <a:cubicBezTo>
                  <a:pt x="3565177" y="5770044"/>
                  <a:pt x="3613807" y="5749265"/>
                  <a:pt x="3613807" y="5749265"/>
                </a:cubicBezTo>
                <a:close/>
                <a:moveTo>
                  <a:pt x="3043094" y="5749265"/>
                </a:moveTo>
                <a:lnTo>
                  <a:pt x="3043156" y="5749265"/>
                </a:lnTo>
                <a:lnTo>
                  <a:pt x="3043144" y="5749288"/>
                </a:lnTo>
                <a:close/>
                <a:moveTo>
                  <a:pt x="2822677" y="5749265"/>
                </a:moveTo>
                <a:lnTo>
                  <a:pt x="2845305" y="5788465"/>
                </a:lnTo>
                <a:cubicBezTo>
                  <a:pt x="2845305" y="5788465"/>
                  <a:pt x="2802981" y="5820144"/>
                  <a:pt x="2749571" y="5850994"/>
                </a:cubicBezTo>
                <a:cubicBezTo>
                  <a:pt x="2696153" y="5881844"/>
                  <a:pt x="2647521" y="5902624"/>
                  <a:pt x="2647521" y="5902624"/>
                </a:cubicBezTo>
                <a:lnTo>
                  <a:pt x="2624892" y="5863423"/>
                </a:lnTo>
                <a:cubicBezTo>
                  <a:pt x="2624892" y="5863423"/>
                  <a:pt x="2667217" y="5831745"/>
                  <a:pt x="2720633" y="5800894"/>
                </a:cubicBezTo>
                <a:cubicBezTo>
                  <a:pt x="2774046" y="5770044"/>
                  <a:pt x="2822677" y="5749265"/>
                  <a:pt x="2822677" y="5749265"/>
                </a:cubicBezTo>
                <a:close/>
                <a:moveTo>
                  <a:pt x="2251951" y="5749265"/>
                </a:moveTo>
                <a:lnTo>
                  <a:pt x="2252012" y="5749265"/>
                </a:lnTo>
                <a:lnTo>
                  <a:pt x="2252000" y="5749288"/>
                </a:lnTo>
                <a:close/>
                <a:moveTo>
                  <a:pt x="2031482" y="5749265"/>
                </a:moveTo>
                <a:lnTo>
                  <a:pt x="2054113" y="5788465"/>
                </a:lnTo>
                <a:cubicBezTo>
                  <a:pt x="2054113" y="5788465"/>
                  <a:pt x="2011788" y="5820144"/>
                  <a:pt x="1958376" y="5850994"/>
                </a:cubicBezTo>
                <a:cubicBezTo>
                  <a:pt x="1904962" y="5881844"/>
                  <a:pt x="1856328" y="5902624"/>
                  <a:pt x="1856328" y="5902624"/>
                </a:cubicBezTo>
                <a:lnTo>
                  <a:pt x="1833699" y="5863423"/>
                </a:lnTo>
                <a:lnTo>
                  <a:pt x="1833765" y="5863423"/>
                </a:lnTo>
                <a:cubicBezTo>
                  <a:pt x="1833765" y="5863423"/>
                  <a:pt x="1876088" y="5831745"/>
                  <a:pt x="1929500" y="5800894"/>
                </a:cubicBezTo>
                <a:cubicBezTo>
                  <a:pt x="1982915" y="5770044"/>
                  <a:pt x="2031482" y="5749265"/>
                  <a:pt x="2031482" y="5749265"/>
                </a:cubicBezTo>
                <a:close/>
                <a:moveTo>
                  <a:pt x="1460821" y="5749265"/>
                </a:moveTo>
                <a:lnTo>
                  <a:pt x="1460890" y="5749265"/>
                </a:lnTo>
                <a:lnTo>
                  <a:pt x="1460873" y="5749288"/>
                </a:lnTo>
                <a:close/>
                <a:moveTo>
                  <a:pt x="1240411" y="5749265"/>
                </a:moveTo>
                <a:lnTo>
                  <a:pt x="1263039" y="5788465"/>
                </a:lnTo>
                <a:cubicBezTo>
                  <a:pt x="1263039" y="5788465"/>
                  <a:pt x="1220715" y="5820144"/>
                  <a:pt x="1167301" y="5850994"/>
                </a:cubicBezTo>
                <a:cubicBezTo>
                  <a:pt x="1113887" y="5881844"/>
                  <a:pt x="1065253" y="5902624"/>
                  <a:pt x="1065253" y="5902624"/>
                </a:cubicBezTo>
                <a:lnTo>
                  <a:pt x="1042617" y="5863423"/>
                </a:lnTo>
                <a:lnTo>
                  <a:pt x="1042681" y="5863423"/>
                </a:lnTo>
                <a:cubicBezTo>
                  <a:pt x="1042681" y="5863423"/>
                  <a:pt x="1085014" y="5831745"/>
                  <a:pt x="1138424" y="5800894"/>
                </a:cubicBezTo>
                <a:cubicBezTo>
                  <a:pt x="1191840" y="5770044"/>
                  <a:pt x="1240411" y="5749265"/>
                  <a:pt x="1240411" y="5749265"/>
                </a:cubicBezTo>
                <a:close/>
                <a:moveTo>
                  <a:pt x="669744" y="5749265"/>
                </a:moveTo>
                <a:lnTo>
                  <a:pt x="669808" y="5749265"/>
                </a:lnTo>
                <a:lnTo>
                  <a:pt x="669795" y="5749288"/>
                </a:lnTo>
                <a:close/>
                <a:moveTo>
                  <a:pt x="449268" y="5749265"/>
                </a:moveTo>
                <a:lnTo>
                  <a:pt x="471896" y="5788465"/>
                </a:lnTo>
                <a:cubicBezTo>
                  <a:pt x="471896" y="5788465"/>
                  <a:pt x="429574" y="5820144"/>
                  <a:pt x="376162" y="5850994"/>
                </a:cubicBezTo>
                <a:cubicBezTo>
                  <a:pt x="322748" y="5881844"/>
                  <a:pt x="274116" y="5902624"/>
                  <a:pt x="274116" y="5902624"/>
                </a:cubicBezTo>
                <a:lnTo>
                  <a:pt x="251487" y="5863423"/>
                </a:lnTo>
                <a:lnTo>
                  <a:pt x="251551" y="5863423"/>
                </a:lnTo>
                <a:cubicBezTo>
                  <a:pt x="251551" y="5863423"/>
                  <a:pt x="293874" y="5831745"/>
                  <a:pt x="347288" y="5800894"/>
                </a:cubicBezTo>
                <a:cubicBezTo>
                  <a:pt x="400701" y="5770044"/>
                  <a:pt x="449268" y="5749265"/>
                  <a:pt x="449268" y="5749265"/>
                </a:cubicBezTo>
                <a:close/>
                <a:moveTo>
                  <a:pt x="12008079" y="5597563"/>
                </a:moveTo>
                <a:lnTo>
                  <a:pt x="12053335" y="5597563"/>
                </a:lnTo>
                <a:cubicBezTo>
                  <a:pt x="12053335" y="5597563"/>
                  <a:pt x="12059581" y="5650085"/>
                  <a:pt x="12059581" y="5711785"/>
                </a:cubicBezTo>
                <a:cubicBezTo>
                  <a:pt x="12059581" y="5773486"/>
                  <a:pt x="12053335" y="5825944"/>
                  <a:pt x="12053335" y="5825944"/>
                </a:cubicBezTo>
                <a:lnTo>
                  <a:pt x="12008079" y="5825944"/>
                </a:lnTo>
                <a:cubicBezTo>
                  <a:pt x="12008079" y="5825944"/>
                  <a:pt x="12001833" y="5773422"/>
                  <a:pt x="12001833" y="5711785"/>
                </a:cubicBezTo>
                <a:cubicBezTo>
                  <a:pt x="12001833" y="5650149"/>
                  <a:pt x="12008079" y="5597563"/>
                  <a:pt x="12008079" y="5597563"/>
                </a:cubicBezTo>
                <a:close/>
                <a:moveTo>
                  <a:pt x="11216938" y="5597563"/>
                </a:moveTo>
                <a:lnTo>
                  <a:pt x="11262194" y="5597563"/>
                </a:lnTo>
                <a:cubicBezTo>
                  <a:pt x="11262194" y="5597563"/>
                  <a:pt x="11268504" y="5650085"/>
                  <a:pt x="11268504" y="5711785"/>
                </a:cubicBezTo>
                <a:cubicBezTo>
                  <a:pt x="11268504" y="5773486"/>
                  <a:pt x="11262194" y="5825944"/>
                  <a:pt x="11262194" y="5825944"/>
                </a:cubicBezTo>
                <a:lnTo>
                  <a:pt x="11216938" y="5825944"/>
                </a:lnTo>
                <a:cubicBezTo>
                  <a:pt x="11216938" y="5825944"/>
                  <a:pt x="11210692" y="5773422"/>
                  <a:pt x="11210692" y="5711785"/>
                </a:cubicBezTo>
                <a:cubicBezTo>
                  <a:pt x="11210692" y="5650149"/>
                  <a:pt x="11216938" y="5597563"/>
                  <a:pt x="11216938" y="5597563"/>
                </a:cubicBezTo>
                <a:close/>
                <a:moveTo>
                  <a:pt x="10425796" y="5597563"/>
                </a:moveTo>
                <a:lnTo>
                  <a:pt x="10471052" y="5597563"/>
                </a:lnTo>
                <a:cubicBezTo>
                  <a:pt x="10471052" y="5597563"/>
                  <a:pt x="10477362" y="5650085"/>
                  <a:pt x="10477362" y="5711785"/>
                </a:cubicBezTo>
                <a:cubicBezTo>
                  <a:pt x="10477362" y="5773486"/>
                  <a:pt x="10471052" y="5825944"/>
                  <a:pt x="10471052" y="5825944"/>
                </a:cubicBezTo>
                <a:lnTo>
                  <a:pt x="10425796" y="5825944"/>
                </a:lnTo>
                <a:cubicBezTo>
                  <a:pt x="10425796" y="5825944"/>
                  <a:pt x="10419550" y="5773422"/>
                  <a:pt x="10419550" y="5711785"/>
                </a:cubicBezTo>
                <a:cubicBezTo>
                  <a:pt x="10419550" y="5650149"/>
                  <a:pt x="10425796" y="5597563"/>
                  <a:pt x="10425796" y="5597563"/>
                </a:cubicBezTo>
                <a:close/>
                <a:moveTo>
                  <a:pt x="9634719" y="5597563"/>
                </a:moveTo>
                <a:lnTo>
                  <a:pt x="9679910" y="5597563"/>
                </a:lnTo>
                <a:cubicBezTo>
                  <a:pt x="9679910" y="5597563"/>
                  <a:pt x="9686221" y="5650085"/>
                  <a:pt x="9686221" y="5711785"/>
                </a:cubicBezTo>
                <a:cubicBezTo>
                  <a:pt x="9686221" y="5773486"/>
                  <a:pt x="9679910" y="5825944"/>
                  <a:pt x="9679910" y="5825944"/>
                </a:cubicBezTo>
                <a:lnTo>
                  <a:pt x="9634719" y="5825944"/>
                </a:lnTo>
                <a:cubicBezTo>
                  <a:pt x="9634719" y="5825944"/>
                  <a:pt x="9628408" y="5773422"/>
                  <a:pt x="9628408" y="5711785"/>
                </a:cubicBezTo>
                <a:cubicBezTo>
                  <a:pt x="9628408" y="5650149"/>
                  <a:pt x="9634719" y="5597563"/>
                  <a:pt x="9634719" y="5597563"/>
                </a:cubicBezTo>
                <a:close/>
                <a:moveTo>
                  <a:pt x="8843577" y="5597563"/>
                </a:moveTo>
                <a:lnTo>
                  <a:pt x="8888832" y="5597563"/>
                </a:lnTo>
                <a:cubicBezTo>
                  <a:pt x="8888832" y="5597563"/>
                  <a:pt x="8895079" y="5650085"/>
                  <a:pt x="8895079" y="5711785"/>
                </a:cubicBezTo>
                <a:cubicBezTo>
                  <a:pt x="8895079" y="5773486"/>
                  <a:pt x="8888832" y="5825944"/>
                  <a:pt x="8888832" y="5825944"/>
                </a:cubicBezTo>
                <a:lnTo>
                  <a:pt x="8843577" y="5825944"/>
                </a:lnTo>
                <a:cubicBezTo>
                  <a:pt x="8843577" y="5825944"/>
                  <a:pt x="8837330" y="5773422"/>
                  <a:pt x="8837330" y="5711785"/>
                </a:cubicBezTo>
                <a:cubicBezTo>
                  <a:pt x="8837330" y="5650149"/>
                  <a:pt x="8843577" y="5597563"/>
                  <a:pt x="8843577" y="5597563"/>
                </a:cubicBezTo>
                <a:close/>
                <a:moveTo>
                  <a:pt x="8052435" y="5597563"/>
                </a:moveTo>
                <a:lnTo>
                  <a:pt x="8097691" y="5597563"/>
                </a:lnTo>
                <a:cubicBezTo>
                  <a:pt x="8097691" y="5597563"/>
                  <a:pt x="8103938" y="5650085"/>
                  <a:pt x="8103938" y="5711785"/>
                </a:cubicBezTo>
                <a:cubicBezTo>
                  <a:pt x="8103938" y="5773486"/>
                  <a:pt x="8097691" y="5825944"/>
                  <a:pt x="8097691" y="5825944"/>
                </a:cubicBezTo>
                <a:lnTo>
                  <a:pt x="8052435" y="5825944"/>
                </a:lnTo>
                <a:cubicBezTo>
                  <a:pt x="8052435" y="5825944"/>
                  <a:pt x="8046189" y="5773422"/>
                  <a:pt x="8046189" y="5711785"/>
                </a:cubicBezTo>
                <a:cubicBezTo>
                  <a:pt x="8046189" y="5650149"/>
                  <a:pt x="8052435" y="5597563"/>
                  <a:pt x="8052435" y="5597563"/>
                </a:cubicBezTo>
                <a:close/>
                <a:moveTo>
                  <a:pt x="7261293" y="5597563"/>
                </a:moveTo>
                <a:lnTo>
                  <a:pt x="7306549" y="5597563"/>
                </a:lnTo>
                <a:cubicBezTo>
                  <a:pt x="7306549" y="5597563"/>
                  <a:pt x="7312860" y="5650085"/>
                  <a:pt x="7312860" y="5711785"/>
                </a:cubicBezTo>
                <a:cubicBezTo>
                  <a:pt x="7312860" y="5773486"/>
                  <a:pt x="7306549" y="5825944"/>
                  <a:pt x="7306549" y="5825944"/>
                </a:cubicBezTo>
                <a:lnTo>
                  <a:pt x="7261293" y="5825944"/>
                </a:lnTo>
                <a:cubicBezTo>
                  <a:pt x="7261293" y="5825944"/>
                  <a:pt x="7255047" y="5773422"/>
                  <a:pt x="7255047" y="5711785"/>
                </a:cubicBezTo>
                <a:cubicBezTo>
                  <a:pt x="7255047" y="5650149"/>
                  <a:pt x="7261293" y="5597563"/>
                  <a:pt x="7261293" y="5597563"/>
                </a:cubicBezTo>
                <a:close/>
                <a:moveTo>
                  <a:pt x="6470217" y="5597563"/>
                </a:moveTo>
                <a:lnTo>
                  <a:pt x="6515408" y="5597563"/>
                </a:lnTo>
                <a:cubicBezTo>
                  <a:pt x="6515408" y="5597563"/>
                  <a:pt x="6521719" y="5650085"/>
                  <a:pt x="6521719" y="5711785"/>
                </a:cubicBezTo>
                <a:cubicBezTo>
                  <a:pt x="6521719" y="5773486"/>
                  <a:pt x="6515408" y="5825944"/>
                  <a:pt x="6515408" y="5825944"/>
                </a:cubicBezTo>
                <a:lnTo>
                  <a:pt x="6470217" y="5825944"/>
                </a:lnTo>
                <a:cubicBezTo>
                  <a:pt x="6470217" y="5825944"/>
                  <a:pt x="6463906" y="5773422"/>
                  <a:pt x="6463906" y="5711785"/>
                </a:cubicBezTo>
                <a:cubicBezTo>
                  <a:pt x="6463906" y="5650149"/>
                  <a:pt x="6470217" y="5597563"/>
                  <a:pt x="6470217" y="5597563"/>
                </a:cubicBezTo>
                <a:close/>
                <a:moveTo>
                  <a:pt x="5679084" y="5597563"/>
                </a:moveTo>
                <a:lnTo>
                  <a:pt x="5724338" y="5597563"/>
                </a:lnTo>
                <a:cubicBezTo>
                  <a:pt x="5724338" y="5597563"/>
                  <a:pt x="5730645" y="5650085"/>
                  <a:pt x="5730645" y="5711785"/>
                </a:cubicBezTo>
                <a:cubicBezTo>
                  <a:pt x="5730645" y="5773486"/>
                  <a:pt x="5724338" y="5825944"/>
                  <a:pt x="5724338" y="5825944"/>
                </a:cubicBezTo>
                <a:lnTo>
                  <a:pt x="5679084" y="5825944"/>
                </a:lnTo>
                <a:cubicBezTo>
                  <a:pt x="5679084" y="5825944"/>
                  <a:pt x="5672835" y="5773422"/>
                  <a:pt x="5672835" y="5711785"/>
                </a:cubicBezTo>
                <a:cubicBezTo>
                  <a:pt x="5672835" y="5650149"/>
                  <a:pt x="5679084" y="5597563"/>
                  <a:pt x="5679084" y="5597563"/>
                </a:cubicBezTo>
                <a:close/>
                <a:moveTo>
                  <a:pt x="4887944" y="5597563"/>
                </a:moveTo>
                <a:lnTo>
                  <a:pt x="4933198" y="5597563"/>
                </a:lnTo>
                <a:cubicBezTo>
                  <a:pt x="4933198" y="5597563"/>
                  <a:pt x="4939507" y="5650085"/>
                  <a:pt x="4939507" y="5711785"/>
                </a:cubicBezTo>
                <a:cubicBezTo>
                  <a:pt x="4939507" y="5773486"/>
                  <a:pt x="4933198" y="5825944"/>
                  <a:pt x="4933198" y="5825944"/>
                </a:cubicBezTo>
                <a:lnTo>
                  <a:pt x="4887944" y="5825944"/>
                </a:lnTo>
                <a:cubicBezTo>
                  <a:pt x="4887944" y="5825944"/>
                  <a:pt x="4881632" y="5773422"/>
                  <a:pt x="4881632" y="5711785"/>
                </a:cubicBezTo>
                <a:cubicBezTo>
                  <a:pt x="4881632" y="5650149"/>
                  <a:pt x="4887944" y="5597563"/>
                  <a:pt x="4887944" y="5597563"/>
                </a:cubicBezTo>
                <a:close/>
                <a:moveTo>
                  <a:pt x="4096880" y="5597563"/>
                </a:moveTo>
                <a:lnTo>
                  <a:pt x="4142136" y="5597563"/>
                </a:lnTo>
                <a:cubicBezTo>
                  <a:pt x="4142136" y="5597563"/>
                  <a:pt x="4148446" y="5650085"/>
                  <a:pt x="4148446" y="5711785"/>
                </a:cubicBezTo>
                <a:cubicBezTo>
                  <a:pt x="4148446" y="5773486"/>
                  <a:pt x="4142136" y="5825944"/>
                  <a:pt x="4142136" y="5825944"/>
                </a:cubicBezTo>
                <a:lnTo>
                  <a:pt x="4096880" y="5825944"/>
                </a:lnTo>
                <a:cubicBezTo>
                  <a:pt x="4096880" y="5825944"/>
                  <a:pt x="4090633" y="5773422"/>
                  <a:pt x="4090633" y="5711785"/>
                </a:cubicBezTo>
                <a:cubicBezTo>
                  <a:pt x="4090633" y="5650149"/>
                  <a:pt x="4096880" y="5597563"/>
                  <a:pt x="4096880" y="5597563"/>
                </a:cubicBezTo>
                <a:close/>
                <a:moveTo>
                  <a:pt x="3305820" y="5597563"/>
                </a:moveTo>
                <a:lnTo>
                  <a:pt x="3351078" y="5597563"/>
                </a:lnTo>
                <a:cubicBezTo>
                  <a:pt x="3351078" y="5597563"/>
                  <a:pt x="3357385" y="5650085"/>
                  <a:pt x="3357385" y="5711785"/>
                </a:cubicBezTo>
                <a:cubicBezTo>
                  <a:pt x="3357385" y="5773486"/>
                  <a:pt x="3351078" y="5825944"/>
                  <a:pt x="3351078" y="5825944"/>
                </a:cubicBezTo>
                <a:lnTo>
                  <a:pt x="3305820" y="5825944"/>
                </a:lnTo>
                <a:cubicBezTo>
                  <a:pt x="3305820" y="5825944"/>
                  <a:pt x="3299575" y="5773422"/>
                  <a:pt x="3299575" y="5711785"/>
                </a:cubicBezTo>
                <a:cubicBezTo>
                  <a:pt x="3299575" y="5650149"/>
                  <a:pt x="3305820" y="5597563"/>
                  <a:pt x="3305820" y="5597563"/>
                </a:cubicBezTo>
                <a:close/>
                <a:moveTo>
                  <a:pt x="2514689" y="5597563"/>
                </a:moveTo>
                <a:lnTo>
                  <a:pt x="2559944" y="5597563"/>
                </a:lnTo>
                <a:cubicBezTo>
                  <a:pt x="2559944" y="5597563"/>
                  <a:pt x="2566255" y="5650085"/>
                  <a:pt x="2566255" y="5711785"/>
                </a:cubicBezTo>
                <a:cubicBezTo>
                  <a:pt x="2566255" y="5773486"/>
                  <a:pt x="2559944" y="5825944"/>
                  <a:pt x="2559944" y="5825944"/>
                </a:cubicBezTo>
                <a:lnTo>
                  <a:pt x="2514689" y="5825944"/>
                </a:lnTo>
                <a:cubicBezTo>
                  <a:pt x="2514689" y="5825944"/>
                  <a:pt x="2508380" y="5773422"/>
                  <a:pt x="2508380" y="5711785"/>
                </a:cubicBezTo>
                <a:cubicBezTo>
                  <a:pt x="2508380" y="5650149"/>
                  <a:pt x="2514689" y="5597563"/>
                  <a:pt x="2514689" y="5597563"/>
                </a:cubicBezTo>
                <a:close/>
                <a:moveTo>
                  <a:pt x="1723556" y="5597563"/>
                </a:moveTo>
                <a:lnTo>
                  <a:pt x="1768814" y="5597563"/>
                </a:lnTo>
                <a:cubicBezTo>
                  <a:pt x="1768814" y="5597563"/>
                  <a:pt x="1775124" y="5650085"/>
                  <a:pt x="1775124" y="5711785"/>
                </a:cubicBezTo>
                <a:cubicBezTo>
                  <a:pt x="1775124" y="5773486"/>
                  <a:pt x="1768814" y="5825944"/>
                  <a:pt x="1768814" y="5825944"/>
                </a:cubicBezTo>
                <a:lnTo>
                  <a:pt x="1723556" y="5825944"/>
                </a:lnTo>
                <a:cubicBezTo>
                  <a:pt x="1723556" y="5825944"/>
                  <a:pt x="1717310" y="5773422"/>
                  <a:pt x="1717310" y="5711785"/>
                </a:cubicBezTo>
                <a:cubicBezTo>
                  <a:pt x="1717310" y="5650149"/>
                  <a:pt x="1723556" y="5597563"/>
                  <a:pt x="1723556" y="5597563"/>
                </a:cubicBezTo>
                <a:close/>
                <a:moveTo>
                  <a:pt x="932414" y="5597563"/>
                </a:moveTo>
                <a:lnTo>
                  <a:pt x="977669" y="5597563"/>
                </a:lnTo>
                <a:cubicBezTo>
                  <a:pt x="977669" y="5597563"/>
                  <a:pt x="983979" y="5650085"/>
                  <a:pt x="983979" y="5711785"/>
                </a:cubicBezTo>
                <a:cubicBezTo>
                  <a:pt x="983979" y="5773486"/>
                  <a:pt x="977669" y="5825944"/>
                  <a:pt x="977669" y="5825944"/>
                </a:cubicBezTo>
                <a:lnTo>
                  <a:pt x="932414" y="5825944"/>
                </a:lnTo>
                <a:cubicBezTo>
                  <a:pt x="932414" y="5825944"/>
                  <a:pt x="926104" y="5773422"/>
                  <a:pt x="926104" y="5711785"/>
                </a:cubicBezTo>
                <a:cubicBezTo>
                  <a:pt x="926104" y="5650149"/>
                  <a:pt x="932414" y="5597563"/>
                  <a:pt x="932414" y="5597563"/>
                </a:cubicBezTo>
                <a:close/>
                <a:moveTo>
                  <a:pt x="141346" y="5597563"/>
                </a:moveTo>
                <a:lnTo>
                  <a:pt x="186600" y="5597563"/>
                </a:lnTo>
                <a:cubicBezTo>
                  <a:pt x="186600" y="5597563"/>
                  <a:pt x="192910" y="5650085"/>
                  <a:pt x="192910" y="5711785"/>
                </a:cubicBezTo>
                <a:cubicBezTo>
                  <a:pt x="192910" y="5773486"/>
                  <a:pt x="186600" y="5825944"/>
                  <a:pt x="186600" y="5825944"/>
                </a:cubicBezTo>
                <a:lnTo>
                  <a:pt x="141346" y="5825944"/>
                </a:lnTo>
                <a:cubicBezTo>
                  <a:pt x="141346" y="5825944"/>
                  <a:pt x="135099" y="5773422"/>
                  <a:pt x="135099" y="5711785"/>
                </a:cubicBezTo>
                <a:cubicBezTo>
                  <a:pt x="135099" y="5650149"/>
                  <a:pt x="141346" y="5597563"/>
                  <a:pt x="141346" y="5597563"/>
                </a:cubicBezTo>
                <a:close/>
                <a:moveTo>
                  <a:pt x="5811965" y="5520907"/>
                </a:moveTo>
                <a:lnTo>
                  <a:pt x="5820348" y="5524613"/>
                </a:lnTo>
                <a:cubicBezTo>
                  <a:pt x="5836528" y="5531903"/>
                  <a:pt x="5873901" y="5549376"/>
                  <a:pt x="5913960" y="5572513"/>
                </a:cubicBezTo>
                <a:cubicBezTo>
                  <a:pt x="5967374" y="5603364"/>
                  <a:pt x="6009695" y="5635042"/>
                  <a:pt x="6009695" y="5635042"/>
                </a:cubicBezTo>
                <a:lnTo>
                  <a:pt x="5987067" y="5674243"/>
                </a:lnTo>
                <a:cubicBezTo>
                  <a:pt x="5987067" y="5674243"/>
                  <a:pt x="5938437" y="5653399"/>
                  <a:pt x="5885086" y="5622613"/>
                </a:cubicBezTo>
                <a:cubicBezTo>
                  <a:pt x="5831672" y="5591763"/>
                  <a:pt x="5789350" y="5560084"/>
                  <a:pt x="5789350" y="5560084"/>
                </a:cubicBezTo>
                <a:close/>
                <a:moveTo>
                  <a:pt x="5020837" y="5520907"/>
                </a:moveTo>
                <a:lnTo>
                  <a:pt x="5029217" y="5524613"/>
                </a:lnTo>
                <a:cubicBezTo>
                  <a:pt x="5045401" y="5531903"/>
                  <a:pt x="5082770" y="5549376"/>
                  <a:pt x="5122827" y="5572513"/>
                </a:cubicBezTo>
                <a:cubicBezTo>
                  <a:pt x="5176242" y="5603364"/>
                  <a:pt x="5218566" y="5635042"/>
                  <a:pt x="5218566" y="5635042"/>
                </a:cubicBezTo>
                <a:lnTo>
                  <a:pt x="5195941" y="5674243"/>
                </a:lnTo>
                <a:cubicBezTo>
                  <a:pt x="5195941" y="5674243"/>
                  <a:pt x="5147307" y="5653399"/>
                  <a:pt x="5093953" y="5622613"/>
                </a:cubicBezTo>
                <a:cubicBezTo>
                  <a:pt x="5040542" y="5591763"/>
                  <a:pt x="4998215" y="5560084"/>
                  <a:pt x="4998215" y="5560084"/>
                </a:cubicBezTo>
                <a:close/>
                <a:moveTo>
                  <a:pt x="4229752" y="5520907"/>
                </a:moveTo>
                <a:lnTo>
                  <a:pt x="4238133" y="5524613"/>
                </a:lnTo>
                <a:cubicBezTo>
                  <a:pt x="4254316" y="5531903"/>
                  <a:pt x="4291687" y="5549376"/>
                  <a:pt x="4331748" y="5572513"/>
                </a:cubicBezTo>
                <a:cubicBezTo>
                  <a:pt x="4385164" y="5603364"/>
                  <a:pt x="4427491" y="5635042"/>
                  <a:pt x="4427491" y="5635042"/>
                </a:cubicBezTo>
                <a:lnTo>
                  <a:pt x="4404860" y="5674243"/>
                </a:lnTo>
                <a:cubicBezTo>
                  <a:pt x="4404860" y="5674243"/>
                  <a:pt x="4356228" y="5653399"/>
                  <a:pt x="4302877" y="5622613"/>
                </a:cubicBezTo>
                <a:cubicBezTo>
                  <a:pt x="4249460" y="5591763"/>
                  <a:pt x="4207137" y="5560084"/>
                  <a:pt x="4207137" y="5560084"/>
                </a:cubicBezTo>
                <a:close/>
                <a:moveTo>
                  <a:pt x="3438701" y="5520907"/>
                </a:moveTo>
                <a:lnTo>
                  <a:pt x="3447084" y="5524613"/>
                </a:lnTo>
                <a:cubicBezTo>
                  <a:pt x="3463267" y="5531903"/>
                  <a:pt x="3500641" y="5549376"/>
                  <a:pt x="3540702" y="5572513"/>
                </a:cubicBezTo>
                <a:cubicBezTo>
                  <a:pt x="3594111" y="5603364"/>
                  <a:pt x="3636436" y="5635042"/>
                  <a:pt x="3636436" y="5635042"/>
                </a:cubicBezTo>
                <a:lnTo>
                  <a:pt x="3613807" y="5674243"/>
                </a:lnTo>
                <a:cubicBezTo>
                  <a:pt x="3613807" y="5674243"/>
                  <a:pt x="3565177" y="5653399"/>
                  <a:pt x="3511829" y="5622613"/>
                </a:cubicBezTo>
                <a:cubicBezTo>
                  <a:pt x="3458412" y="5591763"/>
                  <a:pt x="3416090" y="5560084"/>
                  <a:pt x="3416090" y="5560084"/>
                </a:cubicBezTo>
                <a:close/>
                <a:moveTo>
                  <a:pt x="2647573" y="5520907"/>
                </a:moveTo>
                <a:lnTo>
                  <a:pt x="2655955" y="5524613"/>
                </a:lnTo>
                <a:cubicBezTo>
                  <a:pt x="2672137" y="5531903"/>
                  <a:pt x="2709510" y="5549376"/>
                  <a:pt x="2749571" y="5572513"/>
                </a:cubicBezTo>
                <a:cubicBezTo>
                  <a:pt x="2802981" y="5603364"/>
                  <a:pt x="2845305" y="5635042"/>
                  <a:pt x="2845305" y="5635042"/>
                </a:cubicBezTo>
                <a:lnTo>
                  <a:pt x="2822677" y="5674243"/>
                </a:lnTo>
                <a:cubicBezTo>
                  <a:pt x="2822677" y="5674243"/>
                  <a:pt x="2774046" y="5653399"/>
                  <a:pt x="2720696" y="5622613"/>
                </a:cubicBezTo>
                <a:cubicBezTo>
                  <a:pt x="2667283" y="5591763"/>
                  <a:pt x="2624959" y="5560084"/>
                  <a:pt x="2624959" y="5560084"/>
                </a:cubicBezTo>
                <a:close/>
                <a:moveTo>
                  <a:pt x="1856440" y="5520907"/>
                </a:moveTo>
                <a:lnTo>
                  <a:pt x="1864826" y="5524613"/>
                </a:lnTo>
                <a:cubicBezTo>
                  <a:pt x="1881007" y="5531903"/>
                  <a:pt x="1918378" y="5549376"/>
                  <a:pt x="1958439" y="5572513"/>
                </a:cubicBezTo>
                <a:cubicBezTo>
                  <a:pt x="2011851" y="5603364"/>
                  <a:pt x="2054174" y="5635042"/>
                  <a:pt x="2054174" y="5635042"/>
                </a:cubicBezTo>
                <a:lnTo>
                  <a:pt x="2031546" y="5674243"/>
                </a:lnTo>
                <a:cubicBezTo>
                  <a:pt x="2031546" y="5674243"/>
                  <a:pt x="1982915" y="5653399"/>
                  <a:pt x="1929564" y="5622613"/>
                </a:cubicBezTo>
                <a:cubicBezTo>
                  <a:pt x="1876149" y="5591763"/>
                  <a:pt x="1833827" y="5560084"/>
                  <a:pt x="1833827" y="5560084"/>
                </a:cubicBezTo>
                <a:close/>
                <a:moveTo>
                  <a:pt x="1065369" y="5520907"/>
                </a:moveTo>
                <a:lnTo>
                  <a:pt x="1073750" y="5524613"/>
                </a:lnTo>
                <a:cubicBezTo>
                  <a:pt x="1089933" y="5531903"/>
                  <a:pt x="1127304" y="5549376"/>
                  <a:pt x="1167366" y="5572513"/>
                </a:cubicBezTo>
                <a:cubicBezTo>
                  <a:pt x="1220781" y="5603364"/>
                  <a:pt x="1263103" y="5635042"/>
                  <a:pt x="1263103" y="5635042"/>
                </a:cubicBezTo>
                <a:lnTo>
                  <a:pt x="1240476" y="5674243"/>
                </a:lnTo>
                <a:cubicBezTo>
                  <a:pt x="1240476" y="5674243"/>
                  <a:pt x="1191840" y="5653399"/>
                  <a:pt x="1138491" y="5622613"/>
                </a:cubicBezTo>
                <a:cubicBezTo>
                  <a:pt x="1085076" y="5591763"/>
                  <a:pt x="1042746" y="5560084"/>
                  <a:pt x="1042746" y="5560084"/>
                </a:cubicBezTo>
                <a:close/>
                <a:moveTo>
                  <a:pt x="274229" y="5520907"/>
                </a:moveTo>
                <a:lnTo>
                  <a:pt x="282613" y="5524613"/>
                </a:lnTo>
                <a:cubicBezTo>
                  <a:pt x="298794" y="5531903"/>
                  <a:pt x="336166" y="5549376"/>
                  <a:pt x="376224" y="5572513"/>
                </a:cubicBezTo>
                <a:cubicBezTo>
                  <a:pt x="429637" y="5603364"/>
                  <a:pt x="471959" y="5635042"/>
                  <a:pt x="471959" y="5635042"/>
                </a:cubicBezTo>
                <a:lnTo>
                  <a:pt x="449332" y="5674243"/>
                </a:lnTo>
                <a:cubicBezTo>
                  <a:pt x="449332" y="5674243"/>
                  <a:pt x="400701" y="5653399"/>
                  <a:pt x="347352" y="5622613"/>
                </a:cubicBezTo>
                <a:cubicBezTo>
                  <a:pt x="293937" y="5591763"/>
                  <a:pt x="251614" y="5560084"/>
                  <a:pt x="251614" y="5560084"/>
                </a:cubicBezTo>
                <a:close/>
                <a:moveTo>
                  <a:pt x="12140914" y="5520884"/>
                </a:moveTo>
                <a:cubicBezTo>
                  <a:pt x="12140914" y="5520884"/>
                  <a:pt x="12153072" y="5526079"/>
                  <a:pt x="12171908" y="5535130"/>
                </a:cubicBezTo>
                <a:lnTo>
                  <a:pt x="12203753" y="5551884"/>
                </a:lnTo>
                <a:lnTo>
                  <a:pt x="12203753" y="5616097"/>
                </a:lnTo>
                <a:lnTo>
                  <a:pt x="12146156" y="5579780"/>
                </a:lnTo>
                <a:cubicBezTo>
                  <a:pt x="12128883" y="5568004"/>
                  <a:pt x="12118286" y="5560084"/>
                  <a:pt x="12118286" y="5560084"/>
                </a:cubicBezTo>
                <a:close/>
                <a:moveTo>
                  <a:pt x="11920501" y="5520884"/>
                </a:moveTo>
                <a:lnTo>
                  <a:pt x="11943128" y="5560084"/>
                </a:lnTo>
                <a:cubicBezTo>
                  <a:pt x="11943128" y="5560084"/>
                  <a:pt x="11900804" y="5591763"/>
                  <a:pt x="11847390" y="5622613"/>
                </a:cubicBezTo>
                <a:cubicBezTo>
                  <a:pt x="11793976" y="5653463"/>
                  <a:pt x="11745343" y="5674306"/>
                  <a:pt x="11745343" y="5674306"/>
                </a:cubicBezTo>
                <a:lnTo>
                  <a:pt x="11722715" y="5635106"/>
                </a:lnTo>
                <a:lnTo>
                  <a:pt x="11722715" y="5635042"/>
                </a:lnTo>
                <a:cubicBezTo>
                  <a:pt x="11722715" y="5635042"/>
                  <a:pt x="11765038" y="5603364"/>
                  <a:pt x="11818516" y="5572513"/>
                </a:cubicBezTo>
                <a:cubicBezTo>
                  <a:pt x="11871867" y="5541663"/>
                  <a:pt x="11920501" y="5520884"/>
                  <a:pt x="11920501" y="5520884"/>
                </a:cubicBezTo>
                <a:close/>
                <a:moveTo>
                  <a:pt x="11349836" y="5520884"/>
                </a:moveTo>
                <a:cubicBezTo>
                  <a:pt x="11349836" y="5520884"/>
                  <a:pt x="11398406" y="5541663"/>
                  <a:pt x="11451820" y="5572513"/>
                </a:cubicBezTo>
                <a:cubicBezTo>
                  <a:pt x="11505234" y="5603364"/>
                  <a:pt x="11547558" y="5635042"/>
                  <a:pt x="11547558" y="5635042"/>
                </a:cubicBezTo>
                <a:lnTo>
                  <a:pt x="11524930" y="5674243"/>
                </a:lnTo>
                <a:cubicBezTo>
                  <a:pt x="11524930" y="5674243"/>
                  <a:pt x="11476360" y="5653399"/>
                  <a:pt x="11422946" y="5622613"/>
                </a:cubicBezTo>
                <a:cubicBezTo>
                  <a:pt x="11369531" y="5591763"/>
                  <a:pt x="11327208" y="5560084"/>
                  <a:pt x="11327208" y="5560084"/>
                </a:cubicBezTo>
                <a:close/>
                <a:moveTo>
                  <a:pt x="11129360" y="5520884"/>
                </a:moveTo>
                <a:lnTo>
                  <a:pt x="11151987" y="5560084"/>
                </a:lnTo>
                <a:cubicBezTo>
                  <a:pt x="11151987" y="5560084"/>
                  <a:pt x="11109664" y="5591763"/>
                  <a:pt x="11056249" y="5622613"/>
                </a:cubicBezTo>
                <a:cubicBezTo>
                  <a:pt x="11002835" y="5653463"/>
                  <a:pt x="10954265" y="5674306"/>
                  <a:pt x="10954265" y="5674306"/>
                </a:cubicBezTo>
                <a:lnTo>
                  <a:pt x="10931638" y="5635106"/>
                </a:lnTo>
                <a:lnTo>
                  <a:pt x="10931638" y="5635042"/>
                </a:lnTo>
                <a:cubicBezTo>
                  <a:pt x="10931638" y="5635042"/>
                  <a:pt x="10973961" y="5603364"/>
                  <a:pt x="11027376" y="5572513"/>
                </a:cubicBezTo>
                <a:cubicBezTo>
                  <a:pt x="11080790" y="5541663"/>
                  <a:pt x="11129360" y="5520884"/>
                  <a:pt x="11129360" y="5520884"/>
                </a:cubicBezTo>
                <a:close/>
                <a:moveTo>
                  <a:pt x="10558694" y="5520884"/>
                </a:moveTo>
                <a:cubicBezTo>
                  <a:pt x="10558694" y="5520884"/>
                  <a:pt x="10607264" y="5541663"/>
                  <a:pt x="10660678" y="5572513"/>
                </a:cubicBezTo>
                <a:cubicBezTo>
                  <a:pt x="10714092" y="5603364"/>
                  <a:pt x="10756416" y="5635042"/>
                  <a:pt x="10756416" y="5635042"/>
                </a:cubicBezTo>
                <a:lnTo>
                  <a:pt x="10733788" y="5674243"/>
                </a:lnTo>
                <a:cubicBezTo>
                  <a:pt x="10733788" y="5674243"/>
                  <a:pt x="10685218" y="5653399"/>
                  <a:pt x="10631804" y="5622613"/>
                </a:cubicBezTo>
                <a:cubicBezTo>
                  <a:pt x="10578389" y="5591763"/>
                  <a:pt x="10536066" y="5560084"/>
                  <a:pt x="10536066" y="5560084"/>
                </a:cubicBezTo>
                <a:close/>
                <a:moveTo>
                  <a:pt x="10338218" y="5520884"/>
                </a:moveTo>
                <a:lnTo>
                  <a:pt x="10360845" y="5560084"/>
                </a:lnTo>
                <a:cubicBezTo>
                  <a:pt x="10360845" y="5560084"/>
                  <a:pt x="10318522" y="5591763"/>
                  <a:pt x="10265107" y="5622613"/>
                </a:cubicBezTo>
                <a:cubicBezTo>
                  <a:pt x="10211693" y="5653463"/>
                  <a:pt x="10163123" y="5674306"/>
                  <a:pt x="10163123" y="5674306"/>
                </a:cubicBezTo>
                <a:lnTo>
                  <a:pt x="10140496" y="5635106"/>
                </a:lnTo>
                <a:lnTo>
                  <a:pt x="10140496" y="5635042"/>
                </a:lnTo>
                <a:cubicBezTo>
                  <a:pt x="10140496" y="5635042"/>
                  <a:pt x="10182819" y="5603364"/>
                  <a:pt x="10236234" y="5572513"/>
                </a:cubicBezTo>
                <a:cubicBezTo>
                  <a:pt x="10289648" y="5541663"/>
                  <a:pt x="10338218" y="5520884"/>
                  <a:pt x="10338218" y="5520884"/>
                </a:cubicBezTo>
                <a:close/>
                <a:moveTo>
                  <a:pt x="9767553" y="5520884"/>
                </a:moveTo>
                <a:cubicBezTo>
                  <a:pt x="9767553" y="5520884"/>
                  <a:pt x="9816187" y="5541663"/>
                  <a:pt x="9869601" y="5572513"/>
                </a:cubicBezTo>
                <a:cubicBezTo>
                  <a:pt x="9923015" y="5603364"/>
                  <a:pt x="9965339" y="5635042"/>
                  <a:pt x="9965339" y="5635042"/>
                </a:cubicBezTo>
                <a:lnTo>
                  <a:pt x="9942711" y="5674243"/>
                </a:lnTo>
                <a:cubicBezTo>
                  <a:pt x="9942711" y="5674243"/>
                  <a:pt x="9894077" y="5653399"/>
                  <a:pt x="9840663" y="5622613"/>
                </a:cubicBezTo>
                <a:cubicBezTo>
                  <a:pt x="9787248" y="5591763"/>
                  <a:pt x="9744925" y="5560084"/>
                  <a:pt x="9744925" y="5560084"/>
                </a:cubicBezTo>
                <a:close/>
                <a:moveTo>
                  <a:pt x="9547140" y="5520884"/>
                </a:moveTo>
                <a:lnTo>
                  <a:pt x="9569768" y="5560084"/>
                </a:lnTo>
                <a:cubicBezTo>
                  <a:pt x="9569768" y="5560084"/>
                  <a:pt x="9527381" y="5591763"/>
                  <a:pt x="9474030" y="5622613"/>
                </a:cubicBezTo>
                <a:cubicBezTo>
                  <a:pt x="9420552" y="5653463"/>
                  <a:pt x="9371982" y="5674306"/>
                  <a:pt x="9371982" y="5674306"/>
                </a:cubicBezTo>
                <a:lnTo>
                  <a:pt x="9349355" y="5635106"/>
                </a:lnTo>
                <a:lnTo>
                  <a:pt x="9349355" y="5635042"/>
                </a:lnTo>
                <a:cubicBezTo>
                  <a:pt x="9349355" y="5635042"/>
                  <a:pt x="9391678" y="5603364"/>
                  <a:pt x="9445093" y="5572513"/>
                </a:cubicBezTo>
                <a:cubicBezTo>
                  <a:pt x="9498507" y="5541663"/>
                  <a:pt x="9547140" y="5520884"/>
                  <a:pt x="9547140" y="5520884"/>
                </a:cubicBezTo>
                <a:close/>
                <a:moveTo>
                  <a:pt x="8976412" y="5520884"/>
                </a:moveTo>
                <a:cubicBezTo>
                  <a:pt x="8976412" y="5520884"/>
                  <a:pt x="9025046" y="5541663"/>
                  <a:pt x="9078460" y="5572513"/>
                </a:cubicBezTo>
                <a:cubicBezTo>
                  <a:pt x="9131874" y="5603364"/>
                  <a:pt x="9174198" y="5635042"/>
                  <a:pt x="9174198" y="5635042"/>
                </a:cubicBezTo>
                <a:lnTo>
                  <a:pt x="9151570" y="5674243"/>
                </a:lnTo>
                <a:cubicBezTo>
                  <a:pt x="9151570" y="5674243"/>
                  <a:pt x="9102936" y="5653399"/>
                  <a:pt x="9049585" y="5622613"/>
                </a:cubicBezTo>
                <a:cubicBezTo>
                  <a:pt x="8996107" y="5591763"/>
                  <a:pt x="8953784" y="5560084"/>
                  <a:pt x="8953784" y="5560084"/>
                </a:cubicBezTo>
                <a:close/>
                <a:moveTo>
                  <a:pt x="8755998" y="5520884"/>
                </a:moveTo>
                <a:lnTo>
                  <a:pt x="8778626" y="5560084"/>
                </a:lnTo>
                <a:cubicBezTo>
                  <a:pt x="8778626" y="5560084"/>
                  <a:pt x="8736302" y="5591763"/>
                  <a:pt x="8682888" y="5622613"/>
                </a:cubicBezTo>
                <a:cubicBezTo>
                  <a:pt x="8629474" y="5653463"/>
                  <a:pt x="8580840" y="5674306"/>
                  <a:pt x="8580840" y="5674306"/>
                </a:cubicBezTo>
                <a:lnTo>
                  <a:pt x="8558213" y="5635106"/>
                </a:lnTo>
                <a:lnTo>
                  <a:pt x="8558213" y="5635042"/>
                </a:lnTo>
                <a:cubicBezTo>
                  <a:pt x="8558213" y="5635042"/>
                  <a:pt x="8600536" y="5603364"/>
                  <a:pt x="8654014" y="5572513"/>
                </a:cubicBezTo>
                <a:cubicBezTo>
                  <a:pt x="8707364" y="5541663"/>
                  <a:pt x="8755998" y="5520884"/>
                  <a:pt x="8755998" y="5520884"/>
                </a:cubicBezTo>
                <a:close/>
                <a:moveTo>
                  <a:pt x="8185270" y="5520884"/>
                </a:moveTo>
                <a:cubicBezTo>
                  <a:pt x="8185270" y="5520884"/>
                  <a:pt x="8233904" y="5541663"/>
                  <a:pt x="8287318" y="5572513"/>
                </a:cubicBezTo>
                <a:cubicBezTo>
                  <a:pt x="8340732" y="5603364"/>
                  <a:pt x="8383056" y="5635042"/>
                  <a:pt x="8383056" y="5635042"/>
                </a:cubicBezTo>
                <a:lnTo>
                  <a:pt x="8360428" y="5674243"/>
                </a:lnTo>
                <a:cubicBezTo>
                  <a:pt x="8360428" y="5674243"/>
                  <a:pt x="8311794" y="5653399"/>
                  <a:pt x="8258443" y="5622613"/>
                </a:cubicBezTo>
                <a:cubicBezTo>
                  <a:pt x="8204965" y="5591763"/>
                  <a:pt x="8162642" y="5560084"/>
                  <a:pt x="8162642" y="5560084"/>
                </a:cubicBezTo>
                <a:close/>
                <a:moveTo>
                  <a:pt x="7964857" y="5520884"/>
                </a:moveTo>
                <a:lnTo>
                  <a:pt x="7987485" y="5560084"/>
                </a:lnTo>
                <a:cubicBezTo>
                  <a:pt x="7987485" y="5560084"/>
                  <a:pt x="7945161" y="5591763"/>
                  <a:pt x="7891747" y="5622613"/>
                </a:cubicBezTo>
                <a:cubicBezTo>
                  <a:pt x="7838333" y="5653463"/>
                  <a:pt x="7789699" y="5674306"/>
                  <a:pt x="7789699" y="5674306"/>
                </a:cubicBezTo>
                <a:lnTo>
                  <a:pt x="7767072" y="5635106"/>
                </a:lnTo>
                <a:lnTo>
                  <a:pt x="7767072" y="5635042"/>
                </a:lnTo>
                <a:cubicBezTo>
                  <a:pt x="7767072" y="5635042"/>
                  <a:pt x="7809395" y="5603364"/>
                  <a:pt x="7862873" y="5572513"/>
                </a:cubicBezTo>
                <a:cubicBezTo>
                  <a:pt x="7916223" y="5541663"/>
                  <a:pt x="7964857" y="5520884"/>
                  <a:pt x="7964857" y="5520884"/>
                </a:cubicBezTo>
                <a:close/>
                <a:moveTo>
                  <a:pt x="7394192" y="5520884"/>
                </a:moveTo>
                <a:cubicBezTo>
                  <a:pt x="7394192" y="5520884"/>
                  <a:pt x="7442762" y="5541663"/>
                  <a:pt x="7496176" y="5572513"/>
                </a:cubicBezTo>
                <a:cubicBezTo>
                  <a:pt x="7549590" y="5603364"/>
                  <a:pt x="7591913" y="5635042"/>
                  <a:pt x="7591913" y="5635042"/>
                </a:cubicBezTo>
                <a:lnTo>
                  <a:pt x="7569286" y="5674243"/>
                </a:lnTo>
                <a:cubicBezTo>
                  <a:pt x="7569286" y="5674243"/>
                  <a:pt x="7520716" y="5653399"/>
                  <a:pt x="7467302" y="5622613"/>
                </a:cubicBezTo>
                <a:cubicBezTo>
                  <a:pt x="7413887" y="5591763"/>
                  <a:pt x="7371564" y="5560084"/>
                  <a:pt x="7371564" y="5560084"/>
                </a:cubicBezTo>
                <a:close/>
                <a:moveTo>
                  <a:pt x="7173716" y="5520884"/>
                </a:moveTo>
                <a:lnTo>
                  <a:pt x="7196344" y="5560084"/>
                </a:lnTo>
                <a:cubicBezTo>
                  <a:pt x="7196344" y="5560084"/>
                  <a:pt x="7154020" y="5591763"/>
                  <a:pt x="7100606" y="5622613"/>
                </a:cubicBezTo>
                <a:cubicBezTo>
                  <a:pt x="7047191" y="5653463"/>
                  <a:pt x="6998621" y="5674306"/>
                  <a:pt x="6998621" y="5674306"/>
                </a:cubicBezTo>
                <a:lnTo>
                  <a:pt x="6975995" y="5635106"/>
                </a:lnTo>
                <a:lnTo>
                  <a:pt x="6975995" y="5635042"/>
                </a:lnTo>
                <a:cubicBezTo>
                  <a:pt x="6975995" y="5635042"/>
                  <a:pt x="7018317" y="5603364"/>
                  <a:pt x="7071731" y="5572513"/>
                </a:cubicBezTo>
                <a:cubicBezTo>
                  <a:pt x="7125146" y="5541663"/>
                  <a:pt x="7173716" y="5520884"/>
                  <a:pt x="7173716" y="5520884"/>
                </a:cubicBezTo>
                <a:close/>
                <a:moveTo>
                  <a:pt x="6603052" y="5520884"/>
                </a:moveTo>
                <a:cubicBezTo>
                  <a:pt x="6603052" y="5520884"/>
                  <a:pt x="6651621" y="5541663"/>
                  <a:pt x="6705100" y="5572513"/>
                </a:cubicBezTo>
                <a:cubicBezTo>
                  <a:pt x="6758449" y="5603364"/>
                  <a:pt x="6800837" y="5635042"/>
                  <a:pt x="6800837" y="5635042"/>
                </a:cubicBezTo>
                <a:lnTo>
                  <a:pt x="6778210" y="5674243"/>
                </a:lnTo>
                <a:cubicBezTo>
                  <a:pt x="6778210" y="5674243"/>
                  <a:pt x="6729575" y="5653399"/>
                  <a:pt x="6676161" y="5622613"/>
                </a:cubicBezTo>
                <a:cubicBezTo>
                  <a:pt x="6622747" y="5591763"/>
                  <a:pt x="6580424" y="5560084"/>
                  <a:pt x="6580424" y="5560084"/>
                </a:cubicBezTo>
                <a:close/>
                <a:moveTo>
                  <a:pt x="6382638" y="5520884"/>
                </a:moveTo>
                <a:lnTo>
                  <a:pt x="6405266" y="5560084"/>
                </a:lnTo>
                <a:cubicBezTo>
                  <a:pt x="6405266" y="5560084"/>
                  <a:pt x="6362878" y="5591763"/>
                  <a:pt x="6309528" y="5622613"/>
                </a:cubicBezTo>
                <a:cubicBezTo>
                  <a:pt x="6256113" y="5653463"/>
                  <a:pt x="6207480" y="5674306"/>
                  <a:pt x="6207480" y="5674306"/>
                </a:cubicBezTo>
                <a:lnTo>
                  <a:pt x="6184852" y="5635106"/>
                </a:lnTo>
                <a:lnTo>
                  <a:pt x="6184852" y="5635042"/>
                </a:lnTo>
                <a:cubicBezTo>
                  <a:pt x="6184852" y="5635042"/>
                  <a:pt x="6227176" y="5603364"/>
                  <a:pt x="6280590" y="5572513"/>
                </a:cubicBezTo>
                <a:cubicBezTo>
                  <a:pt x="6334004" y="5541663"/>
                  <a:pt x="6382638" y="5520884"/>
                  <a:pt x="6382638" y="5520884"/>
                </a:cubicBezTo>
                <a:close/>
                <a:moveTo>
                  <a:pt x="5811914" y="5520884"/>
                </a:moveTo>
                <a:lnTo>
                  <a:pt x="5811979" y="5520884"/>
                </a:lnTo>
                <a:lnTo>
                  <a:pt x="5811965" y="5520907"/>
                </a:lnTo>
                <a:close/>
                <a:moveTo>
                  <a:pt x="5591444" y="5520884"/>
                </a:moveTo>
                <a:lnTo>
                  <a:pt x="5614067" y="5560084"/>
                </a:lnTo>
                <a:cubicBezTo>
                  <a:pt x="5614067" y="5560084"/>
                  <a:pt x="5571746" y="5591763"/>
                  <a:pt x="5518332" y="5622613"/>
                </a:cubicBezTo>
                <a:cubicBezTo>
                  <a:pt x="5464921" y="5653463"/>
                  <a:pt x="5416289" y="5674306"/>
                  <a:pt x="5416289" y="5674306"/>
                </a:cubicBezTo>
                <a:lnTo>
                  <a:pt x="5393662" y="5635106"/>
                </a:lnTo>
                <a:lnTo>
                  <a:pt x="5393724" y="5635042"/>
                </a:lnTo>
                <a:cubicBezTo>
                  <a:pt x="5393724" y="5635042"/>
                  <a:pt x="5436047" y="5603364"/>
                  <a:pt x="5489459" y="5572513"/>
                </a:cubicBezTo>
                <a:cubicBezTo>
                  <a:pt x="5542870" y="5541663"/>
                  <a:pt x="5591444" y="5520884"/>
                  <a:pt x="5591444" y="5520884"/>
                </a:cubicBezTo>
                <a:close/>
                <a:moveTo>
                  <a:pt x="5020783" y="5520884"/>
                </a:moveTo>
                <a:lnTo>
                  <a:pt x="5020848" y="5520884"/>
                </a:lnTo>
                <a:lnTo>
                  <a:pt x="5020837" y="5520907"/>
                </a:lnTo>
                <a:close/>
                <a:moveTo>
                  <a:pt x="4800426" y="5520884"/>
                </a:moveTo>
                <a:lnTo>
                  <a:pt x="4823054" y="5560084"/>
                </a:lnTo>
                <a:cubicBezTo>
                  <a:pt x="4823054" y="5560084"/>
                  <a:pt x="4780733" y="5591763"/>
                  <a:pt x="4727319" y="5622613"/>
                </a:cubicBezTo>
                <a:cubicBezTo>
                  <a:pt x="4673903" y="5653463"/>
                  <a:pt x="4625271" y="5674306"/>
                  <a:pt x="4625271" y="5674306"/>
                </a:cubicBezTo>
                <a:lnTo>
                  <a:pt x="4602649" y="5635106"/>
                </a:lnTo>
                <a:lnTo>
                  <a:pt x="4602649" y="5635042"/>
                </a:lnTo>
                <a:cubicBezTo>
                  <a:pt x="4602649" y="5635042"/>
                  <a:pt x="4644967" y="5603364"/>
                  <a:pt x="4698380" y="5572513"/>
                </a:cubicBezTo>
                <a:cubicBezTo>
                  <a:pt x="4751795" y="5541663"/>
                  <a:pt x="4800426" y="5520884"/>
                  <a:pt x="4800426" y="5520884"/>
                </a:cubicBezTo>
                <a:close/>
                <a:moveTo>
                  <a:pt x="4229702" y="5520884"/>
                </a:moveTo>
                <a:lnTo>
                  <a:pt x="4229764" y="5520884"/>
                </a:lnTo>
                <a:lnTo>
                  <a:pt x="4229752" y="5520907"/>
                </a:lnTo>
                <a:close/>
                <a:moveTo>
                  <a:pt x="4009366" y="5520884"/>
                </a:moveTo>
                <a:lnTo>
                  <a:pt x="4031992" y="5560084"/>
                </a:lnTo>
                <a:cubicBezTo>
                  <a:pt x="4031992" y="5560084"/>
                  <a:pt x="3989670" y="5591763"/>
                  <a:pt x="3936266" y="5622613"/>
                </a:cubicBezTo>
                <a:cubicBezTo>
                  <a:pt x="3882850" y="5653463"/>
                  <a:pt x="3834218" y="5674306"/>
                  <a:pt x="3834218" y="5674306"/>
                </a:cubicBezTo>
                <a:lnTo>
                  <a:pt x="3811587" y="5635106"/>
                </a:lnTo>
                <a:lnTo>
                  <a:pt x="3811587" y="5635042"/>
                </a:lnTo>
                <a:cubicBezTo>
                  <a:pt x="3811587" y="5635042"/>
                  <a:pt x="3853909" y="5603364"/>
                  <a:pt x="3907323" y="5572513"/>
                </a:cubicBezTo>
                <a:cubicBezTo>
                  <a:pt x="3960740" y="5541663"/>
                  <a:pt x="4009366" y="5520884"/>
                  <a:pt x="4009366" y="5520884"/>
                </a:cubicBezTo>
                <a:close/>
                <a:moveTo>
                  <a:pt x="3438650" y="5520884"/>
                </a:moveTo>
                <a:lnTo>
                  <a:pt x="3438713" y="5520884"/>
                </a:lnTo>
                <a:lnTo>
                  <a:pt x="3438701" y="5520907"/>
                </a:lnTo>
                <a:close/>
                <a:moveTo>
                  <a:pt x="3218179" y="5520884"/>
                </a:moveTo>
                <a:lnTo>
                  <a:pt x="3240807" y="5560084"/>
                </a:lnTo>
                <a:cubicBezTo>
                  <a:pt x="3240807" y="5560084"/>
                  <a:pt x="3198481" y="5591763"/>
                  <a:pt x="3145079" y="5622613"/>
                </a:cubicBezTo>
                <a:cubicBezTo>
                  <a:pt x="3091661" y="5653463"/>
                  <a:pt x="3043026" y="5674306"/>
                  <a:pt x="3043026" y="5674306"/>
                </a:cubicBezTo>
                <a:lnTo>
                  <a:pt x="3020398" y="5635106"/>
                </a:lnTo>
                <a:lnTo>
                  <a:pt x="3020464" y="5635042"/>
                </a:lnTo>
                <a:cubicBezTo>
                  <a:pt x="3020464" y="5635042"/>
                  <a:pt x="3062787" y="5603364"/>
                  <a:pt x="3116202" y="5572513"/>
                </a:cubicBezTo>
                <a:cubicBezTo>
                  <a:pt x="3169618" y="5541663"/>
                  <a:pt x="3218179" y="5520884"/>
                  <a:pt x="3218179" y="5520884"/>
                </a:cubicBezTo>
                <a:close/>
                <a:moveTo>
                  <a:pt x="2647521" y="5520884"/>
                </a:moveTo>
                <a:lnTo>
                  <a:pt x="2647585" y="5520884"/>
                </a:lnTo>
                <a:lnTo>
                  <a:pt x="2647573" y="5520907"/>
                </a:lnTo>
                <a:close/>
                <a:moveTo>
                  <a:pt x="2427043" y="5520884"/>
                </a:moveTo>
                <a:lnTo>
                  <a:pt x="2449673" y="5560084"/>
                </a:lnTo>
                <a:cubicBezTo>
                  <a:pt x="2449673" y="5560084"/>
                  <a:pt x="2407348" y="5591763"/>
                  <a:pt x="2353932" y="5622613"/>
                </a:cubicBezTo>
                <a:cubicBezTo>
                  <a:pt x="2300519" y="5653463"/>
                  <a:pt x="2251888" y="5674306"/>
                  <a:pt x="2251888" y="5674306"/>
                </a:cubicBezTo>
                <a:lnTo>
                  <a:pt x="2229258" y="5635106"/>
                </a:lnTo>
                <a:lnTo>
                  <a:pt x="2229324" y="5635042"/>
                </a:lnTo>
                <a:cubicBezTo>
                  <a:pt x="2229324" y="5635042"/>
                  <a:pt x="2271643" y="5603364"/>
                  <a:pt x="2325057" y="5572513"/>
                </a:cubicBezTo>
                <a:cubicBezTo>
                  <a:pt x="2378472" y="5541663"/>
                  <a:pt x="2427043" y="5520884"/>
                  <a:pt x="2427043" y="5520884"/>
                </a:cubicBezTo>
                <a:close/>
                <a:moveTo>
                  <a:pt x="1856390" y="5520884"/>
                </a:moveTo>
                <a:lnTo>
                  <a:pt x="1856455" y="5520884"/>
                </a:lnTo>
                <a:lnTo>
                  <a:pt x="1856440" y="5520907"/>
                </a:lnTo>
                <a:close/>
                <a:moveTo>
                  <a:pt x="1635915" y="5520884"/>
                </a:moveTo>
                <a:lnTo>
                  <a:pt x="1658544" y="5560084"/>
                </a:lnTo>
                <a:cubicBezTo>
                  <a:pt x="1658544" y="5560084"/>
                  <a:pt x="1616219" y="5591763"/>
                  <a:pt x="1562806" y="5622613"/>
                </a:cubicBezTo>
                <a:cubicBezTo>
                  <a:pt x="1509393" y="5653463"/>
                  <a:pt x="1460759" y="5674306"/>
                  <a:pt x="1460759" y="5674306"/>
                </a:cubicBezTo>
                <a:lnTo>
                  <a:pt x="1438131" y="5635106"/>
                </a:lnTo>
                <a:lnTo>
                  <a:pt x="1438196" y="5635042"/>
                </a:lnTo>
                <a:cubicBezTo>
                  <a:pt x="1438196" y="5635042"/>
                  <a:pt x="1480518" y="5603364"/>
                  <a:pt x="1533932" y="5572513"/>
                </a:cubicBezTo>
                <a:cubicBezTo>
                  <a:pt x="1587347" y="5541663"/>
                  <a:pt x="1635915" y="5520884"/>
                  <a:pt x="1635915" y="5520884"/>
                </a:cubicBezTo>
                <a:close/>
                <a:moveTo>
                  <a:pt x="1065317" y="5520884"/>
                </a:moveTo>
                <a:lnTo>
                  <a:pt x="1065382" y="5520884"/>
                </a:lnTo>
                <a:lnTo>
                  <a:pt x="1065369" y="5520907"/>
                </a:lnTo>
                <a:close/>
                <a:moveTo>
                  <a:pt x="844835" y="5520884"/>
                </a:moveTo>
                <a:lnTo>
                  <a:pt x="867464" y="5560084"/>
                </a:lnTo>
                <a:cubicBezTo>
                  <a:pt x="867464" y="5560084"/>
                  <a:pt x="825140" y="5591763"/>
                  <a:pt x="771727" y="5622613"/>
                </a:cubicBezTo>
                <a:cubicBezTo>
                  <a:pt x="718314" y="5653463"/>
                  <a:pt x="669681" y="5674306"/>
                  <a:pt x="669681" y="5674306"/>
                </a:cubicBezTo>
                <a:lnTo>
                  <a:pt x="647052" y="5635106"/>
                </a:lnTo>
                <a:lnTo>
                  <a:pt x="647116" y="5635042"/>
                </a:lnTo>
                <a:cubicBezTo>
                  <a:pt x="647116" y="5635042"/>
                  <a:pt x="689440" y="5603364"/>
                  <a:pt x="742854" y="5572513"/>
                </a:cubicBezTo>
                <a:cubicBezTo>
                  <a:pt x="796266" y="5541663"/>
                  <a:pt x="844835" y="5520884"/>
                  <a:pt x="844835" y="5520884"/>
                </a:cubicBezTo>
                <a:close/>
                <a:moveTo>
                  <a:pt x="274178" y="5520884"/>
                </a:moveTo>
                <a:lnTo>
                  <a:pt x="274242" y="5520884"/>
                </a:lnTo>
                <a:lnTo>
                  <a:pt x="274229" y="5520907"/>
                </a:lnTo>
                <a:close/>
                <a:moveTo>
                  <a:pt x="53706" y="5520884"/>
                </a:moveTo>
                <a:lnTo>
                  <a:pt x="76333" y="5560084"/>
                </a:lnTo>
                <a:cubicBezTo>
                  <a:pt x="76333" y="5560084"/>
                  <a:pt x="65753" y="5568004"/>
                  <a:pt x="48496" y="5579780"/>
                </a:cubicBezTo>
                <a:lnTo>
                  <a:pt x="0" y="5610373"/>
                </a:lnTo>
                <a:lnTo>
                  <a:pt x="0" y="5547102"/>
                </a:lnTo>
                <a:lnTo>
                  <a:pt x="22745" y="5535130"/>
                </a:lnTo>
                <a:cubicBezTo>
                  <a:pt x="41564" y="5526079"/>
                  <a:pt x="53706" y="5520884"/>
                  <a:pt x="53706" y="5520884"/>
                </a:cubicBezTo>
                <a:close/>
                <a:moveTo>
                  <a:pt x="11612508" y="5369183"/>
                </a:moveTo>
                <a:lnTo>
                  <a:pt x="11657764" y="5369183"/>
                </a:lnTo>
                <a:cubicBezTo>
                  <a:pt x="11657764" y="5369183"/>
                  <a:pt x="11664075" y="5421705"/>
                  <a:pt x="11664075" y="5483405"/>
                </a:cubicBezTo>
                <a:cubicBezTo>
                  <a:pt x="11664075" y="5545105"/>
                  <a:pt x="11657764" y="5597563"/>
                  <a:pt x="11657764" y="5597563"/>
                </a:cubicBezTo>
                <a:lnTo>
                  <a:pt x="11612508" y="5597563"/>
                </a:lnTo>
                <a:cubicBezTo>
                  <a:pt x="11612508" y="5597563"/>
                  <a:pt x="11606262" y="5545042"/>
                  <a:pt x="11606262" y="5483405"/>
                </a:cubicBezTo>
                <a:cubicBezTo>
                  <a:pt x="11606262" y="5421769"/>
                  <a:pt x="11612508" y="5369183"/>
                  <a:pt x="11612508" y="5369183"/>
                </a:cubicBezTo>
                <a:close/>
                <a:moveTo>
                  <a:pt x="10821367" y="5369183"/>
                </a:moveTo>
                <a:lnTo>
                  <a:pt x="10866623" y="5369183"/>
                </a:lnTo>
                <a:cubicBezTo>
                  <a:pt x="10866623" y="5369183"/>
                  <a:pt x="10872933" y="5421705"/>
                  <a:pt x="10872933" y="5483405"/>
                </a:cubicBezTo>
                <a:cubicBezTo>
                  <a:pt x="10872933" y="5545105"/>
                  <a:pt x="10866623" y="5597563"/>
                  <a:pt x="10866623" y="5597563"/>
                </a:cubicBezTo>
                <a:lnTo>
                  <a:pt x="10821367" y="5597563"/>
                </a:lnTo>
                <a:cubicBezTo>
                  <a:pt x="10821367" y="5597563"/>
                  <a:pt x="10815121" y="5545042"/>
                  <a:pt x="10815121" y="5483405"/>
                </a:cubicBezTo>
                <a:cubicBezTo>
                  <a:pt x="10815121" y="5421769"/>
                  <a:pt x="10821367" y="5369183"/>
                  <a:pt x="10821367" y="5369183"/>
                </a:cubicBezTo>
                <a:close/>
                <a:moveTo>
                  <a:pt x="10030289" y="5369183"/>
                </a:moveTo>
                <a:lnTo>
                  <a:pt x="10075481" y="5369183"/>
                </a:lnTo>
                <a:cubicBezTo>
                  <a:pt x="10075481" y="5369183"/>
                  <a:pt x="10081791" y="5421705"/>
                  <a:pt x="10081791" y="5483405"/>
                </a:cubicBezTo>
                <a:cubicBezTo>
                  <a:pt x="10081791" y="5545105"/>
                  <a:pt x="10075481" y="5597563"/>
                  <a:pt x="10075481" y="5597563"/>
                </a:cubicBezTo>
                <a:lnTo>
                  <a:pt x="10030289" y="5597563"/>
                </a:lnTo>
                <a:cubicBezTo>
                  <a:pt x="10030289" y="5597563"/>
                  <a:pt x="10023979" y="5545042"/>
                  <a:pt x="10023979" y="5483405"/>
                </a:cubicBezTo>
                <a:cubicBezTo>
                  <a:pt x="10023979" y="5421769"/>
                  <a:pt x="10030289" y="5369183"/>
                  <a:pt x="10030289" y="5369183"/>
                </a:cubicBezTo>
                <a:close/>
                <a:moveTo>
                  <a:pt x="9239147" y="5369183"/>
                </a:moveTo>
                <a:lnTo>
                  <a:pt x="9284403" y="5369183"/>
                </a:lnTo>
                <a:cubicBezTo>
                  <a:pt x="9284403" y="5369183"/>
                  <a:pt x="9290649" y="5421705"/>
                  <a:pt x="9290649" y="5483405"/>
                </a:cubicBezTo>
                <a:cubicBezTo>
                  <a:pt x="9290649" y="5545105"/>
                  <a:pt x="9284403" y="5597563"/>
                  <a:pt x="9284403" y="5597563"/>
                </a:cubicBezTo>
                <a:lnTo>
                  <a:pt x="9239147" y="5597563"/>
                </a:lnTo>
                <a:cubicBezTo>
                  <a:pt x="9239147" y="5597563"/>
                  <a:pt x="9232901" y="5545042"/>
                  <a:pt x="9232901" y="5483405"/>
                </a:cubicBezTo>
                <a:cubicBezTo>
                  <a:pt x="9232901" y="5421769"/>
                  <a:pt x="9239147" y="5369183"/>
                  <a:pt x="9239147" y="5369183"/>
                </a:cubicBezTo>
                <a:close/>
                <a:moveTo>
                  <a:pt x="8448006" y="5369183"/>
                </a:moveTo>
                <a:lnTo>
                  <a:pt x="8493262" y="5369183"/>
                </a:lnTo>
                <a:cubicBezTo>
                  <a:pt x="8493262" y="5369183"/>
                  <a:pt x="8499508" y="5421705"/>
                  <a:pt x="8499508" y="5483405"/>
                </a:cubicBezTo>
                <a:cubicBezTo>
                  <a:pt x="8499508" y="5545105"/>
                  <a:pt x="8493262" y="5597563"/>
                  <a:pt x="8493262" y="5597563"/>
                </a:cubicBezTo>
                <a:lnTo>
                  <a:pt x="8448006" y="5597563"/>
                </a:lnTo>
                <a:cubicBezTo>
                  <a:pt x="8448006" y="5597563"/>
                  <a:pt x="8441760" y="5545042"/>
                  <a:pt x="8441760" y="5483405"/>
                </a:cubicBezTo>
                <a:cubicBezTo>
                  <a:pt x="8441760" y="5421769"/>
                  <a:pt x="8448006" y="5369183"/>
                  <a:pt x="8448006" y="5369183"/>
                </a:cubicBezTo>
                <a:close/>
                <a:moveTo>
                  <a:pt x="7656865" y="5369183"/>
                </a:moveTo>
                <a:lnTo>
                  <a:pt x="7702121" y="5369183"/>
                </a:lnTo>
                <a:cubicBezTo>
                  <a:pt x="7702121" y="5369183"/>
                  <a:pt x="7708431" y="5421705"/>
                  <a:pt x="7708431" y="5483405"/>
                </a:cubicBezTo>
                <a:cubicBezTo>
                  <a:pt x="7708431" y="5545105"/>
                  <a:pt x="7702121" y="5597563"/>
                  <a:pt x="7702121" y="5597563"/>
                </a:cubicBezTo>
                <a:lnTo>
                  <a:pt x="7656865" y="5597563"/>
                </a:lnTo>
                <a:cubicBezTo>
                  <a:pt x="7656865" y="5597563"/>
                  <a:pt x="7650619" y="5545042"/>
                  <a:pt x="7650619" y="5483405"/>
                </a:cubicBezTo>
                <a:cubicBezTo>
                  <a:pt x="7650619" y="5421769"/>
                  <a:pt x="7656865" y="5369183"/>
                  <a:pt x="7656865" y="5369183"/>
                </a:cubicBezTo>
                <a:close/>
                <a:moveTo>
                  <a:pt x="6865787" y="5369183"/>
                </a:moveTo>
                <a:lnTo>
                  <a:pt x="6910979" y="5369183"/>
                </a:lnTo>
                <a:cubicBezTo>
                  <a:pt x="6910979" y="5369183"/>
                  <a:pt x="6917290" y="5421705"/>
                  <a:pt x="6917290" y="5483405"/>
                </a:cubicBezTo>
                <a:cubicBezTo>
                  <a:pt x="6917290" y="5545105"/>
                  <a:pt x="6910979" y="5597563"/>
                  <a:pt x="6910979" y="5597563"/>
                </a:cubicBezTo>
                <a:lnTo>
                  <a:pt x="6865787" y="5597563"/>
                </a:lnTo>
                <a:cubicBezTo>
                  <a:pt x="6865787" y="5597563"/>
                  <a:pt x="6859477" y="5545042"/>
                  <a:pt x="6859477" y="5483405"/>
                </a:cubicBezTo>
                <a:cubicBezTo>
                  <a:pt x="6859477" y="5421769"/>
                  <a:pt x="6865787" y="5369183"/>
                  <a:pt x="6865787" y="5369183"/>
                </a:cubicBezTo>
                <a:close/>
                <a:moveTo>
                  <a:pt x="6074648" y="5369183"/>
                </a:moveTo>
                <a:lnTo>
                  <a:pt x="6119901" y="5369183"/>
                </a:lnTo>
                <a:cubicBezTo>
                  <a:pt x="6119901" y="5369183"/>
                  <a:pt x="6126212" y="5421705"/>
                  <a:pt x="6126212" y="5483405"/>
                </a:cubicBezTo>
                <a:cubicBezTo>
                  <a:pt x="6126212" y="5545105"/>
                  <a:pt x="6119901" y="5597563"/>
                  <a:pt x="6119901" y="5597563"/>
                </a:cubicBezTo>
                <a:lnTo>
                  <a:pt x="6074648" y="5597563"/>
                </a:lnTo>
                <a:cubicBezTo>
                  <a:pt x="6074648" y="5597563"/>
                  <a:pt x="6068400" y="5545042"/>
                  <a:pt x="6068400" y="5483405"/>
                </a:cubicBezTo>
                <a:cubicBezTo>
                  <a:pt x="6068400" y="5421769"/>
                  <a:pt x="6074648" y="5369183"/>
                  <a:pt x="6074648" y="5369183"/>
                </a:cubicBezTo>
                <a:close/>
                <a:moveTo>
                  <a:pt x="5283517" y="5369183"/>
                </a:moveTo>
                <a:lnTo>
                  <a:pt x="5328774" y="5369183"/>
                </a:lnTo>
                <a:cubicBezTo>
                  <a:pt x="5328774" y="5369183"/>
                  <a:pt x="5335084" y="5421705"/>
                  <a:pt x="5335084" y="5483405"/>
                </a:cubicBezTo>
                <a:cubicBezTo>
                  <a:pt x="5335084" y="5545105"/>
                  <a:pt x="5328774" y="5597563"/>
                  <a:pt x="5328774" y="5597563"/>
                </a:cubicBezTo>
                <a:lnTo>
                  <a:pt x="5283517" y="5597563"/>
                </a:lnTo>
                <a:cubicBezTo>
                  <a:pt x="5283517" y="5597563"/>
                  <a:pt x="5277271" y="5545042"/>
                  <a:pt x="5277271" y="5483405"/>
                </a:cubicBezTo>
                <a:cubicBezTo>
                  <a:pt x="5277271" y="5421769"/>
                  <a:pt x="5283517" y="5369183"/>
                  <a:pt x="5283517" y="5369183"/>
                </a:cubicBezTo>
                <a:close/>
                <a:moveTo>
                  <a:pt x="4492377" y="5369183"/>
                </a:moveTo>
                <a:lnTo>
                  <a:pt x="4537632" y="5369183"/>
                </a:lnTo>
                <a:cubicBezTo>
                  <a:pt x="4537632" y="5369183"/>
                  <a:pt x="4543944" y="5421705"/>
                  <a:pt x="4543944" y="5483405"/>
                </a:cubicBezTo>
                <a:cubicBezTo>
                  <a:pt x="4543944" y="5545105"/>
                  <a:pt x="4537632" y="5597563"/>
                  <a:pt x="4537632" y="5597563"/>
                </a:cubicBezTo>
                <a:lnTo>
                  <a:pt x="4492377" y="5597563"/>
                </a:lnTo>
                <a:cubicBezTo>
                  <a:pt x="4492377" y="5597563"/>
                  <a:pt x="4486066" y="5545042"/>
                  <a:pt x="4486066" y="5483405"/>
                </a:cubicBezTo>
                <a:cubicBezTo>
                  <a:pt x="4486066" y="5421769"/>
                  <a:pt x="4492377" y="5369183"/>
                  <a:pt x="4492377" y="5369183"/>
                </a:cubicBezTo>
                <a:close/>
                <a:moveTo>
                  <a:pt x="3701387" y="5369183"/>
                </a:moveTo>
                <a:lnTo>
                  <a:pt x="3746640" y="5369183"/>
                </a:lnTo>
                <a:cubicBezTo>
                  <a:pt x="3746640" y="5369183"/>
                  <a:pt x="3752950" y="5421705"/>
                  <a:pt x="3752950" y="5483405"/>
                </a:cubicBezTo>
                <a:cubicBezTo>
                  <a:pt x="3752950" y="5545105"/>
                  <a:pt x="3746640" y="5597563"/>
                  <a:pt x="3746640" y="5597563"/>
                </a:cubicBezTo>
                <a:lnTo>
                  <a:pt x="3701387" y="5597563"/>
                </a:lnTo>
                <a:cubicBezTo>
                  <a:pt x="3701387" y="5597563"/>
                  <a:pt x="3695140" y="5545042"/>
                  <a:pt x="3695140" y="5483405"/>
                </a:cubicBezTo>
                <a:cubicBezTo>
                  <a:pt x="3695140" y="5421769"/>
                  <a:pt x="3701387" y="5369183"/>
                  <a:pt x="3701387" y="5369183"/>
                </a:cubicBezTo>
                <a:close/>
                <a:moveTo>
                  <a:pt x="2910259" y="5369183"/>
                </a:moveTo>
                <a:lnTo>
                  <a:pt x="2955512" y="5369183"/>
                </a:lnTo>
                <a:cubicBezTo>
                  <a:pt x="2955512" y="5369183"/>
                  <a:pt x="2961822" y="5421705"/>
                  <a:pt x="2961822" y="5483405"/>
                </a:cubicBezTo>
                <a:cubicBezTo>
                  <a:pt x="2961822" y="5545105"/>
                  <a:pt x="2955512" y="5597563"/>
                  <a:pt x="2955512" y="5597563"/>
                </a:cubicBezTo>
                <a:lnTo>
                  <a:pt x="2910259" y="5597563"/>
                </a:lnTo>
                <a:cubicBezTo>
                  <a:pt x="2910259" y="5597563"/>
                  <a:pt x="2904013" y="5545042"/>
                  <a:pt x="2904013" y="5483405"/>
                </a:cubicBezTo>
                <a:cubicBezTo>
                  <a:pt x="2904013" y="5421769"/>
                  <a:pt x="2910259" y="5369183"/>
                  <a:pt x="2910259" y="5369183"/>
                </a:cubicBezTo>
                <a:close/>
                <a:moveTo>
                  <a:pt x="2119119" y="5369183"/>
                </a:moveTo>
                <a:lnTo>
                  <a:pt x="2164366" y="5369183"/>
                </a:lnTo>
                <a:cubicBezTo>
                  <a:pt x="2164366" y="5369183"/>
                  <a:pt x="2170679" y="5421705"/>
                  <a:pt x="2170679" y="5483405"/>
                </a:cubicBezTo>
                <a:cubicBezTo>
                  <a:pt x="2170679" y="5545105"/>
                  <a:pt x="2164366" y="5597563"/>
                  <a:pt x="2164366" y="5597563"/>
                </a:cubicBezTo>
                <a:lnTo>
                  <a:pt x="2119119" y="5597563"/>
                </a:lnTo>
                <a:cubicBezTo>
                  <a:pt x="2119119" y="5597563"/>
                  <a:pt x="2112868" y="5545042"/>
                  <a:pt x="2112868" y="5483405"/>
                </a:cubicBezTo>
                <a:cubicBezTo>
                  <a:pt x="2112868" y="5421769"/>
                  <a:pt x="2119119" y="5369183"/>
                  <a:pt x="2119119" y="5369183"/>
                </a:cubicBezTo>
                <a:close/>
                <a:moveTo>
                  <a:pt x="1327990" y="5369183"/>
                </a:moveTo>
                <a:lnTo>
                  <a:pt x="1373245" y="5369183"/>
                </a:lnTo>
                <a:cubicBezTo>
                  <a:pt x="1373245" y="5369183"/>
                  <a:pt x="1379556" y="5421705"/>
                  <a:pt x="1379556" y="5483405"/>
                </a:cubicBezTo>
                <a:cubicBezTo>
                  <a:pt x="1379556" y="5545105"/>
                  <a:pt x="1373245" y="5597563"/>
                  <a:pt x="1373245" y="5597563"/>
                </a:cubicBezTo>
                <a:lnTo>
                  <a:pt x="1327990" y="5597563"/>
                </a:lnTo>
                <a:cubicBezTo>
                  <a:pt x="1327990" y="5597563"/>
                  <a:pt x="1321744" y="5545042"/>
                  <a:pt x="1321744" y="5483405"/>
                </a:cubicBezTo>
                <a:cubicBezTo>
                  <a:pt x="1321744" y="5421769"/>
                  <a:pt x="1327990" y="5369183"/>
                  <a:pt x="1327990" y="5369183"/>
                </a:cubicBezTo>
                <a:close/>
                <a:moveTo>
                  <a:pt x="536912" y="5369183"/>
                </a:moveTo>
                <a:lnTo>
                  <a:pt x="582167" y="5369183"/>
                </a:lnTo>
                <a:cubicBezTo>
                  <a:pt x="582167" y="5369183"/>
                  <a:pt x="588477" y="5421705"/>
                  <a:pt x="588477" y="5483405"/>
                </a:cubicBezTo>
                <a:cubicBezTo>
                  <a:pt x="588477" y="5545105"/>
                  <a:pt x="582167" y="5597563"/>
                  <a:pt x="582167" y="5597563"/>
                </a:cubicBezTo>
                <a:lnTo>
                  <a:pt x="536912" y="5597563"/>
                </a:lnTo>
                <a:cubicBezTo>
                  <a:pt x="536912" y="5597563"/>
                  <a:pt x="530665" y="5545042"/>
                  <a:pt x="530665" y="5483405"/>
                </a:cubicBezTo>
                <a:cubicBezTo>
                  <a:pt x="530665" y="5421769"/>
                  <a:pt x="536912" y="5369183"/>
                  <a:pt x="536912" y="5369183"/>
                </a:cubicBezTo>
                <a:close/>
                <a:moveTo>
                  <a:pt x="0" y="5356334"/>
                </a:moveTo>
                <a:lnTo>
                  <a:pt x="48559" y="5386967"/>
                </a:lnTo>
                <a:cubicBezTo>
                  <a:pt x="65816" y="5398744"/>
                  <a:pt x="76396" y="5406663"/>
                  <a:pt x="76396" y="5406663"/>
                </a:cubicBezTo>
                <a:lnTo>
                  <a:pt x="53769" y="5445863"/>
                </a:lnTo>
                <a:cubicBezTo>
                  <a:pt x="53769" y="5445863"/>
                  <a:pt x="41611" y="5440668"/>
                  <a:pt x="22784" y="5431617"/>
                </a:cubicBezTo>
                <a:lnTo>
                  <a:pt x="0" y="5419620"/>
                </a:lnTo>
                <a:close/>
                <a:moveTo>
                  <a:pt x="12203753" y="5350648"/>
                </a:moveTo>
                <a:lnTo>
                  <a:pt x="12203753" y="5414862"/>
                </a:lnTo>
                <a:lnTo>
                  <a:pt x="12171908" y="5431617"/>
                </a:lnTo>
                <a:cubicBezTo>
                  <a:pt x="12153072" y="5440668"/>
                  <a:pt x="12140914" y="5445863"/>
                  <a:pt x="12140914" y="5445863"/>
                </a:cubicBezTo>
                <a:lnTo>
                  <a:pt x="12118286" y="5406663"/>
                </a:lnTo>
                <a:cubicBezTo>
                  <a:pt x="12118286" y="5406663"/>
                  <a:pt x="12128867" y="5398744"/>
                  <a:pt x="12146132" y="5386967"/>
                </a:cubicBezTo>
                <a:close/>
                <a:moveTo>
                  <a:pt x="5416402" y="5292527"/>
                </a:moveTo>
                <a:lnTo>
                  <a:pt x="5424781" y="5296233"/>
                </a:lnTo>
                <a:cubicBezTo>
                  <a:pt x="5440965" y="5303523"/>
                  <a:pt x="5478335" y="5320996"/>
                  <a:pt x="5518395" y="5344134"/>
                </a:cubicBezTo>
                <a:cubicBezTo>
                  <a:pt x="5571809" y="5374984"/>
                  <a:pt x="5614131" y="5406663"/>
                  <a:pt x="5614131" y="5406663"/>
                </a:cubicBezTo>
                <a:lnTo>
                  <a:pt x="5591504" y="5445863"/>
                </a:lnTo>
                <a:cubicBezTo>
                  <a:pt x="5591504" y="5445863"/>
                  <a:pt x="5542870" y="5425083"/>
                  <a:pt x="5489521" y="5394233"/>
                </a:cubicBezTo>
                <a:cubicBezTo>
                  <a:pt x="5436110" y="5363383"/>
                  <a:pt x="5393787" y="5331704"/>
                  <a:pt x="5393787" y="5331704"/>
                </a:cubicBezTo>
                <a:close/>
                <a:moveTo>
                  <a:pt x="4625259" y="5292527"/>
                </a:moveTo>
                <a:lnTo>
                  <a:pt x="4633642" y="5296233"/>
                </a:lnTo>
                <a:cubicBezTo>
                  <a:pt x="4649825" y="5303523"/>
                  <a:pt x="4687193" y="5320996"/>
                  <a:pt x="4727254" y="5344134"/>
                </a:cubicBezTo>
                <a:cubicBezTo>
                  <a:pt x="4780668" y="5374984"/>
                  <a:pt x="4822988" y="5406663"/>
                  <a:pt x="4822988" y="5406663"/>
                </a:cubicBezTo>
                <a:lnTo>
                  <a:pt x="4800366" y="5445863"/>
                </a:lnTo>
                <a:cubicBezTo>
                  <a:pt x="4800366" y="5445863"/>
                  <a:pt x="4751732" y="5425083"/>
                  <a:pt x="4698380" y="5394233"/>
                </a:cubicBezTo>
                <a:cubicBezTo>
                  <a:pt x="4644967" y="5363383"/>
                  <a:pt x="4602649" y="5331704"/>
                  <a:pt x="4602649" y="5331704"/>
                </a:cubicBezTo>
                <a:close/>
                <a:moveTo>
                  <a:pt x="3834266" y="5292527"/>
                </a:moveTo>
                <a:lnTo>
                  <a:pt x="3842651" y="5296233"/>
                </a:lnTo>
                <a:cubicBezTo>
                  <a:pt x="3858829" y="5303523"/>
                  <a:pt x="3896202" y="5320996"/>
                  <a:pt x="3936263" y="5344134"/>
                </a:cubicBezTo>
                <a:cubicBezTo>
                  <a:pt x="3989670" y="5374984"/>
                  <a:pt x="4031992" y="5406663"/>
                  <a:pt x="4031992" y="5406663"/>
                </a:cubicBezTo>
                <a:lnTo>
                  <a:pt x="4009366" y="5445863"/>
                </a:lnTo>
                <a:cubicBezTo>
                  <a:pt x="4009366" y="5445863"/>
                  <a:pt x="3960740" y="5425083"/>
                  <a:pt x="3907391" y="5394233"/>
                </a:cubicBezTo>
                <a:cubicBezTo>
                  <a:pt x="3853972" y="5363383"/>
                  <a:pt x="3811651" y="5331704"/>
                  <a:pt x="3811651" y="5331704"/>
                </a:cubicBezTo>
                <a:close/>
                <a:moveTo>
                  <a:pt x="3043144" y="5292527"/>
                </a:moveTo>
                <a:lnTo>
                  <a:pt x="3051523" y="5296233"/>
                </a:lnTo>
                <a:cubicBezTo>
                  <a:pt x="3067710" y="5303523"/>
                  <a:pt x="3105083" y="5320996"/>
                  <a:pt x="3145144" y="5344134"/>
                </a:cubicBezTo>
                <a:cubicBezTo>
                  <a:pt x="3198544" y="5374984"/>
                  <a:pt x="3240871" y="5406663"/>
                  <a:pt x="3240871" y="5406663"/>
                </a:cubicBezTo>
                <a:lnTo>
                  <a:pt x="3218243" y="5445863"/>
                </a:lnTo>
                <a:cubicBezTo>
                  <a:pt x="3218243" y="5445863"/>
                  <a:pt x="3169618" y="5425083"/>
                  <a:pt x="3116268" y="5394233"/>
                </a:cubicBezTo>
                <a:cubicBezTo>
                  <a:pt x="3062852" y="5363383"/>
                  <a:pt x="3020525" y="5331704"/>
                  <a:pt x="3020525" y="5331704"/>
                </a:cubicBezTo>
                <a:close/>
                <a:moveTo>
                  <a:pt x="2252000" y="5292527"/>
                </a:moveTo>
                <a:lnTo>
                  <a:pt x="2260383" y="5296233"/>
                </a:lnTo>
                <a:cubicBezTo>
                  <a:pt x="2276564" y="5303523"/>
                  <a:pt x="2313933" y="5320996"/>
                  <a:pt x="2353993" y="5344134"/>
                </a:cubicBezTo>
                <a:cubicBezTo>
                  <a:pt x="2407411" y="5374984"/>
                  <a:pt x="2449735" y="5406663"/>
                  <a:pt x="2449735" y="5406663"/>
                </a:cubicBezTo>
                <a:lnTo>
                  <a:pt x="2427108" y="5445863"/>
                </a:lnTo>
                <a:cubicBezTo>
                  <a:pt x="2427108" y="5445863"/>
                  <a:pt x="2378472" y="5425083"/>
                  <a:pt x="2325122" y="5394233"/>
                </a:cubicBezTo>
                <a:cubicBezTo>
                  <a:pt x="2271708" y="5363383"/>
                  <a:pt x="2229387" y="5331704"/>
                  <a:pt x="2229387" y="5331704"/>
                </a:cubicBezTo>
                <a:close/>
                <a:moveTo>
                  <a:pt x="1460873" y="5292527"/>
                </a:moveTo>
                <a:lnTo>
                  <a:pt x="1469257" y="5296233"/>
                </a:lnTo>
                <a:cubicBezTo>
                  <a:pt x="1485439" y="5303523"/>
                  <a:pt x="1522810" y="5320996"/>
                  <a:pt x="1562870" y="5344134"/>
                </a:cubicBezTo>
                <a:cubicBezTo>
                  <a:pt x="1616284" y="5374984"/>
                  <a:pt x="1658607" y="5406663"/>
                  <a:pt x="1658607" y="5406663"/>
                </a:cubicBezTo>
                <a:lnTo>
                  <a:pt x="1635980" y="5445863"/>
                </a:lnTo>
                <a:cubicBezTo>
                  <a:pt x="1635980" y="5445863"/>
                  <a:pt x="1587348" y="5425083"/>
                  <a:pt x="1533999" y="5394233"/>
                </a:cubicBezTo>
                <a:cubicBezTo>
                  <a:pt x="1480583" y="5363383"/>
                  <a:pt x="1438259" y="5331704"/>
                  <a:pt x="1438259" y="5331704"/>
                </a:cubicBezTo>
                <a:close/>
                <a:moveTo>
                  <a:pt x="669795" y="5292527"/>
                </a:moveTo>
                <a:lnTo>
                  <a:pt x="678178" y="5296233"/>
                </a:lnTo>
                <a:cubicBezTo>
                  <a:pt x="694360" y="5303523"/>
                  <a:pt x="731732" y="5320996"/>
                  <a:pt x="771792" y="5344134"/>
                </a:cubicBezTo>
                <a:cubicBezTo>
                  <a:pt x="825204" y="5374984"/>
                  <a:pt x="867526" y="5406663"/>
                  <a:pt x="867526" y="5406663"/>
                </a:cubicBezTo>
                <a:lnTo>
                  <a:pt x="844900" y="5445863"/>
                </a:lnTo>
                <a:cubicBezTo>
                  <a:pt x="844900" y="5445863"/>
                  <a:pt x="796268" y="5425083"/>
                  <a:pt x="742918" y="5394233"/>
                </a:cubicBezTo>
                <a:cubicBezTo>
                  <a:pt x="689504" y="5363383"/>
                  <a:pt x="647181" y="5331704"/>
                  <a:pt x="647181" y="5331704"/>
                </a:cubicBezTo>
                <a:close/>
                <a:moveTo>
                  <a:pt x="11745343" y="5292504"/>
                </a:moveTo>
                <a:cubicBezTo>
                  <a:pt x="11745343" y="5292504"/>
                  <a:pt x="11793976" y="5313283"/>
                  <a:pt x="11847390" y="5344134"/>
                </a:cubicBezTo>
                <a:cubicBezTo>
                  <a:pt x="11900804" y="5374984"/>
                  <a:pt x="11943128" y="5406663"/>
                  <a:pt x="11943128" y="5406663"/>
                </a:cubicBezTo>
                <a:lnTo>
                  <a:pt x="11920501" y="5445863"/>
                </a:lnTo>
                <a:cubicBezTo>
                  <a:pt x="11920501" y="5445863"/>
                  <a:pt x="11871931" y="5425083"/>
                  <a:pt x="11818516" y="5394233"/>
                </a:cubicBezTo>
                <a:cubicBezTo>
                  <a:pt x="11765102" y="5363383"/>
                  <a:pt x="11722715" y="5331704"/>
                  <a:pt x="11722715" y="5331704"/>
                </a:cubicBezTo>
                <a:close/>
                <a:moveTo>
                  <a:pt x="11524930" y="5292504"/>
                </a:moveTo>
                <a:lnTo>
                  <a:pt x="11547558" y="5331704"/>
                </a:lnTo>
                <a:cubicBezTo>
                  <a:pt x="11547558" y="5331704"/>
                  <a:pt x="11505234" y="5363383"/>
                  <a:pt x="11451820" y="5394233"/>
                </a:cubicBezTo>
                <a:cubicBezTo>
                  <a:pt x="11398406" y="5425083"/>
                  <a:pt x="11349836" y="5445863"/>
                  <a:pt x="11349836" y="5445863"/>
                </a:cubicBezTo>
                <a:lnTo>
                  <a:pt x="11327208" y="5406663"/>
                </a:lnTo>
                <a:cubicBezTo>
                  <a:pt x="11327208" y="5406663"/>
                  <a:pt x="11369531" y="5374984"/>
                  <a:pt x="11422946" y="5344134"/>
                </a:cubicBezTo>
                <a:cubicBezTo>
                  <a:pt x="11476360" y="5313283"/>
                  <a:pt x="11524930" y="5292504"/>
                  <a:pt x="11524930" y="5292504"/>
                </a:cubicBezTo>
                <a:close/>
                <a:moveTo>
                  <a:pt x="10954265" y="5292504"/>
                </a:moveTo>
                <a:cubicBezTo>
                  <a:pt x="10954265" y="5292504"/>
                  <a:pt x="11002835" y="5313283"/>
                  <a:pt x="11056249" y="5344134"/>
                </a:cubicBezTo>
                <a:cubicBezTo>
                  <a:pt x="11109664" y="5374984"/>
                  <a:pt x="11151987" y="5406663"/>
                  <a:pt x="11151987" y="5406663"/>
                </a:cubicBezTo>
                <a:lnTo>
                  <a:pt x="11129360" y="5445863"/>
                </a:lnTo>
                <a:cubicBezTo>
                  <a:pt x="11129360" y="5445863"/>
                  <a:pt x="11080790" y="5425083"/>
                  <a:pt x="11027376" y="5394233"/>
                </a:cubicBezTo>
                <a:cubicBezTo>
                  <a:pt x="10973961" y="5363383"/>
                  <a:pt x="10931638" y="5331704"/>
                  <a:pt x="10931638" y="5331704"/>
                </a:cubicBezTo>
                <a:close/>
                <a:moveTo>
                  <a:pt x="10733788" y="5292504"/>
                </a:moveTo>
                <a:lnTo>
                  <a:pt x="10756416" y="5331704"/>
                </a:lnTo>
                <a:cubicBezTo>
                  <a:pt x="10756416" y="5331704"/>
                  <a:pt x="10714092" y="5363383"/>
                  <a:pt x="10660678" y="5394233"/>
                </a:cubicBezTo>
                <a:cubicBezTo>
                  <a:pt x="10607264" y="5425083"/>
                  <a:pt x="10558694" y="5445863"/>
                  <a:pt x="10558694" y="5445863"/>
                </a:cubicBezTo>
                <a:lnTo>
                  <a:pt x="10536066" y="5406663"/>
                </a:lnTo>
                <a:cubicBezTo>
                  <a:pt x="10536066" y="5406663"/>
                  <a:pt x="10578389" y="5374984"/>
                  <a:pt x="10631804" y="5344134"/>
                </a:cubicBezTo>
                <a:cubicBezTo>
                  <a:pt x="10685218" y="5313283"/>
                  <a:pt x="10733788" y="5292504"/>
                  <a:pt x="10733788" y="5292504"/>
                </a:cubicBezTo>
                <a:close/>
                <a:moveTo>
                  <a:pt x="10163123" y="5292504"/>
                </a:moveTo>
                <a:cubicBezTo>
                  <a:pt x="10163123" y="5292504"/>
                  <a:pt x="10211693" y="5313283"/>
                  <a:pt x="10265107" y="5344134"/>
                </a:cubicBezTo>
                <a:cubicBezTo>
                  <a:pt x="10318522" y="5374984"/>
                  <a:pt x="10360845" y="5406663"/>
                  <a:pt x="10360845" y="5406663"/>
                </a:cubicBezTo>
                <a:lnTo>
                  <a:pt x="10338218" y="5445863"/>
                </a:lnTo>
                <a:cubicBezTo>
                  <a:pt x="10338218" y="5445863"/>
                  <a:pt x="10289648" y="5425083"/>
                  <a:pt x="10236234" y="5394233"/>
                </a:cubicBezTo>
                <a:cubicBezTo>
                  <a:pt x="10182819" y="5363383"/>
                  <a:pt x="10140496" y="5331704"/>
                  <a:pt x="10140496" y="5331704"/>
                </a:cubicBezTo>
                <a:close/>
                <a:moveTo>
                  <a:pt x="9942711" y="5292504"/>
                </a:moveTo>
                <a:lnTo>
                  <a:pt x="9965339" y="5331704"/>
                </a:lnTo>
                <a:cubicBezTo>
                  <a:pt x="9965339" y="5331704"/>
                  <a:pt x="9922951" y="5363383"/>
                  <a:pt x="9869601" y="5394233"/>
                </a:cubicBezTo>
                <a:cubicBezTo>
                  <a:pt x="9816123" y="5425083"/>
                  <a:pt x="9767553" y="5445863"/>
                  <a:pt x="9767553" y="5445863"/>
                </a:cubicBezTo>
                <a:lnTo>
                  <a:pt x="9744925" y="5406663"/>
                </a:lnTo>
                <a:cubicBezTo>
                  <a:pt x="9744925" y="5406663"/>
                  <a:pt x="9787248" y="5374984"/>
                  <a:pt x="9840663" y="5344134"/>
                </a:cubicBezTo>
                <a:cubicBezTo>
                  <a:pt x="9894077" y="5313283"/>
                  <a:pt x="9942711" y="5292504"/>
                  <a:pt x="9942711" y="5292504"/>
                </a:cubicBezTo>
                <a:close/>
                <a:moveTo>
                  <a:pt x="9371982" y="5292504"/>
                </a:moveTo>
                <a:cubicBezTo>
                  <a:pt x="9371982" y="5292504"/>
                  <a:pt x="9420616" y="5313283"/>
                  <a:pt x="9474030" y="5344134"/>
                </a:cubicBezTo>
                <a:cubicBezTo>
                  <a:pt x="9527444" y="5374984"/>
                  <a:pt x="9569768" y="5406663"/>
                  <a:pt x="9569768" y="5406663"/>
                </a:cubicBezTo>
                <a:lnTo>
                  <a:pt x="9547140" y="5445863"/>
                </a:lnTo>
                <a:cubicBezTo>
                  <a:pt x="9547140" y="5445863"/>
                  <a:pt x="9498507" y="5425083"/>
                  <a:pt x="9445093" y="5394233"/>
                </a:cubicBezTo>
                <a:cubicBezTo>
                  <a:pt x="9391678" y="5363383"/>
                  <a:pt x="9349355" y="5331704"/>
                  <a:pt x="9349355" y="5331704"/>
                </a:cubicBezTo>
                <a:close/>
                <a:moveTo>
                  <a:pt x="9151570" y="5292504"/>
                </a:moveTo>
                <a:lnTo>
                  <a:pt x="9174198" y="5331704"/>
                </a:lnTo>
                <a:cubicBezTo>
                  <a:pt x="9174198" y="5331704"/>
                  <a:pt x="9131874" y="5363383"/>
                  <a:pt x="9078460" y="5394233"/>
                </a:cubicBezTo>
                <a:cubicBezTo>
                  <a:pt x="9025046" y="5425083"/>
                  <a:pt x="8976412" y="5445863"/>
                  <a:pt x="8976412" y="5445863"/>
                </a:cubicBezTo>
                <a:lnTo>
                  <a:pt x="8953784" y="5406663"/>
                </a:lnTo>
                <a:cubicBezTo>
                  <a:pt x="8953784" y="5406663"/>
                  <a:pt x="8996107" y="5374984"/>
                  <a:pt x="9049585" y="5344134"/>
                </a:cubicBezTo>
                <a:cubicBezTo>
                  <a:pt x="9102936" y="5313283"/>
                  <a:pt x="9151570" y="5292504"/>
                  <a:pt x="9151570" y="5292504"/>
                </a:cubicBezTo>
                <a:close/>
                <a:moveTo>
                  <a:pt x="8580840" y="5292504"/>
                </a:moveTo>
                <a:cubicBezTo>
                  <a:pt x="8580840" y="5292504"/>
                  <a:pt x="8629474" y="5313283"/>
                  <a:pt x="8682888" y="5344134"/>
                </a:cubicBezTo>
                <a:cubicBezTo>
                  <a:pt x="8736302" y="5374984"/>
                  <a:pt x="8778626" y="5406663"/>
                  <a:pt x="8778626" y="5406663"/>
                </a:cubicBezTo>
                <a:lnTo>
                  <a:pt x="8755998" y="5445863"/>
                </a:lnTo>
                <a:cubicBezTo>
                  <a:pt x="8755998" y="5445863"/>
                  <a:pt x="8707364" y="5425083"/>
                  <a:pt x="8654014" y="5394233"/>
                </a:cubicBezTo>
                <a:cubicBezTo>
                  <a:pt x="8600536" y="5363383"/>
                  <a:pt x="8558213" y="5331704"/>
                  <a:pt x="8558213" y="5331704"/>
                </a:cubicBezTo>
                <a:close/>
                <a:moveTo>
                  <a:pt x="8360428" y="5292504"/>
                </a:moveTo>
                <a:lnTo>
                  <a:pt x="8383056" y="5331704"/>
                </a:lnTo>
                <a:cubicBezTo>
                  <a:pt x="8383056" y="5331704"/>
                  <a:pt x="8340732" y="5363383"/>
                  <a:pt x="8287318" y="5394233"/>
                </a:cubicBezTo>
                <a:cubicBezTo>
                  <a:pt x="8233904" y="5425083"/>
                  <a:pt x="8185270" y="5445863"/>
                  <a:pt x="8185270" y="5445863"/>
                </a:cubicBezTo>
                <a:lnTo>
                  <a:pt x="8162642" y="5406663"/>
                </a:lnTo>
                <a:cubicBezTo>
                  <a:pt x="8162642" y="5406663"/>
                  <a:pt x="8204965" y="5374984"/>
                  <a:pt x="8258443" y="5344134"/>
                </a:cubicBezTo>
                <a:cubicBezTo>
                  <a:pt x="8311794" y="5313283"/>
                  <a:pt x="8360428" y="5292504"/>
                  <a:pt x="8360428" y="5292504"/>
                </a:cubicBezTo>
                <a:close/>
                <a:moveTo>
                  <a:pt x="7789699" y="5292504"/>
                </a:moveTo>
                <a:cubicBezTo>
                  <a:pt x="7789699" y="5292504"/>
                  <a:pt x="7838333" y="5313283"/>
                  <a:pt x="7891747" y="5344134"/>
                </a:cubicBezTo>
                <a:cubicBezTo>
                  <a:pt x="7945161" y="5374984"/>
                  <a:pt x="7987485" y="5406663"/>
                  <a:pt x="7987485" y="5406663"/>
                </a:cubicBezTo>
                <a:lnTo>
                  <a:pt x="7964857" y="5445863"/>
                </a:lnTo>
                <a:cubicBezTo>
                  <a:pt x="7964857" y="5445863"/>
                  <a:pt x="7916223" y="5425083"/>
                  <a:pt x="7862873" y="5394233"/>
                </a:cubicBezTo>
                <a:cubicBezTo>
                  <a:pt x="7809395" y="5363383"/>
                  <a:pt x="7767072" y="5331704"/>
                  <a:pt x="7767072" y="5331704"/>
                </a:cubicBezTo>
                <a:close/>
                <a:moveTo>
                  <a:pt x="7569286" y="5292504"/>
                </a:moveTo>
                <a:lnTo>
                  <a:pt x="7591913" y="5331704"/>
                </a:lnTo>
                <a:cubicBezTo>
                  <a:pt x="7591913" y="5331704"/>
                  <a:pt x="7549590" y="5363383"/>
                  <a:pt x="7496176" y="5394233"/>
                </a:cubicBezTo>
                <a:cubicBezTo>
                  <a:pt x="7442762" y="5425083"/>
                  <a:pt x="7394192" y="5445863"/>
                  <a:pt x="7394192" y="5445863"/>
                </a:cubicBezTo>
                <a:lnTo>
                  <a:pt x="7371564" y="5406663"/>
                </a:lnTo>
                <a:cubicBezTo>
                  <a:pt x="7371564" y="5406663"/>
                  <a:pt x="7413887" y="5374984"/>
                  <a:pt x="7467302" y="5344134"/>
                </a:cubicBezTo>
                <a:cubicBezTo>
                  <a:pt x="7520716" y="5313283"/>
                  <a:pt x="7569286" y="5292504"/>
                  <a:pt x="7569286" y="5292504"/>
                </a:cubicBezTo>
                <a:close/>
                <a:moveTo>
                  <a:pt x="6998621" y="5292504"/>
                </a:moveTo>
                <a:cubicBezTo>
                  <a:pt x="6998621" y="5292504"/>
                  <a:pt x="7047191" y="5313283"/>
                  <a:pt x="7100606" y="5344134"/>
                </a:cubicBezTo>
                <a:cubicBezTo>
                  <a:pt x="7154020" y="5374984"/>
                  <a:pt x="7196344" y="5406663"/>
                  <a:pt x="7196344" y="5406663"/>
                </a:cubicBezTo>
                <a:lnTo>
                  <a:pt x="7173716" y="5445863"/>
                </a:lnTo>
                <a:cubicBezTo>
                  <a:pt x="7173716" y="5445863"/>
                  <a:pt x="7125146" y="5425083"/>
                  <a:pt x="7071731" y="5394233"/>
                </a:cubicBezTo>
                <a:cubicBezTo>
                  <a:pt x="7018317" y="5363383"/>
                  <a:pt x="6975995" y="5331704"/>
                  <a:pt x="6975995" y="5331704"/>
                </a:cubicBezTo>
                <a:close/>
                <a:moveTo>
                  <a:pt x="6778210" y="5292504"/>
                </a:moveTo>
                <a:lnTo>
                  <a:pt x="6800837" y="5331704"/>
                </a:lnTo>
                <a:cubicBezTo>
                  <a:pt x="6800837" y="5331704"/>
                  <a:pt x="6758449" y="5363383"/>
                  <a:pt x="6705100" y="5394233"/>
                </a:cubicBezTo>
                <a:cubicBezTo>
                  <a:pt x="6651621" y="5425083"/>
                  <a:pt x="6603052" y="5445863"/>
                  <a:pt x="6603052" y="5445863"/>
                </a:cubicBezTo>
                <a:lnTo>
                  <a:pt x="6580424" y="5406663"/>
                </a:lnTo>
                <a:cubicBezTo>
                  <a:pt x="6580424" y="5406663"/>
                  <a:pt x="6622747" y="5374984"/>
                  <a:pt x="6676161" y="5344134"/>
                </a:cubicBezTo>
                <a:cubicBezTo>
                  <a:pt x="6729575" y="5313283"/>
                  <a:pt x="6778210" y="5292504"/>
                  <a:pt x="6778210" y="5292504"/>
                </a:cubicBezTo>
                <a:close/>
                <a:moveTo>
                  <a:pt x="6207480" y="5292504"/>
                </a:moveTo>
                <a:cubicBezTo>
                  <a:pt x="6207480" y="5292504"/>
                  <a:pt x="6256113" y="5313283"/>
                  <a:pt x="6309528" y="5344134"/>
                </a:cubicBezTo>
                <a:cubicBezTo>
                  <a:pt x="6362878" y="5374984"/>
                  <a:pt x="6405266" y="5406663"/>
                  <a:pt x="6405266" y="5406663"/>
                </a:cubicBezTo>
                <a:lnTo>
                  <a:pt x="6382638" y="5445863"/>
                </a:lnTo>
                <a:cubicBezTo>
                  <a:pt x="6382638" y="5445863"/>
                  <a:pt x="6334004" y="5425083"/>
                  <a:pt x="6280590" y="5394233"/>
                </a:cubicBezTo>
                <a:cubicBezTo>
                  <a:pt x="6227176" y="5363383"/>
                  <a:pt x="6184852" y="5331704"/>
                  <a:pt x="6184852" y="5331704"/>
                </a:cubicBezTo>
                <a:close/>
                <a:moveTo>
                  <a:pt x="5987067" y="5292504"/>
                </a:moveTo>
                <a:lnTo>
                  <a:pt x="6009695" y="5331704"/>
                </a:lnTo>
                <a:cubicBezTo>
                  <a:pt x="6009695" y="5331704"/>
                  <a:pt x="5967374" y="5363383"/>
                  <a:pt x="5913960" y="5394233"/>
                </a:cubicBezTo>
                <a:cubicBezTo>
                  <a:pt x="5860547" y="5425083"/>
                  <a:pt x="5811914" y="5445863"/>
                  <a:pt x="5811914" y="5445863"/>
                </a:cubicBezTo>
                <a:lnTo>
                  <a:pt x="5789285" y="5406663"/>
                </a:lnTo>
                <a:cubicBezTo>
                  <a:pt x="5789285" y="5406663"/>
                  <a:pt x="5831608" y="5374984"/>
                  <a:pt x="5885024" y="5344134"/>
                </a:cubicBezTo>
                <a:cubicBezTo>
                  <a:pt x="5938437" y="5313283"/>
                  <a:pt x="5987067" y="5292504"/>
                  <a:pt x="5987067" y="5292504"/>
                </a:cubicBezTo>
                <a:close/>
                <a:moveTo>
                  <a:pt x="5416352" y="5292504"/>
                </a:moveTo>
                <a:lnTo>
                  <a:pt x="5416414" y="5292504"/>
                </a:lnTo>
                <a:lnTo>
                  <a:pt x="5416402" y="5292527"/>
                </a:lnTo>
                <a:close/>
                <a:moveTo>
                  <a:pt x="5196000" y="5292504"/>
                </a:moveTo>
                <a:lnTo>
                  <a:pt x="5218629" y="5331704"/>
                </a:lnTo>
                <a:cubicBezTo>
                  <a:pt x="5218629" y="5331704"/>
                  <a:pt x="5176307" y="5363383"/>
                  <a:pt x="5122891" y="5394233"/>
                </a:cubicBezTo>
                <a:cubicBezTo>
                  <a:pt x="5069478" y="5425083"/>
                  <a:pt x="5020848" y="5445863"/>
                  <a:pt x="5020848" y="5445863"/>
                </a:cubicBezTo>
                <a:lnTo>
                  <a:pt x="4998215" y="5406663"/>
                </a:lnTo>
                <a:cubicBezTo>
                  <a:pt x="4998215" y="5406663"/>
                  <a:pt x="5040542" y="5374984"/>
                  <a:pt x="5093953" y="5344134"/>
                </a:cubicBezTo>
                <a:cubicBezTo>
                  <a:pt x="5147369" y="5313283"/>
                  <a:pt x="5196000" y="5292504"/>
                  <a:pt x="5196000" y="5292504"/>
                </a:cubicBezTo>
                <a:close/>
                <a:moveTo>
                  <a:pt x="4625211" y="5292504"/>
                </a:moveTo>
                <a:lnTo>
                  <a:pt x="4625271" y="5292504"/>
                </a:lnTo>
                <a:lnTo>
                  <a:pt x="4625259" y="5292527"/>
                </a:lnTo>
                <a:close/>
                <a:moveTo>
                  <a:pt x="4404792" y="5292504"/>
                </a:moveTo>
                <a:lnTo>
                  <a:pt x="4427424" y="5331704"/>
                </a:lnTo>
                <a:cubicBezTo>
                  <a:pt x="4427424" y="5331704"/>
                  <a:pt x="4385099" y="5363383"/>
                  <a:pt x="4331686" y="5394233"/>
                </a:cubicBezTo>
                <a:cubicBezTo>
                  <a:pt x="4278272" y="5425083"/>
                  <a:pt x="4229635" y="5445863"/>
                  <a:pt x="4229635" y="5445863"/>
                </a:cubicBezTo>
                <a:lnTo>
                  <a:pt x="4207009" y="5406663"/>
                </a:lnTo>
                <a:lnTo>
                  <a:pt x="4207074" y="5406663"/>
                </a:lnTo>
                <a:cubicBezTo>
                  <a:pt x="4207074" y="5406663"/>
                  <a:pt x="4249395" y="5374984"/>
                  <a:pt x="4302809" y="5344134"/>
                </a:cubicBezTo>
                <a:cubicBezTo>
                  <a:pt x="4356222" y="5313283"/>
                  <a:pt x="4404792" y="5292504"/>
                  <a:pt x="4404792" y="5292504"/>
                </a:cubicBezTo>
                <a:close/>
                <a:moveTo>
                  <a:pt x="3834218" y="5292504"/>
                </a:moveTo>
                <a:lnTo>
                  <a:pt x="3834279" y="5292504"/>
                </a:lnTo>
                <a:lnTo>
                  <a:pt x="3834266" y="5292527"/>
                </a:lnTo>
                <a:close/>
                <a:moveTo>
                  <a:pt x="3613742" y="5292504"/>
                </a:moveTo>
                <a:lnTo>
                  <a:pt x="3636372" y="5331704"/>
                </a:lnTo>
                <a:cubicBezTo>
                  <a:pt x="3636372" y="5331704"/>
                  <a:pt x="3594049" y="5363383"/>
                  <a:pt x="3540639" y="5394233"/>
                </a:cubicBezTo>
                <a:cubicBezTo>
                  <a:pt x="3487224" y="5425083"/>
                  <a:pt x="3438588" y="5445863"/>
                  <a:pt x="3438588" y="5445863"/>
                </a:cubicBezTo>
                <a:lnTo>
                  <a:pt x="3415959" y="5406663"/>
                </a:lnTo>
                <a:lnTo>
                  <a:pt x="3416027" y="5406663"/>
                </a:lnTo>
                <a:cubicBezTo>
                  <a:pt x="3416027" y="5406663"/>
                  <a:pt x="3458348" y="5374984"/>
                  <a:pt x="3511767" y="5344134"/>
                </a:cubicBezTo>
                <a:cubicBezTo>
                  <a:pt x="3565177" y="5313283"/>
                  <a:pt x="3613742" y="5292504"/>
                  <a:pt x="3613742" y="5292504"/>
                </a:cubicBezTo>
                <a:close/>
                <a:moveTo>
                  <a:pt x="3043094" y="5292504"/>
                </a:moveTo>
                <a:lnTo>
                  <a:pt x="3043156" y="5292504"/>
                </a:lnTo>
                <a:lnTo>
                  <a:pt x="3043144" y="5292527"/>
                </a:lnTo>
                <a:close/>
                <a:moveTo>
                  <a:pt x="2822615" y="5292504"/>
                </a:moveTo>
                <a:lnTo>
                  <a:pt x="2845242" y="5331704"/>
                </a:lnTo>
                <a:cubicBezTo>
                  <a:pt x="2845242" y="5331704"/>
                  <a:pt x="2802921" y="5363383"/>
                  <a:pt x="2749503" y="5394233"/>
                </a:cubicBezTo>
                <a:cubicBezTo>
                  <a:pt x="2696091" y="5425083"/>
                  <a:pt x="2647458" y="5445863"/>
                  <a:pt x="2647458" y="5445863"/>
                </a:cubicBezTo>
                <a:lnTo>
                  <a:pt x="2624830" y="5406663"/>
                </a:lnTo>
                <a:lnTo>
                  <a:pt x="2624892" y="5406663"/>
                </a:lnTo>
                <a:cubicBezTo>
                  <a:pt x="2624892" y="5406663"/>
                  <a:pt x="2667217" y="5374984"/>
                  <a:pt x="2720633" y="5344134"/>
                </a:cubicBezTo>
                <a:cubicBezTo>
                  <a:pt x="2774046" y="5313283"/>
                  <a:pt x="2822615" y="5292504"/>
                  <a:pt x="2822615" y="5292504"/>
                </a:cubicBezTo>
                <a:close/>
                <a:moveTo>
                  <a:pt x="2251951" y="5292504"/>
                </a:moveTo>
                <a:lnTo>
                  <a:pt x="2252012" y="5292504"/>
                </a:lnTo>
                <a:lnTo>
                  <a:pt x="2252000" y="5292527"/>
                </a:lnTo>
                <a:close/>
                <a:moveTo>
                  <a:pt x="2031482" y="5292504"/>
                </a:moveTo>
                <a:lnTo>
                  <a:pt x="2054113" y="5331704"/>
                </a:lnTo>
                <a:cubicBezTo>
                  <a:pt x="2054113" y="5331704"/>
                  <a:pt x="2011788" y="5363383"/>
                  <a:pt x="1958376" y="5394233"/>
                </a:cubicBezTo>
                <a:cubicBezTo>
                  <a:pt x="1904962" y="5425083"/>
                  <a:pt x="1856328" y="5445863"/>
                  <a:pt x="1856328" y="5445863"/>
                </a:cubicBezTo>
                <a:lnTo>
                  <a:pt x="1833699" y="5406663"/>
                </a:lnTo>
                <a:lnTo>
                  <a:pt x="1833765" y="5406663"/>
                </a:lnTo>
                <a:cubicBezTo>
                  <a:pt x="1833765" y="5406663"/>
                  <a:pt x="1876088" y="5374984"/>
                  <a:pt x="1929500" y="5344134"/>
                </a:cubicBezTo>
                <a:cubicBezTo>
                  <a:pt x="1982915" y="5313283"/>
                  <a:pt x="2031482" y="5292504"/>
                  <a:pt x="2031482" y="5292504"/>
                </a:cubicBezTo>
                <a:close/>
                <a:moveTo>
                  <a:pt x="1460821" y="5292504"/>
                </a:moveTo>
                <a:lnTo>
                  <a:pt x="1460890" y="5292504"/>
                </a:lnTo>
                <a:lnTo>
                  <a:pt x="1460873" y="5292527"/>
                </a:lnTo>
                <a:close/>
                <a:moveTo>
                  <a:pt x="1240411" y="5292504"/>
                </a:moveTo>
                <a:lnTo>
                  <a:pt x="1263039" y="5331704"/>
                </a:lnTo>
                <a:cubicBezTo>
                  <a:pt x="1263039" y="5331704"/>
                  <a:pt x="1220715" y="5363383"/>
                  <a:pt x="1167301" y="5394233"/>
                </a:cubicBezTo>
                <a:cubicBezTo>
                  <a:pt x="1113887" y="5425083"/>
                  <a:pt x="1065253" y="5445863"/>
                  <a:pt x="1065253" y="5445863"/>
                </a:cubicBezTo>
                <a:lnTo>
                  <a:pt x="1042617" y="5406663"/>
                </a:lnTo>
                <a:lnTo>
                  <a:pt x="1042681" y="5406663"/>
                </a:lnTo>
                <a:cubicBezTo>
                  <a:pt x="1042681" y="5406663"/>
                  <a:pt x="1085014" y="5374984"/>
                  <a:pt x="1138424" y="5344134"/>
                </a:cubicBezTo>
                <a:cubicBezTo>
                  <a:pt x="1191840" y="5313283"/>
                  <a:pt x="1240411" y="5292504"/>
                  <a:pt x="1240411" y="5292504"/>
                </a:cubicBezTo>
                <a:close/>
                <a:moveTo>
                  <a:pt x="669744" y="5292504"/>
                </a:moveTo>
                <a:lnTo>
                  <a:pt x="669808" y="5292504"/>
                </a:lnTo>
                <a:lnTo>
                  <a:pt x="669795" y="5292527"/>
                </a:lnTo>
                <a:close/>
                <a:moveTo>
                  <a:pt x="449268" y="5292504"/>
                </a:moveTo>
                <a:lnTo>
                  <a:pt x="471896" y="5331704"/>
                </a:lnTo>
                <a:cubicBezTo>
                  <a:pt x="471896" y="5331704"/>
                  <a:pt x="429574" y="5363383"/>
                  <a:pt x="376162" y="5394233"/>
                </a:cubicBezTo>
                <a:cubicBezTo>
                  <a:pt x="322748" y="5425083"/>
                  <a:pt x="274116" y="5445863"/>
                  <a:pt x="274116" y="5445863"/>
                </a:cubicBezTo>
                <a:lnTo>
                  <a:pt x="251487" y="5406663"/>
                </a:lnTo>
                <a:lnTo>
                  <a:pt x="251551" y="5406663"/>
                </a:lnTo>
                <a:cubicBezTo>
                  <a:pt x="251551" y="5406663"/>
                  <a:pt x="293874" y="5374984"/>
                  <a:pt x="347288" y="5344134"/>
                </a:cubicBezTo>
                <a:cubicBezTo>
                  <a:pt x="400701" y="5313283"/>
                  <a:pt x="449268" y="5292504"/>
                  <a:pt x="449268" y="5292504"/>
                </a:cubicBezTo>
                <a:close/>
                <a:moveTo>
                  <a:pt x="12008079" y="5140802"/>
                </a:moveTo>
                <a:lnTo>
                  <a:pt x="12053335" y="5140802"/>
                </a:lnTo>
                <a:cubicBezTo>
                  <a:pt x="12053335" y="5140802"/>
                  <a:pt x="12059581" y="5193324"/>
                  <a:pt x="12059581" y="5255024"/>
                </a:cubicBezTo>
                <a:cubicBezTo>
                  <a:pt x="12059581" y="5316724"/>
                  <a:pt x="12053335" y="5369183"/>
                  <a:pt x="12053335" y="5369183"/>
                </a:cubicBezTo>
                <a:lnTo>
                  <a:pt x="12008079" y="5369183"/>
                </a:lnTo>
                <a:cubicBezTo>
                  <a:pt x="12008079" y="5369183"/>
                  <a:pt x="12001833" y="5316661"/>
                  <a:pt x="12001833" y="5255024"/>
                </a:cubicBezTo>
                <a:cubicBezTo>
                  <a:pt x="12001833" y="5193388"/>
                  <a:pt x="12008079" y="5140802"/>
                  <a:pt x="12008079" y="5140802"/>
                </a:cubicBezTo>
                <a:close/>
                <a:moveTo>
                  <a:pt x="11216938" y="5140802"/>
                </a:moveTo>
                <a:lnTo>
                  <a:pt x="11262194" y="5140802"/>
                </a:lnTo>
                <a:cubicBezTo>
                  <a:pt x="11262194" y="5140802"/>
                  <a:pt x="11268504" y="5193324"/>
                  <a:pt x="11268504" y="5255024"/>
                </a:cubicBezTo>
                <a:cubicBezTo>
                  <a:pt x="11268504" y="5316724"/>
                  <a:pt x="11262194" y="5369183"/>
                  <a:pt x="11262194" y="5369183"/>
                </a:cubicBezTo>
                <a:lnTo>
                  <a:pt x="11216938" y="5369183"/>
                </a:lnTo>
                <a:cubicBezTo>
                  <a:pt x="11216938" y="5369183"/>
                  <a:pt x="11210692" y="5316661"/>
                  <a:pt x="11210692" y="5255024"/>
                </a:cubicBezTo>
                <a:cubicBezTo>
                  <a:pt x="11210692" y="5193388"/>
                  <a:pt x="11216938" y="5140802"/>
                  <a:pt x="11216938" y="5140802"/>
                </a:cubicBezTo>
                <a:close/>
                <a:moveTo>
                  <a:pt x="10425796" y="5140802"/>
                </a:moveTo>
                <a:lnTo>
                  <a:pt x="10471052" y="5140802"/>
                </a:lnTo>
                <a:cubicBezTo>
                  <a:pt x="10471052" y="5140802"/>
                  <a:pt x="10477362" y="5193324"/>
                  <a:pt x="10477362" y="5255024"/>
                </a:cubicBezTo>
                <a:cubicBezTo>
                  <a:pt x="10477362" y="5316724"/>
                  <a:pt x="10471052" y="5369183"/>
                  <a:pt x="10471052" y="5369183"/>
                </a:cubicBezTo>
                <a:lnTo>
                  <a:pt x="10425796" y="5369183"/>
                </a:lnTo>
                <a:cubicBezTo>
                  <a:pt x="10425796" y="5369183"/>
                  <a:pt x="10419550" y="5316661"/>
                  <a:pt x="10419550" y="5255024"/>
                </a:cubicBezTo>
                <a:cubicBezTo>
                  <a:pt x="10419550" y="5193388"/>
                  <a:pt x="10425796" y="5140802"/>
                  <a:pt x="10425796" y="5140802"/>
                </a:cubicBezTo>
                <a:close/>
                <a:moveTo>
                  <a:pt x="9634719" y="5140802"/>
                </a:moveTo>
                <a:lnTo>
                  <a:pt x="9679910" y="5140802"/>
                </a:lnTo>
                <a:cubicBezTo>
                  <a:pt x="9679910" y="5140802"/>
                  <a:pt x="9686221" y="5193324"/>
                  <a:pt x="9686221" y="5255024"/>
                </a:cubicBezTo>
                <a:cubicBezTo>
                  <a:pt x="9686221" y="5316724"/>
                  <a:pt x="9679910" y="5369183"/>
                  <a:pt x="9679910" y="5369183"/>
                </a:cubicBezTo>
                <a:lnTo>
                  <a:pt x="9634719" y="5369183"/>
                </a:lnTo>
                <a:cubicBezTo>
                  <a:pt x="9634719" y="5369183"/>
                  <a:pt x="9628408" y="5316661"/>
                  <a:pt x="9628408" y="5255024"/>
                </a:cubicBezTo>
                <a:cubicBezTo>
                  <a:pt x="9628408" y="5193388"/>
                  <a:pt x="9634719" y="5140802"/>
                  <a:pt x="9634719" y="5140802"/>
                </a:cubicBezTo>
                <a:close/>
                <a:moveTo>
                  <a:pt x="8843577" y="5140802"/>
                </a:moveTo>
                <a:lnTo>
                  <a:pt x="8888832" y="5140802"/>
                </a:lnTo>
                <a:cubicBezTo>
                  <a:pt x="8888832" y="5140802"/>
                  <a:pt x="8895079" y="5193324"/>
                  <a:pt x="8895079" y="5255024"/>
                </a:cubicBezTo>
                <a:cubicBezTo>
                  <a:pt x="8895079" y="5316724"/>
                  <a:pt x="8888832" y="5369183"/>
                  <a:pt x="8888832" y="5369183"/>
                </a:cubicBezTo>
                <a:lnTo>
                  <a:pt x="8843577" y="5369183"/>
                </a:lnTo>
                <a:cubicBezTo>
                  <a:pt x="8843577" y="5369183"/>
                  <a:pt x="8837330" y="5316661"/>
                  <a:pt x="8837330" y="5255024"/>
                </a:cubicBezTo>
                <a:cubicBezTo>
                  <a:pt x="8837330" y="5193388"/>
                  <a:pt x="8843577" y="5140802"/>
                  <a:pt x="8843577" y="5140802"/>
                </a:cubicBezTo>
                <a:close/>
                <a:moveTo>
                  <a:pt x="8052435" y="5140802"/>
                </a:moveTo>
                <a:lnTo>
                  <a:pt x="8097691" y="5140802"/>
                </a:lnTo>
                <a:cubicBezTo>
                  <a:pt x="8097691" y="5140802"/>
                  <a:pt x="8103938" y="5193324"/>
                  <a:pt x="8103938" y="5255024"/>
                </a:cubicBezTo>
                <a:cubicBezTo>
                  <a:pt x="8103938" y="5316724"/>
                  <a:pt x="8097691" y="5369183"/>
                  <a:pt x="8097691" y="5369183"/>
                </a:cubicBezTo>
                <a:lnTo>
                  <a:pt x="8052435" y="5369183"/>
                </a:lnTo>
                <a:cubicBezTo>
                  <a:pt x="8052435" y="5369183"/>
                  <a:pt x="8046189" y="5316661"/>
                  <a:pt x="8046189" y="5255024"/>
                </a:cubicBezTo>
                <a:cubicBezTo>
                  <a:pt x="8046189" y="5193388"/>
                  <a:pt x="8052435" y="5140802"/>
                  <a:pt x="8052435" y="5140802"/>
                </a:cubicBezTo>
                <a:close/>
                <a:moveTo>
                  <a:pt x="7261293" y="5140802"/>
                </a:moveTo>
                <a:lnTo>
                  <a:pt x="7306549" y="5140802"/>
                </a:lnTo>
                <a:cubicBezTo>
                  <a:pt x="7306549" y="5140802"/>
                  <a:pt x="7312860" y="5193324"/>
                  <a:pt x="7312860" y="5255024"/>
                </a:cubicBezTo>
                <a:cubicBezTo>
                  <a:pt x="7312860" y="5316724"/>
                  <a:pt x="7306549" y="5369183"/>
                  <a:pt x="7306549" y="5369183"/>
                </a:cubicBezTo>
                <a:lnTo>
                  <a:pt x="7261293" y="5369183"/>
                </a:lnTo>
                <a:cubicBezTo>
                  <a:pt x="7261293" y="5369183"/>
                  <a:pt x="7255047" y="5316661"/>
                  <a:pt x="7255047" y="5255024"/>
                </a:cubicBezTo>
                <a:cubicBezTo>
                  <a:pt x="7255047" y="5193388"/>
                  <a:pt x="7261293" y="5140802"/>
                  <a:pt x="7261293" y="5140802"/>
                </a:cubicBezTo>
                <a:close/>
                <a:moveTo>
                  <a:pt x="6470217" y="5140802"/>
                </a:moveTo>
                <a:lnTo>
                  <a:pt x="6515408" y="5140802"/>
                </a:lnTo>
                <a:cubicBezTo>
                  <a:pt x="6515408" y="5140802"/>
                  <a:pt x="6521719" y="5193324"/>
                  <a:pt x="6521719" y="5255024"/>
                </a:cubicBezTo>
                <a:cubicBezTo>
                  <a:pt x="6521719" y="5316724"/>
                  <a:pt x="6515408" y="5369183"/>
                  <a:pt x="6515408" y="5369183"/>
                </a:cubicBezTo>
                <a:lnTo>
                  <a:pt x="6470217" y="5369183"/>
                </a:lnTo>
                <a:cubicBezTo>
                  <a:pt x="6470217" y="5369183"/>
                  <a:pt x="6463906" y="5316661"/>
                  <a:pt x="6463906" y="5255024"/>
                </a:cubicBezTo>
                <a:cubicBezTo>
                  <a:pt x="6463906" y="5193388"/>
                  <a:pt x="6470217" y="5140802"/>
                  <a:pt x="6470217" y="5140802"/>
                </a:cubicBezTo>
                <a:close/>
                <a:moveTo>
                  <a:pt x="5679084" y="5140802"/>
                </a:moveTo>
                <a:lnTo>
                  <a:pt x="5724338" y="5140802"/>
                </a:lnTo>
                <a:cubicBezTo>
                  <a:pt x="5724338" y="5140802"/>
                  <a:pt x="5730645" y="5193324"/>
                  <a:pt x="5730645" y="5255024"/>
                </a:cubicBezTo>
                <a:cubicBezTo>
                  <a:pt x="5730645" y="5316724"/>
                  <a:pt x="5724338" y="5369183"/>
                  <a:pt x="5724338" y="5369183"/>
                </a:cubicBezTo>
                <a:lnTo>
                  <a:pt x="5679084" y="5369183"/>
                </a:lnTo>
                <a:cubicBezTo>
                  <a:pt x="5679084" y="5369183"/>
                  <a:pt x="5672835" y="5316661"/>
                  <a:pt x="5672835" y="5255024"/>
                </a:cubicBezTo>
                <a:cubicBezTo>
                  <a:pt x="5672835" y="5193388"/>
                  <a:pt x="5679084" y="5140802"/>
                  <a:pt x="5679084" y="5140802"/>
                </a:cubicBezTo>
                <a:close/>
                <a:moveTo>
                  <a:pt x="4887944" y="5140802"/>
                </a:moveTo>
                <a:lnTo>
                  <a:pt x="4933198" y="5140802"/>
                </a:lnTo>
                <a:cubicBezTo>
                  <a:pt x="4933198" y="5140802"/>
                  <a:pt x="4939507" y="5193324"/>
                  <a:pt x="4939507" y="5255024"/>
                </a:cubicBezTo>
                <a:cubicBezTo>
                  <a:pt x="4939507" y="5316724"/>
                  <a:pt x="4933198" y="5369183"/>
                  <a:pt x="4933198" y="5369183"/>
                </a:cubicBezTo>
                <a:lnTo>
                  <a:pt x="4887944" y="5369183"/>
                </a:lnTo>
                <a:cubicBezTo>
                  <a:pt x="4887944" y="5369183"/>
                  <a:pt x="4881632" y="5316661"/>
                  <a:pt x="4881632" y="5255024"/>
                </a:cubicBezTo>
                <a:cubicBezTo>
                  <a:pt x="4881632" y="5193388"/>
                  <a:pt x="4887944" y="5140802"/>
                  <a:pt x="4887944" y="5140802"/>
                </a:cubicBezTo>
                <a:close/>
                <a:moveTo>
                  <a:pt x="4096880" y="5140802"/>
                </a:moveTo>
                <a:lnTo>
                  <a:pt x="4142136" y="5140802"/>
                </a:lnTo>
                <a:cubicBezTo>
                  <a:pt x="4142136" y="5140802"/>
                  <a:pt x="4148446" y="5193324"/>
                  <a:pt x="4148446" y="5255024"/>
                </a:cubicBezTo>
                <a:cubicBezTo>
                  <a:pt x="4148446" y="5316724"/>
                  <a:pt x="4142136" y="5369183"/>
                  <a:pt x="4142136" y="5369183"/>
                </a:cubicBezTo>
                <a:lnTo>
                  <a:pt x="4096880" y="5369183"/>
                </a:lnTo>
                <a:cubicBezTo>
                  <a:pt x="4096880" y="5369183"/>
                  <a:pt x="4090633" y="5316661"/>
                  <a:pt x="4090633" y="5255024"/>
                </a:cubicBezTo>
                <a:cubicBezTo>
                  <a:pt x="4090633" y="5193388"/>
                  <a:pt x="4096880" y="5140802"/>
                  <a:pt x="4096880" y="5140802"/>
                </a:cubicBezTo>
                <a:close/>
                <a:moveTo>
                  <a:pt x="3305820" y="5140802"/>
                </a:moveTo>
                <a:lnTo>
                  <a:pt x="3351078" y="5140802"/>
                </a:lnTo>
                <a:cubicBezTo>
                  <a:pt x="3351078" y="5140802"/>
                  <a:pt x="3357385" y="5193324"/>
                  <a:pt x="3357385" y="5255024"/>
                </a:cubicBezTo>
                <a:cubicBezTo>
                  <a:pt x="3357385" y="5316724"/>
                  <a:pt x="3351078" y="5369183"/>
                  <a:pt x="3351078" y="5369183"/>
                </a:cubicBezTo>
                <a:lnTo>
                  <a:pt x="3305820" y="5369183"/>
                </a:lnTo>
                <a:cubicBezTo>
                  <a:pt x="3305820" y="5369183"/>
                  <a:pt x="3299575" y="5316661"/>
                  <a:pt x="3299575" y="5255024"/>
                </a:cubicBezTo>
                <a:cubicBezTo>
                  <a:pt x="3299575" y="5193388"/>
                  <a:pt x="3305820" y="5140802"/>
                  <a:pt x="3305820" y="5140802"/>
                </a:cubicBezTo>
                <a:close/>
                <a:moveTo>
                  <a:pt x="2514689" y="5140802"/>
                </a:moveTo>
                <a:lnTo>
                  <a:pt x="2559944" y="5140802"/>
                </a:lnTo>
                <a:cubicBezTo>
                  <a:pt x="2559944" y="5140802"/>
                  <a:pt x="2566255" y="5193324"/>
                  <a:pt x="2566255" y="5255024"/>
                </a:cubicBezTo>
                <a:cubicBezTo>
                  <a:pt x="2566255" y="5316724"/>
                  <a:pt x="2559944" y="5369183"/>
                  <a:pt x="2559944" y="5369183"/>
                </a:cubicBezTo>
                <a:lnTo>
                  <a:pt x="2514689" y="5369183"/>
                </a:lnTo>
                <a:cubicBezTo>
                  <a:pt x="2514689" y="5369183"/>
                  <a:pt x="2508380" y="5316661"/>
                  <a:pt x="2508380" y="5255024"/>
                </a:cubicBezTo>
                <a:cubicBezTo>
                  <a:pt x="2508380" y="5193388"/>
                  <a:pt x="2514689" y="5140802"/>
                  <a:pt x="2514689" y="5140802"/>
                </a:cubicBezTo>
                <a:close/>
                <a:moveTo>
                  <a:pt x="1723556" y="5140802"/>
                </a:moveTo>
                <a:lnTo>
                  <a:pt x="1768814" y="5140802"/>
                </a:lnTo>
                <a:cubicBezTo>
                  <a:pt x="1768814" y="5140802"/>
                  <a:pt x="1775124" y="5193324"/>
                  <a:pt x="1775124" y="5255024"/>
                </a:cubicBezTo>
                <a:cubicBezTo>
                  <a:pt x="1775124" y="5316724"/>
                  <a:pt x="1768814" y="5369183"/>
                  <a:pt x="1768814" y="5369183"/>
                </a:cubicBezTo>
                <a:lnTo>
                  <a:pt x="1723556" y="5369183"/>
                </a:lnTo>
                <a:cubicBezTo>
                  <a:pt x="1723556" y="5369183"/>
                  <a:pt x="1717310" y="5316661"/>
                  <a:pt x="1717310" y="5255024"/>
                </a:cubicBezTo>
                <a:cubicBezTo>
                  <a:pt x="1717310" y="5193388"/>
                  <a:pt x="1723556" y="5140802"/>
                  <a:pt x="1723556" y="5140802"/>
                </a:cubicBezTo>
                <a:close/>
                <a:moveTo>
                  <a:pt x="932414" y="5140802"/>
                </a:moveTo>
                <a:lnTo>
                  <a:pt x="977669" y="5140802"/>
                </a:lnTo>
                <a:cubicBezTo>
                  <a:pt x="977669" y="5140802"/>
                  <a:pt x="983979" y="5193324"/>
                  <a:pt x="983979" y="5255024"/>
                </a:cubicBezTo>
                <a:cubicBezTo>
                  <a:pt x="983979" y="5316724"/>
                  <a:pt x="977669" y="5369183"/>
                  <a:pt x="977669" y="5369183"/>
                </a:cubicBezTo>
                <a:lnTo>
                  <a:pt x="932414" y="5369183"/>
                </a:lnTo>
                <a:cubicBezTo>
                  <a:pt x="932414" y="5369183"/>
                  <a:pt x="926104" y="5316661"/>
                  <a:pt x="926104" y="5255024"/>
                </a:cubicBezTo>
                <a:cubicBezTo>
                  <a:pt x="926104" y="5193388"/>
                  <a:pt x="932414" y="5140802"/>
                  <a:pt x="932414" y="5140802"/>
                </a:cubicBezTo>
                <a:close/>
                <a:moveTo>
                  <a:pt x="141346" y="5140802"/>
                </a:moveTo>
                <a:lnTo>
                  <a:pt x="186600" y="5140802"/>
                </a:lnTo>
                <a:cubicBezTo>
                  <a:pt x="186600" y="5140802"/>
                  <a:pt x="192910" y="5193324"/>
                  <a:pt x="192910" y="5255024"/>
                </a:cubicBezTo>
                <a:cubicBezTo>
                  <a:pt x="192910" y="5316724"/>
                  <a:pt x="186600" y="5369183"/>
                  <a:pt x="186600" y="5369183"/>
                </a:cubicBezTo>
                <a:lnTo>
                  <a:pt x="141346" y="5369183"/>
                </a:lnTo>
                <a:cubicBezTo>
                  <a:pt x="141346" y="5369183"/>
                  <a:pt x="135099" y="5316661"/>
                  <a:pt x="135099" y="5255024"/>
                </a:cubicBezTo>
                <a:cubicBezTo>
                  <a:pt x="135099" y="5193388"/>
                  <a:pt x="141346" y="5140802"/>
                  <a:pt x="141346" y="5140802"/>
                </a:cubicBezTo>
                <a:close/>
                <a:moveTo>
                  <a:pt x="5811965" y="5064146"/>
                </a:moveTo>
                <a:lnTo>
                  <a:pt x="5820348" y="5067852"/>
                </a:lnTo>
                <a:cubicBezTo>
                  <a:pt x="5836528" y="5075142"/>
                  <a:pt x="5873901" y="5092615"/>
                  <a:pt x="5913960" y="5115752"/>
                </a:cubicBezTo>
                <a:cubicBezTo>
                  <a:pt x="5967374" y="5146602"/>
                  <a:pt x="6009695" y="5178281"/>
                  <a:pt x="6009695" y="5178281"/>
                </a:cubicBezTo>
                <a:lnTo>
                  <a:pt x="5987067" y="5217482"/>
                </a:lnTo>
                <a:cubicBezTo>
                  <a:pt x="5987067" y="5217482"/>
                  <a:pt x="5938437" y="5196638"/>
                  <a:pt x="5885086" y="5165852"/>
                </a:cubicBezTo>
                <a:cubicBezTo>
                  <a:pt x="5831672" y="5135002"/>
                  <a:pt x="5789350" y="5103323"/>
                  <a:pt x="5789350" y="5103323"/>
                </a:cubicBezTo>
                <a:close/>
                <a:moveTo>
                  <a:pt x="5020837" y="5064146"/>
                </a:moveTo>
                <a:lnTo>
                  <a:pt x="5029217" y="5067852"/>
                </a:lnTo>
                <a:cubicBezTo>
                  <a:pt x="5045401" y="5075142"/>
                  <a:pt x="5082770" y="5092615"/>
                  <a:pt x="5122827" y="5115752"/>
                </a:cubicBezTo>
                <a:cubicBezTo>
                  <a:pt x="5176242" y="5146602"/>
                  <a:pt x="5218566" y="5178281"/>
                  <a:pt x="5218566" y="5178281"/>
                </a:cubicBezTo>
                <a:lnTo>
                  <a:pt x="5195941" y="5217482"/>
                </a:lnTo>
                <a:cubicBezTo>
                  <a:pt x="5195941" y="5217482"/>
                  <a:pt x="5147307" y="5196638"/>
                  <a:pt x="5093953" y="5165852"/>
                </a:cubicBezTo>
                <a:cubicBezTo>
                  <a:pt x="5040542" y="5135002"/>
                  <a:pt x="4998215" y="5103323"/>
                  <a:pt x="4998215" y="5103323"/>
                </a:cubicBezTo>
                <a:close/>
                <a:moveTo>
                  <a:pt x="4229752" y="5064146"/>
                </a:moveTo>
                <a:lnTo>
                  <a:pt x="4238133" y="5067852"/>
                </a:lnTo>
                <a:cubicBezTo>
                  <a:pt x="4254316" y="5075142"/>
                  <a:pt x="4291687" y="5092615"/>
                  <a:pt x="4331748" y="5115752"/>
                </a:cubicBezTo>
                <a:cubicBezTo>
                  <a:pt x="4385164" y="5146602"/>
                  <a:pt x="4427491" y="5178281"/>
                  <a:pt x="4427491" y="5178281"/>
                </a:cubicBezTo>
                <a:lnTo>
                  <a:pt x="4404860" y="5217482"/>
                </a:lnTo>
                <a:cubicBezTo>
                  <a:pt x="4404860" y="5217482"/>
                  <a:pt x="4356228" y="5196638"/>
                  <a:pt x="4302877" y="5165852"/>
                </a:cubicBezTo>
                <a:cubicBezTo>
                  <a:pt x="4249460" y="5135002"/>
                  <a:pt x="4207137" y="5103323"/>
                  <a:pt x="4207137" y="5103323"/>
                </a:cubicBezTo>
                <a:close/>
                <a:moveTo>
                  <a:pt x="3438701" y="5064146"/>
                </a:moveTo>
                <a:lnTo>
                  <a:pt x="3447084" y="5067852"/>
                </a:lnTo>
                <a:cubicBezTo>
                  <a:pt x="3463267" y="5075142"/>
                  <a:pt x="3500641" y="5092615"/>
                  <a:pt x="3540702" y="5115752"/>
                </a:cubicBezTo>
                <a:cubicBezTo>
                  <a:pt x="3594111" y="5146602"/>
                  <a:pt x="3636436" y="5178281"/>
                  <a:pt x="3636436" y="5178281"/>
                </a:cubicBezTo>
                <a:lnTo>
                  <a:pt x="3613807" y="5217482"/>
                </a:lnTo>
                <a:cubicBezTo>
                  <a:pt x="3613807" y="5217482"/>
                  <a:pt x="3565177" y="5196638"/>
                  <a:pt x="3511829" y="5165852"/>
                </a:cubicBezTo>
                <a:cubicBezTo>
                  <a:pt x="3458412" y="5135002"/>
                  <a:pt x="3416090" y="5103323"/>
                  <a:pt x="3416090" y="5103323"/>
                </a:cubicBezTo>
                <a:close/>
                <a:moveTo>
                  <a:pt x="2647573" y="5064146"/>
                </a:moveTo>
                <a:lnTo>
                  <a:pt x="2655955" y="5067852"/>
                </a:lnTo>
                <a:cubicBezTo>
                  <a:pt x="2672137" y="5075142"/>
                  <a:pt x="2709510" y="5092615"/>
                  <a:pt x="2749571" y="5115752"/>
                </a:cubicBezTo>
                <a:cubicBezTo>
                  <a:pt x="2802981" y="5146602"/>
                  <a:pt x="2845305" y="5178281"/>
                  <a:pt x="2845305" y="5178281"/>
                </a:cubicBezTo>
                <a:lnTo>
                  <a:pt x="2822677" y="5217482"/>
                </a:lnTo>
                <a:cubicBezTo>
                  <a:pt x="2822677" y="5217482"/>
                  <a:pt x="2774046" y="5196638"/>
                  <a:pt x="2720696" y="5165852"/>
                </a:cubicBezTo>
                <a:cubicBezTo>
                  <a:pt x="2667283" y="5135002"/>
                  <a:pt x="2624959" y="5103323"/>
                  <a:pt x="2624959" y="5103323"/>
                </a:cubicBezTo>
                <a:close/>
                <a:moveTo>
                  <a:pt x="1856440" y="5064146"/>
                </a:moveTo>
                <a:lnTo>
                  <a:pt x="1864826" y="5067852"/>
                </a:lnTo>
                <a:cubicBezTo>
                  <a:pt x="1881007" y="5075142"/>
                  <a:pt x="1918378" y="5092615"/>
                  <a:pt x="1958439" y="5115752"/>
                </a:cubicBezTo>
                <a:cubicBezTo>
                  <a:pt x="2011851" y="5146602"/>
                  <a:pt x="2054174" y="5178281"/>
                  <a:pt x="2054174" y="5178281"/>
                </a:cubicBezTo>
                <a:lnTo>
                  <a:pt x="2031546" y="5217482"/>
                </a:lnTo>
                <a:cubicBezTo>
                  <a:pt x="2031546" y="5217482"/>
                  <a:pt x="1982915" y="5196638"/>
                  <a:pt x="1929564" y="5165852"/>
                </a:cubicBezTo>
                <a:cubicBezTo>
                  <a:pt x="1876149" y="5135002"/>
                  <a:pt x="1833827" y="5103323"/>
                  <a:pt x="1833827" y="5103323"/>
                </a:cubicBezTo>
                <a:close/>
                <a:moveTo>
                  <a:pt x="1065369" y="5064146"/>
                </a:moveTo>
                <a:lnTo>
                  <a:pt x="1073750" y="5067852"/>
                </a:lnTo>
                <a:cubicBezTo>
                  <a:pt x="1089933" y="5075142"/>
                  <a:pt x="1127304" y="5092615"/>
                  <a:pt x="1167366" y="5115752"/>
                </a:cubicBezTo>
                <a:cubicBezTo>
                  <a:pt x="1220781" y="5146602"/>
                  <a:pt x="1263103" y="5178281"/>
                  <a:pt x="1263103" y="5178281"/>
                </a:cubicBezTo>
                <a:lnTo>
                  <a:pt x="1240476" y="5217482"/>
                </a:lnTo>
                <a:cubicBezTo>
                  <a:pt x="1240476" y="5217482"/>
                  <a:pt x="1191840" y="5196638"/>
                  <a:pt x="1138491" y="5165852"/>
                </a:cubicBezTo>
                <a:cubicBezTo>
                  <a:pt x="1085076" y="5135002"/>
                  <a:pt x="1042746" y="5103323"/>
                  <a:pt x="1042746" y="5103323"/>
                </a:cubicBezTo>
                <a:close/>
                <a:moveTo>
                  <a:pt x="274229" y="5064146"/>
                </a:moveTo>
                <a:lnTo>
                  <a:pt x="282613" y="5067852"/>
                </a:lnTo>
                <a:cubicBezTo>
                  <a:pt x="298794" y="5075142"/>
                  <a:pt x="336166" y="5092615"/>
                  <a:pt x="376224" y="5115752"/>
                </a:cubicBezTo>
                <a:cubicBezTo>
                  <a:pt x="429637" y="5146602"/>
                  <a:pt x="471959" y="5178281"/>
                  <a:pt x="471959" y="5178281"/>
                </a:cubicBezTo>
                <a:lnTo>
                  <a:pt x="449332" y="5217482"/>
                </a:lnTo>
                <a:cubicBezTo>
                  <a:pt x="449332" y="5217482"/>
                  <a:pt x="400701" y="5196638"/>
                  <a:pt x="347352" y="5165852"/>
                </a:cubicBezTo>
                <a:cubicBezTo>
                  <a:pt x="293937" y="5135002"/>
                  <a:pt x="251614" y="5103323"/>
                  <a:pt x="251614" y="5103323"/>
                </a:cubicBezTo>
                <a:close/>
                <a:moveTo>
                  <a:pt x="12140914" y="5064123"/>
                </a:moveTo>
                <a:cubicBezTo>
                  <a:pt x="12140914" y="5064123"/>
                  <a:pt x="12153072" y="5069318"/>
                  <a:pt x="12171908" y="5078369"/>
                </a:cubicBezTo>
                <a:lnTo>
                  <a:pt x="12203753" y="5095124"/>
                </a:lnTo>
                <a:lnTo>
                  <a:pt x="12203753" y="5159336"/>
                </a:lnTo>
                <a:lnTo>
                  <a:pt x="12146156" y="5123019"/>
                </a:lnTo>
                <a:cubicBezTo>
                  <a:pt x="12128883" y="5111243"/>
                  <a:pt x="12118286" y="5103323"/>
                  <a:pt x="12118286" y="5103323"/>
                </a:cubicBezTo>
                <a:close/>
                <a:moveTo>
                  <a:pt x="11920501" y="5064123"/>
                </a:moveTo>
                <a:lnTo>
                  <a:pt x="11943128" y="5103323"/>
                </a:lnTo>
                <a:cubicBezTo>
                  <a:pt x="11943128" y="5103323"/>
                  <a:pt x="11900804" y="5135002"/>
                  <a:pt x="11847390" y="5165852"/>
                </a:cubicBezTo>
                <a:cubicBezTo>
                  <a:pt x="11793976" y="5196702"/>
                  <a:pt x="11745343" y="5217482"/>
                  <a:pt x="11745343" y="5217482"/>
                </a:cubicBezTo>
                <a:lnTo>
                  <a:pt x="11722715" y="5178281"/>
                </a:lnTo>
                <a:cubicBezTo>
                  <a:pt x="11722715" y="5178281"/>
                  <a:pt x="11765038" y="5146602"/>
                  <a:pt x="11818516" y="5115752"/>
                </a:cubicBezTo>
                <a:cubicBezTo>
                  <a:pt x="11871867" y="5084902"/>
                  <a:pt x="11920501" y="5064123"/>
                  <a:pt x="11920501" y="5064123"/>
                </a:cubicBezTo>
                <a:close/>
                <a:moveTo>
                  <a:pt x="11349836" y="5064123"/>
                </a:moveTo>
                <a:cubicBezTo>
                  <a:pt x="11349836" y="5064123"/>
                  <a:pt x="11398406" y="5084902"/>
                  <a:pt x="11451820" y="5115752"/>
                </a:cubicBezTo>
                <a:cubicBezTo>
                  <a:pt x="11505234" y="5146602"/>
                  <a:pt x="11547558" y="5178281"/>
                  <a:pt x="11547558" y="5178281"/>
                </a:cubicBezTo>
                <a:lnTo>
                  <a:pt x="11524930" y="5217482"/>
                </a:lnTo>
                <a:cubicBezTo>
                  <a:pt x="11524930" y="5217482"/>
                  <a:pt x="11476360" y="5196638"/>
                  <a:pt x="11422946" y="5165852"/>
                </a:cubicBezTo>
                <a:cubicBezTo>
                  <a:pt x="11369531" y="5135002"/>
                  <a:pt x="11327208" y="5103323"/>
                  <a:pt x="11327208" y="5103323"/>
                </a:cubicBezTo>
                <a:close/>
                <a:moveTo>
                  <a:pt x="11129360" y="5064123"/>
                </a:moveTo>
                <a:lnTo>
                  <a:pt x="11151987" y="5103323"/>
                </a:lnTo>
                <a:cubicBezTo>
                  <a:pt x="11151987" y="5103323"/>
                  <a:pt x="11109664" y="5135002"/>
                  <a:pt x="11056249" y="5165852"/>
                </a:cubicBezTo>
                <a:cubicBezTo>
                  <a:pt x="11002835" y="5196702"/>
                  <a:pt x="10954265" y="5217482"/>
                  <a:pt x="10954265" y="5217482"/>
                </a:cubicBezTo>
                <a:lnTo>
                  <a:pt x="10931638" y="5178281"/>
                </a:lnTo>
                <a:cubicBezTo>
                  <a:pt x="10931638" y="5178281"/>
                  <a:pt x="10973961" y="5146602"/>
                  <a:pt x="11027376" y="5115752"/>
                </a:cubicBezTo>
                <a:cubicBezTo>
                  <a:pt x="11080790" y="5084902"/>
                  <a:pt x="11129360" y="5064123"/>
                  <a:pt x="11129360" y="5064123"/>
                </a:cubicBezTo>
                <a:close/>
                <a:moveTo>
                  <a:pt x="10558694" y="5064123"/>
                </a:moveTo>
                <a:cubicBezTo>
                  <a:pt x="10558694" y="5064123"/>
                  <a:pt x="10607264" y="5084902"/>
                  <a:pt x="10660678" y="5115752"/>
                </a:cubicBezTo>
                <a:cubicBezTo>
                  <a:pt x="10714092" y="5146602"/>
                  <a:pt x="10756416" y="5178281"/>
                  <a:pt x="10756416" y="5178281"/>
                </a:cubicBezTo>
                <a:lnTo>
                  <a:pt x="10733788" y="5217482"/>
                </a:lnTo>
                <a:cubicBezTo>
                  <a:pt x="10733788" y="5217482"/>
                  <a:pt x="10685218" y="5196638"/>
                  <a:pt x="10631804" y="5165852"/>
                </a:cubicBezTo>
                <a:cubicBezTo>
                  <a:pt x="10578389" y="5135002"/>
                  <a:pt x="10536066" y="5103323"/>
                  <a:pt x="10536066" y="5103323"/>
                </a:cubicBezTo>
                <a:close/>
                <a:moveTo>
                  <a:pt x="10338218" y="5064123"/>
                </a:moveTo>
                <a:lnTo>
                  <a:pt x="10360845" y="5103323"/>
                </a:lnTo>
                <a:cubicBezTo>
                  <a:pt x="10360845" y="5103323"/>
                  <a:pt x="10318522" y="5135002"/>
                  <a:pt x="10265107" y="5165852"/>
                </a:cubicBezTo>
                <a:cubicBezTo>
                  <a:pt x="10211693" y="5196702"/>
                  <a:pt x="10163123" y="5217482"/>
                  <a:pt x="10163123" y="5217482"/>
                </a:cubicBezTo>
                <a:lnTo>
                  <a:pt x="10140496" y="5178281"/>
                </a:lnTo>
                <a:cubicBezTo>
                  <a:pt x="10140496" y="5178281"/>
                  <a:pt x="10182819" y="5146602"/>
                  <a:pt x="10236234" y="5115752"/>
                </a:cubicBezTo>
                <a:cubicBezTo>
                  <a:pt x="10289648" y="5084902"/>
                  <a:pt x="10338218" y="5064123"/>
                  <a:pt x="10338218" y="5064123"/>
                </a:cubicBezTo>
                <a:close/>
                <a:moveTo>
                  <a:pt x="9767553" y="5064123"/>
                </a:moveTo>
                <a:cubicBezTo>
                  <a:pt x="9767553" y="5064123"/>
                  <a:pt x="9816187" y="5084902"/>
                  <a:pt x="9869601" y="5115752"/>
                </a:cubicBezTo>
                <a:cubicBezTo>
                  <a:pt x="9923015" y="5146602"/>
                  <a:pt x="9965339" y="5178281"/>
                  <a:pt x="9965339" y="5178281"/>
                </a:cubicBezTo>
                <a:lnTo>
                  <a:pt x="9942711" y="5217482"/>
                </a:lnTo>
                <a:cubicBezTo>
                  <a:pt x="9942711" y="5217482"/>
                  <a:pt x="9894077" y="5196638"/>
                  <a:pt x="9840663" y="5165852"/>
                </a:cubicBezTo>
                <a:cubicBezTo>
                  <a:pt x="9787248" y="5135002"/>
                  <a:pt x="9744925" y="5103323"/>
                  <a:pt x="9744925" y="5103323"/>
                </a:cubicBezTo>
                <a:close/>
                <a:moveTo>
                  <a:pt x="9547140" y="5064123"/>
                </a:moveTo>
                <a:lnTo>
                  <a:pt x="9569768" y="5103323"/>
                </a:lnTo>
                <a:cubicBezTo>
                  <a:pt x="9569768" y="5103323"/>
                  <a:pt x="9527381" y="5135002"/>
                  <a:pt x="9474030" y="5165852"/>
                </a:cubicBezTo>
                <a:cubicBezTo>
                  <a:pt x="9420552" y="5196702"/>
                  <a:pt x="9371982" y="5217482"/>
                  <a:pt x="9371982" y="5217482"/>
                </a:cubicBezTo>
                <a:lnTo>
                  <a:pt x="9349355" y="5178281"/>
                </a:lnTo>
                <a:cubicBezTo>
                  <a:pt x="9349355" y="5178281"/>
                  <a:pt x="9391678" y="5146602"/>
                  <a:pt x="9445093" y="5115752"/>
                </a:cubicBezTo>
                <a:cubicBezTo>
                  <a:pt x="9498507" y="5084902"/>
                  <a:pt x="9547140" y="5064123"/>
                  <a:pt x="9547140" y="5064123"/>
                </a:cubicBezTo>
                <a:close/>
                <a:moveTo>
                  <a:pt x="8976412" y="5064123"/>
                </a:moveTo>
                <a:cubicBezTo>
                  <a:pt x="8976412" y="5064123"/>
                  <a:pt x="9025046" y="5084902"/>
                  <a:pt x="9078460" y="5115752"/>
                </a:cubicBezTo>
                <a:cubicBezTo>
                  <a:pt x="9131874" y="5146602"/>
                  <a:pt x="9174198" y="5178281"/>
                  <a:pt x="9174198" y="5178281"/>
                </a:cubicBezTo>
                <a:lnTo>
                  <a:pt x="9151570" y="5217482"/>
                </a:lnTo>
                <a:cubicBezTo>
                  <a:pt x="9151570" y="5217482"/>
                  <a:pt x="9102936" y="5196638"/>
                  <a:pt x="9049585" y="5165852"/>
                </a:cubicBezTo>
                <a:cubicBezTo>
                  <a:pt x="8996107" y="5135002"/>
                  <a:pt x="8953784" y="5103323"/>
                  <a:pt x="8953784" y="5103323"/>
                </a:cubicBezTo>
                <a:close/>
                <a:moveTo>
                  <a:pt x="8755998" y="5064123"/>
                </a:moveTo>
                <a:lnTo>
                  <a:pt x="8778626" y="5103323"/>
                </a:lnTo>
                <a:cubicBezTo>
                  <a:pt x="8778626" y="5103323"/>
                  <a:pt x="8736302" y="5135002"/>
                  <a:pt x="8682888" y="5165852"/>
                </a:cubicBezTo>
                <a:cubicBezTo>
                  <a:pt x="8629474" y="5196702"/>
                  <a:pt x="8580840" y="5217482"/>
                  <a:pt x="8580840" y="5217482"/>
                </a:cubicBezTo>
                <a:lnTo>
                  <a:pt x="8558213" y="5178281"/>
                </a:lnTo>
                <a:cubicBezTo>
                  <a:pt x="8558213" y="5178281"/>
                  <a:pt x="8600536" y="5146602"/>
                  <a:pt x="8654014" y="5115752"/>
                </a:cubicBezTo>
                <a:cubicBezTo>
                  <a:pt x="8707364" y="5084902"/>
                  <a:pt x="8755998" y="5064123"/>
                  <a:pt x="8755998" y="5064123"/>
                </a:cubicBezTo>
                <a:close/>
                <a:moveTo>
                  <a:pt x="8185270" y="5064123"/>
                </a:moveTo>
                <a:cubicBezTo>
                  <a:pt x="8185270" y="5064123"/>
                  <a:pt x="8233904" y="5084902"/>
                  <a:pt x="8287318" y="5115752"/>
                </a:cubicBezTo>
                <a:cubicBezTo>
                  <a:pt x="8340732" y="5146602"/>
                  <a:pt x="8383056" y="5178281"/>
                  <a:pt x="8383056" y="5178281"/>
                </a:cubicBezTo>
                <a:lnTo>
                  <a:pt x="8360428" y="5217482"/>
                </a:lnTo>
                <a:cubicBezTo>
                  <a:pt x="8360428" y="5217482"/>
                  <a:pt x="8311794" y="5196638"/>
                  <a:pt x="8258443" y="5165852"/>
                </a:cubicBezTo>
                <a:cubicBezTo>
                  <a:pt x="8204965" y="5135002"/>
                  <a:pt x="8162642" y="5103323"/>
                  <a:pt x="8162642" y="5103323"/>
                </a:cubicBezTo>
                <a:close/>
                <a:moveTo>
                  <a:pt x="7964857" y="5064123"/>
                </a:moveTo>
                <a:lnTo>
                  <a:pt x="7987485" y="5103323"/>
                </a:lnTo>
                <a:cubicBezTo>
                  <a:pt x="7987485" y="5103323"/>
                  <a:pt x="7945161" y="5135002"/>
                  <a:pt x="7891747" y="5165852"/>
                </a:cubicBezTo>
                <a:cubicBezTo>
                  <a:pt x="7838333" y="5196702"/>
                  <a:pt x="7789699" y="5217482"/>
                  <a:pt x="7789699" y="5217482"/>
                </a:cubicBezTo>
                <a:lnTo>
                  <a:pt x="7767072" y="5178281"/>
                </a:lnTo>
                <a:cubicBezTo>
                  <a:pt x="7767072" y="5178281"/>
                  <a:pt x="7809395" y="5146602"/>
                  <a:pt x="7862873" y="5115752"/>
                </a:cubicBezTo>
                <a:cubicBezTo>
                  <a:pt x="7916223" y="5084902"/>
                  <a:pt x="7964857" y="5064123"/>
                  <a:pt x="7964857" y="5064123"/>
                </a:cubicBezTo>
                <a:close/>
                <a:moveTo>
                  <a:pt x="7394192" y="5064123"/>
                </a:moveTo>
                <a:cubicBezTo>
                  <a:pt x="7394192" y="5064123"/>
                  <a:pt x="7442762" y="5084902"/>
                  <a:pt x="7496176" y="5115752"/>
                </a:cubicBezTo>
                <a:cubicBezTo>
                  <a:pt x="7549590" y="5146602"/>
                  <a:pt x="7591913" y="5178281"/>
                  <a:pt x="7591913" y="5178281"/>
                </a:cubicBezTo>
                <a:lnTo>
                  <a:pt x="7569286" y="5217482"/>
                </a:lnTo>
                <a:cubicBezTo>
                  <a:pt x="7569286" y="5217482"/>
                  <a:pt x="7520716" y="5196638"/>
                  <a:pt x="7467302" y="5165852"/>
                </a:cubicBezTo>
                <a:cubicBezTo>
                  <a:pt x="7413887" y="5135002"/>
                  <a:pt x="7371564" y="5103323"/>
                  <a:pt x="7371564" y="5103323"/>
                </a:cubicBezTo>
                <a:close/>
                <a:moveTo>
                  <a:pt x="7173716" y="5064123"/>
                </a:moveTo>
                <a:lnTo>
                  <a:pt x="7196344" y="5103323"/>
                </a:lnTo>
                <a:cubicBezTo>
                  <a:pt x="7196344" y="5103323"/>
                  <a:pt x="7154020" y="5135002"/>
                  <a:pt x="7100606" y="5165852"/>
                </a:cubicBezTo>
                <a:cubicBezTo>
                  <a:pt x="7047191" y="5196702"/>
                  <a:pt x="6998621" y="5217482"/>
                  <a:pt x="6998621" y="5217482"/>
                </a:cubicBezTo>
                <a:lnTo>
                  <a:pt x="6975995" y="5178281"/>
                </a:lnTo>
                <a:cubicBezTo>
                  <a:pt x="6975995" y="5178281"/>
                  <a:pt x="7018317" y="5146602"/>
                  <a:pt x="7071731" y="5115752"/>
                </a:cubicBezTo>
                <a:cubicBezTo>
                  <a:pt x="7125146" y="5084902"/>
                  <a:pt x="7173716" y="5064123"/>
                  <a:pt x="7173716" y="5064123"/>
                </a:cubicBezTo>
                <a:close/>
                <a:moveTo>
                  <a:pt x="6603052" y="5064123"/>
                </a:moveTo>
                <a:cubicBezTo>
                  <a:pt x="6603052" y="5064123"/>
                  <a:pt x="6651621" y="5084902"/>
                  <a:pt x="6705100" y="5115752"/>
                </a:cubicBezTo>
                <a:cubicBezTo>
                  <a:pt x="6758449" y="5146602"/>
                  <a:pt x="6800837" y="5178281"/>
                  <a:pt x="6800837" y="5178281"/>
                </a:cubicBezTo>
                <a:lnTo>
                  <a:pt x="6778210" y="5217482"/>
                </a:lnTo>
                <a:cubicBezTo>
                  <a:pt x="6778210" y="5217482"/>
                  <a:pt x="6729575" y="5196638"/>
                  <a:pt x="6676161" y="5165852"/>
                </a:cubicBezTo>
                <a:cubicBezTo>
                  <a:pt x="6622747" y="5135002"/>
                  <a:pt x="6580424" y="5103323"/>
                  <a:pt x="6580424" y="5103323"/>
                </a:cubicBezTo>
                <a:close/>
                <a:moveTo>
                  <a:pt x="6382638" y="5064123"/>
                </a:moveTo>
                <a:lnTo>
                  <a:pt x="6405266" y="5103323"/>
                </a:lnTo>
                <a:cubicBezTo>
                  <a:pt x="6405266" y="5103323"/>
                  <a:pt x="6362878" y="5135002"/>
                  <a:pt x="6309528" y="5165852"/>
                </a:cubicBezTo>
                <a:cubicBezTo>
                  <a:pt x="6256113" y="5196702"/>
                  <a:pt x="6207480" y="5217482"/>
                  <a:pt x="6207480" y="5217482"/>
                </a:cubicBezTo>
                <a:lnTo>
                  <a:pt x="6184852" y="5178281"/>
                </a:lnTo>
                <a:cubicBezTo>
                  <a:pt x="6184852" y="5178281"/>
                  <a:pt x="6227176" y="5146602"/>
                  <a:pt x="6280590" y="5115752"/>
                </a:cubicBezTo>
                <a:cubicBezTo>
                  <a:pt x="6334004" y="5084902"/>
                  <a:pt x="6382638" y="5064123"/>
                  <a:pt x="6382638" y="5064123"/>
                </a:cubicBezTo>
                <a:close/>
                <a:moveTo>
                  <a:pt x="5811914" y="5064123"/>
                </a:moveTo>
                <a:lnTo>
                  <a:pt x="5811979" y="5064123"/>
                </a:lnTo>
                <a:lnTo>
                  <a:pt x="5811965" y="5064146"/>
                </a:lnTo>
                <a:close/>
                <a:moveTo>
                  <a:pt x="5591444" y="5064123"/>
                </a:moveTo>
                <a:lnTo>
                  <a:pt x="5614067" y="5103323"/>
                </a:lnTo>
                <a:cubicBezTo>
                  <a:pt x="5614067" y="5103323"/>
                  <a:pt x="5571746" y="5135002"/>
                  <a:pt x="5518332" y="5165852"/>
                </a:cubicBezTo>
                <a:cubicBezTo>
                  <a:pt x="5464921" y="5196702"/>
                  <a:pt x="5416289" y="5217482"/>
                  <a:pt x="5416289" y="5217482"/>
                </a:cubicBezTo>
                <a:lnTo>
                  <a:pt x="5393662" y="5178281"/>
                </a:lnTo>
                <a:lnTo>
                  <a:pt x="5393724" y="5178281"/>
                </a:lnTo>
                <a:cubicBezTo>
                  <a:pt x="5393724" y="5178281"/>
                  <a:pt x="5436047" y="5146602"/>
                  <a:pt x="5489459" y="5115752"/>
                </a:cubicBezTo>
                <a:cubicBezTo>
                  <a:pt x="5542870" y="5084902"/>
                  <a:pt x="5591444" y="5064123"/>
                  <a:pt x="5591444" y="5064123"/>
                </a:cubicBezTo>
                <a:close/>
                <a:moveTo>
                  <a:pt x="5020783" y="5064123"/>
                </a:moveTo>
                <a:lnTo>
                  <a:pt x="5020848" y="5064123"/>
                </a:lnTo>
                <a:lnTo>
                  <a:pt x="5020837" y="5064146"/>
                </a:lnTo>
                <a:close/>
                <a:moveTo>
                  <a:pt x="4800426" y="5064123"/>
                </a:moveTo>
                <a:lnTo>
                  <a:pt x="4823054" y="5103323"/>
                </a:lnTo>
                <a:cubicBezTo>
                  <a:pt x="4823054" y="5103323"/>
                  <a:pt x="4780733" y="5135002"/>
                  <a:pt x="4727319" y="5165852"/>
                </a:cubicBezTo>
                <a:cubicBezTo>
                  <a:pt x="4673903" y="5196702"/>
                  <a:pt x="4625271" y="5217482"/>
                  <a:pt x="4625271" y="5217482"/>
                </a:cubicBezTo>
                <a:lnTo>
                  <a:pt x="4602649" y="5178281"/>
                </a:lnTo>
                <a:cubicBezTo>
                  <a:pt x="4602649" y="5178281"/>
                  <a:pt x="4644967" y="5146602"/>
                  <a:pt x="4698380" y="5115752"/>
                </a:cubicBezTo>
                <a:cubicBezTo>
                  <a:pt x="4751795" y="5084902"/>
                  <a:pt x="4800426" y="5064123"/>
                  <a:pt x="4800426" y="5064123"/>
                </a:cubicBezTo>
                <a:close/>
                <a:moveTo>
                  <a:pt x="4229702" y="5064123"/>
                </a:moveTo>
                <a:lnTo>
                  <a:pt x="4229764" y="5064123"/>
                </a:lnTo>
                <a:lnTo>
                  <a:pt x="4229752" y="5064146"/>
                </a:lnTo>
                <a:close/>
                <a:moveTo>
                  <a:pt x="4009366" y="5064123"/>
                </a:moveTo>
                <a:lnTo>
                  <a:pt x="4031992" y="5103323"/>
                </a:lnTo>
                <a:cubicBezTo>
                  <a:pt x="4031992" y="5103323"/>
                  <a:pt x="3989670" y="5135002"/>
                  <a:pt x="3936266" y="5165852"/>
                </a:cubicBezTo>
                <a:cubicBezTo>
                  <a:pt x="3882850" y="5196702"/>
                  <a:pt x="3834218" y="5217482"/>
                  <a:pt x="3834218" y="5217482"/>
                </a:cubicBezTo>
                <a:lnTo>
                  <a:pt x="3811587" y="5178281"/>
                </a:lnTo>
                <a:cubicBezTo>
                  <a:pt x="3811587" y="5178281"/>
                  <a:pt x="3853909" y="5146602"/>
                  <a:pt x="3907323" y="5115752"/>
                </a:cubicBezTo>
                <a:cubicBezTo>
                  <a:pt x="3960740" y="5084902"/>
                  <a:pt x="4009366" y="5064123"/>
                  <a:pt x="4009366" y="5064123"/>
                </a:cubicBezTo>
                <a:close/>
                <a:moveTo>
                  <a:pt x="3438650" y="5064123"/>
                </a:moveTo>
                <a:lnTo>
                  <a:pt x="3438713" y="5064123"/>
                </a:lnTo>
                <a:lnTo>
                  <a:pt x="3438701" y="5064146"/>
                </a:lnTo>
                <a:close/>
                <a:moveTo>
                  <a:pt x="3218179" y="5064123"/>
                </a:moveTo>
                <a:lnTo>
                  <a:pt x="3240807" y="5103323"/>
                </a:lnTo>
                <a:cubicBezTo>
                  <a:pt x="3240807" y="5103323"/>
                  <a:pt x="3198481" y="5135002"/>
                  <a:pt x="3145079" y="5165852"/>
                </a:cubicBezTo>
                <a:cubicBezTo>
                  <a:pt x="3091661" y="5196702"/>
                  <a:pt x="3043026" y="5217482"/>
                  <a:pt x="3043026" y="5217482"/>
                </a:cubicBezTo>
                <a:lnTo>
                  <a:pt x="3020398" y="5178281"/>
                </a:lnTo>
                <a:lnTo>
                  <a:pt x="3020464" y="5178281"/>
                </a:lnTo>
                <a:cubicBezTo>
                  <a:pt x="3020464" y="5178281"/>
                  <a:pt x="3062787" y="5146602"/>
                  <a:pt x="3116202" y="5115752"/>
                </a:cubicBezTo>
                <a:cubicBezTo>
                  <a:pt x="3169618" y="5084902"/>
                  <a:pt x="3218179" y="5064123"/>
                  <a:pt x="3218179" y="5064123"/>
                </a:cubicBezTo>
                <a:close/>
                <a:moveTo>
                  <a:pt x="2647521" y="5064123"/>
                </a:moveTo>
                <a:lnTo>
                  <a:pt x="2647585" y="5064123"/>
                </a:lnTo>
                <a:lnTo>
                  <a:pt x="2647573" y="5064146"/>
                </a:lnTo>
                <a:close/>
                <a:moveTo>
                  <a:pt x="2427043" y="5064123"/>
                </a:moveTo>
                <a:lnTo>
                  <a:pt x="2449673" y="5103323"/>
                </a:lnTo>
                <a:cubicBezTo>
                  <a:pt x="2449673" y="5103323"/>
                  <a:pt x="2407348" y="5135002"/>
                  <a:pt x="2353932" y="5165852"/>
                </a:cubicBezTo>
                <a:cubicBezTo>
                  <a:pt x="2300519" y="5196702"/>
                  <a:pt x="2251888" y="5217482"/>
                  <a:pt x="2251888" y="5217482"/>
                </a:cubicBezTo>
                <a:lnTo>
                  <a:pt x="2229258" y="5178281"/>
                </a:lnTo>
                <a:lnTo>
                  <a:pt x="2229324" y="5178281"/>
                </a:lnTo>
                <a:cubicBezTo>
                  <a:pt x="2229324" y="5178281"/>
                  <a:pt x="2271643" y="5146602"/>
                  <a:pt x="2325057" y="5115752"/>
                </a:cubicBezTo>
                <a:cubicBezTo>
                  <a:pt x="2378472" y="5084902"/>
                  <a:pt x="2427043" y="5064123"/>
                  <a:pt x="2427043" y="5064123"/>
                </a:cubicBezTo>
                <a:close/>
                <a:moveTo>
                  <a:pt x="1856390" y="5064123"/>
                </a:moveTo>
                <a:lnTo>
                  <a:pt x="1856455" y="5064123"/>
                </a:lnTo>
                <a:lnTo>
                  <a:pt x="1856440" y="5064146"/>
                </a:lnTo>
                <a:close/>
                <a:moveTo>
                  <a:pt x="1635915" y="5064123"/>
                </a:moveTo>
                <a:lnTo>
                  <a:pt x="1658544" y="5103323"/>
                </a:lnTo>
                <a:cubicBezTo>
                  <a:pt x="1658544" y="5103323"/>
                  <a:pt x="1616219" y="5135002"/>
                  <a:pt x="1562806" y="5165852"/>
                </a:cubicBezTo>
                <a:cubicBezTo>
                  <a:pt x="1509393" y="5196702"/>
                  <a:pt x="1460759" y="5217482"/>
                  <a:pt x="1460759" y="5217482"/>
                </a:cubicBezTo>
                <a:lnTo>
                  <a:pt x="1438131" y="5178281"/>
                </a:lnTo>
                <a:lnTo>
                  <a:pt x="1438196" y="5178281"/>
                </a:lnTo>
                <a:cubicBezTo>
                  <a:pt x="1438196" y="5178281"/>
                  <a:pt x="1480518" y="5146602"/>
                  <a:pt x="1533932" y="5115752"/>
                </a:cubicBezTo>
                <a:cubicBezTo>
                  <a:pt x="1587347" y="5084902"/>
                  <a:pt x="1635915" y="5064123"/>
                  <a:pt x="1635915" y="5064123"/>
                </a:cubicBezTo>
                <a:close/>
                <a:moveTo>
                  <a:pt x="1065317" y="5064123"/>
                </a:moveTo>
                <a:lnTo>
                  <a:pt x="1065382" y="5064123"/>
                </a:lnTo>
                <a:lnTo>
                  <a:pt x="1065369" y="5064146"/>
                </a:lnTo>
                <a:close/>
                <a:moveTo>
                  <a:pt x="844835" y="5064123"/>
                </a:moveTo>
                <a:lnTo>
                  <a:pt x="867464" y="5103323"/>
                </a:lnTo>
                <a:cubicBezTo>
                  <a:pt x="867464" y="5103323"/>
                  <a:pt x="825140" y="5135002"/>
                  <a:pt x="771727" y="5165852"/>
                </a:cubicBezTo>
                <a:cubicBezTo>
                  <a:pt x="718314" y="5196702"/>
                  <a:pt x="669681" y="5217482"/>
                  <a:pt x="669681" y="5217482"/>
                </a:cubicBezTo>
                <a:lnTo>
                  <a:pt x="647052" y="5178281"/>
                </a:lnTo>
                <a:lnTo>
                  <a:pt x="647116" y="5178281"/>
                </a:lnTo>
                <a:cubicBezTo>
                  <a:pt x="647116" y="5178281"/>
                  <a:pt x="689440" y="5146602"/>
                  <a:pt x="742854" y="5115752"/>
                </a:cubicBezTo>
                <a:cubicBezTo>
                  <a:pt x="796266" y="5084902"/>
                  <a:pt x="844835" y="5064123"/>
                  <a:pt x="844835" y="5064123"/>
                </a:cubicBezTo>
                <a:close/>
                <a:moveTo>
                  <a:pt x="274178" y="5064123"/>
                </a:moveTo>
                <a:lnTo>
                  <a:pt x="274242" y="5064123"/>
                </a:lnTo>
                <a:lnTo>
                  <a:pt x="274229" y="5064146"/>
                </a:lnTo>
                <a:close/>
                <a:moveTo>
                  <a:pt x="53706" y="5064123"/>
                </a:moveTo>
                <a:lnTo>
                  <a:pt x="76333" y="5103323"/>
                </a:lnTo>
                <a:cubicBezTo>
                  <a:pt x="76333" y="5103323"/>
                  <a:pt x="65753" y="5111243"/>
                  <a:pt x="48496" y="5123019"/>
                </a:cubicBezTo>
                <a:lnTo>
                  <a:pt x="0" y="5153612"/>
                </a:lnTo>
                <a:lnTo>
                  <a:pt x="0" y="5090341"/>
                </a:lnTo>
                <a:lnTo>
                  <a:pt x="22745" y="5078369"/>
                </a:lnTo>
                <a:cubicBezTo>
                  <a:pt x="41564" y="5069318"/>
                  <a:pt x="53706" y="5064123"/>
                  <a:pt x="53706" y="5064123"/>
                </a:cubicBezTo>
                <a:close/>
                <a:moveTo>
                  <a:pt x="11612508" y="4912422"/>
                </a:moveTo>
                <a:lnTo>
                  <a:pt x="11657764" y="4912422"/>
                </a:lnTo>
                <a:cubicBezTo>
                  <a:pt x="11657764" y="4912422"/>
                  <a:pt x="11664075" y="4964944"/>
                  <a:pt x="11664075" y="5026644"/>
                </a:cubicBezTo>
                <a:cubicBezTo>
                  <a:pt x="11664075" y="5088345"/>
                  <a:pt x="11657764" y="5140803"/>
                  <a:pt x="11657764" y="5140803"/>
                </a:cubicBezTo>
                <a:lnTo>
                  <a:pt x="11612508" y="5140803"/>
                </a:lnTo>
                <a:cubicBezTo>
                  <a:pt x="11612508" y="5140803"/>
                  <a:pt x="11606262" y="5088281"/>
                  <a:pt x="11606262" y="5026644"/>
                </a:cubicBezTo>
                <a:cubicBezTo>
                  <a:pt x="11606262" y="4965008"/>
                  <a:pt x="11612508" y="4912422"/>
                  <a:pt x="11612508" y="4912422"/>
                </a:cubicBezTo>
                <a:close/>
                <a:moveTo>
                  <a:pt x="10821431" y="4912422"/>
                </a:moveTo>
                <a:lnTo>
                  <a:pt x="10866623" y="4912422"/>
                </a:lnTo>
                <a:cubicBezTo>
                  <a:pt x="10866623" y="4912422"/>
                  <a:pt x="10872933" y="4964944"/>
                  <a:pt x="10872933" y="5026644"/>
                </a:cubicBezTo>
                <a:cubicBezTo>
                  <a:pt x="10872933" y="5088345"/>
                  <a:pt x="10866623" y="5140803"/>
                  <a:pt x="10866623" y="5140803"/>
                </a:cubicBezTo>
                <a:lnTo>
                  <a:pt x="10821431" y="5140803"/>
                </a:lnTo>
                <a:cubicBezTo>
                  <a:pt x="10821431" y="5140803"/>
                  <a:pt x="10815121" y="5088281"/>
                  <a:pt x="10815121" y="5026644"/>
                </a:cubicBezTo>
                <a:cubicBezTo>
                  <a:pt x="10815121" y="4965008"/>
                  <a:pt x="10821431" y="4912422"/>
                  <a:pt x="10821431" y="4912422"/>
                </a:cubicBezTo>
                <a:close/>
                <a:moveTo>
                  <a:pt x="10030289" y="4912422"/>
                </a:moveTo>
                <a:lnTo>
                  <a:pt x="10075544" y="4912422"/>
                </a:lnTo>
                <a:cubicBezTo>
                  <a:pt x="10075544" y="4912422"/>
                  <a:pt x="10081791" y="4964944"/>
                  <a:pt x="10081791" y="5026644"/>
                </a:cubicBezTo>
                <a:cubicBezTo>
                  <a:pt x="10081791" y="5088345"/>
                  <a:pt x="10075544" y="5140803"/>
                  <a:pt x="10075544" y="5140803"/>
                </a:cubicBezTo>
                <a:lnTo>
                  <a:pt x="10030289" y="5140803"/>
                </a:lnTo>
                <a:cubicBezTo>
                  <a:pt x="10030289" y="5140803"/>
                  <a:pt x="10023979" y="5088281"/>
                  <a:pt x="10023979" y="5026644"/>
                </a:cubicBezTo>
                <a:cubicBezTo>
                  <a:pt x="10023979" y="4965008"/>
                  <a:pt x="10030289" y="4912422"/>
                  <a:pt x="10030289" y="4912422"/>
                </a:cubicBezTo>
                <a:close/>
                <a:moveTo>
                  <a:pt x="9239147" y="4912422"/>
                </a:moveTo>
                <a:lnTo>
                  <a:pt x="9284403" y="4912422"/>
                </a:lnTo>
                <a:cubicBezTo>
                  <a:pt x="9284403" y="4912422"/>
                  <a:pt x="9290649" y="4964944"/>
                  <a:pt x="9290649" y="5026644"/>
                </a:cubicBezTo>
                <a:cubicBezTo>
                  <a:pt x="9290649" y="5088345"/>
                  <a:pt x="9284403" y="5140803"/>
                  <a:pt x="9284403" y="5140803"/>
                </a:cubicBezTo>
                <a:lnTo>
                  <a:pt x="9239147" y="5140803"/>
                </a:lnTo>
                <a:cubicBezTo>
                  <a:pt x="9239147" y="5140803"/>
                  <a:pt x="9232901" y="5088281"/>
                  <a:pt x="9232901" y="5026644"/>
                </a:cubicBezTo>
                <a:cubicBezTo>
                  <a:pt x="9232901" y="4965008"/>
                  <a:pt x="9239147" y="4912422"/>
                  <a:pt x="9239147" y="4912422"/>
                </a:cubicBezTo>
                <a:close/>
                <a:moveTo>
                  <a:pt x="8448006" y="4912422"/>
                </a:moveTo>
                <a:lnTo>
                  <a:pt x="8493262" y="4912422"/>
                </a:lnTo>
                <a:cubicBezTo>
                  <a:pt x="8493262" y="4912422"/>
                  <a:pt x="8499508" y="4964944"/>
                  <a:pt x="8499508" y="5026644"/>
                </a:cubicBezTo>
                <a:cubicBezTo>
                  <a:pt x="8499508" y="5088345"/>
                  <a:pt x="8493262" y="5140803"/>
                  <a:pt x="8493262" y="5140803"/>
                </a:cubicBezTo>
                <a:lnTo>
                  <a:pt x="8448006" y="5140803"/>
                </a:lnTo>
                <a:cubicBezTo>
                  <a:pt x="8448006" y="5140803"/>
                  <a:pt x="8441760" y="5088281"/>
                  <a:pt x="8441760" y="5026644"/>
                </a:cubicBezTo>
                <a:cubicBezTo>
                  <a:pt x="8441760" y="4965008"/>
                  <a:pt x="8448006" y="4912422"/>
                  <a:pt x="8448006" y="4912422"/>
                </a:cubicBezTo>
                <a:close/>
                <a:moveTo>
                  <a:pt x="7656865" y="4912422"/>
                </a:moveTo>
                <a:lnTo>
                  <a:pt x="7702121" y="4912422"/>
                </a:lnTo>
                <a:cubicBezTo>
                  <a:pt x="7702121" y="4912422"/>
                  <a:pt x="7708431" y="4964944"/>
                  <a:pt x="7708431" y="5026644"/>
                </a:cubicBezTo>
                <a:cubicBezTo>
                  <a:pt x="7708431" y="5088345"/>
                  <a:pt x="7702121" y="5140803"/>
                  <a:pt x="7702121" y="5140803"/>
                </a:cubicBezTo>
                <a:lnTo>
                  <a:pt x="7656865" y="5140803"/>
                </a:lnTo>
                <a:cubicBezTo>
                  <a:pt x="7656865" y="5140803"/>
                  <a:pt x="7650619" y="5088281"/>
                  <a:pt x="7650619" y="5026644"/>
                </a:cubicBezTo>
                <a:cubicBezTo>
                  <a:pt x="7650619" y="4965008"/>
                  <a:pt x="7656865" y="4912422"/>
                  <a:pt x="7656865" y="4912422"/>
                </a:cubicBezTo>
                <a:close/>
                <a:moveTo>
                  <a:pt x="6865787" y="4912422"/>
                </a:moveTo>
                <a:lnTo>
                  <a:pt x="6910979" y="4912422"/>
                </a:lnTo>
                <a:cubicBezTo>
                  <a:pt x="6910979" y="4912422"/>
                  <a:pt x="6917290" y="4964944"/>
                  <a:pt x="6917290" y="5026644"/>
                </a:cubicBezTo>
                <a:cubicBezTo>
                  <a:pt x="6917290" y="5088345"/>
                  <a:pt x="6910979" y="5140803"/>
                  <a:pt x="6910979" y="5140803"/>
                </a:cubicBezTo>
                <a:lnTo>
                  <a:pt x="6865787" y="5140803"/>
                </a:lnTo>
                <a:cubicBezTo>
                  <a:pt x="6865787" y="5140803"/>
                  <a:pt x="6859477" y="5088281"/>
                  <a:pt x="6859477" y="5026644"/>
                </a:cubicBezTo>
                <a:cubicBezTo>
                  <a:pt x="6859477" y="4965008"/>
                  <a:pt x="6865787" y="4912422"/>
                  <a:pt x="6865787" y="4912422"/>
                </a:cubicBezTo>
                <a:close/>
                <a:moveTo>
                  <a:pt x="6074648" y="4912422"/>
                </a:moveTo>
                <a:lnTo>
                  <a:pt x="6119901" y="4912422"/>
                </a:lnTo>
                <a:cubicBezTo>
                  <a:pt x="6119901" y="4912422"/>
                  <a:pt x="6126212" y="4964944"/>
                  <a:pt x="6126212" y="5026644"/>
                </a:cubicBezTo>
                <a:cubicBezTo>
                  <a:pt x="6126212" y="5088345"/>
                  <a:pt x="6119901" y="5140803"/>
                  <a:pt x="6119901" y="5140803"/>
                </a:cubicBezTo>
                <a:lnTo>
                  <a:pt x="6074648" y="5140803"/>
                </a:lnTo>
                <a:cubicBezTo>
                  <a:pt x="6074648" y="5140803"/>
                  <a:pt x="6068337" y="5088281"/>
                  <a:pt x="6068337" y="5026644"/>
                </a:cubicBezTo>
                <a:cubicBezTo>
                  <a:pt x="6068337" y="4965008"/>
                  <a:pt x="6074648" y="4912422"/>
                  <a:pt x="6074648" y="4912422"/>
                </a:cubicBezTo>
                <a:close/>
                <a:moveTo>
                  <a:pt x="5283517" y="4912422"/>
                </a:moveTo>
                <a:lnTo>
                  <a:pt x="5328774" y="4912422"/>
                </a:lnTo>
                <a:cubicBezTo>
                  <a:pt x="5328774" y="4912422"/>
                  <a:pt x="5335084" y="4964944"/>
                  <a:pt x="5335084" y="5026644"/>
                </a:cubicBezTo>
                <a:cubicBezTo>
                  <a:pt x="5335084" y="5088345"/>
                  <a:pt x="5328774" y="5140803"/>
                  <a:pt x="5328774" y="5140803"/>
                </a:cubicBezTo>
                <a:lnTo>
                  <a:pt x="5283517" y="5140803"/>
                </a:lnTo>
                <a:cubicBezTo>
                  <a:pt x="5283517" y="5140803"/>
                  <a:pt x="5277271" y="5088281"/>
                  <a:pt x="5277271" y="5026644"/>
                </a:cubicBezTo>
                <a:cubicBezTo>
                  <a:pt x="5277271" y="4965008"/>
                  <a:pt x="5283517" y="4912422"/>
                  <a:pt x="5283517" y="4912422"/>
                </a:cubicBezTo>
                <a:close/>
                <a:moveTo>
                  <a:pt x="4492377" y="4912422"/>
                </a:moveTo>
                <a:lnTo>
                  <a:pt x="4537632" y="4912422"/>
                </a:lnTo>
                <a:cubicBezTo>
                  <a:pt x="4537632" y="4912422"/>
                  <a:pt x="4543944" y="4964944"/>
                  <a:pt x="4543944" y="5026644"/>
                </a:cubicBezTo>
                <a:cubicBezTo>
                  <a:pt x="4543944" y="5088345"/>
                  <a:pt x="4537632" y="5140803"/>
                  <a:pt x="4537632" y="5140803"/>
                </a:cubicBezTo>
                <a:lnTo>
                  <a:pt x="4492377" y="5140803"/>
                </a:lnTo>
                <a:cubicBezTo>
                  <a:pt x="4492377" y="5140803"/>
                  <a:pt x="4486066" y="5088281"/>
                  <a:pt x="4486066" y="5026644"/>
                </a:cubicBezTo>
                <a:cubicBezTo>
                  <a:pt x="4486066" y="4965008"/>
                  <a:pt x="4492377" y="4912422"/>
                  <a:pt x="4492377" y="4912422"/>
                </a:cubicBezTo>
                <a:close/>
                <a:moveTo>
                  <a:pt x="3701387" y="4912422"/>
                </a:moveTo>
                <a:lnTo>
                  <a:pt x="3746640" y="4912422"/>
                </a:lnTo>
                <a:cubicBezTo>
                  <a:pt x="3746640" y="4912422"/>
                  <a:pt x="3752950" y="4964944"/>
                  <a:pt x="3752950" y="5026644"/>
                </a:cubicBezTo>
                <a:cubicBezTo>
                  <a:pt x="3752950" y="5088345"/>
                  <a:pt x="3746640" y="5140803"/>
                  <a:pt x="3746640" y="5140803"/>
                </a:cubicBezTo>
                <a:lnTo>
                  <a:pt x="3701387" y="5140803"/>
                </a:lnTo>
                <a:cubicBezTo>
                  <a:pt x="3701387" y="5140803"/>
                  <a:pt x="3695140" y="5088281"/>
                  <a:pt x="3695140" y="5026644"/>
                </a:cubicBezTo>
                <a:cubicBezTo>
                  <a:pt x="3695140" y="4965008"/>
                  <a:pt x="3701387" y="4912422"/>
                  <a:pt x="3701387" y="4912422"/>
                </a:cubicBezTo>
                <a:close/>
                <a:moveTo>
                  <a:pt x="2910259" y="4912422"/>
                </a:moveTo>
                <a:lnTo>
                  <a:pt x="2955512" y="4912422"/>
                </a:lnTo>
                <a:cubicBezTo>
                  <a:pt x="2955512" y="4912422"/>
                  <a:pt x="2961822" y="4964944"/>
                  <a:pt x="2961822" y="5026644"/>
                </a:cubicBezTo>
                <a:cubicBezTo>
                  <a:pt x="2961822" y="5088345"/>
                  <a:pt x="2955512" y="5140803"/>
                  <a:pt x="2955512" y="5140803"/>
                </a:cubicBezTo>
                <a:lnTo>
                  <a:pt x="2910259" y="5140803"/>
                </a:lnTo>
                <a:cubicBezTo>
                  <a:pt x="2910259" y="5140803"/>
                  <a:pt x="2904013" y="5088281"/>
                  <a:pt x="2904013" y="5026644"/>
                </a:cubicBezTo>
                <a:cubicBezTo>
                  <a:pt x="2904013" y="4965008"/>
                  <a:pt x="2910259" y="4912422"/>
                  <a:pt x="2910259" y="4912422"/>
                </a:cubicBezTo>
                <a:close/>
                <a:moveTo>
                  <a:pt x="2119119" y="4912422"/>
                </a:moveTo>
                <a:lnTo>
                  <a:pt x="2164366" y="4912422"/>
                </a:lnTo>
                <a:cubicBezTo>
                  <a:pt x="2164366" y="4912422"/>
                  <a:pt x="2170679" y="4964944"/>
                  <a:pt x="2170679" y="5026644"/>
                </a:cubicBezTo>
                <a:cubicBezTo>
                  <a:pt x="2170679" y="5088345"/>
                  <a:pt x="2164366" y="5140803"/>
                  <a:pt x="2164366" y="5140803"/>
                </a:cubicBezTo>
                <a:lnTo>
                  <a:pt x="2119119" y="5140803"/>
                </a:lnTo>
                <a:cubicBezTo>
                  <a:pt x="2119119" y="5140803"/>
                  <a:pt x="2112868" y="5088281"/>
                  <a:pt x="2112868" y="5026644"/>
                </a:cubicBezTo>
                <a:cubicBezTo>
                  <a:pt x="2112868" y="4965008"/>
                  <a:pt x="2119119" y="4912422"/>
                  <a:pt x="2119119" y="4912422"/>
                </a:cubicBezTo>
                <a:close/>
                <a:moveTo>
                  <a:pt x="1327990" y="4912422"/>
                </a:moveTo>
                <a:lnTo>
                  <a:pt x="1373245" y="4912422"/>
                </a:lnTo>
                <a:cubicBezTo>
                  <a:pt x="1373245" y="4912422"/>
                  <a:pt x="1379556" y="4964944"/>
                  <a:pt x="1379556" y="5026644"/>
                </a:cubicBezTo>
                <a:cubicBezTo>
                  <a:pt x="1379556" y="5088345"/>
                  <a:pt x="1373245" y="5140803"/>
                  <a:pt x="1373245" y="5140803"/>
                </a:cubicBezTo>
                <a:lnTo>
                  <a:pt x="1327990" y="5140803"/>
                </a:lnTo>
                <a:cubicBezTo>
                  <a:pt x="1327990" y="5140803"/>
                  <a:pt x="1321744" y="5088281"/>
                  <a:pt x="1321744" y="5026644"/>
                </a:cubicBezTo>
                <a:cubicBezTo>
                  <a:pt x="1321744" y="4965008"/>
                  <a:pt x="1327990" y="4912422"/>
                  <a:pt x="1327990" y="4912422"/>
                </a:cubicBezTo>
                <a:close/>
                <a:moveTo>
                  <a:pt x="536912" y="4912422"/>
                </a:moveTo>
                <a:lnTo>
                  <a:pt x="582167" y="4912422"/>
                </a:lnTo>
                <a:cubicBezTo>
                  <a:pt x="582167" y="4912422"/>
                  <a:pt x="588477" y="4964944"/>
                  <a:pt x="588477" y="5026644"/>
                </a:cubicBezTo>
                <a:cubicBezTo>
                  <a:pt x="588477" y="5088345"/>
                  <a:pt x="582167" y="5140803"/>
                  <a:pt x="582167" y="5140803"/>
                </a:cubicBezTo>
                <a:lnTo>
                  <a:pt x="536912" y="5140803"/>
                </a:lnTo>
                <a:cubicBezTo>
                  <a:pt x="536912" y="5140803"/>
                  <a:pt x="530665" y="5088281"/>
                  <a:pt x="530665" y="5026644"/>
                </a:cubicBezTo>
                <a:cubicBezTo>
                  <a:pt x="530665" y="4965008"/>
                  <a:pt x="536912" y="4912422"/>
                  <a:pt x="536912" y="4912422"/>
                </a:cubicBezTo>
                <a:close/>
                <a:moveTo>
                  <a:pt x="0" y="4899572"/>
                </a:moveTo>
                <a:lnTo>
                  <a:pt x="48559" y="4930206"/>
                </a:lnTo>
                <a:cubicBezTo>
                  <a:pt x="65816" y="4941982"/>
                  <a:pt x="76396" y="4949901"/>
                  <a:pt x="76396" y="4949901"/>
                </a:cubicBezTo>
                <a:lnTo>
                  <a:pt x="53769" y="4989102"/>
                </a:lnTo>
                <a:cubicBezTo>
                  <a:pt x="53769" y="4989102"/>
                  <a:pt x="41611" y="4983891"/>
                  <a:pt x="22784" y="4974832"/>
                </a:cubicBezTo>
                <a:lnTo>
                  <a:pt x="0" y="4962843"/>
                </a:lnTo>
                <a:close/>
                <a:moveTo>
                  <a:pt x="12203753" y="4893886"/>
                </a:moveTo>
                <a:lnTo>
                  <a:pt x="12203753" y="4958101"/>
                </a:lnTo>
                <a:lnTo>
                  <a:pt x="12171908" y="4974856"/>
                </a:lnTo>
                <a:cubicBezTo>
                  <a:pt x="12153072" y="4983907"/>
                  <a:pt x="12140914" y="4989102"/>
                  <a:pt x="12140914" y="4989102"/>
                </a:cubicBezTo>
                <a:lnTo>
                  <a:pt x="12118286" y="4949901"/>
                </a:lnTo>
                <a:cubicBezTo>
                  <a:pt x="12118286" y="4949901"/>
                  <a:pt x="12128867" y="4941982"/>
                  <a:pt x="12146132" y="4930206"/>
                </a:cubicBezTo>
                <a:close/>
                <a:moveTo>
                  <a:pt x="5416402" y="4835766"/>
                </a:moveTo>
                <a:lnTo>
                  <a:pt x="5424781" y="4839481"/>
                </a:lnTo>
                <a:cubicBezTo>
                  <a:pt x="5440965" y="4846786"/>
                  <a:pt x="5478335" y="4864283"/>
                  <a:pt x="5518395" y="4887372"/>
                </a:cubicBezTo>
                <a:cubicBezTo>
                  <a:pt x="5571809" y="4918223"/>
                  <a:pt x="5614131" y="4949901"/>
                  <a:pt x="5614131" y="4949901"/>
                </a:cubicBezTo>
                <a:lnTo>
                  <a:pt x="5591504" y="4989102"/>
                </a:lnTo>
                <a:cubicBezTo>
                  <a:pt x="5591504" y="4989102"/>
                  <a:pt x="5542870" y="4968258"/>
                  <a:pt x="5489521" y="4937472"/>
                </a:cubicBezTo>
                <a:cubicBezTo>
                  <a:pt x="5436110" y="4906622"/>
                  <a:pt x="5393787" y="4874943"/>
                  <a:pt x="5393787" y="4874943"/>
                </a:cubicBezTo>
                <a:close/>
                <a:moveTo>
                  <a:pt x="4625259" y="4835766"/>
                </a:moveTo>
                <a:lnTo>
                  <a:pt x="4633642" y="4839481"/>
                </a:lnTo>
                <a:cubicBezTo>
                  <a:pt x="4649825" y="4846786"/>
                  <a:pt x="4687193" y="4864283"/>
                  <a:pt x="4727254" y="4887372"/>
                </a:cubicBezTo>
                <a:cubicBezTo>
                  <a:pt x="4780668" y="4918223"/>
                  <a:pt x="4822988" y="4949901"/>
                  <a:pt x="4822988" y="4949901"/>
                </a:cubicBezTo>
                <a:lnTo>
                  <a:pt x="4800366" y="4989102"/>
                </a:lnTo>
                <a:cubicBezTo>
                  <a:pt x="4800366" y="4989102"/>
                  <a:pt x="4751732" y="4968258"/>
                  <a:pt x="4698380" y="4937472"/>
                </a:cubicBezTo>
                <a:cubicBezTo>
                  <a:pt x="4644967" y="4906622"/>
                  <a:pt x="4602649" y="4874943"/>
                  <a:pt x="4602649" y="4874943"/>
                </a:cubicBezTo>
                <a:close/>
                <a:moveTo>
                  <a:pt x="3834266" y="4835766"/>
                </a:moveTo>
                <a:lnTo>
                  <a:pt x="3842651" y="4839481"/>
                </a:lnTo>
                <a:cubicBezTo>
                  <a:pt x="3858829" y="4846786"/>
                  <a:pt x="3896202" y="4864283"/>
                  <a:pt x="3936263" y="4887372"/>
                </a:cubicBezTo>
                <a:cubicBezTo>
                  <a:pt x="3989670" y="4918223"/>
                  <a:pt x="4031992" y="4949901"/>
                  <a:pt x="4031992" y="4949901"/>
                </a:cubicBezTo>
                <a:lnTo>
                  <a:pt x="4009366" y="4989102"/>
                </a:lnTo>
                <a:cubicBezTo>
                  <a:pt x="4009366" y="4989102"/>
                  <a:pt x="3960740" y="4968258"/>
                  <a:pt x="3907391" y="4937472"/>
                </a:cubicBezTo>
                <a:cubicBezTo>
                  <a:pt x="3853972" y="4906622"/>
                  <a:pt x="3811651" y="4874943"/>
                  <a:pt x="3811651" y="4874943"/>
                </a:cubicBezTo>
                <a:close/>
                <a:moveTo>
                  <a:pt x="3043144" y="4835766"/>
                </a:moveTo>
                <a:lnTo>
                  <a:pt x="3051523" y="4839481"/>
                </a:lnTo>
                <a:cubicBezTo>
                  <a:pt x="3067710" y="4846786"/>
                  <a:pt x="3105083" y="4864283"/>
                  <a:pt x="3145144" y="4887372"/>
                </a:cubicBezTo>
                <a:cubicBezTo>
                  <a:pt x="3198544" y="4918223"/>
                  <a:pt x="3240871" y="4949901"/>
                  <a:pt x="3240871" y="4949901"/>
                </a:cubicBezTo>
                <a:lnTo>
                  <a:pt x="3218243" y="4989102"/>
                </a:lnTo>
                <a:cubicBezTo>
                  <a:pt x="3218243" y="4989102"/>
                  <a:pt x="3169618" y="4968258"/>
                  <a:pt x="3116268" y="4937472"/>
                </a:cubicBezTo>
                <a:cubicBezTo>
                  <a:pt x="3062852" y="4906622"/>
                  <a:pt x="3020525" y="4874943"/>
                  <a:pt x="3020525" y="4874943"/>
                </a:cubicBezTo>
                <a:close/>
                <a:moveTo>
                  <a:pt x="2252000" y="4835766"/>
                </a:moveTo>
                <a:lnTo>
                  <a:pt x="2260383" y="4839481"/>
                </a:lnTo>
                <a:cubicBezTo>
                  <a:pt x="2276564" y="4846786"/>
                  <a:pt x="2313933" y="4864283"/>
                  <a:pt x="2353993" y="4887372"/>
                </a:cubicBezTo>
                <a:cubicBezTo>
                  <a:pt x="2407411" y="4918223"/>
                  <a:pt x="2449735" y="4949901"/>
                  <a:pt x="2449735" y="4949901"/>
                </a:cubicBezTo>
                <a:lnTo>
                  <a:pt x="2427108" y="4989102"/>
                </a:lnTo>
                <a:cubicBezTo>
                  <a:pt x="2427108" y="4989102"/>
                  <a:pt x="2378472" y="4968258"/>
                  <a:pt x="2325122" y="4937472"/>
                </a:cubicBezTo>
                <a:cubicBezTo>
                  <a:pt x="2271708" y="4906622"/>
                  <a:pt x="2229387" y="4874943"/>
                  <a:pt x="2229387" y="4874943"/>
                </a:cubicBezTo>
                <a:close/>
                <a:moveTo>
                  <a:pt x="1460873" y="4835766"/>
                </a:moveTo>
                <a:lnTo>
                  <a:pt x="1469257" y="4839481"/>
                </a:lnTo>
                <a:cubicBezTo>
                  <a:pt x="1485439" y="4846786"/>
                  <a:pt x="1522810" y="4864283"/>
                  <a:pt x="1562870" y="4887372"/>
                </a:cubicBezTo>
                <a:cubicBezTo>
                  <a:pt x="1616284" y="4918223"/>
                  <a:pt x="1658607" y="4949901"/>
                  <a:pt x="1658607" y="4949901"/>
                </a:cubicBezTo>
                <a:lnTo>
                  <a:pt x="1635980" y="4989102"/>
                </a:lnTo>
                <a:cubicBezTo>
                  <a:pt x="1635980" y="4989102"/>
                  <a:pt x="1587348" y="4968258"/>
                  <a:pt x="1533999" y="4937472"/>
                </a:cubicBezTo>
                <a:cubicBezTo>
                  <a:pt x="1480583" y="4906622"/>
                  <a:pt x="1438259" y="4874943"/>
                  <a:pt x="1438259" y="4874943"/>
                </a:cubicBezTo>
                <a:close/>
                <a:moveTo>
                  <a:pt x="669795" y="4835766"/>
                </a:moveTo>
                <a:lnTo>
                  <a:pt x="678178" y="4839481"/>
                </a:lnTo>
                <a:cubicBezTo>
                  <a:pt x="694360" y="4846786"/>
                  <a:pt x="731732" y="4864283"/>
                  <a:pt x="771792" y="4887372"/>
                </a:cubicBezTo>
                <a:cubicBezTo>
                  <a:pt x="825204" y="4918223"/>
                  <a:pt x="867526" y="4949901"/>
                  <a:pt x="867526" y="4949901"/>
                </a:cubicBezTo>
                <a:lnTo>
                  <a:pt x="844900" y="4989102"/>
                </a:lnTo>
                <a:cubicBezTo>
                  <a:pt x="844900" y="4989102"/>
                  <a:pt x="796268" y="4968258"/>
                  <a:pt x="742918" y="4937472"/>
                </a:cubicBezTo>
                <a:cubicBezTo>
                  <a:pt x="689504" y="4906622"/>
                  <a:pt x="647181" y="4874943"/>
                  <a:pt x="647181" y="4874943"/>
                </a:cubicBezTo>
                <a:close/>
                <a:moveTo>
                  <a:pt x="11745343" y="4835743"/>
                </a:moveTo>
                <a:cubicBezTo>
                  <a:pt x="11745343" y="4835743"/>
                  <a:pt x="11793976" y="4856586"/>
                  <a:pt x="11847390" y="4887372"/>
                </a:cubicBezTo>
                <a:cubicBezTo>
                  <a:pt x="11900804" y="4918223"/>
                  <a:pt x="11943128" y="4949901"/>
                  <a:pt x="11943128" y="4949901"/>
                </a:cubicBezTo>
                <a:lnTo>
                  <a:pt x="11920501" y="4989102"/>
                </a:lnTo>
                <a:cubicBezTo>
                  <a:pt x="11920501" y="4989102"/>
                  <a:pt x="11871931" y="4968258"/>
                  <a:pt x="11818516" y="4937472"/>
                </a:cubicBezTo>
                <a:cubicBezTo>
                  <a:pt x="11765102" y="4906622"/>
                  <a:pt x="11722715" y="4874943"/>
                  <a:pt x="11722715" y="4874943"/>
                </a:cubicBezTo>
                <a:close/>
                <a:moveTo>
                  <a:pt x="11524930" y="4835743"/>
                </a:moveTo>
                <a:lnTo>
                  <a:pt x="11547558" y="4874943"/>
                </a:lnTo>
                <a:cubicBezTo>
                  <a:pt x="11547558" y="4874943"/>
                  <a:pt x="11505234" y="4906622"/>
                  <a:pt x="11451820" y="4937472"/>
                </a:cubicBezTo>
                <a:cubicBezTo>
                  <a:pt x="11398406" y="4968322"/>
                  <a:pt x="11349836" y="4989102"/>
                  <a:pt x="11349836" y="4989102"/>
                </a:cubicBezTo>
                <a:lnTo>
                  <a:pt x="11327208" y="4949901"/>
                </a:lnTo>
                <a:cubicBezTo>
                  <a:pt x="11327208" y="4949901"/>
                  <a:pt x="11369531" y="4918223"/>
                  <a:pt x="11422946" y="4887372"/>
                </a:cubicBezTo>
                <a:cubicBezTo>
                  <a:pt x="11476360" y="4856522"/>
                  <a:pt x="11524930" y="4835743"/>
                  <a:pt x="11524930" y="4835743"/>
                </a:cubicBezTo>
                <a:close/>
                <a:moveTo>
                  <a:pt x="10954265" y="4835743"/>
                </a:moveTo>
                <a:cubicBezTo>
                  <a:pt x="10954265" y="4835743"/>
                  <a:pt x="11002835" y="4856586"/>
                  <a:pt x="11056249" y="4887372"/>
                </a:cubicBezTo>
                <a:cubicBezTo>
                  <a:pt x="11109664" y="4918223"/>
                  <a:pt x="11151987" y="4949901"/>
                  <a:pt x="11151987" y="4949901"/>
                </a:cubicBezTo>
                <a:lnTo>
                  <a:pt x="11129360" y="4989102"/>
                </a:lnTo>
                <a:cubicBezTo>
                  <a:pt x="11129360" y="4989102"/>
                  <a:pt x="11080790" y="4968258"/>
                  <a:pt x="11027376" y="4937472"/>
                </a:cubicBezTo>
                <a:cubicBezTo>
                  <a:pt x="10973961" y="4906622"/>
                  <a:pt x="10931638" y="4874943"/>
                  <a:pt x="10931638" y="4874943"/>
                </a:cubicBezTo>
                <a:close/>
                <a:moveTo>
                  <a:pt x="10733788" y="4835743"/>
                </a:moveTo>
                <a:lnTo>
                  <a:pt x="10756416" y="4874943"/>
                </a:lnTo>
                <a:cubicBezTo>
                  <a:pt x="10756416" y="4874943"/>
                  <a:pt x="10714092" y="4906622"/>
                  <a:pt x="10660678" y="4937472"/>
                </a:cubicBezTo>
                <a:cubicBezTo>
                  <a:pt x="10607264" y="4968322"/>
                  <a:pt x="10558694" y="4989102"/>
                  <a:pt x="10558694" y="4989102"/>
                </a:cubicBezTo>
                <a:lnTo>
                  <a:pt x="10536066" y="4949901"/>
                </a:lnTo>
                <a:cubicBezTo>
                  <a:pt x="10536066" y="4949901"/>
                  <a:pt x="10578389" y="4918223"/>
                  <a:pt x="10631804" y="4887372"/>
                </a:cubicBezTo>
                <a:cubicBezTo>
                  <a:pt x="10685218" y="4856522"/>
                  <a:pt x="10733788" y="4835743"/>
                  <a:pt x="10733788" y="4835743"/>
                </a:cubicBezTo>
                <a:close/>
                <a:moveTo>
                  <a:pt x="10163123" y="4835743"/>
                </a:moveTo>
                <a:cubicBezTo>
                  <a:pt x="10163123" y="4835743"/>
                  <a:pt x="10211693" y="4856586"/>
                  <a:pt x="10265107" y="4887372"/>
                </a:cubicBezTo>
                <a:cubicBezTo>
                  <a:pt x="10318522" y="4918223"/>
                  <a:pt x="10360845" y="4949901"/>
                  <a:pt x="10360845" y="4949901"/>
                </a:cubicBezTo>
                <a:lnTo>
                  <a:pt x="10338218" y="4989102"/>
                </a:lnTo>
                <a:cubicBezTo>
                  <a:pt x="10338218" y="4989102"/>
                  <a:pt x="10289648" y="4968258"/>
                  <a:pt x="10236234" y="4937472"/>
                </a:cubicBezTo>
                <a:cubicBezTo>
                  <a:pt x="10182819" y="4906622"/>
                  <a:pt x="10140496" y="4874943"/>
                  <a:pt x="10140496" y="4874943"/>
                </a:cubicBezTo>
                <a:close/>
                <a:moveTo>
                  <a:pt x="9942711" y="4835743"/>
                </a:moveTo>
                <a:lnTo>
                  <a:pt x="9965339" y="4874943"/>
                </a:lnTo>
                <a:cubicBezTo>
                  <a:pt x="9965339" y="4874943"/>
                  <a:pt x="9922951" y="4906622"/>
                  <a:pt x="9869601" y="4937472"/>
                </a:cubicBezTo>
                <a:cubicBezTo>
                  <a:pt x="9816123" y="4968322"/>
                  <a:pt x="9767553" y="4989102"/>
                  <a:pt x="9767553" y="4989102"/>
                </a:cubicBezTo>
                <a:lnTo>
                  <a:pt x="9744925" y="4949901"/>
                </a:lnTo>
                <a:cubicBezTo>
                  <a:pt x="9744925" y="4949901"/>
                  <a:pt x="9787248" y="4918223"/>
                  <a:pt x="9840663" y="4887372"/>
                </a:cubicBezTo>
                <a:cubicBezTo>
                  <a:pt x="9894077" y="4856522"/>
                  <a:pt x="9942711" y="4835743"/>
                  <a:pt x="9942711" y="4835743"/>
                </a:cubicBezTo>
                <a:close/>
                <a:moveTo>
                  <a:pt x="9371982" y="4835743"/>
                </a:moveTo>
                <a:cubicBezTo>
                  <a:pt x="9371982" y="4835743"/>
                  <a:pt x="9420616" y="4856586"/>
                  <a:pt x="9474030" y="4887372"/>
                </a:cubicBezTo>
                <a:cubicBezTo>
                  <a:pt x="9527444" y="4918223"/>
                  <a:pt x="9569768" y="4949901"/>
                  <a:pt x="9569768" y="4949901"/>
                </a:cubicBezTo>
                <a:lnTo>
                  <a:pt x="9547140" y="4989102"/>
                </a:lnTo>
                <a:cubicBezTo>
                  <a:pt x="9547140" y="4989102"/>
                  <a:pt x="9498507" y="4968258"/>
                  <a:pt x="9445093" y="4937472"/>
                </a:cubicBezTo>
                <a:cubicBezTo>
                  <a:pt x="9391678" y="4906622"/>
                  <a:pt x="9349355" y="4874943"/>
                  <a:pt x="9349355" y="4874943"/>
                </a:cubicBezTo>
                <a:close/>
                <a:moveTo>
                  <a:pt x="9151570" y="4835743"/>
                </a:moveTo>
                <a:lnTo>
                  <a:pt x="9174198" y="4874943"/>
                </a:lnTo>
                <a:cubicBezTo>
                  <a:pt x="9174198" y="4874943"/>
                  <a:pt x="9131874" y="4906622"/>
                  <a:pt x="9078460" y="4937472"/>
                </a:cubicBezTo>
                <a:cubicBezTo>
                  <a:pt x="9025046" y="4968322"/>
                  <a:pt x="8976412" y="4989102"/>
                  <a:pt x="8976412" y="4989102"/>
                </a:cubicBezTo>
                <a:lnTo>
                  <a:pt x="8953784" y="4949901"/>
                </a:lnTo>
                <a:cubicBezTo>
                  <a:pt x="8953784" y="4949901"/>
                  <a:pt x="8996107" y="4918223"/>
                  <a:pt x="9049585" y="4887372"/>
                </a:cubicBezTo>
                <a:cubicBezTo>
                  <a:pt x="9102936" y="4856522"/>
                  <a:pt x="9151570" y="4835743"/>
                  <a:pt x="9151570" y="4835743"/>
                </a:cubicBezTo>
                <a:close/>
                <a:moveTo>
                  <a:pt x="8580840" y="4835743"/>
                </a:moveTo>
                <a:cubicBezTo>
                  <a:pt x="8580840" y="4835743"/>
                  <a:pt x="8629474" y="4856586"/>
                  <a:pt x="8682888" y="4887372"/>
                </a:cubicBezTo>
                <a:cubicBezTo>
                  <a:pt x="8736302" y="4918223"/>
                  <a:pt x="8778626" y="4949901"/>
                  <a:pt x="8778626" y="4949901"/>
                </a:cubicBezTo>
                <a:lnTo>
                  <a:pt x="8755998" y="4989102"/>
                </a:lnTo>
                <a:cubicBezTo>
                  <a:pt x="8755998" y="4989102"/>
                  <a:pt x="8707364" y="4968258"/>
                  <a:pt x="8654014" y="4937472"/>
                </a:cubicBezTo>
                <a:cubicBezTo>
                  <a:pt x="8600536" y="4906622"/>
                  <a:pt x="8558213" y="4874943"/>
                  <a:pt x="8558213" y="4874943"/>
                </a:cubicBezTo>
                <a:close/>
                <a:moveTo>
                  <a:pt x="8360428" y="4835743"/>
                </a:moveTo>
                <a:lnTo>
                  <a:pt x="8383056" y="4874943"/>
                </a:lnTo>
                <a:cubicBezTo>
                  <a:pt x="8383056" y="4874943"/>
                  <a:pt x="8340732" y="4906622"/>
                  <a:pt x="8287318" y="4937472"/>
                </a:cubicBezTo>
                <a:cubicBezTo>
                  <a:pt x="8233904" y="4968322"/>
                  <a:pt x="8185270" y="4989102"/>
                  <a:pt x="8185270" y="4989102"/>
                </a:cubicBezTo>
                <a:lnTo>
                  <a:pt x="8162642" y="4949901"/>
                </a:lnTo>
                <a:cubicBezTo>
                  <a:pt x="8162642" y="4949901"/>
                  <a:pt x="8204965" y="4918223"/>
                  <a:pt x="8258443" y="4887372"/>
                </a:cubicBezTo>
                <a:cubicBezTo>
                  <a:pt x="8311794" y="4856522"/>
                  <a:pt x="8360428" y="4835743"/>
                  <a:pt x="8360428" y="4835743"/>
                </a:cubicBezTo>
                <a:close/>
                <a:moveTo>
                  <a:pt x="7789699" y="4835743"/>
                </a:moveTo>
                <a:cubicBezTo>
                  <a:pt x="7789699" y="4835743"/>
                  <a:pt x="7838333" y="4856586"/>
                  <a:pt x="7891747" y="4887372"/>
                </a:cubicBezTo>
                <a:cubicBezTo>
                  <a:pt x="7945161" y="4918223"/>
                  <a:pt x="7987485" y="4949901"/>
                  <a:pt x="7987485" y="4949901"/>
                </a:cubicBezTo>
                <a:lnTo>
                  <a:pt x="7964857" y="4989102"/>
                </a:lnTo>
                <a:cubicBezTo>
                  <a:pt x="7964857" y="4989102"/>
                  <a:pt x="7916223" y="4968258"/>
                  <a:pt x="7862873" y="4937472"/>
                </a:cubicBezTo>
                <a:cubicBezTo>
                  <a:pt x="7809395" y="4906622"/>
                  <a:pt x="7767072" y="4874943"/>
                  <a:pt x="7767072" y="4874943"/>
                </a:cubicBezTo>
                <a:close/>
                <a:moveTo>
                  <a:pt x="7569286" y="4835743"/>
                </a:moveTo>
                <a:lnTo>
                  <a:pt x="7591913" y="4874943"/>
                </a:lnTo>
                <a:cubicBezTo>
                  <a:pt x="7591913" y="4874943"/>
                  <a:pt x="7549590" y="4906622"/>
                  <a:pt x="7496176" y="4937472"/>
                </a:cubicBezTo>
                <a:cubicBezTo>
                  <a:pt x="7442762" y="4968322"/>
                  <a:pt x="7394192" y="4989102"/>
                  <a:pt x="7394192" y="4989102"/>
                </a:cubicBezTo>
                <a:lnTo>
                  <a:pt x="7371564" y="4949901"/>
                </a:lnTo>
                <a:cubicBezTo>
                  <a:pt x="7371564" y="4949901"/>
                  <a:pt x="7413887" y="4918223"/>
                  <a:pt x="7467302" y="4887372"/>
                </a:cubicBezTo>
                <a:cubicBezTo>
                  <a:pt x="7520716" y="4856522"/>
                  <a:pt x="7569286" y="4835743"/>
                  <a:pt x="7569286" y="4835743"/>
                </a:cubicBezTo>
                <a:close/>
                <a:moveTo>
                  <a:pt x="6998621" y="4835743"/>
                </a:moveTo>
                <a:cubicBezTo>
                  <a:pt x="6998621" y="4835743"/>
                  <a:pt x="7047191" y="4856586"/>
                  <a:pt x="7100606" y="4887372"/>
                </a:cubicBezTo>
                <a:cubicBezTo>
                  <a:pt x="7154020" y="4918223"/>
                  <a:pt x="7196344" y="4949901"/>
                  <a:pt x="7196344" y="4949901"/>
                </a:cubicBezTo>
                <a:lnTo>
                  <a:pt x="7173716" y="4989102"/>
                </a:lnTo>
                <a:cubicBezTo>
                  <a:pt x="7173716" y="4989102"/>
                  <a:pt x="7125146" y="4968258"/>
                  <a:pt x="7071731" y="4937472"/>
                </a:cubicBezTo>
                <a:cubicBezTo>
                  <a:pt x="7018317" y="4906622"/>
                  <a:pt x="6975995" y="4874943"/>
                  <a:pt x="6975995" y="4874943"/>
                </a:cubicBezTo>
                <a:close/>
                <a:moveTo>
                  <a:pt x="6778210" y="4835743"/>
                </a:moveTo>
                <a:lnTo>
                  <a:pt x="6800837" y="4874943"/>
                </a:lnTo>
                <a:cubicBezTo>
                  <a:pt x="6800837" y="4874943"/>
                  <a:pt x="6758449" y="4906622"/>
                  <a:pt x="6705100" y="4937472"/>
                </a:cubicBezTo>
                <a:cubicBezTo>
                  <a:pt x="6651621" y="4968322"/>
                  <a:pt x="6603052" y="4989102"/>
                  <a:pt x="6603052" y="4989102"/>
                </a:cubicBezTo>
                <a:lnTo>
                  <a:pt x="6580424" y="4949901"/>
                </a:lnTo>
                <a:cubicBezTo>
                  <a:pt x="6580424" y="4949901"/>
                  <a:pt x="6622747" y="4918223"/>
                  <a:pt x="6676161" y="4887372"/>
                </a:cubicBezTo>
                <a:cubicBezTo>
                  <a:pt x="6729575" y="4856522"/>
                  <a:pt x="6778210" y="4835743"/>
                  <a:pt x="6778210" y="4835743"/>
                </a:cubicBezTo>
                <a:close/>
                <a:moveTo>
                  <a:pt x="6207480" y="4835743"/>
                </a:moveTo>
                <a:cubicBezTo>
                  <a:pt x="6207480" y="4835743"/>
                  <a:pt x="6256113" y="4856586"/>
                  <a:pt x="6309528" y="4887372"/>
                </a:cubicBezTo>
                <a:cubicBezTo>
                  <a:pt x="6362878" y="4918223"/>
                  <a:pt x="6405266" y="4949901"/>
                  <a:pt x="6405266" y="4949901"/>
                </a:cubicBezTo>
                <a:lnTo>
                  <a:pt x="6382638" y="4989102"/>
                </a:lnTo>
                <a:cubicBezTo>
                  <a:pt x="6382638" y="4989102"/>
                  <a:pt x="6334004" y="4968258"/>
                  <a:pt x="6280590" y="4937472"/>
                </a:cubicBezTo>
                <a:cubicBezTo>
                  <a:pt x="6227176" y="4906622"/>
                  <a:pt x="6184852" y="4874943"/>
                  <a:pt x="6184852" y="4874943"/>
                </a:cubicBezTo>
                <a:close/>
                <a:moveTo>
                  <a:pt x="5987067" y="4835743"/>
                </a:moveTo>
                <a:lnTo>
                  <a:pt x="6009695" y="4874943"/>
                </a:lnTo>
                <a:cubicBezTo>
                  <a:pt x="6009695" y="4874943"/>
                  <a:pt x="5967374" y="4906622"/>
                  <a:pt x="5913960" y="4937472"/>
                </a:cubicBezTo>
                <a:cubicBezTo>
                  <a:pt x="5860547" y="4968322"/>
                  <a:pt x="5811914" y="4989102"/>
                  <a:pt x="5811914" y="4989102"/>
                </a:cubicBezTo>
                <a:lnTo>
                  <a:pt x="5789285" y="4949901"/>
                </a:lnTo>
                <a:cubicBezTo>
                  <a:pt x="5789285" y="4949901"/>
                  <a:pt x="5831608" y="4918223"/>
                  <a:pt x="5885024" y="4887372"/>
                </a:cubicBezTo>
                <a:cubicBezTo>
                  <a:pt x="5938437" y="4856522"/>
                  <a:pt x="5987067" y="4835743"/>
                  <a:pt x="5987067" y="4835743"/>
                </a:cubicBezTo>
                <a:close/>
                <a:moveTo>
                  <a:pt x="5416352" y="4835743"/>
                </a:moveTo>
                <a:lnTo>
                  <a:pt x="5416414" y="4835743"/>
                </a:lnTo>
                <a:lnTo>
                  <a:pt x="5416402" y="4835766"/>
                </a:lnTo>
                <a:close/>
                <a:moveTo>
                  <a:pt x="5196000" y="4835743"/>
                </a:moveTo>
                <a:lnTo>
                  <a:pt x="5218629" y="4874943"/>
                </a:lnTo>
                <a:cubicBezTo>
                  <a:pt x="5218629" y="4874943"/>
                  <a:pt x="5176307" y="4906622"/>
                  <a:pt x="5122891" y="4937472"/>
                </a:cubicBezTo>
                <a:cubicBezTo>
                  <a:pt x="5069478" y="4968322"/>
                  <a:pt x="5020848" y="4989102"/>
                  <a:pt x="5020848" y="4989102"/>
                </a:cubicBezTo>
                <a:lnTo>
                  <a:pt x="4998215" y="4949901"/>
                </a:lnTo>
                <a:cubicBezTo>
                  <a:pt x="4998215" y="4949901"/>
                  <a:pt x="5040542" y="4918223"/>
                  <a:pt x="5093953" y="4887372"/>
                </a:cubicBezTo>
                <a:cubicBezTo>
                  <a:pt x="5147369" y="4856522"/>
                  <a:pt x="5196000" y="4835743"/>
                  <a:pt x="5196000" y="4835743"/>
                </a:cubicBezTo>
                <a:close/>
                <a:moveTo>
                  <a:pt x="4625211" y="4835743"/>
                </a:moveTo>
                <a:lnTo>
                  <a:pt x="4625271" y="4835743"/>
                </a:lnTo>
                <a:lnTo>
                  <a:pt x="4625259" y="4835766"/>
                </a:lnTo>
                <a:close/>
                <a:moveTo>
                  <a:pt x="4404792" y="4835743"/>
                </a:moveTo>
                <a:lnTo>
                  <a:pt x="4427424" y="4874943"/>
                </a:lnTo>
                <a:cubicBezTo>
                  <a:pt x="4427424" y="4874943"/>
                  <a:pt x="4385099" y="4906622"/>
                  <a:pt x="4331686" y="4937472"/>
                </a:cubicBezTo>
                <a:cubicBezTo>
                  <a:pt x="4278272" y="4968322"/>
                  <a:pt x="4229635" y="4989102"/>
                  <a:pt x="4229635" y="4989102"/>
                </a:cubicBezTo>
                <a:lnTo>
                  <a:pt x="4207009" y="4949901"/>
                </a:lnTo>
                <a:lnTo>
                  <a:pt x="4207074" y="4949901"/>
                </a:lnTo>
                <a:cubicBezTo>
                  <a:pt x="4207074" y="4949901"/>
                  <a:pt x="4249395" y="4918223"/>
                  <a:pt x="4302809" y="4887372"/>
                </a:cubicBezTo>
                <a:cubicBezTo>
                  <a:pt x="4356222" y="4856522"/>
                  <a:pt x="4404792" y="4835743"/>
                  <a:pt x="4404792" y="4835743"/>
                </a:cubicBezTo>
                <a:close/>
                <a:moveTo>
                  <a:pt x="3834218" y="4835743"/>
                </a:moveTo>
                <a:lnTo>
                  <a:pt x="3834279" y="4835743"/>
                </a:lnTo>
                <a:lnTo>
                  <a:pt x="3834266" y="4835766"/>
                </a:lnTo>
                <a:close/>
                <a:moveTo>
                  <a:pt x="3613742" y="4835743"/>
                </a:moveTo>
                <a:lnTo>
                  <a:pt x="3636372" y="4874943"/>
                </a:lnTo>
                <a:cubicBezTo>
                  <a:pt x="3636372" y="4874943"/>
                  <a:pt x="3594049" y="4906622"/>
                  <a:pt x="3540639" y="4937472"/>
                </a:cubicBezTo>
                <a:cubicBezTo>
                  <a:pt x="3487224" y="4968322"/>
                  <a:pt x="3438588" y="4989102"/>
                  <a:pt x="3438588" y="4989102"/>
                </a:cubicBezTo>
                <a:lnTo>
                  <a:pt x="3415959" y="4949901"/>
                </a:lnTo>
                <a:lnTo>
                  <a:pt x="3416027" y="4949901"/>
                </a:lnTo>
                <a:cubicBezTo>
                  <a:pt x="3416027" y="4949901"/>
                  <a:pt x="3458348" y="4918223"/>
                  <a:pt x="3511767" y="4887372"/>
                </a:cubicBezTo>
                <a:cubicBezTo>
                  <a:pt x="3565177" y="4856522"/>
                  <a:pt x="3613742" y="4835743"/>
                  <a:pt x="3613742" y="4835743"/>
                </a:cubicBezTo>
                <a:close/>
                <a:moveTo>
                  <a:pt x="3043094" y="4835743"/>
                </a:moveTo>
                <a:lnTo>
                  <a:pt x="3043156" y="4835743"/>
                </a:lnTo>
                <a:lnTo>
                  <a:pt x="3043144" y="4835766"/>
                </a:lnTo>
                <a:close/>
                <a:moveTo>
                  <a:pt x="2822615" y="4835743"/>
                </a:moveTo>
                <a:lnTo>
                  <a:pt x="2845242" y="4874943"/>
                </a:lnTo>
                <a:cubicBezTo>
                  <a:pt x="2845242" y="4874943"/>
                  <a:pt x="2802921" y="4906622"/>
                  <a:pt x="2749503" y="4937472"/>
                </a:cubicBezTo>
                <a:cubicBezTo>
                  <a:pt x="2696091" y="4968322"/>
                  <a:pt x="2647458" y="4989102"/>
                  <a:pt x="2647458" y="4989102"/>
                </a:cubicBezTo>
                <a:lnTo>
                  <a:pt x="2624830" y="4949901"/>
                </a:lnTo>
                <a:lnTo>
                  <a:pt x="2624892" y="4949901"/>
                </a:lnTo>
                <a:cubicBezTo>
                  <a:pt x="2624892" y="4949901"/>
                  <a:pt x="2667217" y="4918223"/>
                  <a:pt x="2720633" y="4887372"/>
                </a:cubicBezTo>
                <a:cubicBezTo>
                  <a:pt x="2774046" y="4856522"/>
                  <a:pt x="2822615" y="4835743"/>
                  <a:pt x="2822615" y="4835743"/>
                </a:cubicBezTo>
                <a:close/>
                <a:moveTo>
                  <a:pt x="2251951" y="4835743"/>
                </a:moveTo>
                <a:lnTo>
                  <a:pt x="2252012" y="4835743"/>
                </a:lnTo>
                <a:lnTo>
                  <a:pt x="2252000" y="4835766"/>
                </a:lnTo>
                <a:close/>
                <a:moveTo>
                  <a:pt x="2031482" y="4835743"/>
                </a:moveTo>
                <a:lnTo>
                  <a:pt x="2054113" y="4874943"/>
                </a:lnTo>
                <a:cubicBezTo>
                  <a:pt x="2054113" y="4874943"/>
                  <a:pt x="2011788" y="4906622"/>
                  <a:pt x="1958376" y="4937472"/>
                </a:cubicBezTo>
                <a:cubicBezTo>
                  <a:pt x="1904962" y="4968322"/>
                  <a:pt x="1856328" y="4989102"/>
                  <a:pt x="1856328" y="4989102"/>
                </a:cubicBezTo>
                <a:lnTo>
                  <a:pt x="1833699" y="4949901"/>
                </a:lnTo>
                <a:lnTo>
                  <a:pt x="1833765" y="4949901"/>
                </a:lnTo>
                <a:cubicBezTo>
                  <a:pt x="1833765" y="4949901"/>
                  <a:pt x="1876088" y="4918223"/>
                  <a:pt x="1929500" y="4887372"/>
                </a:cubicBezTo>
                <a:cubicBezTo>
                  <a:pt x="1982915" y="4856522"/>
                  <a:pt x="2031482" y="4835743"/>
                  <a:pt x="2031482" y="4835743"/>
                </a:cubicBezTo>
                <a:close/>
                <a:moveTo>
                  <a:pt x="1460821" y="4835743"/>
                </a:moveTo>
                <a:lnTo>
                  <a:pt x="1460890" y="4835743"/>
                </a:lnTo>
                <a:lnTo>
                  <a:pt x="1460873" y="4835766"/>
                </a:lnTo>
                <a:close/>
                <a:moveTo>
                  <a:pt x="1240411" y="4835743"/>
                </a:moveTo>
                <a:lnTo>
                  <a:pt x="1263039" y="4874943"/>
                </a:lnTo>
                <a:cubicBezTo>
                  <a:pt x="1263039" y="4874943"/>
                  <a:pt x="1220715" y="4906622"/>
                  <a:pt x="1167301" y="4937472"/>
                </a:cubicBezTo>
                <a:cubicBezTo>
                  <a:pt x="1113887" y="4968322"/>
                  <a:pt x="1065253" y="4989102"/>
                  <a:pt x="1065253" y="4989102"/>
                </a:cubicBezTo>
                <a:lnTo>
                  <a:pt x="1042617" y="4949901"/>
                </a:lnTo>
                <a:lnTo>
                  <a:pt x="1042681" y="4949901"/>
                </a:lnTo>
                <a:cubicBezTo>
                  <a:pt x="1042681" y="4949901"/>
                  <a:pt x="1085014" y="4918223"/>
                  <a:pt x="1138424" y="4887372"/>
                </a:cubicBezTo>
                <a:cubicBezTo>
                  <a:pt x="1191840" y="4856522"/>
                  <a:pt x="1240411" y="4835743"/>
                  <a:pt x="1240411" y="4835743"/>
                </a:cubicBezTo>
                <a:close/>
                <a:moveTo>
                  <a:pt x="669744" y="4835743"/>
                </a:moveTo>
                <a:lnTo>
                  <a:pt x="669808" y="4835743"/>
                </a:lnTo>
                <a:lnTo>
                  <a:pt x="669795" y="4835766"/>
                </a:lnTo>
                <a:close/>
                <a:moveTo>
                  <a:pt x="449268" y="4835743"/>
                </a:moveTo>
                <a:lnTo>
                  <a:pt x="471896" y="4874943"/>
                </a:lnTo>
                <a:cubicBezTo>
                  <a:pt x="471896" y="4874943"/>
                  <a:pt x="429574" y="4906622"/>
                  <a:pt x="376162" y="4937472"/>
                </a:cubicBezTo>
                <a:cubicBezTo>
                  <a:pt x="322748" y="4968322"/>
                  <a:pt x="274116" y="4989102"/>
                  <a:pt x="274116" y="4989102"/>
                </a:cubicBezTo>
                <a:lnTo>
                  <a:pt x="251487" y="4949901"/>
                </a:lnTo>
                <a:lnTo>
                  <a:pt x="251551" y="4949901"/>
                </a:lnTo>
                <a:cubicBezTo>
                  <a:pt x="251551" y="4949901"/>
                  <a:pt x="293874" y="4918223"/>
                  <a:pt x="347288" y="4887372"/>
                </a:cubicBezTo>
                <a:cubicBezTo>
                  <a:pt x="400701" y="4856522"/>
                  <a:pt x="449268" y="4835743"/>
                  <a:pt x="449268" y="4835743"/>
                </a:cubicBezTo>
                <a:close/>
                <a:moveTo>
                  <a:pt x="12008079" y="4684041"/>
                </a:moveTo>
                <a:lnTo>
                  <a:pt x="12053335" y="4684041"/>
                </a:lnTo>
                <a:cubicBezTo>
                  <a:pt x="12053335" y="4684041"/>
                  <a:pt x="12059581" y="4736563"/>
                  <a:pt x="12059581" y="4798263"/>
                </a:cubicBezTo>
                <a:cubicBezTo>
                  <a:pt x="12059581" y="4859963"/>
                  <a:pt x="12053335" y="4912421"/>
                  <a:pt x="12053335" y="4912421"/>
                </a:cubicBezTo>
                <a:lnTo>
                  <a:pt x="12008079" y="4912421"/>
                </a:lnTo>
                <a:cubicBezTo>
                  <a:pt x="12008079" y="4912421"/>
                  <a:pt x="12001833" y="4859900"/>
                  <a:pt x="12001833" y="4798263"/>
                </a:cubicBezTo>
                <a:cubicBezTo>
                  <a:pt x="12001833" y="4736627"/>
                  <a:pt x="12008079" y="4684041"/>
                  <a:pt x="12008079" y="4684041"/>
                </a:cubicBezTo>
                <a:close/>
                <a:moveTo>
                  <a:pt x="11216938" y="4684041"/>
                </a:moveTo>
                <a:lnTo>
                  <a:pt x="11262194" y="4684041"/>
                </a:lnTo>
                <a:cubicBezTo>
                  <a:pt x="11262194" y="4684041"/>
                  <a:pt x="11268504" y="4736563"/>
                  <a:pt x="11268504" y="4798263"/>
                </a:cubicBezTo>
                <a:cubicBezTo>
                  <a:pt x="11268504" y="4859963"/>
                  <a:pt x="11262194" y="4912421"/>
                  <a:pt x="11262194" y="4912421"/>
                </a:cubicBezTo>
                <a:lnTo>
                  <a:pt x="11216938" y="4912421"/>
                </a:lnTo>
                <a:cubicBezTo>
                  <a:pt x="11216938" y="4912421"/>
                  <a:pt x="11210692" y="4859900"/>
                  <a:pt x="11210692" y="4798263"/>
                </a:cubicBezTo>
                <a:cubicBezTo>
                  <a:pt x="11210692" y="4736627"/>
                  <a:pt x="11216938" y="4684041"/>
                  <a:pt x="11216938" y="4684041"/>
                </a:cubicBezTo>
                <a:close/>
                <a:moveTo>
                  <a:pt x="10425796" y="4684041"/>
                </a:moveTo>
                <a:lnTo>
                  <a:pt x="10471052" y="4684041"/>
                </a:lnTo>
                <a:cubicBezTo>
                  <a:pt x="10471052" y="4684041"/>
                  <a:pt x="10477362" y="4736563"/>
                  <a:pt x="10477362" y="4798263"/>
                </a:cubicBezTo>
                <a:cubicBezTo>
                  <a:pt x="10477362" y="4859963"/>
                  <a:pt x="10471052" y="4912421"/>
                  <a:pt x="10471052" y="4912421"/>
                </a:cubicBezTo>
                <a:lnTo>
                  <a:pt x="10425796" y="4912421"/>
                </a:lnTo>
                <a:cubicBezTo>
                  <a:pt x="10425796" y="4912421"/>
                  <a:pt x="10419550" y="4859900"/>
                  <a:pt x="10419550" y="4798263"/>
                </a:cubicBezTo>
                <a:cubicBezTo>
                  <a:pt x="10419550" y="4736627"/>
                  <a:pt x="10425796" y="4684041"/>
                  <a:pt x="10425796" y="4684041"/>
                </a:cubicBezTo>
                <a:close/>
                <a:moveTo>
                  <a:pt x="9634719" y="4684041"/>
                </a:moveTo>
                <a:lnTo>
                  <a:pt x="9679910" y="4684041"/>
                </a:lnTo>
                <a:cubicBezTo>
                  <a:pt x="9679910" y="4684041"/>
                  <a:pt x="9686221" y="4736563"/>
                  <a:pt x="9686221" y="4798263"/>
                </a:cubicBezTo>
                <a:cubicBezTo>
                  <a:pt x="9686221" y="4859963"/>
                  <a:pt x="9679910" y="4912421"/>
                  <a:pt x="9679910" y="4912421"/>
                </a:cubicBezTo>
                <a:lnTo>
                  <a:pt x="9634719" y="4912421"/>
                </a:lnTo>
                <a:cubicBezTo>
                  <a:pt x="9634719" y="4912421"/>
                  <a:pt x="9628408" y="4859900"/>
                  <a:pt x="9628408" y="4798263"/>
                </a:cubicBezTo>
                <a:cubicBezTo>
                  <a:pt x="9628408" y="4736627"/>
                  <a:pt x="9634719" y="4684041"/>
                  <a:pt x="9634719" y="4684041"/>
                </a:cubicBezTo>
                <a:close/>
                <a:moveTo>
                  <a:pt x="8843577" y="4684041"/>
                </a:moveTo>
                <a:lnTo>
                  <a:pt x="8888832" y="4684041"/>
                </a:lnTo>
                <a:cubicBezTo>
                  <a:pt x="8888832" y="4684041"/>
                  <a:pt x="8895079" y="4736563"/>
                  <a:pt x="8895079" y="4798263"/>
                </a:cubicBezTo>
                <a:cubicBezTo>
                  <a:pt x="8895079" y="4859963"/>
                  <a:pt x="8888832" y="4912421"/>
                  <a:pt x="8888832" y="4912421"/>
                </a:cubicBezTo>
                <a:lnTo>
                  <a:pt x="8843577" y="4912421"/>
                </a:lnTo>
                <a:cubicBezTo>
                  <a:pt x="8843577" y="4912421"/>
                  <a:pt x="8837330" y="4859900"/>
                  <a:pt x="8837330" y="4798263"/>
                </a:cubicBezTo>
                <a:cubicBezTo>
                  <a:pt x="8837330" y="4736627"/>
                  <a:pt x="8843577" y="4684041"/>
                  <a:pt x="8843577" y="4684041"/>
                </a:cubicBezTo>
                <a:close/>
                <a:moveTo>
                  <a:pt x="8052435" y="4684041"/>
                </a:moveTo>
                <a:lnTo>
                  <a:pt x="8097691" y="4684041"/>
                </a:lnTo>
                <a:cubicBezTo>
                  <a:pt x="8097691" y="4684041"/>
                  <a:pt x="8103938" y="4736563"/>
                  <a:pt x="8103938" y="4798263"/>
                </a:cubicBezTo>
                <a:cubicBezTo>
                  <a:pt x="8103938" y="4859963"/>
                  <a:pt x="8097691" y="4912421"/>
                  <a:pt x="8097691" y="4912421"/>
                </a:cubicBezTo>
                <a:lnTo>
                  <a:pt x="8052435" y="4912421"/>
                </a:lnTo>
                <a:cubicBezTo>
                  <a:pt x="8052435" y="4912421"/>
                  <a:pt x="8046189" y="4859900"/>
                  <a:pt x="8046189" y="4798263"/>
                </a:cubicBezTo>
                <a:cubicBezTo>
                  <a:pt x="8046189" y="4736627"/>
                  <a:pt x="8052435" y="4684041"/>
                  <a:pt x="8052435" y="4684041"/>
                </a:cubicBezTo>
                <a:close/>
                <a:moveTo>
                  <a:pt x="7261293" y="4684041"/>
                </a:moveTo>
                <a:lnTo>
                  <a:pt x="7306549" y="4684041"/>
                </a:lnTo>
                <a:cubicBezTo>
                  <a:pt x="7306549" y="4684041"/>
                  <a:pt x="7312860" y="4736563"/>
                  <a:pt x="7312860" y="4798263"/>
                </a:cubicBezTo>
                <a:cubicBezTo>
                  <a:pt x="7312860" y="4859963"/>
                  <a:pt x="7306549" y="4912421"/>
                  <a:pt x="7306549" y="4912421"/>
                </a:cubicBezTo>
                <a:lnTo>
                  <a:pt x="7261293" y="4912421"/>
                </a:lnTo>
                <a:cubicBezTo>
                  <a:pt x="7261293" y="4912421"/>
                  <a:pt x="7255047" y="4859900"/>
                  <a:pt x="7255047" y="4798263"/>
                </a:cubicBezTo>
                <a:cubicBezTo>
                  <a:pt x="7255047" y="4736627"/>
                  <a:pt x="7261293" y="4684041"/>
                  <a:pt x="7261293" y="4684041"/>
                </a:cubicBezTo>
                <a:close/>
                <a:moveTo>
                  <a:pt x="6470217" y="4684041"/>
                </a:moveTo>
                <a:lnTo>
                  <a:pt x="6515408" y="4684041"/>
                </a:lnTo>
                <a:cubicBezTo>
                  <a:pt x="6515408" y="4684041"/>
                  <a:pt x="6521719" y="4736563"/>
                  <a:pt x="6521719" y="4798263"/>
                </a:cubicBezTo>
                <a:cubicBezTo>
                  <a:pt x="6521719" y="4859963"/>
                  <a:pt x="6515408" y="4912421"/>
                  <a:pt x="6515408" y="4912421"/>
                </a:cubicBezTo>
                <a:lnTo>
                  <a:pt x="6470217" y="4912421"/>
                </a:lnTo>
                <a:cubicBezTo>
                  <a:pt x="6470217" y="4912421"/>
                  <a:pt x="6463906" y="4859900"/>
                  <a:pt x="6463906" y="4798263"/>
                </a:cubicBezTo>
                <a:cubicBezTo>
                  <a:pt x="6463906" y="4736627"/>
                  <a:pt x="6470217" y="4684041"/>
                  <a:pt x="6470217" y="4684041"/>
                </a:cubicBezTo>
                <a:close/>
                <a:moveTo>
                  <a:pt x="5679084" y="4684041"/>
                </a:moveTo>
                <a:lnTo>
                  <a:pt x="5724338" y="4684041"/>
                </a:lnTo>
                <a:cubicBezTo>
                  <a:pt x="5724338" y="4684041"/>
                  <a:pt x="5730645" y="4736563"/>
                  <a:pt x="5730645" y="4798263"/>
                </a:cubicBezTo>
                <a:cubicBezTo>
                  <a:pt x="5730645" y="4859963"/>
                  <a:pt x="5724338" y="4912421"/>
                  <a:pt x="5724338" y="4912421"/>
                </a:cubicBezTo>
                <a:lnTo>
                  <a:pt x="5679084" y="4912421"/>
                </a:lnTo>
                <a:cubicBezTo>
                  <a:pt x="5679084" y="4912421"/>
                  <a:pt x="5672835" y="4859900"/>
                  <a:pt x="5672835" y="4798263"/>
                </a:cubicBezTo>
                <a:cubicBezTo>
                  <a:pt x="5672835" y="4736627"/>
                  <a:pt x="5679084" y="4684041"/>
                  <a:pt x="5679084" y="4684041"/>
                </a:cubicBezTo>
                <a:close/>
                <a:moveTo>
                  <a:pt x="4887944" y="4684041"/>
                </a:moveTo>
                <a:lnTo>
                  <a:pt x="4933198" y="4684041"/>
                </a:lnTo>
                <a:cubicBezTo>
                  <a:pt x="4933198" y="4684041"/>
                  <a:pt x="4939507" y="4736563"/>
                  <a:pt x="4939507" y="4798263"/>
                </a:cubicBezTo>
                <a:cubicBezTo>
                  <a:pt x="4939507" y="4859963"/>
                  <a:pt x="4933198" y="4912421"/>
                  <a:pt x="4933198" y="4912421"/>
                </a:cubicBezTo>
                <a:lnTo>
                  <a:pt x="4887944" y="4912421"/>
                </a:lnTo>
                <a:cubicBezTo>
                  <a:pt x="4887944" y="4912421"/>
                  <a:pt x="4881632" y="4859900"/>
                  <a:pt x="4881632" y="4798263"/>
                </a:cubicBezTo>
                <a:cubicBezTo>
                  <a:pt x="4881632" y="4736627"/>
                  <a:pt x="4887944" y="4684041"/>
                  <a:pt x="4887944" y="4684041"/>
                </a:cubicBezTo>
                <a:close/>
                <a:moveTo>
                  <a:pt x="4096880" y="4684041"/>
                </a:moveTo>
                <a:lnTo>
                  <a:pt x="4142136" y="4684041"/>
                </a:lnTo>
                <a:cubicBezTo>
                  <a:pt x="4142136" y="4684041"/>
                  <a:pt x="4148446" y="4736563"/>
                  <a:pt x="4148446" y="4798263"/>
                </a:cubicBezTo>
                <a:cubicBezTo>
                  <a:pt x="4148446" y="4859963"/>
                  <a:pt x="4142136" y="4912421"/>
                  <a:pt x="4142136" y="4912421"/>
                </a:cubicBezTo>
                <a:lnTo>
                  <a:pt x="4096880" y="4912421"/>
                </a:lnTo>
                <a:cubicBezTo>
                  <a:pt x="4096880" y="4912421"/>
                  <a:pt x="4090633" y="4859900"/>
                  <a:pt x="4090633" y="4798263"/>
                </a:cubicBezTo>
                <a:cubicBezTo>
                  <a:pt x="4090633" y="4736627"/>
                  <a:pt x="4096880" y="4684041"/>
                  <a:pt x="4096880" y="4684041"/>
                </a:cubicBezTo>
                <a:close/>
                <a:moveTo>
                  <a:pt x="3305820" y="4684041"/>
                </a:moveTo>
                <a:lnTo>
                  <a:pt x="3351078" y="4684041"/>
                </a:lnTo>
                <a:cubicBezTo>
                  <a:pt x="3351078" y="4684041"/>
                  <a:pt x="3357385" y="4736563"/>
                  <a:pt x="3357385" y="4798263"/>
                </a:cubicBezTo>
                <a:cubicBezTo>
                  <a:pt x="3357385" y="4859963"/>
                  <a:pt x="3351078" y="4912421"/>
                  <a:pt x="3351078" y="4912421"/>
                </a:cubicBezTo>
                <a:lnTo>
                  <a:pt x="3305820" y="4912421"/>
                </a:lnTo>
                <a:cubicBezTo>
                  <a:pt x="3305820" y="4912421"/>
                  <a:pt x="3299575" y="4859900"/>
                  <a:pt x="3299575" y="4798263"/>
                </a:cubicBezTo>
                <a:cubicBezTo>
                  <a:pt x="3299575" y="4736627"/>
                  <a:pt x="3305820" y="4684041"/>
                  <a:pt x="3305820" y="4684041"/>
                </a:cubicBezTo>
                <a:close/>
                <a:moveTo>
                  <a:pt x="2514689" y="4684041"/>
                </a:moveTo>
                <a:lnTo>
                  <a:pt x="2559944" y="4684041"/>
                </a:lnTo>
                <a:cubicBezTo>
                  <a:pt x="2559944" y="4684041"/>
                  <a:pt x="2566255" y="4736563"/>
                  <a:pt x="2566255" y="4798263"/>
                </a:cubicBezTo>
                <a:cubicBezTo>
                  <a:pt x="2566255" y="4859963"/>
                  <a:pt x="2559944" y="4912421"/>
                  <a:pt x="2559944" y="4912421"/>
                </a:cubicBezTo>
                <a:lnTo>
                  <a:pt x="2514689" y="4912421"/>
                </a:lnTo>
                <a:cubicBezTo>
                  <a:pt x="2514689" y="4912421"/>
                  <a:pt x="2508380" y="4859900"/>
                  <a:pt x="2508380" y="4798263"/>
                </a:cubicBezTo>
                <a:cubicBezTo>
                  <a:pt x="2508380" y="4736627"/>
                  <a:pt x="2514689" y="4684041"/>
                  <a:pt x="2514689" y="4684041"/>
                </a:cubicBezTo>
                <a:close/>
                <a:moveTo>
                  <a:pt x="1723556" y="4684041"/>
                </a:moveTo>
                <a:lnTo>
                  <a:pt x="1768814" y="4684041"/>
                </a:lnTo>
                <a:cubicBezTo>
                  <a:pt x="1768814" y="4684041"/>
                  <a:pt x="1775124" y="4736563"/>
                  <a:pt x="1775124" y="4798263"/>
                </a:cubicBezTo>
                <a:cubicBezTo>
                  <a:pt x="1775124" y="4859963"/>
                  <a:pt x="1768814" y="4912421"/>
                  <a:pt x="1768814" y="4912421"/>
                </a:cubicBezTo>
                <a:lnTo>
                  <a:pt x="1723556" y="4912421"/>
                </a:lnTo>
                <a:cubicBezTo>
                  <a:pt x="1723556" y="4912421"/>
                  <a:pt x="1717310" y="4859900"/>
                  <a:pt x="1717310" y="4798263"/>
                </a:cubicBezTo>
                <a:cubicBezTo>
                  <a:pt x="1717310" y="4736627"/>
                  <a:pt x="1723556" y="4684041"/>
                  <a:pt x="1723556" y="4684041"/>
                </a:cubicBezTo>
                <a:close/>
                <a:moveTo>
                  <a:pt x="932414" y="4684041"/>
                </a:moveTo>
                <a:lnTo>
                  <a:pt x="977669" y="4684041"/>
                </a:lnTo>
                <a:cubicBezTo>
                  <a:pt x="977669" y="4684041"/>
                  <a:pt x="983979" y="4736563"/>
                  <a:pt x="983979" y="4798263"/>
                </a:cubicBezTo>
                <a:cubicBezTo>
                  <a:pt x="983979" y="4859963"/>
                  <a:pt x="977669" y="4912421"/>
                  <a:pt x="977669" y="4912421"/>
                </a:cubicBezTo>
                <a:lnTo>
                  <a:pt x="932414" y="4912421"/>
                </a:lnTo>
                <a:cubicBezTo>
                  <a:pt x="932414" y="4912421"/>
                  <a:pt x="926104" y="4859900"/>
                  <a:pt x="926104" y="4798263"/>
                </a:cubicBezTo>
                <a:cubicBezTo>
                  <a:pt x="926104" y="4736627"/>
                  <a:pt x="932414" y="4684041"/>
                  <a:pt x="932414" y="4684041"/>
                </a:cubicBezTo>
                <a:close/>
                <a:moveTo>
                  <a:pt x="141346" y="4684041"/>
                </a:moveTo>
                <a:lnTo>
                  <a:pt x="186600" y="4684041"/>
                </a:lnTo>
                <a:cubicBezTo>
                  <a:pt x="186600" y="4684041"/>
                  <a:pt x="192910" y="4736563"/>
                  <a:pt x="192910" y="4798263"/>
                </a:cubicBezTo>
                <a:cubicBezTo>
                  <a:pt x="192910" y="4859963"/>
                  <a:pt x="186600" y="4912421"/>
                  <a:pt x="186600" y="4912421"/>
                </a:cubicBezTo>
                <a:lnTo>
                  <a:pt x="141346" y="4912421"/>
                </a:lnTo>
                <a:cubicBezTo>
                  <a:pt x="141346" y="4912421"/>
                  <a:pt x="135099" y="4859900"/>
                  <a:pt x="135099" y="4798263"/>
                </a:cubicBezTo>
                <a:cubicBezTo>
                  <a:pt x="135099" y="4736627"/>
                  <a:pt x="141346" y="4684041"/>
                  <a:pt x="141346" y="4684041"/>
                </a:cubicBezTo>
                <a:close/>
                <a:moveTo>
                  <a:pt x="11920501" y="4607426"/>
                </a:moveTo>
                <a:lnTo>
                  <a:pt x="11943128" y="4646626"/>
                </a:lnTo>
                <a:cubicBezTo>
                  <a:pt x="11943128" y="4646626"/>
                  <a:pt x="11900804" y="4678305"/>
                  <a:pt x="11847390" y="4709155"/>
                </a:cubicBezTo>
                <a:cubicBezTo>
                  <a:pt x="11793976" y="4740005"/>
                  <a:pt x="11745343" y="4760848"/>
                  <a:pt x="11745343" y="4760848"/>
                </a:cubicBezTo>
                <a:lnTo>
                  <a:pt x="11722715" y="4721648"/>
                </a:lnTo>
                <a:lnTo>
                  <a:pt x="11722715" y="4721584"/>
                </a:lnTo>
                <a:cubicBezTo>
                  <a:pt x="11722715" y="4721584"/>
                  <a:pt x="11765038" y="4689906"/>
                  <a:pt x="11818516" y="4659055"/>
                </a:cubicBezTo>
                <a:cubicBezTo>
                  <a:pt x="11871867" y="4628205"/>
                  <a:pt x="11920501" y="4607426"/>
                  <a:pt x="11920501" y="4607426"/>
                </a:cubicBezTo>
                <a:close/>
                <a:moveTo>
                  <a:pt x="11129360" y="4607426"/>
                </a:moveTo>
                <a:lnTo>
                  <a:pt x="11151987" y="4646626"/>
                </a:lnTo>
                <a:cubicBezTo>
                  <a:pt x="11151987" y="4646626"/>
                  <a:pt x="11109664" y="4678305"/>
                  <a:pt x="11056249" y="4709155"/>
                </a:cubicBezTo>
                <a:cubicBezTo>
                  <a:pt x="11002835" y="4740005"/>
                  <a:pt x="10954265" y="4760848"/>
                  <a:pt x="10954265" y="4760848"/>
                </a:cubicBezTo>
                <a:lnTo>
                  <a:pt x="10931638" y="4721648"/>
                </a:lnTo>
                <a:lnTo>
                  <a:pt x="10931638" y="4721584"/>
                </a:lnTo>
                <a:cubicBezTo>
                  <a:pt x="10931638" y="4721584"/>
                  <a:pt x="10973961" y="4689906"/>
                  <a:pt x="11027376" y="4659055"/>
                </a:cubicBezTo>
                <a:cubicBezTo>
                  <a:pt x="11080790" y="4628205"/>
                  <a:pt x="11129360" y="4607426"/>
                  <a:pt x="11129360" y="4607426"/>
                </a:cubicBezTo>
                <a:close/>
                <a:moveTo>
                  <a:pt x="10338218" y="4607426"/>
                </a:moveTo>
                <a:lnTo>
                  <a:pt x="10360845" y="4646626"/>
                </a:lnTo>
                <a:cubicBezTo>
                  <a:pt x="10360845" y="4646626"/>
                  <a:pt x="10318522" y="4678305"/>
                  <a:pt x="10265107" y="4709155"/>
                </a:cubicBezTo>
                <a:cubicBezTo>
                  <a:pt x="10211693" y="4740005"/>
                  <a:pt x="10163123" y="4760848"/>
                  <a:pt x="10163123" y="4760848"/>
                </a:cubicBezTo>
                <a:lnTo>
                  <a:pt x="10140496" y="4721648"/>
                </a:lnTo>
                <a:lnTo>
                  <a:pt x="10140496" y="4721584"/>
                </a:lnTo>
                <a:cubicBezTo>
                  <a:pt x="10140496" y="4721584"/>
                  <a:pt x="10182819" y="4689906"/>
                  <a:pt x="10236234" y="4659055"/>
                </a:cubicBezTo>
                <a:cubicBezTo>
                  <a:pt x="10289648" y="4628205"/>
                  <a:pt x="10338218" y="4607426"/>
                  <a:pt x="10338218" y="4607426"/>
                </a:cubicBezTo>
                <a:close/>
                <a:moveTo>
                  <a:pt x="9547140" y="4607426"/>
                </a:moveTo>
                <a:lnTo>
                  <a:pt x="9569768" y="4646626"/>
                </a:lnTo>
                <a:cubicBezTo>
                  <a:pt x="9569768" y="4646626"/>
                  <a:pt x="9527381" y="4678305"/>
                  <a:pt x="9474030" y="4709155"/>
                </a:cubicBezTo>
                <a:cubicBezTo>
                  <a:pt x="9420552" y="4740005"/>
                  <a:pt x="9371982" y="4760848"/>
                  <a:pt x="9371982" y="4760848"/>
                </a:cubicBezTo>
                <a:lnTo>
                  <a:pt x="9349355" y="4721648"/>
                </a:lnTo>
                <a:lnTo>
                  <a:pt x="9349355" y="4721584"/>
                </a:lnTo>
                <a:cubicBezTo>
                  <a:pt x="9349355" y="4721584"/>
                  <a:pt x="9391678" y="4689906"/>
                  <a:pt x="9445093" y="4659055"/>
                </a:cubicBezTo>
                <a:cubicBezTo>
                  <a:pt x="9498507" y="4628205"/>
                  <a:pt x="9547140" y="4607426"/>
                  <a:pt x="9547140" y="4607426"/>
                </a:cubicBezTo>
                <a:close/>
                <a:moveTo>
                  <a:pt x="8755998" y="4607426"/>
                </a:moveTo>
                <a:lnTo>
                  <a:pt x="8778626" y="4646626"/>
                </a:lnTo>
                <a:cubicBezTo>
                  <a:pt x="8778626" y="4646626"/>
                  <a:pt x="8736302" y="4678305"/>
                  <a:pt x="8682888" y="4709155"/>
                </a:cubicBezTo>
                <a:cubicBezTo>
                  <a:pt x="8629474" y="4740005"/>
                  <a:pt x="8580840" y="4760848"/>
                  <a:pt x="8580840" y="4760848"/>
                </a:cubicBezTo>
                <a:lnTo>
                  <a:pt x="8558213" y="4721648"/>
                </a:lnTo>
                <a:lnTo>
                  <a:pt x="8558213" y="4721584"/>
                </a:lnTo>
                <a:cubicBezTo>
                  <a:pt x="8558213" y="4721584"/>
                  <a:pt x="8600536" y="4689906"/>
                  <a:pt x="8654014" y="4659055"/>
                </a:cubicBezTo>
                <a:cubicBezTo>
                  <a:pt x="8707364" y="4628205"/>
                  <a:pt x="8755998" y="4607426"/>
                  <a:pt x="8755998" y="4607426"/>
                </a:cubicBezTo>
                <a:close/>
                <a:moveTo>
                  <a:pt x="7964857" y="4607426"/>
                </a:moveTo>
                <a:lnTo>
                  <a:pt x="7987485" y="4646626"/>
                </a:lnTo>
                <a:cubicBezTo>
                  <a:pt x="7987485" y="4646626"/>
                  <a:pt x="7945161" y="4678305"/>
                  <a:pt x="7891747" y="4709155"/>
                </a:cubicBezTo>
                <a:cubicBezTo>
                  <a:pt x="7838333" y="4740005"/>
                  <a:pt x="7789699" y="4760848"/>
                  <a:pt x="7789699" y="4760848"/>
                </a:cubicBezTo>
                <a:lnTo>
                  <a:pt x="7767072" y="4721648"/>
                </a:lnTo>
                <a:lnTo>
                  <a:pt x="7767072" y="4721584"/>
                </a:lnTo>
                <a:cubicBezTo>
                  <a:pt x="7767072" y="4721584"/>
                  <a:pt x="7809395" y="4689906"/>
                  <a:pt x="7862873" y="4659055"/>
                </a:cubicBezTo>
                <a:cubicBezTo>
                  <a:pt x="7916223" y="4628205"/>
                  <a:pt x="7964857" y="4607426"/>
                  <a:pt x="7964857" y="4607426"/>
                </a:cubicBezTo>
                <a:close/>
                <a:moveTo>
                  <a:pt x="7173716" y="4607426"/>
                </a:moveTo>
                <a:lnTo>
                  <a:pt x="7196344" y="4646626"/>
                </a:lnTo>
                <a:cubicBezTo>
                  <a:pt x="7196344" y="4646626"/>
                  <a:pt x="7154020" y="4678305"/>
                  <a:pt x="7100606" y="4709155"/>
                </a:cubicBezTo>
                <a:cubicBezTo>
                  <a:pt x="7047191" y="4740005"/>
                  <a:pt x="6998558" y="4760848"/>
                  <a:pt x="6998558" y="4760848"/>
                </a:cubicBezTo>
                <a:lnTo>
                  <a:pt x="6975995" y="4721648"/>
                </a:lnTo>
                <a:lnTo>
                  <a:pt x="6975995" y="4721584"/>
                </a:lnTo>
                <a:cubicBezTo>
                  <a:pt x="6975995" y="4721584"/>
                  <a:pt x="7018317" y="4689906"/>
                  <a:pt x="7071731" y="4659055"/>
                </a:cubicBezTo>
                <a:cubicBezTo>
                  <a:pt x="7125146" y="4628205"/>
                  <a:pt x="7173716" y="4607426"/>
                  <a:pt x="7173716" y="4607426"/>
                </a:cubicBezTo>
                <a:close/>
                <a:moveTo>
                  <a:pt x="6382638" y="4607426"/>
                </a:moveTo>
                <a:lnTo>
                  <a:pt x="6405201" y="4646626"/>
                </a:lnTo>
                <a:cubicBezTo>
                  <a:pt x="6405201" y="4646626"/>
                  <a:pt x="6362878" y="4678305"/>
                  <a:pt x="6309528" y="4709155"/>
                </a:cubicBezTo>
                <a:cubicBezTo>
                  <a:pt x="6256113" y="4740005"/>
                  <a:pt x="6207480" y="4760848"/>
                  <a:pt x="6207480" y="4760848"/>
                </a:cubicBezTo>
                <a:lnTo>
                  <a:pt x="6184852" y="4721648"/>
                </a:lnTo>
                <a:lnTo>
                  <a:pt x="6184852" y="4721584"/>
                </a:lnTo>
                <a:cubicBezTo>
                  <a:pt x="6184852" y="4721584"/>
                  <a:pt x="6227176" y="4689906"/>
                  <a:pt x="6280590" y="4659055"/>
                </a:cubicBezTo>
                <a:cubicBezTo>
                  <a:pt x="6334004" y="4628205"/>
                  <a:pt x="6382638" y="4607426"/>
                  <a:pt x="6382638" y="4607426"/>
                </a:cubicBezTo>
                <a:close/>
                <a:moveTo>
                  <a:pt x="5591444" y="4607426"/>
                </a:moveTo>
                <a:lnTo>
                  <a:pt x="5614067" y="4646626"/>
                </a:lnTo>
                <a:cubicBezTo>
                  <a:pt x="5614067" y="4646626"/>
                  <a:pt x="5571746" y="4678305"/>
                  <a:pt x="5518332" y="4709155"/>
                </a:cubicBezTo>
                <a:cubicBezTo>
                  <a:pt x="5464921" y="4740005"/>
                  <a:pt x="5416289" y="4760848"/>
                  <a:pt x="5416289" y="4760848"/>
                </a:cubicBezTo>
                <a:lnTo>
                  <a:pt x="5393662" y="4721648"/>
                </a:lnTo>
                <a:lnTo>
                  <a:pt x="5393724" y="4721584"/>
                </a:lnTo>
                <a:cubicBezTo>
                  <a:pt x="5393724" y="4721584"/>
                  <a:pt x="5436047" y="4689906"/>
                  <a:pt x="5489459" y="4659055"/>
                </a:cubicBezTo>
                <a:cubicBezTo>
                  <a:pt x="5542870" y="4628205"/>
                  <a:pt x="5591444" y="4607426"/>
                  <a:pt x="5591444" y="4607426"/>
                </a:cubicBezTo>
                <a:close/>
                <a:moveTo>
                  <a:pt x="4800366" y="4607426"/>
                </a:moveTo>
                <a:lnTo>
                  <a:pt x="4822988" y="4646626"/>
                </a:lnTo>
                <a:cubicBezTo>
                  <a:pt x="4822988" y="4646626"/>
                  <a:pt x="4780668" y="4678305"/>
                  <a:pt x="4727254" y="4709155"/>
                </a:cubicBezTo>
                <a:cubicBezTo>
                  <a:pt x="4673843" y="4740005"/>
                  <a:pt x="4625211" y="4760848"/>
                  <a:pt x="4625211" y="4760848"/>
                </a:cubicBezTo>
                <a:lnTo>
                  <a:pt x="4602581" y="4721648"/>
                </a:lnTo>
                <a:lnTo>
                  <a:pt x="4602649" y="4721584"/>
                </a:lnTo>
                <a:cubicBezTo>
                  <a:pt x="4602649" y="4721584"/>
                  <a:pt x="4644967" y="4689906"/>
                  <a:pt x="4698380" y="4659055"/>
                </a:cubicBezTo>
                <a:cubicBezTo>
                  <a:pt x="4751795" y="4628205"/>
                  <a:pt x="4800366" y="4607426"/>
                  <a:pt x="4800366" y="4607426"/>
                </a:cubicBezTo>
                <a:close/>
                <a:moveTo>
                  <a:pt x="4009303" y="4607426"/>
                </a:moveTo>
                <a:lnTo>
                  <a:pt x="4031930" y="4646626"/>
                </a:lnTo>
                <a:cubicBezTo>
                  <a:pt x="4031930" y="4646626"/>
                  <a:pt x="3989607" y="4678305"/>
                  <a:pt x="3936200" y="4709155"/>
                </a:cubicBezTo>
                <a:cubicBezTo>
                  <a:pt x="3882785" y="4740005"/>
                  <a:pt x="3834153" y="4760848"/>
                  <a:pt x="3834153" y="4760848"/>
                </a:cubicBezTo>
                <a:lnTo>
                  <a:pt x="3811524" y="4721648"/>
                </a:lnTo>
                <a:lnTo>
                  <a:pt x="3811587" y="4721584"/>
                </a:lnTo>
                <a:cubicBezTo>
                  <a:pt x="3811587" y="4721584"/>
                  <a:pt x="3853909" y="4689906"/>
                  <a:pt x="3907323" y="4659055"/>
                </a:cubicBezTo>
                <a:cubicBezTo>
                  <a:pt x="3960740" y="4628205"/>
                  <a:pt x="4009303" y="4607426"/>
                  <a:pt x="4009303" y="4607426"/>
                </a:cubicBezTo>
                <a:close/>
                <a:moveTo>
                  <a:pt x="3218243" y="4607426"/>
                </a:moveTo>
                <a:lnTo>
                  <a:pt x="3240871" y="4646626"/>
                </a:lnTo>
                <a:cubicBezTo>
                  <a:pt x="3240871" y="4646626"/>
                  <a:pt x="3198544" y="4678305"/>
                  <a:pt x="3145144" y="4709155"/>
                </a:cubicBezTo>
                <a:cubicBezTo>
                  <a:pt x="3091728" y="4740005"/>
                  <a:pt x="3043094" y="4760848"/>
                  <a:pt x="3043094" y="4760848"/>
                </a:cubicBezTo>
                <a:lnTo>
                  <a:pt x="3020464" y="4721648"/>
                </a:lnTo>
                <a:lnTo>
                  <a:pt x="3020464" y="4721584"/>
                </a:lnTo>
                <a:cubicBezTo>
                  <a:pt x="3020464" y="4721584"/>
                  <a:pt x="3062787" y="4689906"/>
                  <a:pt x="3116202" y="4659055"/>
                </a:cubicBezTo>
                <a:cubicBezTo>
                  <a:pt x="3169618" y="4628205"/>
                  <a:pt x="3218243" y="4607426"/>
                  <a:pt x="3218243" y="4607426"/>
                </a:cubicBezTo>
                <a:close/>
                <a:moveTo>
                  <a:pt x="2427105" y="4607426"/>
                </a:moveTo>
                <a:lnTo>
                  <a:pt x="2449735" y="4646626"/>
                </a:lnTo>
                <a:cubicBezTo>
                  <a:pt x="2449735" y="4646626"/>
                  <a:pt x="2407411" y="4678305"/>
                  <a:pt x="2353993" y="4709155"/>
                </a:cubicBezTo>
                <a:cubicBezTo>
                  <a:pt x="2300583" y="4740005"/>
                  <a:pt x="2251951" y="4760848"/>
                  <a:pt x="2251951" y="4760848"/>
                </a:cubicBezTo>
                <a:lnTo>
                  <a:pt x="2229324" y="4721648"/>
                </a:lnTo>
                <a:lnTo>
                  <a:pt x="2229324" y="4721584"/>
                </a:lnTo>
                <a:cubicBezTo>
                  <a:pt x="2229324" y="4721584"/>
                  <a:pt x="2271638" y="4689906"/>
                  <a:pt x="2325057" y="4659055"/>
                </a:cubicBezTo>
                <a:cubicBezTo>
                  <a:pt x="2378472" y="4628205"/>
                  <a:pt x="2427105" y="4607426"/>
                  <a:pt x="2427105" y="4607426"/>
                </a:cubicBezTo>
                <a:close/>
                <a:moveTo>
                  <a:pt x="1635980" y="4607426"/>
                </a:moveTo>
                <a:lnTo>
                  <a:pt x="1658607" y="4646626"/>
                </a:lnTo>
                <a:cubicBezTo>
                  <a:pt x="1658607" y="4646626"/>
                  <a:pt x="1616284" y="4678305"/>
                  <a:pt x="1562870" y="4709155"/>
                </a:cubicBezTo>
                <a:cubicBezTo>
                  <a:pt x="1509456" y="4740005"/>
                  <a:pt x="1460821" y="4760848"/>
                  <a:pt x="1460821" y="4760848"/>
                </a:cubicBezTo>
                <a:lnTo>
                  <a:pt x="1438196" y="4721648"/>
                </a:lnTo>
                <a:lnTo>
                  <a:pt x="1438196" y="4721584"/>
                </a:lnTo>
                <a:cubicBezTo>
                  <a:pt x="1438196" y="4721584"/>
                  <a:pt x="1480518" y="4689906"/>
                  <a:pt x="1533934" y="4659055"/>
                </a:cubicBezTo>
                <a:cubicBezTo>
                  <a:pt x="1587348" y="4628205"/>
                  <a:pt x="1635980" y="4607426"/>
                  <a:pt x="1635980" y="4607426"/>
                </a:cubicBezTo>
                <a:close/>
                <a:moveTo>
                  <a:pt x="844900" y="4607426"/>
                </a:moveTo>
                <a:lnTo>
                  <a:pt x="867526" y="4646626"/>
                </a:lnTo>
                <a:cubicBezTo>
                  <a:pt x="867526" y="4646626"/>
                  <a:pt x="825204" y="4678305"/>
                  <a:pt x="771791" y="4709155"/>
                </a:cubicBezTo>
                <a:cubicBezTo>
                  <a:pt x="718378" y="4740005"/>
                  <a:pt x="669744" y="4760848"/>
                  <a:pt x="669744" y="4760848"/>
                </a:cubicBezTo>
                <a:lnTo>
                  <a:pt x="647116" y="4721648"/>
                </a:lnTo>
                <a:lnTo>
                  <a:pt x="647116" y="4721584"/>
                </a:lnTo>
                <a:cubicBezTo>
                  <a:pt x="647116" y="4721584"/>
                  <a:pt x="689440" y="4689906"/>
                  <a:pt x="742854" y="4659055"/>
                </a:cubicBezTo>
                <a:cubicBezTo>
                  <a:pt x="796268" y="4628205"/>
                  <a:pt x="844900" y="4607426"/>
                  <a:pt x="844900" y="4607426"/>
                </a:cubicBezTo>
                <a:close/>
                <a:moveTo>
                  <a:pt x="53706" y="4607426"/>
                </a:moveTo>
                <a:lnTo>
                  <a:pt x="76333" y="4646626"/>
                </a:lnTo>
                <a:cubicBezTo>
                  <a:pt x="76333" y="4646626"/>
                  <a:pt x="65753" y="4654546"/>
                  <a:pt x="48496" y="4666322"/>
                </a:cubicBezTo>
                <a:lnTo>
                  <a:pt x="0" y="4696915"/>
                </a:lnTo>
                <a:lnTo>
                  <a:pt x="0" y="4633644"/>
                </a:lnTo>
                <a:lnTo>
                  <a:pt x="22745" y="4621672"/>
                </a:lnTo>
                <a:cubicBezTo>
                  <a:pt x="41564" y="4612621"/>
                  <a:pt x="53706" y="4607426"/>
                  <a:pt x="53706" y="4607426"/>
                </a:cubicBezTo>
                <a:close/>
                <a:moveTo>
                  <a:pt x="5811965" y="4607385"/>
                </a:moveTo>
                <a:lnTo>
                  <a:pt x="5820348" y="4611091"/>
                </a:lnTo>
                <a:cubicBezTo>
                  <a:pt x="5836528" y="4618381"/>
                  <a:pt x="5873901" y="4635854"/>
                  <a:pt x="5913960" y="4658991"/>
                </a:cubicBezTo>
                <a:cubicBezTo>
                  <a:pt x="5967374" y="4689842"/>
                  <a:pt x="6009695" y="4721521"/>
                  <a:pt x="6009695" y="4721521"/>
                </a:cubicBezTo>
                <a:lnTo>
                  <a:pt x="5987067" y="4760721"/>
                </a:lnTo>
                <a:cubicBezTo>
                  <a:pt x="5987067" y="4760721"/>
                  <a:pt x="5938437" y="4739877"/>
                  <a:pt x="5885086" y="4709091"/>
                </a:cubicBezTo>
                <a:cubicBezTo>
                  <a:pt x="5831672" y="4678241"/>
                  <a:pt x="5789350" y="4646562"/>
                  <a:pt x="5789350" y="4646562"/>
                </a:cubicBezTo>
                <a:close/>
                <a:moveTo>
                  <a:pt x="5020837" y="4607385"/>
                </a:moveTo>
                <a:lnTo>
                  <a:pt x="5029217" y="4611091"/>
                </a:lnTo>
                <a:cubicBezTo>
                  <a:pt x="5045401" y="4618381"/>
                  <a:pt x="5082770" y="4635854"/>
                  <a:pt x="5122827" y="4658991"/>
                </a:cubicBezTo>
                <a:cubicBezTo>
                  <a:pt x="5176242" y="4689842"/>
                  <a:pt x="5218566" y="4721521"/>
                  <a:pt x="5218566" y="4721521"/>
                </a:cubicBezTo>
                <a:lnTo>
                  <a:pt x="5195941" y="4760721"/>
                </a:lnTo>
                <a:cubicBezTo>
                  <a:pt x="5195941" y="4760721"/>
                  <a:pt x="5147307" y="4739877"/>
                  <a:pt x="5093953" y="4709091"/>
                </a:cubicBezTo>
                <a:cubicBezTo>
                  <a:pt x="5040542" y="4678241"/>
                  <a:pt x="4998215" y="4646562"/>
                  <a:pt x="4998215" y="4646562"/>
                </a:cubicBezTo>
                <a:close/>
                <a:moveTo>
                  <a:pt x="4229752" y="4607385"/>
                </a:moveTo>
                <a:lnTo>
                  <a:pt x="4238133" y="4611091"/>
                </a:lnTo>
                <a:cubicBezTo>
                  <a:pt x="4254316" y="4618381"/>
                  <a:pt x="4291687" y="4635854"/>
                  <a:pt x="4331748" y="4658991"/>
                </a:cubicBezTo>
                <a:cubicBezTo>
                  <a:pt x="4385164" y="4689842"/>
                  <a:pt x="4427491" y="4721521"/>
                  <a:pt x="4427491" y="4721521"/>
                </a:cubicBezTo>
                <a:lnTo>
                  <a:pt x="4404860" y="4760721"/>
                </a:lnTo>
                <a:cubicBezTo>
                  <a:pt x="4404860" y="4760721"/>
                  <a:pt x="4356228" y="4739877"/>
                  <a:pt x="4302877" y="4709091"/>
                </a:cubicBezTo>
                <a:cubicBezTo>
                  <a:pt x="4249460" y="4678241"/>
                  <a:pt x="4207137" y="4646562"/>
                  <a:pt x="4207137" y="4646562"/>
                </a:cubicBezTo>
                <a:close/>
                <a:moveTo>
                  <a:pt x="3438701" y="4607385"/>
                </a:moveTo>
                <a:lnTo>
                  <a:pt x="3447084" y="4611091"/>
                </a:lnTo>
                <a:cubicBezTo>
                  <a:pt x="3463267" y="4618381"/>
                  <a:pt x="3500641" y="4635854"/>
                  <a:pt x="3540702" y="4658991"/>
                </a:cubicBezTo>
                <a:cubicBezTo>
                  <a:pt x="3594111" y="4689842"/>
                  <a:pt x="3636436" y="4721521"/>
                  <a:pt x="3636436" y="4721521"/>
                </a:cubicBezTo>
                <a:lnTo>
                  <a:pt x="3613807" y="4760721"/>
                </a:lnTo>
                <a:cubicBezTo>
                  <a:pt x="3613807" y="4760721"/>
                  <a:pt x="3565177" y="4739877"/>
                  <a:pt x="3511829" y="4709091"/>
                </a:cubicBezTo>
                <a:cubicBezTo>
                  <a:pt x="3458412" y="4678241"/>
                  <a:pt x="3416090" y="4646562"/>
                  <a:pt x="3416090" y="4646562"/>
                </a:cubicBezTo>
                <a:close/>
                <a:moveTo>
                  <a:pt x="2647573" y="4607385"/>
                </a:moveTo>
                <a:lnTo>
                  <a:pt x="2655955" y="4611091"/>
                </a:lnTo>
                <a:cubicBezTo>
                  <a:pt x="2672137" y="4618381"/>
                  <a:pt x="2709510" y="4635854"/>
                  <a:pt x="2749571" y="4658991"/>
                </a:cubicBezTo>
                <a:cubicBezTo>
                  <a:pt x="2802981" y="4689842"/>
                  <a:pt x="2845305" y="4721521"/>
                  <a:pt x="2845305" y="4721521"/>
                </a:cubicBezTo>
                <a:lnTo>
                  <a:pt x="2822677" y="4760721"/>
                </a:lnTo>
                <a:cubicBezTo>
                  <a:pt x="2822677" y="4760721"/>
                  <a:pt x="2774046" y="4739877"/>
                  <a:pt x="2720696" y="4709091"/>
                </a:cubicBezTo>
                <a:cubicBezTo>
                  <a:pt x="2667283" y="4678241"/>
                  <a:pt x="2624959" y="4646562"/>
                  <a:pt x="2624959" y="4646562"/>
                </a:cubicBezTo>
                <a:close/>
                <a:moveTo>
                  <a:pt x="1856440" y="4607385"/>
                </a:moveTo>
                <a:lnTo>
                  <a:pt x="1864826" y="4611091"/>
                </a:lnTo>
                <a:cubicBezTo>
                  <a:pt x="1881007" y="4618381"/>
                  <a:pt x="1918378" y="4635854"/>
                  <a:pt x="1958439" y="4658991"/>
                </a:cubicBezTo>
                <a:cubicBezTo>
                  <a:pt x="2011851" y="4689842"/>
                  <a:pt x="2054174" y="4721521"/>
                  <a:pt x="2054174" y="4721521"/>
                </a:cubicBezTo>
                <a:lnTo>
                  <a:pt x="2031546" y="4760721"/>
                </a:lnTo>
                <a:cubicBezTo>
                  <a:pt x="2031546" y="4760721"/>
                  <a:pt x="1982915" y="4739877"/>
                  <a:pt x="1929564" y="4709091"/>
                </a:cubicBezTo>
                <a:cubicBezTo>
                  <a:pt x="1876149" y="4678241"/>
                  <a:pt x="1833827" y="4646562"/>
                  <a:pt x="1833827" y="4646562"/>
                </a:cubicBezTo>
                <a:close/>
                <a:moveTo>
                  <a:pt x="1065369" y="4607385"/>
                </a:moveTo>
                <a:lnTo>
                  <a:pt x="1073750" y="4611091"/>
                </a:lnTo>
                <a:cubicBezTo>
                  <a:pt x="1089933" y="4618381"/>
                  <a:pt x="1127304" y="4635854"/>
                  <a:pt x="1167366" y="4658991"/>
                </a:cubicBezTo>
                <a:cubicBezTo>
                  <a:pt x="1220781" y="4689842"/>
                  <a:pt x="1263103" y="4721521"/>
                  <a:pt x="1263103" y="4721521"/>
                </a:cubicBezTo>
                <a:lnTo>
                  <a:pt x="1240476" y="4760721"/>
                </a:lnTo>
                <a:cubicBezTo>
                  <a:pt x="1240476" y="4760721"/>
                  <a:pt x="1191840" y="4739877"/>
                  <a:pt x="1138491" y="4709091"/>
                </a:cubicBezTo>
                <a:cubicBezTo>
                  <a:pt x="1085076" y="4678241"/>
                  <a:pt x="1042746" y="4646562"/>
                  <a:pt x="1042746" y="4646562"/>
                </a:cubicBezTo>
                <a:close/>
                <a:moveTo>
                  <a:pt x="274229" y="4607385"/>
                </a:moveTo>
                <a:lnTo>
                  <a:pt x="282613" y="4611091"/>
                </a:lnTo>
                <a:cubicBezTo>
                  <a:pt x="298794" y="4618381"/>
                  <a:pt x="336166" y="4635854"/>
                  <a:pt x="376224" y="4658991"/>
                </a:cubicBezTo>
                <a:cubicBezTo>
                  <a:pt x="429637" y="4689842"/>
                  <a:pt x="471959" y="4721521"/>
                  <a:pt x="471959" y="4721521"/>
                </a:cubicBezTo>
                <a:lnTo>
                  <a:pt x="449332" y="4760721"/>
                </a:lnTo>
                <a:cubicBezTo>
                  <a:pt x="449332" y="4760721"/>
                  <a:pt x="400701" y="4739877"/>
                  <a:pt x="347352" y="4709091"/>
                </a:cubicBezTo>
                <a:cubicBezTo>
                  <a:pt x="293937" y="4678241"/>
                  <a:pt x="251614" y="4646562"/>
                  <a:pt x="251614" y="4646562"/>
                </a:cubicBezTo>
                <a:close/>
                <a:moveTo>
                  <a:pt x="12140914" y="4607362"/>
                </a:moveTo>
                <a:cubicBezTo>
                  <a:pt x="12140914" y="4607362"/>
                  <a:pt x="12153072" y="4612557"/>
                  <a:pt x="12171908" y="4621608"/>
                </a:cubicBezTo>
                <a:lnTo>
                  <a:pt x="12203753" y="4638363"/>
                </a:lnTo>
                <a:lnTo>
                  <a:pt x="12203753" y="4702575"/>
                </a:lnTo>
                <a:lnTo>
                  <a:pt x="12146156" y="4666258"/>
                </a:lnTo>
                <a:cubicBezTo>
                  <a:pt x="12128883" y="4654482"/>
                  <a:pt x="12118286" y="4646562"/>
                  <a:pt x="12118286" y="4646562"/>
                </a:cubicBezTo>
                <a:close/>
                <a:moveTo>
                  <a:pt x="11349836" y="4607362"/>
                </a:moveTo>
                <a:cubicBezTo>
                  <a:pt x="11349836" y="4607362"/>
                  <a:pt x="11398406" y="4628141"/>
                  <a:pt x="11451820" y="4658991"/>
                </a:cubicBezTo>
                <a:cubicBezTo>
                  <a:pt x="11505234" y="4689842"/>
                  <a:pt x="11547558" y="4721521"/>
                  <a:pt x="11547558" y="4721521"/>
                </a:cubicBezTo>
                <a:lnTo>
                  <a:pt x="11524930" y="4760721"/>
                </a:lnTo>
                <a:cubicBezTo>
                  <a:pt x="11524930" y="4760721"/>
                  <a:pt x="11476360" y="4739877"/>
                  <a:pt x="11422946" y="4709091"/>
                </a:cubicBezTo>
                <a:cubicBezTo>
                  <a:pt x="11369531" y="4678241"/>
                  <a:pt x="11327208" y="4646562"/>
                  <a:pt x="11327208" y="4646562"/>
                </a:cubicBezTo>
                <a:close/>
                <a:moveTo>
                  <a:pt x="10558694" y="4607362"/>
                </a:moveTo>
                <a:cubicBezTo>
                  <a:pt x="10558694" y="4607362"/>
                  <a:pt x="10607264" y="4628141"/>
                  <a:pt x="10660678" y="4658991"/>
                </a:cubicBezTo>
                <a:cubicBezTo>
                  <a:pt x="10714092" y="4689842"/>
                  <a:pt x="10756416" y="4721521"/>
                  <a:pt x="10756416" y="4721521"/>
                </a:cubicBezTo>
                <a:lnTo>
                  <a:pt x="10733788" y="4760721"/>
                </a:lnTo>
                <a:cubicBezTo>
                  <a:pt x="10733788" y="4760721"/>
                  <a:pt x="10685218" y="4739877"/>
                  <a:pt x="10631804" y="4709091"/>
                </a:cubicBezTo>
                <a:cubicBezTo>
                  <a:pt x="10578389" y="4678241"/>
                  <a:pt x="10536066" y="4646562"/>
                  <a:pt x="10536066" y="4646562"/>
                </a:cubicBezTo>
                <a:close/>
                <a:moveTo>
                  <a:pt x="9767553" y="4607362"/>
                </a:moveTo>
                <a:cubicBezTo>
                  <a:pt x="9767553" y="4607362"/>
                  <a:pt x="9816187" y="4628141"/>
                  <a:pt x="9869601" y="4658991"/>
                </a:cubicBezTo>
                <a:cubicBezTo>
                  <a:pt x="9923015" y="4689842"/>
                  <a:pt x="9965339" y="4721521"/>
                  <a:pt x="9965339" y="4721521"/>
                </a:cubicBezTo>
                <a:lnTo>
                  <a:pt x="9942711" y="4760721"/>
                </a:lnTo>
                <a:cubicBezTo>
                  <a:pt x="9942711" y="4760721"/>
                  <a:pt x="9894077" y="4739877"/>
                  <a:pt x="9840663" y="4709091"/>
                </a:cubicBezTo>
                <a:cubicBezTo>
                  <a:pt x="9787248" y="4678241"/>
                  <a:pt x="9744925" y="4646562"/>
                  <a:pt x="9744925" y="4646562"/>
                </a:cubicBezTo>
                <a:close/>
                <a:moveTo>
                  <a:pt x="8976412" y="4607362"/>
                </a:moveTo>
                <a:cubicBezTo>
                  <a:pt x="8976412" y="4607362"/>
                  <a:pt x="9025046" y="4628141"/>
                  <a:pt x="9078460" y="4658991"/>
                </a:cubicBezTo>
                <a:cubicBezTo>
                  <a:pt x="9131874" y="4689842"/>
                  <a:pt x="9174198" y="4721521"/>
                  <a:pt x="9174198" y="4721521"/>
                </a:cubicBezTo>
                <a:lnTo>
                  <a:pt x="9151570" y="4760721"/>
                </a:lnTo>
                <a:cubicBezTo>
                  <a:pt x="9151570" y="4760721"/>
                  <a:pt x="9102936" y="4739877"/>
                  <a:pt x="9049585" y="4709091"/>
                </a:cubicBezTo>
                <a:cubicBezTo>
                  <a:pt x="8996107" y="4678241"/>
                  <a:pt x="8953784" y="4646562"/>
                  <a:pt x="8953784" y="4646562"/>
                </a:cubicBezTo>
                <a:close/>
                <a:moveTo>
                  <a:pt x="8185270" y="4607362"/>
                </a:moveTo>
                <a:cubicBezTo>
                  <a:pt x="8185270" y="4607362"/>
                  <a:pt x="8233904" y="4628141"/>
                  <a:pt x="8287318" y="4658991"/>
                </a:cubicBezTo>
                <a:cubicBezTo>
                  <a:pt x="8340732" y="4689842"/>
                  <a:pt x="8383056" y="4721521"/>
                  <a:pt x="8383056" y="4721521"/>
                </a:cubicBezTo>
                <a:lnTo>
                  <a:pt x="8360428" y="4760721"/>
                </a:lnTo>
                <a:cubicBezTo>
                  <a:pt x="8360428" y="4760721"/>
                  <a:pt x="8311794" y="4739877"/>
                  <a:pt x="8258443" y="4709091"/>
                </a:cubicBezTo>
                <a:cubicBezTo>
                  <a:pt x="8204965" y="4678241"/>
                  <a:pt x="8162642" y="4646562"/>
                  <a:pt x="8162642" y="4646562"/>
                </a:cubicBezTo>
                <a:close/>
                <a:moveTo>
                  <a:pt x="7394192" y="4607362"/>
                </a:moveTo>
                <a:cubicBezTo>
                  <a:pt x="7394192" y="4607362"/>
                  <a:pt x="7442762" y="4628141"/>
                  <a:pt x="7496176" y="4658991"/>
                </a:cubicBezTo>
                <a:cubicBezTo>
                  <a:pt x="7549590" y="4689842"/>
                  <a:pt x="7591913" y="4721521"/>
                  <a:pt x="7591913" y="4721521"/>
                </a:cubicBezTo>
                <a:lnTo>
                  <a:pt x="7569286" y="4760721"/>
                </a:lnTo>
                <a:cubicBezTo>
                  <a:pt x="7569286" y="4760721"/>
                  <a:pt x="7520716" y="4739877"/>
                  <a:pt x="7467302" y="4709091"/>
                </a:cubicBezTo>
                <a:cubicBezTo>
                  <a:pt x="7413887" y="4678241"/>
                  <a:pt x="7371564" y="4646562"/>
                  <a:pt x="7371564" y="4646562"/>
                </a:cubicBezTo>
                <a:close/>
                <a:moveTo>
                  <a:pt x="6603052" y="4607362"/>
                </a:moveTo>
                <a:cubicBezTo>
                  <a:pt x="6603052" y="4607362"/>
                  <a:pt x="6651621" y="4628141"/>
                  <a:pt x="6705100" y="4658991"/>
                </a:cubicBezTo>
                <a:cubicBezTo>
                  <a:pt x="6758449" y="4689842"/>
                  <a:pt x="6800837" y="4721521"/>
                  <a:pt x="6800837" y="4721521"/>
                </a:cubicBezTo>
                <a:lnTo>
                  <a:pt x="6778210" y="4760721"/>
                </a:lnTo>
                <a:cubicBezTo>
                  <a:pt x="6778210" y="4760721"/>
                  <a:pt x="6729575" y="4739877"/>
                  <a:pt x="6676161" y="4709091"/>
                </a:cubicBezTo>
                <a:cubicBezTo>
                  <a:pt x="6622747" y="4678241"/>
                  <a:pt x="6580424" y="4646562"/>
                  <a:pt x="6580424" y="4646562"/>
                </a:cubicBezTo>
                <a:close/>
                <a:moveTo>
                  <a:pt x="5811914" y="4607362"/>
                </a:moveTo>
                <a:lnTo>
                  <a:pt x="5811979" y="4607362"/>
                </a:lnTo>
                <a:lnTo>
                  <a:pt x="5811965" y="4607385"/>
                </a:lnTo>
                <a:close/>
                <a:moveTo>
                  <a:pt x="5020783" y="4607362"/>
                </a:moveTo>
                <a:lnTo>
                  <a:pt x="5020848" y="4607362"/>
                </a:lnTo>
                <a:lnTo>
                  <a:pt x="5020837" y="4607385"/>
                </a:lnTo>
                <a:close/>
                <a:moveTo>
                  <a:pt x="4229702" y="4607362"/>
                </a:moveTo>
                <a:lnTo>
                  <a:pt x="4229764" y="4607362"/>
                </a:lnTo>
                <a:lnTo>
                  <a:pt x="4229752" y="4607385"/>
                </a:lnTo>
                <a:close/>
                <a:moveTo>
                  <a:pt x="3438650" y="4607362"/>
                </a:moveTo>
                <a:lnTo>
                  <a:pt x="3438713" y="4607362"/>
                </a:lnTo>
                <a:lnTo>
                  <a:pt x="3438701" y="4607385"/>
                </a:lnTo>
                <a:close/>
                <a:moveTo>
                  <a:pt x="2647521" y="4607362"/>
                </a:moveTo>
                <a:lnTo>
                  <a:pt x="2647585" y="4607362"/>
                </a:lnTo>
                <a:lnTo>
                  <a:pt x="2647573" y="4607385"/>
                </a:lnTo>
                <a:close/>
                <a:moveTo>
                  <a:pt x="1856390" y="4607362"/>
                </a:moveTo>
                <a:lnTo>
                  <a:pt x="1856455" y="4607362"/>
                </a:lnTo>
                <a:lnTo>
                  <a:pt x="1856440" y="4607385"/>
                </a:lnTo>
                <a:close/>
                <a:moveTo>
                  <a:pt x="1065317" y="4607362"/>
                </a:moveTo>
                <a:lnTo>
                  <a:pt x="1065382" y="4607362"/>
                </a:lnTo>
                <a:lnTo>
                  <a:pt x="1065369" y="4607385"/>
                </a:lnTo>
                <a:close/>
                <a:moveTo>
                  <a:pt x="274178" y="4607362"/>
                </a:moveTo>
                <a:lnTo>
                  <a:pt x="274242" y="4607362"/>
                </a:lnTo>
                <a:lnTo>
                  <a:pt x="274229" y="4607385"/>
                </a:lnTo>
                <a:close/>
                <a:moveTo>
                  <a:pt x="11612508" y="4455661"/>
                </a:moveTo>
                <a:lnTo>
                  <a:pt x="11657764" y="4455661"/>
                </a:lnTo>
                <a:cubicBezTo>
                  <a:pt x="11657764" y="4455661"/>
                  <a:pt x="11664075" y="4508183"/>
                  <a:pt x="11664075" y="4569883"/>
                </a:cubicBezTo>
                <a:cubicBezTo>
                  <a:pt x="11664075" y="4631583"/>
                  <a:pt x="11657764" y="4684042"/>
                  <a:pt x="11657764" y="4684042"/>
                </a:cubicBezTo>
                <a:lnTo>
                  <a:pt x="11612508" y="4684042"/>
                </a:lnTo>
                <a:cubicBezTo>
                  <a:pt x="11612508" y="4684042"/>
                  <a:pt x="11606262" y="4631520"/>
                  <a:pt x="11606262" y="4569883"/>
                </a:cubicBezTo>
                <a:cubicBezTo>
                  <a:pt x="11606262" y="4508247"/>
                  <a:pt x="11612508" y="4455661"/>
                  <a:pt x="11612508" y="4455661"/>
                </a:cubicBezTo>
                <a:close/>
                <a:moveTo>
                  <a:pt x="10821431" y="4455661"/>
                </a:moveTo>
                <a:lnTo>
                  <a:pt x="10866623" y="4455661"/>
                </a:lnTo>
                <a:cubicBezTo>
                  <a:pt x="10866623" y="4455661"/>
                  <a:pt x="10872933" y="4508183"/>
                  <a:pt x="10872933" y="4569883"/>
                </a:cubicBezTo>
                <a:cubicBezTo>
                  <a:pt x="10872933" y="4631583"/>
                  <a:pt x="10866623" y="4684042"/>
                  <a:pt x="10866623" y="4684042"/>
                </a:cubicBezTo>
                <a:lnTo>
                  <a:pt x="10821431" y="4684042"/>
                </a:lnTo>
                <a:cubicBezTo>
                  <a:pt x="10821431" y="4684042"/>
                  <a:pt x="10815121" y="4631520"/>
                  <a:pt x="10815121" y="4569883"/>
                </a:cubicBezTo>
                <a:cubicBezTo>
                  <a:pt x="10815121" y="4508247"/>
                  <a:pt x="10821431" y="4455661"/>
                  <a:pt x="10821431" y="4455661"/>
                </a:cubicBezTo>
                <a:close/>
                <a:moveTo>
                  <a:pt x="10030289" y="4455661"/>
                </a:moveTo>
                <a:lnTo>
                  <a:pt x="10075544" y="4455661"/>
                </a:lnTo>
                <a:cubicBezTo>
                  <a:pt x="10075544" y="4455661"/>
                  <a:pt x="10081791" y="4508183"/>
                  <a:pt x="10081791" y="4569883"/>
                </a:cubicBezTo>
                <a:cubicBezTo>
                  <a:pt x="10081791" y="4631583"/>
                  <a:pt x="10075544" y="4684042"/>
                  <a:pt x="10075544" y="4684042"/>
                </a:cubicBezTo>
                <a:lnTo>
                  <a:pt x="10030289" y="4684042"/>
                </a:lnTo>
                <a:cubicBezTo>
                  <a:pt x="10030289" y="4684042"/>
                  <a:pt x="10023979" y="4631520"/>
                  <a:pt x="10023979" y="4569883"/>
                </a:cubicBezTo>
                <a:cubicBezTo>
                  <a:pt x="10023979" y="4508247"/>
                  <a:pt x="10030289" y="4455661"/>
                  <a:pt x="10030289" y="4455661"/>
                </a:cubicBezTo>
                <a:close/>
                <a:moveTo>
                  <a:pt x="9239147" y="4455661"/>
                </a:moveTo>
                <a:lnTo>
                  <a:pt x="9284403" y="4455661"/>
                </a:lnTo>
                <a:cubicBezTo>
                  <a:pt x="9284403" y="4455661"/>
                  <a:pt x="9290649" y="4508183"/>
                  <a:pt x="9290649" y="4569883"/>
                </a:cubicBezTo>
                <a:cubicBezTo>
                  <a:pt x="9290649" y="4631583"/>
                  <a:pt x="9284403" y="4684042"/>
                  <a:pt x="9284403" y="4684042"/>
                </a:cubicBezTo>
                <a:lnTo>
                  <a:pt x="9239147" y="4684042"/>
                </a:lnTo>
                <a:cubicBezTo>
                  <a:pt x="9239147" y="4684042"/>
                  <a:pt x="9232901" y="4631520"/>
                  <a:pt x="9232901" y="4569883"/>
                </a:cubicBezTo>
                <a:cubicBezTo>
                  <a:pt x="9232901" y="4508247"/>
                  <a:pt x="9239147" y="4455661"/>
                  <a:pt x="9239147" y="4455661"/>
                </a:cubicBezTo>
                <a:close/>
                <a:moveTo>
                  <a:pt x="8448006" y="4455661"/>
                </a:moveTo>
                <a:lnTo>
                  <a:pt x="8493262" y="4455661"/>
                </a:lnTo>
                <a:cubicBezTo>
                  <a:pt x="8493262" y="4455661"/>
                  <a:pt x="8499508" y="4508183"/>
                  <a:pt x="8499508" y="4569883"/>
                </a:cubicBezTo>
                <a:cubicBezTo>
                  <a:pt x="8499508" y="4631583"/>
                  <a:pt x="8493262" y="4684042"/>
                  <a:pt x="8493262" y="4684042"/>
                </a:cubicBezTo>
                <a:lnTo>
                  <a:pt x="8448006" y="4684042"/>
                </a:lnTo>
                <a:cubicBezTo>
                  <a:pt x="8448006" y="4684042"/>
                  <a:pt x="8441760" y="4631520"/>
                  <a:pt x="8441760" y="4569883"/>
                </a:cubicBezTo>
                <a:cubicBezTo>
                  <a:pt x="8441760" y="4508247"/>
                  <a:pt x="8448006" y="4455661"/>
                  <a:pt x="8448006" y="4455661"/>
                </a:cubicBezTo>
                <a:close/>
                <a:moveTo>
                  <a:pt x="7656865" y="4455661"/>
                </a:moveTo>
                <a:lnTo>
                  <a:pt x="7702121" y="4455661"/>
                </a:lnTo>
                <a:cubicBezTo>
                  <a:pt x="7702121" y="4455661"/>
                  <a:pt x="7708431" y="4508183"/>
                  <a:pt x="7708431" y="4569883"/>
                </a:cubicBezTo>
                <a:cubicBezTo>
                  <a:pt x="7708431" y="4631583"/>
                  <a:pt x="7702121" y="4684042"/>
                  <a:pt x="7702121" y="4684042"/>
                </a:cubicBezTo>
                <a:lnTo>
                  <a:pt x="7656865" y="4684042"/>
                </a:lnTo>
                <a:cubicBezTo>
                  <a:pt x="7656865" y="4684042"/>
                  <a:pt x="7650619" y="4631520"/>
                  <a:pt x="7650619" y="4569883"/>
                </a:cubicBezTo>
                <a:cubicBezTo>
                  <a:pt x="7650619" y="4508247"/>
                  <a:pt x="7656865" y="4455661"/>
                  <a:pt x="7656865" y="4455661"/>
                </a:cubicBezTo>
                <a:close/>
                <a:moveTo>
                  <a:pt x="6865787" y="4455661"/>
                </a:moveTo>
                <a:lnTo>
                  <a:pt x="6910979" y="4455661"/>
                </a:lnTo>
                <a:cubicBezTo>
                  <a:pt x="6910979" y="4455661"/>
                  <a:pt x="6917290" y="4508183"/>
                  <a:pt x="6917290" y="4569883"/>
                </a:cubicBezTo>
                <a:cubicBezTo>
                  <a:pt x="6917290" y="4631583"/>
                  <a:pt x="6910979" y="4684042"/>
                  <a:pt x="6910979" y="4684042"/>
                </a:cubicBezTo>
                <a:lnTo>
                  <a:pt x="6865787" y="4684042"/>
                </a:lnTo>
                <a:cubicBezTo>
                  <a:pt x="6865787" y="4684042"/>
                  <a:pt x="6859477" y="4631520"/>
                  <a:pt x="6859477" y="4569883"/>
                </a:cubicBezTo>
                <a:cubicBezTo>
                  <a:pt x="6859477" y="4508247"/>
                  <a:pt x="6865787" y="4455661"/>
                  <a:pt x="6865787" y="4455661"/>
                </a:cubicBezTo>
                <a:close/>
                <a:moveTo>
                  <a:pt x="6074648" y="4455661"/>
                </a:moveTo>
                <a:lnTo>
                  <a:pt x="6119901" y="4455661"/>
                </a:lnTo>
                <a:cubicBezTo>
                  <a:pt x="6119901" y="4455661"/>
                  <a:pt x="6126212" y="4508183"/>
                  <a:pt x="6126212" y="4569883"/>
                </a:cubicBezTo>
                <a:cubicBezTo>
                  <a:pt x="6126212" y="4631583"/>
                  <a:pt x="6119901" y="4684042"/>
                  <a:pt x="6119901" y="4684042"/>
                </a:cubicBezTo>
                <a:lnTo>
                  <a:pt x="6074648" y="4684042"/>
                </a:lnTo>
                <a:cubicBezTo>
                  <a:pt x="6074648" y="4684042"/>
                  <a:pt x="6068337" y="4631520"/>
                  <a:pt x="6068337" y="4569883"/>
                </a:cubicBezTo>
                <a:cubicBezTo>
                  <a:pt x="6068337" y="4508247"/>
                  <a:pt x="6074648" y="4455661"/>
                  <a:pt x="6074648" y="4455661"/>
                </a:cubicBezTo>
                <a:close/>
                <a:moveTo>
                  <a:pt x="5283517" y="4455661"/>
                </a:moveTo>
                <a:lnTo>
                  <a:pt x="5328774" y="4455661"/>
                </a:lnTo>
                <a:cubicBezTo>
                  <a:pt x="5328774" y="4455661"/>
                  <a:pt x="5335084" y="4508183"/>
                  <a:pt x="5335084" y="4569883"/>
                </a:cubicBezTo>
                <a:cubicBezTo>
                  <a:pt x="5335084" y="4631583"/>
                  <a:pt x="5328774" y="4684042"/>
                  <a:pt x="5328774" y="4684042"/>
                </a:cubicBezTo>
                <a:lnTo>
                  <a:pt x="5283517" y="4684042"/>
                </a:lnTo>
                <a:cubicBezTo>
                  <a:pt x="5283517" y="4684042"/>
                  <a:pt x="5277271" y="4631520"/>
                  <a:pt x="5277271" y="4569883"/>
                </a:cubicBezTo>
                <a:cubicBezTo>
                  <a:pt x="5277271" y="4508247"/>
                  <a:pt x="5283517" y="4455661"/>
                  <a:pt x="5283517" y="4455661"/>
                </a:cubicBezTo>
                <a:close/>
                <a:moveTo>
                  <a:pt x="4492377" y="4455661"/>
                </a:moveTo>
                <a:lnTo>
                  <a:pt x="4537632" y="4455661"/>
                </a:lnTo>
                <a:cubicBezTo>
                  <a:pt x="4537632" y="4455661"/>
                  <a:pt x="4543944" y="4508183"/>
                  <a:pt x="4543944" y="4569883"/>
                </a:cubicBezTo>
                <a:cubicBezTo>
                  <a:pt x="4543944" y="4631583"/>
                  <a:pt x="4537632" y="4684042"/>
                  <a:pt x="4537632" y="4684042"/>
                </a:cubicBezTo>
                <a:lnTo>
                  <a:pt x="4492377" y="4684042"/>
                </a:lnTo>
                <a:cubicBezTo>
                  <a:pt x="4492377" y="4684042"/>
                  <a:pt x="4486066" y="4631520"/>
                  <a:pt x="4486066" y="4569883"/>
                </a:cubicBezTo>
                <a:cubicBezTo>
                  <a:pt x="4486066" y="4508247"/>
                  <a:pt x="4492377" y="4455661"/>
                  <a:pt x="4492377" y="4455661"/>
                </a:cubicBezTo>
                <a:close/>
                <a:moveTo>
                  <a:pt x="3701387" y="4455661"/>
                </a:moveTo>
                <a:lnTo>
                  <a:pt x="3746640" y="4455661"/>
                </a:lnTo>
                <a:cubicBezTo>
                  <a:pt x="3746640" y="4455661"/>
                  <a:pt x="3752950" y="4508183"/>
                  <a:pt x="3752950" y="4569883"/>
                </a:cubicBezTo>
                <a:cubicBezTo>
                  <a:pt x="3752950" y="4631583"/>
                  <a:pt x="3746640" y="4684042"/>
                  <a:pt x="3746640" y="4684042"/>
                </a:cubicBezTo>
                <a:lnTo>
                  <a:pt x="3701387" y="4684042"/>
                </a:lnTo>
                <a:cubicBezTo>
                  <a:pt x="3701387" y="4684042"/>
                  <a:pt x="3695140" y="4631520"/>
                  <a:pt x="3695140" y="4569883"/>
                </a:cubicBezTo>
                <a:cubicBezTo>
                  <a:pt x="3695140" y="4508247"/>
                  <a:pt x="3701387" y="4455661"/>
                  <a:pt x="3701387" y="4455661"/>
                </a:cubicBezTo>
                <a:close/>
                <a:moveTo>
                  <a:pt x="2910259" y="4455661"/>
                </a:moveTo>
                <a:lnTo>
                  <a:pt x="2955512" y="4455661"/>
                </a:lnTo>
                <a:cubicBezTo>
                  <a:pt x="2955512" y="4455661"/>
                  <a:pt x="2961822" y="4508183"/>
                  <a:pt x="2961822" y="4569883"/>
                </a:cubicBezTo>
                <a:cubicBezTo>
                  <a:pt x="2961822" y="4631583"/>
                  <a:pt x="2955512" y="4684042"/>
                  <a:pt x="2955512" y="4684042"/>
                </a:cubicBezTo>
                <a:lnTo>
                  <a:pt x="2910259" y="4684042"/>
                </a:lnTo>
                <a:cubicBezTo>
                  <a:pt x="2910259" y="4684042"/>
                  <a:pt x="2904013" y="4631520"/>
                  <a:pt x="2904013" y="4569883"/>
                </a:cubicBezTo>
                <a:cubicBezTo>
                  <a:pt x="2904013" y="4508247"/>
                  <a:pt x="2910259" y="4455661"/>
                  <a:pt x="2910259" y="4455661"/>
                </a:cubicBezTo>
                <a:close/>
                <a:moveTo>
                  <a:pt x="2119119" y="4455661"/>
                </a:moveTo>
                <a:lnTo>
                  <a:pt x="2164366" y="4455661"/>
                </a:lnTo>
                <a:cubicBezTo>
                  <a:pt x="2164366" y="4455661"/>
                  <a:pt x="2170679" y="4508183"/>
                  <a:pt x="2170679" y="4569883"/>
                </a:cubicBezTo>
                <a:cubicBezTo>
                  <a:pt x="2170679" y="4631583"/>
                  <a:pt x="2164366" y="4684042"/>
                  <a:pt x="2164366" y="4684042"/>
                </a:cubicBezTo>
                <a:lnTo>
                  <a:pt x="2119119" y="4684042"/>
                </a:lnTo>
                <a:cubicBezTo>
                  <a:pt x="2119119" y="4684042"/>
                  <a:pt x="2112868" y="4631520"/>
                  <a:pt x="2112868" y="4569883"/>
                </a:cubicBezTo>
                <a:cubicBezTo>
                  <a:pt x="2112868" y="4508247"/>
                  <a:pt x="2119119" y="4455661"/>
                  <a:pt x="2119119" y="4455661"/>
                </a:cubicBezTo>
                <a:close/>
                <a:moveTo>
                  <a:pt x="1327990" y="4455661"/>
                </a:moveTo>
                <a:lnTo>
                  <a:pt x="1373245" y="4455661"/>
                </a:lnTo>
                <a:cubicBezTo>
                  <a:pt x="1373245" y="4455661"/>
                  <a:pt x="1379556" y="4508183"/>
                  <a:pt x="1379556" y="4569883"/>
                </a:cubicBezTo>
                <a:cubicBezTo>
                  <a:pt x="1379556" y="4631583"/>
                  <a:pt x="1373245" y="4684042"/>
                  <a:pt x="1373245" y="4684042"/>
                </a:cubicBezTo>
                <a:lnTo>
                  <a:pt x="1327990" y="4684042"/>
                </a:lnTo>
                <a:cubicBezTo>
                  <a:pt x="1327990" y="4684042"/>
                  <a:pt x="1321744" y="4631520"/>
                  <a:pt x="1321744" y="4569883"/>
                </a:cubicBezTo>
                <a:cubicBezTo>
                  <a:pt x="1321744" y="4508247"/>
                  <a:pt x="1327990" y="4455661"/>
                  <a:pt x="1327990" y="4455661"/>
                </a:cubicBezTo>
                <a:close/>
                <a:moveTo>
                  <a:pt x="536912" y="4455661"/>
                </a:moveTo>
                <a:lnTo>
                  <a:pt x="582167" y="4455661"/>
                </a:lnTo>
                <a:cubicBezTo>
                  <a:pt x="582167" y="4455661"/>
                  <a:pt x="588477" y="4508183"/>
                  <a:pt x="588477" y="4569883"/>
                </a:cubicBezTo>
                <a:cubicBezTo>
                  <a:pt x="588477" y="4631583"/>
                  <a:pt x="582167" y="4684042"/>
                  <a:pt x="582167" y="4684042"/>
                </a:cubicBezTo>
                <a:lnTo>
                  <a:pt x="536912" y="4684042"/>
                </a:lnTo>
                <a:cubicBezTo>
                  <a:pt x="536912" y="4684042"/>
                  <a:pt x="530665" y="4631520"/>
                  <a:pt x="530665" y="4569883"/>
                </a:cubicBezTo>
                <a:cubicBezTo>
                  <a:pt x="530665" y="4508247"/>
                  <a:pt x="536912" y="4455661"/>
                  <a:pt x="536912" y="4455661"/>
                </a:cubicBezTo>
                <a:close/>
                <a:moveTo>
                  <a:pt x="0" y="4442811"/>
                </a:moveTo>
                <a:lnTo>
                  <a:pt x="48559" y="4473445"/>
                </a:lnTo>
                <a:cubicBezTo>
                  <a:pt x="65816" y="4485220"/>
                  <a:pt x="76396" y="4493140"/>
                  <a:pt x="76396" y="4493140"/>
                </a:cubicBezTo>
                <a:lnTo>
                  <a:pt x="53769" y="4532340"/>
                </a:lnTo>
                <a:cubicBezTo>
                  <a:pt x="53769" y="4532340"/>
                  <a:pt x="41611" y="4527146"/>
                  <a:pt x="22784" y="4518094"/>
                </a:cubicBezTo>
                <a:lnTo>
                  <a:pt x="0" y="4506097"/>
                </a:lnTo>
                <a:close/>
                <a:moveTo>
                  <a:pt x="12203753" y="4437189"/>
                </a:moveTo>
                <a:lnTo>
                  <a:pt x="12203753" y="4501403"/>
                </a:lnTo>
                <a:lnTo>
                  <a:pt x="12171908" y="4518158"/>
                </a:lnTo>
                <a:cubicBezTo>
                  <a:pt x="12153072" y="4527209"/>
                  <a:pt x="12140914" y="4532404"/>
                  <a:pt x="12140914" y="4532404"/>
                </a:cubicBezTo>
                <a:lnTo>
                  <a:pt x="12118286" y="4493204"/>
                </a:lnTo>
                <a:cubicBezTo>
                  <a:pt x="12118286" y="4493204"/>
                  <a:pt x="12128867" y="4485285"/>
                  <a:pt x="12146132" y="4473508"/>
                </a:cubicBezTo>
                <a:close/>
                <a:moveTo>
                  <a:pt x="11524930" y="4379045"/>
                </a:moveTo>
                <a:lnTo>
                  <a:pt x="11547558" y="4418245"/>
                </a:lnTo>
                <a:cubicBezTo>
                  <a:pt x="11547558" y="4418245"/>
                  <a:pt x="11505234" y="4449924"/>
                  <a:pt x="11451820" y="4480774"/>
                </a:cubicBezTo>
                <a:cubicBezTo>
                  <a:pt x="11398406" y="4511624"/>
                  <a:pt x="11349836" y="4532404"/>
                  <a:pt x="11349836" y="4532404"/>
                </a:cubicBezTo>
                <a:lnTo>
                  <a:pt x="11327208" y="4493204"/>
                </a:lnTo>
                <a:cubicBezTo>
                  <a:pt x="11327208" y="4493204"/>
                  <a:pt x="11369531" y="4461525"/>
                  <a:pt x="11422946" y="4430675"/>
                </a:cubicBezTo>
                <a:cubicBezTo>
                  <a:pt x="11476360" y="4399824"/>
                  <a:pt x="11524930" y="4379045"/>
                  <a:pt x="11524930" y="4379045"/>
                </a:cubicBezTo>
                <a:close/>
                <a:moveTo>
                  <a:pt x="10733788" y="4379045"/>
                </a:moveTo>
                <a:lnTo>
                  <a:pt x="10756416" y="4418245"/>
                </a:lnTo>
                <a:cubicBezTo>
                  <a:pt x="10756416" y="4418245"/>
                  <a:pt x="10714092" y="4449924"/>
                  <a:pt x="10660678" y="4480774"/>
                </a:cubicBezTo>
                <a:cubicBezTo>
                  <a:pt x="10607264" y="4511624"/>
                  <a:pt x="10558694" y="4532404"/>
                  <a:pt x="10558694" y="4532404"/>
                </a:cubicBezTo>
                <a:lnTo>
                  <a:pt x="10536066" y="4493204"/>
                </a:lnTo>
                <a:cubicBezTo>
                  <a:pt x="10536066" y="4493204"/>
                  <a:pt x="10578389" y="4461525"/>
                  <a:pt x="10631804" y="4430675"/>
                </a:cubicBezTo>
                <a:cubicBezTo>
                  <a:pt x="10685218" y="4399824"/>
                  <a:pt x="10733788" y="4379045"/>
                  <a:pt x="10733788" y="4379045"/>
                </a:cubicBezTo>
                <a:close/>
                <a:moveTo>
                  <a:pt x="9942711" y="4379045"/>
                </a:moveTo>
                <a:lnTo>
                  <a:pt x="9965339" y="4418245"/>
                </a:lnTo>
                <a:cubicBezTo>
                  <a:pt x="9965339" y="4418245"/>
                  <a:pt x="9922951" y="4449924"/>
                  <a:pt x="9869601" y="4480774"/>
                </a:cubicBezTo>
                <a:cubicBezTo>
                  <a:pt x="9816123" y="4511624"/>
                  <a:pt x="9767553" y="4532404"/>
                  <a:pt x="9767553" y="4532404"/>
                </a:cubicBezTo>
                <a:lnTo>
                  <a:pt x="9744925" y="4493204"/>
                </a:lnTo>
                <a:cubicBezTo>
                  <a:pt x="9744925" y="4493204"/>
                  <a:pt x="9787248" y="4461525"/>
                  <a:pt x="9840663" y="4430675"/>
                </a:cubicBezTo>
                <a:cubicBezTo>
                  <a:pt x="9894077" y="4399824"/>
                  <a:pt x="9942711" y="4379045"/>
                  <a:pt x="9942711" y="4379045"/>
                </a:cubicBezTo>
                <a:close/>
                <a:moveTo>
                  <a:pt x="9151570" y="4379045"/>
                </a:moveTo>
                <a:lnTo>
                  <a:pt x="9174198" y="4418245"/>
                </a:lnTo>
                <a:cubicBezTo>
                  <a:pt x="9174198" y="4418245"/>
                  <a:pt x="9131874" y="4449924"/>
                  <a:pt x="9078460" y="4480774"/>
                </a:cubicBezTo>
                <a:cubicBezTo>
                  <a:pt x="9025046" y="4511624"/>
                  <a:pt x="8976412" y="4532404"/>
                  <a:pt x="8976412" y="4532404"/>
                </a:cubicBezTo>
                <a:lnTo>
                  <a:pt x="8953784" y="4493204"/>
                </a:lnTo>
                <a:cubicBezTo>
                  <a:pt x="8953784" y="4493204"/>
                  <a:pt x="8996107" y="4461525"/>
                  <a:pt x="9049585" y="4430675"/>
                </a:cubicBezTo>
                <a:cubicBezTo>
                  <a:pt x="9102936" y="4399824"/>
                  <a:pt x="9151570" y="4379045"/>
                  <a:pt x="9151570" y="4379045"/>
                </a:cubicBezTo>
                <a:close/>
                <a:moveTo>
                  <a:pt x="8360428" y="4379045"/>
                </a:moveTo>
                <a:lnTo>
                  <a:pt x="8383056" y="4418245"/>
                </a:lnTo>
                <a:cubicBezTo>
                  <a:pt x="8383056" y="4418245"/>
                  <a:pt x="8340732" y="4449924"/>
                  <a:pt x="8287318" y="4480774"/>
                </a:cubicBezTo>
                <a:cubicBezTo>
                  <a:pt x="8233904" y="4511624"/>
                  <a:pt x="8185270" y="4532404"/>
                  <a:pt x="8185270" y="4532404"/>
                </a:cubicBezTo>
                <a:lnTo>
                  <a:pt x="8162642" y="4493204"/>
                </a:lnTo>
                <a:cubicBezTo>
                  <a:pt x="8162642" y="4493204"/>
                  <a:pt x="8204965" y="4461525"/>
                  <a:pt x="8258443" y="4430675"/>
                </a:cubicBezTo>
                <a:cubicBezTo>
                  <a:pt x="8311794" y="4399824"/>
                  <a:pt x="8360428" y="4379045"/>
                  <a:pt x="8360428" y="4379045"/>
                </a:cubicBezTo>
                <a:close/>
                <a:moveTo>
                  <a:pt x="7569286" y="4379045"/>
                </a:moveTo>
                <a:lnTo>
                  <a:pt x="7591913" y="4418245"/>
                </a:lnTo>
                <a:cubicBezTo>
                  <a:pt x="7591913" y="4418245"/>
                  <a:pt x="7549590" y="4449924"/>
                  <a:pt x="7496176" y="4480774"/>
                </a:cubicBezTo>
                <a:cubicBezTo>
                  <a:pt x="7442762" y="4511624"/>
                  <a:pt x="7394128" y="4532404"/>
                  <a:pt x="7394128" y="4532404"/>
                </a:cubicBezTo>
                <a:lnTo>
                  <a:pt x="7371564" y="4493204"/>
                </a:lnTo>
                <a:cubicBezTo>
                  <a:pt x="7371564" y="4493204"/>
                  <a:pt x="7413887" y="4461525"/>
                  <a:pt x="7467302" y="4430675"/>
                </a:cubicBezTo>
                <a:cubicBezTo>
                  <a:pt x="7520716" y="4399824"/>
                  <a:pt x="7569286" y="4379045"/>
                  <a:pt x="7569286" y="4379045"/>
                </a:cubicBezTo>
                <a:close/>
                <a:moveTo>
                  <a:pt x="6778210" y="4379045"/>
                </a:moveTo>
                <a:lnTo>
                  <a:pt x="6800772" y="4418245"/>
                </a:lnTo>
                <a:cubicBezTo>
                  <a:pt x="6800772" y="4418245"/>
                  <a:pt x="6758449" y="4449924"/>
                  <a:pt x="6705100" y="4480774"/>
                </a:cubicBezTo>
                <a:cubicBezTo>
                  <a:pt x="6651621" y="4511624"/>
                  <a:pt x="6603052" y="4532404"/>
                  <a:pt x="6603052" y="4532404"/>
                </a:cubicBezTo>
                <a:lnTo>
                  <a:pt x="6580424" y="4493204"/>
                </a:lnTo>
                <a:cubicBezTo>
                  <a:pt x="6580424" y="4493204"/>
                  <a:pt x="6622747" y="4461525"/>
                  <a:pt x="6676161" y="4430675"/>
                </a:cubicBezTo>
                <a:cubicBezTo>
                  <a:pt x="6729575" y="4399824"/>
                  <a:pt x="6778210" y="4379045"/>
                  <a:pt x="6778210" y="4379045"/>
                </a:cubicBezTo>
                <a:close/>
                <a:moveTo>
                  <a:pt x="5987007" y="4379045"/>
                </a:moveTo>
                <a:lnTo>
                  <a:pt x="6009633" y="4418245"/>
                </a:lnTo>
                <a:cubicBezTo>
                  <a:pt x="6009633" y="4418245"/>
                  <a:pt x="5967311" y="4449924"/>
                  <a:pt x="5913898" y="4480774"/>
                </a:cubicBezTo>
                <a:cubicBezTo>
                  <a:pt x="5860482" y="4511624"/>
                  <a:pt x="5811850" y="4532404"/>
                  <a:pt x="5811850" y="4532404"/>
                </a:cubicBezTo>
                <a:lnTo>
                  <a:pt x="5789224" y="4493204"/>
                </a:lnTo>
                <a:lnTo>
                  <a:pt x="5789287" y="4493204"/>
                </a:lnTo>
                <a:cubicBezTo>
                  <a:pt x="5789287" y="4493204"/>
                  <a:pt x="5831610" y="4461525"/>
                  <a:pt x="5885024" y="4430675"/>
                </a:cubicBezTo>
                <a:cubicBezTo>
                  <a:pt x="5938437" y="4399824"/>
                  <a:pt x="5987007" y="4379045"/>
                  <a:pt x="5987007" y="4379045"/>
                </a:cubicBezTo>
                <a:close/>
                <a:moveTo>
                  <a:pt x="5195941" y="4379045"/>
                </a:moveTo>
                <a:lnTo>
                  <a:pt x="5218566" y="4418245"/>
                </a:lnTo>
                <a:cubicBezTo>
                  <a:pt x="5218566" y="4418245"/>
                  <a:pt x="5176242" y="4449924"/>
                  <a:pt x="5122827" y="4480774"/>
                </a:cubicBezTo>
                <a:cubicBezTo>
                  <a:pt x="5069416" y="4511624"/>
                  <a:pt x="5020783" y="4532404"/>
                  <a:pt x="5020783" y="4532404"/>
                </a:cubicBezTo>
                <a:lnTo>
                  <a:pt x="4998155" y="4493204"/>
                </a:lnTo>
                <a:lnTo>
                  <a:pt x="4998215" y="4493204"/>
                </a:lnTo>
                <a:cubicBezTo>
                  <a:pt x="4998215" y="4493204"/>
                  <a:pt x="5040542" y="4461525"/>
                  <a:pt x="5093953" y="4430675"/>
                </a:cubicBezTo>
                <a:cubicBezTo>
                  <a:pt x="5147369" y="4399824"/>
                  <a:pt x="5195941" y="4379045"/>
                  <a:pt x="5195941" y="4379045"/>
                </a:cubicBezTo>
                <a:close/>
                <a:moveTo>
                  <a:pt x="4404792" y="4379045"/>
                </a:moveTo>
                <a:lnTo>
                  <a:pt x="4427424" y="4418245"/>
                </a:lnTo>
                <a:cubicBezTo>
                  <a:pt x="4427424" y="4418245"/>
                  <a:pt x="4385099" y="4449924"/>
                  <a:pt x="4331686" y="4480774"/>
                </a:cubicBezTo>
                <a:cubicBezTo>
                  <a:pt x="4278272" y="4511624"/>
                  <a:pt x="4229635" y="4532404"/>
                  <a:pt x="4229635" y="4532404"/>
                </a:cubicBezTo>
                <a:lnTo>
                  <a:pt x="4207009" y="4493204"/>
                </a:lnTo>
                <a:lnTo>
                  <a:pt x="4207074" y="4493204"/>
                </a:lnTo>
                <a:cubicBezTo>
                  <a:pt x="4207074" y="4493204"/>
                  <a:pt x="4249395" y="4461525"/>
                  <a:pt x="4302809" y="4430675"/>
                </a:cubicBezTo>
                <a:cubicBezTo>
                  <a:pt x="4356222" y="4399824"/>
                  <a:pt x="4404792" y="4379045"/>
                  <a:pt x="4404792" y="4379045"/>
                </a:cubicBezTo>
                <a:close/>
                <a:moveTo>
                  <a:pt x="3613742" y="4379045"/>
                </a:moveTo>
                <a:lnTo>
                  <a:pt x="3636372" y="4418245"/>
                </a:lnTo>
                <a:cubicBezTo>
                  <a:pt x="3636372" y="4418245"/>
                  <a:pt x="3594049" y="4449924"/>
                  <a:pt x="3540639" y="4480774"/>
                </a:cubicBezTo>
                <a:cubicBezTo>
                  <a:pt x="3487224" y="4511624"/>
                  <a:pt x="3438588" y="4532404"/>
                  <a:pt x="3438588" y="4532404"/>
                </a:cubicBezTo>
                <a:lnTo>
                  <a:pt x="3415959" y="4493204"/>
                </a:lnTo>
                <a:lnTo>
                  <a:pt x="3416027" y="4493204"/>
                </a:lnTo>
                <a:cubicBezTo>
                  <a:pt x="3416027" y="4493204"/>
                  <a:pt x="3458348" y="4461525"/>
                  <a:pt x="3511767" y="4430675"/>
                </a:cubicBezTo>
                <a:cubicBezTo>
                  <a:pt x="3565177" y="4399824"/>
                  <a:pt x="3613742" y="4379045"/>
                  <a:pt x="3613742" y="4379045"/>
                </a:cubicBezTo>
                <a:close/>
                <a:moveTo>
                  <a:pt x="2822677" y="4379045"/>
                </a:moveTo>
                <a:lnTo>
                  <a:pt x="2845305" y="4418245"/>
                </a:lnTo>
                <a:cubicBezTo>
                  <a:pt x="2845305" y="4418245"/>
                  <a:pt x="2802981" y="4449924"/>
                  <a:pt x="2749571" y="4480774"/>
                </a:cubicBezTo>
                <a:cubicBezTo>
                  <a:pt x="2696153" y="4511624"/>
                  <a:pt x="2647521" y="4532404"/>
                  <a:pt x="2647521" y="4532404"/>
                </a:cubicBezTo>
                <a:lnTo>
                  <a:pt x="2624892" y="4493204"/>
                </a:lnTo>
                <a:cubicBezTo>
                  <a:pt x="2624892" y="4493204"/>
                  <a:pt x="2667217" y="4461525"/>
                  <a:pt x="2720633" y="4430675"/>
                </a:cubicBezTo>
                <a:cubicBezTo>
                  <a:pt x="2774046" y="4399824"/>
                  <a:pt x="2822677" y="4379045"/>
                  <a:pt x="2822677" y="4379045"/>
                </a:cubicBezTo>
                <a:close/>
                <a:moveTo>
                  <a:pt x="2031546" y="4379045"/>
                </a:moveTo>
                <a:lnTo>
                  <a:pt x="2054176" y="4418245"/>
                </a:lnTo>
                <a:cubicBezTo>
                  <a:pt x="2054176" y="4418245"/>
                  <a:pt x="2011851" y="4449924"/>
                  <a:pt x="1958440" y="4480774"/>
                </a:cubicBezTo>
                <a:cubicBezTo>
                  <a:pt x="1905024" y="4511624"/>
                  <a:pt x="1856390" y="4532404"/>
                  <a:pt x="1856390" y="4532404"/>
                </a:cubicBezTo>
                <a:lnTo>
                  <a:pt x="1833765" y="4493204"/>
                </a:lnTo>
                <a:cubicBezTo>
                  <a:pt x="1833765" y="4493204"/>
                  <a:pt x="1876088" y="4461525"/>
                  <a:pt x="1929500" y="4430675"/>
                </a:cubicBezTo>
                <a:cubicBezTo>
                  <a:pt x="1982915" y="4399824"/>
                  <a:pt x="2031546" y="4379045"/>
                  <a:pt x="2031546" y="4379045"/>
                </a:cubicBezTo>
                <a:close/>
                <a:moveTo>
                  <a:pt x="1240476" y="4379045"/>
                </a:moveTo>
                <a:lnTo>
                  <a:pt x="1263103" y="4418245"/>
                </a:lnTo>
                <a:cubicBezTo>
                  <a:pt x="1263103" y="4418245"/>
                  <a:pt x="1220781" y="4449924"/>
                  <a:pt x="1167366" y="4480774"/>
                </a:cubicBezTo>
                <a:cubicBezTo>
                  <a:pt x="1113950" y="4511624"/>
                  <a:pt x="1065317" y="4532404"/>
                  <a:pt x="1065317" y="4532404"/>
                </a:cubicBezTo>
                <a:lnTo>
                  <a:pt x="1042681" y="4493204"/>
                </a:lnTo>
                <a:cubicBezTo>
                  <a:pt x="1042681" y="4493204"/>
                  <a:pt x="1085014" y="4461525"/>
                  <a:pt x="1138427" y="4430675"/>
                </a:cubicBezTo>
                <a:cubicBezTo>
                  <a:pt x="1191840" y="4399824"/>
                  <a:pt x="1240476" y="4379045"/>
                  <a:pt x="1240476" y="4379045"/>
                </a:cubicBezTo>
                <a:close/>
                <a:moveTo>
                  <a:pt x="449268" y="4379045"/>
                </a:moveTo>
                <a:lnTo>
                  <a:pt x="471896" y="4418245"/>
                </a:lnTo>
                <a:cubicBezTo>
                  <a:pt x="471896" y="4418245"/>
                  <a:pt x="429574" y="4449924"/>
                  <a:pt x="376162" y="4480774"/>
                </a:cubicBezTo>
                <a:cubicBezTo>
                  <a:pt x="322748" y="4511624"/>
                  <a:pt x="274116" y="4532404"/>
                  <a:pt x="274116" y="4532404"/>
                </a:cubicBezTo>
                <a:lnTo>
                  <a:pt x="251487" y="4493204"/>
                </a:lnTo>
                <a:lnTo>
                  <a:pt x="251551" y="4493204"/>
                </a:lnTo>
                <a:cubicBezTo>
                  <a:pt x="251551" y="4493204"/>
                  <a:pt x="293874" y="4461525"/>
                  <a:pt x="347288" y="4430675"/>
                </a:cubicBezTo>
                <a:cubicBezTo>
                  <a:pt x="400701" y="4399824"/>
                  <a:pt x="449268" y="4379045"/>
                  <a:pt x="449268" y="4379045"/>
                </a:cubicBezTo>
                <a:close/>
                <a:moveTo>
                  <a:pt x="5416402" y="4379004"/>
                </a:moveTo>
                <a:lnTo>
                  <a:pt x="5424781" y="4382710"/>
                </a:lnTo>
                <a:cubicBezTo>
                  <a:pt x="5440965" y="4390000"/>
                  <a:pt x="5478335" y="4407473"/>
                  <a:pt x="5518395" y="4430611"/>
                </a:cubicBezTo>
                <a:cubicBezTo>
                  <a:pt x="5571809" y="4461461"/>
                  <a:pt x="5614131" y="4493140"/>
                  <a:pt x="5614131" y="4493140"/>
                </a:cubicBezTo>
                <a:lnTo>
                  <a:pt x="5591504" y="4532340"/>
                </a:lnTo>
                <a:cubicBezTo>
                  <a:pt x="5591504" y="4532340"/>
                  <a:pt x="5542935" y="4511561"/>
                  <a:pt x="5489521" y="4480710"/>
                </a:cubicBezTo>
                <a:cubicBezTo>
                  <a:pt x="5436110" y="4449860"/>
                  <a:pt x="5393787" y="4418181"/>
                  <a:pt x="5393787" y="4418181"/>
                </a:cubicBezTo>
                <a:close/>
                <a:moveTo>
                  <a:pt x="4625259" y="4379004"/>
                </a:moveTo>
                <a:lnTo>
                  <a:pt x="4633642" y="4382710"/>
                </a:lnTo>
                <a:cubicBezTo>
                  <a:pt x="4649825" y="4390000"/>
                  <a:pt x="4687193" y="4407473"/>
                  <a:pt x="4727254" y="4430611"/>
                </a:cubicBezTo>
                <a:cubicBezTo>
                  <a:pt x="4780668" y="4461461"/>
                  <a:pt x="4822988" y="4493140"/>
                  <a:pt x="4822988" y="4493140"/>
                </a:cubicBezTo>
                <a:lnTo>
                  <a:pt x="4800366" y="4532340"/>
                </a:lnTo>
                <a:cubicBezTo>
                  <a:pt x="4800366" y="4532340"/>
                  <a:pt x="4751732" y="4511561"/>
                  <a:pt x="4698380" y="4480710"/>
                </a:cubicBezTo>
                <a:cubicBezTo>
                  <a:pt x="4644967" y="4449860"/>
                  <a:pt x="4602649" y="4418181"/>
                  <a:pt x="4602649" y="4418181"/>
                </a:cubicBezTo>
                <a:close/>
                <a:moveTo>
                  <a:pt x="3834266" y="4379004"/>
                </a:moveTo>
                <a:lnTo>
                  <a:pt x="3842651" y="4382710"/>
                </a:lnTo>
                <a:cubicBezTo>
                  <a:pt x="3858829" y="4390000"/>
                  <a:pt x="3896202" y="4407473"/>
                  <a:pt x="3936263" y="4430611"/>
                </a:cubicBezTo>
                <a:cubicBezTo>
                  <a:pt x="3989670" y="4461461"/>
                  <a:pt x="4031992" y="4493140"/>
                  <a:pt x="4031992" y="4493140"/>
                </a:cubicBezTo>
                <a:lnTo>
                  <a:pt x="4009366" y="4532340"/>
                </a:lnTo>
                <a:cubicBezTo>
                  <a:pt x="4009366" y="4532340"/>
                  <a:pt x="3960803" y="4511561"/>
                  <a:pt x="3907391" y="4480710"/>
                </a:cubicBezTo>
                <a:cubicBezTo>
                  <a:pt x="3853972" y="4449860"/>
                  <a:pt x="3811651" y="4418181"/>
                  <a:pt x="3811651" y="4418181"/>
                </a:cubicBezTo>
                <a:close/>
                <a:moveTo>
                  <a:pt x="3043144" y="4379004"/>
                </a:moveTo>
                <a:lnTo>
                  <a:pt x="3051523" y="4382710"/>
                </a:lnTo>
                <a:cubicBezTo>
                  <a:pt x="3067710" y="4390000"/>
                  <a:pt x="3105083" y="4407473"/>
                  <a:pt x="3145144" y="4430611"/>
                </a:cubicBezTo>
                <a:cubicBezTo>
                  <a:pt x="3198544" y="4461461"/>
                  <a:pt x="3240871" y="4493140"/>
                  <a:pt x="3240871" y="4493140"/>
                </a:cubicBezTo>
                <a:lnTo>
                  <a:pt x="3218243" y="4532340"/>
                </a:lnTo>
                <a:cubicBezTo>
                  <a:pt x="3218243" y="4532340"/>
                  <a:pt x="3169618" y="4511561"/>
                  <a:pt x="3116268" y="4480710"/>
                </a:cubicBezTo>
                <a:cubicBezTo>
                  <a:pt x="3062852" y="4449860"/>
                  <a:pt x="3020525" y="4418181"/>
                  <a:pt x="3020525" y="4418181"/>
                </a:cubicBezTo>
                <a:close/>
                <a:moveTo>
                  <a:pt x="2252000" y="4379004"/>
                </a:moveTo>
                <a:lnTo>
                  <a:pt x="2260383" y="4382710"/>
                </a:lnTo>
                <a:cubicBezTo>
                  <a:pt x="2276564" y="4390000"/>
                  <a:pt x="2313933" y="4407473"/>
                  <a:pt x="2353993" y="4430611"/>
                </a:cubicBezTo>
                <a:cubicBezTo>
                  <a:pt x="2407411" y="4461461"/>
                  <a:pt x="2449735" y="4493140"/>
                  <a:pt x="2449735" y="4493140"/>
                </a:cubicBezTo>
                <a:lnTo>
                  <a:pt x="2427108" y="4532340"/>
                </a:lnTo>
                <a:cubicBezTo>
                  <a:pt x="2427108" y="4532340"/>
                  <a:pt x="2378472" y="4511561"/>
                  <a:pt x="2325122" y="4480710"/>
                </a:cubicBezTo>
                <a:cubicBezTo>
                  <a:pt x="2271708" y="4449860"/>
                  <a:pt x="2229387" y="4418181"/>
                  <a:pt x="2229387" y="4418181"/>
                </a:cubicBezTo>
                <a:close/>
                <a:moveTo>
                  <a:pt x="1460873" y="4379004"/>
                </a:moveTo>
                <a:lnTo>
                  <a:pt x="1469257" y="4382710"/>
                </a:lnTo>
                <a:cubicBezTo>
                  <a:pt x="1485439" y="4390000"/>
                  <a:pt x="1522810" y="4407473"/>
                  <a:pt x="1562870" y="4430611"/>
                </a:cubicBezTo>
                <a:cubicBezTo>
                  <a:pt x="1616284" y="4461461"/>
                  <a:pt x="1658607" y="4493140"/>
                  <a:pt x="1658607" y="4493140"/>
                </a:cubicBezTo>
                <a:lnTo>
                  <a:pt x="1635980" y="4532340"/>
                </a:lnTo>
                <a:cubicBezTo>
                  <a:pt x="1635980" y="4532340"/>
                  <a:pt x="1587348" y="4511561"/>
                  <a:pt x="1533999" y="4480710"/>
                </a:cubicBezTo>
                <a:cubicBezTo>
                  <a:pt x="1480583" y="4449860"/>
                  <a:pt x="1438259" y="4418181"/>
                  <a:pt x="1438259" y="4418181"/>
                </a:cubicBezTo>
                <a:close/>
                <a:moveTo>
                  <a:pt x="669795" y="4379004"/>
                </a:moveTo>
                <a:lnTo>
                  <a:pt x="678178" y="4382710"/>
                </a:lnTo>
                <a:cubicBezTo>
                  <a:pt x="694360" y="4390000"/>
                  <a:pt x="731732" y="4407473"/>
                  <a:pt x="771792" y="4430611"/>
                </a:cubicBezTo>
                <a:cubicBezTo>
                  <a:pt x="825204" y="4461461"/>
                  <a:pt x="867526" y="4493140"/>
                  <a:pt x="867526" y="4493140"/>
                </a:cubicBezTo>
                <a:lnTo>
                  <a:pt x="844900" y="4532340"/>
                </a:lnTo>
                <a:cubicBezTo>
                  <a:pt x="844900" y="4532340"/>
                  <a:pt x="796268" y="4511561"/>
                  <a:pt x="742918" y="4480710"/>
                </a:cubicBezTo>
                <a:cubicBezTo>
                  <a:pt x="689504" y="4449860"/>
                  <a:pt x="647181" y="4418181"/>
                  <a:pt x="647181" y="4418181"/>
                </a:cubicBezTo>
                <a:close/>
                <a:moveTo>
                  <a:pt x="11745343" y="4378981"/>
                </a:moveTo>
                <a:cubicBezTo>
                  <a:pt x="11745343" y="4378981"/>
                  <a:pt x="11793976" y="4399760"/>
                  <a:pt x="11847390" y="4430611"/>
                </a:cubicBezTo>
                <a:cubicBezTo>
                  <a:pt x="11900804" y="4461461"/>
                  <a:pt x="11943128" y="4493140"/>
                  <a:pt x="11943128" y="4493140"/>
                </a:cubicBezTo>
                <a:lnTo>
                  <a:pt x="11920501" y="4532340"/>
                </a:lnTo>
                <a:cubicBezTo>
                  <a:pt x="11920501" y="4532340"/>
                  <a:pt x="11871867" y="4511561"/>
                  <a:pt x="11818516" y="4480710"/>
                </a:cubicBezTo>
                <a:cubicBezTo>
                  <a:pt x="11765038" y="4449860"/>
                  <a:pt x="11722715" y="4418181"/>
                  <a:pt x="11722715" y="4418181"/>
                </a:cubicBezTo>
                <a:close/>
                <a:moveTo>
                  <a:pt x="10954265" y="4378981"/>
                </a:moveTo>
                <a:cubicBezTo>
                  <a:pt x="10954265" y="4378981"/>
                  <a:pt x="11002835" y="4399760"/>
                  <a:pt x="11056249" y="4430611"/>
                </a:cubicBezTo>
                <a:cubicBezTo>
                  <a:pt x="11109664" y="4461461"/>
                  <a:pt x="11151987" y="4493140"/>
                  <a:pt x="11151987" y="4493140"/>
                </a:cubicBezTo>
                <a:lnTo>
                  <a:pt x="11129360" y="4532340"/>
                </a:lnTo>
                <a:cubicBezTo>
                  <a:pt x="11129360" y="4532340"/>
                  <a:pt x="11080790" y="4511561"/>
                  <a:pt x="11027376" y="4480710"/>
                </a:cubicBezTo>
                <a:cubicBezTo>
                  <a:pt x="10973961" y="4449860"/>
                  <a:pt x="10931638" y="4418181"/>
                  <a:pt x="10931638" y="4418181"/>
                </a:cubicBezTo>
                <a:close/>
                <a:moveTo>
                  <a:pt x="10163123" y="4378981"/>
                </a:moveTo>
                <a:cubicBezTo>
                  <a:pt x="10163123" y="4378981"/>
                  <a:pt x="10211693" y="4399760"/>
                  <a:pt x="10265107" y="4430611"/>
                </a:cubicBezTo>
                <a:cubicBezTo>
                  <a:pt x="10318522" y="4461461"/>
                  <a:pt x="10360845" y="4493140"/>
                  <a:pt x="10360845" y="4493140"/>
                </a:cubicBezTo>
                <a:lnTo>
                  <a:pt x="10338218" y="4532340"/>
                </a:lnTo>
                <a:cubicBezTo>
                  <a:pt x="10338218" y="4532340"/>
                  <a:pt x="10289648" y="4511561"/>
                  <a:pt x="10236234" y="4480710"/>
                </a:cubicBezTo>
                <a:cubicBezTo>
                  <a:pt x="10182819" y="4449860"/>
                  <a:pt x="10140496" y="4418181"/>
                  <a:pt x="10140496" y="4418181"/>
                </a:cubicBezTo>
                <a:close/>
                <a:moveTo>
                  <a:pt x="9371982" y="4378981"/>
                </a:moveTo>
                <a:cubicBezTo>
                  <a:pt x="9371982" y="4378981"/>
                  <a:pt x="9420552" y="4399760"/>
                  <a:pt x="9474030" y="4430611"/>
                </a:cubicBezTo>
                <a:cubicBezTo>
                  <a:pt x="9527444" y="4461461"/>
                  <a:pt x="9569768" y="4493140"/>
                  <a:pt x="9569768" y="4493140"/>
                </a:cubicBezTo>
                <a:lnTo>
                  <a:pt x="9547140" y="4532340"/>
                </a:lnTo>
                <a:cubicBezTo>
                  <a:pt x="9547140" y="4532340"/>
                  <a:pt x="9498507" y="4511561"/>
                  <a:pt x="9445093" y="4480710"/>
                </a:cubicBezTo>
                <a:cubicBezTo>
                  <a:pt x="9391678" y="4449860"/>
                  <a:pt x="9349355" y="4418181"/>
                  <a:pt x="9349355" y="4418181"/>
                </a:cubicBezTo>
                <a:close/>
                <a:moveTo>
                  <a:pt x="8580840" y="4378981"/>
                </a:moveTo>
                <a:cubicBezTo>
                  <a:pt x="8580840" y="4378981"/>
                  <a:pt x="8629474" y="4399760"/>
                  <a:pt x="8682888" y="4430611"/>
                </a:cubicBezTo>
                <a:cubicBezTo>
                  <a:pt x="8736302" y="4461461"/>
                  <a:pt x="8778626" y="4493140"/>
                  <a:pt x="8778626" y="4493140"/>
                </a:cubicBezTo>
                <a:lnTo>
                  <a:pt x="8755998" y="4532340"/>
                </a:lnTo>
                <a:cubicBezTo>
                  <a:pt x="8755998" y="4532340"/>
                  <a:pt x="8707364" y="4511561"/>
                  <a:pt x="8654014" y="4480710"/>
                </a:cubicBezTo>
                <a:cubicBezTo>
                  <a:pt x="8600536" y="4449860"/>
                  <a:pt x="8558213" y="4418181"/>
                  <a:pt x="8558213" y="4418181"/>
                </a:cubicBezTo>
                <a:close/>
                <a:moveTo>
                  <a:pt x="7789699" y="4378981"/>
                </a:moveTo>
                <a:cubicBezTo>
                  <a:pt x="7789699" y="4378981"/>
                  <a:pt x="7838333" y="4399760"/>
                  <a:pt x="7891747" y="4430611"/>
                </a:cubicBezTo>
                <a:cubicBezTo>
                  <a:pt x="7945161" y="4461461"/>
                  <a:pt x="7987485" y="4493140"/>
                  <a:pt x="7987485" y="4493140"/>
                </a:cubicBezTo>
                <a:lnTo>
                  <a:pt x="7964857" y="4532340"/>
                </a:lnTo>
                <a:cubicBezTo>
                  <a:pt x="7964857" y="4532340"/>
                  <a:pt x="7916223" y="4511561"/>
                  <a:pt x="7862873" y="4480710"/>
                </a:cubicBezTo>
                <a:cubicBezTo>
                  <a:pt x="7809395" y="4449860"/>
                  <a:pt x="7767072" y="4418181"/>
                  <a:pt x="7767072" y="4418181"/>
                </a:cubicBezTo>
                <a:close/>
                <a:moveTo>
                  <a:pt x="6998558" y="4378981"/>
                </a:moveTo>
                <a:cubicBezTo>
                  <a:pt x="6998558" y="4378981"/>
                  <a:pt x="7047191" y="4399760"/>
                  <a:pt x="7100606" y="4430611"/>
                </a:cubicBezTo>
                <a:cubicBezTo>
                  <a:pt x="7154020" y="4461461"/>
                  <a:pt x="7196344" y="4493140"/>
                  <a:pt x="7196344" y="4493140"/>
                </a:cubicBezTo>
                <a:lnTo>
                  <a:pt x="7173716" y="4532340"/>
                </a:lnTo>
                <a:cubicBezTo>
                  <a:pt x="7173716" y="4532340"/>
                  <a:pt x="7125146" y="4511561"/>
                  <a:pt x="7071731" y="4480710"/>
                </a:cubicBezTo>
                <a:cubicBezTo>
                  <a:pt x="7018317" y="4449860"/>
                  <a:pt x="6975995" y="4418181"/>
                  <a:pt x="6975995" y="4418181"/>
                </a:cubicBezTo>
                <a:close/>
                <a:moveTo>
                  <a:pt x="6207480" y="4378981"/>
                </a:moveTo>
                <a:cubicBezTo>
                  <a:pt x="6207480" y="4378981"/>
                  <a:pt x="6256113" y="4399760"/>
                  <a:pt x="6309528" y="4430611"/>
                </a:cubicBezTo>
                <a:cubicBezTo>
                  <a:pt x="6362878" y="4461461"/>
                  <a:pt x="6405201" y="4493140"/>
                  <a:pt x="6405201" y="4493140"/>
                </a:cubicBezTo>
                <a:lnTo>
                  <a:pt x="6382638" y="4532340"/>
                </a:lnTo>
                <a:cubicBezTo>
                  <a:pt x="6382638" y="4532340"/>
                  <a:pt x="6334004" y="4511561"/>
                  <a:pt x="6280590" y="4480710"/>
                </a:cubicBezTo>
                <a:cubicBezTo>
                  <a:pt x="6227176" y="4449860"/>
                  <a:pt x="6184852" y="4418181"/>
                  <a:pt x="6184852" y="4418181"/>
                </a:cubicBezTo>
                <a:close/>
                <a:moveTo>
                  <a:pt x="5416352" y="4378981"/>
                </a:moveTo>
                <a:lnTo>
                  <a:pt x="5416414" y="4378981"/>
                </a:lnTo>
                <a:lnTo>
                  <a:pt x="5416402" y="4379004"/>
                </a:lnTo>
                <a:close/>
                <a:moveTo>
                  <a:pt x="4625211" y="4378981"/>
                </a:moveTo>
                <a:lnTo>
                  <a:pt x="4625271" y="4378981"/>
                </a:lnTo>
                <a:lnTo>
                  <a:pt x="4625259" y="4379004"/>
                </a:lnTo>
                <a:close/>
                <a:moveTo>
                  <a:pt x="3834218" y="4378981"/>
                </a:moveTo>
                <a:lnTo>
                  <a:pt x="3834279" y="4378981"/>
                </a:lnTo>
                <a:lnTo>
                  <a:pt x="3834266" y="4379004"/>
                </a:lnTo>
                <a:close/>
                <a:moveTo>
                  <a:pt x="3043094" y="4378981"/>
                </a:moveTo>
                <a:lnTo>
                  <a:pt x="3043156" y="4378981"/>
                </a:lnTo>
                <a:lnTo>
                  <a:pt x="3043144" y="4379004"/>
                </a:lnTo>
                <a:close/>
                <a:moveTo>
                  <a:pt x="2251951" y="4378981"/>
                </a:moveTo>
                <a:lnTo>
                  <a:pt x="2252012" y="4378981"/>
                </a:lnTo>
                <a:lnTo>
                  <a:pt x="2252000" y="4379004"/>
                </a:lnTo>
                <a:close/>
                <a:moveTo>
                  <a:pt x="1460821" y="4378981"/>
                </a:moveTo>
                <a:lnTo>
                  <a:pt x="1460890" y="4378981"/>
                </a:lnTo>
                <a:lnTo>
                  <a:pt x="1460873" y="4379004"/>
                </a:lnTo>
                <a:close/>
                <a:moveTo>
                  <a:pt x="669744" y="4378981"/>
                </a:moveTo>
                <a:lnTo>
                  <a:pt x="669808" y="4378981"/>
                </a:lnTo>
                <a:lnTo>
                  <a:pt x="669795" y="4379004"/>
                </a:lnTo>
                <a:close/>
                <a:moveTo>
                  <a:pt x="12008079" y="4227344"/>
                </a:moveTo>
                <a:lnTo>
                  <a:pt x="12053335" y="4227344"/>
                </a:lnTo>
                <a:cubicBezTo>
                  <a:pt x="12053335" y="4227344"/>
                  <a:pt x="12059581" y="4279866"/>
                  <a:pt x="12059581" y="4341566"/>
                </a:cubicBezTo>
                <a:cubicBezTo>
                  <a:pt x="12059581" y="4403266"/>
                  <a:pt x="12053335" y="4455725"/>
                  <a:pt x="12053335" y="4455725"/>
                </a:cubicBezTo>
                <a:lnTo>
                  <a:pt x="12008079" y="4455725"/>
                </a:lnTo>
                <a:cubicBezTo>
                  <a:pt x="12008079" y="4455725"/>
                  <a:pt x="12001833" y="4403203"/>
                  <a:pt x="12001833" y="4341566"/>
                </a:cubicBezTo>
                <a:cubicBezTo>
                  <a:pt x="12001833" y="4279930"/>
                  <a:pt x="12008079" y="4227344"/>
                  <a:pt x="12008079" y="4227344"/>
                </a:cubicBezTo>
                <a:close/>
                <a:moveTo>
                  <a:pt x="11216938" y="4227344"/>
                </a:moveTo>
                <a:lnTo>
                  <a:pt x="11262194" y="4227344"/>
                </a:lnTo>
                <a:cubicBezTo>
                  <a:pt x="11262194" y="4227344"/>
                  <a:pt x="11268504" y="4279866"/>
                  <a:pt x="11268504" y="4341566"/>
                </a:cubicBezTo>
                <a:cubicBezTo>
                  <a:pt x="11268504" y="4403266"/>
                  <a:pt x="11262194" y="4455725"/>
                  <a:pt x="11262194" y="4455725"/>
                </a:cubicBezTo>
                <a:lnTo>
                  <a:pt x="11216938" y="4455725"/>
                </a:lnTo>
                <a:cubicBezTo>
                  <a:pt x="11216938" y="4455725"/>
                  <a:pt x="11210692" y="4403203"/>
                  <a:pt x="11210692" y="4341566"/>
                </a:cubicBezTo>
                <a:cubicBezTo>
                  <a:pt x="11210692" y="4279930"/>
                  <a:pt x="11216938" y="4227344"/>
                  <a:pt x="11216938" y="4227344"/>
                </a:cubicBezTo>
                <a:close/>
                <a:moveTo>
                  <a:pt x="10425796" y="4227344"/>
                </a:moveTo>
                <a:lnTo>
                  <a:pt x="10471052" y="4227344"/>
                </a:lnTo>
                <a:cubicBezTo>
                  <a:pt x="10471052" y="4227344"/>
                  <a:pt x="10477362" y="4279866"/>
                  <a:pt x="10477362" y="4341566"/>
                </a:cubicBezTo>
                <a:cubicBezTo>
                  <a:pt x="10477362" y="4403266"/>
                  <a:pt x="10471052" y="4455725"/>
                  <a:pt x="10471052" y="4455725"/>
                </a:cubicBezTo>
                <a:lnTo>
                  <a:pt x="10425796" y="4455725"/>
                </a:lnTo>
                <a:cubicBezTo>
                  <a:pt x="10425796" y="4455725"/>
                  <a:pt x="10419550" y="4403203"/>
                  <a:pt x="10419550" y="4341566"/>
                </a:cubicBezTo>
                <a:cubicBezTo>
                  <a:pt x="10419550" y="4279930"/>
                  <a:pt x="10425796" y="4227344"/>
                  <a:pt x="10425796" y="4227344"/>
                </a:cubicBezTo>
                <a:close/>
                <a:moveTo>
                  <a:pt x="9634719" y="4227344"/>
                </a:moveTo>
                <a:lnTo>
                  <a:pt x="9679910" y="4227344"/>
                </a:lnTo>
                <a:cubicBezTo>
                  <a:pt x="9679910" y="4227344"/>
                  <a:pt x="9686221" y="4279866"/>
                  <a:pt x="9686221" y="4341566"/>
                </a:cubicBezTo>
                <a:cubicBezTo>
                  <a:pt x="9686221" y="4403266"/>
                  <a:pt x="9679910" y="4455725"/>
                  <a:pt x="9679910" y="4455725"/>
                </a:cubicBezTo>
                <a:lnTo>
                  <a:pt x="9634719" y="4455725"/>
                </a:lnTo>
                <a:cubicBezTo>
                  <a:pt x="9634719" y="4455725"/>
                  <a:pt x="9628408" y="4403203"/>
                  <a:pt x="9628408" y="4341566"/>
                </a:cubicBezTo>
                <a:cubicBezTo>
                  <a:pt x="9628408" y="4279930"/>
                  <a:pt x="9634719" y="4227344"/>
                  <a:pt x="9634719" y="4227344"/>
                </a:cubicBezTo>
                <a:close/>
                <a:moveTo>
                  <a:pt x="8843577" y="4227344"/>
                </a:moveTo>
                <a:lnTo>
                  <a:pt x="8888832" y="4227344"/>
                </a:lnTo>
                <a:cubicBezTo>
                  <a:pt x="8888832" y="4227344"/>
                  <a:pt x="8895079" y="4279866"/>
                  <a:pt x="8895079" y="4341566"/>
                </a:cubicBezTo>
                <a:cubicBezTo>
                  <a:pt x="8895079" y="4403266"/>
                  <a:pt x="8888832" y="4455725"/>
                  <a:pt x="8888832" y="4455725"/>
                </a:cubicBezTo>
                <a:lnTo>
                  <a:pt x="8843577" y="4455725"/>
                </a:lnTo>
                <a:cubicBezTo>
                  <a:pt x="8843577" y="4455725"/>
                  <a:pt x="8837330" y="4403203"/>
                  <a:pt x="8837330" y="4341566"/>
                </a:cubicBezTo>
                <a:cubicBezTo>
                  <a:pt x="8837330" y="4279930"/>
                  <a:pt x="8843577" y="4227344"/>
                  <a:pt x="8843577" y="4227344"/>
                </a:cubicBezTo>
                <a:close/>
                <a:moveTo>
                  <a:pt x="8052435" y="4227344"/>
                </a:moveTo>
                <a:lnTo>
                  <a:pt x="8097691" y="4227344"/>
                </a:lnTo>
                <a:cubicBezTo>
                  <a:pt x="8097691" y="4227344"/>
                  <a:pt x="8103938" y="4279866"/>
                  <a:pt x="8103938" y="4341566"/>
                </a:cubicBezTo>
                <a:cubicBezTo>
                  <a:pt x="8103938" y="4403266"/>
                  <a:pt x="8097691" y="4455725"/>
                  <a:pt x="8097691" y="4455725"/>
                </a:cubicBezTo>
                <a:lnTo>
                  <a:pt x="8052435" y="4455725"/>
                </a:lnTo>
                <a:cubicBezTo>
                  <a:pt x="8052435" y="4455725"/>
                  <a:pt x="8046189" y="4403203"/>
                  <a:pt x="8046189" y="4341566"/>
                </a:cubicBezTo>
                <a:cubicBezTo>
                  <a:pt x="8046189" y="4279930"/>
                  <a:pt x="8052435" y="4227344"/>
                  <a:pt x="8052435" y="4227344"/>
                </a:cubicBezTo>
                <a:close/>
                <a:moveTo>
                  <a:pt x="7261293" y="4227344"/>
                </a:moveTo>
                <a:lnTo>
                  <a:pt x="7306549" y="4227344"/>
                </a:lnTo>
                <a:cubicBezTo>
                  <a:pt x="7306549" y="4227344"/>
                  <a:pt x="7312860" y="4279866"/>
                  <a:pt x="7312860" y="4341566"/>
                </a:cubicBezTo>
                <a:cubicBezTo>
                  <a:pt x="7312860" y="4403266"/>
                  <a:pt x="7306549" y="4455725"/>
                  <a:pt x="7306549" y="4455725"/>
                </a:cubicBezTo>
                <a:lnTo>
                  <a:pt x="7261293" y="4455725"/>
                </a:lnTo>
                <a:cubicBezTo>
                  <a:pt x="7261293" y="4455725"/>
                  <a:pt x="7255047" y="4403203"/>
                  <a:pt x="7255047" y="4341566"/>
                </a:cubicBezTo>
                <a:cubicBezTo>
                  <a:pt x="7255047" y="4279930"/>
                  <a:pt x="7261293" y="4227344"/>
                  <a:pt x="7261293" y="4227344"/>
                </a:cubicBezTo>
                <a:close/>
                <a:moveTo>
                  <a:pt x="6470217" y="4227344"/>
                </a:moveTo>
                <a:lnTo>
                  <a:pt x="6515408" y="4227344"/>
                </a:lnTo>
                <a:cubicBezTo>
                  <a:pt x="6515408" y="4227344"/>
                  <a:pt x="6521719" y="4279866"/>
                  <a:pt x="6521719" y="4341566"/>
                </a:cubicBezTo>
                <a:cubicBezTo>
                  <a:pt x="6521719" y="4403266"/>
                  <a:pt x="6515408" y="4455725"/>
                  <a:pt x="6515408" y="4455725"/>
                </a:cubicBezTo>
                <a:lnTo>
                  <a:pt x="6470217" y="4455725"/>
                </a:lnTo>
                <a:cubicBezTo>
                  <a:pt x="6470217" y="4455725"/>
                  <a:pt x="6463906" y="4403203"/>
                  <a:pt x="6463906" y="4341566"/>
                </a:cubicBezTo>
                <a:cubicBezTo>
                  <a:pt x="6463906" y="4279930"/>
                  <a:pt x="6470217" y="4227344"/>
                  <a:pt x="6470217" y="4227344"/>
                </a:cubicBezTo>
                <a:close/>
                <a:moveTo>
                  <a:pt x="5679084" y="4227344"/>
                </a:moveTo>
                <a:lnTo>
                  <a:pt x="5724338" y="4227344"/>
                </a:lnTo>
                <a:cubicBezTo>
                  <a:pt x="5724338" y="4227344"/>
                  <a:pt x="5730645" y="4279866"/>
                  <a:pt x="5730645" y="4341566"/>
                </a:cubicBezTo>
                <a:cubicBezTo>
                  <a:pt x="5730645" y="4403266"/>
                  <a:pt x="5724338" y="4455725"/>
                  <a:pt x="5724338" y="4455725"/>
                </a:cubicBezTo>
                <a:lnTo>
                  <a:pt x="5679084" y="4455725"/>
                </a:lnTo>
                <a:cubicBezTo>
                  <a:pt x="5679084" y="4455725"/>
                  <a:pt x="5672769" y="4403203"/>
                  <a:pt x="5672769" y="4341566"/>
                </a:cubicBezTo>
                <a:cubicBezTo>
                  <a:pt x="5672769" y="4279930"/>
                  <a:pt x="5679084" y="4227344"/>
                  <a:pt x="5679084" y="4227344"/>
                </a:cubicBezTo>
                <a:close/>
                <a:moveTo>
                  <a:pt x="4887944" y="4227344"/>
                </a:moveTo>
                <a:lnTo>
                  <a:pt x="4933198" y="4227344"/>
                </a:lnTo>
                <a:cubicBezTo>
                  <a:pt x="4933198" y="4227344"/>
                  <a:pt x="4939507" y="4279866"/>
                  <a:pt x="4939507" y="4341566"/>
                </a:cubicBezTo>
                <a:cubicBezTo>
                  <a:pt x="4939507" y="4403266"/>
                  <a:pt x="4933198" y="4455725"/>
                  <a:pt x="4933198" y="4455725"/>
                </a:cubicBezTo>
                <a:lnTo>
                  <a:pt x="4887944" y="4455725"/>
                </a:lnTo>
                <a:cubicBezTo>
                  <a:pt x="4887944" y="4455725"/>
                  <a:pt x="4881696" y="4403203"/>
                  <a:pt x="4881696" y="4341566"/>
                </a:cubicBezTo>
                <a:cubicBezTo>
                  <a:pt x="4881696" y="4279930"/>
                  <a:pt x="4887944" y="4227344"/>
                  <a:pt x="4887944" y="4227344"/>
                </a:cubicBezTo>
                <a:close/>
                <a:moveTo>
                  <a:pt x="4096880" y="4227344"/>
                </a:moveTo>
                <a:lnTo>
                  <a:pt x="4142136" y="4227344"/>
                </a:lnTo>
                <a:cubicBezTo>
                  <a:pt x="4142136" y="4227344"/>
                  <a:pt x="4148446" y="4279866"/>
                  <a:pt x="4148446" y="4341566"/>
                </a:cubicBezTo>
                <a:cubicBezTo>
                  <a:pt x="4148446" y="4403266"/>
                  <a:pt x="4142136" y="4455725"/>
                  <a:pt x="4142136" y="4455725"/>
                </a:cubicBezTo>
                <a:lnTo>
                  <a:pt x="4096880" y="4455725"/>
                </a:lnTo>
                <a:cubicBezTo>
                  <a:pt x="4096880" y="4455725"/>
                  <a:pt x="4090633" y="4403203"/>
                  <a:pt x="4090633" y="4341566"/>
                </a:cubicBezTo>
                <a:cubicBezTo>
                  <a:pt x="4090633" y="4279930"/>
                  <a:pt x="4096880" y="4227344"/>
                  <a:pt x="4096880" y="4227344"/>
                </a:cubicBezTo>
                <a:close/>
                <a:moveTo>
                  <a:pt x="3305820" y="4227344"/>
                </a:moveTo>
                <a:lnTo>
                  <a:pt x="3351078" y="4227344"/>
                </a:lnTo>
                <a:cubicBezTo>
                  <a:pt x="3351078" y="4227344"/>
                  <a:pt x="3357385" y="4279866"/>
                  <a:pt x="3357385" y="4341566"/>
                </a:cubicBezTo>
                <a:cubicBezTo>
                  <a:pt x="3357385" y="4403266"/>
                  <a:pt x="3351078" y="4455725"/>
                  <a:pt x="3351078" y="4455725"/>
                </a:cubicBezTo>
                <a:lnTo>
                  <a:pt x="3305820" y="4455725"/>
                </a:lnTo>
                <a:cubicBezTo>
                  <a:pt x="3305820" y="4455725"/>
                  <a:pt x="3299575" y="4403203"/>
                  <a:pt x="3299575" y="4341566"/>
                </a:cubicBezTo>
                <a:cubicBezTo>
                  <a:pt x="3299575" y="4279930"/>
                  <a:pt x="3305820" y="4227344"/>
                  <a:pt x="3305820" y="4227344"/>
                </a:cubicBezTo>
                <a:close/>
                <a:moveTo>
                  <a:pt x="2514689" y="4227344"/>
                </a:moveTo>
                <a:lnTo>
                  <a:pt x="2559944" y="4227344"/>
                </a:lnTo>
                <a:cubicBezTo>
                  <a:pt x="2559944" y="4227344"/>
                  <a:pt x="2566255" y="4279866"/>
                  <a:pt x="2566255" y="4341566"/>
                </a:cubicBezTo>
                <a:cubicBezTo>
                  <a:pt x="2566255" y="4403266"/>
                  <a:pt x="2559944" y="4455725"/>
                  <a:pt x="2559944" y="4455725"/>
                </a:cubicBezTo>
                <a:lnTo>
                  <a:pt x="2514689" y="4455725"/>
                </a:lnTo>
                <a:cubicBezTo>
                  <a:pt x="2514689" y="4455725"/>
                  <a:pt x="2508444" y="4403203"/>
                  <a:pt x="2508444" y="4341566"/>
                </a:cubicBezTo>
                <a:cubicBezTo>
                  <a:pt x="2508444" y="4279930"/>
                  <a:pt x="2514689" y="4227344"/>
                  <a:pt x="2514689" y="4227344"/>
                </a:cubicBezTo>
                <a:close/>
                <a:moveTo>
                  <a:pt x="1723556" y="4227344"/>
                </a:moveTo>
                <a:lnTo>
                  <a:pt x="1768814" y="4227344"/>
                </a:lnTo>
                <a:cubicBezTo>
                  <a:pt x="1768814" y="4227344"/>
                  <a:pt x="1775124" y="4279866"/>
                  <a:pt x="1775124" y="4341566"/>
                </a:cubicBezTo>
                <a:cubicBezTo>
                  <a:pt x="1775124" y="4403266"/>
                  <a:pt x="1768814" y="4455725"/>
                  <a:pt x="1768814" y="4455725"/>
                </a:cubicBezTo>
                <a:lnTo>
                  <a:pt x="1723556" y="4455725"/>
                </a:lnTo>
                <a:cubicBezTo>
                  <a:pt x="1723556" y="4455725"/>
                  <a:pt x="1717310" y="4403203"/>
                  <a:pt x="1717310" y="4341566"/>
                </a:cubicBezTo>
                <a:cubicBezTo>
                  <a:pt x="1717310" y="4279930"/>
                  <a:pt x="1723556" y="4227344"/>
                  <a:pt x="1723556" y="4227344"/>
                </a:cubicBezTo>
                <a:close/>
                <a:moveTo>
                  <a:pt x="932414" y="4227344"/>
                </a:moveTo>
                <a:lnTo>
                  <a:pt x="977669" y="4227344"/>
                </a:lnTo>
                <a:cubicBezTo>
                  <a:pt x="977669" y="4227344"/>
                  <a:pt x="983979" y="4279866"/>
                  <a:pt x="983979" y="4341566"/>
                </a:cubicBezTo>
                <a:cubicBezTo>
                  <a:pt x="983979" y="4403266"/>
                  <a:pt x="977669" y="4455725"/>
                  <a:pt x="977669" y="4455725"/>
                </a:cubicBezTo>
                <a:lnTo>
                  <a:pt x="932414" y="4455725"/>
                </a:lnTo>
                <a:cubicBezTo>
                  <a:pt x="932414" y="4455725"/>
                  <a:pt x="926104" y="4403203"/>
                  <a:pt x="926104" y="4341566"/>
                </a:cubicBezTo>
                <a:cubicBezTo>
                  <a:pt x="926104" y="4279930"/>
                  <a:pt x="932414" y="4227344"/>
                  <a:pt x="932414" y="4227344"/>
                </a:cubicBezTo>
                <a:close/>
                <a:moveTo>
                  <a:pt x="141346" y="4227344"/>
                </a:moveTo>
                <a:lnTo>
                  <a:pt x="186600" y="4227344"/>
                </a:lnTo>
                <a:cubicBezTo>
                  <a:pt x="186600" y="4227344"/>
                  <a:pt x="192910" y="4279866"/>
                  <a:pt x="192910" y="4341566"/>
                </a:cubicBezTo>
                <a:cubicBezTo>
                  <a:pt x="192910" y="4403266"/>
                  <a:pt x="186600" y="4455725"/>
                  <a:pt x="186600" y="4455725"/>
                </a:cubicBezTo>
                <a:lnTo>
                  <a:pt x="141346" y="4455725"/>
                </a:lnTo>
                <a:cubicBezTo>
                  <a:pt x="141346" y="4455725"/>
                  <a:pt x="135099" y="4403203"/>
                  <a:pt x="135099" y="4341566"/>
                </a:cubicBezTo>
                <a:cubicBezTo>
                  <a:pt x="135099" y="4279930"/>
                  <a:pt x="141346" y="4227344"/>
                  <a:pt x="141346" y="4227344"/>
                </a:cubicBezTo>
                <a:close/>
                <a:moveTo>
                  <a:pt x="5811965" y="4150687"/>
                </a:moveTo>
                <a:lnTo>
                  <a:pt x="5820348" y="4154393"/>
                </a:lnTo>
                <a:cubicBezTo>
                  <a:pt x="5836528" y="4161683"/>
                  <a:pt x="5873901" y="4179156"/>
                  <a:pt x="5913960" y="4202294"/>
                </a:cubicBezTo>
                <a:cubicBezTo>
                  <a:pt x="5967374" y="4233144"/>
                  <a:pt x="6009695" y="4264823"/>
                  <a:pt x="6009695" y="4264823"/>
                </a:cubicBezTo>
                <a:lnTo>
                  <a:pt x="5987067" y="4304023"/>
                </a:lnTo>
                <a:cubicBezTo>
                  <a:pt x="5987067" y="4304023"/>
                  <a:pt x="5938437" y="4283244"/>
                  <a:pt x="5885086" y="4252393"/>
                </a:cubicBezTo>
                <a:cubicBezTo>
                  <a:pt x="5831672" y="4221543"/>
                  <a:pt x="5789350" y="4189864"/>
                  <a:pt x="5789350" y="4189864"/>
                </a:cubicBezTo>
                <a:close/>
                <a:moveTo>
                  <a:pt x="5020837" y="4150687"/>
                </a:moveTo>
                <a:lnTo>
                  <a:pt x="5029217" y="4154393"/>
                </a:lnTo>
                <a:cubicBezTo>
                  <a:pt x="5045401" y="4161683"/>
                  <a:pt x="5082770" y="4179156"/>
                  <a:pt x="5122827" y="4202294"/>
                </a:cubicBezTo>
                <a:cubicBezTo>
                  <a:pt x="5176242" y="4233144"/>
                  <a:pt x="5218566" y="4264823"/>
                  <a:pt x="5218566" y="4264823"/>
                </a:cubicBezTo>
                <a:lnTo>
                  <a:pt x="5195941" y="4304023"/>
                </a:lnTo>
                <a:cubicBezTo>
                  <a:pt x="5195941" y="4304023"/>
                  <a:pt x="5147369" y="4283244"/>
                  <a:pt x="5093953" y="4252393"/>
                </a:cubicBezTo>
                <a:cubicBezTo>
                  <a:pt x="5040542" y="4221543"/>
                  <a:pt x="4998215" y="4189864"/>
                  <a:pt x="4998215" y="4189864"/>
                </a:cubicBezTo>
                <a:close/>
                <a:moveTo>
                  <a:pt x="4229752" y="4150687"/>
                </a:moveTo>
                <a:lnTo>
                  <a:pt x="4238133" y="4154393"/>
                </a:lnTo>
                <a:cubicBezTo>
                  <a:pt x="4254316" y="4161683"/>
                  <a:pt x="4291687" y="4179156"/>
                  <a:pt x="4331748" y="4202294"/>
                </a:cubicBezTo>
                <a:cubicBezTo>
                  <a:pt x="4385164" y="4233144"/>
                  <a:pt x="4427491" y="4264823"/>
                  <a:pt x="4427491" y="4264823"/>
                </a:cubicBezTo>
                <a:lnTo>
                  <a:pt x="4404860" y="4304023"/>
                </a:lnTo>
                <a:cubicBezTo>
                  <a:pt x="4404860" y="4304023"/>
                  <a:pt x="4356291" y="4283244"/>
                  <a:pt x="4302877" y="4252393"/>
                </a:cubicBezTo>
                <a:cubicBezTo>
                  <a:pt x="4249460" y="4221543"/>
                  <a:pt x="4207137" y="4189864"/>
                  <a:pt x="4207137" y="4189864"/>
                </a:cubicBezTo>
                <a:close/>
                <a:moveTo>
                  <a:pt x="3438701" y="4150687"/>
                </a:moveTo>
                <a:lnTo>
                  <a:pt x="3447084" y="4154393"/>
                </a:lnTo>
                <a:cubicBezTo>
                  <a:pt x="3463267" y="4161683"/>
                  <a:pt x="3500641" y="4179156"/>
                  <a:pt x="3540702" y="4202294"/>
                </a:cubicBezTo>
                <a:cubicBezTo>
                  <a:pt x="3594111" y="4233144"/>
                  <a:pt x="3636436" y="4264823"/>
                  <a:pt x="3636436" y="4264823"/>
                </a:cubicBezTo>
                <a:lnTo>
                  <a:pt x="3613807" y="4304023"/>
                </a:lnTo>
                <a:cubicBezTo>
                  <a:pt x="3613807" y="4304023"/>
                  <a:pt x="3565243" y="4283244"/>
                  <a:pt x="3511829" y="4252393"/>
                </a:cubicBezTo>
                <a:cubicBezTo>
                  <a:pt x="3458412" y="4221543"/>
                  <a:pt x="3416090" y="4189864"/>
                  <a:pt x="3416090" y="4189864"/>
                </a:cubicBezTo>
                <a:close/>
                <a:moveTo>
                  <a:pt x="2647573" y="4150687"/>
                </a:moveTo>
                <a:lnTo>
                  <a:pt x="2655955" y="4154393"/>
                </a:lnTo>
                <a:cubicBezTo>
                  <a:pt x="2672137" y="4161683"/>
                  <a:pt x="2709510" y="4179156"/>
                  <a:pt x="2749571" y="4202294"/>
                </a:cubicBezTo>
                <a:cubicBezTo>
                  <a:pt x="2802981" y="4233144"/>
                  <a:pt x="2845305" y="4264823"/>
                  <a:pt x="2845305" y="4264823"/>
                </a:cubicBezTo>
                <a:lnTo>
                  <a:pt x="2822677" y="4304023"/>
                </a:lnTo>
                <a:cubicBezTo>
                  <a:pt x="2822677" y="4304023"/>
                  <a:pt x="2774046" y="4283244"/>
                  <a:pt x="2720696" y="4252393"/>
                </a:cubicBezTo>
                <a:cubicBezTo>
                  <a:pt x="2667283" y="4221543"/>
                  <a:pt x="2624959" y="4189864"/>
                  <a:pt x="2624959" y="4189864"/>
                </a:cubicBezTo>
                <a:close/>
                <a:moveTo>
                  <a:pt x="1856440" y="4150687"/>
                </a:moveTo>
                <a:lnTo>
                  <a:pt x="1864826" y="4154393"/>
                </a:lnTo>
                <a:cubicBezTo>
                  <a:pt x="1881007" y="4161683"/>
                  <a:pt x="1918378" y="4179156"/>
                  <a:pt x="1958439" y="4202294"/>
                </a:cubicBezTo>
                <a:cubicBezTo>
                  <a:pt x="2011851" y="4233144"/>
                  <a:pt x="2054174" y="4264823"/>
                  <a:pt x="2054174" y="4264823"/>
                </a:cubicBezTo>
                <a:lnTo>
                  <a:pt x="2031546" y="4304023"/>
                </a:lnTo>
                <a:cubicBezTo>
                  <a:pt x="2031546" y="4304023"/>
                  <a:pt x="1982915" y="4283244"/>
                  <a:pt x="1929564" y="4252393"/>
                </a:cubicBezTo>
                <a:cubicBezTo>
                  <a:pt x="1876149" y="4221543"/>
                  <a:pt x="1833827" y="4189864"/>
                  <a:pt x="1833827" y="4189864"/>
                </a:cubicBezTo>
                <a:close/>
                <a:moveTo>
                  <a:pt x="1065369" y="4150687"/>
                </a:moveTo>
                <a:lnTo>
                  <a:pt x="1073750" y="4154393"/>
                </a:lnTo>
                <a:cubicBezTo>
                  <a:pt x="1089933" y="4161683"/>
                  <a:pt x="1127304" y="4179156"/>
                  <a:pt x="1167366" y="4202294"/>
                </a:cubicBezTo>
                <a:cubicBezTo>
                  <a:pt x="1220781" y="4233144"/>
                  <a:pt x="1263103" y="4264823"/>
                  <a:pt x="1263103" y="4264823"/>
                </a:cubicBezTo>
                <a:lnTo>
                  <a:pt x="1240476" y="4304023"/>
                </a:lnTo>
                <a:cubicBezTo>
                  <a:pt x="1240476" y="4304023"/>
                  <a:pt x="1191840" y="4283244"/>
                  <a:pt x="1138491" y="4252393"/>
                </a:cubicBezTo>
                <a:cubicBezTo>
                  <a:pt x="1085076" y="4221543"/>
                  <a:pt x="1042746" y="4189864"/>
                  <a:pt x="1042746" y="4189864"/>
                </a:cubicBezTo>
                <a:close/>
                <a:moveTo>
                  <a:pt x="274229" y="4150687"/>
                </a:moveTo>
                <a:lnTo>
                  <a:pt x="282613" y="4154393"/>
                </a:lnTo>
                <a:cubicBezTo>
                  <a:pt x="298794" y="4161683"/>
                  <a:pt x="336166" y="4179156"/>
                  <a:pt x="376224" y="4202294"/>
                </a:cubicBezTo>
                <a:cubicBezTo>
                  <a:pt x="429637" y="4233144"/>
                  <a:pt x="471959" y="4264823"/>
                  <a:pt x="471959" y="4264823"/>
                </a:cubicBezTo>
                <a:lnTo>
                  <a:pt x="449332" y="4304023"/>
                </a:lnTo>
                <a:cubicBezTo>
                  <a:pt x="449332" y="4304023"/>
                  <a:pt x="400701" y="4283244"/>
                  <a:pt x="347352" y="4252393"/>
                </a:cubicBezTo>
                <a:cubicBezTo>
                  <a:pt x="293937" y="4221543"/>
                  <a:pt x="251614" y="4189864"/>
                  <a:pt x="251614" y="4189864"/>
                </a:cubicBezTo>
                <a:close/>
                <a:moveTo>
                  <a:pt x="12140914" y="4150664"/>
                </a:moveTo>
                <a:cubicBezTo>
                  <a:pt x="12140914" y="4150664"/>
                  <a:pt x="12153072" y="4155859"/>
                  <a:pt x="12171908" y="4164910"/>
                </a:cubicBezTo>
                <a:lnTo>
                  <a:pt x="12203753" y="4181665"/>
                </a:lnTo>
                <a:lnTo>
                  <a:pt x="12203753" y="4245880"/>
                </a:lnTo>
                <a:lnTo>
                  <a:pt x="12146132" y="4209560"/>
                </a:lnTo>
                <a:cubicBezTo>
                  <a:pt x="12128867" y="4197784"/>
                  <a:pt x="12118286" y="4189864"/>
                  <a:pt x="12118286" y="4189864"/>
                </a:cubicBezTo>
                <a:close/>
                <a:moveTo>
                  <a:pt x="11920501" y="4150664"/>
                </a:moveTo>
                <a:lnTo>
                  <a:pt x="11943128" y="4189864"/>
                </a:lnTo>
                <a:cubicBezTo>
                  <a:pt x="11943128" y="4189864"/>
                  <a:pt x="11900804" y="4221543"/>
                  <a:pt x="11847390" y="4252393"/>
                </a:cubicBezTo>
                <a:cubicBezTo>
                  <a:pt x="11793976" y="4283244"/>
                  <a:pt x="11745343" y="4304023"/>
                  <a:pt x="11745343" y="4304023"/>
                </a:cubicBezTo>
                <a:lnTo>
                  <a:pt x="11722715" y="4264823"/>
                </a:lnTo>
                <a:cubicBezTo>
                  <a:pt x="11722715" y="4264823"/>
                  <a:pt x="11765038" y="4233144"/>
                  <a:pt x="11818516" y="4202294"/>
                </a:cubicBezTo>
                <a:cubicBezTo>
                  <a:pt x="11871867" y="4171443"/>
                  <a:pt x="11920501" y="4150664"/>
                  <a:pt x="11920501" y="4150664"/>
                </a:cubicBezTo>
                <a:close/>
                <a:moveTo>
                  <a:pt x="11349836" y="4150664"/>
                </a:moveTo>
                <a:cubicBezTo>
                  <a:pt x="11349836" y="4150664"/>
                  <a:pt x="11398406" y="4171443"/>
                  <a:pt x="11451820" y="4202294"/>
                </a:cubicBezTo>
                <a:cubicBezTo>
                  <a:pt x="11505234" y="4233144"/>
                  <a:pt x="11547558" y="4264823"/>
                  <a:pt x="11547558" y="4264823"/>
                </a:cubicBezTo>
                <a:lnTo>
                  <a:pt x="11524930" y="4304023"/>
                </a:lnTo>
                <a:cubicBezTo>
                  <a:pt x="11524930" y="4304023"/>
                  <a:pt x="11476360" y="4283244"/>
                  <a:pt x="11422946" y="4252393"/>
                </a:cubicBezTo>
                <a:cubicBezTo>
                  <a:pt x="11369531" y="4221543"/>
                  <a:pt x="11327208" y="4189864"/>
                  <a:pt x="11327208" y="4189864"/>
                </a:cubicBezTo>
                <a:close/>
                <a:moveTo>
                  <a:pt x="11129360" y="4150664"/>
                </a:moveTo>
                <a:lnTo>
                  <a:pt x="11151987" y="4189864"/>
                </a:lnTo>
                <a:cubicBezTo>
                  <a:pt x="11151987" y="4189864"/>
                  <a:pt x="11109664" y="4221543"/>
                  <a:pt x="11056249" y="4252393"/>
                </a:cubicBezTo>
                <a:cubicBezTo>
                  <a:pt x="11002835" y="4283244"/>
                  <a:pt x="10954265" y="4304023"/>
                  <a:pt x="10954265" y="4304023"/>
                </a:cubicBezTo>
                <a:lnTo>
                  <a:pt x="10931638" y="4264823"/>
                </a:lnTo>
                <a:cubicBezTo>
                  <a:pt x="10931638" y="4264823"/>
                  <a:pt x="10973961" y="4233144"/>
                  <a:pt x="11027376" y="4202294"/>
                </a:cubicBezTo>
                <a:cubicBezTo>
                  <a:pt x="11080790" y="4171443"/>
                  <a:pt x="11129360" y="4150664"/>
                  <a:pt x="11129360" y="4150664"/>
                </a:cubicBezTo>
                <a:close/>
                <a:moveTo>
                  <a:pt x="10558694" y="4150664"/>
                </a:moveTo>
                <a:cubicBezTo>
                  <a:pt x="10558694" y="4150664"/>
                  <a:pt x="10607264" y="4171443"/>
                  <a:pt x="10660678" y="4202294"/>
                </a:cubicBezTo>
                <a:cubicBezTo>
                  <a:pt x="10714092" y="4233144"/>
                  <a:pt x="10756416" y="4264823"/>
                  <a:pt x="10756416" y="4264823"/>
                </a:cubicBezTo>
                <a:lnTo>
                  <a:pt x="10733788" y="4304023"/>
                </a:lnTo>
                <a:cubicBezTo>
                  <a:pt x="10733788" y="4304023"/>
                  <a:pt x="10685218" y="4283244"/>
                  <a:pt x="10631804" y="4252393"/>
                </a:cubicBezTo>
                <a:cubicBezTo>
                  <a:pt x="10578389" y="4221543"/>
                  <a:pt x="10536066" y="4189864"/>
                  <a:pt x="10536066" y="4189864"/>
                </a:cubicBezTo>
                <a:close/>
                <a:moveTo>
                  <a:pt x="10338218" y="4150664"/>
                </a:moveTo>
                <a:lnTo>
                  <a:pt x="10360845" y="4189864"/>
                </a:lnTo>
                <a:cubicBezTo>
                  <a:pt x="10360845" y="4189864"/>
                  <a:pt x="10318522" y="4221543"/>
                  <a:pt x="10265107" y="4252393"/>
                </a:cubicBezTo>
                <a:cubicBezTo>
                  <a:pt x="10211693" y="4283244"/>
                  <a:pt x="10163123" y="4304023"/>
                  <a:pt x="10163123" y="4304023"/>
                </a:cubicBezTo>
                <a:lnTo>
                  <a:pt x="10140496" y="4264823"/>
                </a:lnTo>
                <a:cubicBezTo>
                  <a:pt x="10140496" y="4264823"/>
                  <a:pt x="10182819" y="4233144"/>
                  <a:pt x="10236234" y="4202294"/>
                </a:cubicBezTo>
                <a:cubicBezTo>
                  <a:pt x="10289648" y="4171443"/>
                  <a:pt x="10338218" y="4150664"/>
                  <a:pt x="10338218" y="4150664"/>
                </a:cubicBezTo>
                <a:close/>
                <a:moveTo>
                  <a:pt x="9767553" y="4150664"/>
                </a:moveTo>
                <a:cubicBezTo>
                  <a:pt x="9767553" y="4150664"/>
                  <a:pt x="9816123" y="4171443"/>
                  <a:pt x="9869601" y="4202294"/>
                </a:cubicBezTo>
                <a:cubicBezTo>
                  <a:pt x="9922951" y="4233144"/>
                  <a:pt x="9965339" y="4264823"/>
                  <a:pt x="9965339" y="4264823"/>
                </a:cubicBezTo>
                <a:lnTo>
                  <a:pt x="9942711" y="4304023"/>
                </a:lnTo>
                <a:cubicBezTo>
                  <a:pt x="9942711" y="4304023"/>
                  <a:pt x="9894077" y="4283244"/>
                  <a:pt x="9840663" y="4252393"/>
                </a:cubicBezTo>
                <a:cubicBezTo>
                  <a:pt x="9787248" y="4221543"/>
                  <a:pt x="9744925" y="4189864"/>
                  <a:pt x="9744925" y="4189864"/>
                </a:cubicBezTo>
                <a:close/>
                <a:moveTo>
                  <a:pt x="9547140" y="4150664"/>
                </a:moveTo>
                <a:lnTo>
                  <a:pt x="9569768" y="4189864"/>
                </a:lnTo>
                <a:cubicBezTo>
                  <a:pt x="9569768" y="4189864"/>
                  <a:pt x="9527381" y="4221543"/>
                  <a:pt x="9474030" y="4252393"/>
                </a:cubicBezTo>
                <a:cubicBezTo>
                  <a:pt x="9420552" y="4283244"/>
                  <a:pt x="9371982" y="4304023"/>
                  <a:pt x="9371982" y="4304023"/>
                </a:cubicBezTo>
                <a:lnTo>
                  <a:pt x="9349355" y="4264823"/>
                </a:lnTo>
                <a:cubicBezTo>
                  <a:pt x="9349355" y="4264823"/>
                  <a:pt x="9391678" y="4233144"/>
                  <a:pt x="9445093" y="4202294"/>
                </a:cubicBezTo>
                <a:cubicBezTo>
                  <a:pt x="9498507" y="4171443"/>
                  <a:pt x="9547140" y="4150664"/>
                  <a:pt x="9547140" y="4150664"/>
                </a:cubicBezTo>
                <a:close/>
                <a:moveTo>
                  <a:pt x="8976412" y="4150664"/>
                </a:moveTo>
                <a:cubicBezTo>
                  <a:pt x="8976412" y="4150664"/>
                  <a:pt x="9025046" y="4171443"/>
                  <a:pt x="9078460" y="4202294"/>
                </a:cubicBezTo>
                <a:cubicBezTo>
                  <a:pt x="9131874" y="4233144"/>
                  <a:pt x="9174198" y="4264823"/>
                  <a:pt x="9174198" y="4264823"/>
                </a:cubicBezTo>
                <a:lnTo>
                  <a:pt x="9151570" y="4304023"/>
                </a:lnTo>
                <a:cubicBezTo>
                  <a:pt x="9151570" y="4304023"/>
                  <a:pt x="9102936" y="4283244"/>
                  <a:pt x="9049585" y="4252393"/>
                </a:cubicBezTo>
                <a:cubicBezTo>
                  <a:pt x="8996107" y="4221543"/>
                  <a:pt x="8953784" y="4189864"/>
                  <a:pt x="8953784" y="4189864"/>
                </a:cubicBezTo>
                <a:close/>
                <a:moveTo>
                  <a:pt x="8755998" y="4150664"/>
                </a:moveTo>
                <a:lnTo>
                  <a:pt x="8778626" y="4189864"/>
                </a:lnTo>
                <a:cubicBezTo>
                  <a:pt x="8778626" y="4189864"/>
                  <a:pt x="8736302" y="4221543"/>
                  <a:pt x="8682888" y="4252393"/>
                </a:cubicBezTo>
                <a:cubicBezTo>
                  <a:pt x="8629474" y="4283244"/>
                  <a:pt x="8580840" y="4304023"/>
                  <a:pt x="8580840" y="4304023"/>
                </a:cubicBezTo>
                <a:lnTo>
                  <a:pt x="8558213" y="4264823"/>
                </a:lnTo>
                <a:cubicBezTo>
                  <a:pt x="8558213" y="4264823"/>
                  <a:pt x="8600536" y="4233144"/>
                  <a:pt x="8654014" y="4202294"/>
                </a:cubicBezTo>
                <a:cubicBezTo>
                  <a:pt x="8707364" y="4171443"/>
                  <a:pt x="8755998" y="4150664"/>
                  <a:pt x="8755998" y="4150664"/>
                </a:cubicBezTo>
                <a:close/>
                <a:moveTo>
                  <a:pt x="8185270" y="4150664"/>
                </a:moveTo>
                <a:cubicBezTo>
                  <a:pt x="8185270" y="4150664"/>
                  <a:pt x="8233904" y="4171443"/>
                  <a:pt x="8287318" y="4202294"/>
                </a:cubicBezTo>
                <a:cubicBezTo>
                  <a:pt x="8340732" y="4233144"/>
                  <a:pt x="8383056" y="4264823"/>
                  <a:pt x="8383056" y="4264823"/>
                </a:cubicBezTo>
                <a:lnTo>
                  <a:pt x="8360428" y="4304023"/>
                </a:lnTo>
                <a:cubicBezTo>
                  <a:pt x="8360428" y="4304023"/>
                  <a:pt x="8311794" y="4283244"/>
                  <a:pt x="8258443" y="4252393"/>
                </a:cubicBezTo>
                <a:cubicBezTo>
                  <a:pt x="8204965" y="4221543"/>
                  <a:pt x="8162642" y="4189864"/>
                  <a:pt x="8162642" y="4189864"/>
                </a:cubicBezTo>
                <a:close/>
                <a:moveTo>
                  <a:pt x="7964857" y="4150664"/>
                </a:moveTo>
                <a:lnTo>
                  <a:pt x="7987485" y="4189864"/>
                </a:lnTo>
                <a:cubicBezTo>
                  <a:pt x="7987485" y="4189864"/>
                  <a:pt x="7945161" y="4221543"/>
                  <a:pt x="7891747" y="4252393"/>
                </a:cubicBezTo>
                <a:cubicBezTo>
                  <a:pt x="7838333" y="4283244"/>
                  <a:pt x="7789699" y="4304023"/>
                  <a:pt x="7789699" y="4304023"/>
                </a:cubicBezTo>
                <a:lnTo>
                  <a:pt x="7767072" y="4264823"/>
                </a:lnTo>
                <a:cubicBezTo>
                  <a:pt x="7767072" y="4264823"/>
                  <a:pt x="7809395" y="4233144"/>
                  <a:pt x="7862873" y="4202294"/>
                </a:cubicBezTo>
                <a:cubicBezTo>
                  <a:pt x="7916223" y="4171443"/>
                  <a:pt x="7964857" y="4150664"/>
                  <a:pt x="7964857" y="4150664"/>
                </a:cubicBezTo>
                <a:close/>
                <a:moveTo>
                  <a:pt x="7394128" y="4150664"/>
                </a:moveTo>
                <a:cubicBezTo>
                  <a:pt x="7394128" y="4150664"/>
                  <a:pt x="7442762" y="4171443"/>
                  <a:pt x="7496176" y="4202294"/>
                </a:cubicBezTo>
                <a:cubicBezTo>
                  <a:pt x="7549590" y="4233144"/>
                  <a:pt x="7591913" y="4264823"/>
                  <a:pt x="7591913" y="4264823"/>
                </a:cubicBezTo>
                <a:lnTo>
                  <a:pt x="7569286" y="4304023"/>
                </a:lnTo>
                <a:cubicBezTo>
                  <a:pt x="7569286" y="4304023"/>
                  <a:pt x="7520716" y="4283244"/>
                  <a:pt x="7467302" y="4252393"/>
                </a:cubicBezTo>
                <a:cubicBezTo>
                  <a:pt x="7413887" y="4221543"/>
                  <a:pt x="7371564" y="4189864"/>
                  <a:pt x="7371564" y="4189864"/>
                </a:cubicBezTo>
                <a:close/>
                <a:moveTo>
                  <a:pt x="7173716" y="4150664"/>
                </a:moveTo>
                <a:lnTo>
                  <a:pt x="7196344" y="4189864"/>
                </a:lnTo>
                <a:cubicBezTo>
                  <a:pt x="7196344" y="4189864"/>
                  <a:pt x="7154020" y="4221543"/>
                  <a:pt x="7100606" y="4252393"/>
                </a:cubicBezTo>
                <a:cubicBezTo>
                  <a:pt x="7047191" y="4283244"/>
                  <a:pt x="6998558" y="4304023"/>
                  <a:pt x="6998558" y="4304023"/>
                </a:cubicBezTo>
                <a:lnTo>
                  <a:pt x="6975995" y="4264823"/>
                </a:lnTo>
                <a:cubicBezTo>
                  <a:pt x="6975995" y="4264823"/>
                  <a:pt x="7018317" y="4233144"/>
                  <a:pt x="7071731" y="4202294"/>
                </a:cubicBezTo>
                <a:cubicBezTo>
                  <a:pt x="7125146" y="4171443"/>
                  <a:pt x="7173716" y="4150664"/>
                  <a:pt x="7173716" y="4150664"/>
                </a:cubicBezTo>
                <a:close/>
                <a:moveTo>
                  <a:pt x="6603052" y="4150664"/>
                </a:moveTo>
                <a:cubicBezTo>
                  <a:pt x="6603052" y="4150664"/>
                  <a:pt x="6651621" y="4171443"/>
                  <a:pt x="6705100" y="4202294"/>
                </a:cubicBezTo>
                <a:cubicBezTo>
                  <a:pt x="6758449" y="4233144"/>
                  <a:pt x="6800772" y="4264823"/>
                  <a:pt x="6800772" y="4264823"/>
                </a:cubicBezTo>
                <a:lnTo>
                  <a:pt x="6778210" y="4304023"/>
                </a:lnTo>
                <a:cubicBezTo>
                  <a:pt x="6778210" y="4304023"/>
                  <a:pt x="6729575" y="4283244"/>
                  <a:pt x="6676161" y="4252393"/>
                </a:cubicBezTo>
                <a:cubicBezTo>
                  <a:pt x="6622747" y="4221543"/>
                  <a:pt x="6580424" y="4189864"/>
                  <a:pt x="6580424" y="4189864"/>
                </a:cubicBezTo>
                <a:close/>
                <a:moveTo>
                  <a:pt x="6382638" y="4150664"/>
                </a:moveTo>
                <a:lnTo>
                  <a:pt x="6405201" y="4189864"/>
                </a:lnTo>
                <a:cubicBezTo>
                  <a:pt x="6405201" y="4189864"/>
                  <a:pt x="6362878" y="4221543"/>
                  <a:pt x="6309528" y="4252393"/>
                </a:cubicBezTo>
                <a:cubicBezTo>
                  <a:pt x="6256113" y="4283244"/>
                  <a:pt x="6207480" y="4304023"/>
                  <a:pt x="6207480" y="4304023"/>
                </a:cubicBezTo>
                <a:lnTo>
                  <a:pt x="6184852" y="4264823"/>
                </a:lnTo>
                <a:cubicBezTo>
                  <a:pt x="6184852" y="4264823"/>
                  <a:pt x="6227176" y="4233144"/>
                  <a:pt x="6280590" y="4202294"/>
                </a:cubicBezTo>
                <a:cubicBezTo>
                  <a:pt x="6334004" y="4171443"/>
                  <a:pt x="6382638" y="4150664"/>
                  <a:pt x="6382638" y="4150664"/>
                </a:cubicBezTo>
                <a:close/>
                <a:moveTo>
                  <a:pt x="5811914" y="4150664"/>
                </a:moveTo>
                <a:lnTo>
                  <a:pt x="5811979" y="4150664"/>
                </a:lnTo>
                <a:lnTo>
                  <a:pt x="5811965" y="4150687"/>
                </a:lnTo>
                <a:close/>
                <a:moveTo>
                  <a:pt x="5591444" y="4150664"/>
                </a:moveTo>
                <a:lnTo>
                  <a:pt x="5614067" y="4189864"/>
                </a:lnTo>
                <a:cubicBezTo>
                  <a:pt x="5614067" y="4189864"/>
                  <a:pt x="5571746" y="4221543"/>
                  <a:pt x="5518332" y="4252393"/>
                </a:cubicBezTo>
                <a:cubicBezTo>
                  <a:pt x="5464921" y="4283244"/>
                  <a:pt x="5416289" y="4304023"/>
                  <a:pt x="5416289" y="4304023"/>
                </a:cubicBezTo>
                <a:lnTo>
                  <a:pt x="5393662" y="4264823"/>
                </a:lnTo>
                <a:lnTo>
                  <a:pt x="5393724" y="4264823"/>
                </a:lnTo>
                <a:cubicBezTo>
                  <a:pt x="5393724" y="4264823"/>
                  <a:pt x="5436047" y="4233144"/>
                  <a:pt x="5489459" y="4202294"/>
                </a:cubicBezTo>
                <a:cubicBezTo>
                  <a:pt x="5542870" y="4171443"/>
                  <a:pt x="5591444" y="4150664"/>
                  <a:pt x="5591444" y="4150664"/>
                </a:cubicBezTo>
                <a:close/>
                <a:moveTo>
                  <a:pt x="5020783" y="4150664"/>
                </a:moveTo>
                <a:lnTo>
                  <a:pt x="5020848" y="4150664"/>
                </a:lnTo>
                <a:lnTo>
                  <a:pt x="5020837" y="4150687"/>
                </a:lnTo>
                <a:close/>
                <a:moveTo>
                  <a:pt x="4800366" y="4150664"/>
                </a:moveTo>
                <a:lnTo>
                  <a:pt x="4822988" y="4189864"/>
                </a:lnTo>
                <a:cubicBezTo>
                  <a:pt x="4822988" y="4189864"/>
                  <a:pt x="4780668" y="4221543"/>
                  <a:pt x="4727254" y="4252393"/>
                </a:cubicBezTo>
                <a:cubicBezTo>
                  <a:pt x="4673843" y="4283244"/>
                  <a:pt x="4625211" y="4304023"/>
                  <a:pt x="4625211" y="4304023"/>
                </a:cubicBezTo>
                <a:lnTo>
                  <a:pt x="4602581" y="4264823"/>
                </a:lnTo>
                <a:lnTo>
                  <a:pt x="4602649" y="4264823"/>
                </a:lnTo>
                <a:cubicBezTo>
                  <a:pt x="4602649" y="4264823"/>
                  <a:pt x="4644967" y="4233144"/>
                  <a:pt x="4698380" y="4202294"/>
                </a:cubicBezTo>
                <a:cubicBezTo>
                  <a:pt x="4751795" y="4171443"/>
                  <a:pt x="4800366" y="4150664"/>
                  <a:pt x="4800366" y="4150664"/>
                </a:cubicBezTo>
                <a:close/>
                <a:moveTo>
                  <a:pt x="4229702" y="4150664"/>
                </a:moveTo>
                <a:lnTo>
                  <a:pt x="4229764" y="4150664"/>
                </a:lnTo>
                <a:lnTo>
                  <a:pt x="4229752" y="4150687"/>
                </a:lnTo>
                <a:close/>
                <a:moveTo>
                  <a:pt x="4009303" y="4150664"/>
                </a:moveTo>
                <a:lnTo>
                  <a:pt x="4031930" y="4189864"/>
                </a:lnTo>
                <a:cubicBezTo>
                  <a:pt x="4031930" y="4189864"/>
                  <a:pt x="3989607" y="4221543"/>
                  <a:pt x="3936200" y="4252393"/>
                </a:cubicBezTo>
                <a:cubicBezTo>
                  <a:pt x="3882785" y="4283244"/>
                  <a:pt x="3834153" y="4304023"/>
                  <a:pt x="3834153" y="4304023"/>
                </a:cubicBezTo>
                <a:lnTo>
                  <a:pt x="3811524" y="4264823"/>
                </a:lnTo>
                <a:lnTo>
                  <a:pt x="3811587" y="4264823"/>
                </a:lnTo>
                <a:cubicBezTo>
                  <a:pt x="3811587" y="4264823"/>
                  <a:pt x="3853909" y="4233144"/>
                  <a:pt x="3907323" y="4202294"/>
                </a:cubicBezTo>
                <a:cubicBezTo>
                  <a:pt x="3960740" y="4171443"/>
                  <a:pt x="4009303" y="4150664"/>
                  <a:pt x="4009303" y="4150664"/>
                </a:cubicBezTo>
                <a:close/>
                <a:moveTo>
                  <a:pt x="3438650" y="4150664"/>
                </a:moveTo>
                <a:lnTo>
                  <a:pt x="3438713" y="4150664"/>
                </a:lnTo>
                <a:lnTo>
                  <a:pt x="3438701" y="4150687"/>
                </a:lnTo>
                <a:close/>
                <a:moveTo>
                  <a:pt x="3218243" y="4150664"/>
                </a:moveTo>
                <a:lnTo>
                  <a:pt x="3240871" y="4189864"/>
                </a:lnTo>
                <a:cubicBezTo>
                  <a:pt x="3240871" y="4189864"/>
                  <a:pt x="3198544" y="4221543"/>
                  <a:pt x="3145144" y="4252393"/>
                </a:cubicBezTo>
                <a:cubicBezTo>
                  <a:pt x="3091728" y="4283244"/>
                  <a:pt x="3043094" y="4304023"/>
                  <a:pt x="3043094" y="4304023"/>
                </a:cubicBezTo>
                <a:lnTo>
                  <a:pt x="3020464" y="4264823"/>
                </a:lnTo>
                <a:cubicBezTo>
                  <a:pt x="3020464" y="4264823"/>
                  <a:pt x="3062787" y="4233144"/>
                  <a:pt x="3116202" y="4202294"/>
                </a:cubicBezTo>
                <a:cubicBezTo>
                  <a:pt x="3169618" y="4171443"/>
                  <a:pt x="3218243" y="4150664"/>
                  <a:pt x="3218243" y="4150664"/>
                </a:cubicBezTo>
                <a:close/>
                <a:moveTo>
                  <a:pt x="2647521" y="4150664"/>
                </a:moveTo>
                <a:lnTo>
                  <a:pt x="2647585" y="4150664"/>
                </a:lnTo>
                <a:lnTo>
                  <a:pt x="2647573" y="4150687"/>
                </a:lnTo>
                <a:close/>
                <a:moveTo>
                  <a:pt x="2427105" y="4150664"/>
                </a:moveTo>
                <a:lnTo>
                  <a:pt x="2449735" y="4189864"/>
                </a:lnTo>
                <a:cubicBezTo>
                  <a:pt x="2449735" y="4189864"/>
                  <a:pt x="2407411" y="4221543"/>
                  <a:pt x="2353993" y="4252393"/>
                </a:cubicBezTo>
                <a:cubicBezTo>
                  <a:pt x="2300583" y="4283244"/>
                  <a:pt x="2251951" y="4304023"/>
                  <a:pt x="2251951" y="4304023"/>
                </a:cubicBezTo>
                <a:lnTo>
                  <a:pt x="2229324" y="4264823"/>
                </a:lnTo>
                <a:cubicBezTo>
                  <a:pt x="2229324" y="4264823"/>
                  <a:pt x="2271638" y="4233144"/>
                  <a:pt x="2325057" y="4202294"/>
                </a:cubicBezTo>
                <a:cubicBezTo>
                  <a:pt x="2378472" y="4171443"/>
                  <a:pt x="2427105" y="4150664"/>
                  <a:pt x="2427105" y="4150664"/>
                </a:cubicBezTo>
                <a:close/>
                <a:moveTo>
                  <a:pt x="1856390" y="4150664"/>
                </a:moveTo>
                <a:lnTo>
                  <a:pt x="1856455" y="4150664"/>
                </a:lnTo>
                <a:lnTo>
                  <a:pt x="1856440" y="4150687"/>
                </a:lnTo>
                <a:close/>
                <a:moveTo>
                  <a:pt x="1635980" y="4150664"/>
                </a:moveTo>
                <a:lnTo>
                  <a:pt x="1658607" y="4189864"/>
                </a:lnTo>
                <a:cubicBezTo>
                  <a:pt x="1658607" y="4189864"/>
                  <a:pt x="1616284" y="4221543"/>
                  <a:pt x="1562870" y="4252393"/>
                </a:cubicBezTo>
                <a:cubicBezTo>
                  <a:pt x="1509456" y="4283244"/>
                  <a:pt x="1460821" y="4304023"/>
                  <a:pt x="1460821" y="4304023"/>
                </a:cubicBezTo>
                <a:lnTo>
                  <a:pt x="1438196" y="4264823"/>
                </a:lnTo>
                <a:cubicBezTo>
                  <a:pt x="1438196" y="4264823"/>
                  <a:pt x="1480518" y="4233144"/>
                  <a:pt x="1533934" y="4202294"/>
                </a:cubicBezTo>
                <a:cubicBezTo>
                  <a:pt x="1587348" y="4171443"/>
                  <a:pt x="1635980" y="4150664"/>
                  <a:pt x="1635980" y="4150664"/>
                </a:cubicBezTo>
                <a:close/>
                <a:moveTo>
                  <a:pt x="1065317" y="4150664"/>
                </a:moveTo>
                <a:lnTo>
                  <a:pt x="1065382" y="4150664"/>
                </a:lnTo>
                <a:lnTo>
                  <a:pt x="1065369" y="4150687"/>
                </a:lnTo>
                <a:close/>
                <a:moveTo>
                  <a:pt x="844900" y="4150664"/>
                </a:moveTo>
                <a:lnTo>
                  <a:pt x="867526" y="4189864"/>
                </a:lnTo>
                <a:cubicBezTo>
                  <a:pt x="867526" y="4189864"/>
                  <a:pt x="825204" y="4221543"/>
                  <a:pt x="771791" y="4252393"/>
                </a:cubicBezTo>
                <a:cubicBezTo>
                  <a:pt x="718378" y="4283244"/>
                  <a:pt x="669744" y="4304023"/>
                  <a:pt x="669744" y="4304023"/>
                </a:cubicBezTo>
                <a:lnTo>
                  <a:pt x="647116" y="4264823"/>
                </a:lnTo>
                <a:cubicBezTo>
                  <a:pt x="647116" y="4264823"/>
                  <a:pt x="689440" y="4233144"/>
                  <a:pt x="742854" y="4202294"/>
                </a:cubicBezTo>
                <a:cubicBezTo>
                  <a:pt x="796268" y="4171443"/>
                  <a:pt x="844900" y="4150664"/>
                  <a:pt x="844900" y="4150664"/>
                </a:cubicBezTo>
                <a:close/>
                <a:moveTo>
                  <a:pt x="274178" y="4150664"/>
                </a:moveTo>
                <a:lnTo>
                  <a:pt x="274242" y="4150664"/>
                </a:lnTo>
                <a:lnTo>
                  <a:pt x="274229" y="4150687"/>
                </a:lnTo>
                <a:close/>
                <a:moveTo>
                  <a:pt x="53706" y="4150664"/>
                </a:moveTo>
                <a:lnTo>
                  <a:pt x="76333" y="4189864"/>
                </a:lnTo>
                <a:cubicBezTo>
                  <a:pt x="76333" y="4189864"/>
                  <a:pt x="65753" y="4197784"/>
                  <a:pt x="48496" y="4209560"/>
                </a:cubicBezTo>
                <a:lnTo>
                  <a:pt x="0" y="4240153"/>
                </a:lnTo>
                <a:lnTo>
                  <a:pt x="0" y="4176882"/>
                </a:lnTo>
                <a:lnTo>
                  <a:pt x="22745" y="4164910"/>
                </a:lnTo>
                <a:cubicBezTo>
                  <a:pt x="41564" y="4155859"/>
                  <a:pt x="53706" y="4150664"/>
                  <a:pt x="53706" y="4150664"/>
                </a:cubicBezTo>
                <a:close/>
                <a:moveTo>
                  <a:pt x="11612508" y="3998963"/>
                </a:moveTo>
                <a:lnTo>
                  <a:pt x="11657764" y="3998963"/>
                </a:lnTo>
                <a:cubicBezTo>
                  <a:pt x="11657764" y="3998963"/>
                  <a:pt x="11664075" y="4051485"/>
                  <a:pt x="11664075" y="4113122"/>
                </a:cubicBezTo>
                <a:cubicBezTo>
                  <a:pt x="11664075" y="4174758"/>
                  <a:pt x="11657764" y="4227280"/>
                  <a:pt x="11657764" y="4227280"/>
                </a:cubicBezTo>
                <a:lnTo>
                  <a:pt x="11612508" y="4227280"/>
                </a:lnTo>
                <a:cubicBezTo>
                  <a:pt x="11612508" y="4227280"/>
                  <a:pt x="11606262" y="4174758"/>
                  <a:pt x="11606262" y="4113122"/>
                </a:cubicBezTo>
                <a:cubicBezTo>
                  <a:pt x="11606262" y="4051485"/>
                  <a:pt x="11612508" y="3998963"/>
                  <a:pt x="11612508" y="3998963"/>
                </a:cubicBezTo>
                <a:close/>
                <a:moveTo>
                  <a:pt x="10821367" y="3998963"/>
                </a:moveTo>
                <a:lnTo>
                  <a:pt x="10866623" y="3998963"/>
                </a:lnTo>
                <a:cubicBezTo>
                  <a:pt x="10866623" y="3998963"/>
                  <a:pt x="10872933" y="4051485"/>
                  <a:pt x="10872933" y="4113122"/>
                </a:cubicBezTo>
                <a:cubicBezTo>
                  <a:pt x="10872933" y="4174758"/>
                  <a:pt x="10866623" y="4227280"/>
                  <a:pt x="10866623" y="4227280"/>
                </a:cubicBezTo>
                <a:lnTo>
                  <a:pt x="10821367" y="4227280"/>
                </a:lnTo>
                <a:cubicBezTo>
                  <a:pt x="10821367" y="4227280"/>
                  <a:pt x="10815121" y="4174758"/>
                  <a:pt x="10815121" y="4113122"/>
                </a:cubicBezTo>
                <a:cubicBezTo>
                  <a:pt x="10815121" y="4051485"/>
                  <a:pt x="10821367" y="3998963"/>
                  <a:pt x="10821367" y="3998963"/>
                </a:cubicBezTo>
                <a:close/>
                <a:moveTo>
                  <a:pt x="10030289" y="3998963"/>
                </a:moveTo>
                <a:lnTo>
                  <a:pt x="10075481" y="3998963"/>
                </a:lnTo>
                <a:cubicBezTo>
                  <a:pt x="10075481" y="3998963"/>
                  <a:pt x="10081791" y="4051485"/>
                  <a:pt x="10081791" y="4113122"/>
                </a:cubicBezTo>
                <a:cubicBezTo>
                  <a:pt x="10081791" y="4174758"/>
                  <a:pt x="10075481" y="4227280"/>
                  <a:pt x="10075481" y="4227280"/>
                </a:cubicBezTo>
                <a:lnTo>
                  <a:pt x="10030289" y="4227280"/>
                </a:lnTo>
                <a:cubicBezTo>
                  <a:pt x="10030289" y="4227280"/>
                  <a:pt x="10023979" y="4174758"/>
                  <a:pt x="10023979" y="4113122"/>
                </a:cubicBezTo>
                <a:cubicBezTo>
                  <a:pt x="10023979" y="4051485"/>
                  <a:pt x="10030289" y="3998963"/>
                  <a:pt x="10030289" y="3998963"/>
                </a:cubicBezTo>
                <a:close/>
                <a:moveTo>
                  <a:pt x="9239147" y="3998963"/>
                </a:moveTo>
                <a:lnTo>
                  <a:pt x="9284403" y="3998963"/>
                </a:lnTo>
                <a:cubicBezTo>
                  <a:pt x="9284403" y="3998963"/>
                  <a:pt x="9290649" y="4051485"/>
                  <a:pt x="9290649" y="4113122"/>
                </a:cubicBezTo>
                <a:cubicBezTo>
                  <a:pt x="9290649" y="4174758"/>
                  <a:pt x="9284403" y="4227280"/>
                  <a:pt x="9284403" y="4227280"/>
                </a:cubicBezTo>
                <a:lnTo>
                  <a:pt x="9239147" y="4227280"/>
                </a:lnTo>
                <a:cubicBezTo>
                  <a:pt x="9239147" y="4227280"/>
                  <a:pt x="9232901" y="4174758"/>
                  <a:pt x="9232901" y="4113122"/>
                </a:cubicBezTo>
                <a:cubicBezTo>
                  <a:pt x="9232901" y="4051485"/>
                  <a:pt x="9239147" y="3998963"/>
                  <a:pt x="9239147" y="3998963"/>
                </a:cubicBezTo>
                <a:close/>
                <a:moveTo>
                  <a:pt x="8448006" y="3998963"/>
                </a:moveTo>
                <a:lnTo>
                  <a:pt x="8493262" y="3998963"/>
                </a:lnTo>
                <a:cubicBezTo>
                  <a:pt x="8493262" y="3998963"/>
                  <a:pt x="8499508" y="4051485"/>
                  <a:pt x="8499508" y="4113122"/>
                </a:cubicBezTo>
                <a:cubicBezTo>
                  <a:pt x="8499508" y="4174758"/>
                  <a:pt x="8493262" y="4227280"/>
                  <a:pt x="8493262" y="4227280"/>
                </a:cubicBezTo>
                <a:lnTo>
                  <a:pt x="8448006" y="4227280"/>
                </a:lnTo>
                <a:cubicBezTo>
                  <a:pt x="8448006" y="4227280"/>
                  <a:pt x="8441760" y="4174758"/>
                  <a:pt x="8441760" y="4113122"/>
                </a:cubicBezTo>
                <a:cubicBezTo>
                  <a:pt x="8441760" y="4051485"/>
                  <a:pt x="8448006" y="3998963"/>
                  <a:pt x="8448006" y="3998963"/>
                </a:cubicBezTo>
                <a:close/>
                <a:moveTo>
                  <a:pt x="7656865" y="3998963"/>
                </a:moveTo>
                <a:lnTo>
                  <a:pt x="7702121" y="3998963"/>
                </a:lnTo>
                <a:cubicBezTo>
                  <a:pt x="7702121" y="3998963"/>
                  <a:pt x="7708431" y="4051485"/>
                  <a:pt x="7708431" y="4113122"/>
                </a:cubicBezTo>
                <a:cubicBezTo>
                  <a:pt x="7708431" y="4174758"/>
                  <a:pt x="7702121" y="4227280"/>
                  <a:pt x="7702121" y="4227280"/>
                </a:cubicBezTo>
                <a:lnTo>
                  <a:pt x="7656865" y="4227280"/>
                </a:lnTo>
                <a:cubicBezTo>
                  <a:pt x="7656865" y="4227280"/>
                  <a:pt x="7650619" y="4174758"/>
                  <a:pt x="7650619" y="4113122"/>
                </a:cubicBezTo>
                <a:cubicBezTo>
                  <a:pt x="7650619" y="4051485"/>
                  <a:pt x="7656865" y="3998963"/>
                  <a:pt x="7656865" y="3998963"/>
                </a:cubicBezTo>
                <a:close/>
                <a:moveTo>
                  <a:pt x="6865787" y="3998963"/>
                </a:moveTo>
                <a:lnTo>
                  <a:pt x="6910979" y="3998963"/>
                </a:lnTo>
                <a:cubicBezTo>
                  <a:pt x="6910979" y="3998963"/>
                  <a:pt x="6917290" y="4051485"/>
                  <a:pt x="6917290" y="4113122"/>
                </a:cubicBezTo>
                <a:cubicBezTo>
                  <a:pt x="6917290" y="4174758"/>
                  <a:pt x="6910979" y="4227280"/>
                  <a:pt x="6910979" y="4227280"/>
                </a:cubicBezTo>
                <a:lnTo>
                  <a:pt x="6865787" y="4227280"/>
                </a:lnTo>
                <a:cubicBezTo>
                  <a:pt x="6865787" y="4227280"/>
                  <a:pt x="6859477" y="4174758"/>
                  <a:pt x="6859477" y="4113122"/>
                </a:cubicBezTo>
                <a:cubicBezTo>
                  <a:pt x="6859477" y="4051485"/>
                  <a:pt x="6865787" y="3998963"/>
                  <a:pt x="6865787" y="3998963"/>
                </a:cubicBezTo>
                <a:close/>
                <a:moveTo>
                  <a:pt x="6074648" y="3998963"/>
                </a:moveTo>
                <a:lnTo>
                  <a:pt x="6119901" y="3998963"/>
                </a:lnTo>
                <a:cubicBezTo>
                  <a:pt x="6119901" y="3998963"/>
                  <a:pt x="6126212" y="4051485"/>
                  <a:pt x="6126212" y="4113122"/>
                </a:cubicBezTo>
                <a:cubicBezTo>
                  <a:pt x="6126212" y="4174758"/>
                  <a:pt x="6119901" y="4227280"/>
                  <a:pt x="6119901" y="4227280"/>
                </a:cubicBezTo>
                <a:lnTo>
                  <a:pt x="6074648" y="4227280"/>
                </a:lnTo>
                <a:cubicBezTo>
                  <a:pt x="6074648" y="4227280"/>
                  <a:pt x="6068400" y="4174758"/>
                  <a:pt x="6068400" y="4113122"/>
                </a:cubicBezTo>
                <a:cubicBezTo>
                  <a:pt x="6068400" y="4051485"/>
                  <a:pt x="6074648" y="3998963"/>
                  <a:pt x="6074648" y="3998963"/>
                </a:cubicBezTo>
                <a:close/>
                <a:moveTo>
                  <a:pt x="5283517" y="3998963"/>
                </a:moveTo>
                <a:lnTo>
                  <a:pt x="5328774" y="3998963"/>
                </a:lnTo>
                <a:cubicBezTo>
                  <a:pt x="5328774" y="3998963"/>
                  <a:pt x="5335084" y="4051485"/>
                  <a:pt x="5335084" y="4113122"/>
                </a:cubicBezTo>
                <a:cubicBezTo>
                  <a:pt x="5335084" y="4174758"/>
                  <a:pt x="5328774" y="4227280"/>
                  <a:pt x="5328774" y="4227280"/>
                </a:cubicBezTo>
                <a:lnTo>
                  <a:pt x="5283517" y="4227280"/>
                </a:lnTo>
                <a:cubicBezTo>
                  <a:pt x="5283517" y="4227280"/>
                  <a:pt x="5277271" y="4174758"/>
                  <a:pt x="5277271" y="4113122"/>
                </a:cubicBezTo>
                <a:cubicBezTo>
                  <a:pt x="5277271" y="4051485"/>
                  <a:pt x="5283517" y="3998963"/>
                  <a:pt x="5283517" y="3998963"/>
                </a:cubicBezTo>
                <a:close/>
                <a:moveTo>
                  <a:pt x="4492377" y="3998963"/>
                </a:moveTo>
                <a:lnTo>
                  <a:pt x="4537632" y="3998963"/>
                </a:lnTo>
                <a:cubicBezTo>
                  <a:pt x="4537632" y="3998963"/>
                  <a:pt x="4543944" y="4051485"/>
                  <a:pt x="4543944" y="4113122"/>
                </a:cubicBezTo>
                <a:cubicBezTo>
                  <a:pt x="4543944" y="4174758"/>
                  <a:pt x="4537632" y="4227280"/>
                  <a:pt x="4537632" y="4227280"/>
                </a:cubicBezTo>
                <a:lnTo>
                  <a:pt x="4492377" y="4227280"/>
                </a:lnTo>
                <a:cubicBezTo>
                  <a:pt x="4492377" y="4227280"/>
                  <a:pt x="4486128" y="4174758"/>
                  <a:pt x="4486128" y="4113122"/>
                </a:cubicBezTo>
                <a:cubicBezTo>
                  <a:pt x="4486128" y="4051485"/>
                  <a:pt x="4492377" y="3998963"/>
                  <a:pt x="4492377" y="3998963"/>
                </a:cubicBezTo>
                <a:close/>
                <a:moveTo>
                  <a:pt x="3701387" y="3998963"/>
                </a:moveTo>
                <a:lnTo>
                  <a:pt x="3746642" y="3998963"/>
                </a:lnTo>
                <a:cubicBezTo>
                  <a:pt x="3746642" y="3998963"/>
                  <a:pt x="3752953" y="4051485"/>
                  <a:pt x="3752953" y="4113122"/>
                </a:cubicBezTo>
                <a:cubicBezTo>
                  <a:pt x="3752953" y="4174758"/>
                  <a:pt x="3746642" y="4227280"/>
                  <a:pt x="3746642" y="4227280"/>
                </a:cubicBezTo>
                <a:lnTo>
                  <a:pt x="3701387" y="4227280"/>
                </a:lnTo>
                <a:cubicBezTo>
                  <a:pt x="3701387" y="4227280"/>
                  <a:pt x="3695075" y="4174758"/>
                  <a:pt x="3695075" y="4113122"/>
                </a:cubicBezTo>
                <a:cubicBezTo>
                  <a:pt x="3695075" y="4051485"/>
                  <a:pt x="3701387" y="3998963"/>
                  <a:pt x="3701387" y="3998963"/>
                </a:cubicBezTo>
                <a:close/>
                <a:moveTo>
                  <a:pt x="2910259" y="3998963"/>
                </a:moveTo>
                <a:lnTo>
                  <a:pt x="2955512" y="3998963"/>
                </a:lnTo>
                <a:cubicBezTo>
                  <a:pt x="2955512" y="3998963"/>
                  <a:pt x="2961822" y="4051485"/>
                  <a:pt x="2961822" y="4113122"/>
                </a:cubicBezTo>
                <a:cubicBezTo>
                  <a:pt x="2961822" y="4174758"/>
                  <a:pt x="2955512" y="4227280"/>
                  <a:pt x="2955512" y="4227280"/>
                </a:cubicBezTo>
                <a:lnTo>
                  <a:pt x="2910259" y="4227280"/>
                </a:lnTo>
                <a:cubicBezTo>
                  <a:pt x="2910259" y="4227280"/>
                  <a:pt x="2903952" y="4174758"/>
                  <a:pt x="2903952" y="4113122"/>
                </a:cubicBezTo>
                <a:cubicBezTo>
                  <a:pt x="2903952" y="4051485"/>
                  <a:pt x="2910259" y="3998963"/>
                  <a:pt x="2910259" y="3998963"/>
                </a:cubicBezTo>
                <a:close/>
                <a:moveTo>
                  <a:pt x="2119119" y="3998963"/>
                </a:moveTo>
                <a:lnTo>
                  <a:pt x="2164366" y="3998963"/>
                </a:lnTo>
                <a:cubicBezTo>
                  <a:pt x="2164366" y="3998963"/>
                  <a:pt x="2170679" y="4051485"/>
                  <a:pt x="2170679" y="4113122"/>
                </a:cubicBezTo>
                <a:cubicBezTo>
                  <a:pt x="2170679" y="4174758"/>
                  <a:pt x="2164366" y="4227280"/>
                  <a:pt x="2164366" y="4227280"/>
                </a:cubicBezTo>
                <a:lnTo>
                  <a:pt x="2119119" y="4227280"/>
                </a:lnTo>
                <a:cubicBezTo>
                  <a:pt x="2119119" y="4227280"/>
                  <a:pt x="2112868" y="4174758"/>
                  <a:pt x="2112868" y="4113122"/>
                </a:cubicBezTo>
                <a:cubicBezTo>
                  <a:pt x="2112868" y="4051485"/>
                  <a:pt x="2119119" y="3998963"/>
                  <a:pt x="2119119" y="3998963"/>
                </a:cubicBezTo>
                <a:close/>
                <a:moveTo>
                  <a:pt x="1327990" y="3998963"/>
                </a:moveTo>
                <a:lnTo>
                  <a:pt x="1373245" y="3998963"/>
                </a:lnTo>
                <a:cubicBezTo>
                  <a:pt x="1373245" y="3998963"/>
                  <a:pt x="1379556" y="4051485"/>
                  <a:pt x="1379556" y="4113122"/>
                </a:cubicBezTo>
                <a:cubicBezTo>
                  <a:pt x="1379556" y="4174758"/>
                  <a:pt x="1373245" y="4227280"/>
                  <a:pt x="1373245" y="4227280"/>
                </a:cubicBezTo>
                <a:lnTo>
                  <a:pt x="1327990" y="4227280"/>
                </a:lnTo>
                <a:cubicBezTo>
                  <a:pt x="1327990" y="4227280"/>
                  <a:pt x="1321744" y="4174758"/>
                  <a:pt x="1321744" y="4113122"/>
                </a:cubicBezTo>
                <a:cubicBezTo>
                  <a:pt x="1321744" y="4051485"/>
                  <a:pt x="1327990" y="3998963"/>
                  <a:pt x="1327990" y="3998963"/>
                </a:cubicBezTo>
                <a:close/>
                <a:moveTo>
                  <a:pt x="536912" y="3998963"/>
                </a:moveTo>
                <a:lnTo>
                  <a:pt x="582167" y="3998963"/>
                </a:lnTo>
                <a:cubicBezTo>
                  <a:pt x="582167" y="3998963"/>
                  <a:pt x="588477" y="4051485"/>
                  <a:pt x="588477" y="4113122"/>
                </a:cubicBezTo>
                <a:cubicBezTo>
                  <a:pt x="588477" y="4174758"/>
                  <a:pt x="582167" y="4227280"/>
                  <a:pt x="582167" y="4227280"/>
                </a:cubicBezTo>
                <a:lnTo>
                  <a:pt x="536912" y="4227280"/>
                </a:lnTo>
                <a:cubicBezTo>
                  <a:pt x="536912" y="4227280"/>
                  <a:pt x="530665" y="4174758"/>
                  <a:pt x="530665" y="4113122"/>
                </a:cubicBezTo>
                <a:cubicBezTo>
                  <a:pt x="530665" y="4051485"/>
                  <a:pt x="536912" y="3998963"/>
                  <a:pt x="536912" y="3998963"/>
                </a:cubicBezTo>
                <a:close/>
                <a:moveTo>
                  <a:pt x="0" y="3986113"/>
                </a:moveTo>
                <a:lnTo>
                  <a:pt x="48559" y="4016746"/>
                </a:lnTo>
                <a:cubicBezTo>
                  <a:pt x="65816" y="4028522"/>
                  <a:pt x="76396" y="4036442"/>
                  <a:pt x="76396" y="4036442"/>
                </a:cubicBezTo>
                <a:lnTo>
                  <a:pt x="53769" y="4075642"/>
                </a:lnTo>
                <a:cubicBezTo>
                  <a:pt x="53769" y="4075642"/>
                  <a:pt x="41611" y="4070431"/>
                  <a:pt x="22784" y="4061372"/>
                </a:cubicBezTo>
                <a:lnTo>
                  <a:pt x="0" y="4049383"/>
                </a:lnTo>
                <a:close/>
                <a:moveTo>
                  <a:pt x="12203753" y="3980427"/>
                </a:moveTo>
                <a:lnTo>
                  <a:pt x="12203753" y="4044642"/>
                </a:lnTo>
                <a:lnTo>
                  <a:pt x="12171908" y="4061397"/>
                </a:lnTo>
                <a:cubicBezTo>
                  <a:pt x="12153072" y="4070448"/>
                  <a:pt x="12140914" y="4075643"/>
                  <a:pt x="12140914" y="4075643"/>
                </a:cubicBezTo>
                <a:lnTo>
                  <a:pt x="12118286" y="4036442"/>
                </a:lnTo>
                <a:cubicBezTo>
                  <a:pt x="12118286" y="4036442"/>
                  <a:pt x="12128867" y="4028523"/>
                  <a:pt x="12146132" y="4016747"/>
                </a:cubicBezTo>
                <a:close/>
                <a:moveTo>
                  <a:pt x="5416402" y="3922307"/>
                </a:moveTo>
                <a:lnTo>
                  <a:pt x="5424781" y="3926013"/>
                </a:lnTo>
                <a:cubicBezTo>
                  <a:pt x="5440965" y="3933303"/>
                  <a:pt x="5478335" y="3950776"/>
                  <a:pt x="5518395" y="3973913"/>
                </a:cubicBezTo>
                <a:cubicBezTo>
                  <a:pt x="5571809" y="4004764"/>
                  <a:pt x="5614131" y="4036442"/>
                  <a:pt x="5614131" y="4036442"/>
                </a:cubicBezTo>
                <a:lnTo>
                  <a:pt x="5591504" y="4075643"/>
                </a:lnTo>
                <a:cubicBezTo>
                  <a:pt x="5591504" y="4075643"/>
                  <a:pt x="5542935" y="4054799"/>
                  <a:pt x="5489521" y="4024013"/>
                </a:cubicBezTo>
                <a:cubicBezTo>
                  <a:pt x="5436110" y="3993163"/>
                  <a:pt x="5393787" y="3961484"/>
                  <a:pt x="5393787" y="3961484"/>
                </a:cubicBezTo>
                <a:close/>
                <a:moveTo>
                  <a:pt x="4625259" y="3922307"/>
                </a:moveTo>
                <a:lnTo>
                  <a:pt x="4633642" y="3926013"/>
                </a:lnTo>
                <a:cubicBezTo>
                  <a:pt x="4649825" y="3933303"/>
                  <a:pt x="4687193" y="3950776"/>
                  <a:pt x="4727254" y="3973913"/>
                </a:cubicBezTo>
                <a:cubicBezTo>
                  <a:pt x="4780668" y="4004764"/>
                  <a:pt x="4822988" y="4036442"/>
                  <a:pt x="4822988" y="4036442"/>
                </a:cubicBezTo>
                <a:lnTo>
                  <a:pt x="4800366" y="4075643"/>
                </a:lnTo>
                <a:cubicBezTo>
                  <a:pt x="4800366" y="4075643"/>
                  <a:pt x="4751732" y="4054799"/>
                  <a:pt x="4698380" y="4024013"/>
                </a:cubicBezTo>
                <a:cubicBezTo>
                  <a:pt x="4644967" y="3993163"/>
                  <a:pt x="4602649" y="3961484"/>
                  <a:pt x="4602649" y="3961484"/>
                </a:cubicBezTo>
                <a:close/>
                <a:moveTo>
                  <a:pt x="3834266" y="3922307"/>
                </a:moveTo>
                <a:lnTo>
                  <a:pt x="3842651" y="3926013"/>
                </a:lnTo>
                <a:cubicBezTo>
                  <a:pt x="3858829" y="3933303"/>
                  <a:pt x="3896202" y="3950776"/>
                  <a:pt x="3936263" y="3973913"/>
                </a:cubicBezTo>
                <a:cubicBezTo>
                  <a:pt x="3989670" y="4004764"/>
                  <a:pt x="4031992" y="4036442"/>
                  <a:pt x="4031992" y="4036442"/>
                </a:cubicBezTo>
                <a:lnTo>
                  <a:pt x="4009366" y="4075643"/>
                </a:lnTo>
                <a:cubicBezTo>
                  <a:pt x="4009366" y="4075643"/>
                  <a:pt x="3960803" y="4054799"/>
                  <a:pt x="3907391" y="4024013"/>
                </a:cubicBezTo>
                <a:cubicBezTo>
                  <a:pt x="3853972" y="3993163"/>
                  <a:pt x="3811651" y="3961484"/>
                  <a:pt x="3811651" y="3961484"/>
                </a:cubicBezTo>
                <a:close/>
                <a:moveTo>
                  <a:pt x="3043144" y="3922307"/>
                </a:moveTo>
                <a:lnTo>
                  <a:pt x="3051523" y="3926013"/>
                </a:lnTo>
                <a:cubicBezTo>
                  <a:pt x="3067710" y="3933303"/>
                  <a:pt x="3105083" y="3950776"/>
                  <a:pt x="3145144" y="3973913"/>
                </a:cubicBezTo>
                <a:cubicBezTo>
                  <a:pt x="3198544" y="4004764"/>
                  <a:pt x="3240871" y="4036442"/>
                  <a:pt x="3240871" y="4036442"/>
                </a:cubicBezTo>
                <a:lnTo>
                  <a:pt x="3218243" y="4075643"/>
                </a:lnTo>
                <a:cubicBezTo>
                  <a:pt x="3218243" y="4075643"/>
                  <a:pt x="3169618" y="4054799"/>
                  <a:pt x="3116268" y="4024013"/>
                </a:cubicBezTo>
                <a:cubicBezTo>
                  <a:pt x="3062852" y="3993163"/>
                  <a:pt x="3020525" y="3961484"/>
                  <a:pt x="3020525" y="3961484"/>
                </a:cubicBezTo>
                <a:close/>
                <a:moveTo>
                  <a:pt x="2252000" y="3922307"/>
                </a:moveTo>
                <a:lnTo>
                  <a:pt x="2260383" y="3926013"/>
                </a:lnTo>
                <a:cubicBezTo>
                  <a:pt x="2276564" y="3933303"/>
                  <a:pt x="2313933" y="3950776"/>
                  <a:pt x="2353993" y="3973913"/>
                </a:cubicBezTo>
                <a:cubicBezTo>
                  <a:pt x="2407411" y="4004764"/>
                  <a:pt x="2449735" y="4036442"/>
                  <a:pt x="2449735" y="4036442"/>
                </a:cubicBezTo>
                <a:lnTo>
                  <a:pt x="2427108" y="4075643"/>
                </a:lnTo>
                <a:cubicBezTo>
                  <a:pt x="2427108" y="4075643"/>
                  <a:pt x="2378472" y="4054799"/>
                  <a:pt x="2325122" y="4024013"/>
                </a:cubicBezTo>
                <a:cubicBezTo>
                  <a:pt x="2271708" y="3993163"/>
                  <a:pt x="2229387" y="3961484"/>
                  <a:pt x="2229387" y="3961484"/>
                </a:cubicBezTo>
                <a:close/>
                <a:moveTo>
                  <a:pt x="1460873" y="3922307"/>
                </a:moveTo>
                <a:lnTo>
                  <a:pt x="1469257" y="3926013"/>
                </a:lnTo>
                <a:cubicBezTo>
                  <a:pt x="1485439" y="3933303"/>
                  <a:pt x="1522810" y="3950776"/>
                  <a:pt x="1562870" y="3973913"/>
                </a:cubicBezTo>
                <a:cubicBezTo>
                  <a:pt x="1616284" y="4004764"/>
                  <a:pt x="1658607" y="4036442"/>
                  <a:pt x="1658607" y="4036442"/>
                </a:cubicBezTo>
                <a:lnTo>
                  <a:pt x="1635980" y="4075643"/>
                </a:lnTo>
                <a:cubicBezTo>
                  <a:pt x="1635980" y="4075643"/>
                  <a:pt x="1587348" y="4054799"/>
                  <a:pt x="1533999" y="4024013"/>
                </a:cubicBezTo>
                <a:cubicBezTo>
                  <a:pt x="1480583" y="3993163"/>
                  <a:pt x="1438259" y="3961484"/>
                  <a:pt x="1438259" y="3961484"/>
                </a:cubicBezTo>
                <a:close/>
                <a:moveTo>
                  <a:pt x="669795" y="3922307"/>
                </a:moveTo>
                <a:lnTo>
                  <a:pt x="678178" y="3926013"/>
                </a:lnTo>
                <a:cubicBezTo>
                  <a:pt x="694360" y="3933303"/>
                  <a:pt x="731732" y="3950776"/>
                  <a:pt x="771792" y="3973913"/>
                </a:cubicBezTo>
                <a:cubicBezTo>
                  <a:pt x="825204" y="4004764"/>
                  <a:pt x="867526" y="4036442"/>
                  <a:pt x="867526" y="4036442"/>
                </a:cubicBezTo>
                <a:lnTo>
                  <a:pt x="844900" y="4075643"/>
                </a:lnTo>
                <a:cubicBezTo>
                  <a:pt x="844900" y="4075643"/>
                  <a:pt x="796268" y="4054799"/>
                  <a:pt x="742918" y="4024013"/>
                </a:cubicBezTo>
                <a:cubicBezTo>
                  <a:pt x="689504" y="3993163"/>
                  <a:pt x="647181" y="3961484"/>
                  <a:pt x="647181" y="3961484"/>
                </a:cubicBezTo>
                <a:close/>
                <a:moveTo>
                  <a:pt x="11745343" y="3922284"/>
                </a:moveTo>
                <a:cubicBezTo>
                  <a:pt x="11745343" y="3922284"/>
                  <a:pt x="11793976" y="3943063"/>
                  <a:pt x="11847390" y="3973913"/>
                </a:cubicBezTo>
                <a:cubicBezTo>
                  <a:pt x="11900804" y="4004764"/>
                  <a:pt x="11943128" y="4036442"/>
                  <a:pt x="11943128" y="4036442"/>
                </a:cubicBezTo>
                <a:lnTo>
                  <a:pt x="11920501" y="4075643"/>
                </a:lnTo>
                <a:cubicBezTo>
                  <a:pt x="11920501" y="4075643"/>
                  <a:pt x="11871867" y="4054799"/>
                  <a:pt x="11818516" y="4024013"/>
                </a:cubicBezTo>
                <a:cubicBezTo>
                  <a:pt x="11765038" y="3993163"/>
                  <a:pt x="11722715" y="3961484"/>
                  <a:pt x="11722715" y="3961484"/>
                </a:cubicBezTo>
                <a:close/>
                <a:moveTo>
                  <a:pt x="11524930" y="3922284"/>
                </a:moveTo>
                <a:lnTo>
                  <a:pt x="11547558" y="3961484"/>
                </a:lnTo>
                <a:cubicBezTo>
                  <a:pt x="11547558" y="3961484"/>
                  <a:pt x="11505234" y="3993163"/>
                  <a:pt x="11451820" y="4024013"/>
                </a:cubicBezTo>
                <a:cubicBezTo>
                  <a:pt x="11398406" y="4054863"/>
                  <a:pt x="11349836" y="4075643"/>
                  <a:pt x="11349836" y="4075643"/>
                </a:cubicBezTo>
                <a:lnTo>
                  <a:pt x="11327208" y="4036442"/>
                </a:lnTo>
                <a:cubicBezTo>
                  <a:pt x="11327208" y="4036442"/>
                  <a:pt x="11369531" y="4004764"/>
                  <a:pt x="11422946" y="3973913"/>
                </a:cubicBezTo>
                <a:cubicBezTo>
                  <a:pt x="11476360" y="3943063"/>
                  <a:pt x="11524930" y="3922284"/>
                  <a:pt x="11524930" y="3922284"/>
                </a:cubicBezTo>
                <a:close/>
                <a:moveTo>
                  <a:pt x="10954265" y="3922284"/>
                </a:moveTo>
                <a:cubicBezTo>
                  <a:pt x="10954265" y="3922284"/>
                  <a:pt x="11002835" y="3943063"/>
                  <a:pt x="11056249" y="3973913"/>
                </a:cubicBezTo>
                <a:cubicBezTo>
                  <a:pt x="11109664" y="4004764"/>
                  <a:pt x="11151987" y="4036442"/>
                  <a:pt x="11151987" y="4036442"/>
                </a:cubicBezTo>
                <a:lnTo>
                  <a:pt x="11129360" y="4075643"/>
                </a:lnTo>
                <a:cubicBezTo>
                  <a:pt x="11129360" y="4075643"/>
                  <a:pt x="11080790" y="4054799"/>
                  <a:pt x="11027376" y="4024013"/>
                </a:cubicBezTo>
                <a:cubicBezTo>
                  <a:pt x="10973961" y="3993163"/>
                  <a:pt x="10931638" y="3961484"/>
                  <a:pt x="10931638" y="3961484"/>
                </a:cubicBezTo>
                <a:close/>
                <a:moveTo>
                  <a:pt x="10733788" y="3922284"/>
                </a:moveTo>
                <a:lnTo>
                  <a:pt x="10756416" y="3961484"/>
                </a:lnTo>
                <a:cubicBezTo>
                  <a:pt x="10756416" y="3961484"/>
                  <a:pt x="10714092" y="3993163"/>
                  <a:pt x="10660678" y="4024013"/>
                </a:cubicBezTo>
                <a:cubicBezTo>
                  <a:pt x="10607264" y="4054863"/>
                  <a:pt x="10558694" y="4075643"/>
                  <a:pt x="10558694" y="4075643"/>
                </a:cubicBezTo>
                <a:lnTo>
                  <a:pt x="10536066" y="4036442"/>
                </a:lnTo>
                <a:cubicBezTo>
                  <a:pt x="10536066" y="4036442"/>
                  <a:pt x="10578389" y="4004764"/>
                  <a:pt x="10631804" y="3973913"/>
                </a:cubicBezTo>
                <a:cubicBezTo>
                  <a:pt x="10685218" y="3943063"/>
                  <a:pt x="10733788" y="3922284"/>
                  <a:pt x="10733788" y="3922284"/>
                </a:cubicBezTo>
                <a:close/>
                <a:moveTo>
                  <a:pt x="10163123" y="3922284"/>
                </a:moveTo>
                <a:cubicBezTo>
                  <a:pt x="10163123" y="3922284"/>
                  <a:pt x="10211693" y="3943063"/>
                  <a:pt x="10265107" y="3973913"/>
                </a:cubicBezTo>
                <a:cubicBezTo>
                  <a:pt x="10318522" y="4004764"/>
                  <a:pt x="10360845" y="4036442"/>
                  <a:pt x="10360845" y="4036442"/>
                </a:cubicBezTo>
                <a:lnTo>
                  <a:pt x="10338218" y="4075643"/>
                </a:lnTo>
                <a:cubicBezTo>
                  <a:pt x="10338218" y="4075643"/>
                  <a:pt x="10289648" y="4054799"/>
                  <a:pt x="10236234" y="4024013"/>
                </a:cubicBezTo>
                <a:cubicBezTo>
                  <a:pt x="10182819" y="3993163"/>
                  <a:pt x="10140496" y="3961484"/>
                  <a:pt x="10140496" y="3961484"/>
                </a:cubicBezTo>
                <a:close/>
                <a:moveTo>
                  <a:pt x="9942711" y="3922284"/>
                </a:moveTo>
                <a:lnTo>
                  <a:pt x="9965339" y="3961484"/>
                </a:lnTo>
                <a:cubicBezTo>
                  <a:pt x="9965339" y="3961484"/>
                  <a:pt x="9922951" y="3993163"/>
                  <a:pt x="9869601" y="4024013"/>
                </a:cubicBezTo>
                <a:cubicBezTo>
                  <a:pt x="9816123" y="4054863"/>
                  <a:pt x="9767553" y="4075643"/>
                  <a:pt x="9767553" y="4075643"/>
                </a:cubicBezTo>
                <a:lnTo>
                  <a:pt x="9744925" y="4036442"/>
                </a:lnTo>
                <a:cubicBezTo>
                  <a:pt x="9744925" y="4036442"/>
                  <a:pt x="9787248" y="4004764"/>
                  <a:pt x="9840663" y="3973913"/>
                </a:cubicBezTo>
                <a:cubicBezTo>
                  <a:pt x="9894077" y="3943063"/>
                  <a:pt x="9942711" y="3922284"/>
                  <a:pt x="9942711" y="3922284"/>
                </a:cubicBezTo>
                <a:close/>
                <a:moveTo>
                  <a:pt x="9371982" y="3922284"/>
                </a:moveTo>
                <a:cubicBezTo>
                  <a:pt x="9371982" y="3922284"/>
                  <a:pt x="9420552" y="3943063"/>
                  <a:pt x="9474030" y="3973913"/>
                </a:cubicBezTo>
                <a:cubicBezTo>
                  <a:pt x="9527444" y="4004764"/>
                  <a:pt x="9569768" y="4036442"/>
                  <a:pt x="9569768" y="4036442"/>
                </a:cubicBezTo>
                <a:lnTo>
                  <a:pt x="9547140" y="4075643"/>
                </a:lnTo>
                <a:cubicBezTo>
                  <a:pt x="9547140" y="4075643"/>
                  <a:pt x="9498507" y="4054799"/>
                  <a:pt x="9445093" y="4024013"/>
                </a:cubicBezTo>
                <a:cubicBezTo>
                  <a:pt x="9391678" y="3993163"/>
                  <a:pt x="9349355" y="3961484"/>
                  <a:pt x="9349355" y="3961484"/>
                </a:cubicBezTo>
                <a:close/>
                <a:moveTo>
                  <a:pt x="9151570" y="3922284"/>
                </a:moveTo>
                <a:lnTo>
                  <a:pt x="9174198" y="3961484"/>
                </a:lnTo>
                <a:cubicBezTo>
                  <a:pt x="9174198" y="3961484"/>
                  <a:pt x="9131874" y="3993163"/>
                  <a:pt x="9078460" y="4024013"/>
                </a:cubicBezTo>
                <a:cubicBezTo>
                  <a:pt x="9025046" y="4054863"/>
                  <a:pt x="8976412" y="4075643"/>
                  <a:pt x="8976412" y="4075643"/>
                </a:cubicBezTo>
                <a:lnTo>
                  <a:pt x="8953784" y="4036442"/>
                </a:lnTo>
                <a:cubicBezTo>
                  <a:pt x="8953784" y="4036442"/>
                  <a:pt x="8996107" y="4004764"/>
                  <a:pt x="9049585" y="3973913"/>
                </a:cubicBezTo>
                <a:cubicBezTo>
                  <a:pt x="9102936" y="3943063"/>
                  <a:pt x="9151570" y="3922284"/>
                  <a:pt x="9151570" y="3922284"/>
                </a:cubicBezTo>
                <a:close/>
                <a:moveTo>
                  <a:pt x="8580840" y="3922284"/>
                </a:moveTo>
                <a:cubicBezTo>
                  <a:pt x="8580840" y="3922284"/>
                  <a:pt x="8629474" y="3943063"/>
                  <a:pt x="8682888" y="3973913"/>
                </a:cubicBezTo>
                <a:cubicBezTo>
                  <a:pt x="8736302" y="4004764"/>
                  <a:pt x="8778626" y="4036442"/>
                  <a:pt x="8778626" y="4036442"/>
                </a:cubicBezTo>
                <a:lnTo>
                  <a:pt x="8755998" y="4075643"/>
                </a:lnTo>
                <a:cubicBezTo>
                  <a:pt x="8755998" y="4075643"/>
                  <a:pt x="8707364" y="4054799"/>
                  <a:pt x="8654014" y="4024013"/>
                </a:cubicBezTo>
                <a:cubicBezTo>
                  <a:pt x="8600536" y="3993163"/>
                  <a:pt x="8558213" y="3961484"/>
                  <a:pt x="8558213" y="3961484"/>
                </a:cubicBezTo>
                <a:close/>
                <a:moveTo>
                  <a:pt x="8360428" y="3922284"/>
                </a:moveTo>
                <a:lnTo>
                  <a:pt x="8383056" y="3961484"/>
                </a:lnTo>
                <a:cubicBezTo>
                  <a:pt x="8383056" y="3961484"/>
                  <a:pt x="8340732" y="3993163"/>
                  <a:pt x="8287318" y="4024013"/>
                </a:cubicBezTo>
                <a:cubicBezTo>
                  <a:pt x="8233904" y="4054863"/>
                  <a:pt x="8185270" y="4075643"/>
                  <a:pt x="8185270" y="4075643"/>
                </a:cubicBezTo>
                <a:lnTo>
                  <a:pt x="8162642" y="4036442"/>
                </a:lnTo>
                <a:cubicBezTo>
                  <a:pt x="8162642" y="4036442"/>
                  <a:pt x="8204965" y="4004764"/>
                  <a:pt x="8258443" y="3973913"/>
                </a:cubicBezTo>
                <a:cubicBezTo>
                  <a:pt x="8311794" y="3943063"/>
                  <a:pt x="8360428" y="3922284"/>
                  <a:pt x="8360428" y="3922284"/>
                </a:cubicBezTo>
                <a:close/>
                <a:moveTo>
                  <a:pt x="7789699" y="3922284"/>
                </a:moveTo>
                <a:cubicBezTo>
                  <a:pt x="7789699" y="3922284"/>
                  <a:pt x="7838333" y="3943063"/>
                  <a:pt x="7891747" y="3973913"/>
                </a:cubicBezTo>
                <a:cubicBezTo>
                  <a:pt x="7945161" y="4004764"/>
                  <a:pt x="7987485" y="4036442"/>
                  <a:pt x="7987485" y="4036442"/>
                </a:cubicBezTo>
                <a:lnTo>
                  <a:pt x="7964857" y="4075643"/>
                </a:lnTo>
                <a:cubicBezTo>
                  <a:pt x="7964857" y="4075643"/>
                  <a:pt x="7916223" y="4054799"/>
                  <a:pt x="7862873" y="4024013"/>
                </a:cubicBezTo>
                <a:cubicBezTo>
                  <a:pt x="7809395" y="3993163"/>
                  <a:pt x="7767072" y="3961484"/>
                  <a:pt x="7767072" y="3961484"/>
                </a:cubicBezTo>
                <a:close/>
                <a:moveTo>
                  <a:pt x="7569286" y="3922284"/>
                </a:moveTo>
                <a:lnTo>
                  <a:pt x="7591913" y="3961484"/>
                </a:lnTo>
                <a:cubicBezTo>
                  <a:pt x="7591913" y="3961484"/>
                  <a:pt x="7549590" y="3993163"/>
                  <a:pt x="7496176" y="4024013"/>
                </a:cubicBezTo>
                <a:cubicBezTo>
                  <a:pt x="7442762" y="4054863"/>
                  <a:pt x="7394128" y="4075643"/>
                  <a:pt x="7394128" y="4075643"/>
                </a:cubicBezTo>
                <a:lnTo>
                  <a:pt x="7371564" y="4036442"/>
                </a:lnTo>
                <a:cubicBezTo>
                  <a:pt x="7371564" y="4036442"/>
                  <a:pt x="7413887" y="4004764"/>
                  <a:pt x="7467302" y="3973913"/>
                </a:cubicBezTo>
                <a:cubicBezTo>
                  <a:pt x="7520716" y="3943063"/>
                  <a:pt x="7569286" y="3922284"/>
                  <a:pt x="7569286" y="3922284"/>
                </a:cubicBezTo>
                <a:close/>
                <a:moveTo>
                  <a:pt x="6998558" y="3922284"/>
                </a:moveTo>
                <a:cubicBezTo>
                  <a:pt x="6998558" y="3922284"/>
                  <a:pt x="7047191" y="3943063"/>
                  <a:pt x="7100606" y="3973913"/>
                </a:cubicBezTo>
                <a:cubicBezTo>
                  <a:pt x="7154020" y="4004764"/>
                  <a:pt x="7196344" y="4036442"/>
                  <a:pt x="7196344" y="4036442"/>
                </a:cubicBezTo>
                <a:lnTo>
                  <a:pt x="7173716" y="4075643"/>
                </a:lnTo>
                <a:cubicBezTo>
                  <a:pt x="7173716" y="4075643"/>
                  <a:pt x="7125146" y="4054799"/>
                  <a:pt x="7071731" y="4024013"/>
                </a:cubicBezTo>
                <a:cubicBezTo>
                  <a:pt x="7018317" y="3993163"/>
                  <a:pt x="6975995" y="3961484"/>
                  <a:pt x="6975995" y="3961484"/>
                </a:cubicBezTo>
                <a:close/>
                <a:moveTo>
                  <a:pt x="6778210" y="3922284"/>
                </a:moveTo>
                <a:lnTo>
                  <a:pt x="6800772" y="3961484"/>
                </a:lnTo>
                <a:cubicBezTo>
                  <a:pt x="6800772" y="3961484"/>
                  <a:pt x="6758449" y="3993163"/>
                  <a:pt x="6705100" y="4024013"/>
                </a:cubicBezTo>
                <a:cubicBezTo>
                  <a:pt x="6651621" y="4054863"/>
                  <a:pt x="6603052" y="4075643"/>
                  <a:pt x="6603052" y="4075643"/>
                </a:cubicBezTo>
                <a:lnTo>
                  <a:pt x="6580424" y="4036442"/>
                </a:lnTo>
                <a:cubicBezTo>
                  <a:pt x="6580424" y="4036442"/>
                  <a:pt x="6622747" y="4004764"/>
                  <a:pt x="6676161" y="3973913"/>
                </a:cubicBezTo>
                <a:cubicBezTo>
                  <a:pt x="6729575" y="3943063"/>
                  <a:pt x="6778210" y="3922284"/>
                  <a:pt x="6778210" y="3922284"/>
                </a:cubicBezTo>
                <a:close/>
                <a:moveTo>
                  <a:pt x="6207480" y="3922284"/>
                </a:moveTo>
                <a:cubicBezTo>
                  <a:pt x="6207480" y="3922284"/>
                  <a:pt x="6256113" y="3943063"/>
                  <a:pt x="6309528" y="3973913"/>
                </a:cubicBezTo>
                <a:cubicBezTo>
                  <a:pt x="6362878" y="4004764"/>
                  <a:pt x="6405201" y="4036442"/>
                  <a:pt x="6405201" y="4036442"/>
                </a:cubicBezTo>
                <a:lnTo>
                  <a:pt x="6382638" y="4075643"/>
                </a:lnTo>
                <a:cubicBezTo>
                  <a:pt x="6382638" y="4075643"/>
                  <a:pt x="6334004" y="4054799"/>
                  <a:pt x="6280590" y="4024013"/>
                </a:cubicBezTo>
                <a:cubicBezTo>
                  <a:pt x="6227176" y="3993163"/>
                  <a:pt x="6184852" y="3961484"/>
                  <a:pt x="6184852" y="3961484"/>
                </a:cubicBezTo>
                <a:close/>
                <a:moveTo>
                  <a:pt x="5987007" y="3922284"/>
                </a:moveTo>
                <a:lnTo>
                  <a:pt x="6009633" y="3961484"/>
                </a:lnTo>
                <a:cubicBezTo>
                  <a:pt x="6009633" y="3961484"/>
                  <a:pt x="5967311" y="3993163"/>
                  <a:pt x="5913898" y="4024013"/>
                </a:cubicBezTo>
                <a:cubicBezTo>
                  <a:pt x="5860482" y="4054863"/>
                  <a:pt x="5811850" y="4075643"/>
                  <a:pt x="5811850" y="4075643"/>
                </a:cubicBezTo>
                <a:lnTo>
                  <a:pt x="5789224" y="4036442"/>
                </a:lnTo>
                <a:lnTo>
                  <a:pt x="5789287" y="4036442"/>
                </a:lnTo>
                <a:cubicBezTo>
                  <a:pt x="5789287" y="4036442"/>
                  <a:pt x="5831610" y="4004764"/>
                  <a:pt x="5885024" y="3973913"/>
                </a:cubicBezTo>
                <a:cubicBezTo>
                  <a:pt x="5938437" y="3943063"/>
                  <a:pt x="5987007" y="3922284"/>
                  <a:pt x="5987007" y="3922284"/>
                </a:cubicBezTo>
                <a:close/>
                <a:moveTo>
                  <a:pt x="5416352" y="3922284"/>
                </a:moveTo>
                <a:lnTo>
                  <a:pt x="5416414" y="3922284"/>
                </a:lnTo>
                <a:lnTo>
                  <a:pt x="5416402" y="3922307"/>
                </a:lnTo>
                <a:close/>
                <a:moveTo>
                  <a:pt x="5195941" y="3922284"/>
                </a:moveTo>
                <a:lnTo>
                  <a:pt x="5218566" y="3961484"/>
                </a:lnTo>
                <a:cubicBezTo>
                  <a:pt x="5218566" y="3961484"/>
                  <a:pt x="5176242" y="3993163"/>
                  <a:pt x="5122827" y="4024013"/>
                </a:cubicBezTo>
                <a:cubicBezTo>
                  <a:pt x="5069416" y="4054863"/>
                  <a:pt x="5020783" y="4075643"/>
                  <a:pt x="5020783" y="4075643"/>
                </a:cubicBezTo>
                <a:lnTo>
                  <a:pt x="4998155" y="4036442"/>
                </a:lnTo>
                <a:lnTo>
                  <a:pt x="4998215" y="4036442"/>
                </a:lnTo>
                <a:cubicBezTo>
                  <a:pt x="4998215" y="4036442"/>
                  <a:pt x="5040542" y="4004764"/>
                  <a:pt x="5093953" y="3973913"/>
                </a:cubicBezTo>
                <a:cubicBezTo>
                  <a:pt x="5147369" y="3943063"/>
                  <a:pt x="5195941" y="3922284"/>
                  <a:pt x="5195941" y="3922284"/>
                </a:cubicBezTo>
                <a:close/>
                <a:moveTo>
                  <a:pt x="4625211" y="3922284"/>
                </a:moveTo>
                <a:lnTo>
                  <a:pt x="4625271" y="3922284"/>
                </a:lnTo>
                <a:lnTo>
                  <a:pt x="4625259" y="3922307"/>
                </a:lnTo>
                <a:close/>
                <a:moveTo>
                  <a:pt x="4404792" y="3922284"/>
                </a:moveTo>
                <a:lnTo>
                  <a:pt x="4427424" y="3961484"/>
                </a:lnTo>
                <a:cubicBezTo>
                  <a:pt x="4427424" y="3961484"/>
                  <a:pt x="4385099" y="3993163"/>
                  <a:pt x="4331686" y="4024013"/>
                </a:cubicBezTo>
                <a:cubicBezTo>
                  <a:pt x="4278272" y="4054863"/>
                  <a:pt x="4229635" y="4075643"/>
                  <a:pt x="4229635" y="4075643"/>
                </a:cubicBezTo>
                <a:lnTo>
                  <a:pt x="4207009" y="4036442"/>
                </a:lnTo>
                <a:lnTo>
                  <a:pt x="4207074" y="4036442"/>
                </a:lnTo>
                <a:cubicBezTo>
                  <a:pt x="4207074" y="4036442"/>
                  <a:pt x="4249395" y="4004764"/>
                  <a:pt x="4302809" y="3973913"/>
                </a:cubicBezTo>
                <a:cubicBezTo>
                  <a:pt x="4356222" y="3943063"/>
                  <a:pt x="4404792" y="3922284"/>
                  <a:pt x="4404792" y="3922284"/>
                </a:cubicBezTo>
                <a:close/>
                <a:moveTo>
                  <a:pt x="3834218" y="3922284"/>
                </a:moveTo>
                <a:lnTo>
                  <a:pt x="3834279" y="3922284"/>
                </a:lnTo>
                <a:lnTo>
                  <a:pt x="3834266" y="3922307"/>
                </a:lnTo>
                <a:close/>
                <a:moveTo>
                  <a:pt x="3613742" y="3922284"/>
                </a:moveTo>
                <a:lnTo>
                  <a:pt x="3636372" y="3961484"/>
                </a:lnTo>
                <a:cubicBezTo>
                  <a:pt x="3636372" y="3961484"/>
                  <a:pt x="3594049" y="3993163"/>
                  <a:pt x="3540639" y="4024013"/>
                </a:cubicBezTo>
                <a:cubicBezTo>
                  <a:pt x="3487224" y="4054863"/>
                  <a:pt x="3438588" y="4075643"/>
                  <a:pt x="3438588" y="4075643"/>
                </a:cubicBezTo>
                <a:lnTo>
                  <a:pt x="3415959" y="4036442"/>
                </a:lnTo>
                <a:lnTo>
                  <a:pt x="3416027" y="4036442"/>
                </a:lnTo>
                <a:cubicBezTo>
                  <a:pt x="3416027" y="4036442"/>
                  <a:pt x="3458348" y="4004764"/>
                  <a:pt x="3511767" y="3973913"/>
                </a:cubicBezTo>
                <a:cubicBezTo>
                  <a:pt x="3565177" y="3943063"/>
                  <a:pt x="3613742" y="3922284"/>
                  <a:pt x="3613742" y="3922284"/>
                </a:cubicBezTo>
                <a:close/>
                <a:moveTo>
                  <a:pt x="3043094" y="3922284"/>
                </a:moveTo>
                <a:lnTo>
                  <a:pt x="3043156" y="3922284"/>
                </a:lnTo>
                <a:lnTo>
                  <a:pt x="3043144" y="3922307"/>
                </a:lnTo>
                <a:close/>
                <a:moveTo>
                  <a:pt x="2822677" y="3922284"/>
                </a:moveTo>
                <a:lnTo>
                  <a:pt x="2845305" y="3961484"/>
                </a:lnTo>
                <a:cubicBezTo>
                  <a:pt x="2845305" y="3961484"/>
                  <a:pt x="2802981" y="3993163"/>
                  <a:pt x="2749571" y="4024013"/>
                </a:cubicBezTo>
                <a:cubicBezTo>
                  <a:pt x="2696153" y="4054863"/>
                  <a:pt x="2647521" y="4075643"/>
                  <a:pt x="2647521" y="4075643"/>
                </a:cubicBezTo>
                <a:lnTo>
                  <a:pt x="2624892" y="4036442"/>
                </a:lnTo>
                <a:cubicBezTo>
                  <a:pt x="2624892" y="4036442"/>
                  <a:pt x="2667217" y="4004764"/>
                  <a:pt x="2720633" y="3973913"/>
                </a:cubicBezTo>
                <a:cubicBezTo>
                  <a:pt x="2774046" y="3943063"/>
                  <a:pt x="2822677" y="3922284"/>
                  <a:pt x="2822677" y="3922284"/>
                </a:cubicBezTo>
                <a:close/>
                <a:moveTo>
                  <a:pt x="2251951" y="3922284"/>
                </a:moveTo>
                <a:lnTo>
                  <a:pt x="2252012" y="3922284"/>
                </a:lnTo>
                <a:lnTo>
                  <a:pt x="2252000" y="3922307"/>
                </a:lnTo>
                <a:close/>
                <a:moveTo>
                  <a:pt x="2031546" y="3922284"/>
                </a:moveTo>
                <a:lnTo>
                  <a:pt x="2054176" y="3961484"/>
                </a:lnTo>
                <a:cubicBezTo>
                  <a:pt x="2054176" y="3961484"/>
                  <a:pt x="2011851" y="3993163"/>
                  <a:pt x="1958440" y="4024013"/>
                </a:cubicBezTo>
                <a:cubicBezTo>
                  <a:pt x="1905024" y="4054863"/>
                  <a:pt x="1856390" y="4075643"/>
                  <a:pt x="1856390" y="4075643"/>
                </a:cubicBezTo>
                <a:lnTo>
                  <a:pt x="1833765" y="4036442"/>
                </a:lnTo>
                <a:cubicBezTo>
                  <a:pt x="1833765" y="4036442"/>
                  <a:pt x="1876088" y="4004764"/>
                  <a:pt x="1929500" y="3973913"/>
                </a:cubicBezTo>
                <a:cubicBezTo>
                  <a:pt x="1982915" y="3943063"/>
                  <a:pt x="2031546" y="3922284"/>
                  <a:pt x="2031546" y="3922284"/>
                </a:cubicBezTo>
                <a:close/>
                <a:moveTo>
                  <a:pt x="1460821" y="3922284"/>
                </a:moveTo>
                <a:lnTo>
                  <a:pt x="1460890" y="3922284"/>
                </a:lnTo>
                <a:lnTo>
                  <a:pt x="1460873" y="3922307"/>
                </a:lnTo>
                <a:close/>
                <a:moveTo>
                  <a:pt x="1240476" y="3922284"/>
                </a:moveTo>
                <a:lnTo>
                  <a:pt x="1263103" y="3961484"/>
                </a:lnTo>
                <a:cubicBezTo>
                  <a:pt x="1263103" y="3961484"/>
                  <a:pt x="1220781" y="3993163"/>
                  <a:pt x="1167366" y="4024013"/>
                </a:cubicBezTo>
                <a:cubicBezTo>
                  <a:pt x="1113950" y="4054863"/>
                  <a:pt x="1065317" y="4075643"/>
                  <a:pt x="1065317" y="4075643"/>
                </a:cubicBezTo>
                <a:lnTo>
                  <a:pt x="1042681" y="4036442"/>
                </a:lnTo>
                <a:cubicBezTo>
                  <a:pt x="1042681" y="4036442"/>
                  <a:pt x="1085014" y="4004764"/>
                  <a:pt x="1138427" y="3973913"/>
                </a:cubicBezTo>
                <a:cubicBezTo>
                  <a:pt x="1191840" y="3943063"/>
                  <a:pt x="1240476" y="3922284"/>
                  <a:pt x="1240476" y="3922284"/>
                </a:cubicBezTo>
                <a:close/>
                <a:moveTo>
                  <a:pt x="669744" y="3922284"/>
                </a:moveTo>
                <a:lnTo>
                  <a:pt x="669808" y="3922284"/>
                </a:lnTo>
                <a:lnTo>
                  <a:pt x="669795" y="3922307"/>
                </a:lnTo>
                <a:close/>
                <a:moveTo>
                  <a:pt x="449268" y="3922284"/>
                </a:moveTo>
                <a:lnTo>
                  <a:pt x="471896" y="3961484"/>
                </a:lnTo>
                <a:cubicBezTo>
                  <a:pt x="471896" y="3961484"/>
                  <a:pt x="429574" y="3993163"/>
                  <a:pt x="376162" y="4024013"/>
                </a:cubicBezTo>
                <a:cubicBezTo>
                  <a:pt x="322748" y="4054863"/>
                  <a:pt x="274116" y="4075643"/>
                  <a:pt x="274116" y="4075643"/>
                </a:cubicBezTo>
                <a:lnTo>
                  <a:pt x="251487" y="4036442"/>
                </a:lnTo>
                <a:lnTo>
                  <a:pt x="251551" y="4036442"/>
                </a:lnTo>
                <a:cubicBezTo>
                  <a:pt x="251551" y="4036442"/>
                  <a:pt x="293874" y="4004764"/>
                  <a:pt x="347288" y="3973913"/>
                </a:cubicBezTo>
                <a:cubicBezTo>
                  <a:pt x="400701" y="3943063"/>
                  <a:pt x="449268" y="3922284"/>
                  <a:pt x="449268" y="3922284"/>
                </a:cubicBezTo>
                <a:close/>
                <a:moveTo>
                  <a:pt x="12008079" y="3770583"/>
                </a:moveTo>
                <a:lnTo>
                  <a:pt x="12053335" y="3770583"/>
                </a:lnTo>
                <a:cubicBezTo>
                  <a:pt x="12053335" y="3770583"/>
                  <a:pt x="12059581" y="3823105"/>
                  <a:pt x="12059581" y="3884805"/>
                </a:cubicBezTo>
                <a:cubicBezTo>
                  <a:pt x="12059581" y="3946505"/>
                  <a:pt x="12053335" y="3998963"/>
                  <a:pt x="12053335" y="3998963"/>
                </a:cubicBezTo>
                <a:lnTo>
                  <a:pt x="12008079" y="3998963"/>
                </a:lnTo>
                <a:cubicBezTo>
                  <a:pt x="12008079" y="3998963"/>
                  <a:pt x="12001833" y="3946442"/>
                  <a:pt x="12001833" y="3884805"/>
                </a:cubicBezTo>
                <a:cubicBezTo>
                  <a:pt x="12001833" y="3823169"/>
                  <a:pt x="12008079" y="3770583"/>
                  <a:pt x="12008079" y="3770583"/>
                </a:cubicBezTo>
                <a:close/>
                <a:moveTo>
                  <a:pt x="11216938" y="3770583"/>
                </a:moveTo>
                <a:lnTo>
                  <a:pt x="11262194" y="3770583"/>
                </a:lnTo>
                <a:cubicBezTo>
                  <a:pt x="11262194" y="3770583"/>
                  <a:pt x="11268504" y="3823105"/>
                  <a:pt x="11268504" y="3884805"/>
                </a:cubicBezTo>
                <a:cubicBezTo>
                  <a:pt x="11268504" y="3946505"/>
                  <a:pt x="11262194" y="3998963"/>
                  <a:pt x="11262194" y="3998963"/>
                </a:cubicBezTo>
                <a:lnTo>
                  <a:pt x="11216938" y="3998963"/>
                </a:lnTo>
                <a:cubicBezTo>
                  <a:pt x="11216938" y="3998963"/>
                  <a:pt x="11210692" y="3946442"/>
                  <a:pt x="11210692" y="3884805"/>
                </a:cubicBezTo>
                <a:cubicBezTo>
                  <a:pt x="11210692" y="3823169"/>
                  <a:pt x="11216938" y="3770583"/>
                  <a:pt x="11216938" y="3770583"/>
                </a:cubicBezTo>
                <a:close/>
                <a:moveTo>
                  <a:pt x="10425796" y="3770583"/>
                </a:moveTo>
                <a:lnTo>
                  <a:pt x="10471052" y="3770583"/>
                </a:lnTo>
                <a:cubicBezTo>
                  <a:pt x="10471052" y="3770583"/>
                  <a:pt x="10477362" y="3823105"/>
                  <a:pt x="10477362" y="3884805"/>
                </a:cubicBezTo>
                <a:cubicBezTo>
                  <a:pt x="10477362" y="3946505"/>
                  <a:pt x="10471052" y="3998963"/>
                  <a:pt x="10471052" y="3998963"/>
                </a:cubicBezTo>
                <a:lnTo>
                  <a:pt x="10425796" y="3998963"/>
                </a:lnTo>
                <a:cubicBezTo>
                  <a:pt x="10425796" y="3998963"/>
                  <a:pt x="10419550" y="3946442"/>
                  <a:pt x="10419550" y="3884805"/>
                </a:cubicBezTo>
                <a:cubicBezTo>
                  <a:pt x="10419550" y="3823169"/>
                  <a:pt x="10425796" y="3770583"/>
                  <a:pt x="10425796" y="3770583"/>
                </a:cubicBezTo>
                <a:close/>
                <a:moveTo>
                  <a:pt x="9634719" y="3770583"/>
                </a:moveTo>
                <a:lnTo>
                  <a:pt x="9679910" y="3770583"/>
                </a:lnTo>
                <a:cubicBezTo>
                  <a:pt x="9679910" y="3770583"/>
                  <a:pt x="9686221" y="3823105"/>
                  <a:pt x="9686221" y="3884805"/>
                </a:cubicBezTo>
                <a:cubicBezTo>
                  <a:pt x="9686221" y="3946505"/>
                  <a:pt x="9679910" y="3998963"/>
                  <a:pt x="9679910" y="3998963"/>
                </a:cubicBezTo>
                <a:lnTo>
                  <a:pt x="9634719" y="3998963"/>
                </a:lnTo>
                <a:cubicBezTo>
                  <a:pt x="9634719" y="3998963"/>
                  <a:pt x="9628408" y="3946442"/>
                  <a:pt x="9628408" y="3884805"/>
                </a:cubicBezTo>
                <a:cubicBezTo>
                  <a:pt x="9628408" y="3823169"/>
                  <a:pt x="9634719" y="3770583"/>
                  <a:pt x="9634719" y="3770583"/>
                </a:cubicBezTo>
                <a:close/>
                <a:moveTo>
                  <a:pt x="8843577" y="3770583"/>
                </a:moveTo>
                <a:lnTo>
                  <a:pt x="8888832" y="3770583"/>
                </a:lnTo>
                <a:cubicBezTo>
                  <a:pt x="8888832" y="3770583"/>
                  <a:pt x="8895079" y="3823105"/>
                  <a:pt x="8895079" y="3884805"/>
                </a:cubicBezTo>
                <a:cubicBezTo>
                  <a:pt x="8895079" y="3946505"/>
                  <a:pt x="8888832" y="3998963"/>
                  <a:pt x="8888832" y="3998963"/>
                </a:cubicBezTo>
                <a:lnTo>
                  <a:pt x="8843577" y="3998963"/>
                </a:lnTo>
                <a:cubicBezTo>
                  <a:pt x="8843577" y="3998963"/>
                  <a:pt x="8837330" y="3946442"/>
                  <a:pt x="8837330" y="3884805"/>
                </a:cubicBezTo>
                <a:cubicBezTo>
                  <a:pt x="8837330" y="3823169"/>
                  <a:pt x="8843577" y="3770583"/>
                  <a:pt x="8843577" y="3770583"/>
                </a:cubicBezTo>
                <a:close/>
                <a:moveTo>
                  <a:pt x="8052435" y="3770583"/>
                </a:moveTo>
                <a:lnTo>
                  <a:pt x="8097691" y="3770583"/>
                </a:lnTo>
                <a:cubicBezTo>
                  <a:pt x="8097691" y="3770583"/>
                  <a:pt x="8103938" y="3823105"/>
                  <a:pt x="8103938" y="3884805"/>
                </a:cubicBezTo>
                <a:cubicBezTo>
                  <a:pt x="8103938" y="3946505"/>
                  <a:pt x="8097691" y="3998963"/>
                  <a:pt x="8097691" y="3998963"/>
                </a:cubicBezTo>
                <a:lnTo>
                  <a:pt x="8052435" y="3998963"/>
                </a:lnTo>
                <a:cubicBezTo>
                  <a:pt x="8052435" y="3998963"/>
                  <a:pt x="8046189" y="3946442"/>
                  <a:pt x="8046189" y="3884805"/>
                </a:cubicBezTo>
                <a:cubicBezTo>
                  <a:pt x="8046189" y="3823169"/>
                  <a:pt x="8052435" y="3770583"/>
                  <a:pt x="8052435" y="3770583"/>
                </a:cubicBezTo>
                <a:close/>
                <a:moveTo>
                  <a:pt x="7261293" y="3770583"/>
                </a:moveTo>
                <a:lnTo>
                  <a:pt x="7306549" y="3770583"/>
                </a:lnTo>
                <a:cubicBezTo>
                  <a:pt x="7306549" y="3770583"/>
                  <a:pt x="7312860" y="3823105"/>
                  <a:pt x="7312860" y="3884805"/>
                </a:cubicBezTo>
                <a:cubicBezTo>
                  <a:pt x="7312860" y="3946505"/>
                  <a:pt x="7306549" y="3998963"/>
                  <a:pt x="7306549" y="3998963"/>
                </a:cubicBezTo>
                <a:lnTo>
                  <a:pt x="7261293" y="3998963"/>
                </a:lnTo>
                <a:cubicBezTo>
                  <a:pt x="7261293" y="3998963"/>
                  <a:pt x="7255047" y="3946442"/>
                  <a:pt x="7255047" y="3884805"/>
                </a:cubicBezTo>
                <a:cubicBezTo>
                  <a:pt x="7255047" y="3823169"/>
                  <a:pt x="7261293" y="3770583"/>
                  <a:pt x="7261293" y="3770583"/>
                </a:cubicBezTo>
                <a:close/>
                <a:moveTo>
                  <a:pt x="6470217" y="3770583"/>
                </a:moveTo>
                <a:lnTo>
                  <a:pt x="6515408" y="3770583"/>
                </a:lnTo>
                <a:cubicBezTo>
                  <a:pt x="6515408" y="3770583"/>
                  <a:pt x="6521719" y="3823105"/>
                  <a:pt x="6521719" y="3884805"/>
                </a:cubicBezTo>
                <a:cubicBezTo>
                  <a:pt x="6521719" y="3946505"/>
                  <a:pt x="6515408" y="3998963"/>
                  <a:pt x="6515408" y="3998963"/>
                </a:cubicBezTo>
                <a:lnTo>
                  <a:pt x="6470217" y="3998963"/>
                </a:lnTo>
                <a:cubicBezTo>
                  <a:pt x="6470217" y="3998963"/>
                  <a:pt x="6463906" y="3946442"/>
                  <a:pt x="6463906" y="3884805"/>
                </a:cubicBezTo>
                <a:cubicBezTo>
                  <a:pt x="6463906" y="3823169"/>
                  <a:pt x="6470217" y="3770583"/>
                  <a:pt x="6470217" y="3770583"/>
                </a:cubicBezTo>
                <a:close/>
                <a:moveTo>
                  <a:pt x="5679084" y="3770583"/>
                </a:moveTo>
                <a:lnTo>
                  <a:pt x="5724338" y="3770583"/>
                </a:lnTo>
                <a:cubicBezTo>
                  <a:pt x="5724338" y="3770583"/>
                  <a:pt x="5730645" y="3823105"/>
                  <a:pt x="5730645" y="3884805"/>
                </a:cubicBezTo>
                <a:cubicBezTo>
                  <a:pt x="5730645" y="3946505"/>
                  <a:pt x="5724338" y="3998963"/>
                  <a:pt x="5724338" y="3998963"/>
                </a:cubicBezTo>
                <a:lnTo>
                  <a:pt x="5679084" y="3998963"/>
                </a:lnTo>
                <a:cubicBezTo>
                  <a:pt x="5679084" y="3998963"/>
                  <a:pt x="5672769" y="3946442"/>
                  <a:pt x="5672769" y="3884805"/>
                </a:cubicBezTo>
                <a:cubicBezTo>
                  <a:pt x="5672769" y="3823169"/>
                  <a:pt x="5679084" y="3770583"/>
                  <a:pt x="5679084" y="3770583"/>
                </a:cubicBezTo>
                <a:close/>
                <a:moveTo>
                  <a:pt x="4887944" y="3770583"/>
                </a:moveTo>
                <a:lnTo>
                  <a:pt x="4933198" y="3770583"/>
                </a:lnTo>
                <a:cubicBezTo>
                  <a:pt x="4933198" y="3770583"/>
                  <a:pt x="4939507" y="3823105"/>
                  <a:pt x="4939507" y="3884805"/>
                </a:cubicBezTo>
                <a:cubicBezTo>
                  <a:pt x="4939507" y="3946505"/>
                  <a:pt x="4933198" y="3998963"/>
                  <a:pt x="4933198" y="3998963"/>
                </a:cubicBezTo>
                <a:lnTo>
                  <a:pt x="4887944" y="3998963"/>
                </a:lnTo>
                <a:cubicBezTo>
                  <a:pt x="4887944" y="3998963"/>
                  <a:pt x="4881696" y="3946442"/>
                  <a:pt x="4881696" y="3884805"/>
                </a:cubicBezTo>
                <a:cubicBezTo>
                  <a:pt x="4881696" y="3823169"/>
                  <a:pt x="4887944" y="3770583"/>
                  <a:pt x="4887944" y="3770583"/>
                </a:cubicBezTo>
                <a:close/>
                <a:moveTo>
                  <a:pt x="4096880" y="3770583"/>
                </a:moveTo>
                <a:lnTo>
                  <a:pt x="4142136" y="3770583"/>
                </a:lnTo>
                <a:cubicBezTo>
                  <a:pt x="4142136" y="3770583"/>
                  <a:pt x="4148446" y="3823105"/>
                  <a:pt x="4148446" y="3884805"/>
                </a:cubicBezTo>
                <a:cubicBezTo>
                  <a:pt x="4148446" y="3946505"/>
                  <a:pt x="4142136" y="3998963"/>
                  <a:pt x="4142136" y="3998963"/>
                </a:cubicBezTo>
                <a:lnTo>
                  <a:pt x="4096880" y="3998963"/>
                </a:lnTo>
                <a:cubicBezTo>
                  <a:pt x="4096880" y="3998963"/>
                  <a:pt x="4090633" y="3946442"/>
                  <a:pt x="4090633" y="3884805"/>
                </a:cubicBezTo>
                <a:cubicBezTo>
                  <a:pt x="4090633" y="3823169"/>
                  <a:pt x="4096880" y="3770583"/>
                  <a:pt x="4096880" y="3770583"/>
                </a:cubicBezTo>
                <a:close/>
                <a:moveTo>
                  <a:pt x="3305820" y="3770583"/>
                </a:moveTo>
                <a:lnTo>
                  <a:pt x="3351078" y="3770583"/>
                </a:lnTo>
                <a:cubicBezTo>
                  <a:pt x="3351078" y="3770583"/>
                  <a:pt x="3357385" y="3823105"/>
                  <a:pt x="3357385" y="3884805"/>
                </a:cubicBezTo>
                <a:cubicBezTo>
                  <a:pt x="3357385" y="3946505"/>
                  <a:pt x="3351078" y="3998963"/>
                  <a:pt x="3351078" y="3998963"/>
                </a:cubicBezTo>
                <a:lnTo>
                  <a:pt x="3305820" y="3998963"/>
                </a:lnTo>
                <a:cubicBezTo>
                  <a:pt x="3305820" y="3998963"/>
                  <a:pt x="3299575" y="3946442"/>
                  <a:pt x="3299575" y="3884805"/>
                </a:cubicBezTo>
                <a:cubicBezTo>
                  <a:pt x="3299575" y="3823169"/>
                  <a:pt x="3305820" y="3770583"/>
                  <a:pt x="3305820" y="3770583"/>
                </a:cubicBezTo>
                <a:close/>
                <a:moveTo>
                  <a:pt x="2514689" y="3770583"/>
                </a:moveTo>
                <a:lnTo>
                  <a:pt x="2559944" y="3770583"/>
                </a:lnTo>
                <a:cubicBezTo>
                  <a:pt x="2559944" y="3770583"/>
                  <a:pt x="2566255" y="3823105"/>
                  <a:pt x="2566255" y="3884805"/>
                </a:cubicBezTo>
                <a:cubicBezTo>
                  <a:pt x="2566255" y="3946505"/>
                  <a:pt x="2559944" y="3998963"/>
                  <a:pt x="2559944" y="3998963"/>
                </a:cubicBezTo>
                <a:lnTo>
                  <a:pt x="2514689" y="3998963"/>
                </a:lnTo>
                <a:cubicBezTo>
                  <a:pt x="2514689" y="3998963"/>
                  <a:pt x="2508444" y="3946442"/>
                  <a:pt x="2508444" y="3884805"/>
                </a:cubicBezTo>
                <a:cubicBezTo>
                  <a:pt x="2508444" y="3823169"/>
                  <a:pt x="2514689" y="3770583"/>
                  <a:pt x="2514689" y="3770583"/>
                </a:cubicBezTo>
                <a:close/>
                <a:moveTo>
                  <a:pt x="1723556" y="3770583"/>
                </a:moveTo>
                <a:lnTo>
                  <a:pt x="1768814" y="3770583"/>
                </a:lnTo>
                <a:cubicBezTo>
                  <a:pt x="1768814" y="3770583"/>
                  <a:pt x="1775124" y="3823105"/>
                  <a:pt x="1775124" y="3884805"/>
                </a:cubicBezTo>
                <a:cubicBezTo>
                  <a:pt x="1775124" y="3946505"/>
                  <a:pt x="1768814" y="3998963"/>
                  <a:pt x="1768814" y="3998963"/>
                </a:cubicBezTo>
                <a:lnTo>
                  <a:pt x="1723556" y="3998963"/>
                </a:lnTo>
                <a:cubicBezTo>
                  <a:pt x="1723556" y="3998963"/>
                  <a:pt x="1717310" y="3946442"/>
                  <a:pt x="1717310" y="3884805"/>
                </a:cubicBezTo>
                <a:cubicBezTo>
                  <a:pt x="1717310" y="3823169"/>
                  <a:pt x="1723556" y="3770583"/>
                  <a:pt x="1723556" y="3770583"/>
                </a:cubicBezTo>
                <a:close/>
                <a:moveTo>
                  <a:pt x="932414" y="3770583"/>
                </a:moveTo>
                <a:lnTo>
                  <a:pt x="977669" y="3770583"/>
                </a:lnTo>
                <a:cubicBezTo>
                  <a:pt x="977669" y="3770583"/>
                  <a:pt x="983979" y="3823105"/>
                  <a:pt x="983979" y="3884805"/>
                </a:cubicBezTo>
                <a:cubicBezTo>
                  <a:pt x="983979" y="3946505"/>
                  <a:pt x="977669" y="3998963"/>
                  <a:pt x="977669" y="3998963"/>
                </a:cubicBezTo>
                <a:lnTo>
                  <a:pt x="932414" y="3998963"/>
                </a:lnTo>
                <a:cubicBezTo>
                  <a:pt x="932414" y="3998963"/>
                  <a:pt x="926104" y="3946442"/>
                  <a:pt x="926104" y="3884805"/>
                </a:cubicBezTo>
                <a:cubicBezTo>
                  <a:pt x="926104" y="3823169"/>
                  <a:pt x="932414" y="3770583"/>
                  <a:pt x="932414" y="3770583"/>
                </a:cubicBezTo>
                <a:close/>
                <a:moveTo>
                  <a:pt x="141346" y="3770583"/>
                </a:moveTo>
                <a:lnTo>
                  <a:pt x="186600" y="3770583"/>
                </a:lnTo>
                <a:cubicBezTo>
                  <a:pt x="186600" y="3770583"/>
                  <a:pt x="192910" y="3823105"/>
                  <a:pt x="192910" y="3884805"/>
                </a:cubicBezTo>
                <a:cubicBezTo>
                  <a:pt x="192910" y="3946505"/>
                  <a:pt x="186600" y="3998963"/>
                  <a:pt x="186600" y="3998963"/>
                </a:cubicBezTo>
                <a:lnTo>
                  <a:pt x="141346" y="3998963"/>
                </a:lnTo>
                <a:cubicBezTo>
                  <a:pt x="141346" y="3998963"/>
                  <a:pt x="135099" y="3946442"/>
                  <a:pt x="135099" y="3884805"/>
                </a:cubicBezTo>
                <a:cubicBezTo>
                  <a:pt x="135099" y="3823169"/>
                  <a:pt x="141346" y="3770583"/>
                  <a:pt x="141346" y="3770583"/>
                </a:cubicBezTo>
                <a:close/>
                <a:moveTo>
                  <a:pt x="5811965" y="3693926"/>
                </a:moveTo>
                <a:lnTo>
                  <a:pt x="5820348" y="3697632"/>
                </a:lnTo>
                <a:cubicBezTo>
                  <a:pt x="5836528" y="3704922"/>
                  <a:pt x="5873901" y="3722395"/>
                  <a:pt x="5913960" y="3745532"/>
                </a:cubicBezTo>
                <a:cubicBezTo>
                  <a:pt x="5967374" y="3776383"/>
                  <a:pt x="6009695" y="3808061"/>
                  <a:pt x="6009695" y="3808061"/>
                </a:cubicBezTo>
                <a:lnTo>
                  <a:pt x="5987067" y="3847262"/>
                </a:lnTo>
                <a:cubicBezTo>
                  <a:pt x="5987067" y="3847262"/>
                  <a:pt x="5938437" y="3826418"/>
                  <a:pt x="5885086" y="3795632"/>
                </a:cubicBezTo>
                <a:cubicBezTo>
                  <a:pt x="5831672" y="3764782"/>
                  <a:pt x="5789350" y="3733103"/>
                  <a:pt x="5789350" y="3733103"/>
                </a:cubicBezTo>
                <a:close/>
                <a:moveTo>
                  <a:pt x="5020837" y="3693926"/>
                </a:moveTo>
                <a:lnTo>
                  <a:pt x="5029217" y="3697632"/>
                </a:lnTo>
                <a:cubicBezTo>
                  <a:pt x="5045401" y="3704922"/>
                  <a:pt x="5082770" y="3722395"/>
                  <a:pt x="5122827" y="3745532"/>
                </a:cubicBezTo>
                <a:cubicBezTo>
                  <a:pt x="5176242" y="3776383"/>
                  <a:pt x="5218566" y="3808061"/>
                  <a:pt x="5218566" y="3808061"/>
                </a:cubicBezTo>
                <a:lnTo>
                  <a:pt x="5195941" y="3847262"/>
                </a:lnTo>
                <a:cubicBezTo>
                  <a:pt x="5195941" y="3847262"/>
                  <a:pt x="5147369" y="3826418"/>
                  <a:pt x="5093953" y="3795632"/>
                </a:cubicBezTo>
                <a:cubicBezTo>
                  <a:pt x="5040542" y="3764782"/>
                  <a:pt x="4998215" y="3733103"/>
                  <a:pt x="4998215" y="3733103"/>
                </a:cubicBezTo>
                <a:close/>
                <a:moveTo>
                  <a:pt x="4229752" y="3693926"/>
                </a:moveTo>
                <a:lnTo>
                  <a:pt x="4238133" y="3697632"/>
                </a:lnTo>
                <a:cubicBezTo>
                  <a:pt x="4254316" y="3704922"/>
                  <a:pt x="4291687" y="3722395"/>
                  <a:pt x="4331748" y="3745532"/>
                </a:cubicBezTo>
                <a:cubicBezTo>
                  <a:pt x="4385164" y="3776383"/>
                  <a:pt x="4427491" y="3808061"/>
                  <a:pt x="4427491" y="3808061"/>
                </a:cubicBezTo>
                <a:lnTo>
                  <a:pt x="4404860" y="3847262"/>
                </a:lnTo>
                <a:cubicBezTo>
                  <a:pt x="4404860" y="3847262"/>
                  <a:pt x="4356291" y="3826418"/>
                  <a:pt x="4302877" y="3795632"/>
                </a:cubicBezTo>
                <a:cubicBezTo>
                  <a:pt x="4249460" y="3764782"/>
                  <a:pt x="4207137" y="3733103"/>
                  <a:pt x="4207137" y="3733103"/>
                </a:cubicBezTo>
                <a:close/>
                <a:moveTo>
                  <a:pt x="3438701" y="3693926"/>
                </a:moveTo>
                <a:lnTo>
                  <a:pt x="3447084" y="3697632"/>
                </a:lnTo>
                <a:cubicBezTo>
                  <a:pt x="3463267" y="3704922"/>
                  <a:pt x="3500641" y="3722395"/>
                  <a:pt x="3540702" y="3745532"/>
                </a:cubicBezTo>
                <a:cubicBezTo>
                  <a:pt x="3594111" y="3776383"/>
                  <a:pt x="3636436" y="3808061"/>
                  <a:pt x="3636436" y="3808061"/>
                </a:cubicBezTo>
                <a:lnTo>
                  <a:pt x="3613807" y="3847262"/>
                </a:lnTo>
                <a:cubicBezTo>
                  <a:pt x="3613807" y="3847262"/>
                  <a:pt x="3565243" y="3826418"/>
                  <a:pt x="3511829" y="3795632"/>
                </a:cubicBezTo>
                <a:cubicBezTo>
                  <a:pt x="3458412" y="3764782"/>
                  <a:pt x="3416090" y="3733103"/>
                  <a:pt x="3416090" y="3733103"/>
                </a:cubicBezTo>
                <a:close/>
                <a:moveTo>
                  <a:pt x="2647573" y="3693926"/>
                </a:moveTo>
                <a:lnTo>
                  <a:pt x="2655955" y="3697632"/>
                </a:lnTo>
                <a:cubicBezTo>
                  <a:pt x="2672137" y="3704922"/>
                  <a:pt x="2709510" y="3722395"/>
                  <a:pt x="2749571" y="3745532"/>
                </a:cubicBezTo>
                <a:cubicBezTo>
                  <a:pt x="2802981" y="3776383"/>
                  <a:pt x="2845305" y="3808061"/>
                  <a:pt x="2845305" y="3808061"/>
                </a:cubicBezTo>
                <a:lnTo>
                  <a:pt x="2822677" y="3847262"/>
                </a:lnTo>
                <a:cubicBezTo>
                  <a:pt x="2822677" y="3847262"/>
                  <a:pt x="2774046" y="3826418"/>
                  <a:pt x="2720696" y="3795632"/>
                </a:cubicBezTo>
                <a:cubicBezTo>
                  <a:pt x="2667283" y="3764782"/>
                  <a:pt x="2624959" y="3733103"/>
                  <a:pt x="2624959" y="3733103"/>
                </a:cubicBezTo>
                <a:close/>
                <a:moveTo>
                  <a:pt x="1856440" y="3693926"/>
                </a:moveTo>
                <a:lnTo>
                  <a:pt x="1864826" y="3697632"/>
                </a:lnTo>
                <a:cubicBezTo>
                  <a:pt x="1881007" y="3704922"/>
                  <a:pt x="1918378" y="3722395"/>
                  <a:pt x="1958439" y="3745532"/>
                </a:cubicBezTo>
                <a:cubicBezTo>
                  <a:pt x="2011851" y="3776383"/>
                  <a:pt x="2054174" y="3808061"/>
                  <a:pt x="2054174" y="3808061"/>
                </a:cubicBezTo>
                <a:lnTo>
                  <a:pt x="2031546" y="3847262"/>
                </a:lnTo>
                <a:cubicBezTo>
                  <a:pt x="2031546" y="3847262"/>
                  <a:pt x="1982915" y="3826418"/>
                  <a:pt x="1929564" y="3795632"/>
                </a:cubicBezTo>
                <a:cubicBezTo>
                  <a:pt x="1876149" y="3764782"/>
                  <a:pt x="1833827" y="3733103"/>
                  <a:pt x="1833827" y="3733103"/>
                </a:cubicBezTo>
                <a:close/>
                <a:moveTo>
                  <a:pt x="1065369" y="3693926"/>
                </a:moveTo>
                <a:lnTo>
                  <a:pt x="1073750" y="3697632"/>
                </a:lnTo>
                <a:cubicBezTo>
                  <a:pt x="1089933" y="3704922"/>
                  <a:pt x="1127304" y="3722395"/>
                  <a:pt x="1167366" y="3745532"/>
                </a:cubicBezTo>
                <a:cubicBezTo>
                  <a:pt x="1220781" y="3776383"/>
                  <a:pt x="1263103" y="3808061"/>
                  <a:pt x="1263103" y="3808061"/>
                </a:cubicBezTo>
                <a:lnTo>
                  <a:pt x="1240476" y="3847262"/>
                </a:lnTo>
                <a:cubicBezTo>
                  <a:pt x="1240476" y="3847262"/>
                  <a:pt x="1191840" y="3826418"/>
                  <a:pt x="1138491" y="3795632"/>
                </a:cubicBezTo>
                <a:cubicBezTo>
                  <a:pt x="1085076" y="3764782"/>
                  <a:pt x="1042746" y="3733103"/>
                  <a:pt x="1042746" y="3733103"/>
                </a:cubicBezTo>
                <a:close/>
                <a:moveTo>
                  <a:pt x="274229" y="3693926"/>
                </a:moveTo>
                <a:lnTo>
                  <a:pt x="282613" y="3697632"/>
                </a:lnTo>
                <a:cubicBezTo>
                  <a:pt x="298794" y="3704922"/>
                  <a:pt x="336166" y="3722395"/>
                  <a:pt x="376224" y="3745532"/>
                </a:cubicBezTo>
                <a:cubicBezTo>
                  <a:pt x="429637" y="3776383"/>
                  <a:pt x="471959" y="3808061"/>
                  <a:pt x="471959" y="3808061"/>
                </a:cubicBezTo>
                <a:lnTo>
                  <a:pt x="449332" y="3847262"/>
                </a:lnTo>
                <a:cubicBezTo>
                  <a:pt x="449332" y="3847262"/>
                  <a:pt x="400701" y="3826418"/>
                  <a:pt x="347352" y="3795632"/>
                </a:cubicBezTo>
                <a:cubicBezTo>
                  <a:pt x="293937" y="3764782"/>
                  <a:pt x="251614" y="3733103"/>
                  <a:pt x="251614" y="3733103"/>
                </a:cubicBezTo>
                <a:close/>
                <a:moveTo>
                  <a:pt x="12140914" y="3693903"/>
                </a:moveTo>
                <a:cubicBezTo>
                  <a:pt x="12140914" y="3693903"/>
                  <a:pt x="12153072" y="3699098"/>
                  <a:pt x="12171908" y="3708149"/>
                </a:cubicBezTo>
                <a:lnTo>
                  <a:pt x="12203753" y="3724903"/>
                </a:lnTo>
                <a:lnTo>
                  <a:pt x="12203753" y="3789118"/>
                </a:lnTo>
                <a:lnTo>
                  <a:pt x="12146132" y="3752799"/>
                </a:lnTo>
                <a:cubicBezTo>
                  <a:pt x="12128867" y="3741023"/>
                  <a:pt x="12118286" y="3733103"/>
                  <a:pt x="12118286" y="3733103"/>
                </a:cubicBezTo>
                <a:close/>
                <a:moveTo>
                  <a:pt x="11920501" y="3693903"/>
                </a:moveTo>
                <a:lnTo>
                  <a:pt x="11943128" y="3733103"/>
                </a:lnTo>
                <a:cubicBezTo>
                  <a:pt x="11943128" y="3733103"/>
                  <a:pt x="11900804" y="3764782"/>
                  <a:pt x="11847390" y="3795632"/>
                </a:cubicBezTo>
                <a:cubicBezTo>
                  <a:pt x="11793976" y="3826482"/>
                  <a:pt x="11745343" y="3847262"/>
                  <a:pt x="11745343" y="3847262"/>
                </a:cubicBezTo>
                <a:lnTo>
                  <a:pt x="11722715" y="3808061"/>
                </a:lnTo>
                <a:cubicBezTo>
                  <a:pt x="11722715" y="3808061"/>
                  <a:pt x="11765038" y="3776383"/>
                  <a:pt x="11818516" y="3745532"/>
                </a:cubicBezTo>
                <a:cubicBezTo>
                  <a:pt x="11871867" y="3714682"/>
                  <a:pt x="11920501" y="3693903"/>
                  <a:pt x="11920501" y="3693903"/>
                </a:cubicBezTo>
                <a:close/>
                <a:moveTo>
                  <a:pt x="11349836" y="3693903"/>
                </a:moveTo>
                <a:cubicBezTo>
                  <a:pt x="11349836" y="3693903"/>
                  <a:pt x="11398406" y="3714682"/>
                  <a:pt x="11451820" y="3745532"/>
                </a:cubicBezTo>
                <a:cubicBezTo>
                  <a:pt x="11505234" y="3776383"/>
                  <a:pt x="11547558" y="3808061"/>
                  <a:pt x="11547558" y="3808061"/>
                </a:cubicBezTo>
                <a:lnTo>
                  <a:pt x="11524930" y="3847262"/>
                </a:lnTo>
                <a:cubicBezTo>
                  <a:pt x="11524930" y="3847262"/>
                  <a:pt x="11476360" y="3826418"/>
                  <a:pt x="11422946" y="3795632"/>
                </a:cubicBezTo>
                <a:cubicBezTo>
                  <a:pt x="11369531" y="3764782"/>
                  <a:pt x="11327208" y="3733103"/>
                  <a:pt x="11327208" y="3733103"/>
                </a:cubicBezTo>
                <a:close/>
                <a:moveTo>
                  <a:pt x="11129360" y="3693903"/>
                </a:moveTo>
                <a:lnTo>
                  <a:pt x="11151987" y="3733103"/>
                </a:lnTo>
                <a:cubicBezTo>
                  <a:pt x="11151987" y="3733103"/>
                  <a:pt x="11109664" y="3764782"/>
                  <a:pt x="11056249" y="3795632"/>
                </a:cubicBezTo>
                <a:cubicBezTo>
                  <a:pt x="11002835" y="3826482"/>
                  <a:pt x="10954265" y="3847262"/>
                  <a:pt x="10954265" y="3847262"/>
                </a:cubicBezTo>
                <a:lnTo>
                  <a:pt x="10931638" y="3808061"/>
                </a:lnTo>
                <a:cubicBezTo>
                  <a:pt x="10931638" y="3808061"/>
                  <a:pt x="10973961" y="3776383"/>
                  <a:pt x="11027376" y="3745532"/>
                </a:cubicBezTo>
                <a:cubicBezTo>
                  <a:pt x="11080790" y="3714682"/>
                  <a:pt x="11129360" y="3693903"/>
                  <a:pt x="11129360" y="3693903"/>
                </a:cubicBezTo>
                <a:close/>
                <a:moveTo>
                  <a:pt x="10558694" y="3693903"/>
                </a:moveTo>
                <a:cubicBezTo>
                  <a:pt x="10558694" y="3693903"/>
                  <a:pt x="10607264" y="3714682"/>
                  <a:pt x="10660678" y="3745532"/>
                </a:cubicBezTo>
                <a:cubicBezTo>
                  <a:pt x="10714092" y="3776383"/>
                  <a:pt x="10756416" y="3808061"/>
                  <a:pt x="10756416" y="3808061"/>
                </a:cubicBezTo>
                <a:lnTo>
                  <a:pt x="10733788" y="3847262"/>
                </a:lnTo>
                <a:cubicBezTo>
                  <a:pt x="10733788" y="3847262"/>
                  <a:pt x="10685218" y="3826418"/>
                  <a:pt x="10631804" y="3795632"/>
                </a:cubicBezTo>
                <a:cubicBezTo>
                  <a:pt x="10578389" y="3764782"/>
                  <a:pt x="10536066" y="3733103"/>
                  <a:pt x="10536066" y="3733103"/>
                </a:cubicBezTo>
                <a:close/>
                <a:moveTo>
                  <a:pt x="10338218" y="3693903"/>
                </a:moveTo>
                <a:lnTo>
                  <a:pt x="10360845" y="3733103"/>
                </a:lnTo>
                <a:cubicBezTo>
                  <a:pt x="10360845" y="3733103"/>
                  <a:pt x="10318522" y="3764782"/>
                  <a:pt x="10265107" y="3795632"/>
                </a:cubicBezTo>
                <a:cubicBezTo>
                  <a:pt x="10211693" y="3826482"/>
                  <a:pt x="10163123" y="3847262"/>
                  <a:pt x="10163123" y="3847262"/>
                </a:cubicBezTo>
                <a:lnTo>
                  <a:pt x="10140496" y="3808061"/>
                </a:lnTo>
                <a:cubicBezTo>
                  <a:pt x="10140496" y="3808061"/>
                  <a:pt x="10182819" y="3776383"/>
                  <a:pt x="10236234" y="3745532"/>
                </a:cubicBezTo>
                <a:cubicBezTo>
                  <a:pt x="10289648" y="3714682"/>
                  <a:pt x="10338218" y="3693903"/>
                  <a:pt x="10338218" y="3693903"/>
                </a:cubicBezTo>
                <a:close/>
                <a:moveTo>
                  <a:pt x="9767553" y="3693903"/>
                </a:moveTo>
                <a:cubicBezTo>
                  <a:pt x="9767553" y="3693903"/>
                  <a:pt x="9816123" y="3714682"/>
                  <a:pt x="9869601" y="3745532"/>
                </a:cubicBezTo>
                <a:cubicBezTo>
                  <a:pt x="9922951" y="3776383"/>
                  <a:pt x="9965339" y="3808061"/>
                  <a:pt x="9965339" y="3808061"/>
                </a:cubicBezTo>
                <a:lnTo>
                  <a:pt x="9942711" y="3847262"/>
                </a:lnTo>
                <a:cubicBezTo>
                  <a:pt x="9942711" y="3847262"/>
                  <a:pt x="9894077" y="3826418"/>
                  <a:pt x="9840663" y="3795632"/>
                </a:cubicBezTo>
                <a:cubicBezTo>
                  <a:pt x="9787248" y="3764782"/>
                  <a:pt x="9744925" y="3733103"/>
                  <a:pt x="9744925" y="3733103"/>
                </a:cubicBezTo>
                <a:close/>
                <a:moveTo>
                  <a:pt x="9547140" y="3693903"/>
                </a:moveTo>
                <a:lnTo>
                  <a:pt x="9569768" y="3733103"/>
                </a:lnTo>
                <a:cubicBezTo>
                  <a:pt x="9569768" y="3733103"/>
                  <a:pt x="9527381" y="3764782"/>
                  <a:pt x="9474030" y="3795632"/>
                </a:cubicBezTo>
                <a:cubicBezTo>
                  <a:pt x="9420552" y="3826482"/>
                  <a:pt x="9371982" y="3847262"/>
                  <a:pt x="9371982" y="3847262"/>
                </a:cubicBezTo>
                <a:lnTo>
                  <a:pt x="9349355" y="3808061"/>
                </a:lnTo>
                <a:cubicBezTo>
                  <a:pt x="9349355" y="3808061"/>
                  <a:pt x="9391678" y="3776383"/>
                  <a:pt x="9445093" y="3745532"/>
                </a:cubicBezTo>
                <a:cubicBezTo>
                  <a:pt x="9498507" y="3714682"/>
                  <a:pt x="9547140" y="3693903"/>
                  <a:pt x="9547140" y="3693903"/>
                </a:cubicBezTo>
                <a:close/>
                <a:moveTo>
                  <a:pt x="8976412" y="3693903"/>
                </a:moveTo>
                <a:cubicBezTo>
                  <a:pt x="8976412" y="3693903"/>
                  <a:pt x="9025046" y="3714682"/>
                  <a:pt x="9078460" y="3745532"/>
                </a:cubicBezTo>
                <a:cubicBezTo>
                  <a:pt x="9131874" y="3776383"/>
                  <a:pt x="9174198" y="3808061"/>
                  <a:pt x="9174198" y="3808061"/>
                </a:cubicBezTo>
                <a:lnTo>
                  <a:pt x="9151570" y="3847262"/>
                </a:lnTo>
                <a:cubicBezTo>
                  <a:pt x="9151570" y="3847262"/>
                  <a:pt x="9102936" y="3826418"/>
                  <a:pt x="9049585" y="3795632"/>
                </a:cubicBezTo>
                <a:cubicBezTo>
                  <a:pt x="8996107" y="3764782"/>
                  <a:pt x="8953784" y="3733103"/>
                  <a:pt x="8953784" y="3733103"/>
                </a:cubicBezTo>
                <a:close/>
                <a:moveTo>
                  <a:pt x="8755998" y="3693903"/>
                </a:moveTo>
                <a:lnTo>
                  <a:pt x="8778626" y="3733103"/>
                </a:lnTo>
                <a:cubicBezTo>
                  <a:pt x="8778626" y="3733103"/>
                  <a:pt x="8736302" y="3764782"/>
                  <a:pt x="8682888" y="3795632"/>
                </a:cubicBezTo>
                <a:cubicBezTo>
                  <a:pt x="8629474" y="3826482"/>
                  <a:pt x="8580840" y="3847262"/>
                  <a:pt x="8580840" y="3847262"/>
                </a:cubicBezTo>
                <a:lnTo>
                  <a:pt x="8558213" y="3808061"/>
                </a:lnTo>
                <a:cubicBezTo>
                  <a:pt x="8558213" y="3808061"/>
                  <a:pt x="8600536" y="3776383"/>
                  <a:pt x="8654014" y="3745532"/>
                </a:cubicBezTo>
                <a:cubicBezTo>
                  <a:pt x="8707364" y="3714682"/>
                  <a:pt x="8755998" y="3693903"/>
                  <a:pt x="8755998" y="3693903"/>
                </a:cubicBezTo>
                <a:close/>
                <a:moveTo>
                  <a:pt x="8185270" y="3693903"/>
                </a:moveTo>
                <a:cubicBezTo>
                  <a:pt x="8185270" y="3693903"/>
                  <a:pt x="8233904" y="3714682"/>
                  <a:pt x="8287318" y="3745532"/>
                </a:cubicBezTo>
                <a:cubicBezTo>
                  <a:pt x="8340732" y="3776383"/>
                  <a:pt x="8383056" y="3808061"/>
                  <a:pt x="8383056" y="3808061"/>
                </a:cubicBezTo>
                <a:lnTo>
                  <a:pt x="8360428" y="3847262"/>
                </a:lnTo>
                <a:cubicBezTo>
                  <a:pt x="8360428" y="3847262"/>
                  <a:pt x="8311794" y="3826418"/>
                  <a:pt x="8258443" y="3795632"/>
                </a:cubicBezTo>
                <a:cubicBezTo>
                  <a:pt x="8204965" y="3764782"/>
                  <a:pt x="8162642" y="3733103"/>
                  <a:pt x="8162642" y="3733103"/>
                </a:cubicBezTo>
                <a:close/>
                <a:moveTo>
                  <a:pt x="7964857" y="3693903"/>
                </a:moveTo>
                <a:lnTo>
                  <a:pt x="7987485" y="3733103"/>
                </a:lnTo>
                <a:cubicBezTo>
                  <a:pt x="7987485" y="3733103"/>
                  <a:pt x="7945161" y="3764782"/>
                  <a:pt x="7891747" y="3795632"/>
                </a:cubicBezTo>
                <a:cubicBezTo>
                  <a:pt x="7838333" y="3826482"/>
                  <a:pt x="7789699" y="3847262"/>
                  <a:pt x="7789699" y="3847262"/>
                </a:cubicBezTo>
                <a:lnTo>
                  <a:pt x="7767072" y="3808061"/>
                </a:lnTo>
                <a:cubicBezTo>
                  <a:pt x="7767072" y="3808061"/>
                  <a:pt x="7809395" y="3776383"/>
                  <a:pt x="7862873" y="3745532"/>
                </a:cubicBezTo>
                <a:cubicBezTo>
                  <a:pt x="7916223" y="3714682"/>
                  <a:pt x="7964857" y="3693903"/>
                  <a:pt x="7964857" y="3693903"/>
                </a:cubicBezTo>
                <a:close/>
                <a:moveTo>
                  <a:pt x="7394128" y="3693903"/>
                </a:moveTo>
                <a:cubicBezTo>
                  <a:pt x="7394128" y="3693903"/>
                  <a:pt x="7442762" y="3714682"/>
                  <a:pt x="7496176" y="3745532"/>
                </a:cubicBezTo>
                <a:cubicBezTo>
                  <a:pt x="7549590" y="3776383"/>
                  <a:pt x="7591913" y="3808061"/>
                  <a:pt x="7591913" y="3808061"/>
                </a:cubicBezTo>
                <a:lnTo>
                  <a:pt x="7569286" y="3847262"/>
                </a:lnTo>
                <a:cubicBezTo>
                  <a:pt x="7569286" y="3847262"/>
                  <a:pt x="7520716" y="3826418"/>
                  <a:pt x="7467302" y="3795632"/>
                </a:cubicBezTo>
                <a:cubicBezTo>
                  <a:pt x="7413887" y="3764782"/>
                  <a:pt x="7371564" y="3733103"/>
                  <a:pt x="7371564" y="3733103"/>
                </a:cubicBezTo>
                <a:close/>
                <a:moveTo>
                  <a:pt x="7173716" y="3693903"/>
                </a:moveTo>
                <a:lnTo>
                  <a:pt x="7196344" y="3733103"/>
                </a:lnTo>
                <a:cubicBezTo>
                  <a:pt x="7196344" y="3733103"/>
                  <a:pt x="7154020" y="3764782"/>
                  <a:pt x="7100606" y="3795632"/>
                </a:cubicBezTo>
                <a:cubicBezTo>
                  <a:pt x="7047191" y="3826482"/>
                  <a:pt x="6998558" y="3847262"/>
                  <a:pt x="6998558" y="3847262"/>
                </a:cubicBezTo>
                <a:lnTo>
                  <a:pt x="6975995" y="3808061"/>
                </a:lnTo>
                <a:cubicBezTo>
                  <a:pt x="6975995" y="3808061"/>
                  <a:pt x="7018317" y="3776383"/>
                  <a:pt x="7071731" y="3745532"/>
                </a:cubicBezTo>
                <a:cubicBezTo>
                  <a:pt x="7125146" y="3714682"/>
                  <a:pt x="7173716" y="3693903"/>
                  <a:pt x="7173716" y="3693903"/>
                </a:cubicBezTo>
                <a:close/>
                <a:moveTo>
                  <a:pt x="6603052" y="3693903"/>
                </a:moveTo>
                <a:cubicBezTo>
                  <a:pt x="6603052" y="3693903"/>
                  <a:pt x="6651621" y="3714682"/>
                  <a:pt x="6705100" y="3745532"/>
                </a:cubicBezTo>
                <a:cubicBezTo>
                  <a:pt x="6758449" y="3776383"/>
                  <a:pt x="6800772" y="3808061"/>
                  <a:pt x="6800772" y="3808061"/>
                </a:cubicBezTo>
                <a:lnTo>
                  <a:pt x="6778210" y="3847262"/>
                </a:lnTo>
                <a:cubicBezTo>
                  <a:pt x="6778210" y="3847262"/>
                  <a:pt x="6729575" y="3826418"/>
                  <a:pt x="6676161" y="3795632"/>
                </a:cubicBezTo>
                <a:cubicBezTo>
                  <a:pt x="6622747" y="3764782"/>
                  <a:pt x="6580424" y="3733103"/>
                  <a:pt x="6580424" y="3733103"/>
                </a:cubicBezTo>
                <a:close/>
                <a:moveTo>
                  <a:pt x="6382638" y="3693903"/>
                </a:moveTo>
                <a:lnTo>
                  <a:pt x="6405201" y="3733103"/>
                </a:lnTo>
                <a:cubicBezTo>
                  <a:pt x="6405201" y="3733103"/>
                  <a:pt x="6362878" y="3764782"/>
                  <a:pt x="6309528" y="3795632"/>
                </a:cubicBezTo>
                <a:cubicBezTo>
                  <a:pt x="6256113" y="3826482"/>
                  <a:pt x="6207480" y="3847262"/>
                  <a:pt x="6207480" y="3847262"/>
                </a:cubicBezTo>
                <a:lnTo>
                  <a:pt x="6184852" y="3808061"/>
                </a:lnTo>
                <a:cubicBezTo>
                  <a:pt x="6184852" y="3808061"/>
                  <a:pt x="6227176" y="3776383"/>
                  <a:pt x="6280590" y="3745532"/>
                </a:cubicBezTo>
                <a:cubicBezTo>
                  <a:pt x="6334004" y="3714682"/>
                  <a:pt x="6382638" y="3693903"/>
                  <a:pt x="6382638" y="3693903"/>
                </a:cubicBezTo>
                <a:close/>
                <a:moveTo>
                  <a:pt x="5811914" y="3693903"/>
                </a:moveTo>
                <a:lnTo>
                  <a:pt x="5811979" y="3693903"/>
                </a:lnTo>
                <a:lnTo>
                  <a:pt x="5811965" y="3693926"/>
                </a:lnTo>
                <a:close/>
                <a:moveTo>
                  <a:pt x="5591444" y="3693903"/>
                </a:moveTo>
                <a:lnTo>
                  <a:pt x="5614067" y="3733103"/>
                </a:lnTo>
                <a:cubicBezTo>
                  <a:pt x="5614067" y="3733103"/>
                  <a:pt x="5571746" y="3764782"/>
                  <a:pt x="5518332" y="3795632"/>
                </a:cubicBezTo>
                <a:cubicBezTo>
                  <a:pt x="5464921" y="3826482"/>
                  <a:pt x="5416289" y="3847262"/>
                  <a:pt x="5416289" y="3847262"/>
                </a:cubicBezTo>
                <a:lnTo>
                  <a:pt x="5393662" y="3808061"/>
                </a:lnTo>
                <a:lnTo>
                  <a:pt x="5393724" y="3808061"/>
                </a:lnTo>
                <a:cubicBezTo>
                  <a:pt x="5393724" y="3808061"/>
                  <a:pt x="5436047" y="3776383"/>
                  <a:pt x="5489459" y="3745532"/>
                </a:cubicBezTo>
                <a:cubicBezTo>
                  <a:pt x="5542870" y="3714682"/>
                  <a:pt x="5591444" y="3693903"/>
                  <a:pt x="5591444" y="3693903"/>
                </a:cubicBezTo>
                <a:close/>
                <a:moveTo>
                  <a:pt x="5020783" y="3693903"/>
                </a:moveTo>
                <a:lnTo>
                  <a:pt x="5020848" y="3693903"/>
                </a:lnTo>
                <a:lnTo>
                  <a:pt x="5020837" y="3693926"/>
                </a:lnTo>
                <a:close/>
                <a:moveTo>
                  <a:pt x="4800366" y="3693903"/>
                </a:moveTo>
                <a:lnTo>
                  <a:pt x="4822988" y="3733103"/>
                </a:lnTo>
                <a:cubicBezTo>
                  <a:pt x="4822988" y="3733103"/>
                  <a:pt x="4780668" y="3764782"/>
                  <a:pt x="4727254" y="3795632"/>
                </a:cubicBezTo>
                <a:cubicBezTo>
                  <a:pt x="4673843" y="3826482"/>
                  <a:pt x="4625211" y="3847262"/>
                  <a:pt x="4625211" y="3847262"/>
                </a:cubicBezTo>
                <a:lnTo>
                  <a:pt x="4602581" y="3808061"/>
                </a:lnTo>
                <a:lnTo>
                  <a:pt x="4602649" y="3808061"/>
                </a:lnTo>
                <a:cubicBezTo>
                  <a:pt x="4602649" y="3808061"/>
                  <a:pt x="4644967" y="3776383"/>
                  <a:pt x="4698380" y="3745532"/>
                </a:cubicBezTo>
                <a:cubicBezTo>
                  <a:pt x="4751795" y="3714682"/>
                  <a:pt x="4800366" y="3693903"/>
                  <a:pt x="4800366" y="3693903"/>
                </a:cubicBezTo>
                <a:close/>
                <a:moveTo>
                  <a:pt x="4229702" y="3693903"/>
                </a:moveTo>
                <a:lnTo>
                  <a:pt x="4229764" y="3693903"/>
                </a:lnTo>
                <a:lnTo>
                  <a:pt x="4229752" y="3693926"/>
                </a:lnTo>
                <a:close/>
                <a:moveTo>
                  <a:pt x="4009303" y="3693903"/>
                </a:moveTo>
                <a:lnTo>
                  <a:pt x="4031930" y="3733103"/>
                </a:lnTo>
                <a:cubicBezTo>
                  <a:pt x="4031930" y="3733103"/>
                  <a:pt x="3989607" y="3764782"/>
                  <a:pt x="3936200" y="3795632"/>
                </a:cubicBezTo>
                <a:cubicBezTo>
                  <a:pt x="3882785" y="3826482"/>
                  <a:pt x="3834153" y="3847262"/>
                  <a:pt x="3834153" y="3847262"/>
                </a:cubicBezTo>
                <a:lnTo>
                  <a:pt x="3811524" y="3808061"/>
                </a:lnTo>
                <a:lnTo>
                  <a:pt x="3811587" y="3808061"/>
                </a:lnTo>
                <a:cubicBezTo>
                  <a:pt x="3811587" y="3808061"/>
                  <a:pt x="3853909" y="3776383"/>
                  <a:pt x="3907323" y="3745532"/>
                </a:cubicBezTo>
                <a:cubicBezTo>
                  <a:pt x="3960740" y="3714682"/>
                  <a:pt x="4009303" y="3693903"/>
                  <a:pt x="4009303" y="3693903"/>
                </a:cubicBezTo>
                <a:close/>
                <a:moveTo>
                  <a:pt x="3438650" y="3693903"/>
                </a:moveTo>
                <a:lnTo>
                  <a:pt x="3438713" y="3693903"/>
                </a:lnTo>
                <a:lnTo>
                  <a:pt x="3438701" y="3693926"/>
                </a:lnTo>
                <a:close/>
                <a:moveTo>
                  <a:pt x="3218179" y="3693903"/>
                </a:moveTo>
                <a:lnTo>
                  <a:pt x="3240807" y="3733103"/>
                </a:lnTo>
                <a:cubicBezTo>
                  <a:pt x="3240807" y="3733103"/>
                  <a:pt x="3198481" y="3764782"/>
                  <a:pt x="3145079" y="3795632"/>
                </a:cubicBezTo>
                <a:cubicBezTo>
                  <a:pt x="3091661" y="3826482"/>
                  <a:pt x="3043026" y="3847262"/>
                  <a:pt x="3043026" y="3847262"/>
                </a:cubicBezTo>
                <a:lnTo>
                  <a:pt x="3020398" y="3808061"/>
                </a:lnTo>
                <a:lnTo>
                  <a:pt x="3020464" y="3808061"/>
                </a:lnTo>
                <a:cubicBezTo>
                  <a:pt x="3020464" y="3808061"/>
                  <a:pt x="3062787" y="3776383"/>
                  <a:pt x="3116202" y="3745532"/>
                </a:cubicBezTo>
                <a:cubicBezTo>
                  <a:pt x="3169618" y="3714682"/>
                  <a:pt x="3218179" y="3693903"/>
                  <a:pt x="3218179" y="3693903"/>
                </a:cubicBezTo>
                <a:close/>
                <a:moveTo>
                  <a:pt x="2647521" y="3693903"/>
                </a:moveTo>
                <a:lnTo>
                  <a:pt x="2647585" y="3693903"/>
                </a:lnTo>
                <a:lnTo>
                  <a:pt x="2647573" y="3693926"/>
                </a:lnTo>
                <a:close/>
                <a:moveTo>
                  <a:pt x="2427043" y="3693903"/>
                </a:moveTo>
                <a:lnTo>
                  <a:pt x="2449673" y="3733103"/>
                </a:lnTo>
                <a:cubicBezTo>
                  <a:pt x="2449673" y="3733103"/>
                  <a:pt x="2407348" y="3764782"/>
                  <a:pt x="2353932" y="3795632"/>
                </a:cubicBezTo>
                <a:cubicBezTo>
                  <a:pt x="2300519" y="3826482"/>
                  <a:pt x="2251888" y="3847262"/>
                  <a:pt x="2251888" y="3847262"/>
                </a:cubicBezTo>
                <a:lnTo>
                  <a:pt x="2229258" y="3808061"/>
                </a:lnTo>
                <a:lnTo>
                  <a:pt x="2229324" y="3808061"/>
                </a:lnTo>
                <a:cubicBezTo>
                  <a:pt x="2229324" y="3808061"/>
                  <a:pt x="2271643" y="3776383"/>
                  <a:pt x="2325057" y="3745532"/>
                </a:cubicBezTo>
                <a:cubicBezTo>
                  <a:pt x="2378472" y="3714682"/>
                  <a:pt x="2427043" y="3693903"/>
                  <a:pt x="2427043" y="3693903"/>
                </a:cubicBezTo>
                <a:close/>
                <a:moveTo>
                  <a:pt x="1856390" y="3693903"/>
                </a:moveTo>
                <a:lnTo>
                  <a:pt x="1856455" y="3693903"/>
                </a:lnTo>
                <a:lnTo>
                  <a:pt x="1856440" y="3693926"/>
                </a:lnTo>
                <a:close/>
                <a:moveTo>
                  <a:pt x="1635915" y="3693903"/>
                </a:moveTo>
                <a:lnTo>
                  <a:pt x="1658544" y="3733103"/>
                </a:lnTo>
                <a:cubicBezTo>
                  <a:pt x="1658544" y="3733103"/>
                  <a:pt x="1616219" y="3764782"/>
                  <a:pt x="1562806" y="3795632"/>
                </a:cubicBezTo>
                <a:cubicBezTo>
                  <a:pt x="1509393" y="3826482"/>
                  <a:pt x="1460759" y="3847262"/>
                  <a:pt x="1460759" y="3847262"/>
                </a:cubicBezTo>
                <a:lnTo>
                  <a:pt x="1438131" y="3808061"/>
                </a:lnTo>
                <a:lnTo>
                  <a:pt x="1438196" y="3808061"/>
                </a:lnTo>
                <a:cubicBezTo>
                  <a:pt x="1438196" y="3808061"/>
                  <a:pt x="1480518" y="3776383"/>
                  <a:pt x="1533932" y="3745532"/>
                </a:cubicBezTo>
                <a:cubicBezTo>
                  <a:pt x="1587347" y="3714682"/>
                  <a:pt x="1635915" y="3693903"/>
                  <a:pt x="1635915" y="3693903"/>
                </a:cubicBezTo>
                <a:close/>
                <a:moveTo>
                  <a:pt x="1065317" y="3693903"/>
                </a:moveTo>
                <a:lnTo>
                  <a:pt x="1065382" y="3693903"/>
                </a:lnTo>
                <a:lnTo>
                  <a:pt x="1065369" y="3693926"/>
                </a:lnTo>
                <a:close/>
                <a:moveTo>
                  <a:pt x="844900" y="3693903"/>
                </a:moveTo>
                <a:lnTo>
                  <a:pt x="867526" y="3733103"/>
                </a:lnTo>
                <a:cubicBezTo>
                  <a:pt x="867526" y="3733103"/>
                  <a:pt x="825204" y="3764782"/>
                  <a:pt x="771791" y="3795632"/>
                </a:cubicBezTo>
                <a:cubicBezTo>
                  <a:pt x="718378" y="3826482"/>
                  <a:pt x="669744" y="3847262"/>
                  <a:pt x="669744" y="3847262"/>
                </a:cubicBezTo>
                <a:lnTo>
                  <a:pt x="647116" y="3808061"/>
                </a:lnTo>
                <a:cubicBezTo>
                  <a:pt x="647116" y="3808061"/>
                  <a:pt x="689440" y="3776383"/>
                  <a:pt x="742854" y="3745532"/>
                </a:cubicBezTo>
                <a:cubicBezTo>
                  <a:pt x="796268" y="3714682"/>
                  <a:pt x="844900" y="3693903"/>
                  <a:pt x="844900" y="3693903"/>
                </a:cubicBezTo>
                <a:close/>
                <a:moveTo>
                  <a:pt x="274178" y="3693903"/>
                </a:moveTo>
                <a:lnTo>
                  <a:pt x="274242" y="3693903"/>
                </a:lnTo>
                <a:lnTo>
                  <a:pt x="274229" y="3693926"/>
                </a:lnTo>
                <a:close/>
                <a:moveTo>
                  <a:pt x="53706" y="3693903"/>
                </a:moveTo>
                <a:lnTo>
                  <a:pt x="76333" y="3733103"/>
                </a:lnTo>
                <a:cubicBezTo>
                  <a:pt x="76333" y="3733103"/>
                  <a:pt x="65753" y="3741023"/>
                  <a:pt x="48496" y="3752799"/>
                </a:cubicBezTo>
                <a:lnTo>
                  <a:pt x="0" y="3783392"/>
                </a:lnTo>
                <a:lnTo>
                  <a:pt x="0" y="3720121"/>
                </a:lnTo>
                <a:lnTo>
                  <a:pt x="22745" y="3708149"/>
                </a:lnTo>
                <a:cubicBezTo>
                  <a:pt x="41564" y="3699098"/>
                  <a:pt x="53706" y="3693903"/>
                  <a:pt x="53706" y="3693903"/>
                </a:cubicBezTo>
                <a:close/>
                <a:moveTo>
                  <a:pt x="11612508" y="3542202"/>
                </a:moveTo>
                <a:lnTo>
                  <a:pt x="11657764" y="3542202"/>
                </a:lnTo>
                <a:cubicBezTo>
                  <a:pt x="11657764" y="3542202"/>
                  <a:pt x="11664075" y="3594724"/>
                  <a:pt x="11664075" y="3656424"/>
                </a:cubicBezTo>
                <a:cubicBezTo>
                  <a:pt x="11664075" y="3718124"/>
                  <a:pt x="11657764" y="3770583"/>
                  <a:pt x="11657764" y="3770583"/>
                </a:cubicBezTo>
                <a:lnTo>
                  <a:pt x="11612508" y="3770583"/>
                </a:lnTo>
                <a:cubicBezTo>
                  <a:pt x="11612508" y="3770583"/>
                  <a:pt x="11606262" y="3718061"/>
                  <a:pt x="11606262" y="3656424"/>
                </a:cubicBezTo>
                <a:cubicBezTo>
                  <a:pt x="11606262" y="3594788"/>
                  <a:pt x="11612508" y="3542202"/>
                  <a:pt x="11612508" y="3542202"/>
                </a:cubicBezTo>
                <a:close/>
                <a:moveTo>
                  <a:pt x="10821367" y="3542202"/>
                </a:moveTo>
                <a:lnTo>
                  <a:pt x="10866623" y="3542202"/>
                </a:lnTo>
                <a:cubicBezTo>
                  <a:pt x="10866623" y="3542202"/>
                  <a:pt x="10872933" y="3594724"/>
                  <a:pt x="10872933" y="3656424"/>
                </a:cubicBezTo>
                <a:cubicBezTo>
                  <a:pt x="10872933" y="3718124"/>
                  <a:pt x="10866623" y="3770583"/>
                  <a:pt x="10866623" y="3770583"/>
                </a:cubicBezTo>
                <a:lnTo>
                  <a:pt x="10821367" y="3770583"/>
                </a:lnTo>
                <a:cubicBezTo>
                  <a:pt x="10821367" y="3770583"/>
                  <a:pt x="10815121" y="3718061"/>
                  <a:pt x="10815121" y="3656424"/>
                </a:cubicBezTo>
                <a:cubicBezTo>
                  <a:pt x="10815121" y="3594788"/>
                  <a:pt x="10821367" y="3542202"/>
                  <a:pt x="10821367" y="3542202"/>
                </a:cubicBezTo>
                <a:close/>
                <a:moveTo>
                  <a:pt x="10030289" y="3542202"/>
                </a:moveTo>
                <a:lnTo>
                  <a:pt x="10075481" y="3542202"/>
                </a:lnTo>
                <a:cubicBezTo>
                  <a:pt x="10075481" y="3542202"/>
                  <a:pt x="10081791" y="3594724"/>
                  <a:pt x="10081791" y="3656424"/>
                </a:cubicBezTo>
                <a:cubicBezTo>
                  <a:pt x="10081791" y="3718124"/>
                  <a:pt x="10075481" y="3770583"/>
                  <a:pt x="10075481" y="3770583"/>
                </a:cubicBezTo>
                <a:lnTo>
                  <a:pt x="10030289" y="3770583"/>
                </a:lnTo>
                <a:cubicBezTo>
                  <a:pt x="10030289" y="3770583"/>
                  <a:pt x="10023979" y="3718061"/>
                  <a:pt x="10023979" y="3656424"/>
                </a:cubicBezTo>
                <a:cubicBezTo>
                  <a:pt x="10023979" y="3594788"/>
                  <a:pt x="10030289" y="3542202"/>
                  <a:pt x="10030289" y="3542202"/>
                </a:cubicBezTo>
                <a:close/>
                <a:moveTo>
                  <a:pt x="9239147" y="3542202"/>
                </a:moveTo>
                <a:lnTo>
                  <a:pt x="9284403" y="3542202"/>
                </a:lnTo>
                <a:cubicBezTo>
                  <a:pt x="9284403" y="3542202"/>
                  <a:pt x="9290649" y="3594724"/>
                  <a:pt x="9290649" y="3656424"/>
                </a:cubicBezTo>
                <a:cubicBezTo>
                  <a:pt x="9290649" y="3718124"/>
                  <a:pt x="9284403" y="3770583"/>
                  <a:pt x="9284403" y="3770583"/>
                </a:cubicBezTo>
                <a:lnTo>
                  <a:pt x="9239147" y="3770583"/>
                </a:lnTo>
                <a:cubicBezTo>
                  <a:pt x="9239147" y="3770583"/>
                  <a:pt x="9232901" y="3718061"/>
                  <a:pt x="9232901" y="3656424"/>
                </a:cubicBezTo>
                <a:cubicBezTo>
                  <a:pt x="9232901" y="3594788"/>
                  <a:pt x="9239147" y="3542202"/>
                  <a:pt x="9239147" y="3542202"/>
                </a:cubicBezTo>
                <a:close/>
                <a:moveTo>
                  <a:pt x="8448006" y="3542202"/>
                </a:moveTo>
                <a:lnTo>
                  <a:pt x="8493262" y="3542202"/>
                </a:lnTo>
                <a:cubicBezTo>
                  <a:pt x="8493262" y="3542202"/>
                  <a:pt x="8499508" y="3594724"/>
                  <a:pt x="8499508" y="3656424"/>
                </a:cubicBezTo>
                <a:cubicBezTo>
                  <a:pt x="8499508" y="3718124"/>
                  <a:pt x="8493262" y="3770583"/>
                  <a:pt x="8493262" y="3770583"/>
                </a:cubicBezTo>
                <a:lnTo>
                  <a:pt x="8448006" y="3770583"/>
                </a:lnTo>
                <a:cubicBezTo>
                  <a:pt x="8448006" y="3770583"/>
                  <a:pt x="8441760" y="3718061"/>
                  <a:pt x="8441760" y="3656424"/>
                </a:cubicBezTo>
                <a:cubicBezTo>
                  <a:pt x="8441760" y="3594788"/>
                  <a:pt x="8448006" y="3542202"/>
                  <a:pt x="8448006" y="3542202"/>
                </a:cubicBezTo>
                <a:close/>
                <a:moveTo>
                  <a:pt x="7656865" y="3542202"/>
                </a:moveTo>
                <a:lnTo>
                  <a:pt x="7702121" y="3542202"/>
                </a:lnTo>
                <a:cubicBezTo>
                  <a:pt x="7702121" y="3542202"/>
                  <a:pt x="7708431" y="3594724"/>
                  <a:pt x="7708431" y="3656424"/>
                </a:cubicBezTo>
                <a:cubicBezTo>
                  <a:pt x="7708431" y="3718124"/>
                  <a:pt x="7702121" y="3770583"/>
                  <a:pt x="7702121" y="3770583"/>
                </a:cubicBezTo>
                <a:lnTo>
                  <a:pt x="7656865" y="3770583"/>
                </a:lnTo>
                <a:cubicBezTo>
                  <a:pt x="7656865" y="3770583"/>
                  <a:pt x="7650619" y="3718061"/>
                  <a:pt x="7650619" y="3656424"/>
                </a:cubicBezTo>
                <a:cubicBezTo>
                  <a:pt x="7650619" y="3594788"/>
                  <a:pt x="7656865" y="3542202"/>
                  <a:pt x="7656865" y="3542202"/>
                </a:cubicBezTo>
                <a:close/>
                <a:moveTo>
                  <a:pt x="6865787" y="3542202"/>
                </a:moveTo>
                <a:lnTo>
                  <a:pt x="6910979" y="3542202"/>
                </a:lnTo>
                <a:cubicBezTo>
                  <a:pt x="6910979" y="3542202"/>
                  <a:pt x="6917290" y="3594724"/>
                  <a:pt x="6917290" y="3656424"/>
                </a:cubicBezTo>
                <a:cubicBezTo>
                  <a:pt x="6917290" y="3718124"/>
                  <a:pt x="6910979" y="3770583"/>
                  <a:pt x="6910979" y="3770583"/>
                </a:cubicBezTo>
                <a:lnTo>
                  <a:pt x="6865787" y="3770583"/>
                </a:lnTo>
                <a:cubicBezTo>
                  <a:pt x="6865787" y="3770583"/>
                  <a:pt x="6859477" y="3718061"/>
                  <a:pt x="6859477" y="3656424"/>
                </a:cubicBezTo>
                <a:cubicBezTo>
                  <a:pt x="6859477" y="3594788"/>
                  <a:pt x="6865787" y="3542202"/>
                  <a:pt x="6865787" y="3542202"/>
                </a:cubicBezTo>
                <a:close/>
                <a:moveTo>
                  <a:pt x="6074648" y="3542202"/>
                </a:moveTo>
                <a:lnTo>
                  <a:pt x="6119901" y="3542202"/>
                </a:lnTo>
                <a:cubicBezTo>
                  <a:pt x="6119901" y="3542202"/>
                  <a:pt x="6126212" y="3594724"/>
                  <a:pt x="6126212" y="3656424"/>
                </a:cubicBezTo>
                <a:cubicBezTo>
                  <a:pt x="6126212" y="3718124"/>
                  <a:pt x="6119901" y="3770583"/>
                  <a:pt x="6119901" y="3770583"/>
                </a:cubicBezTo>
                <a:lnTo>
                  <a:pt x="6074648" y="3770583"/>
                </a:lnTo>
                <a:cubicBezTo>
                  <a:pt x="6074648" y="3770583"/>
                  <a:pt x="6068400" y="3718061"/>
                  <a:pt x="6068400" y="3656424"/>
                </a:cubicBezTo>
                <a:cubicBezTo>
                  <a:pt x="6068400" y="3594788"/>
                  <a:pt x="6074648" y="3542202"/>
                  <a:pt x="6074648" y="3542202"/>
                </a:cubicBezTo>
                <a:close/>
                <a:moveTo>
                  <a:pt x="5283517" y="3542202"/>
                </a:moveTo>
                <a:lnTo>
                  <a:pt x="5328774" y="3542202"/>
                </a:lnTo>
                <a:cubicBezTo>
                  <a:pt x="5328774" y="3542202"/>
                  <a:pt x="5335084" y="3594724"/>
                  <a:pt x="5335084" y="3656424"/>
                </a:cubicBezTo>
                <a:cubicBezTo>
                  <a:pt x="5335084" y="3718124"/>
                  <a:pt x="5328774" y="3770583"/>
                  <a:pt x="5328774" y="3770583"/>
                </a:cubicBezTo>
                <a:lnTo>
                  <a:pt x="5283517" y="3770583"/>
                </a:lnTo>
                <a:cubicBezTo>
                  <a:pt x="5283517" y="3770583"/>
                  <a:pt x="5277271" y="3718061"/>
                  <a:pt x="5277271" y="3656424"/>
                </a:cubicBezTo>
                <a:cubicBezTo>
                  <a:pt x="5277271" y="3594788"/>
                  <a:pt x="5283517" y="3542202"/>
                  <a:pt x="5283517" y="3542202"/>
                </a:cubicBezTo>
                <a:close/>
                <a:moveTo>
                  <a:pt x="4492377" y="3542202"/>
                </a:moveTo>
                <a:lnTo>
                  <a:pt x="4537632" y="3542202"/>
                </a:lnTo>
                <a:cubicBezTo>
                  <a:pt x="4537632" y="3542202"/>
                  <a:pt x="4543944" y="3594724"/>
                  <a:pt x="4543944" y="3656424"/>
                </a:cubicBezTo>
                <a:cubicBezTo>
                  <a:pt x="4543944" y="3718124"/>
                  <a:pt x="4537632" y="3770583"/>
                  <a:pt x="4537632" y="3770583"/>
                </a:cubicBezTo>
                <a:lnTo>
                  <a:pt x="4492377" y="3770583"/>
                </a:lnTo>
                <a:cubicBezTo>
                  <a:pt x="4492377" y="3770583"/>
                  <a:pt x="4486128" y="3718061"/>
                  <a:pt x="4486128" y="3656424"/>
                </a:cubicBezTo>
                <a:cubicBezTo>
                  <a:pt x="4486128" y="3594788"/>
                  <a:pt x="4492377" y="3542202"/>
                  <a:pt x="4492377" y="3542202"/>
                </a:cubicBezTo>
                <a:close/>
                <a:moveTo>
                  <a:pt x="3701387" y="3542202"/>
                </a:moveTo>
                <a:lnTo>
                  <a:pt x="3746642" y="3542202"/>
                </a:lnTo>
                <a:cubicBezTo>
                  <a:pt x="3746642" y="3542202"/>
                  <a:pt x="3752953" y="3594724"/>
                  <a:pt x="3752953" y="3656424"/>
                </a:cubicBezTo>
                <a:cubicBezTo>
                  <a:pt x="3752953" y="3718124"/>
                  <a:pt x="3746642" y="3770583"/>
                  <a:pt x="3746642" y="3770583"/>
                </a:cubicBezTo>
                <a:lnTo>
                  <a:pt x="3701387" y="3770583"/>
                </a:lnTo>
                <a:cubicBezTo>
                  <a:pt x="3701387" y="3770583"/>
                  <a:pt x="3695075" y="3718061"/>
                  <a:pt x="3695075" y="3656424"/>
                </a:cubicBezTo>
                <a:cubicBezTo>
                  <a:pt x="3695075" y="3594788"/>
                  <a:pt x="3701387" y="3542202"/>
                  <a:pt x="3701387" y="3542202"/>
                </a:cubicBezTo>
                <a:close/>
                <a:moveTo>
                  <a:pt x="2910259" y="3542202"/>
                </a:moveTo>
                <a:lnTo>
                  <a:pt x="2955512" y="3542202"/>
                </a:lnTo>
                <a:cubicBezTo>
                  <a:pt x="2955512" y="3542202"/>
                  <a:pt x="2961822" y="3594724"/>
                  <a:pt x="2961822" y="3656424"/>
                </a:cubicBezTo>
                <a:cubicBezTo>
                  <a:pt x="2961822" y="3718124"/>
                  <a:pt x="2955512" y="3770583"/>
                  <a:pt x="2955512" y="3770583"/>
                </a:cubicBezTo>
                <a:lnTo>
                  <a:pt x="2910259" y="3770583"/>
                </a:lnTo>
                <a:cubicBezTo>
                  <a:pt x="2910259" y="3770583"/>
                  <a:pt x="2903952" y="3718061"/>
                  <a:pt x="2903952" y="3656424"/>
                </a:cubicBezTo>
                <a:cubicBezTo>
                  <a:pt x="2903952" y="3594788"/>
                  <a:pt x="2910259" y="3542202"/>
                  <a:pt x="2910259" y="3542202"/>
                </a:cubicBezTo>
                <a:close/>
                <a:moveTo>
                  <a:pt x="2119119" y="3542202"/>
                </a:moveTo>
                <a:lnTo>
                  <a:pt x="2164366" y="3542202"/>
                </a:lnTo>
                <a:cubicBezTo>
                  <a:pt x="2164366" y="3542202"/>
                  <a:pt x="2170679" y="3594724"/>
                  <a:pt x="2170679" y="3656424"/>
                </a:cubicBezTo>
                <a:cubicBezTo>
                  <a:pt x="2170679" y="3718124"/>
                  <a:pt x="2164366" y="3770583"/>
                  <a:pt x="2164366" y="3770583"/>
                </a:cubicBezTo>
                <a:lnTo>
                  <a:pt x="2119119" y="3770583"/>
                </a:lnTo>
                <a:cubicBezTo>
                  <a:pt x="2119119" y="3770583"/>
                  <a:pt x="2112868" y="3718061"/>
                  <a:pt x="2112868" y="3656424"/>
                </a:cubicBezTo>
                <a:cubicBezTo>
                  <a:pt x="2112868" y="3594788"/>
                  <a:pt x="2119119" y="3542202"/>
                  <a:pt x="2119119" y="3542202"/>
                </a:cubicBezTo>
                <a:close/>
                <a:moveTo>
                  <a:pt x="1327990" y="3542202"/>
                </a:moveTo>
                <a:lnTo>
                  <a:pt x="1373245" y="3542202"/>
                </a:lnTo>
                <a:cubicBezTo>
                  <a:pt x="1373245" y="3542202"/>
                  <a:pt x="1379556" y="3594724"/>
                  <a:pt x="1379556" y="3656424"/>
                </a:cubicBezTo>
                <a:cubicBezTo>
                  <a:pt x="1379556" y="3718124"/>
                  <a:pt x="1373245" y="3770583"/>
                  <a:pt x="1373245" y="3770583"/>
                </a:cubicBezTo>
                <a:lnTo>
                  <a:pt x="1327990" y="3770583"/>
                </a:lnTo>
                <a:cubicBezTo>
                  <a:pt x="1327990" y="3770583"/>
                  <a:pt x="1321744" y="3718061"/>
                  <a:pt x="1321744" y="3656424"/>
                </a:cubicBezTo>
                <a:cubicBezTo>
                  <a:pt x="1321744" y="3594788"/>
                  <a:pt x="1327990" y="3542202"/>
                  <a:pt x="1327990" y="3542202"/>
                </a:cubicBezTo>
                <a:close/>
                <a:moveTo>
                  <a:pt x="536912" y="3542202"/>
                </a:moveTo>
                <a:lnTo>
                  <a:pt x="582167" y="3542202"/>
                </a:lnTo>
                <a:cubicBezTo>
                  <a:pt x="582167" y="3542202"/>
                  <a:pt x="588477" y="3594724"/>
                  <a:pt x="588477" y="3656424"/>
                </a:cubicBezTo>
                <a:cubicBezTo>
                  <a:pt x="588477" y="3718124"/>
                  <a:pt x="582167" y="3770583"/>
                  <a:pt x="582167" y="3770583"/>
                </a:cubicBezTo>
                <a:lnTo>
                  <a:pt x="536912" y="3770583"/>
                </a:lnTo>
                <a:cubicBezTo>
                  <a:pt x="536912" y="3770583"/>
                  <a:pt x="530665" y="3718061"/>
                  <a:pt x="530665" y="3656424"/>
                </a:cubicBezTo>
                <a:cubicBezTo>
                  <a:pt x="530665" y="3594788"/>
                  <a:pt x="536912" y="3542202"/>
                  <a:pt x="536912" y="3542202"/>
                </a:cubicBezTo>
                <a:close/>
                <a:moveTo>
                  <a:pt x="0" y="3529352"/>
                </a:moveTo>
                <a:lnTo>
                  <a:pt x="48559" y="3559985"/>
                </a:lnTo>
                <a:cubicBezTo>
                  <a:pt x="65816" y="3571761"/>
                  <a:pt x="76396" y="3579681"/>
                  <a:pt x="76396" y="3579681"/>
                </a:cubicBezTo>
                <a:lnTo>
                  <a:pt x="53769" y="3618881"/>
                </a:lnTo>
                <a:cubicBezTo>
                  <a:pt x="53769" y="3618881"/>
                  <a:pt x="41611" y="3613686"/>
                  <a:pt x="22784" y="3604635"/>
                </a:cubicBezTo>
                <a:lnTo>
                  <a:pt x="0" y="3592638"/>
                </a:lnTo>
                <a:close/>
                <a:moveTo>
                  <a:pt x="12203753" y="3523666"/>
                </a:moveTo>
                <a:lnTo>
                  <a:pt x="12203753" y="3587898"/>
                </a:lnTo>
                <a:lnTo>
                  <a:pt x="12171908" y="3604667"/>
                </a:lnTo>
                <a:cubicBezTo>
                  <a:pt x="12153072" y="3613734"/>
                  <a:pt x="12140914" y="3618944"/>
                  <a:pt x="12140914" y="3618944"/>
                </a:cubicBezTo>
                <a:lnTo>
                  <a:pt x="12118286" y="3579744"/>
                </a:lnTo>
                <a:lnTo>
                  <a:pt x="12118286" y="3579681"/>
                </a:lnTo>
                <a:cubicBezTo>
                  <a:pt x="12118286" y="3579681"/>
                  <a:pt x="12128867" y="3571761"/>
                  <a:pt x="12146132" y="3559985"/>
                </a:cubicBezTo>
                <a:close/>
                <a:moveTo>
                  <a:pt x="5416402" y="3465545"/>
                </a:moveTo>
                <a:lnTo>
                  <a:pt x="5424781" y="3469260"/>
                </a:lnTo>
                <a:cubicBezTo>
                  <a:pt x="5440965" y="3476565"/>
                  <a:pt x="5478335" y="3494062"/>
                  <a:pt x="5518395" y="3517152"/>
                </a:cubicBezTo>
                <a:cubicBezTo>
                  <a:pt x="5571809" y="3548002"/>
                  <a:pt x="5614131" y="3579681"/>
                  <a:pt x="5614131" y="3579681"/>
                </a:cubicBezTo>
                <a:lnTo>
                  <a:pt x="5591504" y="3618881"/>
                </a:lnTo>
                <a:cubicBezTo>
                  <a:pt x="5591504" y="3618881"/>
                  <a:pt x="5542870" y="3598102"/>
                  <a:pt x="5489521" y="3567251"/>
                </a:cubicBezTo>
                <a:cubicBezTo>
                  <a:pt x="5436110" y="3536401"/>
                  <a:pt x="5393787" y="3504722"/>
                  <a:pt x="5393787" y="3504722"/>
                </a:cubicBezTo>
                <a:close/>
                <a:moveTo>
                  <a:pt x="4625259" y="3465545"/>
                </a:moveTo>
                <a:lnTo>
                  <a:pt x="4633642" y="3469260"/>
                </a:lnTo>
                <a:cubicBezTo>
                  <a:pt x="4649825" y="3476565"/>
                  <a:pt x="4687193" y="3494062"/>
                  <a:pt x="4727254" y="3517152"/>
                </a:cubicBezTo>
                <a:cubicBezTo>
                  <a:pt x="4780668" y="3548002"/>
                  <a:pt x="4822988" y="3579681"/>
                  <a:pt x="4822988" y="3579681"/>
                </a:cubicBezTo>
                <a:lnTo>
                  <a:pt x="4800366" y="3618881"/>
                </a:lnTo>
                <a:cubicBezTo>
                  <a:pt x="4800366" y="3618881"/>
                  <a:pt x="4751732" y="3598102"/>
                  <a:pt x="4698380" y="3567251"/>
                </a:cubicBezTo>
                <a:cubicBezTo>
                  <a:pt x="4644967" y="3536401"/>
                  <a:pt x="4602649" y="3504722"/>
                  <a:pt x="4602649" y="3504722"/>
                </a:cubicBezTo>
                <a:close/>
                <a:moveTo>
                  <a:pt x="3834266" y="3465545"/>
                </a:moveTo>
                <a:lnTo>
                  <a:pt x="3842651" y="3469260"/>
                </a:lnTo>
                <a:cubicBezTo>
                  <a:pt x="3858829" y="3476565"/>
                  <a:pt x="3896202" y="3494062"/>
                  <a:pt x="3936263" y="3517152"/>
                </a:cubicBezTo>
                <a:cubicBezTo>
                  <a:pt x="3989670" y="3548002"/>
                  <a:pt x="4031992" y="3579681"/>
                  <a:pt x="4031992" y="3579681"/>
                </a:cubicBezTo>
                <a:lnTo>
                  <a:pt x="4009366" y="3618881"/>
                </a:lnTo>
                <a:cubicBezTo>
                  <a:pt x="4009366" y="3618881"/>
                  <a:pt x="3960803" y="3598102"/>
                  <a:pt x="3907391" y="3567251"/>
                </a:cubicBezTo>
                <a:cubicBezTo>
                  <a:pt x="3853972" y="3536401"/>
                  <a:pt x="3811651" y="3504722"/>
                  <a:pt x="3811651" y="3504722"/>
                </a:cubicBezTo>
                <a:close/>
                <a:moveTo>
                  <a:pt x="3043144" y="3465545"/>
                </a:moveTo>
                <a:lnTo>
                  <a:pt x="3051523" y="3469260"/>
                </a:lnTo>
                <a:cubicBezTo>
                  <a:pt x="3067710" y="3476565"/>
                  <a:pt x="3105083" y="3494062"/>
                  <a:pt x="3145144" y="3517152"/>
                </a:cubicBezTo>
                <a:cubicBezTo>
                  <a:pt x="3198544" y="3548002"/>
                  <a:pt x="3240871" y="3579681"/>
                  <a:pt x="3240871" y="3579681"/>
                </a:cubicBezTo>
                <a:lnTo>
                  <a:pt x="3218243" y="3618881"/>
                </a:lnTo>
                <a:cubicBezTo>
                  <a:pt x="3218243" y="3618881"/>
                  <a:pt x="3169679" y="3598102"/>
                  <a:pt x="3116268" y="3567251"/>
                </a:cubicBezTo>
                <a:cubicBezTo>
                  <a:pt x="3062852" y="3536401"/>
                  <a:pt x="3020525" y="3504722"/>
                  <a:pt x="3020525" y="3504722"/>
                </a:cubicBezTo>
                <a:close/>
                <a:moveTo>
                  <a:pt x="2252000" y="3465545"/>
                </a:moveTo>
                <a:lnTo>
                  <a:pt x="2260383" y="3469260"/>
                </a:lnTo>
                <a:cubicBezTo>
                  <a:pt x="2276564" y="3476565"/>
                  <a:pt x="2313933" y="3494062"/>
                  <a:pt x="2353993" y="3517152"/>
                </a:cubicBezTo>
                <a:cubicBezTo>
                  <a:pt x="2407411" y="3548002"/>
                  <a:pt x="2449735" y="3579681"/>
                  <a:pt x="2449735" y="3579681"/>
                </a:cubicBezTo>
                <a:lnTo>
                  <a:pt x="2427108" y="3618881"/>
                </a:lnTo>
                <a:cubicBezTo>
                  <a:pt x="2427108" y="3618881"/>
                  <a:pt x="2378532" y="3598102"/>
                  <a:pt x="2325122" y="3567251"/>
                </a:cubicBezTo>
                <a:cubicBezTo>
                  <a:pt x="2271708" y="3536401"/>
                  <a:pt x="2229387" y="3504722"/>
                  <a:pt x="2229387" y="3504722"/>
                </a:cubicBezTo>
                <a:close/>
                <a:moveTo>
                  <a:pt x="1460873" y="3465545"/>
                </a:moveTo>
                <a:lnTo>
                  <a:pt x="1469257" y="3469260"/>
                </a:lnTo>
                <a:cubicBezTo>
                  <a:pt x="1485439" y="3476565"/>
                  <a:pt x="1522810" y="3494062"/>
                  <a:pt x="1562870" y="3517152"/>
                </a:cubicBezTo>
                <a:cubicBezTo>
                  <a:pt x="1616284" y="3548002"/>
                  <a:pt x="1658607" y="3579681"/>
                  <a:pt x="1658607" y="3579681"/>
                </a:cubicBezTo>
                <a:lnTo>
                  <a:pt x="1635980" y="3618881"/>
                </a:lnTo>
                <a:cubicBezTo>
                  <a:pt x="1635980" y="3618881"/>
                  <a:pt x="1587410" y="3598102"/>
                  <a:pt x="1533999" y="3567251"/>
                </a:cubicBezTo>
                <a:cubicBezTo>
                  <a:pt x="1480583" y="3536401"/>
                  <a:pt x="1438259" y="3504722"/>
                  <a:pt x="1438259" y="3504722"/>
                </a:cubicBezTo>
                <a:close/>
                <a:moveTo>
                  <a:pt x="669795" y="3465545"/>
                </a:moveTo>
                <a:lnTo>
                  <a:pt x="678178" y="3469260"/>
                </a:lnTo>
                <a:cubicBezTo>
                  <a:pt x="694360" y="3476565"/>
                  <a:pt x="731732" y="3494062"/>
                  <a:pt x="771792" y="3517152"/>
                </a:cubicBezTo>
                <a:cubicBezTo>
                  <a:pt x="825204" y="3548002"/>
                  <a:pt x="867526" y="3579681"/>
                  <a:pt x="867526" y="3579681"/>
                </a:cubicBezTo>
                <a:lnTo>
                  <a:pt x="844900" y="3618881"/>
                </a:lnTo>
                <a:cubicBezTo>
                  <a:pt x="844900" y="3618881"/>
                  <a:pt x="796268" y="3598102"/>
                  <a:pt x="742918" y="3567251"/>
                </a:cubicBezTo>
                <a:cubicBezTo>
                  <a:pt x="689504" y="3536401"/>
                  <a:pt x="647181" y="3504722"/>
                  <a:pt x="647181" y="3504722"/>
                </a:cubicBezTo>
                <a:close/>
                <a:moveTo>
                  <a:pt x="11745343" y="3465522"/>
                </a:moveTo>
                <a:cubicBezTo>
                  <a:pt x="11745343" y="3465522"/>
                  <a:pt x="11793976" y="3486365"/>
                  <a:pt x="11847390" y="3517152"/>
                </a:cubicBezTo>
                <a:cubicBezTo>
                  <a:pt x="11900804" y="3548002"/>
                  <a:pt x="11943128" y="3579681"/>
                  <a:pt x="11943128" y="3579681"/>
                </a:cubicBezTo>
                <a:lnTo>
                  <a:pt x="11920501" y="3618881"/>
                </a:lnTo>
                <a:cubicBezTo>
                  <a:pt x="11920501" y="3618881"/>
                  <a:pt x="11871867" y="3598102"/>
                  <a:pt x="11818516" y="3567251"/>
                </a:cubicBezTo>
                <a:cubicBezTo>
                  <a:pt x="11765038" y="3536401"/>
                  <a:pt x="11722715" y="3504722"/>
                  <a:pt x="11722715" y="3504722"/>
                </a:cubicBezTo>
                <a:close/>
                <a:moveTo>
                  <a:pt x="11524930" y="3465522"/>
                </a:moveTo>
                <a:lnTo>
                  <a:pt x="11547558" y="3504722"/>
                </a:lnTo>
                <a:cubicBezTo>
                  <a:pt x="11547558" y="3504722"/>
                  <a:pt x="11505234" y="3536401"/>
                  <a:pt x="11451820" y="3567251"/>
                </a:cubicBezTo>
                <a:cubicBezTo>
                  <a:pt x="11398406" y="3598102"/>
                  <a:pt x="11349836" y="3618944"/>
                  <a:pt x="11349836" y="3618944"/>
                </a:cubicBezTo>
                <a:lnTo>
                  <a:pt x="11327208" y="3579744"/>
                </a:lnTo>
                <a:lnTo>
                  <a:pt x="11327208" y="3579681"/>
                </a:lnTo>
                <a:cubicBezTo>
                  <a:pt x="11327208" y="3579681"/>
                  <a:pt x="11369531" y="3548002"/>
                  <a:pt x="11422946" y="3517152"/>
                </a:cubicBezTo>
                <a:cubicBezTo>
                  <a:pt x="11476360" y="3486301"/>
                  <a:pt x="11524930" y="3465522"/>
                  <a:pt x="11524930" y="3465522"/>
                </a:cubicBezTo>
                <a:close/>
                <a:moveTo>
                  <a:pt x="10954265" y="3465522"/>
                </a:moveTo>
                <a:cubicBezTo>
                  <a:pt x="10954265" y="3465522"/>
                  <a:pt x="11002835" y="3486365"/>
                  <a:pt x="11056249" y="3517152"/>
                </a:cubicBezTo>
                <a:cubicBezTo>
                  <a:pt x="11109664" y="3548002"/>
                  <a:pt x="11151987" y="3579681"/>
                  <a:pt x="11151987" y="3579681"/>
                </a:cubicBezTo>
                <a:lnTo>
                  <a:pt x="11129360" y="3618881"/>
                </a:lnTo>
                <a:cubicBezTo>
                  <a:pt x="11129360" y="3618881"/>
                  <a:pt x="11080790" y="3598102"/>
                  <a:pt x="11027376" y="3567251"/>
                </a:cubicBezTo>
                <a:cubicBezTo>
                  <a:pt x="10973961" y="3536401"/>
                  <a:pt x="10931638" y="3504722"/>
                  <a:pt x="10931638" y="3504722"/>
                </a:cubicBezTo>
                <a:close/>
                <a:moveTo>
                  <a:pt x="10733788" y="3465522"/>
                </a:moveTo>
                <a:lnTo>
                  <a:pt x="10756416" y="3504722"/>
                </a:lnTo>
                <a:cubicBezTo>
                  <a:pt x="10756416" y="3504722"/>
                  <a:pt x="10714092" y="3536401"/>
                  <a:pt x="10660678" y="3567251"/>
                </a:cubicBezTo>
                <a:cubicBezTo>
                  <a:pt x="10607264" y="3598102"/>
                  <a:pt x="10558694" y="3618944"/>
                  <a:pt x="10558694" y="3618944"/>
                </a:cubicBezTo>
                <a:lnTo>
                  <a:pt x="10536066" y="3579744"/>
                </a:lnTo>
                <a:lnTo>
                  <a:pt x="10536066" y="3579681"/>
                </a:lnTo>
                <a:cubicBezTo>
                  <a:pt x="10536066" y="3579681"/>
                  <a:pt x="10578389" y="3548002"/>
                  <a:pt x="10631804" y="3517152"/>
                </a:cubicBezTo>
                <a:cubicBezTo>
                  <a:pt x="10685218" y="3486301"/>
                  <a:pt x="10733788" y="3465522"/>
                  <a:pt x="10733788" y="3465522"/>
                </a:cubicBezTo>
                <a:close/>
                <a:moveTo>
                  <a:pt x="10163123" y="3465522"/>
                </a:moveTo>
                <a:cubicBezTo>
                  <a:pt x="10163123" y="3465522"/>
                  <a:pt x="10211693" y="3486365"/>
                  <a:pt x="10265107" y="3517152"/>
                </a:cubicBezTo>
                <a:cubicBezTo>
                  <a:pt x="10318522" y="3548002"/>
                  <a:pt x="10360845" y="3579681"/>
                  <a:pt x="10360845" y="3579681"/>
                </a:cubicBezTo>
                <a:lnTo>
                  <a:pt x="10338218" y="3618881"/>
                </a:lnTo>
                <a:cubicBezTo>
                  <a:pt x="10338218" y="3618881"/>
                  <a:pt x="10289648" y="3598102"/>
                  <a:pt x="10236234" y="3567251"/>
                </a:cubicBezTo>
                <a:cubicBezTo>
                  <a:pt x="10182819" y="3536401"/>
                  <a:pt x="10140496" y="3504722"/>
                  <a:pt x="10140496" y="3504722"/>
                </a:cubicBezTo>
                <a:close/>
                <a:moveTo>
                  <a:pt x="9942711" y="3465522"/>
                </a:moveTo>
                <a:lnTo>
                  <a:pt x="9965275" y="3504722"/>
                </a:lnTo>
                <a:cubicBezTo>
                  <a:pt x="9965275" y="3504722"/>
                  <a:pt x="9922951" y="3536401"/>
                  <a:pt x="9869601" y="3567251"/>
                </a:cubicBezTo>
                <a:cubicBezTo>
                  <a:pt x="9816123" y="3598102"/>
                  <a:pt x="9767553" y="3618944"/>
                  <a:pt x="9767553" y="3618944"/>
                </a:cubicBezTo>
                <a:lnTo>
                  <a:pt x="9744925" y="3579744"/>
                </a:lnTo>
                <a:lnTo>
                  <a:pt x="9744925" y="3579681"/>
                </a:lnTo>
                <a:cubicBezTo>
                  <a:pt x="9744925" y="3579681"/>
                  <a:pt x="9787248" y="3548002"/>
                  <a:pt x="9840663" y="3517152"/>
                </a:cubicBezTo>
                <a:cubicBezTo>
                  <a:pt x="9894077" y="3486301"/>
                  <a:pt x="9942711" y="3465522"/>
                  <a:pt x="9942711" y="3465522"/>
                </a:cubicBezTo>
                <a:close/>
                <a:moveTo>
                  <a:pt x="9371982" y="3465522"/>
                </a:moveTo>
                <a:cubicBezTo>
                  <a:pt x="9371982" y="3465522"/>
                  <a:pt x="9420552" y="3486365"/>
                  <a:pt x="9474030" y="3517152"/>
                </a:cubicBezTo>
                <a:cubicBezTo>
                  <a:pt x="9527381" y="3548002"/>
                  <a:pt x="9569768" y="3579681"/>
                  <a:pt x="9569768" y="3579681"/>
                </a:cubicBezTo>
                <a:lnTo>
                  <a:pt x="9547140" y="3618881"/>
                </a:lnTo>
                <a:cubicBezTo>
                  <a:pt x="9547140" y="3618881"/>
                  <a:pt x="9498507" y="3598102"/>
                  <a:pt x="9445093" y="3567251"/>
                </a:cubicBezTo>
                <a:cubicBezTo>
                  <a:pt x="9391678" y="3536401"/>
                  <a:pt x="9349355" y="3504722"/>
                  <a:pt x="9349355" y="3504722"/>
                </a:cubicBezTo>
                <a:close/>
                <a:moveTo>
                  <a:pt x="9151570" y="3465522"/>
                </a:moveTo>
                <a:lnTo>
                  <a:pt x="9174198" y="3504722"/>
                </a:lnTo>
                <a:cubicBezTo>
                  <a:pt x="9174198" y="3504722"/>
                  <a:pt x="9131874" y="3536401"/>
                  <a:pt x="9078460" y="3567251"/>
                </a:cubicBezTo>
                <a:cubicBezTo>
                  <a:pt x="9025046" y="3598102"/>
                  <a:pt x="8976412" y="3618944"/>
                  <a:pt x="8976412" y="3618944"/>
                </a:cubicBezTo>
                <a:lnTo>
                  <a:pt x="8953784" y="3579744"/>
                </a:lnTo>
                <a:lnTo>
                  <a:pt x="8953784" y="3579681"/>
                </a:lnTo>
                <a:cubicBezTo>
                  <a:pt x="8953784" y="3579681"/>
                  <a:pt x="8996107" y="3548002"/>
                  <a:pt x="9049585" y="3517152"/>
                </a:cubicBezTo>
                <a:cubicBezTo>
                  <a:pt x="9102936" y="3486301"/>
                  <a:pt x="9151570" y="3465522"/>
                  <a:pt x="9151570" y="3465522"/>
                </a:cubicBezTo>
                <a:close/>
                <a:moveTo>
                  <a:pt x="8580840" y="3465522"/>
                </a:moveTo>
                <a:cubicBezTo>
                  <a:pt x="8580840" y="3465522"/>
                  <a:pt x="8629474" y="3486365"/>
                  <a:pt x="8682888" y="3517152"/>
                </a:cubicBezTo>
                <a:cubicBezTo>
                  <a:pt x="8736302" y="3548002"/>
                  <a:pt x="8778626" y="3579681"/>
                  <a:pt x="8778626" y="3579681"/>
                </a:cubicBezTo>
                <a:lnTo>
                  <a:pt x="8755998" y="3618881"/>
                </a:lnTo>
                <a:cubicBezTo>
                  <a:pt x="8755998" y="3618881"/>
                  <a:pt x="8707364" y="3598102"/>
                  <a:pt x="8654014" y="3567251"/>
                </a:cubicBezTo>
                <a:cubicBezTo>
                  <a:pt x="8600536" y="3536401"/>
                  <a:pt x="8558213" y="3504722"/>
                  <a:pt x="8558213" y="3504722"/>
                </a:cubicBezTo>
                <a:close/>
                <a:moveTo>
                  <a:pt x="8360428" y="3465522"/>
                </a:moveTo>
                <a:lnTo>
                  <a:pt x="8383056" y="3504722"/>
                </a:lnTo>
                <a:cubicBezTo>
                  <a:pt x="8383056" y="3504722"/>
                  <a:pt x="8340732" y="3536401"/>
                  <a:pt x="8287318" y="3567251"/>
                </a:cubicBezTo>
                <a:cubicBezTo>
                  <a:pt x="8233904" y="3598102"/>
                  <a:pt x="8185270" y="3618944"/>
                  <a:pt x="8185270" y="3618944"/>
                </a:cubicBezTo>
                <a:lnTo>
                  <a:pt x="8162642" y="3579744"/>
                </a:lnTo>
                <a:lnTo>
                  <a:pt x="8162642" y="3579681"/>
                </a:lnTo>
                <a:cubicBezTo>
                  <a:pt x="8162642" y="3579681"/>
                  <a:pt x="8204965" y="3548002"/>
                  <a:pt x="8258443" y="3517152"/>
                </a:cubicBezTo>
                <a:cubicBezTo>
                  <a:pt x="8311794" y="3486301"/>
                  <a:pt x="8360428" y="3465522"/>
                  <a:pt x="8360428" y="3465522"/>
                </a:cubicBezTo>
                <a:close/>
                <a:moveTo>
                  <a:pt x="7789699" y="3465522"/>
                </a:moveTo>
                <a:cubicBezTo>
                  <a:pt x="7789699" y="3465522"/>
                  <a:pt x="7838333" y="3486365"/>
                  <a:pt x="7891747" y="3517152"/>
                </a:cubicBezTo>
                <a:cubicBezTo>
                  <a:pt x="7945161" y="3548002"/>
                  <a:pt x="7987485" y="3579681"/>
                  <a:pt x="7987485" y="3579681"/>
                </a:cubicBezTo>
                <a:lnTo>
                  <a:pt x="7964857" y="3618881"/>
                </a:lnTo>
                <a:cubicBezTo>
                  <a:pt x="7964857" y="3618881"/>
                  <a:pt x="7916223" y="3598102"/>
                  <a:pt x="7862873" y="3567251"/>
                </a:cubicBezTo>
                <a:cubicBezTo>
                  <a:pt x="7809395" y="3536401"/>
                  <a:pt x="7767072" y="3504722"/>
                  <a:pt x="7767072" y="3504722"/>
                </a:cubicBezTo>
                <a:close/>
                <a:moveTo>
                  <a:pt x="7569286" y="3465522"/>
                </a:moveTo>
                <a:lnTo>
                  <a:pt x="7591913" y="3504722"/>
                </a:lnTo>
                <a:cubicBezTo>
                  <a:pt x="7591913" y="3504722"/>
                  <a:pt x="7549590" y="3536401"/>
                  <a:pt x="7496176" y="3567251"/>
                </a:cubicBezTo>
                <a:cubicBezTo>
                  <a:pt x="7442762" y="3598102"/>
                  <a:pt x="7394128" y="3618944"/>
                  <a:pt x="7394128" y="3618944"/>
                </a:cubicBezTo>
                <a:lnTo>
                  <a:pt x="7371564" y="3579744"/>
                </a:lnTo>
                <a:lnTo>
                  <a:pt x="7371564" y="3579681"/>
                </a:lnTo>
                <a:cubicBezTo>
                  <a:pt x="7371564" y="3579681"/>
                  <a:pt x="7413887" y="3548002"/>
                  <a:pt x="7467302" y="3517152"/>
                </a:cubicBezTo>
                <a:cubicBezTo>
                  <a:pt x="7520716" y="3486301"/>
                  <a:pt x="7569286" y="3465522"/>
                  <a:pt x="7569286" y="3465522"/>
                </a:cubicBezTo>
                <a:close/>
                <a:moveTo>
                  <a:pt x="6998558" y="3465522"/>
                </a:moveTo>
                <a:cubicBezTo>
                  <a:pt x="6998558" y="3465522"/>
                  <a:pt x="7047191" y="3486365"/>
                  <a:pt x="7100606" y="3517152"/>
                </a:cubicBezTo>
                <a:cubicBezTo>
                  <a:pt x="7154020" y="3548002"/>
                  <a:pt x="7196344" y="3579681"/>
                  <a:pt x="7196344" y="3579681"/>
                </a:cubicBezTo>
                <a:lnTo>
                  <a:pt x="7173716" y="3618881"/>
                </a:lnTo>
                <a:cubicBezTo>
                  <a:pt x="7173716" y="3618881"/>
                  <a:pt x="7125146" y="3598102"/>
                  <a:pt x="7071731" y="3567251"/>
                </a:cubicBezTo>
                <a:cubicBezTo>
                  <a:pt x="7018317" y="3536401"/>
                  <a:pt x="6975995" y="3504722"/>
                  <a:pt x="6975995" y="3504722"/>
                </a:cubicBezTo>
                <a:close/>
                <a:moveTo>
                  <a:pt x="6778210" y="3465522"/>
                </a:moveTo>
                <a:lnTo>
                  <a:pt x="6800772" y="3504722"/>
                </a:lnTo>
                <a:cubicBezTo>
                  <a:pt x="6800772" y="3504722"/>
                  <a:pt x="6758449" y="3536401"/>
                  <a:pt x="6705100" y="3567251"/>
                </a:cubicBezTo>
                <a:cubicBezTo>
                  <a:pt x="6651621" y="3598102"/>
                  <a:pt x="6603052" y="3618944"/>
                  <a:pt x="6603052" y="3618944"/>
                </a:cubicBezTo>
                <a:lnTo>
                  <a:pt x="6580424" y="3579744"/>
                </a:lnTo>
                <a:lnTo>
                  <a:pt x="6580424" y="3579681"/>
                </a:lnTo>
                <a:cubicBezTo>
                  <a:pt x="6580424" y="3579681"/>
                  <a:pt x="6622747" y="3548002"/>
                  <a:pt x="6676161" y="3517152"/>
                </a:cubicBezTo>
                <a:cubicBezTo>
                  <a:pt x="6729575" y="3486301"/>
                  <a:pt x="6778210" y="3465522"/>
                  <a:pt x="6778210" y="3465522"/>
                </a:cubicBezTo>
                <a:close/>
                <a:moveTo>
                  <a:pt x="6207480" y="3465522"/>
                </a:moveTo>
                <a:cubicBezTo>
                  <a:pt x="6207480" y="3465522"/>
                  <a:pt x="6256113" y="3486365"/>
                  <a:pt x="6309528" y="3517152"/>
                </a:cubicBezTo>
                <a:cubicBezTo>
                  <a:pt x="6362878" y="3548002"/>
                  <a:pt x="6405201" y="3579681"/>
                  <a:pt x="6405201" y="3579681"/>
                </a:cubicBezTo>
                <a:lnTo>
                  <a:pt x="6382638" y="3618881"/>
                </a:lnTo>
                <a:cubicBezTo>
                  <a:pt x="6382638" y="3618881"/>
                  <a:pt x="6334004" y="3598102"/>
                  <a:pt x="6280590" y="3567251"/>
                </a:cubicBezTo>
                <a:cubicBezTo>
                  <a:pt x="6227176" y="3536401"/>
                  <a:pt x="6184852" y="3504722"/>
                  <a:pt x="6184852" y="3504722"/>
                </a:cubicBezTo>
                <a:close/>
                <a:moveTo>
                  <a:pt x="5987007" y="3465522"/>
                </a:moveTo>
                <a:lnTo>
                  <a:pt x="6009633" y="3504722"/>
                </a:lnTo>
                <a:cubicBezTo>
                  <a:pt x="6009633" y="3504722"/>
                  <a:pt x="5967311" y="3536401"/>
                  <a:pt x="5913898" y="3567251"/>
                </a:cubicBezTo>
                <a:cubicBezTo>
                  <a:pt x="5860482" y="3598102"/>
                  <a:pt x="5811850" y="3618944"/>
                  <a:pt x="5811850" y="3618944"/>
                </a:cubicBezTo>
                <a:lnTo>
                  <a:pt x="5789224" y="3579744"/>
                </a:lnTo>
                <a:lnTo>
                  <a:pt x="5789287" y="3579681"/>
                </a:lnTo>
                <a:cubicBezTo>
                  <a:pt x="5789287" y="3579681"/>
                  <a:pt x="5831610" y="3548002"/>
                  <a:pt x="5885024" y="3517152"/>
                </a:cubicBezTo>
                <a:cubicBezTo>
                  <a:pt x="5938437" y="3486301"/>
                  <a:pt x="5987007" y="3465522"/>
                  <a:pt x="5987007" y="3465522"/>
                </a:cubicBezTo>
                <a:close/>
                <a:moveTo>
                  <a:pt x="5416352" y="3465522"/>
                </a:moveTo>
                <a:lnTo>
                  <a:pt x="5416414" y="3465522"/>
                </a:lnTo>
                <a:lnTo>
                  <a:pt x="5416402" y="3465545"/>
                </a:lnTo>
                <a:close/>
                <a:moveTo>
                  <a:pt x="5195941" y="3465522"/>
                </a:moveTo>
                <a:lnTo>
                  <a:pt x="5218566" y="3504722"/>
                </a:lnTo>
                <a:cubicBezTo>
                  <a:pt x="5218566" y="3504722"/>
                  <a:pt x="5176242" y="3536401"/>
                  <a:pt x="5122827" y="3567251"/>
                </a:cubicBezTo>
                <a:cubicBezTo>
                  <a:pt x="5069416" y="3598102"/>
                  <a:pt x="5020783" y="3618944"/>
                  <a:pt x="5020783" y="3618944"/>
                </a:cubicBezTo>
                <a:lnTo>
                  <a:pt x="4998155" y="3579744"/>
                </a:lnTo>
                <a:lnTo>
                  <a:pt x="4998215" y="3579681"/>
                </a:lnTo>
                <a:cubicBezTo>
                  <a:pt x="4998215" y="3579681"/>
                  <a:pt x="5040542" y="3548002"/>
                  <a:pt x="5093953" y="3517152"/>
                </a:cubicBezTo>
                <a:cubicBezTo>
                  <a:pt x="5147369" y="3486301"/>
                  <a:pt x="5195941" y="3465522"/>
                  <a:pt x="5195941" y="3465522"/>
                </a:cubicBezTo>
                <a:close/>
                <a:moveTo>
                  <a:pt x="4625211" y="3465522"/>
                </a:moveTo>
                <a:lnTo>
                  <a:pt x="4625271" y="3465522"/>
                </a:lnTo>
                <a:lnTo>
                  <a:pt x="4625259" y="3465545"/>
                </a:lnTo>
                <a:close/>
                <a:moveTo>
                  <a:pt x="4404792" y="3465522"/>
                </a:moveTo>
                <a:lnTo>
                  <a:pt x="4427424" y="3504722"/>
                </a:lnTo>
                <a:cubicBezTo>
                  <a:pt x="4427424" y="3504722"/>
                  <a:pt x="4385099" y="3536401"/>
                  <a:pt x="4331686" y="3567251"/>
                </a:cubicBezTo>
                <a:cubicBezTo>
                  <a:pt x="4278272" y="3598102"/>
                  <a:pt x="4229635" y="3618944"/>
                  <a:pt x="4229635" y="3618944"/>
                </a:cubicBezTo>
                <a:lnTo>
                  <a:pt x="4207009" y="3579744"/>
                </a:lnTo>
                <a:lnTo>
                  <a:pt x="4207074" y="3579681"/>
                </a:lnTo>
                <a:cubicBezTo>
                  <a:pt x="4207074" y="3579681"/>
                  <a:pt x="4249395" y="3548002"/>
                  <a:pt x="4302809" y="3517152"/>
                </a:cubicBezTo>
                <a:cubicBezTo>
                  <a:pt x="4356222" y="3486301"/>
                  <a:pt x="4404792" y="3465522"/>
                  <a:pt x="4404792" y="3465522"/>
                </a:cubicBezTo>
                <a:close/>
                <a:moveTo>
                  <a:pt x="3834218" y="3465522"/>
                </a:moveTo>
                <a:lnTo>
                  <a:pt x="3834279" y="3465522"/>
                </a:lnTo>
                <a:lnTo>
                  <a:pt x="3834266" y="3465545"/>
                </a:lnTo>
                <a:close/>
                <a:moveTo>
                  <a:pt x="3613742" y="3465522"/>
                </a:moveTo>
                <a:lnTo>
                  <a:pt x="3636372" y="3504722"/>
                </a:lnTo>
                <a:cubicBezTo>
                  <a:pt x="3636372" y="3504722"/>
                  <a:pt x="3594049" y="3536401"/>
                  <a:pt x="3540639" y="3567251"/>
                </a:cubicBezTo>
                <a:cubicBezTo>
                  <a:pt x="3487224" y="3598102"/>
                  <a:pt x="3438588" y="3618944"/>
                  <a:pt x="3438588" y="3618944"/>
                </a:cubicBezTo>
                <a:lnTo>
                  <a:pt x="3415959" y="3579744"/>
                </a:lnTo>
                <a:lnTo>
                  <a:pt x="3416027" y="3579681"/>
                </a:lnTo>
                <a:cubicBezTo>
                  <a:pt x="3416027" y="3579681"/>
                  <a:pt x="3458348" y="3548002"/>
                  <a:pt x="3511767" y="3517152"/>
                </a:cubicBezTo>
                <a:cubicBezTo>
                  <a:pt x="3565177" y="3486301"/>
                  <a:pt x="3613742" y="3465522"/>
                  <a:pt x="3613742" y="3465522"/>
                </a:cubicBezTo>
                <a:close/>
                <a:moveTo>
                  <a:pt x="3043094" y="3465522"/>
                </a:moveTo>
                <a:lnTo>
                  <a:pt x="3043156" y="3465522"/>
                </a:lnTo>
                <a:lnTo>
                  <a:pt x="3043144" y="3465545"/>
                </a:lnTo>
                <a:close/>
                <a:moveTo>
                  <a:pt x="2822615" y="3465522"/>
                </a:moveTo>
                <a:lnTo>
                  <a:pt x="2845242" y="3504722"/>
                </a:lnTo>
                <a:cubicBezTo>
                  <a:pt x="2845242" y="3504722"/>
                  <a:pt x="2802921" y="3536401"/>
                  <a:pt x="2749503" y="3567251"/>
                </a:cubicBezTo>
                <a:cubicBezTo>
                  <a:pt x="2696091" y="3598102"/>
                  <a:pt x="2647458" y="3618944"/>
                  <a:pt x="2647458" y="3618944"/>
                </a:cubicBezTo>
                <a:lnTo>
                  <a:pt x="2624830" y="3579744"/>
                </a:lnTo>
                <a:lnTo>
                  <a:pt x="2624892" y="3579681"/>
                </a:lnTo>
                <a:cubicBezTo>
                  <a:pt x="2624892" y="3579681"/>
                  <a:pt x="2667217" y="3548002"/>
                  <a:pt x="2720633" y="3517152"/>
                </a:cubicBezTo>
                <a:cubicBezTo>
                  <a:pt x="2774046" y="3486301"/>
                  <a:pt x="2822615" y="3465522"/>
                  <a:pt x="2822615" y="3465522"/>
                </a:cubicBezTo>
                <a:close/>
                <a:moveTo>
                  <a:pt x="2251951" y="3465522"/>
                </a:moveTo>
                <a:lnTo>
                  <a:pt x="2252012" y="3465522"/>
                </a:lnTo>
                <a:lnTo>
                  <a:pt x="2252000" y="3465545"/>
                </a:lnTo>
                <a:close/>
                <a:moveTo>
                  <a:pt x="2031482" y="3465522"/>
                </a:moveTo>
                <a:lnTo>
                  <a:pt x="2054113" y="3504722"/>
                </a:lnTo>
                <a:cubicBezTo>
                  <a:pt x="2054113" y="3504722"/>
                  <a:pt x="2011788" y="3536401"/>
                  <a:pt x="1958376" y="3567251"/>
                </a:cubicBezTo>
                <a:cubicBezTo>
                  <a:pt x="1904962" y="3598102"/>
                  <a:pt x="1856328" y="3618944"/>
                  <a:pt x="1856328" y="3618944"/>
                </a:cubicBezTo>
                <a:lnTo>
                  <a:pt x="1833699" y="3579744"/>
                </a:lnTo>
                <a:lnTo>
                  <a:pt x="1833765" y="3579681"/>
                </a:lnTo>
                <a:cubicBezTo>
                  <a:pt x="1833765" y="3579681"/>
                  <a:pt x="1876088" y="3548002"/>
                  <a:pt x="1929500" y="3517152"/>
                </a:cubicBezTo>
                <a:cubicBezTo>
                  <a:pt x="1982915" y="3486301"/>
                  <a:pt x="2031482" y="3465522"/>
                  <a:pt x="2031482" y="3465522"/>
                </a:cubicBezTo>
                <a:close/>
                <a:moveTo>
                  <a:pt x="1460821" y="3465522"/>
                </a:moveTo>
                <a:lnTo>
                  <a:pt x="1460890" y="3465522"/>
                </a:lnTo>
                <a:lnTo>
                  <a:pt x="1460873" y="3465545"/>
                </a:lnTo>
                <a:close/>
                <a:moveTo>
                  <a:pt x="1240411" y="3465522"/>
                </a:moveTo>
                <a:lnTo>
                  <a:pt x="1263039" y="3504722"/>
                </a:lnTo>
                <a:cubicBezTo>
                  <a:pt x="1263039" y="3504722"/>
                  <a:pt x="1220715" y="3536401"/>
                  <a:pt x="1167301" y="3567251"/>
                </a:cubicBezTo>
                <a:cubicBezTo>
                  <a:pt x="1113887" y="3598102"/>
                  <a:pt x="1065253" y="3618944"/>
                  <a:pt x="1065253" y="3618944"/>
                </a:cubicBezTo>
                <a:lnTo>
                  <a:pt x="1042617" y="3579744"/>
                </a:lnTo>
                <a:lnTo>
                  <a:pt x="1042681" y="3579681"/>
                </a:lnTo>
                <a:cubicBezTo>
                  <a:pt x="1042681" y="3579681"/>
                  <a:pt x="1085014" y="3548002"/>
                  <a:pt x="1138424" y="3517152"/>
                </a:cubicBezTo>
                <a:cubicBezTo>
                  <a:pt x="1191840" y="3486301"/>
                  <a:pt x="1240411" y="3465522"/>
                  <a:pt x="1240411" y="3465522"/>
                </a:cubicBezTo>
                <a:close/>
                <a:moveTo>
                  <a:pt x="669744" y="3465522"/>
                </a:moveTo>
                <a:lnTo>
                  <a:pt x="669808" y="3465522"/>
                </a:lnTo>
                <a:lnTo>
                  <a:pt x="669795" y="3465545"/>
                </a:lnTo>
                <a:close/>
                <a:moveTo>
                  <a:pt x="449268" y="3465522"/>
                </a:moveTo>
                <a:lnTo>
                  <a:pt x="471896" y="3504722"/>
                </a:lnTo>
                <a:cubicBezTo>
                  <a:pt x="471896" y="3504722"/>
                  <a:pt x="429574" y="3536401"/>
                  <a:pt x="376162" y="3567251"/>
                </a:cubicBezTo>
                <a:cubicBezTo>
                  <a:pt x="322748" y="3598102"/>
                  <a:pt x="274116" y="3618944"/>
                  <a:pt x="274116" y="3618944"/>
                </a:cubicBezTo>
                <a:lnTo>
                  <a:pt x="251487" y="3579744"/>
                </a:lnTo>
                <a:lnTo>
                  <a:pt x="251551" y="3579681"/>
                </a:lnTo>
                <a:cubicBezTo>
                  <a:pt x="251551" y="3579681"/>
                  <a:pt x="293874" y="3548002"/>
                  <a:pt x="347288" y="3517152"/>
                </a:cubicBezTo>
                <a:cubicBezTo>
                  <a:pt x="400701" y="3486301"/>
                  <a:pt x="449268" y="3465522"/>
                  <a:pt x="449268" y="3465522"/>
                </a:cubicBezTo>
                <a:close/>
                <a:moveTo>
                  <a:pt x="932415" y="3313920"/>
                </a:moveTo>
                <a:lnTo>
                  <a:pt x="977669" y="3313920"/>
                </a:lnTo>
                <a:cubicBezTo>
                  <a:pt x="977669" y="3313920"/>
                  <a:pt x="983979" y="3366442"/>
                  <a:pt x="983979" y="3428043"/>
                </a:cubicBezTo>
                <a:cubicBezTo>
                  <a:pt x="983979" y="3489744"/>
                  <a:pt x="977669" y="3542202"/>
                  <a:pt x="977669" y="3542202"/>
                </a:cubicBezTo>
                <a:lnTo>
                  <a:pt x="932415" y="3542202"/>
                </a:lnTo>
                <a:cubicBezTo>
                  <a:pt x="932415" y="3542202"/>
                  <a:pt x="926168" y="3489680"/>
                  <a:pt x="926168" y="3428043"/>
                </a:cubicBezTo>
                <a:cubicBezTo>
                  <a:pt x="926168" y="3366500"/>
                  <a:pt x="932415" y="3313920"/>
                  <a:pt x="932415" y="3313920"/>
                </a:cubicBezTo>
                <a:close/>
                <a:moveTo>
                  <a:pt x="141346" y="3313920"/>
                </a:moveTo>
                <a:lnTo>
                  <a:pt x="186600" y="3313920"/>
                </a:lnTo>
                <a:cubicBezTo>
                  <a:pt x="186600" y="3313920"/>
                  <a:pt x="192910" y="3366442"/>
                  <a:pt x="192910" y="3428043"/>
                </a:cubicBezTo>
                <a:cubicBezTo>
                  <a:pt x="192910" y="3489744"/>
                  <a:pt x="186600" y="3542202"/>
                  <a:pt x="186600" y="3542202"/>
                </a:cubicBezTo>
                <a:lnTo>
                  <a:pt x="141346" y="3542202"/>
                </a:lnTo>
                <a:cubicBezTo>
                  <a:pt x="141346" y="3542202"/>
                  <a:pt x="135099" y="3489680"/>
                  <a:pt x="135099" y="3428043"/>
                </a:cubicBezTo>
                <a:cubicBezTo>
                  <a:pt x="135099" y="3366500"/>
                  <a:pt x="141346" y="3313920"/>
                  <a:pt x="141346" y="3313920"/>
                </a:cubicBezTo>
                <a:close/>
                <a:moveTo>
                  <a:pt x="1723556" y="3313908"/>
                </a:moveTo>
                <a:lnTo>
                  <a:pt x="1768814" y="3313908"/>
                </a:lnTo>
                <a:cubicBezTo>
                  <a:pt x="1768814" y="3313908"/>
                  <a:pt x="1775125" y="3366435"/>
                  <a:pt x="1775125" y="3428043"/>
                </a:cubicBezTo>
                <a:cubicBezTo>
                  <a:pt x="1775125" y="3489744"/>
                  <a:pt x="1768814" y="3542202"/>
                  <a:pt x="1768814" y="3542202"/>
                </a:cubicBezTo>
                <a:lnTo>
                  <a:pt x="1723556" y="3542202"/>
                </a:lnTo>
                <a:cubicBezTo>
                  <a:pt x="1723556" y="3542202"/>
                  <a:pt x="1717247" y="3489680"/>
                  <a:pt x="1717247" y="3428043"/>
                </a:cubicBezTo>
                <a:cubicBezTo>
                  <a:pt x="1717247" y="3366495"/>
                  <a:pt x="1723556" y="3313908"/>
                  <a:pt x="1723556" y="3313908"/>
                </a:cubicBezTo>
                <a:close/>
                <a:moveTo>
                  <a:pt x="2514689" y="3313902"/>
                </a:moveTo>
                <a:lnTo>
                  <a:pt x="2559944" y="3313902"/>
                </a:lnTo>
                <a:cubicBezTo>
                  <a:pt x="2559944" y="3313902"/>
                  <a:pt x="2566255" y="3366428"/>
                  <a:pt x="2566255" y="3428043"/>
                </a:cubicBezTo>
                <a:cubicBezTo>
                  <a:pt x="2566255" y="3489744"/>
                  <a:pt x="2559944" y="3542202"/>
                  <a:pt x="2559944" y="3542202"/>
                </a:cubicBezTo>
                <a:lnTo>
                  <a:pt x="2514689" y="3542202"/>
                </a:lnTo>
                <a:cubicBezTo>
                  <a:pt x="2514689" y="3542202"/>
                  <a:pt x="2508444" y="3489680"/>
                  <a:pt x="2508444" y="3428043"/>
                </a:cubicBezTo>
                <a:cubicBezTo>
                  <a:pt x="2508444" y="3366489"/>
                  <a:pt x="2514689" y="3313902"/>
                  <a:pt x="2514689" y="3313902"/>
                </a:cubicBezTo>
                <a:close/>
                <a:moveTo>
                  <a:pt x="3305820" y="3313896"/>
                </a:moveTo>
                <a:lnTo>
                  <a:pt x="3351078" y="3313896"/>
                </a:lnTo>
                <a:cubicBezTo>
                  <a:pt x="3351078" y="3313896"/>
                  <a:pt x="3357385" y="3366422"/>
                  <a:pt x="3357385" y="3428043"/>
                </a:cubicBezTo>
                <a:cubicBezTo>
                  <a:pt x="3357385" y="3489744"/>
                  <a:pt x="3351078" y="3542202"/>
                  <a:pt x="3351078" y="3542202"/>
                </a:cubicBezTo>
                <a:lnTo>
                  <a:pt x="3305820" y="3542202"/>
                </a:lnTo>
                <a:cubicBezTo>
                  <a:pt x="3305820" y="3542202"/>
                  <a:pt x="3299575" y="3489680"/>
                  <a:pt x="3299575" y="3428043"/>
                </a:cubicBezTo>
                <a:cubicBezTo>
                  <a:pt x="3299575" y="3366478"/>
                  <a:pt x="3305820" y="3313896"/>
                  <a:pt x="3305820" y="3313896"/>
                </a:cubicBezTo>
                <a:close/>
                <a:moveTo>
                  <a:pt x="4096880" y="3313890"/>
                </a:moveTo>
                <a:lnTo>
                  <a:pt x="4142136" y="3313890"/>
                </a:lnTo>
                <a:cubicBezTo>
                  <a:pt x="4142136" y="3313890"/>
                  <a:pt x="4148446" y="3366422"/>
                  <a:pt x="4148446" y="3428043"/>
                </a:cubicBezTo>
                <a:cubicBezTo>
                  <a:pt x="4148446" y="3489744"/>
                  <a:pt x="4142136" y="3542202"/>
                  <a:pt x="4142136" y="3542202"/>
                </a:cubicBezTo>
                <a:lnTo>
                  <a:pt x="4096880" y="3542202"/>
                </a:lnTo>
                <a:cubicBezTo>
                  <a:pt x="4096880" y="3542202"/>
                  <a:pt x="4090633" y="3489680"/>
                  <a:pt x="4090633" y="3428043"/>
                </a:cubicBezTo>
                <a:cubicBezTo>
                  <a:pt x="4090633" y="3366473"/>
                  <a:pt x="4096880" y="3313890"/>
                  <a:pt x="4096880" y="3313890"/>
                </a:cubicBezTo>
                <a:close/>
                <a:moveTo>
                  <a:pt x="4887944" y="3313884"/>
                </a:moveTo>
                <a:lnTo>
                  <a:pt x="4933198" y="3313884"/>
                </a:lnTo>
                <a:cubicBezTo>
                  <a:pt x="4933198" y="3313884"/>
                  <a:pt x="4939507" y="3366408"/>
                  <a:pt x="4939507" y="3428043"/>
                </a:cubicBezTo>
                <a:cubicBezTo>
                  <a:pt x="4939507" y="3489744"/>
                  <a:pt x="4933198" y="3542202"/>
                  <a:pt x="4933198" y="3542202"/>
                </a:cubicBezTo>
                <a:lnTo>
                  <a:pt x="4887944" y="3542202"/>
                </a:lnTo>
                <a:cubicBezTo>
                  <a:pt x="4887944" y="3542202"/>
                  <a:pt x="4881696" y="3489680"/>
                  <a:pt x="4881696" y="3428043"/>
                </a:cubicBezTo>
                <a:cubicBezTo>
                  <a:pt x="4881696" y="3366467"/>
                  <a:pt x="4887944" y="3313884"/>
                  <a:pt x="4887944" y="3313884"/>
                </a:cubicBezTo>
                <a:close/>
                <a:moveTo>
                  <a:pt x="5679084" y="3313878"/>
                </a:moveTo>
                <a:lnTo>
                  <a:pt x="5724338" y="3313878"/>
                </a:lnTo>
                <a:cubicBezTo>
                  <a:pt x="5724338" y="3313878"/>
                  <a:pt x="5730645" y="3366401"/>
                  <a:pt x="5730645" y="3428043"/>
                </a:cubicBezTo>
                <a:cubicBezTo>
                  <a:pt x="5730645" y="3489744"/>
                  <a:pt x="5724338" y="3542202"/>
                  <a:pt x="5724338" y="3542202"/>
                </a:cubicBezTo>
                <a:lnTo>
                  <a:pt x="5679084" y="3542202"/>
                </a:lnTo>
                <a:cubicBezTo>
                  <a:pt x="5679084" y="3542202"/>
                  <a:pt x="5672769" y="3489680"/>
                  <a:pt x="5672769" y="3428043"/>
                </a:cubicBezTo>
                <a:cubicBezTo>
                  <a:pt x="5672769" y="3366466"/>
                  <a:pt x="5679084" y="3313878"/>
                  <a:pt x="5679084" y="3313878"/>
                </a:cubicBezTo>
                <a:close/>
                <a:moveTo>
                  <a:pt x="6470217" y="3313870"/>
                </a:moveTo>
                <a:lnTo>
                  <a:pt x="6515408" y="3313870"/>
                </a:lnTo>
                <a:cubicBezTo>
                  <a:pt x="6515408" y="3313870"/>
                  <a:pt x="6521719" y="3366396"/>
                  <a:pt x="6521719" y="3428043"/>
                </a:cubicBezTo>
                <a:cubicBezTo>
                  <a:pt x="6521719" y="3489744"/>
                  <a:pt x="6515408" y="3542202"/>
                  <a:pt x="6515408" y="3542202"/>
                </a:cubicBezTo>
                <a:lnTo>
                  <a:pt x="6470217" y="3542202"/>
                </a:lnTo>
                <a:cubicBezTo>
                  <a:pt x="6470217" y="3542202"/>
                  <a:pt x="6463906" y="3489680"/>
                  <a:pt x="6463906" y="3428043"/>
                </a:cubicBezTo>
                <a:cubicBezTo>
                  <a:pt x="6463906" y="3366460"/>
                  <a:pt x="6470217" y="3313870"/>
                  <a:pt x="6470217" y="3313870"/>
                </a:cubicBezTo>
                <a:close/>
                <a:moveTo>
                  <a:pt x="7261293" y="3313866"/>
                </a:moveTo>
                <a:lnTo>
                  <a:pt x="7306549" y="3313866"/>
                </a:lnTo>
                <a:cubicBezTo>
                  <a:pt x="7306549" y="3313866"/>
                  <a:pt x="7312860" y="3366387"/>
                  <a:pt x="7312860" y="3428043"/>
                </a:cubicBezTo>
                <a:cubicBezTo>
                  <a:pt x="7312860" y="3489744"/>
                  <a:pt x="7306549" y="3542202"/>
                  <a:pt x="7306549" y="3542202"/>
                </a:cubicBezTo>
                <a:lnTo>
                  <a:pt x="7261293" y="3542202"/>
                </a:lnTo>
                <a:cubicBezTo>
                  <a:pt x="7261293" y="3542202"/>
                  <a:pt x="7255047" y="3489680"/>
                  <a:pt x="7255047" y="3428043"/>
                </a:cubicBezTo>
                <a:cubicBezTo>
                  <a:pt x="7255047" y="3366453"/>
                  <a:pt x="7261293" y="3313866"/>
                  <a:pt x="7261293" y="3313866"/>
                </a:cubicBezTo>
                <a:close/>
                <a:moveTo>
                  <a:pt x="8052435" y="3313860"/>
                </a:moveTo>
                <a:lnTo>
                  <a:pt x="8097691" y="3313860"/>
                </a:lnTo>
                <a:cubicBezTo>
                  <a:pt x="8097691" y="3313860"/>
                  <a:pt x="8103938" y="3366383"/>
                  <a:pt x="8103938" y="3428043"/>
                </a:cubicBezTo>
                <a:cubicBezTo>
                  <a:pt x="8103938" y="3489744"/>
                  <a:pt x="8097691" y="3542202"/>
                  <a:pt x="8097691" y="3542202"/>
                </a:cubicBezTo>
                <a:lnTo>
                  <a:pt x="8052435" y="3542202"/>
                </a:lnTo>
                <a:cubicBezTo>
                  <a:pt x="8052435" y="3542202"/>
                  <a:pt x="8046189" y="3489680"/>
                  <a:pt x="8046189" y="3428043"/>
                </a:cubicBezTo>
                <a:cubicBezTo>
                  <a:pt x="8046189" y="3366445"/>
                  <a:pt x="8052435" y="3313860"/>
                  <a:pt x="8052435" y="3313860"/>
                </a:cubicBezTo>
                <a:close/>
                <a:moveTo>
                  <a:pt x="8843577" y="3313852"/>
                </a:moveTo>
                <a:lnTo>
                  <a:pt x="8888832" y="3313852"/>
                </a:lnTo>
                <a:cubicBezTo>
                  <a:pt x="8888832" y="3313852"/>
                  <a:pt x="8895079" y="3366375"/>
                  <a:pt x="8895079" y="3428043"/>
                </a:cubicBezTo>
                <a:cubicBezTo>
                  <a:pt x="8895079" y="3489744"/>
                  <a:pt x="8888832" y="3542202"/>
                  <a:pt x="8888832" y="3542202"/>
                </a:cubicBezTo>
                <a:lnTo>
                  <a:pt x="8843577" y="3542202"/>
                </a:lnTo>
                <a:cubicBezTo>
                  <a:pt x="8843577" y="3542202"/>
                  <a:pt x="8837330" y="3489680"/>
                  <a:pt x="8837330" y="3428043"/>
                </a:cubicBezTo>
                <a:cubicBezTo>
                  <a:pt x="8837330" y="3366439"/>
                  <a:pt x="8843577" y="3313852"/>
                  <a:pt x="8843577" y="3313852"/>
                </a:cubicBezTo>
                <a:close/>
                <a:moveTo>
                  <a:pt x="9634719" y="3313846"/>
                </a:moveTo>
                <a:lnTo>
                  <a:pt x="9679910" y="3313846"/>
                </a:lnTo>
                <a:cubicBezTo>
                  <a:pt x="9679910" y="3313846"/>
                  <a:pt x="9686221" y="3366369"/>
                  <a:pt x="9686221" y="3428043"/>
                </a:cubicBezTo>
                <a:cubicBezTo>
                  <a:pt x="9686221" y="3489744"/>
                  <a:pt x="9679910" y="3542202"/>
                  <a:pt x="9679910" y="3542202"/>
                </a:cubicBezTo>
                <a:lnTo>
                  <a:pt x="9634719" y="3542202"/>
                </a:lnTo>
                <a:cubicBezTo>
                  <a:pt x="9634719" y="3542202"/>
                  <a:pt x="9628408" y="3489680"/>
                  <a:pt x="9628408" y="3428043"/>
                </a:cubicBezTo>
                <a:cubicBezTo>
                  <a:pt x="9628408" y="3366433"/>
                  <a:pt x="9634719" y="3313846"/>
                  <a:pt x="9634719" y="3313846"/>
                </a:cubicBezTo>
                <a:close/>
                <a:moveTo>
                  <a:pt x="10425796" y="3313841"/>
                </a:moveTo>
                <a:lnTo>
                  <a:pt x="10471052" y="3313841"/>
                </a:lnTo>
                <a:cubicBezTo>
                  <a:pt x="10471052" y="3313841"/>
                  <a:pt x="10477362" y="3366362"/>
                  <a:pt x="10477362" y="3428043"/>
                </a:cubicBezTo>
                <a:cubicBezTo>
                  <a:pt x="10477362" y="3489744"/>
                  <a:pt x="10471052" y="3542202"/>
                  <a:pt x="10471052" y="3542202"/>
                </a:cubicBezTo>
                <a:lnTo>
                  <a:pt x="10425796" y="3542202"/>
                </a:lnTo>
                <a:cubicBezTo>
                  <a:pt x="10425796" y="3542202"/>
                  <a:pt x="10419550" y="3489680"/>
                  <a:pt x="10419550" y="3428043"/>
                </a:cubicBezTo>
                <a:cubicBezTo>
                  <a:pt x="10419550" y="3366425"/>
                  <a:pt x="10425796" y="3313841"/>
                  <a:pt x="10425796" y="3313841"/>
                </a:cubicBezTo>
                <a:close/>
                <a:moveTo>
                  <a:pt x="11216938" y="3313832"/>
                </a:moveTo>
                <a:lnTo>
                  <a:pt x="11262194" y="3313832"/>
                </a:lnTo>
                <a:cubicBezTo>
                  <a:pt x="11262194" y="3313832"/>
                  <a:pt x="11268504" y="3366357"/>
                  <a:pt x="11268504" y="3428043"/>
                </a:cubicBezTo>
                <a:cubicBezTo>
                  <a:pt x="11268504" y="3489744"/>
                  <a:pt x="11262194" y="3542202"/>
                  <a:pt x="11262194" y="3542202"/>
                </a:cubicBezTo>
                <a:lnTo>
                  <a:pt x="11216938" y="3542202"/>
                </a:lnTo>
                <a:cubicBezTo>
                  <a:pt x="11216938" y="3542202"/>
                  <a:pt x="11210692" y="3489680"/>
                  <a:pt x="11210692" y="3428043"/>
                </a:cubicBezTo>
                <a:cubicBezTo>
                  <a:pt x="11210692" y="3366418"/>
                  <a:pt x="11216938" y="3313832"/>
                  <a:pt x="11216938" y="3313832"/>
                </a:cubicBezTo>
                <a:close/>
                <a:moveTo>
                  <a:pt x="12008079" y="3313825"/>
                </a:moveTo>
                <a:lnTo>
                  <a:pt x="12053335" y="3313825"/>
                </a:lnTo>
                <a:cubicBezTo>
                  <a:pt x="12053335" y="3313825"/>
                  <a:pt x="12059581" y="3366349"/>
                  <a:pt x="12059581" y="3428043"/>
                </a:cubicBezTo>
                <a:cubicBezTo>
                  <a:pt x="12059581" y="3489744"/>
                  <a:pt x="12053335" y="3542202"/>
                  <a:pt x="12053335" y="3542202"/>
                </a:cubicBezTo>
                <a:lnTo>
                  <a:pt x="12008079" y="3542202"/>
                </a:lnTo>
                <a:cubicBezTo>
                  <a:pt x="12008079" y="3542202"/>
                  <a:pt x="12001833" y="3489680"/>
                  <a:pt x="12001833" y="3428043"/>
                </a:cubicBezTo>
                <a:cubicBezTo>
                  <a:pt x="12001833" y="3366410"/>
                  <a:pt x="12008079" y="3313825"/>
                  <a:pt x="12008079" y="3313825"/>
                </a:cubicBezTo>
                <a:close/>
                <a:moveTo>
                  <a:pt x="274229" y="3237268"/>
                </a:moveTo>
                <a:lnTo>
                  <a:pt x="282613" y="3240982"/>
                </a:lnTo>
                <a:cubicBezTo>
                  <a:pt x="298794" y="3248282"/>
                  <a:pt x="336166" y="3265779"/>
                  <a:pt x="376224" y="3288875"/>
                </a:cubicBezTo>
                <a:cubicBezTo>
                  <a:pt x="429637" y="3319711"/>
                  <a:pt x="471959" y="3351390"/>
                  <a:pt x="471959" y="3351390"/>
                </a:cubicBezTo>
                <a:lnTo>
                  <a:pt x="449332" y="3390590"/>
                </a:lnTo>
                <a:cubicBezTo>
                  <a:pt x="449332" y="3390590"/>
                  <a:pt x="400701" y="3369750"/>
                  <a:pt x="347352" y="3338945"/>
                </a:cubicBezTo>
                <a:cubicBezTo>
                  <a:pt x="293937" y="3308111"/>
                  <a:pt x="251614" y="3276439"/>
                  <a:pt x="251614" y="3276439"/>
                </a:cubicBezTo>
                <a:close/>
                <a:moveTo>
                  <a:pt x="1065369" y="3237261"/>
                </a:moveTo>
                <a:lnTo>
                  <a:pt x="1073750" y="3240976"/>
                </a:lnTo>
                <a:cubicBezTo>
                  <a:pt x="1089933" y="3248276"/>
                  <a:pt x="1127304" y="3265774"/>
                  <a:pt x="1167366" y="3288866"/>
                </a:cubicBezTo>
                <a:cubicBezTo>
                  <a:pt x="1220781" y="3319706"/>
                  <a:pt x="1263103" y="3351383"/>
                  <a:pt x="1263103" y="3351383"/>
                </a:cubicBezTo>
                <a:lnTo>
                  <a:pt x="1240476" y="3390585"/>
                </a:lnTo>
                <a:cubicBezTo>
                  <a:pt x="1240476" y="3390585"/>
                  <a:pt x="1191907" y="3369744"/>
                  <a:pt x="1138491" y="3338940"/>
                </a:cubicBezTo>
                <a:cubicBezTo>
                  <a:pt x="1085076" y="3308107"/>
                  <a:pt x="1042746" y="3276431"/>
                  <a:pt x="1042746" y="3276431"/>
                </a:cubicBezTo>
                <a:close/>
                <a:moveTo>
                  <a:pt x="1856440" y="3237254"/>
                </a:moveTo>
                <a:lnTo>
                  <a:pt x="1864826" y="3240970"/>
                </a:lnTo>
                <a:cubicBezTo>
                  <a:pt x="1881007" y="3248270"/>
                  <a:pt x="1918378" y="3265768"/>
                  <a:pt x="1958439" y="3288861"/>
                </a:cubicBezTo>
                <a:cubicBezTo>
                  <a:pt x="2011851" y="3319700"/>
                  <a:pt x="2054174" y="3351377"/>
                  <a:pt x="2054174" y="3351377"/>
                </a:cubicBezTo>
                <a:lnTo>
                  <a:pt x="2031546" y="3390579"/>
                </a:lnTo>
                <a:cubicBezTo>
                  <a:pt x="2031546" y="3390579"/>
                  <a:pt x="1982981" y="3369738"/>
                  <a:pt x="1929564" y="3338935"/>
                </a:cubicBezTo>
                <a:cubicBezTo>
                  <a:pt x="1876149" y="3308102"/>
                  <a:pt x="1833827" y="3276427"/>
                  <a:pt x="1833827" y="3276427"/>
                </a:cubicBezTo>
                <a:close/>
                <a:moveTo>
                  <a:pt x="53706" y="3237249"/>
                </a:moveTo>
                <a:lnTo>
                  <a:pt x="76333" y="3276439"/>
                </a:lnTo>
                <a:cubicBezTo>
                  <a:pt x="76333" y="3276439"/>
                  <a:pt x="65753" y="3284359"/>
                  <a:pt x="48496" y="3296132"/>
                </a:cubicBezTo>
                <a:lnTo>
                  <a:pt x="0" y="3326713"/>
                </a:lnTo>
                <a:lnTo>
                  <a:pt x="0" y="3263466"/>
                </a:lnTo>
                <a:lnTo>
                  <a:pt x="22745" y="3251495"/>
                </a:lnTo>
                <a:cubicBezTo>
                  <a:pt x="41564" y="3242444"/>
                  <a:pt x="53706" y="3237249"/>
                  <a:pt x="53706" y="3237249"/>
                </a:cubicBezTo>
                <a:close/>
                <a:moveTo>
                  <a:pt x="2647573" y="3237247"/>
                </a:moveTo>
                <a:lnTo>
                  <a:pt x="2655955" y="3240962"/>
                </a:lnTo>
                <a:cubicBezTo>
                  <a:pt x="2672137" y="3248264"/>
                  <a:pt x="2709510" y="3265760"/>
                  <a:pt x="2749571" y="3288856"/>
                </a:cubicBezTo>
                <a:cubicBezTo>
                  <a:pt x="2802981" y="3319695"/>
                  <a:pt x="2845305" y="3351372"/>
                  <a:pt x="2845305" y="3351372"/>
                </a:cubicBezTo>
                <a:lnTo>
                  <a:pt x="2822677" y="3390572"/>
                </a:lnTo>
                <a:cubicBezTo>
                  <a:pt x="2822677" y="3390572"/>
                  <a:pt x="2774046" y="3369732"/>
                  <a:pt x="2720696" y="3338931"/>
                </a:cubicBezTo>
                <a:cubicBezTo>
                  <a:pt x="2667283" y="3308099"/>
                  <a:pt x="2624959" y="3276421"/>
                  <a:pt x="2624959" y="3276421"/>
                </a:cubicBezTo>
                <a:close/>
                <a:moveTo>
                  <a:pt x="274178" y="3237245"/>
                </a:moveTo>
                <a:lnTo>
                  <a:pt x="274242" y="3237245"/>
                </a:lnTo>
                <a:lnTo>
                  <a:pt x="274229" y="3237268"/>
                </a:lnTo>
                <a:close/>
                <a:moveTo>
                  <a:pt x="844900" y="3237242"/>
                </a:moveTo>
                <a:lnTo>
                  <a:pt x="867526" y="3276439"/>
                </a:lnTo>
                <a:cubicBezTo>
                  <a:pt x="867526" y="3276439"/>
                  <a:pt x="825204" y="3308111"/>
                  <a:pt x="771791" y="3338945"/>
                </a:cubicBezTo>
                <a:cubicBezTo>
                  <a:pt x="718378" y="3369814"/>
                  <a:pt x="669744" y="3390652"/>
                  <a:pt x="669744" y="3390652"/>
                </a:cubicBezTo>
                <a:lnTo>
                  <a:pt x="647116" y="3351450"/>
                </a:lnTo>
                <a:lnTo>
                  <a:pt x="647116" y="3351390"/>
                </a:lnTo>
                <a:cubicBezTo>
                  <a:pt x="647116" y="3351390"/>
                  <a:pt x="689440" y="3319706"/>
                  <a:pt x="742854" y="3288866"/>
                </a:cubicBezTo>
                <a:cubicBezTo>
                  <a:pt x="796268" y="3258017"/>
                  <a:pt x="844900" y="3237242"/>
                  <a:pt x="844900" y="3237242"/>
                </a:cubicBezTo>
                <a:close/>
                <a:moveTo>
                  <a:pt x="3438701" y="3237241"/>
                </a:moveTo>
                <a:lnTo>
                  <a:pt x="3447084" y="3240956"/>
                </a:lnTo>
                <a:cubicBezTo>
                  <a:pt x="3463267" y="3248258"/>
                  <a:pt x="3500641" y="3265755"/>
                  <a:pt x="3540702" y="3288848"/>
                </a:cubicBezTo>
                <a:cubicBezTo>
                  <a:pt x="3594111" y="3319689"/>
                  <a:pt x="3636436" y="3351365"/>
                  <a:pt x="3636436" y="3351365"/>
                </a:cubicBezTo>
                <a:lnTo>
                  <a:pt x="3613807" y="3390572"/>
                </a:lnTo>
                <a:cubicBezTo>
                  <a:pt x="3613807" y="3390572"/>
                  <a:pt x="3565243" y="3369726"/>
                  <a:pt x="3511829" y="3338925"/>
                </a:cubicBezTo>
                <a:cubicBezTo>
                  <a:pt x="3458412" y="3308087"/>
                  <a:pt x="3416090" y="3276411"/>
                  <a:pt x="3416090" y="3276411"/>
                </a:cubicBezTo>
                <a:close/>
                <a:moveTo>
                  <a:pt x="1065317" y="3237238"/>
                </a:moveTo>
                <a:lnTo>
                  <a:pt x="1065382" y="3237238"/>
                </a:lnTo>
                <a:lnTo>
                  <a:pt x="1065369" y="3237261"/>
                </a:lnTo>
                <a:close/>
                <a:moveTo>
                  <a:pt x="1635915" y="3237235"/>
                </a:moveTo>
                <a:lnTo>
                  <a:pt x="1658544" y="3276431"/>
                </a:lnTo>
                <a:cubicBezTo>
                  <a:pt x="1658544" y="3276431"/>
                  <a:pt x="1616219" y="3308105"/>
                  <a:pt x="1562806" y="3338940"/>
                </a:cubicBezTo>
                <a:cubicBezTo>
                  <a:pt x="1509393" y="3369808"/>
                  <a:pt x="1460759" y="3390645"/>
                  <a:pt x="1460759" y="3390645"/>
                </a:cubicBezTo>
                <a:lnTo>
                  <a:pt x="1438131" y="3351444"/>
                </a:lnTo>
                <a:lnTo>
                  <a:pt x="1438196" y="3351383"/>
                </a:lnTo>
                <a:cubicBezTo>
                  <a:pt x="1438196" y="3351383"/>
                  <a:pt x="1480518" y="3319700"/>
                  <a:pt x="1533932" y="3288861"/>
                </a:cubicBezTo>
                <a:cubicBezTo>
                  <a:pt x="1587347" y="3258017"/>
                  <a:pt x="1635915" y="3237235"/>
                  <a:pt x="1635915" y="3237235"/>
                </a:cubicBezTo>
                <a:close/>
                <a:moveTo>
                  <a:pt x="4229752" y="3237233"/>
                </a:moveTo>
                <a:lnTo>
                  <a:pt x="4238133" y="3240949"/>
                </a:lnTo>
                <a:cubicBezTo>
                  <a:pt x="4254316" y="3248251"/>
                  <a:pt x="4291687" y="3265748"/>
                  <a:pt x="4331748" y="3288843"/>
                </a:cubicBezTo>
                <a:cubicBezTo>
                  <a:pt x="4385164" y="3319683"/>
                  <a:pt x="4427491" y="3351359"/>
                  <a:pt x="4427491" y="3351359"/>
                </a:cubicBezTo>
                <a:lnTo>
                  <a:pt x="4404860" y="3390566"/>
                </a:lnTo>
                <a:cubicBezTo>
                  <a:pt x="4404860" y="3390566"/>
                  <a:pt x="4356228" y="3369720"/>
                  <a:pt x="4302877" y="3338923"/>
                </a:cubicBezTo>
                <a:cubicBezTo>
                  <a:pt x="4249460" y="3308082"/>
                  <a:pt x="4207137" y="3276408"/>
                  <a:pt x="4207137" y="3276408"/>
                </a:cubicBezTo>
                <a:close/>
                <a:moveTo>
                  <a:pt x="1856390" y="3237231"/>
                </a:moveTo>
                <a:lnTo>
                  <a:pt x="1856455" y="3237231"/>
                </a:lnTo>
                <a:lnTo>
                  <a:pt x="1856440" y="3237254"/>
                </a:lnTo>
                <a:close/>
                <a:moveTo>
                  <a:pt x="2427043" y="3237228"/>
                </a:moveTo>
                <a:lnTo>
                  <a:pt x="2449673" y="3276425"/>
                </a:lnTo>
                <a:cubicBezTo>
                  <a:pt x="2449673" y="3276425"/>
                  <a:pt x="2407348" y="3308099"/>
                  <a:pt x="2353932" y="3338935"/>
                </a:cubicBezTo>
                <a:cubicBezTo>
                  <a:pt x="2300519" y="3369803"/>
                  <a:pt x="2251888" y="3390645"/>
                  <a:pt x="2251888" y="3390645"/>
                </a:cubicBezTo>
                <a:lnTo>
                  <a:pt x="2229258" y="3351438"/>
                </a:lnTo>
                <a:lnTo>
                  <a:pt x="2229324" y="3351377"/>
                </a:lnTo>
                <a:cubicBezTo>
                  <a:pt x="2229324" y="3351377"/>
                  <a:pt x="2271643" y="3319695"/>
                  <a:pt x="2325057" y="3288856"/>
                </a:cubicBezTo>
                <a:cubicBezTo>
                  <a:pt x="2378472" y="3258009"/>
                  <a:pt x="2427043" y="3237228"/>
                  <a:pt x="2427043" y="3237228"/>
                </a:cubicBezTo>
                <a:close/>
                <a:moveTo>
                  <a:pt x="5020837" y="3237227"/>
                </a:moveTo>
                <a:lnTo>
                  <a:pt x="5029217" y="3240943"/>
                </a:lnTo>
                <a:cubicBezTo>
                  <a:pt x="5045401" y="3248245"/>
                  <a:pt x="5082770" y="3265740"/>
                  <a:pt x="5122827" y="3288838"/>
                </a:cubicBezTo>
                <a:cubicBezTo>
                  <a:pt x="5176242" y="3319678"/>
                  <a:pt x="5218566" y="3351353"/>
                  <a:pt x="5218566" y="3351353"/>
                </a:cubicBezTo>
                <a:lnTo>
                  <a:pt x="5195941" y="3390561"/>
                </a:lnTo>
                <a:cubicBezTo>
                  <a:pt x="5195941" y="3390561"/>
                  <a:pt x="5147307" y="3369720"/>
                  <a:pt x="5093953" y="3338916"/>
                </a:cubicBezTo>
                <a:cubicBezTo>
                  <a:pt x="5040542" y="3308078"/>
                  <a:pt x="4998215" y="3276400"/>
                  <a:pt x="4998215" y="3276400"/>
                </a:cubicBezTo>
                <a:close/>
                <a:moveTo>
                  <a:pt x="2647521" y="3237224"/>
                </a:moveTo>
                <a:lnTo>
                  <a:pt x="2647585" y="3237224"/>
                </a:lnTo>
                <a:lnTo>
                  <a:pt x="2647573" y="3237247"/>
                </a:lnTo>
                <a:close/>
                <a:moveTo>
                  <a:pt x="5811965" y="3237220"/>
                </a:moveTo>
                <a:lnTo>
                  <a:pt x="5820348" y="3240935"/>
                </a:lnTo>
                <a:cubicBezTo>
                  <a:pt x="5836528" y="3248238"/>
                  <a:pt x="5873901" y="3265732"/>
                  <a:pt x="5913960" y="3288828"/>
                </a:cubicBezTo>
                <a:cubicBezTo>
                  <a:pt x="5967374" y="3319671"/>
                  <a:pt x="6009695" y="3351347"/>
                  <a:pt x="6009695" y="3351347"/>
                </a:cubicBezTo>
                <a:lnTo>
                  <a:pt x="5987067" y="3390549"/>
                </a:lnTo>
                <a:cubicBezTo>
                  <a:pt x="5987067" y="3390549"/>
                  <a:pt x="5938437" y="3369708"/>
                  <a:pt x="5885086" y="3338909"/>
                </a:cubicBezTo>
                <a:cubicBezTo>
                  <a:pt x="5831672" y="3308072"/>
                  <a:pt x="5789350" y="3276391"/>
                  <a:pt x="5789350" y="3276391"/>
                </a:cubicBezTo>
                <a:close/>
                <a:moveTo>
                  <a:pt x="3218179" y="3237220"/>
                </a:moveTo>
                <a:lnTo>
                  <a:pt x="3240807" y="3276418"/>
                </a:lnTo>
                <a:cubicBezTo>
                  <a:pt x="3240807" y="3276418"/>
                  <a:pt x="3198481" y="3308093"/>
                  <a:pt x="3145079" y="3338931"/>
                </a:cubicBezTo>
                <a:cubicBezTo>
                  <a:pt x="3091661" y="3369797"/>
                  <a:pt x="3043026" y="3390634"/>
                  <a:pt x="3043026" y="3390634"/>
                </a:cubicBezTo>
                <a:lnTo>
                  <a:pt x="3020398" y="3351432"/>
                </a:lnTo>
                <a:lnTo>
                  <a:pt x="3020464" y="3351372"/>
                </a:lnTo>
                <a:cubicBezTo>
                  <a:pt x="3020464" y="3351372"/>
                  <a:pt x="3062787" y="3319693"/>
                  <a:pt x="3116202" y="3288848"/>
                </a:cubicBezTo>
                <a:cubicBezTo>
                  <a:pt x="3169618" y="3257999"/>
                  <a:pt x="3218179" y="3237220"/>
                  <a:pt x="3218179" y="3237220"/>
                </a:cubicBezTo>
                <a:close/>
                <a:moveTo>
                  <a:pt x="3438650" y="3237218"/>
                </a:moveTo>
                <a:lnTo>
                  <a:pt x="3438713" y="3237218"/>
                </a:lnTo>
                <a:lnTo>
                  <a:pt x="3438701" y="3237241"/>
                </a:lnTo>
                <a:close/>
                <a:moveTo>
                  <a:pt x="4009303" y="3237215"/>
                </a:moveTo>
                <a:lnTo>
                  <a:pt x="4031930" y="3276411"/>
                </a:lnTo>
                <a:cubicBezTo>
                  <a:pt x="4031930" y="3276411"/>
                  <a:pt x="3989607" y="3308086"/>
                  <a:pt x="3936200" y="3338925"/>
                </a:cubicBezTo>
                <a:cubicBezTo>
                  <a:pt x="3882785" y="3369792"/>
                  <a:pt x="3834153" y="3390627"/>
                  <a:pt x="3834153" y="3390627"/>
                </a:cubicBezTo>
                <a:lnTo>
                  <a:pt x="3811524" y="3351426"/>
                </a:lnTo>
                <a:lnTo>
                  <a:pt x="3811587" y="3351365"/>
                </a:lnTo>
                <a:cubicBezTo>
                  <a:pt x="3811587" y="3351365"/>
                  <a:pt x="3853909" y="3319687"/>
                  <a:pt x="3907323" y="3288843"/>
                </a:cubicBezTo>
                <a:cubicBezTo>
                  <a:pt x="3960740" y="3257992"/>
                  <a:pt x="4009303" y="3237215"/>
                  <a:pt x="4009303" y="3237215"/>
                </a:cubicBezTo>
                <a:close/>
                <a:moveTo>
                  <a:pt x="4229702" y="3237211"/>
                </a:moveTo>
                <a:lnTo>
                  <a:pt x="4229764" y="3237211"/>
                </a:lnTo>
                <a:lnTo>
                  <a:pt x="4229752" y="3237233"/>
                </a:lnTo>
                <a:close/>
                <a:moveTo>
                  <a:pt x="4800366" y="3237207"/>
                </a:moveTo>
                <a:lnTo>
                  <a:pt x="4822988" y="3276405"/>
                </a:lnTo>
                <a:cubicBezTo>
                  <a:pt x="4822988" y="3276405"/>
                  <a:pt x="4780668" y="3308082"/>
                  <a:pt x="4727254" y="3338920"/>
                </a:cubicBezTo>
                <a:cubicBezTo>
                  <a:pt x="4673843" y="3369786"/>
                  <a:pt x="4625211" y="3390627"/>
                  <a:pt x="4625211" y="3390627"/>
                </a:cubicBezTo>
                <a:lnTo>
                  <a:pt x="4602581" y="3351420"/>
                </a:lnTo>
                <a:lnTo>
                  <a:pt x="4602649" y="3351359"/>
                </a:lnTo>
                <a:cubicBezTo>
                  <a:pt x="4602649" y="3351359"/>
                  <a:pt x="4644967" y="3319682"/>
                  <a:pt x="4698380" y="3288838"/>
                </a:cubicBezTo>
                <a:cubicBezTo>
                  <a:pt x="4751795" y="3257985"/>
                  <a:pt x="4800366" y="3237207"/>
                  <a:pt x="4800366" y="3237207"/>
                </a:cubicBezTo>
                <a:close/>
                <a:moveTo>
                  <a:pt x="5020783" y="3237206"/>
                </a:moveTo>
                <a:lnTo>
                  <a:pt x="5020848" y="3237206"/>
                </a:lnTo>
                <a:lnTo>
                  <a:pt x="5020837" y="3237227"/>
                </a:lnTo>
                <a:close/>
                <a:moveTo>
                  <a:pt x="5591444" y="3237201"/>
                </a:moveTo>
                <a:lnTo>
                  <a:pt x="5614067" y="3276398"/>
                </a:lnTo>
                <a:cubicBezTo>
                  <a:pt x="5614067" y="3276398"/>
                  <a:pt x="5571746" y="3308075"/>
                  <a:pt x="5518332" y="3338916"/>
                </a:cubicBezTo>
                <a:cubicBezTo>
                  <a:pt x="5464921" y="3369779"/>
                  <a:pt x="5416289" y="3390615"/>
                  <a:pt x="5416289" y="3390615"/>
                </a:cubicBezTo>
                <a:lnTo>
                  <a:pt x="5393662" y="3351414"/>
                </a:lnTo>
                <a:lnTo>
                  <a:pt x="5393724" y="3351353"/>
                </a:lnTo>
                <a:cubicBezTo>
                  <a:pt x="5393724" y="3351353"/>
                  <a:pt x="5436047" y="3319675"/>
                  <a:pt x="5489459" y="3288830"/>
                </a:cubicBezTo>
                <a:cubicBezTo>
                  <a:pt x="5542870" y="3257979"/>
                  <a:pt x="5591444" y="3237201"/>
                  <a:pt x="5591444" y="3237201"/>
                </a:cubicBezTo>
                <a:close/>
                <a:moveTo>
                  <a:pt x="5811914" y="3237197"/>
                </a:moveTo>
                <a:lnTo>
                  <a:pt x="5811979" y="3237197"/>
                </a:lnTo>
                <a:lnTo>
                  <a:pt x="5811965" y="3237220"/>
                </a:lnTo>
                <a:close/>
                <a:moveTo>
                  <a:pt x="6382638" y="3237194"/>
                </a:moveTo>
                <a:lnTo>
                  <a:pt x="6405201" y="3276391"/>
                </a:lnTo>
                <a:cubicBezTo>
                  <a:pt x="6405201" y="3276391"/>
                  <a:pt x="6362878" y="3308067"/>
                  <a:pt x="6309528" y="3338909"/>
                </a:cubicBezTo>
                <a:cubicBezTo>
                  <a:pt x="6256113" y="3369774"/>
                  <a:pt x="6207480" y="3390609"/>
                  <a:pt x="6207480" y="3390609"/>
                </a:cubicBezTo>
                <a:lnTo>
                  <a:pt x="6184852" y="3351408"/>
                </a:lnTo>
                <a:lnTo>
                  <a:pt x="6184852" y="3351347"/>
                </a:lnTo>
                <a:cubicBezTo>
                  <a:pt x="6184852" y="3351347"/>
                  <a:pt x="6227176" y="3319665"/>
                  <a:pt x="6280590" y="3288824"/>
                </a:cubicBezTo>
                <a:cubicBezTo>
                  <a:pt x="6334004" y="3257973"/>
                  <a:pt x="6382638" y="3237194"/>
                  <a:pt x="6382638" y="3237194"/>
                </a:cubicBezTo>
                <a:close/>
                <a:moveTo>
                  <a:pt x="6603052" y="3237190"/>
                </a:moveTo>
                <a:cubicBezTo>
                  <a:pt x="6603052" y="3237190"/>
                  <a:pt x="6651621" y="3258034"/>
                  <a:pt x="6705100" y="3288821"/>
                </a:cubicBezTo>
                <a:cubicBezTo>
                  <a:pt x="6758449" y="3319665"/>
                  <a:pt x="6800772" y="3351341"/>
                  <a:pt x="6800772" y="3351341"/>
                </a:cubicBezTo>
                <a:lnTo>
                  <a:pt x="6778210" y="3390542"/>
                </a:lnTo>
                <a:cubicBezTo>
                  <a:pt x="6778210" y="3390542"/>
                  <a:pt x="6729575" y="3369699"/>
                  <a:pt x="6676161" y="3338904"/>
                </a:cubicBezTo>
                <a:cubicBezTo>
                  <a:pt x="6622747" y="3308066"/>
                  <a:pt x="6580424" y="3276386"/>
                  <a:pt x="6580424" y="3276386"/>
                </a:cubicBezTo>
                <a:close/>
                <a:moveTo>
                  <a:pt x="7173716" y="3237188"/>
                </a:moveTo>
                <a:lnTo>
                  <a:pt x="7196344" y="3276386"/>
                </a:lnTo>
                <a:cubicBezTo>
                  <a:pt x="7196344" y="3276386"/>
                  <a:pt x="7154020" y="3308061"/>
                  <a:pt x="7100606" y="3338904"/>
                </a:cubicBezTo>
                <a:cubicBezTo>
                  <a:pt x="7047191" y="3369767"/>
                  <a:pt x="6998558" y="3390603"/>
                  <a:pt x="6998558" y="3390603"/>
                </a:cubicBezTo>
                <a:lnTo>
                  <a:pt x="6975995" y="3351402"/>
                </a:lnTo>
                <a:lnTo>
                  <a:pt x="6975995" y="3351341"/>
                </a:lnTo>
                <a:cubicBezTo>
                  <a:pt x="6975995" y="3351341"/>
                  <a:pt x="7018317" y="3319660"/>
                  <a:pt x="7071731" y="3288820"/>
                </a:cubicBezTo>
                <a:cubicBezTo>
                  <a:pt x="7125146" y="3257966"/>
                  <a:pt x="7173716" y="3237188"/>
                  <a:pt x="7173716" y="3237188"/>
                </a:cubicBezTo>
                <a:close/>
                <a:moveTo>
                  <a:pt x="7394128" y="3237184"/>
                </a:moveTo>
                <a:cubicBezTo>
                  <a:pt x="7394128" y="3237184"/>
                  <a:pt x="7442762" y="3258028"/>
                  <a:pt x="7496176" y="3288813"/>
                </a:cubicBezTo>
                <a:cubicBezTo>
                  <a:pt x="7549590" y="3319660"/>
                  <a:pt x="7591913" y="3351335"/>
                  <a:pt x="7591913" y="3351335"/>
                </a:cubicBezTo>
                <a:lnTo>
                  <a:pt x="7569286" y="3390537"/>
                </a:lnTo>
                <a:cubicBezTo>
                  <a:pt x="7569286" y="3390537"/>
                  <a:pt x="7520716" y="3369693"/>
                  <a:pt x="7467302" y="3338900"/>
                </a:cubicBezTo>
                <a:cubicBezTo>
                  <a:pt x="7413887" y="3308060"/>
                  <a:pt x="7371564" y="3276380"/>
                  <a:pt x="7371564" y="3276380"/>
                </a:cubicBezTo>
                <a:close/>
                <a:moveTo>
                  <a:pt x="7964857" y="3237180"/>
                </a:moveTo>
                <a:lnTo>
                  <a:pt x="7987485" y="3276380"/>
                </a:lnTo>
                <a:cubicBezTo>
                  <a:pt x="7987485" y="3276380"/>
                  <a:pt x="7945161" y="3308055"/>
                  <a:pt x="7891747" y="3338900"/>
                </a:cubicBezTo>
                <a:cubicBezTo>
                  <a:pt x="7838333" y="3369756"/>
                  <a:pt x="7789699" y="3390597"/>
                  <a:pt x="7789699" y="3390597"/>
                </a:cubicBezTo>
                <a:lnTo>
                  <a:pt x="7767072" y="3351396"/>
                </a:lnTo>
                <a:lnTo>
                  <a:pt x="7767072" y="3351335"/>
                </a:lnTo>
                <a:cubicBezTo>
                  <a:pt x="7767072" y="3351335"/>
                  <a:pt x="7809395" y="3319654"/>
                  <a:pt x="7862873" y="3288811"/>
                </a:cubicBezTo>
                <a:cubicBezTo>
                  <a:pt x="7916223" y="3257961"/>
                  <a:pt x="7964857" y="3237180"/>
                  <a:pt x="7964857" y="3237180"/>
                </a:cubicBezTo>
                <a:close/>
                <a:moveTo>
                  <a:pt x="8185270" y="3237176"/>
                </a:moveTo>
                <a:cubicBezTo>
                  <a:pt x="8185270" y="3237176"/>
                  <a:pt x="8233904" y="3258020"/>
                  <a:pt x="8287318" y="3288807"/>
                </a:cubicBezTo>
                <a:cubicBezTo>
                  <a:pt x="8340732" y="3319653"/>
                  <a:pt x="8383056" y="3351329"/>
                  <a:pt x="8383056" y="3351329"/>
                </a:cubicBezTo>
                <a:lnTo>
                  <a:pt x="8360428" y="3390531"/>
                </a:lnTo>
                <a:cubicBezTo>
                  <a:pt x="8360428" y="3390531"/>
                  <a:pt x="8311794" y="3369687"/>
                  <a:pt x="8258443" y="3338895"/>
                </a:cubicBezTo>
                <a:cubicBezTo>
                  <a:pt x="8204965" y="3308054"/>
                  <a:pt x="8162642" y="3276373"/>
                  <a:pt x="8162642" y="3276373"/>
                </a:cubicBezTo>
                <a:close/>
                <a:moveTo>
                  <a:pt x="8755998" y="3237173"/>
                </a:moveTo>
                <a:lnTo>
                  <a:pt x="8778626" y="3276373"/>
                </a:lnTo>
                <a:cubicBezTo>
                  <a:pt x="8778626" y="3276373"/>
                  <a:pt x="8736302" y="3308049"/>
                  <a:pt x="8682888" y="3338895"/>
                </a:cubicBezTo>
                <a:cubicBezTo>
                  <a:pt x="8629474" y="3369750"/>
                  <a:pt x="8580840" y="3390590"/>
                  <a:pt x="8580840" y="3390590"/>
                </a:cubicBezTo>
                <a:lnTo>
                  <a:pt x="8558213" y="3351390"/>
                </a:lnTo>
                <a:lnTo>
                  <a:pt x="8558213" y="3351329"/>
                </a:lnTo>
                <a:cubicBezTo>
                  <a:pt x="8558213" y="3351329"/>
                  <a:pt x="8600536" y="3319648"/>
                  <a:pt x="8654014" y="3288803"/>
                </a:cubicBezTo>
                <a:cubicBezTo>
                  <a:pt x="8707364" y="3257953"/>
                  <a:pt x="8755998" y="3237173"/>
                  <a:pt x="8755998" y="3237173"/>
                </a:cubicBezTo>
                <a:close/>
                <a:moveTo>
                  <a:pt x="8976412" y="3237170"/>
                </a:moveTo>
                <a:cubicBezTo>
                  <a:pt x="8976412" y="3237170"/>
                  <a:pt x="9025046" y="3258014"/>
                  <a:pt x="9078460" y="3288802"/>
                </a:cubicBezTo>
                <a:cubicBezTo>
                  <a:pt x="9131874" y="3319647"/>
                  <a:pt x="9174198" y="3351323"/>
                  <a:pt x="9174198" y="3351323"/>
                </a:cubicBezTo>
                <a:lnTo>
                  <a:pt x="9151570" y="3390524"/>
                </a:lnTo>
                <a:cubicBezTo>
                  <a:pt x="9151570" y="3390524"/>
                  <a:pt x="9102936" y="3369680"/>
                  <a:pt x="9049585" y="3338891"/>
                </a:cubicBezTo>
                <a:cubicBezTo>
                  <a:pt x="8996107" y="3308048"/>
                  <a:pt x="8953784" y="3276368"/>
                  <a:pt x="8953784" y="3276368"/>
                </a:cubicBezTo>
                <a:close/>
                <a:moveTo>
                  <a:pt x="9547140" y="3237167"/>
                </a:moveTo>
                <a:lnTo>
                  <a:pt x="9569768" y="3276366"/>
                </a:lnTo>
                <a:cubicBezTo>
                  <a:pt x="9569768" y="3276366"/>
                  <a:pt x="9527381" y="3308043"/>
                  <a:pt x="9474030" y="3338890"/>
                </a:cubicBezTo>
                <a:cubicBezTo>
                  <a:pt x="9420552" y="3369744"/>
                  <a:pt x="9371982" y="3390586"/>
                  <a:pt x="9371982" y="3390586"/>
                </a:cubicBezTo>
                <a:lnTo>
                  <a:pt x="9349355" y="3351383"/>
                </a:lnTo>
                <a:lnTo>
                  <a:pt x="9349355" y="3351322"/>
                </a:lnTo>
                <a:cubicBezTo>
                  <a:pt x="9349355" y="3351322"/>
                  <a:pt x="9391678" y="3319643"/>
                  <a:pt x="9445093" y="3288795"/>
                </a:cubicBezTo>
                <a:cubicBezTo>
                  <a:pt x="9498507" y="3257946"/>
                  <a:pt x="9547140" y="3237167"/>
                  <a:pt x="9547140" y="3237167"/>
                </a:cubicBezTo>
                <a:close/>
                <a:moveTo>
                  <a:pt x="9767553" y="3237163"/>
                </a:moveTo>
                <a:cubicBezTo>
                  <a:pt x="9767553" y="3237163"/>
                  <a:pt x="9816123" y="3258007"/>
                  <a:pt x="9869601" y="3288795"/>
                </a:cubicBezTo>
                <a:cubicBezTo>
                  <a:pt x="9922951" y="3319641"/>
                  <a:pt x="9965339" y="3351317"/>
                  <a:pt x="9965339" y="3351317"/>
                </a:cubicBezTo>
                <a:lnTo>
                  <a:pt x="9942711" y="3390518"/>
                </a:lnTo>
                <a:cubicBezTo>
                  <a:pt x="9942711" y="3390518"/>
                  <a:pt x="9894077" y="3369675"/>
                  <a:pt x="9840663" y="3338886"/>
                </a:cubicBezTo>
                <a:cubicBezTo>
                  <a:pt x="9787248" y="3308042"/>
                  <a:pt x="9744925" y="3276361"/>
                  <a:pt x="9744925" y="3276361"/>
                </a:cubicBezTo>
                <a:close/>
                <a:moveTo>
                  <a:pt x="10338218" y="3237159"/>
                </a:moveTo>
                <a:lnTo>
                  <a:pt x="10360845" y="3276359"/>
                </a:lnTo>
                <a:cubicBezTo>
                  <a:pt x="10360845" y="3276359"/>
                  <a:pt x="10318522" y="3308037"/>
                  <a:pt x="10265107" y="3338886"/>
                </a:cubicBezTo>
                <a:cubicBezTo>
                  <a:pt x="10211693" y="3369738"/>
                  <a:pt x="10163123" y="3390579"/>
                  <a:pt x="10163123" y="3390579"/>
                </a:cubicBezTo>
                <a:lnTo>
                  <a:pt x="10140496" y="3351377"/>
                </a:lnTo>
                <a:lnTo>
                  <a:pt x="10140496" y="3351315"/>
                </a:lnTo>
                <a:cubicBezTo>
                  <a:pt x="10140496" y="3351315"/>
                  <a:pt x="10182819" y="3319637"/>
                  <a:pt x="10236234" y="3288788"/>
                </a:cubicBezTo>
                <a:cubicBezTo>
                  <a:pt x="10289648" y="3257939"/>
                  <a:pt x="10338218" y="3237159"/>
                  <a:pt x="10338218" y="3237159"/>
                </a:cubicBezTo>
                <a:close/>
                <a:moveTo>
                  <a:pt x="10558694" y="3237156"/>
                </a:moveTo>
                <a:cubicBezTo>
                  <a:pt x="10558694" y="3237156"/>
                  <a:pt x="10607264" y="3257999"/>
                  <a:pt x="10660678" y="3288787"/>
                </a:cubicBezTo>
                <a:cubicBezTo>
                  <a:pt x="10714092" y="3319634"/>
                  <a:pt x="10756416" y="3351311"/>
                  <a:pt x="10756416" y="3351311"/>
                </a:cubicBezTo>
                <a:lnTo>
                  <a:pt x="10733788" y="3390514"/>
                </a:lnTo>
                <a:cubicBezTo>
                  <a:pt x="10733788" y="3390514"/>
                  <a:pt x="10685218" y="3369669"/>
                  <a:pt x="10631804" y="3338880"/>
                </a:cubicBezTo>
                <a:cubicBezTo>
                  <a:pt x="10578389" y="3308034"/>
                  <a:pt x="10536066" y="3276355"/>
                  <a:pt x="10536066" y="3276355"/>
                </a:cubicBezTo>
                <a:close/>
                <a:moveTo>
                  <a:pt x="11129360" y="3237152"/>
                </a:moveTo>
                <a:lnTo>
                  <a:pt x="11151987" y="3276353"/>
                </a:lnTo>
                <a:cubicBezTo>
                  <a:pt x="11151987" y="3276353"/>
                  <a:pt x="11109664" y="3308030"/>
                  <a:pt x="11056249" y="3338879"/>
                </a:cubicBezTo>
                <a:cubicBezTo>
                  <a:pt x="11002835" y="3369732"/>
                  <a:pt x="10954265" y="3390573"/>
                  <a:pt x="10954265" y="3390573"/>
                </a:cubicBezTo>
                <a:lnTo>
                  <a:pt x="10931638" y="3351373"/>
                </a:lnTo>
                <a:lnTo>
                  <a:pt x="10931638" y="3351309"/>
                </a:lnTo>
                <a:cubicBezTo>
                  <a:pt x="10931638" y="3351309"/>
                  <a:pt x="10973961" y="3319632"/>
                  <a:pt x="11027376" y="3288783"/>
                </a:cubicBezTo>
                <a:cubicBezTo>
                  <a:pt x="11080790" y="3257931"/>
                  <a:pt x="11129360" y="3237152"/>
                  <a:pt x="11129360" y="3237152"/>
                </a:cubicBezTo>
                <a:close/>
                <a:moveTo>
                  <a:pt x="11349836" y="3237150"/>
                </a:moveTo>
                <a:cubicBezTo>
                  <a:pt x="11349836" y="3237150"/>
                  <a:pt x="11398406" y="3257992"/>
                  <a:pt x="11451820" y="3288781"/>
                </a:cubicBezTo>
                <a:cubicBezTo>
                  <a:pt x="11505234" y="3319629"/>
                  <a:pt x="11547558" y="3351306"/>
                  <a:pt x="11547558" y="3351306"/>
                </a:cubicBezTo>
                <a:lnTo>
                  <a:pt x="11524930" y="3390507"/>
                </a:lnTo>
                <a:cubicBezTo>
                  <a:pt x="11524930" y="3390507"/>
                  <a:pt x="11476360" y="3369662"/>
                  <a:pt x="11422946" y="3338876"/>
                </a:cubicBezTo>
                <a:cubicBezTo>
                  <a:pt x="11369531" y="3308028"/>
                  <a:pt x="11327208" y="3276350"/>
                  <a:pt x="11327208" y="3276350"/>
                </a:cubicBezTo>
                <a:close/>
                <a:moveTo>
                  <a:pt x="11920501" y="3237146"/>
                </a:moveTo>
                <a:lnTo>
                  <a:pt x="11943128" y="3276345"/>
                </a:lnTo>
                <a:cubicBezTo>
                  <a:pt x="11943128" y="3276345"/>
                  <a:pt x="11900804" y="3308025"/>
                  <a:pt x="11847390" y="3338875"/>
                </a:cubicBezTo>
                <a:cubicBezTo>
                  <a:pt x="11793976" y="3369724"/>
                  <a:pt x="11745343" y="3390567"/>
                  <a:pt x="11745343" y="3390567"/>
                </a:cubicBezTo>
                <a:lnTo>
                  <a:pt x="11722715" y="3351368"/>
                </a:lnTo>
                <a:lnTo>
                  <a:pt x="11722715" y="3351303"/>
                </a:lnTo>
                <a:cubicBezTo>
                  <a:pt x="11722715" y="3351303"/>
                  <a:pt x="11765038" y="3319626"/>
                  <a:pt x="11818516" y="3288775"/>
                </a:cubicBezTo>
                <a:cubicBezTo>
                  <a:pt x="11871867" y="3257925"/>
                  <a:pt x="11920501" y="3237146"/>
                  <a:pt x="11920501" y="3237146"/>
                </a:cubicBezTo>
                <a:close/>
                <a:moveTo>
                  <a:pt x="12140914" y="3237144"/>
                </a:moveTo>
                <a:cubicBezTo>
                  <a:pt x="12140914" y="3237144"/>
                  <a:pt x="12153072" y="3242355"/>
                  <a:pt x="12171908" y="3251413"/>
                </a:cubicBezTo>
                <a:lnTo>
                  <a:pt x="12203753" y="3268157"/>
                </a:lnTo>
                <a:lnTo>
                  <a:pt x="12203753" y="3332358"/>
                </a:lnTo>
                <a:lnTo>
                  <a:pt x="12146132" y="3296039"/>
                </a:lnTo>
                <a:cubicBezTo>
                  <a:pt x="12128867" y="3284263"/>
                  <a:pt x="12118286" y="3276343"/>
                  <a:pt x="12118286" y="3276343"/>
                </a:cubicBezTo>
                <a:close/>
                <a:moveTo>
                  <a:pt x="536912" y="3085601"/>
                </a:moveTo>
                <a:lnTo>
                  <a:pt x="582167" y="3085601"/>
                </a:lnTo>
                <a:cubicBezTo>
                  <a:pt x="582167" y="3085601"/>
                  <a:pt x="588477" y="3138105"/>
                  <a:pt x="588477" y="3199714"/>
                </a:cubicBezTo>
                <a:cubicBezTo>
                  <a:pt x="588477" y="3261339"/>
                  <a:pt x="582167" y="3313864"/>
                  <a:pt x="582167" y="3313864"/>
                </a:cubicBezTo>
                <a:lnTo>
                  <a:pt x="536912" y="3313864"/>
                </a:lnTo>
                <a:cubicBezTo>
                  <a:pt x="536912" y="3313864"/>
                  <a:pt x="530665" y="3261339"/>
                  <a:pt x="530665" y="3199714"/>
                </a:cubicBezTo>
                <a:cubicBezTo>
                  <a:pt x="530665" y="3138105"/>
                  <a:pt x="536912" y="3085601"/>
                  <a:pt x="536912" y="3085601"/>
                </a:cubicBezTo>
                <a:close/>
                <a:moveTo>
                  <a:pt x="1327990" y="3085591"/>
                </a:moveTo>
                <a:lnTo>
                  <a:pt x="1373245" y="3085591"/>
                </a:lnTo>
                <a:cubicBezTo>
                  <a:pt x="1373245" y="3085591"/>
                  <a:pt x="1379556" y="3138095"/>
                  <a:pt x="1379556" y="3199707"/>
                </a:cubicBezTo>
                <a:cubicBezTo>
                  <a:pt x="1379556" y="3261333"/>
                  <a:pt x="1373245" y="3313859"/>
                  <a:pt x="1373245" y="3313859"/>
                </a:cubicBezTo>
                <a:lnTo>
                  <a:pt x="1327990" y="3313859"/>
                </a:lnTo>
                <a:cubicBezTo>
                  <a:pt x="1327990" y="3313859"/>
                  <a:pt x="1321744" y="3261333"/>
                  <a:pt x="1321744" y="3199707"/>
                </a:cubicBezTo>
                <a:cubicBezTo>
                  <a:pt x="1321744" y="3138095"/>
                  <a:pt x="1327990" y="3085591"/>
                  <a:pt x="1327990" y="3085591"/>
                </a:cubicBezTo>
                <a:close/>
                <a:moveTo>
                  <a:pt x="2119119" y="3085580"/>
                </a:moveTo>
                <a:lnTo>
                  <a:pt x="2164366" y="3085580"/>
                </a:lnTo>
                <a:cubicBezTo>
                  <a:pt x="2164366" y="3085580"/>
                  <a:pt x="2170679" y="3138086"/>
                  <a:pt x="2170679" y="3199700"/>
                </a:cubicBezTo>
                <a:cubicBezTo>
                  <a:pt x="2170679" y="3261333"/>
                  <a:pt x="2164366" y="3313846"/>
                  <a:pt x="2164366" y="3313846"/>
                </a:cubicBezTo>
                <a:lnTo>
                  <a:pt x="2119119" y="3313846"/>
                </a:lnTo>
                <a:cubicBezTo>
                  <a:pt x="2119119" y="3313846"/>
                  <a:pt x="2112868" y="3261333"/>
                  <a:pt x="2112868" y="3199700"/>
                </a:cubicBezTo>
                <a:cubicBezTo>
                  <a:pt x="2112868" y="3138086"/>
                  <a:pt x="2119119" y="3085580"/>
                  <a:pt x="2119119" y="3085580"/>
                </a:cubicBezTo>
                <a:close/>
                <a:moveTo>
                  <a:pt x="2910259" y="3085571"/>
                </a:moveTo>
                <a:lnTo>
                  <a:pt x="2955512" y="3085571"/>
                </a:lnTo>
                <a:cubicBezTo>
                  <a:pt x="2955512" y="3085571"/>
                  <a:pt x="2961822" y="3138076"/>
                  <a:pt x="2961822" y="3199692"/>
                </a:cubicBezTo>
                <a:cubicBezTo>
                  <a:pt x="2961822" y="3261319"/>
                  <a:pt x="2955512" y="3313842"/>
                  <a:pt x="2955512" y="3313842"/>
                </a:cubicBezTo>
                <a:lnTo>
                  <a:pt x="2910259" y="3313842"/>
                </a:lnTo>
                <a:cubicBezTo>
                  <a:pt x="2910259" y="3313842"/>
                  <a:pt x="2903952" y="3261319"/>
                  <a:pt x="2903952" y="3199692"/>
                </a:cubicBezTo>
                <a:cubicBezTo>
                  <a:pt x="2903952" y="3138076"/>
                  <a:pt x="2910259" y="3085571"/>
                  <a:pt x="2910259" y="3085571"/>
                </a:cubicBezTo>
                <a:close/>
                <a:moveTo>
                  <a:pt x="3701387" y="3085560"/>
                </a:moveTo>
                <a:lnTo>
                  <a:pt x="3746642" y="3085560"/>
                </a:lnTo>
                <a:cubicBezTo>
                  <a:pt x="3746642" y="3085560"/>
                  <a:pt x="3752953" y="3138066"/>
                  <a:pt x="3752953" y="3199685"/>
                </a:cubicBezTo>
                <a:cubicBezTo>
                  <a:pt x="3752953" y="3261312"/>
                  <a:pt x="3746642" y="3313835"/>
                  <a:pt x="3746642" y="3313835"/>
                </a:cubicBezTo>
                <a:lnTo>
                  <a:pt x="3701387" y="3313835"/>
                </a:lnTo>
                <a:cubicBezTo>
                  <a:pt x="3701387" y="3313835"/>
                  <a:pt x="3695075" y="3261312"/>
                  <a:pt x="3695075" y="3199685"/>
                </a:cubicBezTo>
                <a:cubicBezTo>
                  <a:pt x="3695075" y="3138066"/>
                  <a:pt x="3701387" y="3085560"/>
                  <a:pt x="3701387" y="3085560"/>
                </a:cubicBezTo>
                <a:close/>
                <a:moveTo>
                  <a:pt x="4492377" y="3085549"/>
                </a:moveTo>
                <a:lnTo>
                  <a:pt x="4537632" y="3085549"/>
                </a:lnTo>
                <a:cubicBezTo>
                  <a:pt x="4537632" y="3085549"/>
                  <a:pt x="4543944" y="3138058"/>
                  <a:pt x="4543944" y="3199676"/>
                </a:cubicBezTo>
                <a:cubicBezTo>
                  <a:pt x="4543944" y="3261305"/>
                  <a:pt x="4537632" y="3313829"/>
                  <a:pt x="4537632" y="3313829"/>
                </a:cubicBezTo>
                <a:lnTo>
                  <a:pt x="4492377" y="3313829"/>
                </a:lnTo>
                <a:cubicBezTo>
                  <a:pt x="4492377" y="3313829"/>
                  <a:pt x="4486128" y="3261305"/>
                  <a:pt x="4486128" y="3199676"/>
                </a:cubicBezTo>
                <a:cubicBezTo>
                  <a:pt x="4486128" y="3138058"/>
                  <a:pt x="4492377" y="3085549"/>
                  <a:pt x="4492377" y="3085549"/>
                </a:cubicBezTo>
                <a:close/>
                <a:moveTo>
                  <a:pt x="5283517" y="3085536"/>
                </a:moveTo>
                <a:lnTo>
                  <a:pt x="5328774" y="3085536"/>
                </a:lnTo>
                <a:cubicBezTo>
                  <a:pt x="5328774" y="3085536"/>
                  <a:pt x="5335084" y="3138047"/>
                  <a:pt x="5335084" y="3199668"/>
                </a:cubicBezTo>
                <a:cubicBezTo>
                  <a:pt x="5335084" y="3261298"/>
                  <a:pt x="5328774" y="3313821"/>
                  <a:pt x="5328774" y="3313821"/>
                </a:cubicBezTo>
                <a:lnTo>
                  <a:pt x="5283517" y="3313821"/>
                </a:lnTo>
                <a:cubicBezTo>
                  <a:pt x="5283517" y="3313821"/>
                  <a:pt x="5277271" y="3261298"/>
                  <a:pt x="5277271" y="3199668"/>
                </a:cubicBezTo>
                <a:cubicBezTo>
                  <a:pt x="5277271" y="3138047"/>
                  <a:pt x="5283517" y="3085536"/>
                  <a:pt x="5283517" y="3085536"/>
                </a:cubicBezTo>
                <a:close/>
                <a:moveTo>
                  <a:pt x="6074648" y="3085527"/>
                </a:moveTo>
                <a:lnTo>
                  <a:pt x="6119901" y="3085527"/>
                </a:lnTo>
                <a:cubicBezTo>
                  <a:pt x="6119901" y="3085527"/>
                  <a:pt x="6126212" y="3138039"/>
                  <a:pt x="6126212" y="3199661"/>
                </a:cubicBezTo>
                <a:cubicBezTo>
                  <a:pt x="6126212" y="3261290"/>
                  <a:pt x="6119901" y="3313814"/>
                  <a:pt x="6119901" y="3313814"/>
                </a:cubicBezTo>
                <a:lnTo>
                  <a:pt x="6074648" y="3313814"/>
                </a:lnTo>
                <a:cubicBezTo>
                  <a:pt x="6074648" y="3313814"/>
                  <a:pt x="6068400" y="3261290"/>
                  <a:pt x="6068400" y="3199661"/>
                </a:cubicBezTo>
                <a:cubicBezTo>
                  <a:pt x="6068400" y="3138039"/>
                  <a:pt x="6074648" y="3085527"/>
                  <a:pt x="6074648" y="3085527"/>
                </a:cubicBezTo>
                <a:close/>
                <a:moveTo>
                  <a:pt x="6865787" y="3085517"/>
                </a:moveTo>
                <a:lnTo>
                  <a:pt x="6910979" y="3085517"/>
                </a:lnTo>
                <a:cubicBezTo>
                  <a:pt x="6910979" y="3085517"/>
                  <a:pt x="6917290" y="3138029"/>
                  <a:pt x="6917290" y="3199654"/>
                </a:cubicBezTo>
                <a:cubicBezTo>
                  <a:pt x="6917290" y="3261283"/>
                  <a:pt x="6910979" y="3313807"/>
                  <a:pt x="6910979" y="3313807"/>
                </a:cubicBezTo>
                <a:lnTo>
                  <a:pt x="6865787" y="3313807"/>
                </a:lnTo>
                <a:cubicBezTo>
                  <a:pt x="6865787" y="3313807"/>
                  <a:pt x="6859477" y="3261283"/>
                  <a:pt x="6859477" y="3199654"/>
                </a:cubicBezTo>
                <a:cubicBezTo>
                  <a:pt x="6859477" y="3138029"/>
                  <a:pt x="6865787" y="3085517"/>
                  <a:pt x="6865787" y="3085517"/>
                </a:cubicBezTo>
                <a:close/>
                <a:moveTo>
                  <a:pt x="7656865" y="3085506"/>
                </a:moveTo>
                <a:lnTo>
                  <a:pt x="7702121" y="3085506"/>
                </a:lnTo>
                <a:cubicBezTo>
                  <a:pt x="7702121" y="3085506"/>
                  <a:pt x="7708431" y="3138020"/>
                  <a:pt x="7708431" y="3199646"/>
                </a:cubicBezTo>
                <a:cubicBezTo>
                  <a:pt x="7708431" y="3261277"/>
                  <a:pt x="7702121" y="3313799"/>
                  <a:pt x="7702121" y="3313799"/>
                </a:cubicBezTo>
                <a:lnTo>
                  <a:pt x="7656865" y="3313799"/>
                </a:lnTo>
                <a:cubicBezTo>
                  <a:pt x="7656865" y="3313799"/>
                  <a:pt x="7650619" y="3261277"/>
                  <a:pt x="7650619" y="3199646"/>
                </a:cubicBezTo>
                <a:cubicBezTo>
                  <a:pt x="7650619" y="3138020"/>
                  <a:pt x="7656865" y="3085506"/>
                  <a:pt x="7656865" y="3085506"/>
                </a:cubicBezTo>
                <a:close/>
                <a:moveTo>
                  <a:pt x="8448006" y="3085496"/>
                </a:moveTo>
                <a:lnTo>
                  <a:pt x="8493262" y="3085496"/>
                </a:lnTo>
                <a:cubicBezTo>
                  <a:pt x="8493262" y="3085496"/>
                  <a:pt x="8499508" y="3138011"/>
                  <a:pt x="8499508" y="3199638"/>
                </a:cubicBezTo>
                <a:cubicBezTo>
                  <a:pt x="8499508" y="3261270"/>
                  <a:pt x="8493262" y="3313794"/>
                  <a:pt x="8493262" y="3313794"/>
                </a:cubicBezTo>
                <a:lnTo>
                  <a:pt x="8448006" y="3313794"/>
                </a:lnTo>
                <a:cubicBezTo>
                  <a:pt x="8448006" y="3313794"/>
                  <a:pt x="8441760" y="3261270"/>
                  <a:pt x="8441760" y="3199638"/>
                </a:cubicBezTo>
                <a:cubicBezTo>
                  <a:pt x="8441760" y="3138011"/>
                  <a:pt x="8448006" y="3085496"/>
                  <a:pt x="8448006" y="3085496"/>
                </a:cubicBezTo>
                <a:close/>
                <a:moveTo>
                  <a:pt x="9239147" y="3085485"/>
                </a:moveTo>
                <a:lnTo>
                  <a:pt x="9284403" y="3085485"/>
                </a:lnTo>
                <a:cubicBezTo>
                  <a:pt x="9284403" y="3085485"/>
                  <a:pt x="9290649" y="3138001"/>
                  <a:pt x="9290649" y="3199631"/>
                </a:cubicBezTo>
                <a:cubicBezTo>
                  <a:pt x="9290649" y="3261264"/>
                  <a:pt x="9284403" y="3313786"/>
                  <a:pt x="9284403" y="3313786"/>
                </a:cubicBezTo>
                <a:lnTo>
                  <a:pt x="9239147" y="3313786"/>
                </a:lnTo>
                <a:cubicBezTo>
                  <a:pt x="9239147" y="3313786"/>
                  <a:pt x="9232901" y="3261264"/>
                  <a:pt x="9232901" y="3199631"/>
                </a:cubicBezTo>
                <a:cubicBezTo>
                  <a:pt x="9232901" y="3138001"/>
                  <a:pt x="9239147" y="3085485"/>
                  <a:pt x="9239147" y="3085485"/>
                </a:cubicBezTo>
                <a:close/>
                <a:moveTo>
                  <a:pt x="10030289" y="3085475"/>
                </a:moveTo>
                <a:lnTo>
                  <a:pt x="10075481" y="3085475"/>
                </a:lnTo>
                <a:cubicBezTo>
                  <a:pt x="10075481" y="3085475"/>
                  <a:pt x="10081791" y="3137992"/>
                  <a:pt x="10081791" y="3199623"/>
                </a:cubicBezTo>
                <a:cubicBezTo>
                  <a:pt x="10081791" y="3261257"/>
                  <a:pt x="10075481" y="3313780"/>
                  <a:pt x="10075481" y="3313780"/>
                </a:cubicBezTo>
                <a:lnTo>
                  <a:pt x="10030289" y="3313780"/>
                </a:lnTo>
                <a:cubicBezTo>
                  <a:pt x="10030289" y="3313780"/>
                  <a:pt x="10023979" y="3261257"/>
                  <a:pt x="10023979" y="3199623"/>
                </a:cubicBezTo>
                <a:cubicBezTo>
                  <a:pt x="10023979" y="3137992"/>
                  <a:pt x="10030289" y="3085475"/>
                  <a:pt x="10030289" y="3085475"/>
                </a:cubicBezTo>
                <a:close/>
                <a:moveTo>
                  <a:pt x="10821367" y="3085464"/>
                </a:moveTo>
                <a:lnTo>
                  <a:pt x="10866623" y="3085464"/>
                </a:lnTo>
                <a:cubicBezTo>
                  <a:pt x="10866623" y="3085464"/>
                  <a:pt x="10872933" y="3137982"/>
                  <a:pt x="10872933" y="3199615"/>
                </a:cubicBezTo>
                <a:cubicBezTo>
                  <a:pt x="10872933" y="3261251"/>
                  <a:pt x="10866623" y="3313774"/>
                  <a:pt x="10866623" y="3313774"/>
                </a:cubicBezTo>
                <a:lnTo>
                  <a:pt x="10821367" y="3313774"/>
                </a:lnTo>
                <a:cubicBezTo>
                  <a:pt x="10821367" y="3313774"/>
                  <a:pt x="10815121" y="3261251"/>
                  <a:pt x="10815121" y="3199615"/>
                </a:cubicBezTo>
                <a:cubicBezTo>
                  <a:pt x="10815121" y="3137982"/>
                  <a:pt x="10821367" y="3085464"/>
                  <a:pt x="10821367" y="3085464"/>
                </a:cubicBezTo>
                <a:close/>
                <a:moveTo>
                  <a:pt x="11612508" y="3085453"/>
                </a:moveTo>
                <a:lnTo>
                  <a:pt x="11657764" y="3085453"/>
                </a:lnTo>
                <a:cubicBezTo>
                  <a:pt x="11657764" y="3085453"/>
                  <a:pt x="11664075" y="3137973"/>
                  <a:pt x="11664075" y="3199608"/>
                </a:cubicBezTo>
                <a:cubicBezTo>
                  <a:pt x="11664075" y="3261245"/>
                  <a:pt x="11657764" y="3313766"/>
                  <a:pt x="11657764" y="3313766"/>
                </a:cubicBezTo>
                <a:lnTo>
                  <a:pt x="11612508" y="3313766"/>
                </a:lnTo>
                <a:cubicBezTo>
                  <a:pt x="11612508" y="3313766"/>
                  <a:pt x="11606262" y="3261245"/>
                  <a:pt x="11606262" y="3199608"/>
                </a:cubicBezTo>
                <a:cubicBezTo>
                  <a:pt x="11606262" y="3137973"/>
                  <a:pt x="11612508" y="3085453"/>
                  <a:pt x="11612508" y="3085453"/>
                </a:cubicBezTo>
                <a:close/>
                <a:moveTo>
                  <a:pt x="0" y="3072758"/>
                </a:moveTo>
                <a:lnTo>
                  <a:pt x="48559" y="3103379"/>
                </a:lnTo>
                <a:cubicBezTo>
                  <a:pt x="65816" y="3115150"/>
                  <a:pt x="76396" y="3123066"/>
                  <a:pt x="76396" y="3123066"/>
                </a:cubicBezTo>
                <a:lnTo>
                  <a:pt x="53769" y="3162252"/>
                </a:lnTo>
                <a:cubicBezTo>
                  <a:pt x="53769" y="3162252"/>
                  <a:pt x="41611" y="3157044"/>
                  <a:pt x="22784" y="3147989"/>
                </a:cubicBezTo>
                <a:lnTo>
                  <a:pt x="0" y="3136005"/>
                </a:lnTo>
                <a:close/>
                <a:moveTo>
                  <a:pt x="12203753" y="3066970"/>
                </a:moveTo>
                <a:lnTo>
                  <a:pt x="12203753" y="3131185"/>
                </a:lnTo>
                <a:lnTo>
                  <a:pt x="12171908" y="3147940"/>
                </a:lnTo>
                <a:cubicBezTo>
                  <a:pt x="12153072" y="3156991"/>
                  <a:pt x="12140914" y="3162185"/>
                  <a:pt x="12140914" y="3162185"/>
                </a:cubicBezTo>
                <a:lnTo>
                  <a:pt x="12118286" y="3122985"/>
                </a:lnTo>
                <a:cubicBezTo>
                  <a:pt x="12118286" y="3122985"/>
                  <a:pt x="12128867" y="3115066"/>
                  <a:pt x="12146132" y="3103290"/>
                </a:cubicBezTo>
                <a:close/>
                <a:moveTo>
                  <a:pt x="449268" y="3009001"/>
                </a:moveTo>
                <a:lnTo>
                  <a:pt x="471896" y="3048191"/>
                </a:lnTo>
                <a:cubicBezTo>
                  <a:pt x="471896" y="3048191"/>
                  <a:pt x="429574" y="3079869"/>
                  <a:pt x="376162" y="3110705"/>
                </a:cubicBezTo>
                <a:cubicBezTo>
                  <a:pt x="322748" y="3141544"/>
                  <a:pt x="274116" y="3162314"/>
                  <a:pt x="274116" y="3162314"/>
                </a:cubicBezTo>
                <a:lnTo>
                  <a:pt x="251487" y="3123128"/>
                </a:lnTo>
                <a:lnTo>
                  <a:pt x="251551" y="3123128"/>
                </a:lnTo>
                <a:cubicBezTo>
                  <a:pt x="251551" y="3123128"/>
                  <a:pt x="293874" y="3091463"/>
                  <a:pt x="347288" y="3060625"/>
                </a:cubicBezTo>
                <a:cubicBezTo>
                  <a:pt x="400701" y="3029771"/>
                  <a:pt x="449268" y="3009001"/>
                  <a:pt x="449268" y="3009001"/>
                </a:cubicBezTo>
                <a:close/>
                <a:moveTo>
                  <a:pt x="1240411" y="3008981"/>
                </a:moveTo>
                <a:lnTo>
                  <a:pt x="1263039" y="3048183"/>
                </a:lnTo>
                <a:cubicBezTo>
                  <a:pt x="1263039" y="3048183"/>
                  <a:pt x="1220715" y="3079858"/>
                  <a:pt x="1167301" y="3110697"/>
                </a:cubicBezTo>
                <a:cubicBezTo>
                  <a:pt x="1113887" y="3141534"/>
                  <a:pt x="1065253" y="3162306"/>
                  <a:pt x="1065253" y="3162306"/>
                </a:cubicBezTo>
                <a:lnTo>
                  <a:pt x="1042617" y="3123118"/>
                </a:lnTo>
                <a:lnTo>
                  <a:pt x="1042681" y="3123118"/>
                </a:lnTo>
                <a:cubicBezTo>
                  <a:pt x="1042681" y="3123118"/>
                  <a:pt x="1085014" y="3091453"/>
                  <a:pt x="1138424" y="3060614"/>
                </a:cubicBezTo>
                <a:cubicBezTo>
                  <a:pt x="1191840" y="3029760"/>
                  <a:pt x="1240411" y="3008981"/>
                  <a:pt x="1240411" y="3008981"/>
                </a:cubicBezTo>
                <a:close/>
                <a:moveTo>
                  <a:pt x="2031482" y="3008970"/>
                </a:moveTo>
                <a:lnTo>
                  <a:pt x="2054113" y="3048173"/>
                </a:lnTo>
                <a:cubicBezTo>
                  <a:pt x="2054113" y="3048173"/>
                  <a:pt x="2011788" y="3079848"/>
                  <a:pt x="1958376" y="3110687"/>
                </a:cubicBezTo>
                <a:cubicBezTo>
                  <a:pt x="1904962" y="3141526"/>
                  <a:pt x="1856328" y="3162298"/>
                  <a:pt x="1856328" y="3162298"/>
                </a:cubicBezTo>
                <a:lnTo>
                  <a:pt x="1833699" y="3123110"/>
                </a:lnTo>
                <a:lnTo>
                  <a:pt x="1833765" y="3123110"/>
                </a:lnTo>
                <a:cubicBezTo>
                  <a:pt x="1833765" y="3123110"/>
                  <a:pt x="1876088" y="3091442"/>
                  <a:pt x="1929500" y="3060603"/>
                </a:cubicBezTo>
                <a:cubicBezTo>
                  <a:pt x="1982915" y="3029749"/>
                  <a:pt x="2031482" y="3008970"/>
                  <a:pt x="2031482" y="3008970"/>
                </a:cubicBezTo>
                <a:close/>
                <a:moveTo>
                  <a:pt x="2822615" y="3008958"/>
                </a:moveTo>
                <a:lnTo>
                  <a:pt x="2845242" y="3048161"/>
                </a:lnTo>
                <a:cubicBezTo>
                  <a:pt x="2845242" y="3048161"/>
                  <a:pt x="2802921" y="3079836"/>
                  <a:pt x="2749503" y="3110677"/>
                </a:cubicBezTo>
                <a:cubicBezTo>
                  <a:pt x="2696091" y="3141516"/>
                  <a:pt x="2647458" y="3162288"/>
                  <a:pt x="2647458" y="3162288"/>
                </a:cubicBezTo>
                <a:lnTo>
                  <a:pt x="2624830" y="3123099"/>
                </a:lnTo>
                <a:lnTo>
                  <a:pt x="2624892" y="3123099"/>
                </a:lnTo>
                <a:cubicBezTo>
                  <a:pt x="2624892" y="3123099"/>
                  <a:pt x="2667217" y="3091432"/>
                  <a:pt x="2720633" y="3060591"/>
                </a:cubicBezTo>
                <a:cubicBezTo>
                  <a:pt x="2774046" y="3029739"/>
                  <a:pt x="2822615" y="3008958"/>
                  <a:pt x="2822615" y="3008958"/>
                </a:cubicBezTo>
                <a:close/>
                <a:moveTo>
                  <a:pt x="3613742" y="3008946"/>
                </a:moveTo>
                <a:lnTo>
                  <a:pt x="3636372" y="3048151"/>
                </a:lnTo>
                <a:cubicBezTo>
                  <a:pt x="3636372" y="3048151"/>
                  <a:pt x="3594049" y="3079826"/>
                  <a:pt x="3540639" y="3110666"/>
                </a:cubicBezTo>
                <a:cubicBezTo>
                  <a:pt x="3487224" y="3141508"/>
                  <a:pt x="3438588" y="3162281"/>
                  <a:pt x="3438588" y="3162281"/>
                </a:cubicBezTo>
                <a:lnTo>
                  <a:pt x="3415959" y="3123089"/>
                </a:lnTo>
                <a:lnTo>
                  <a:pt x="3416027" y="3123089"/>
                </a:lnTo>
                <a:cubicBezTo>
                  <a:pt x="3416027" y="3123089"/>
                  <a:pt x="3458348" y="3091421"/>
                  <a:pt x="3511767" y="3060580"/>
                </a:cubicBezTo>
                <a:cubicBezTo>
                  <a:pt x="3565177" y="3029724"/>
                  <a:pt x="3613742" y="3008946"/>
                  <a:pt x="3613742" y="3008946"/>
                </a:cubicBezTo>
                <a:close/>
                <a:moveTo>
                  <a:pt x="669795" y="3008946"/>
                </a:moveTo>
                <a:lnTo>
                  <a:pt x="678178" y="3012659"/>
                </a:lnTo>
                <a:cubicBezTo>
                  <a:pt x="694360" y="3019945"/>
                  <a:pt x="731732" y="3037410"/>
                  <a:pt x="771792" y="3060556"/>
                </a:cubicBezTo>
                <a:cubicBezTo>
                  <a:pt x="825204" y="3091394"/>
                  <a:pt x="867526" y="3123060"/>
                  <a:pt x="867526" y="3123060"/>
                </a:cubicBezTo>
                <a:lnTo>
                  <a:pt x="844900" y="3162246"/>
                </a:lnTo>
                <a:cubicBezTo>
                  <a:pt x="844900" y="3162246"/>
                  <a:pt x="796268" y="3141413"/>
                  <a:pt x="742918" y="3110636"/>
                </a:cubicBezTo>
                <a:cubicBezTo>
                  <a:pt x="689504" y="3079800"/>
                  <a:pt x="647181" y="3048124"/>
                  <a:pt x="647181" y="3048124"/>
                </a:cubicBezTo>
                <a:close/>
                <a:moveTo>
                  <a:pt x="4404792" y="3008933"/>
                </a:moveTo>
                <a:lnTo>
                  <a:pt x="4427424" y="3048135"/>
                </a:lnTo>
                <a:cubicBezTo>
                  <a:pt x="4427424" y="3048135"/>
                  <a:pt x="4385099" y="3079814"/>
                  <a:pt x="4331686" y="3110656"/>
                </a:cubicBezTo>
                <a:cubicBezTo>
                  <a:pt x="4278272" y="3141499"/>
                  <a:pt x="4229635" y="3162272"/>
                  <a:pt x="4229635" y="3162272"/>
                </a:cubicBezTo>
                <a:lnTo>
                  <a:pt x="4207009" y="3123081"/>
                </a:lnTo>
                <a:lnTo>
                  <a:pt x="4207074" y="3123081"/>
                </a:lnTo>
                <a:cubicBezTo>
                  <a:pt x="4207074" y="3123081"/>
                  <a:pt x="4249395" y="3091411"/>
                  <a:pt x="4302809" y="3060569"/>
                </a:cubicBezTo>
                <a:cubicBezTo>
                  <a:pt x="4356222" y="3029716"/>
                  <a:pt x="4404792" y="3008933"/>
                  <a:pt x="4404792" y="3008933"/>
                </a:cubicBezTo>
                <a:close/>
                <a:moveTo>
                  <a:pt x="1460873" y="3008933"/>
                </a:moveTo>
                <a:lnTo>
                  <a:pt x="1469257" y="3012646"/>
                </a:lnTo>
                <a:cubicBezTo>
                  <a:pt x="1485439" y="3019934"/>
                  <a:pt x="1522810" y="3037399"/>
                  <a:pt x="1562870" y="3060544"/>
                </a:cubicBezTo>
                <a:cubicBezTo>
                  <a:pt x="1616284" y="3091383"/>
                  <a:pt x="1658607" y="3123049"/>
                  <a:pt x="1658607" y="3123049"/>
                </a:cubicBezTo>
                <a:lnTo>
                  <a:pt x="1635980" y="3162239"/>
                </a:lnTo>
                <a:cubicBezTo>
                  <a:pt x="1635980" y="3162239"/>
                  <a:pt x="1587410" y="3141403"/>
                  <a:pt x="1533999" y="3110628"/>
                </a:cubicBezTo>
                <a:cubicBezTo>
                  <a:pt x="1480583" y="3079788"/>
                  <a:pt x="1438259" y="3048112"/>
                  <a:pt x="1438259" y="3048112"/>
                </a:cubicBezTo>
                <a:close/>
                <a:moveTo>
                  <a:pt x="5195941" y="3008931"/>
                </a:moveTo>
                <a:lnTo>
                  <a:pt x="5218566" y="3048129"/>
                </a:lnTo>
                <a:cubicBezTo>
                  <a:pt x="5218566" y="3048129"/>
                  <a:pt x="5176242" y="3079804"/>
                  <a:pt x="5122827" y="3110646"/>
                </a:cubicBezTo>
                <a:cubicBezTo>
                  <a:pt x="5069416" y="3141490"/>
                  <a:pt x="5020783" y="3162264"/>
                  <a:pt x="5020783" y="3162264"/>
                </a:cubicBezTo>
                <a:lnTo>
                  <a:pt x="4998155" y="3123071"/>
                </a:lnTo>
                <a:lnTo>
                  <a:pt x="4998215" y="3123071"/>
                </a:lnTo>
                <a:cubicBezTo>
                  <a:pt x="4998215" y="3123071"/>
                  <a:pt x="5040542" y="3091402"/>
                  <a:pt x="5093953" y="3060557"/>
                </a:cubicBezTo>
                <a:cubicBezTo>
                  <a:pt x="5147369" y="3029707"/>
                  <a:pt x="5195941" y="3008931"/>
                  <a:pt x="5195941" y="3008931"/>
                </a:cubicBezTo>
                <a:close/>
                <a:moveTo>
                  <a:pt x="2252000" y="3008921"/>
                </a:moveTo>
                <a:lnTo>
                  <a:pt x="2260383" y="3012634"/>
                </a:lnTo>
                <a:cubicBezTo>
                  <a:pt x="2276564" y="3019924"/>
                  <a:pt x="2313933" y="3037390"/>
                  <a:pt x="2353993" y="3060533"/>
                </a:cubicBezTo>
                <a:cubicBezTo>
                  <a:pt x="2407411" y="3091373"/>
                  <a:pt x="2449735" y="3123040"/>
                  <a:pt x="2449735" y="3123040"/>
                </a:cubicBezTo>
                <a:lnTo>
                  <a:pt x="2427108" y="3162228"/>
                </a:lnTo>
                <a:cubicBezTo>
                  <a:pt x="2427108" y="3162228"/>
                  <a:pt x="2378532" y="3141394"/>
                  <a:pt x="2325122" y="3110618"/>
                </a:cubicBezTo>
                <a:cubicBezTo>
                  <a:pt x="2271708" y="3079778"/>
                  <a:pt x="2229387" y="3048102"/>
                  <a:pt x="2229387" y="3048102"/>
                </a:cubicBezTo>
                <a:close/>
                <a:moveTo>
                  <a:pt x="669744" y="3008921"/>
                </a:moveTo>
                <a:lnTo>
                  <a:pt x="669808" y="3008921"/>
                </a:lnTo>
                <a:lnTo>
                  <a:pt x="669795" y="3008946"/>
                </a:lnTo>
                <a:close/>
                <a:moveTo>
                  <a:pt x="5987007" y="3008920"/>
                </a:moveTo>
                <a:lnTo>
                  <a:pt x="6009633" y="3048117"/>
                </a:lnTo>
                <a:cubicBezTo>
                  <a:pt x="6009633" y="3048117"/>
                  <a:pt x="5967311" y="3079793"/>
                  <a:pt x="5913898" y="3110636"/>
                </a:cubicBezTo>
                <a:cubicBezTo>
                  <a:pt x="5860482" y="3141480"/>
                  <a:pt x="5811850" y="3162253"/>
                  <a:pt x="5811850" y="3162253"/>
                </a:cubicBezTo>
                <a:lnTo>
                  <a:pt x="5789224" y="3123061"/>
                </a:lnTo>
                <a:lnTo>
                  <a:pt x="5789287" y="3123061"/>
                </a:lnTo>
                <a:cubicBezTo>
                  <a:pt x="5789287" y="3123061"/>
                  <a:pt x="5831610" y="3091390"/>
                  <a:pt x="5885024" y="3060546"/>
                </a:cubicBezTo>
                <a:cubicBezTo>
                  <a:pt x="5938437" y="3029693"/>
                  <a:pt x="5987007" y="3008920"/>
                  <a:pt x="5987007" y="3008920"/>
                </a:cubicBezTo>
                <a:close/>
                <a:moveTo>
                  <a:pt x="3043144" y="3008909"/>
                </a:moveTo>
                <a:lnTo>
                  <a:pt x="3051523" y="3012622"/>
                </a:lnTo>
                <a:cubicBezTo>
                  <a:pt x="3067710" y="3019918"/>
                  <a:pt x="3105083" y="3037379"/>
                  <a:pt x="3145144" y="3060520"/>
                </a:cubicBezTo>
                <a:cubicBezTo>
                  <a:pt x="3198544" y="3091363"/>
                  <a:pt x="3240871" y="3123030"/>
                  <a:pt x="3240871" y="3123030"/>
                </a:cubicBezTo>
                <a:lnTo>
                  <a:pt x="3218243" y="3162221"/>
                </a:lnTo>
                <a:cubicBezTo>
                  <a:pt x="3218243" y="3162221"/>
                  <a:pt x="3169679" y="3141384"/>
                  <a:pt x="3116268" y="3110608"/>
                </a:cubicBezTo>
                <a:cubicBezTo>
                  <a:pt x="3062852" y="3079766"/>
                  <a:pt x="3020525" y="3048090"/>
                  <a:pt x="3020525" y="3048090"/>
                </a:cubicBezTo>
                <a:close/>
                <a:moveTo>
                  <a:pt x="1460821" y="3008909"/>
                </a:moveTo>
                <a:lnTo>
                  <a:pt x="1460890" y="3008909"/>
                </a:lnTo>
                <a:lnTo>
                  <a:pt x="1460873" y="3008933"/>
                </a:lnTo>
                <a:close/>
                <a:moveTo>
                  <a:pt x="6778210" y="3008908"/>
                </a:moveTo>
                <a:lnTo>
                  <a:pt x="6800772" y="3048105"/>
                </a:lnTo>
                <a:cubicBezTo>
                  <a:pt x="6800772" y="3048105"/>
                  <a:pt x="6758449" y="3079782"/>
                  <a:pt x="6705100" y="3110626"/>
                </a:cubicBezTo>
                <a:cubicBezTo>
                  <a:pt x="6651621" y="3141470"/>
                  <a:pt x="6603052" y="3162245"/>
                  <a:pt x="6603052" y="3162245"/>
                </a:cubicBezTo>
                <a:lnTo>
                  <a:pt x="6580424" y="3123051"/>
                </a:lnTo>
                <a:cubicBezTo>
                  <a:pt x="6580424" y="3123051"/>
                  <a:pt x="6622747" y="3091379"/>
                  <a:pt x="6676161" y="3060535"/>
                </a:cubicBezTo>
                <a:cubicBezTo>
                  <a:pt x="6729575" y="3029681"/>
                  <a:pt x="6778210" y="3008908"/>
                  <a:pt x="6778210" y="3008908"/>
                </a:cubicBezTo>
                <a:close/>
                <a:moveTo>
                  <a:pt x="7569286" y="3008897"/>
                </a:moveTo>
                <a:lnTo>
                  <a:pt x="7591913" y="3048094"/>
                </a:lnTo>
                <a:cubicBezTo>
                  <a:pt x="7591913" y="3048094"/>
                  <a:pt x="7549590" y="3079771"/>
                  <a:pt x="7496176" y="3110616"/>
                </a:cubicBezTo>
                <a:cubicBezTo>
                  <a:pt x="7442762" y="3141461"/>
                  <a:pt x="7394128" y="3162236"/>
                  <a:pt x="7394128" y="3162236"/>
                </a:cubicBezTo>
                <a:lnTo>
                  <a:pt x="7371564" y="3123041"/>
                </a:lnTo>
                <a:cubicBezTo>
                  <a:pt x="7371564" y="3123041"/>
                  <a:pt x="7413887" y="3091369"/>
                  <a:pt x="7467302" y="3060523"/>
                </a:cubicBezTo>
                <a:cubicBezTo>
                  <a:pt x="7520716" y="3029671"/>
                  <a:pt x="7569286" y="3008897"/>
                  <a:pt x="7569286" y="3008897"/>
                </a:cubicBezTo>
                <a:close/>
                <a:moveTo>
                  <a:pt x="3834266" y="3008897"/>
                </a:moveTo>
                <a:lnTo>
                  <a:pt x="3842651" y="3012610"/>
                </a:lnTo>
                <a:cubicBezTo>
                  <a:pt x="3858829" y="3019906"/>
                  <a:pt x="3896202" y="3037367"/>
                  <a:pt x="3936263" y="3060509"/>
                </a:cubicBezTo>
                <a:cubicBezTo>
                  <a:pt x="3989670" y="3091352"/>
                  <a:pt x="4031992" y="3123020"/>
                  <a:pt x="4031992" y="3123020"/>
                </a:cubicBezTo>
                <a:lnTo>
                  <a:pt x="4009366" y="3162211"/>
                </a:lnTo>
                <a:cubicBezTo>
                  <a:pt x="4009366" y="3162211"/>
                  <a:pt x="3960803" y="3141376"/>
                  <a:pt x="3907391" y="3110598"/>
                </a:cubicBezTo>
                <a:cubicBezTo>
                  <a:pt x="3853972" y="3079755"/>
                  <a:pt x="3811651" y="3048079"/>
                  <a:pt x="3811651" y="3048079"/>
                </a:cubicBezTo>
                <a:close/>
                <a:moveTo>
                  <a:pt x="2251951" y="3008897"/>
                </a:moveTo>
                <a:lnTo>
                  <a:pt x="2252012" y="3008897"/>
                </a:lnTo>
                <a:lnTo>
                  <a:pt x="2252000" y="3008921"/>
                </a:lnTo>
                <a:close/>
                <a:moveTo>
                  <a:pt x="8360428" y="3008885"/>
                </a:moveTo>
                <a:lnTo>
                  <a:pt x="8383056" y="3048084"/>
                </a:lnTo>
                <a:cubicBezTo>
                  <a:pt x="8383056" y="3048084"/>
                  <a:pt x="8340732" y="3079760"/>
                  <a:pt x="8287318" y="3110606"/>
                </a:cubicBezTo>
                <a:cubicBezTo>
                  <a:pt x="8233904" y="3141452"/>
                  <a:pt x="8185270" y="3162227"/>
                  <a:pt x="8185270" y="3162227"/>
                </a:cubicBezTo>
                <a:lnTo>
                  <a:pt x="8162642" y="3123032"/>
                </a:lnTo>
                <a:cubicBezTo>
                  <a:pt x="8162642" y="3123032"/>
                  <a:pt x="8204965" y="3091358"/>
                  <a:pt x="8258443" y="3060512"/>
                </a:cubicBezTo>
                <a:cubicBezTo>
                  <a:pt x="8311794" y="3029660"/>
                  <a:pt x="8360428" y="3008885"/>
                  <a:pt x="8360428" y="3008885"/>
                </a:cubicBezTo>
                <a:close/>
                <a:moveTo>
                  <a:pt x="4625259" y="3008885"/>
                </a:moveTo>
                <a:lnTo>
                  <a:pt x="4633642" y="3012604"/>
                </a:lnTo>
                <a:cubicBezTo>
                  <a:pt x="4649825" y="3019895"/>
                  <a:pt x="4687193" y="3037352"/>
                  <a:pt x="4727254" y="3060500"/>
                </a:cubicBezTo>
                <a:cubicBezTo>
                  <a:pt x="4780668" y="3091342"/>
                  <a:pt x="4822988" y="3123011"/>
                  <a:pt x="4822988" y="3123011"/>
                </a:cubicBezTo>
                <a:lnTo>
                  <a:pt x="4800366" y="3162203"/>
                </a:lnTo>
                <a:cubicBezTo>
                  <a:pt x="4800366" y="3162203"/>
                  <a:pt x="4751732" y="3141366"/>
                  <a:pt x="4698380" y="3110587"/>
                </a:cubicBezTo>
                <a:cubicBezTo>
                  <a:pt x="4644967" y="3079745"/>
                  <a:pt x="4602649" y="3048067"/>
                  <a:pt x="4602649" y="3048067"/>
                </a:cubicBezTo>
                <a:close/>
                <a:moveTo>
                  <a:pt x="3043094" y="3008885"/>
                </a:moveTo>
                <a:lnTo>
                  <a:pt x="3043156" y="3008885"/>
                </a:lnTo>
                <a:lnTo>
                  <a:pt x="3043144" y="3008909"/>
                </a:lnTo>
                <a:close/>
                <a:moveTo>
                  <a:pt x="5416402" y="3008879"/>
                </a:moveTo>
                <a:lnTo>
                  <a:pt x="5424781" y="3012591"/>
                </a:lnTo>
                <a:cubicBezTo>
                  <a:pt x="5440965" y="3019881"/>
                  <a:pt x="5478335" y="3037345"/>
                  <a:pt x="5518395" y="3060488"/>
                </a:cubicBezTo>
                <a:cubicBezTo>
                  <a:pt x="5571809" y="3091331"/>
                  <a:pt x="5614131" y="3123001"/>
                  <a:pt x="5614131" y="3123001"/>
                </a:cubicBezTo>
                <a:lnTo>
                  <a:pt x="5591504" y="3162195"/>
                </a:lnTo>
                <a:cubicBezTo>
                  <a:pt x="5591504" y="3162195"/>
                  <a:pt x="5542870" y="3141356"/>
                  <a:pt x="5489521" y="3110578"/>
                </a:cubicBezTo>
                <a:cubicBezTo>
                  <a:pt x="5436110" y="3079734"/>
                  <a:pt x="5393787" y="3048055"/>
                  <a:pt x="5393787" y="3048055"/>
                </a:cubicBezTo>
                <a:close/>
                <a:moveTo>
                  <a:pt x="3834218" y="3008874"/>
                </a:moveTo>
                <a:lnTo>
                  <a:pt x="3834279" y="3008874"/>
                </a:lnTo>
                <a:lnTo>
                  <a:pt x="3834266" y="3008897"/>
                </a:lnTo>
                <a:close/>
                <a:moveTo>
                  <a:pt x="9151570" y="3008873"/>
                </a:moveTo>
                <a:lnTo>
                  <a:pt x="9174198" y="3048072"/>
                </a:lnTo>
                <a:cubicBezTo>
                  <a:pt x="9174198" y="3048072"/>
                  <a:pt x="9131874" y="3079749"/>
                  <a:pt x="9078460" y="3110596"/>
                </a:cubicBezTo>
                <a:cubicBezTo>
                  <a:pt x="9025046" y="3141442"/>
                  <a:pt x="8976412" y="3162219"/>
                  <a:pt x="8976412" y="3162219"/>
                </a:cubicBezTo>
                <a:lnTo>
                  <a:pt x="8953784" y="3123023"/>
                </a:lnTo>
                <a:cubicBezTo>
                  <a:pt x="8953784" y="3123023"/>
                  <a:pt x="8996107" y="3091348"/>
                  <a:pt x="9049585" y="3060500"/>
                </a:cubicBezTo>
                <a:cubicBezTo>
                  <a:pt x="9102936" y="3029649"/>
                  <a:pt x="9151570" y="3008873"/>
                  <a:pt x="9151570" y="3008873"/>
                </a:cubicBezTo>
                <a:close/>
                <a:moveTo>
                  <a:pt x="4625211" y="3008869"/>
                </a:moveTo>
                <a:lnTo>
                  <a:pt x="4625271" y="3008869"/>
                </a:lnTo>
                <a:lnTo>
                  <a:pt x="4625259" y="3008885"/>
                </a:lnTo>
                <a:close/>
                <a:moveTo>
                  <a:pt x="9942711" y="3008860"/>
                </a:moveTo>
                <a:lnTo>
                  <a:pt x="9965275" y="3048061"/>
                </a:lnTo>
                <a:cubicBezTo>
                  <a:pt x="9965275" y="3048061"/>
                  <a:pt x="9922951" y="3079738"/>
                  <a:pt x="9869601" y="3110585"/>
                </a:cubicBezTo>
                <a:cubicBezTo>
                  <a:pt x="9816123" y="3141433"/>
                  <a:pt x="9767553" y="3162210"/>
                  <a:pt x="9767553" y="3162210"/>
                </a:cubicBezTo>
                <a:lnTo>
                  <a:pt x="9744925" y="3123013"/>
                </a:lnTo>
                <a:cubicBezTo>
                  <a:pt x="9744925" y="3123013"/>
                  <a:pt x="9787248" y="3091338"/>
                  <a:pt x="9840663" y="3060489"/>
                </a:cubicBezTo>
                <a:cubicBezTo>
                  <a:pt x="9894077" y="3029638"/>
                  <a:pt x="9942711" y="3008860"/>
                  <a:pt x="9942711" y="3008860"/>
                </a:cubicBezTo>
                <a:close/>
                <a:moveTo>
                  <a:pt x="5416352" y="3008859"/>
                </a:moveTo>
                <a:lnTo>
                  <a:pt x="5416414" y="3008859"/>
                </a:lnTo>
                <a:lnTo>
                  <a:pt x="5416402" y="3008879"/>
                </a:lnTo>
                <a:close/>
                <a:moveTo>
                  <a:pt x="10733788" y="3008849"/>
                </a:moveTo>
                <a:lnTo>
                  <a:pt x="10756416" y="3048049"/>
                </a:lnTo>
                <a:cubicBezTo>
                  <a:pt x="10756416" y="3048049"/>
                  <a:pt x="10714092" y="3079727"/>
                  <a:pt x="10660678" y="3110575"/>
                </a:cubicBezTo>
                <a:cubicBezTo>
                  <a:pt x="10607264" y="3141424"/>
                  <a:pt x="10558694" y="3162202"/>
                  <a:pt x="10558694" y="3162202"/>
                </a:cubicBezTo>
                <a:lnTo>
                  <a:pt x="10536066" y="3123003"/>
                </a:lnTo>
                <a:cubicBezTo>
                  <a:pt x="10536066" y="3123003"/>
                  <a:pt x="10578389" y="3091327"/>
                  <a:pt x="10631804" y="3060477"/>
                </a:cubicBezTo>
                <a:cubicBezTo>
                  <a:pt x="10685218" y="3029626"/>
                  <a:pt x="10733788" y="3008849"/>
                  <a:pt x="10733788" y="3008849"/>
                </a:cubicBezTo>
                <a:close/>
                <a:moveTo>
                  <a:pt x="6207480" y="3008848"/>
                </a:moveTo>
                <a:cubicBezTo>
                  <a:pt x="6207480" y="3008848"/>
                  <a:pt x="6256113" y="3029623"/>
                  <a:pt x="6309528" y="3060476"/>
                </a:cubicBezTo>
                <a:cubicBezTo>
                  <a:pt x="6362878" y="3091320"/>
                  <a:pt x="6405201" y="3122992"/>
                  <a:pt x="6405201" y="3122992"/>
                </a:cubicBezTo>
                <a:lnTo>
                  <a:pt x="6382638" y="3162185"/>
                </a:lnTo>
                <a:cubicBezTo>
                  <a:pt x="6382638" y="3162185"/>
                  <a:pt x="6334004" y="3141347"/>
                  <a:pt x="6280590" y="3110568"/>
                </a:cubicBezTo>
                <a:cubicBezTo>
                  <a:pt x="6227176" y="3079723"/>
                  <a:pt x="6184852" y="3048045"/>
                  <a:pt x="6184852" y="3048045"/>
                </a:cubicBezTo>
                <a:close/>
                <a:moveTo>
                  <a:pt x="11524930" y="3008837"/>
                </a:moveTo>
                <a:lnTo>
                  <a:pt x="11547558" y="3048037"/>
                </a:lnTo>
                <a:cubicBezTo>
                  <a:pt x="11547558" y="3048037"/>
                  <a:pt x="11505234" y="3079716"/>
                  <a:pt x="11451820" y="3110565"/>
                </a:cubicBezTo>
                <a:cubicBezTo>
                  <a:pt x="11398406" y="3141414"/>
                  <a:pt x="11349836" y="3162194"/>
                  <a:pt x="11349836" y="3162194"/>
                </a:cubicBezTo>
                <a:lnTo>
                  <a:pt x="11327208" y="3122994"/>
                </a:lnTo>
                <a:cubicBezTo>
                  <a:pt x="11327208" y="3122994"/>
                  <a:pt x="11369531" y="3091317"/>
                  <a:pt x="11422946" y="3060467"/>
                </a:cubicBezTo>
                <a:cubicBezTo>
                  <a:pt x="11476360" y="3029616"/>
                  <a:pt x="11524930" y="3008837"/>
                  <a:pt x="11524930" y="3008837"/>
                </a:cubicBezTo>
                <a:close/>
                <a:moveTo>
                  <a:pt x="6998558" y="3008836"/>
                </a:moveTo>
                <a:cubicBezTo>
                  <a:pt x="6998558" y="3008836"/>
                  <a:pt x="7047191" y="3029614"/>
                  <a:pt x="7100606" y="3060464"/>
                </a:cubicBezTo>
                <a:cubicBezTo>
                  <a:pt x="7154020" y="3091310"/>
                  <a:pt x="7196344" y="3122982"/>
                  <a:pt x="7196344" y="3122982"/>
                </a:cubicBezTo>
                <a:lnTo>
                  <a:pt x="7173716" y="3162177"/>
                </a:lnTo>
                <a:cubicBezTo>
                  <a:pt x="7173716" y="3162177"/>
                  <a:pt x="7125146" y="3141338"/>
                  <a:pt x="7071731" y="3110558"/>
                </a:cubicBezTo>
                <a:cubicBezTo>
                  <a:pt x="7018317" y="3079712"/>
                  <a:pt x="6975995" y="3048035"/>
                  <a:pt x="6975995" y="3048035"/>
                </a:cubicBezTo>
                <a:close/>
                <a:moveTo>
                  <a:pt x="7789699" y="3008824"/>
                </a:moveTo>
                <a:cubicBezTo>
                  <a:pt x="7789699" y="3008824"/>
                  <a:pt x="7838333" y="3029603"/>
                  <a:pt x="7891747" y="3060453"/>
                </a:cubicBezTo>
                <a:cubicBezTo>
                  <a:pt x="7945161" y="3091299"/>
                  <a:pt x="7987485" y="3122972"/>
                  <a:pt x="7987485" y="3122972"/>
                </a:cubicBezTo>
                <a:lnTo>
                  <a:pt x="7964857" y="3162168"/>
                </a:lnTo>
                <a:cubicBezTo>
                  <a:pt x="7964857" y="3162168"/>
                  <a:pt x="7916223" y="3141329"/>
                  <a:pt x="7862873" y="3110548"/>
                </a:cubicBezTo>
                <a:cubicBezTo>
                  <a:pt x="7809395" y="3079701"/>
                  <a:pt x="7767072" y="3048024"/>
                  <a:pt x="7767072" y="3048024"/>
                </a:cubicBezTo>
                <a:close/>
                <a:moveTo>
                  <a:pt x="8580840" y="3008812"/>
                </a:moveTo>
                <a:cubicBezTo>
                  <a:pt x="8580840" y="3008812"/>
                  <a:pt x="8629474" y="3029592"/>
                  <a:pt x="8682888" y="3060442"/>
                </a:cubicBezTo>
                <a:cubicBezTo>
                  <a:pt x="8736302" y="3091289"/>
                  <a:pt x="8778626" y="3122963"/>
                  <a:pt x="8778626" y="3122963"/>
                </a:cubicBezTo>
                <a:lnTo>
                  <a:pt x="8755998" y="3162160"/>
                </a:lnTo>
                <a:cubicBezTo>
                  <a:pt x="8755998" y="3162160"/>
                  <a:pt x="8707364" y="3141319"/>
                  <a:pt x="8654014" y="3110537"/>
                </a:cubicBezTo>
                <a:cubicBezTo>
                  <a:pt x="8600536" y="3079690"/>
                  <a:pt x="8558213" y="3048014"/>
                  <a:pt x="8558213" y="3048014"/>
                </a:cubicBezTo>
                <a:close/>
                <a:moveTo>
                  <a:pt x="9371982" y="3008802"/>
                </a:moveTo>
                <a:cubicBezTo>
                  <a:pt x="9371982" y="3008802"/>
                  <a:pt x="9420552" y="3029581"/>
                  <a:pt x="9474030" y="3060430"/>
                </a:cubicBezTo>
                <a:cubicBezTo>
                  <a:pt x="9527381" y="3091279"/>
                  <a:pt x="9569768" y="3122953"/>
                  <a:pt x="9569768" y="3122953"/>
                </a:cubicBezTo>
                <a:lnTo>
                  <a:pt x="9547140" y="3162151"/>
                </a:lnTo>
                <a:cubicBezTo>
                  <a:pt x="9547140" y="3162151"/>
                  <a:pt x="9498507" y="3141310"/>
                  <a:pt x="9445093" y="3110527"/>
                </a:cubicBezTo>
                <a:cubicBezTo>
                  <a:pt x="9391678" y="3079679"/>
                  <a:pt x="9349355" y="3048003"/>
                  <a:pt x="9349355" y="3048003"/>
                </a:cubicBezTo>
                <a:close/>
                <a:moveTo>
                  <a:pt x="10163123" y="3008789"/>
                </a:moveTo>
                <a:cubicBezTo>
                  <a:pt x="10163123" y="3008789"/>
                  <a:pt x="10211693" y="3029569"/>
                  <a:pt x="10265107" y="3060419"/>
                </a:cubicBezTo>
                <a:cubicBezTo>
                  <a:pt x="10318522" y="3091268"/>
                  <a:pt x="10360845" y="3122944"/>
                  <a:pt x="10360845" y="3122944"/>
                </a:cubicBezTo>
                <a:lnTo>
                  <a:pt x="10338218" y="3162143"/>
                </a:lnTo>
                <a:cubicBezTo>
                  <a:pt x="10338218" y="3162143"/>
                  <a:pt x="10289648" y="3141300"/>
                  <a:pt x="10236234" y="3110516"/>
                </a:cubicBezTo>
                <a:cubicBezTo>
                  <a:pt x="10182819" y="3079668"/>
                  <a:pt x="10140496" y="3047990"/>
                  <a:pt x="10140496" y="3047990"/>
                </a:cubicBezTo>
                <a:close/>
                <a:moveTo>
                  <a:pt x="10954265" y="3008778"/>
                </a:moveTo>
                <a:cubicBezTo>
                  <a:pt x="10954265" y="3008778"/>
                  <a:pt x="11002835" y="3029558"/>
                  <a:pt x="11056249" y="3060407"/>
                </a:cubicBezTo>
                <a:cubicBezTo>
                  <a:pt x="11109664" y="3091258"/>
                  <a:pt x="11151987" y="3122934"/>
                  <a:pt x="11151987" y="3122934"/>
                </a:cubicBezTo>
                <a:lnTo>
                  <a:pt x="11129360" y="3162133"/>
                </a:lnTo>
                <a:cubicBezTo>
                  <a:pt x="11129360" y="3162133"/>
                  <a:pt x="11080790" y="3141291"/>
                  <a:pt x="11027376" y="3110507"/>
                </a:cubicBezTo>
                <a:cubicBezTo>
                  <a:pt x="10973961" y="3079657"/>
                  <a:pt x="10931638" y="3047979"/>
                  <a:pt x="10931638" y="3047979"/>
                </a:cubicBezTo>
                <a:close/>
                <a:moveTo>
                  <a:pt x="11745343" y="3008768"/>
                </a:moveTo>
                <a:cubicBezTo>
                  <a:pt x="11745343" y="3008768"/>
                  <a:pt x="11793976" y="3029547"/>
                  <a:pt x="11847390" y="3060397"/>
                </a:cubicBezTo>
                <a:cubicBezTo>
                  <a:pt x="11900804" y="3091247"/>
                  <a:pt x="11943128" y="3122924"/>
                  <a:pt x="11943128" y="3122924"/>
                </a:cubicBezTo>
                <a:lnTo>
                  <a:pt x="11920501" y="3162125"/>
                </a:lnTo>
                <a:cubicBezTo>
                  <a:pt x="11920501" y="3162125"/>
                  <a:pt x="11871867" y="3141282"/>
                  <a:pt x="11818516" y="3110496"/>
                </a:cubicBezTo>
                <a:cubicBezTo>
                  <a:pt x="11765038" y="3079646"/>
                  <a:pt x="11722715" y="3047967"/>
                  <a:pt x="11722715" y="3047967"/>
                </a:cubicBezTo>
                <a:close/>
                <a:moveTo>
                  <a:pt x="141346" y="2857186"/>
                </a:moveTo>
                <a:lnTo>
                  <a:pt x="186600" y="2857186"/>
                </a:lnTo>
                <a:cubicBezTo>
                  <a:pt x="186600" y="2857186"/>
                  <a:pt x="192910" y="2909783"/>
                  <a:pt x="192910" y="2971455"/>
                </a:cubicBezTo>
                <a:cubicBezTo>
                  <a:pt x="192910" y="3033150"/>
                  <a:pt x="186600" y="3085602"/>
                  <a:pt x="186600" y="3085602"/>
                </a:cubicBezTo>
                <a:lnTo>
                  <a:pt x="141346" y="3085602"/>
                </a:lnTo>
                <a:cubicBezTo>
                  <a:pt x="141346" y="3085602"/>
                  <a:pt x="135099" y="3033087"/>
                  <a:pt x="135099" y="2971455"/>
                </a:cubicBezTo>
                <a:cubicBezTo>
                  <a:pt x="135099" y="2909846"/>
                  <a:pt x="141346" y="2857186"/>
                  <a:pt x="141346" y="2857186"/>
                </a:cubicBezTo>
                <a:close/>
                <a:moveTo>
                  <a:pt x="932415" y="2857177"/>
                </a:moveTo>
                <a:lnTo>
                  <a:pt x="977669" y="2857177"/>
                </a:lnTo>
                <a:cubicBezTo>
                  <a:pt x="977669" y="2857177"/>
                  <a:pt x="983979" y="2909774"/>
                  <a:pt x="983979" y="2971449"/>
                </a:cubicBezTo>
                <a:cubicBezTo>
                  <a:pt x="983979" y="3033143"/>
                  <a:pt x="977669" y="3085597"/>
                  <a:pt x="977669" y="3085597"/>
                </a:cubicBezTo>
                <a:lnTo>
                  <a:pt x="932415" y="3085597"/>
                </a:lnTo>
                <a:cubicBezTo>
                  <a:pt x="932415" y="3085597"/>
                  <a:pt x="926168" y="3033075"/>
                  <a:pt x="926168" y="2971449"/>
                </a:cubicBezTo>
                <a:cubicBezTo>
                  <a:pt x="926168" y="2909837"/>
                  <a:pt x="932415" y="2857177"/>
                  <a:pt x="932415" y="2857177"/>
                </a:cubicBezTo>
                <a:close/>
                <a:moveTo>
                  <a:pt x="1723556" y="2857169"/>
                </a:moveTo>
                <a:lnTo>
                  <a:pt x="1768814" y="2857169"/>
                </a:lnTo>
                <a:cubicBezTo>
                  <a:pt x="1768814" y="2857169"/>
                  <a:pt x="1775125" y="2909763"/>
                  <a:pt x="1775125" y="2971437"/>
                </a:cubicBezTo>
                <a:cubicBezTo>
                  <a:pt x="1775125" y="3033131"/>
                  <a:pt x="1768814" y="3085585"/>
                  <a:pt x="1768814" y="3085585"/>
                </a:cubicBezTo>
                <a:lnTo>
                  <a:pt x="1723556" y="3085585"/>
                </a:lnTo>
                <a:cubicBezTo>
                  <a:pt x="1723556" y="3085585"/>
                  <a:pt x="1717247" y="3033069"/>
                  <a:pt x="1717247" y="2971437"/>
                </a:cubicBezTo>
                <a:cubicBezTo>
                  <a:pt x="1717247" y="2909824"/>
                  <a:pt x="1723556" y="2857169"/>
                  <a:pt x="1723556" y="2857169"/>
                </a:cubicBezTo>
                <a:close/>
                <a:moveTo>
                  <a:pt x="2514689" y="2857161"/>
                </a:moveTo>
                <a:lnTo>
                  <a:pt x="2559944" y="2857161"/>
                </a:lnTo>
                <a:cubicBezTo>
                  <a:pt x="2559944" y="2857161"/>
                  <a:pt x="2566255" y="2909748"/>
                  <a:pt x="2566255" y="2971426"/>
                </a:cubicBezTo>
                <a:cubicBezTo>
                  <a:pt x="2566255" y="3033121"/>
                  <a:pt x="2559944" y="3085575"/>
                  <a:pt x="2559944" y="3085575"/>
                </a:cubicBezTo>
                <a:lnTo>
                  <a:pt x="2514689" y="3085575"/>
                </a:lnTo>
                <a:cubicBezTo>
                  <a:pt x="2514689" y="3085575"/>
                  <a:pt x="2508444" y="3033058"/>
                  <a:pt x="2508444" y="2971426"/>
                </a:cubicBezTo>
                <a:cubicBezTo>
                  <a:pt x="2508444" y="2909811"/>
                  <a:pt x="2514689" y="2857161"/>
                  <a:pt x="2514689" y="2857161"/>
                </a:cubicBezTo>
                <a:close/>
                <a:moveTo>
                  <a:pt x="3305820" y="2857152"/>
                </a:moveTo>
                <a:lnTo>
                  <a:pt x="3351078" y="2857152"/>
                </a:lnTo>
                <a:cubicBezTo>
                  <a:pt x="3351078" y="2857152"/>
                  <a:pt x="3357385" y="2909736"/>
                  <a:pt x="3357385" y="2971415"/>
                </a:cubicBezTo>
                <a:cubicBezTo>
                  <a:pt x="3357385" y="3033109"/>
                  <a:pt x="3351078" y="3085564"/>
                  <a:pt x="3351078" y="3085564"/>
                </a:cubicBezTo>
                <a:lnTo>
                  <a:pt x="3305820" y="3085564"/>
                </a:lnTo>
                <a:cubicBezTo>
                  <a:pt x="3305820" y="3085564"/>
                  <a:pt x="3299575" y="3033046"/>
                  <a:pt x="3299575" y="2971415"/>
                </a:cubicBezTo>
                <a:cubicBezTo>
                  <a:pt x="3299575" y="2909799"/>
                  <a:pt x="3305820" y="2857152"/>
                  <a:pt x="3305820" y="2857152"/>
                </a:cubicBezTo>
                <a:close/>
                <a:moveTo>
                  <a:pt x="4096880" y="2857144"/>
                </a:moveTo>
                <a:lnTo>
                  <a:pt x="4142136" y="2857144"/>
                </a:lnTo>
                <a:cubicBezTo>
                  <a:pt x="4142136" y="2857144"/>
                  <a:pt x="4148446" y="2909721"/>
                  <a:pt x="4148446" y="2971403"/>
                </a:cubicBezTo>
                <a:cubicBezTo>
                  <a:pt x="4148446" y="3033098"/>
                  <a:pt x="4142136" y="3085553"/>
                  <a:pt x="4142136" y="3085553"/>
                </a:cubicBezTo>
                <a:lnTo>
                  <a:pt x="4096880" y="3085553"/>
                </a:lnTo>
                <a:cubicBezTo>
                  <a:pt x="4096880" y="3085553"/>
                  <a:pt x="4090633" y="3033036"/>
                  <a:pt x="4090633" y="2971403"/>
                </a:cubicBezTo>
                <a:cubicBezTo>
                  <a:pt x="4090633" y="2909784"/>
                  <a:pt x="4096880" y="2857144"/>
                  <a:pt x="4096880" y="2857144"/>
                </a:cubicBezTo>
                <a:close/>
                <a:moveTo>
                  <a:pt x="4887944" y="2857137"/>
                </a:moveTo>
                <a:lnTo>
                  <a:pt x="4933198" y="2857137"/>
                </a:lnTo>
                <a:cubicBezTo>
                  <a:pt x="4933198" y="2857137"/>
                  <a:pt x="4939507" y="2909708"/>
                  <a:pt x="4939507" y="2971392"/>
                </a:cubicBezTo>
                <a:cubicBezTo>
                  <a:pt x="4939507" y="3033087"/>
                  <a:pt x="4933198" y="3085544"/>
                  <a:pt x="4933198" y="3085544"/>
                </a:cubicBezTo>
                <a:lnTo>
                  <a:pt x="4887944" y="3085544"/>
                </a:lnTo>
                <a:cubicBezTo>
                  <a:pt x="4887944" y="3085544"/>
                  <a:pt x="4881696" y="3033026"/>
                  <a:pt x="4881696" y="2971392"/>
                </a:cubicBezTo>
                <a:cubicBezTo>
                  <a:pt x="4881696" y="2909773"/>
                  <a:pt x="4887944" y="2857137"/>
                  <a:pt x="4887944" y="2857137"/>
                </a:cubicBezTo>
                <a:close/>
                <a:moveTo>
                  <a:pt x="5679084" y="2857129"/>
                </a:moveTo>
                <a:lnTo>
                  <a:pt x="5724338" y="2857129"/>
                </a:lnTo>
                <a:cubicBezTo>
                  <a:pt x="5724338" y="2857129"/>
                  <a:pt x="5730645" y="2909695"/>
                  <a:pt x="5730645" y="2971380"/>
                </a:cubicBezTo>
                <a:cubicBezTo>
                  <a:pt x="5730645" y="3033075"/>
                  <a:pt x="5724338" y="3085532"/>
                  <a:pt x="5724338" y="3085532"/>
                </a:cubicBezTo>
                <a:lnTo>
                  <a:pt x="5679084" y="3085532"/>
                </a:lnTo>
                <a:cubicBezTo>
                  <a:pt x="5679084" y="3085532"/>
                  <a:pt x="5672769" y="3033015"/>
                  <a:pt x="5672769" y="2971380"/>
                </a:cubicBezTo>
                <a:cubicBezTo>
                  <a:pt x="5672769" y="2909759"/>
                  <a:pt x="5679084" y="2857129"/>
                  <a:pt x="5679084" y="2857129"/>
                </a:cubicBezTo>
                <a:close/>
                <a:moveTo>
                  <a:pt x="6470217" y="2857121"/>
                </a:moveTo>
                <a:lnTo>
                  <a:pt x="6515408" y="2857121"/>
                </a:lnTo>
                <a:cubicBezTo>
                  <a:pt x="6515408" y="2857121"/>
                  <a:pt x="6521719" y="2909683"/>
                  <a:pt x="6521719" y="2971369"/>
                </a:cubicBezTo>
                <a:cubicBezTo>
                  <a:pt x="6521719" y="3033065"/>
                  <a:pt x="6515408" y="3085522"/>
                  <a:pt x="6515408" y="3085522"/>
                </a:cubicBezTo>
                <a:lnTo>
                  <a:pt x="6470217" y="3085522"/>
                </a:lnTo>
                <a:cubicBezTo>
                  <a:pt x="6470217" y="3085522"/>
                  <a:pt x="6463906" y="3033004"/>
                  <a:pt x="6463906" y="2971369"/>
                </a:cubicBezTo>
                <a:cubicBezTo>
                  <a:pt x="6463906" y="2909746"/>
                  <a:pt x="6470217" y="2857121"/>
                  <a:pt x="6470217" y="2857121"/>
                </a:cubicBezTo>
                <a:close/>
                <a:moveTo>
                  <a:pt x="7261293" y="2857113"/>
                </a:moveTo>
                <a:lnTo>
                  <a:pt x="7306549" y="2857113"/>
                </a:lnTo>
                <a:cubicBezTo>
                  <a:pt x="7306549" y="2857113"/>
                  <a:pt x="7312860" y="2909670"/>
                  <a:pt x="7312860" y="2971357"/>
                </a:cubicBezTo>
                <a:cubicBezTo>
                  <a:pt x="7312860" y="3033054"/>
                  <a:pt x="7306549" y="3085511"/>
                  <a:pt x="7306549" y="3085511"/>
                </a:cubicBezTo>
                <a:lnTo>
                  <a:pt x="7261293" y="3085511"/>
                </a:lnTo>
                <a:cubicBezTo>
                  <a:pt x="7261293" y="3085511"/>
                  <a:pt x="7255047" y="3032993"/>
                  <a:pt x="7255047" y="2971357"/>
                </a:cubicBezTo>
                <a:cubicBezTo>
                  <a:pt x="7255047" y="2909733"/>
                  <a:pt x="7261293" y="2857113"/>
                  <a:pt x="7261293" y="2857113"/>
                </a:cubicBezTo>
                <a:close/>
                <a:moveTo>
                  <a:pt x="8052435" y="2857104"/>
                </a:moveTo>
                <a:lnTo>
                  <a:pt x="8097691" y="2857104"/>
                </a:lnTo>
                <a:cubicBezTo>
                  <a:pt x="8097691" y="2857104"/>
                  <a:pt x="8103938" y="2909656"/>
                  <a:pt x="8103938" y="2971345"/>
                </a:cubicBezTo>
                <a:cubicBezTo>
                  <a:pt x="8103938" y="3033043"/>
                  <a:pt x="8097691" y="3085501"/>
                  <a:pt x="8097691" y="3085501"/>
                </a:cubicBezTo>
                <a:lnTo>
                  <a:pt x="8052435" y="3085501"/>
                </a:lnTo>
                <a:cubicBezTo>
                  <a:pt x="8052435" y="3085501"/>
                  <a:pt x="8046189" y="3032981"/>
                  <a:pt x="8046189" y="2971345"/>
                </a:cubicBezTo>
                <a:cubicBezTo>
                  <a:pt x="8046189" y="2909720"/>
                  <a:pt x="8052435" y="2857104"/>
                  <a:pt x="8052435" y="2857104"/>
                </a:cubicBezTo>
                <a:close/>
                <a:moveTo>
                  <a:pt x="8843577" y="2857096"/>
                </a:moveTo>
                <a:lnTo>
                  <a:pt x="8888832" y="2857096"/>
                </a:lnTo>
                <a:cubicBezTo>
                  <a:pt x="8888832" y="2857096"/>
                  <a:pt x="8895079" y="2909643"/>
                  <a:pt x="8895079" y="2971334"/>
                </a:cubicBezTo>
                <a:cubicBezTo>
                  <a:pt x="8895079" y="3033033"/>
                  <a:pt x="8888832" y="3085490"/>
                  <a:pt x="8888832" y="3085490"/>
                </a:cubicBezTo>
                <a:lnTo>
                  <a:pt x="8843577" y="3085490"/>
                </a:lnTo>
                <a:cubicBezTo>
                  <a:pt x="8843577" y="3085490"/>
                  <a:pt x="8837330" y="3032970"/>
                  <a:pt x="8837330" y="2971334"/>
                </a:cubicBezTo>
                <a:cubicBezTo>
                  <a:pt x="8837330" y="2909706"/>
                  <a:pt x="8843577" y="2857096"/>
                  <a:pt x="8843577" y="2857096"/>
                </a:cubicBezTo>
                <a:close/>
                <a:moveTo>
                  <a:pt x="9634719" y="2857088"/>
                </a:moveTo>
                <a:lnTo>
                  <a:pt x="9679910" y="2857088"/>
                </a:lnTo>
                <a:cubicBezTo>
                  <a:pt x="9679910" y="2857088"/>
                  <a:pt x="9686221" y="2909630"/>
                  <a:pt x="9686221" y="2971322"/>
                </a:cubicBezTo>
                <a:cubicBezTo>
                  <a:pt x="9686221" y="3033021"/>
                  <a:pt x="9679910" y="3085479"/>
                  <a:pt x="9679910" y="3085479"/>
                </a:cubicBezTo>
                <a:lnTo>
                  <a:pt x="9634719" y="3085479"/>
                </a:lnTo>
                <a:cubicBezTo>
                  <a:pt x="9634719" y="3085479"/>
                  <a:pt x="9628408" y="3032959"/>
                  <a:pt x="9628408" y="2971322"/>
                </a:cubicBezTo>
                <a:cubicBezTo>
                  <a:pt x="9628408" y="2909693"/>
                  <a:pt x="9634719" y="2857088"/>
                  <a:pt x="9634719" y="2857088"/>
                </a:cubicBezTo>
                <a:close/>
                <a:moveTo>
                  <a:pt x="10425796" y="2857079"/>
                </a:moveTo>
                <a:lnTo>
                  <a:pt x="10471052" y="2857079"/>
                </a:lnTo>
                <a:cubicBezTo>
                  <a:pt x="10471052" y="2857079"/>
                  <a:pt x="10477362" y="2909617"/>
                  <a:pt x="10477362" y="2971311"/>
                </a:cubicBezTo>
                <a:cubicBezTo>
                  <a:pt x="10477362" y="3033011"/>
                  <a:pt x="10471052" y="3085469"/>
                  <a:pt x="10471052" y="3085469"/>
                </a:cubicBezTo>
                <a:lnTo>
                  <a:pt x="10425796" y="3085469"/>
                </a:lnTo>
                <a:cubicBezTo>
                  <a:pt x="10425796" y="3085469"/>
                  <a:pt x="10419550" y="3032948"/>
                  <a:pt x="10419550" y="2971311"/>
                </a:cubicBezTo>
                <a:cubicBezTo>
                  <a:pt x="10419550" y="2909680"/>
                  <a:pt x="10425796" y="2857079"/>
                  <a:pt x="10425796" y="2857079"/>
                </a:cubicBezTo>
                <a:close/>
                <a:moveTo>
                  <a:pt x="11216938" y="2857071"/>
                </a:moveTo>
                <a:lnTo>
                  <a:pt x="11262194" y="2857071"/>
                </a:lnTo>
                <a:cubicBezTo>
                  <a:pt x="11262194" y="2857071"/>
                  <a:pt x="11268504" y="2909604"/>
                  <a:pt x="11268504" y="2971300"/>
                </a:cubicBezTo>
                <a:cubicBezTo>
                  <a:pt x="11268504" y="3033000"/>
                  <a:pt x="11262194" y="3085458"/>
                  <a:pt x="11262194" y="3085458"/>
                </a:cubicBezTo>
                <a:lnTo>
                  <a:pt x="11216938" y="3085458"/>
                </a:lnTo>
                <a:cubicBezTo>
                  <a:pt x="11216938" y="3085458"/>
                  <a:pt x="11210692" y="3032937"/>
                  <a:pt x="11210692" y="2971300"/>
                </a:cubicBezTo>
                <a:cubicBezTo>
                  <a:pt x="11210692" y="2909666"/>
                  <a:pt x="11216938" y="2857071"/>
                  <a:pt x="11216938" y="2857071"/>
                </a:cubicBezTo>
                <a:close/>
                <a:moveTo>
                  <a:pt x="12008079" y="2857065"/>
                </a:moveTo>
                <a:lnTo>
                  <a:pt x="12053335" y="2857065"/>
                </a:lnTo>
                <a:cubicBezTo>
                  <a:pt x="12053335" y="2857065"/>
                  <a:pt x="12059581" y="2909590"/>
                  <a:pt x="12059581" y="2971289"/>
                </a:cubicBezTo>
                <a:cubicBezTo>
                  <a:pt x="12059581" y="3032989"/>
                  <a:pt x="12053335" y="3085448"/>
                  <a:pt x="12053335" y="3085448"/>
                </a:cubicBezTo>
                <a:lnTo>
                  <a:pt x="12008079" y="3085448"/>
                </a:lnTo>
                <a:cubicBezTo>
                  <a:pt x="12008079" y="3085448"/>
                  <a:pt x="12001833" y="3032925"/>
                  <a:pt x="12001833" y="2971289"/>
                </a:cubicBezTo>
                <a:cubicBezTo>
                  <a:pt x="12001833" y="2909653"/>
                  <a:pt x="12008079" y="2857065"/>
                  <a:pt x="12008079" y="2857065"/>
                </a:cubicBezTo>
                <a:close/>
                <a:moveTo>
                  <a:pt x="53706" y="2780592"/>
                </a:moveTo>
                <a:lnTo>
                  <a:pt x="76333" y="2819764"/>
                </a:lnTo>
                <a:cubicBezTo>
                  <a:pt x="76333" y="2819764"/>
                  <a:pt x="65753" y="2827681"/>
                  <a:pt x="48496" y="2839459"/>
                </a:cubicBezTo>
                <a:lnTo>
                  <a:pt x="0" y="2870077"/>
                </a:lnTo>
                <a:lnTo>
                  <a:pt x="0" y="2806788"/>
                </a:lnTo>
                <a:lnTo>
                  <a:pt x="22745" y="2794826"/>
                </a:lnTo>
                <a:cubicBezTo>
                  <a:pt x="41564" y="2785783"/>
                  <a:pt x="53706" y="2780592"/>
                  <a:pt x="53706" y="2780592"/>
                </a:cubicBezTo>
                <a:close/>
                <a:moveTo>
                  <a:pt x="844835" y="2780581"/>
                </a:moveTo>
                <a:lnTo>
                  <a:pt x="867464" y="2819753"/>
                </a:lnTo>
                <a:cubicBezTo>
                  <a:pt x="867464" y="2819753"/>
                  <a:pt x="825140" y="2851423"/>
                  <a:pt x="771727" y="2882319"/>
                </a:cubicBezTo>
                <a:cubicBezTo>
                  <a:pt x="718314" y="2913218"/>
                  <a:pt x="669681" y="2934071"/>
                  <a:pt x="669681" y="2934071"/>
                </a:cubicBezTo>
                <a:lnTo>
                  <a:pt x="647052" y="2894837"/>
                </a:lnTo>
                <a:lnTo>
                  <a:pt x="647116" y="2894772"/>
                </a:lnTo>
                <a:cubicBezTo>
                  <a:pt x="647116" y="2894772"/>
                  <a:pt x="689440" y="2863048"/>
                  <a:pt x="742854" y="2832170"/>
                </a:cubicBezTo>
                <a:cubicBezTo>
                  <a:pt x="796266" y="2801346"/>
                  <a:pt x="844835" y="2780581"/>
                  <a:pt x="844835" y="2780581"/>
                </a:cubicBezTo>
                <a:close/>
                <a:moveTo>
                  <a:pt x="1635915" y="2780572"/>
                </a:moveTo>
                <a:lnTo>
                  <a:pt x="1658544" y="2819750"/>
                </a:lnTo>
                <a:cubicBezTo>
                  <a:pt x="1658544" y="2819750"/>
                  <a:pt x="1616219" y="2851416"/>
                  <a:pt x="1562806" y="2882309"/>
                </a:cubicBezTo>
                <a:cubicBezTo>
                  <a:pt x="1509393" y="2913203"/>
                  <a:pt x="1460759" y="2934056"/>
                  <a:pt x="1460759" y="2934056"/>
                </a:cubicBezTo>
                <a:lnTo>
                  <a:pt x="1438131" y="2894825"/>
                </a:lnTo>
                <a:lnTo>
                  <a:pt x="1438196" y="2894760"/>
                </a:lnTo>
                <a:cubicBezTo>
                  <a:pt x="1438196" y="2894760"/>
                  <a:pt x="1480518" y="2863038"/>
                  <a:pt x="1533932" y="2832164"/>
                </a:cubicBezTo>
                <a:cubicBezTo>
                  <a:pt x="1587347" y="2801344"/>
                  <a:pt x="1635915" y="2780572"/>
                  <a:pt x="1635915" y="2780572"/>
                </a:cubicBezTo>
                <a:close/>
                <a:moveTo>
                  <a:pt x="2427043" y="2780563"/>
                </a:moveTo>
                <a:lnTo>
                  <a:pt x="2449673" y="2819742"/>
                </a:lnTo>
                <a:cubicBezTo>
                  <a:pt x="2449673" y="2819742"/>
                  <a:pt x="2407348" y="2851411"/>
                  <a:pt x="2353932" y="2882299"/>
                </a:cubicBezTo>
                <a:cubicBezTo>
                  <a:pt x="2300519" y="2913191"/>
                  <a:pt x="2251888" y="2934043"/>
                  <a:pt x="2251888" y="2934043"/>
                </a:cubicBezTo>
                <a:lnTo>
                  <a:pt x="2229258" y="2894813"/>
                </a:lnTo>
                <a:lnTo>
                  <a:pt x="2229324" y="2894749"/>
                </a:lnTo>
                <a:cubicBezTo>
                  <a:pt x="2229324" y="2894749"/>
                  <a:pt x="2271643" y="2863031"/>
                  <a:pt x="2325057" y="2832158"/>
                </a:cubicBezTo>
                <a:cubicBezTo>
                  <a:pt x="2378472" y="2801334"/>
                  <a:pt x="2427043" y="2780563"/>
                  <a:pt x="2427043" y="2780563"/>
                </a:cubicBezTo>
                <a:close/>
                <a:moveTo>
                  <a:pt x="3218179" y="2780553"/>
                </a:moveTo>
                <a:lnTo>
                  <a:pt x="3240807" y="2819733"/>
                </a:lnTo>
                <a:cubicBezTo>
                  <a:pt x="3240807" y="2819733"/>
                  <a:pt x="3198481" y="2851404"/>
                  <a:pt x="3145079" y="2882290"/>
                </a:cubicBezTo>
                <a:cubicBezTo>
                  <a:pt x="3091661" y="2913180"/>
                  <a:pt x="3043026" y="2934028"/>
                  <a:pt x="3043026" y="2934028"/>
                </a:cubicBezTo>
                <a:lnTo>
                  <a:pt x="3020398" y="2894802"/>
                </a:lnTo>
                <a:lnTo>
                  <a:pt x="3020464" y="2894737"/>
                </a:lnTo>
                <a:cubicBezTo>
                  <a:pt x="3020464" y="2894737"/>
                  <a:pt x="3062787" y="2863023"/>
                  <a:pt x="3116202" y="2832150"/>
                </a:cubicBezTo>
                <a:cubicBezTo>
                  <a:pt x="3169618" y="2801321"/>
                  <a:pt x="3218179" y="2780553"/>
                  <a:pt x="3218179" y="2780553"/>
                </a:cubicBezTo>
                <a:close/>
                <a:moveTo>
                  <a:pt x="4009303" y="2780544"/>
                </a:moveTo>
                <a:lnTo>
                  <a:pt x="4031930" y="2819725"/>
                </a:lnTo>
                <a:cubicBezTo>
                  <a:pt x="4031930" y="2819725"/>
                  <a:pt x="3989607" y="2851398"/>
                  <a:pt x="3936200" y="2882280"/>
                </a:cubicBezTo>
                <a:cubicBezTo>
                  <a:pt x="3882785" y="2913165"/>
                  <a:pt x="3834153" y="2934015"/>
                  <a:pt x="3834153" y="2934015"/>
                </a:cubicBezTo>
                <a:lnTo>
                  <a:pt x="3811524" y="2894790"/>
                </a:lnTo>
                <a:lnTo>
                  <a:pt x="3811587" y="2894725"/>
                </a:lnTo>
                <a:cubicBezTo>
                  <a:pt x="3811587" y="2894725"/>
                  <a:pt x="3853909" y="2863013"/>
                  <a:pt x="3907323" y="2832143"/>
                </a:cubicBezTo>
                <a:cubicBezTo>
                  <a:pt x="3960740" y="2801316"/>
                  <a:pt x="4009303" y="2780544"/>
                  <a:pt x="4009303" y="2780544"/>
                </a:cubicBezTo>
                <a:close/>
                <a:moveTo>
                  <a:pt x="274229" y="2780544"/>
                </a:moveTo>
                <a:lnTo>
                  <a:pt x="282613" y="2784250"/>
                </a:lnTo>
                <a:cubicBezTo>
                  <a:pt x="298794" y="2791541"/>
                  <a:pt x="336166" y="2808999"/>
                  <a:pt x="376224" y="2832112"/>
                </a:cubicBezTo>
                <a:cubicBezTo>
                  <a:pt x="429637" y="2862988"/>
                  <a:pt x="471959" y="2894714"/>
                  <a:pt x="471959" y="2894714"/>
                </a:cubicBezTo>
                <a:lnTo>
                  <a:pt x="449332" y="2933950"/>
                </a:lnTo>
                <a:cubicBezTo>
                  <a:pt x="449332" y="2933950"/>
                  <a:pt x="400701" y="2913097"/>
                  <a:pt x="347352" y="2882260"/>
                </a:cubicBezTo>
                <a:cubicBezTo>
                  <a:pt x="293937" y="2851363"/>
                  <a:pt x="251614" y="2819697"/>
                  <a:pt x="251614" y="2819697"/>
                </a:cubicBezTo>
                <a:close/>
                <a:moveTo>
                  <a:pt x="1065369" y="2780535"/>
                </a:moveTo>
                <a:lnTo>
                  <a:pt x="1073750" y="2784241"/>
                </a:lnTo>
                <a:cubicBezTo>
                  <a:pt x="1089933" y="2791527"/>
                  <a:pt x="1127304" y="2808990"/>
                  <a:pt x="1167366" y="2832104"/>
                </a:cubicBezTo>
                <a:cubicBezTo>
                  <a:pt x="1220781" y="2862980"/>
                  <a:pt x="1263103" y="2894702"/>
                  <a:pt x="1263103" y="2894702"/>
                </a:cubicBezTo>
                <a:lnTo>
                  <a:pt x="1240476" y="2933938"/>
                </a:lnTo>
                <a:cubicBezTo>
                  <a:pt x="1240476" y="2933938"/>
                  <a:pt x="1191907" y="2913082"/>
                  <a:pt x="1138491" y="2882251"/>
                </a:cubicBezTo>
                <a:cubicBezTo>
                  <a:pt x="1085076" y="2851356"/>
                  <a:pt x="1042746" y="2819689"/>
                  <a:pt x="1042746" y="2819689"/>
                </a:cubicBezTo>
                <a:close/>
                <a:moveTo>
                  <a:pt x="4800426" y="2780534"/>
                </a:moveTo>
                <a:lnTo>
                  <a:pt x="4823054" y="2819717"/>
                </a:lnTo>
                <a:cubicBezTo>
                  <a:pt x="4823054" y="2819717"/>
                  <a:pt x="4780733" y="2851391"/>
                  <a:pt x="4727319" y="2882270"/>
                </a:cubicBezTo>
                <a:cubicBezTo>
                  <a:pt x="4673903" y="2913151"/>
                  <a:pt x="4625271" y="2934001"/>
                  <a:pt x="4625271" y="2934001"/>
                </a:cubicBezTo>
                <a:lnTo>
                  <a:pt x="4602649" y="2894778"/>
                </a:lnTo>
                <a:lnTo>
                  <a:pt x="4602649" y="2894714"/>
                </a:lnTo>
                <a:cubicBezTo>
                  <a:pt x="4602649" y="2894714"/>
                  <a:pt x="4644967" y="2863006"/>
                  <a:pt x="4698380" y="2832136"/>
                </a:cubicBezTo>
                <a:cubicBezTo>
                  <a:pt x="4751795" y="2801308"/>
                  <a:pt x="4800426" y="2780534"/>
                  <a:pt x="4800426" y="2780534"/>
                </a:cubicBezTo>
                <a:close/>
                <a:moveTo>
                  <a:pt x="5591504" y="2780526"/>
                </a:moveTo>
                <a:lnTo>
                  <a:pt x="5614132" y="2819709"/>
                </a:lnTo>
                <a:cubicBezTo>
                  <a:pt x="5614132" y="2819709"/>
                  <a:pt x="5571809" y="2851381"/>
                  <a:pt x="5518397" y="2882260"/>
                </a:cubicBezTo>
                <a:cubicBezTo>
                  <a:pt x="5464984" y="2913137"/>
                  <a:pt x="5416352" y="2933988"/>
                  <a:pt x="5416352" y="2933988"/>
                </a:cubicBezTo>
                <a:lnTo>
                  <a:pt x="5393724" y="2894767"/>
                </a:lnTo>
                <a:lnTo>
                  <a:pt x="5393724" y="2894702"/>
                </a:lnTo>
                <a:cubicBezTo>
                  <a:pt x="5393724" y="2894702"/>
                  <a:pt x="5436047" y="2862995"/>
                  <a:pt x="5489459" y="2832132"/>
                </a:cubicBezTo>
                <a:cubicBezTo>
                  <a:pt x="5542870" y="2801294"/>
                  <a:pt x="5591504" y="2780526"/>
                  <a:pt x="5591504" y="2780526"/>
                </a:cubicBezTo>
                <a:close/>
                <a:moveTo>
                  <a:pt x="1856440" y="2780526"/>
                </a:moveTo>
                <a:lnTo>
                  <a:pt x="1864826" y="2784233"/>
                </a:lnTo>
                <a:cubicBezTo>
                  <a:pt x="1881007" y="2791523"/>
                  <a:pt x="1918378" y="2808982"/>
                  <a:pt x="1958439" y="2832098"/>
                </a:cubicBezTo>
                <a:cubicBezTo>
                  <a:pt x="2011851" y="2862972"/>
                  <a:pt x="2054174" y="2894691"/>
                  <a:pt x="2054174" y="2894691"/>
                </a:cubicBezTo>
                <a:lnTo>
                  <a:pt x="2031546" y="2933925"/>
                </a:lnTo>
                <a:cubicBezTo>
                  <a:pt x="2031546" y="2933925"/>
                  <a:pt x="1982981" y="2913070"/>
                  <a:pt x="1929564" y="2882242"/>
                </a:cubicBezTo>
                <a:cubicBezTo>
                  <a:pt x="1876149" y="2851350"/>
                  <a:pt x="1833827" y="2819679"/>
                  <a:pt x="1833827" y="2819679"/>
                </a:cubicBezTo>
                <a:close/>
                <a:moveTo>
                  <a:pt x="274178" y="2780523"/>
                </a:moveTo>
                <a:lnTo>
                  <a:pt x="274242" y="2780523"/>
                </a:lnTo>
                <a:lnTo>
                  <a:pt x="274229" y="2780544"/>
                </a:lnTo>
                <a:close/>
                <a:moveTo>
                  <a:pt x="6382638" y="2780517"/>
                </a:moveTo>
                <a:lnTo>
                  <a:pt x="6405201" y="2819702"/>
                </a:lnTo>
                <a:cubicBezTo>
                  <a:pt x="6405201" y="2819702"/>
                  <a:pt x="6362878" y="2851374"/>
                  <a:pt x="6309528" y="2882249"/>
                </a:cubicBezTo>
                <a:cubicBezTo>
                  <a:pt x="6256113" y="2913125"/>
                  <a:pt x="6207480" y="2933974"/>
                  <a:pt x="6207480" y="2933974"/>
                </a:cubicBezTo>
                <a:lnTo>
                  <a:pt x="6184852" y="2894755"/>
                </a:lnTo>
                <a:lnTo>
                  <a:pt x="6184852" y="2894691"/>
                </a:lnTo>
                <a:cubicBezTo>
                  <a:pt x="6184852" y="2894691"/>
                  <a:pt x="6227176" y="2862988"/>
                  <a:pt x="6280590" y="2832124"/>
                </a:cubicBezTo>
                <a:cubicBezTo>
                  <a:pt x="6334004" y="2801286"/>
                  <a:pt x="6382638" y="2780517"/>
                  <a:pt x="6382638" y="2780517"/>
                </a:cubicBezTo>
                <a:close/>
                <a:moveTo>
                  <a:pt x="2647573" y="2780517"/>
                </a:moveTo>
                <a:lnTo>
                  <a:pt x="2655955" y="2784223"/>
                </a:lnTo>
                <a:cubicBezTo>
                  <a:pt x="2672137" y="2791509"/>
                  <a:pt x="2709510" y="2808974"/>
                  <a:pt x="2749571" y="2832091"/>
                </a:cubicBezTo>
                <a:cubicBezTo>
                  <a:pt x="2802981" y="2862963"/>
                  <a:pt x="2845305" y="2894679"/>
                  <a:pt x="2845305" y="2894679"/>
                </a:cubicBezTo>
                <a:lnTo>
                  <a:pt x="2822677" y="2933910"/>
                </a:lnTo>
                <a:cubicBezTo>
                  <a:pt x="2822677" y="2933910"/>
                  <a:pt x="2774046" y="2913059"/>
                  <a:pt x="2720696" y="2882232"/>
                </a:cubicBezTo>
                <a:cubicBezTo>
                  <a:pt x="2667283" y="2851343"/>
                  <a:pt x="2624959" y="2819672"/>
                  <a:pt x="2624959" y="2819672"/>
                </a:cubicBezTo>
                <a:close/>
                <a:moveTo>
                  <a:pt x="1065317" y="2780513"/>
                </a:moveTo>
                <a:lnTo>
                  <a:pt x="1065382" y="2780513"/>
                </a:lnTo>
                <a:lnTo>
                  <a:pt x="1065369" y="2780535"/>
                </a:lnTo>
                <a:close/>
                <a:moveTo>
                  <a:pt x="3438701" y="2780509"/>
                </a:moveTo>
                <a:lnTo>
                  <a:pt x="3447084" y="2784213"/>
                </a:lnTo>
                <a:cubicBezTo>
                  <a:pt x="3463267" y="2791504"/>
                  <a:pt x="3500641" y="2808966"/>
                  <a:pt x="3540702" y="2832085"/>
                </a:cubicBezTo>
                <a:cubicBezTo>
                  <a:pt x="3594111" y="2862953"/>
                  <a:pt x="3636436" y="2894667"/>
                  <a:pt x="3636436" y="2894667"/>
                </a:cubicBezTo>
                <a:lnTo>
                  <a:pt x="3613807" y="2933898"/>
                </a:lnTo>
                <a:cubicBezTo>
                  <a:pt x="3613807" y="2933898"/>
                  <a:pt x="3565243" y="2913044"/>
                  <a:pt x="3511829" y="2882221"/>
                </a:cubicBezTo>
                <a:cubicBezTo>
                  <a:pt x="3458412" y="2851336"/>
                  <a:pt x="3416090" y="2819665"/>
                  <a:pt x="3416090" y="2819665"/>
                </a:cubicBezTo>
                <a:close/>
                <a:moveTo>
                  <a:pt x="7173716" y="2780508"/>
                </a:moveTo>
                <a:lnTo>
                  <a:pt x="7196344" y="2819695"/>
                </a:lnTo>
                <a:cubicBezTo>
                  <a:pt x="7196344" y="2819695"/>
                  <a:pt x="7154020" y="2851368"/>
                  <a:pt x="7100606" y="2882240"/>
                </a:cubicBezTo>
                <a:cubicBezTo>
                  <a:pt x="7047191" y="2913112"/>
                  <a:pt x="6998558" y="2933959"/>
                  <a:pt x="6998558" y="2933959"/>
                </a:cubicBezTo>
                <a:lnTo>
                  <a:pt x="6975995" y="2894744"/>
                </a:lnTo>
                <a:lnTo>
                  <a:pt x="6975995" y="2894679"/>
                </a:lnTo>
                <a:cubicBezTo>
                  <a:pt x="6975995" y="2894679"/>
                  <a:pt x="7018317" y="2862980"/>
                  <a:pt x="7071731" y="2832116"/>
                </a:cubicBezTo>
                <a:cubicBezTo>
                  <a:pt x="7125146" y="2801278"/>
                  <a:pt x="7173716" y="2780508"/>
                  <a:pt x="7173716" y="2780508"/>
                </a:cubicBezTo>
                <a:close/>
                <a:moveTo>
                  <a:pt x="1856390" y="2780505"/>
                </a:moveTo>
                <a:lnTo>
                  <a:pt x="1856455" y="2780505"/>
                </a:lnTo>
                <a:lnTo>
                  <a:pt x="1856440" y="2780526"/>
                </a:lnTo>
                <a:close/>
                <a:moveTo>
                  <a:pt x="4229752" y="2780499"/>
                </a:moveTo>
                <a:lnTo>
                  <a:pt x="4238133" y="2784205"/>
                </a:lnTo>
                <a:cubicBezTo>
                  <a:pt x="4254316" y="2791493"/>
                  <a:pt x="4291687" y="2808958"/>
                  <a:pt x="4331748" y="2832077"/>
                </a:cubicBezTo>
                <a:cubicBezTo>
                  <a:pt x="4385164" y="2862945"/>
                  <a:pt x="4427491" y="2894656"/>
                  <a:pt x="4427491" y="2894656"/>
                </a:cubicBezTo>
                <a:lnTo>
                  <a:pt x="4404860" y="2933882"/>
                </a:lnTo>
                <a:cubicBezTo>
                  <a:pt x="4404860" y="2933882"/>
                  <a:pt x="4356228" y="2913030"/>
                  <a:pt x="4302877" y="2882212"/>
                </a:cubicBezTo>
                <a:cubicBezTo>
                  <a:pt x="4249460" y="2851330"/>
                  <a:pt x="4207137" y="2819657"/>
                  <a:pt x="4207137" y="2819657"/>
                </a:cubicBezTo>
                <a:close/>
                <a:moveTo>
                  <a:pt x="7964857" y="2780498"/>
                </a:moveTo>
                <a:lnTo>
                  <a:pt x="7987485" y="2819687"/>
                </a:lnTo>
                <a:cubicBezTo>
                  <a:pt x="7987485" y="2819687"/>
                  <a:pt x="7945161" y="2851361"/>
                  <a:pt x="7891747" y="2882230"/>
                </a:cubicBezTo>
                <a:cubicBezTo>
                  <a:pt x="7838333" y="2913098"/>
                  <a:pt x="7789699" y="2933946"/>
                  <a:pt x="7789699" y="2933946"/>
                </a:cubicBezTo>
                <a:lnTo>
                  <a:pt x="7767072" y="2894732"/>
                </a:lnTo>
                <a:lnTo>
                  <a:pt x="7767072" y="2894667"/>
                </a:lnTo>
                <a:cubicBezTo>
                  <a:pt x="7767072" y="2894667"/>
                  <a:pt x="7809395" y="2862972"/>
                  <a:pt x="7862809" y="2832110"/>
                </a:cubicBezTo>
                <a:cubicBezTo>
                  <a:pt x="7916223" y="2801270"/>
                  <a:pt x="7964857" y="2780498"/>
                  <a:pt x="7964857" y="2780498"/>
                </a:cubicBezTo>
                <a:close/>
                <a:moveTo>
                  <a:pt x="2647521" y="2780495"/>
                </a:moveTo>
                <a:lnTo>
                  <a:pt x="2647585" y="2780495"/>
                </a:lnTo>
                <a:lnTo>
                  <a:pt x="2647573" y="2780517"/>
                </a:lnTo>
                <a:close/>
                <a:moveTo>
                  <a:pt x="5020837" y="2780491"/>
                </a:moveTo>
                <a:lnTo>
                  <a:pt x="5029217" y="2784198"/>
                </a:lnTo>
                <a:cubicBezTo>
                  <a:pt x="5045401" y="2791486"/>
                  <a:pt x="5082770" y="2808950"/>
                  <a:pt x="5122827" y="2832070"/>
                </a:cubicBezTo>
                <a:cubicBezTo>
                  <a:pt x="5176242" y="2862935"/>
                  <a:pt x="5218566" y="2894646"/>
                  <a:pt x="5218566" y="2894646"/>
                </a:cubicBezTo>
                <a:lnTo>
                  <a:pt x="5195941" y="2933865"/>
                </a:lnTo>
                <a:cubicBezTo>
                  <a:pt x="5195941" y="2933865"/>
                  <a:pt x="5147307" y="2913020"/>
                  <a:pt x="5093953" y="2882201"/>
                </a:cubicBezTo>
                <a:cubicBezTo>
                  <a:pt x="5040542" y="2851323"/>
                  <a:pt x="4998215" y="2819650"/>
                  <a:pt x="4998215" y="2819650"/>
                </a:cubicBezTo>
                <a:close/>
                <a:moveTo>
                  <a:pt x="8755998" y="2780488"/>
                </a:moveTo>
                <a:lnTo>
                  <a:pt x="8778626" y="2819679"/>
                </a:lnTo>
                <a:cubicBezTo>
                  <a:pt x="8778626" y="2819679"/>
                  <a:pt x="8736302" y="2851354"/>
                  <a:pt x="8682888" y="2882220"/>
                </a:cubicBezTo>
                <a:cubicBezTo>
                  <a:pt x="8629474" y="2913085"/>
                  <a:pt x="8580840" y="2933931"/>
                  <a:pt x="8580840" y="2933931"/>
                </a:cubicBezTo>
                <a:lnTo>
                  <a:pt x="8558213" y="2894721"/>
                </a:lnTo>
                <a:lnTo>
                  <a:pt x="8558213" y="2894656"/>
                </a:lnTo>
                <a:cubicBezTo>
                  <a:pt x="8558213" y="2894656"/>
                  <a:pt x="8600536" y="2862963"/>
                  <a:pt x="8653951" y="2832104"/>
                </a:cubicBezTo>
                <a:cubicBezTo>
                  <a:pt x="8707364" y="2801262"/>
                  <a:pt x="8755998" y="2780488"/>
                  <a:pt x="8755998" y="2780488"/>
                </a:cubicBezTo>
                <a:close/>
                <a:moveTo>
                  <a:pt x="3438650" y="2780483"/>
                </a:moveTo>
                <a:lnTo>
                  <a:pt x="3438713" y="2780483"/>
                </a:lnTo>
                <a:lnTo>
                  <a:pt x="3438701" y="2780509"/>
                </a:lnTo>
                <a:close/>
                <a:moveTo>
                  <a:pt x="5811965" y="2780481"/>
                </a:moveTo>
                <a:lnTo>
                  <a:pt x="5820348" y="2784186"/>
                </a:lnTo>
                <a:cubicBezTo>
                  <a:pt x="5836528" y="2791475"/>
                  <a:pt x="5873901" y="2808941"/>
                  <a:pt x="5913960" y="2832063"/>
                </a:cubicBezTo>
                <a:cubicBezTo>
                  <a:pt x="5967374" y="2862929"/>
                  <a:pt x="6009695" y="2894632"/>
                  <a:pt x="6009695" y="2894632"/>
                </a:cubicBezTo>
                <a:lnTo>
                  <a:pt x="5987067" y="2933854"/>
                </a:lnTo>
                <a:cubicBezTo>
                  <a:pt x="5987067" y="2933854"/>
                  <a:pt x="5938437" y="2913004"/>
                  <a:pt x="5885086" y="2882192"/>
                </a:cubicBezTo>
                <a:cubicBezTo>
                  <a:pt x="5831672" y="2851315"/>
                  <a:pt x="5789350" y="2819643"/>
                  <a:pt x="5789350" y="2819643"/>
                </a:cubicBezTo>
                <a:close/>
                <a:moveTo>
                  <a:pt x="9547140" y="2780479"/>
                </a:moveTo>
                <a:lnTo>
                  <a:pt x="9569704" y="2819672"/>
                </a:lnTo>
                <a:cubicBezTo>
                  <a:pt x="9569704" y="2819672"/>
                  <a:pt x="9527381" y="2851348"/>
                  <a:pt x="9474030" y="2882210"/>
                </a:cubicBezTo>
                <a:cubicBezTo>
                  <a:pt x="9420552" y="2913072"/>
                  <a:pt x="9371982" y="2933917"/>
                  <a:pt x="9371982" y="2933917"/>
                </a:cubicBezTo>
                <a:lnTo>
                  <a:pt x="9349355" y="2894709"/>
                </a:lnTo>
                <a:lnTo>
                  <a:pt x="9349355" y="2894644"/>
                </a:lnTo>
                <a:cubicBezTo>
                  <a:pt x="9349355" y="2894644"/>
                  <a:pt x="9391678" y="2862955"/>
                  <a:pt x="9445093" y="2832098"/>
                </a:cubicBezTo>
                <a:cubicBezTo>
                  <a:pt x="9498507" y="2801255"/>
                  <a:pt x="9547140" y="2780479"/>
                  <a:pt x="9547140" y="2780479"/>
                </a:cubicBezTo>
                <a:close/>
                <a:moveTo>
                  <a:pt x="4229702" y="2780474"/>
                </a:moveTo>
                <a:lnTo>
                  <a:pt x="4229764" y="2780474"/>
                </a:lnTo>
                <a:lnTo>
                  <a:pt x="4229752" y="2780499"/>
                </a:lnTo>
                <a:close/>
                <a:moveTo>
                  <a:pt x="10338218" y="2780470"/>
                </a:moveTo>
                <a:lnTo>
                  <a:pt x="10360845" y="2819665"/>
                </a:lnTo>
                <a:cubicBezTo>
                  <a:pt x="10360845" y="2819665"/>
                  <a:pt x="10318522" y="2851341"/>
                  <a:pt x="10265107" y="2882200"/>
                </a:cubicBezTo>
                <a:cubicBezTo>
                  <a:pt x="10211693" y="2913059"/>
                  <a:pt x="10163059" y="2933904"/>
                  <a:pt x="10163059" y="2933904"/>
                </a:cubicBezTo>
                <a:lnTo>
                  <a:pt x="10140496" y="2894697"/>
                </a:lnTo>
                <a:lnTo>
                  <a:pt x="10140496" y="2894632"/>
                </a:lnTo>
                <a:cubicBezTo>
                  <a:pt x="10140496" y="2894632"/>
                  <a:pt x="10182819" y="2862947"/>
                  <a:pt x="10236234" y="2832091"/>
                </a:cubicBezTo>
                <a:cubicBezTo>
                  <a:pt x="10289648" y="2801246"/>
                  <a:pt x="10338218" y="2780470"/>
                  <a:pt x="10338218" y="2780470"/>
                </a:cubicBezTo>
                <a:close/>
                <a:moveTo>
                  <a:pt x="5020783" y="2780468"/>
                </a:moveTo>
                <a:lnTo>
                  <a:pt x="5020848" y="2780468"/>
                </a:lnTo>
                <a:lnTo>
                  <a:pt x="5020837" y="2780491"/>
                </a:lnTo>
                <a:close/>
                <a:moveTo>
                  <a:pt x="11129360" y="2780461"/>
                </a:moveTo>
                <a:lnTo>
                  <a:pt x="11151987" y="2819657"/>
                </a:lnTo>
                <a:cubicBezTo>
                  <a:pt x="11151987" y="2819657"/>
                  <a:pt x="11109664" y="2851335"/>
                  <a:pt x="11056249" y="2882190"/>
                </a:cubicBezTo>
                <a:cubicBezTo>
                  <a:pt x="11002835" y="2913045"/>
                  <a:pt x="10954201" y="2933889"/>
                  <a:pt x="10954201" y="2933889"/>
                </a:cubicBezTo>
                <a:lnTo>
                  <a:pt x="10931638" y="2894686"/>
                </a:lnTo>
                <a:lnTo>
                  <a:pt x="10931638" y="2894621"/>
                </a:lnTo>
                <a:cubicBezTo>
                  <a:pt x="10931638" y="2894621"/>
                  <a:pt x="10973961" y="2862938"/>
                  <a:pt x="11027376" y="2832084"/>
                </a:cubicBezTo>
                <a:cubicBezTo>
                  <a:pt x="11080790" y="2801238"/>
                  <a:pt x="11129360" y="2780461"/>
                  <a:pt x="11129360" y="2780461"/>
                </a:cubicBezTo>
                <a:close/>
                <a:moveTo>
                  <a:pt x="5811914" y="2780456"/>
                </a:moveTo>
                <a:lnTo>
                  <a:pt x="5811979" y="2780456"/>
                </a:lnTo>
                <a:lnTo>
                  <a:pt x="5811965" y="2780481"/>
                </a:lnTo>
                <a:close/>
                <a:moveTo>
                  <a:pt x="11920501" y="2780451"/>
                </a:moveTo>
                <a:lnTo>
                  <a:pt x="11943128" y="2819650"/>
                </a:lnTo>
                <a:cubicBezTo>
                  <a:pt x="11943128" y="2819650"/>
                  <a:pt x="11900804" y="2851328"/>
                  <a:pt x="11847390" y="2882180"/>
                </a:cubicBezTo>
                <a:cubicBezTo>
                  <a:pt x="11793976" y="2913032"/>
                  <a:pt x="11745343" y="2933875"/>
                  <a:pt x="11745343" y="2933875"/>
                </a:cubicBezTo>
                <a:lnTo>
                  <a:pt x="11722715" y="2894674"/>
                </a:lnTo>
                <a:lnTo>
                  <a:pt x="11722715" y="2894609"/>
                </a:lnTo>
                <a:cubicBezTo>
                  <a:pt x="11722715" y="2894609"/>
                  <a:pt x="11765038" y="2862930"/>
                  <a:pt x="11818516" y="2832077"/>
                </a:cubicBezTo>
                <a:cubicBezTo>
                  <a:pt x="11871867" y="2801229"/>
                  <a:pt x="11920501" y="2780451"/>
                  <a:pt x="11920501" y="2780451"/>
                </a:cubicBezTo>
                <a:close/>
                <a:moveTo>
                  <a:pt x="6603052" y="2780447"/>
                </a:moveTo>
                <a:cubicBezTo>
                  <a:pt x="6603052" y="2780447"/>
                  <a:pt x="6651621" y="2801223"/>
                  <a:pt x="6705100" y="2832057"/>
                </a:cubicBezTo>
                <a:cubicBezTo>
                  <a:pt x="6758449" y="2862920"/>
                  <a:pt x="6800772" y="2894621"/>
                  <a:pt x="6800772" y="2894621"/>
                </a:cubicBezTo>
                <a:lnTo>
                  <a:pt x="6778210" y="2933840"/>
                </a:lnTo>
                <a:cubicBezTo>
                  <a:pt x="6778210" y="2933840"/>
                  <a:pt x="6729575" y="2912991"/>
                  <a:pt x="6676161" y="2882182"/>
                </a:cubicBezTo>
                <a:cubicBezTo>
                  <a:pt x="6622747" y="2851308"/>
                  <a:pt x="6580424" y="2819635"/>
                  <a:pt x="6580424" y="2819635"/>
                </a:cubicBezTo>
                <a:close/>
                <a:moveTo>
                  <a:pt x="7394128" y="2780438"/>
                </a:moveTo>
                <a:cubicBezTo>
                  <a:pt x="7394128" y="2780438"/>
                  <a:pt x="7442762" y="2801215"/>
                  <a:pt x="7496176" y="2832051"/>
                </a:cubicBezTo>
                <a:cubicBezTo>
                  <a:pt x="7549590" y="2862912"/>
                  <a:pt x="7591913" y="2894609"/>
                  <a:pt x="7591913" y="2894609"/>
                </a:cubicBezTo>
                <a:lnTo>
                  <a:pt x="7569286" y="2933826"/>
                </a:lnTo>
                <a:cubicBezTo>
                  <a:pt x="7569286" y="2933826"/>
                  <a:pt x="7520716" y="2912977"/>
                  <a:pt x="7467302" y="2882172"/>
                </a:cubicBezTo>
                <a:cubicBezTo>
                  <a:pt x="7413887" y="2851301"/>
                  <a:pt x="7371564" y="2819628"/>
                  <a:pt x="7371564" y="2819628"/>
                </a:cubicBezTo>
                <a:close/>
                <a:moveTo>
                  <a:pt x="8185270" y="2780429"/>
                </a:moveTo>
                <a:cubicBezTo>
                  <a:pt x="8185270" y="2780429"/>
                  <a:pt x="8233904" y="2801205"/>
                  <a:pt x="8287318" y="2832043"/>
                </a:cubicBezTo>
                <a:cubicBezTo>
                  <a:pt x="8340732" y="2862904"/>
                  <a:pt x="8383056" y="2894598"/>
                  <a:pt x="8383056" y="2894598"/>
                </a:cubicBezTo>
                <a:lnTo>
                  <a:pt x="8360428" y="2933812"/>
                </a:lnTo>
                <a:cubicBezTo>
                  <a:pt x="8360428" y="2933812"/>
                  <a:pt x="8311794" y="2912964"/>
                  <a:pt x="8258443" y="2882162"/>
                </a:cubicBezTo>
                <a:cubicBezTo>
                  <a:pt x="8204965" y="2851295"/>
                  <a:pt x="8162642" y="2819621"/>
                  <a:pt x="8162642" y="2819621"/>
                </a:cubicBezTo>
                <a:close/>
                <a:moveTo>
                  <a:pt x="8976412" y="2780420"/>
                </a:moveTo>
                <a:cubicBezTo>
                  <a:pt x="8976412" y="2780420"/>
                  <a:pt x="9025046" y="2801195"/>
                  <a:pt x="9078460" y="2832037"/>
                </a:cubicBezTo>
                <a:cubicBezTo>
                  <a:pt x="9131874" y="2862895"/>
                  <a:pt x="9174198" y="2894586"/>
                  <a:pt x="9174198" y="2894586"/>
                </a:cubicBezTo>
                <a:lnTo>
                  <a:pt x="9151570" y="2933798"/>
                </a:lnTo>
                <a:cubicBezTo>
                  <a:pt x="9151570" y="2933798"/>
                  <a:pt x="9102936" y="2912951"/>
                  <a:pt x="9049585" y="2882152"/>
                </a:cubicBezTo>
                <a:cubicBezTo>
                  <a:pt x="8996107" y="2851288"/>
                  <a:pt x="8953784" y="2819612"/>
                  <a:pt x="8953784" y="2819612"/>
                </a:cubicBezTo>
                <a:close/>
                <a:moveTo>
                  <a:pt x="9767553" y="2780410"/>
                </a:moveTo>
                <a:cubicBezTo>
                  <a:pt x="9767553" y="2780410"/>
                  <a:pt x="9816123" y="2801187"/>
                  <a:pt x="9869601" y="2832031"/>
                </a:cubicBezTo>
                <a:cubicBezTo>
                  <a:pt x="9922951" y="2862887"/>
                  <a:pt x="9965339" y="2894575"/>
                  <a:pt x="9965339" y="2894575"/>
                </a:cubicBezTo>
                <a:lnTo>
                  <a:pt x="9942711" y="2933784"/>
                </a:lnTo>
                <a:cubicBezTo>
                  <a:pt x="9942711" y="2933784"/>
                  <a:pt x="9894077" y="2912937"/>
                  <a:pt x="9840663" y="2882142"/>
                </a:cubicBezTo>
                <a:cubicBezTo>
                  <a:pt x="9787248" y="2851282"/>
                  <a:pt x="9744925" y="2819605"/>
                  <a:pt x="9744925" y="2819605"/>
                </a:cubicBezTo>
                <a:close/>
                <a:moveTo>
                  <a:pt x="10558694" y="2780401"/>
                </a:moveTo>
                <a:cubicBezTo>
                  <a:pt x="10558694" y="2780401"/>
                  <a:pt x="10607264" y="2801178"/>
                  <a:pt x="10660678" y="2832025"/>
                </a:cubicBezTo>
                <a:cubicBezTo>
                  <a:pt x="10714092" y="2862879"/>
                  <a:pt x="10756416" y="2894563"/>
                  <a:pt x="10756416" y="2894563"/>
                </a:cubicBezTo>
                <a:lnTo>
                  <a:pt x="10733788" y="2933770"/>
                </a:lnTo>
                <a:cubicBezTo>
                  <a:pt x="10733788" y="2933770"/>
                  <a:pt x="10685218" y="2912924"/>
                  <a:pt x="10631804" y="2882132"/>
                </a:cubicBezTo>
                <a:cubicBezTo>
                  <a:pt x="10578389" y="2851275"/>
                  <a:pt x="10536066" y="2819597"/>
                  <a:pt x="10536066" y="2819597"/>
                </a:cubicBezTo>
                <a:close/>
                <a:moveTo>
                  <a:pt x="11349836" y="2780392"/>
                </a:moveTo>
                <a:cubicBezTo>
                  <a:pt x="11349836" y="2780392"/>
                  <a:pt x="11398406" y="2801170"/>
                  <a:pt x="11451820" y="2832017"/>
                </a:cubicBezTo>
                <a:cubicBezTo>
                  <a:pt x="11505234" y="2862870"/>
                  <a:pt x="11547558" y="2894552"/>
                  <a:pt x="11547558" y="2894552"/>
                </a:cubicBezTo>
                <a:lnTo>
                  <a:pt x="11524930" y="2933756"/>
                </a:lnTo>
                <a:cubicBezTo>
                  <a:pt x="11524930" y="2933756"/>
                  <a:pt x="11476360" y="2912911"/>
                  <a:pt x="11422946" y="2882122"/>
                </a:cubicBezTo>
                <a:cubicBezTo>
                  <a:pt x="11369531" y="2851269"/>
                  <a:pt x="11327208" y="2819589"/>
                  <a:pt x="11327208" y="2819589"/>
                </a:cubicBezTo>
                <a:close/>
                <a:moveTo>
                  <a:pt x="12140914" y="2780383"/>
                </a:moveTo>
                <a:cubicBezTo>
                  <a:pt x="12140914" y="2780383"/>
                  <a:pt x="12153072" y="2785578"/>
                  <a:pt x="12171908" y="2794629"/>
                </a:cubicBezTo>
                <a:lnTo>
                  <a:pt x="12203753" y="2811383"/>
                </a:lnTo>
                <a:lnTo>
                  <a:pt x="12203753" y="2875598"/>
                </a:lnTo>
                <a:lnTo>
                  <a:pt x="12146132" y="2839279"/>
                </a:lnTo>
                <a:cubicBezTo>
                  <a:pt x="12128867" y="2827502"/>
                  <a:pt x="12118286" y="2819582"/>
                  <a:pt x="12118286" y="2819582"/>
                </a:cubicBezTo>
                <a:close/>
                <a:moveTo>
                  <a:pt x="536912" y="2628858"/>
                </a:moveTo>
                <a:lnTo>
                  <a:pt x="582167" y="2628858"/>
                </a:lnTo>
                <a:cubicBezTo>
                  <a:pt x="582167" y="2628858"/>
                  <a:pt x="588477" y="2681360"/>
                  <a:pt x="588477" y="2743046"/>
                </a:cubicBezTo>
                <a:cubicBezTo>
                  <a:pt x="588477" y="2804738"/>
                  <a:pt x="582167" y="2857182"/>
                  <a:pt x="582167" y="2857182"/>
                </a:cubicBezTo>
                <a:lnTo>
                  <a:pt x="536912" y="2857182"/>
                </a:lnTo>
                <a:cubicBezTo>
                  <a:pt x="536912" y="2857182"/>
                  <a:pt x="530665" y="2804670"/>
                  <a:pt x="530665" y="2743046"/>
                </a:cubicBezTo>
                <a:cubicBezTo>
                  <a:pt x="530665" y="2681419"/>
                  <a:pt x="536912" y="2628858"/>
                  <a:pt x="536912" y="2628858"/>
                </a:cubicBezTo>
                <a:close/>
                <a:moveTo>
                  <a:pt x="1327990" y="2628839"/>
                </a:moveTo>
                <a:lnTo>
                  <a:pt x="1373245" y="2628839"/>
                </a:lnTo>
                <a:cubicBezTo>
                  <a:pt x="1373245" y="2628839"/>
                  <a:pt x="1379556" y="2681350"/>
                  <a:pt x="1379556" y="2743036"/>
                </a:cubicBezTo>
                <a:cubicBezTo>
                  <a:pt x="1379556" y="2804721"/>
                  <a:pt x="1373245" y="2857174"/>
                  <a:pt x="1373245" y="2857174"/>
                </a:cubicBezTo>
                <a:lnTo>
                  <a:pt x="1327990" y="2857174"/>
                </a:lnTo>
                <a:cubicBezTo>
                  <a:pt x="1327990" y="2857174"/>
                  <a:pt x="1321744" y="2804659"/>
                  <a:pt x="1321744" y="2743036"/>
                </a:cubicBezTo>
                <a:cubicBezTo>
                  <a:pt x="1321744" y="2681414"/>
                  <a:pt x="1327990" y="2628839"/>
                  <a:pt x="1327990" y="2628839"/>
                </a:cubicBezTo>
                <a:close/>
                <a:moveTo>
                  <a:pt x="2119119" y="2628827"/>
                </a:moveTo>
                <a:lnTo>
                  <a:pt x="2164366" y="2628827"/>
                </a:lnTo>
                <a:cubicBezTo>
                  <a:pt x="2164366" y="2628827"/>
                  <a:pt x="2170679" y="2681340"/>
                  <a:pt x="2170679" y="2743027"/>
                </a:cubicBezTo>
                <a:cubicBezTo>
                  <a:pt x="2170679" y="2804713"/>
                  <a:pt x="2164366" y="2857167"/>
                  <a:pt x="2164366" y="2857167"/>
                </a:cubicBezTo>
                <a:lnTo>
                  <a:pt x="2119119" y="2857167"/>
                </a:lnTo>
                <a:cubicBezTo>
                  <a:pt x="2119119" y="2857167"/>
                  <a:pt x="2112868" y="2804651"/>
                  <a:pt x="2112868" y="2743027"/>
                </a:cubicBezTo>
                <a:cubicBezTo>
                  <a:pt x="2112868" y="2681402"/>
                  <a:pt x="2119119" y="2628827"/>
                  <a:pt x="2119119" y="2628827"/>
                </a:cubicBezTo>
                <a:close/>
                <a:moveTo>
                  <a:pt x="2910259" y="2628815"/>
                </a:moveTo>
                <a:lnTo>
                  <a:pt x="2955512" y="2628815"/>
                </a:lnTo>
                <a:cubicBezTo>
                  <a:pt x="2955512" y="2628815"/>
                  <a:pt x="2961822" y="2681330"/>
                  <a:pt x="2961822" y="2743017"/>
                </a:cubicBezTo>
                <a:cubicBezTo>
                  <a:pt x="2961822" y="2804703"/>
                  <a:pt x="2955512" y="2857156"/>
                  <a:pt x="2955512" y="2857156"/>
                </a:cubicBezTo>
                <a:lnTo>
                  <a:pt x="2910259" y="2857156"/>
                </a:lnTo>
                <a:cubicBezTo>
                  <a:pt x="2910259" y="2857156"/>
                  <a:pt x="2903952" y="2804641"/>
                  <a:pt x="2903952" y="2743017"/>
                </a:cubicBezTo>
                <a:cubicBezTo>
                  <a:pt x="2903952" y="2681391"/>
                  <a:pt x="2910259" y="2628815"/>
                  <a:pt x="2910259" y="2628815"/>
                </a:cubicBezTo>
                <a:close/>
                <a:moveTo>
                  <a:pt x="3701387" y="2628803"/>
                </a:moveTo>
                <a:lnTo>
                  <a:pt x="3746642" y="2628803"/>
                </a:lnTo>
                <a:cubicBezTo>
                  <a:pt x="3746642" y="2628803"/>
                  <a:pt x="3752953" y="2681319"/>
                  <a:pt x="3752953" y="2743007"/>
                </a:cubicBezTo>
                <a:cubicBezTo>
                  <a:pt x="3752953" y="2804696"/>
                  <a:pt x="3746642" y="2857149"/>
                  <a:pt x="3746642" y="2857149"/>
                </a:cubicBezTo>
                <a:lnTo>
                  <a:pt x="3701387" y="2857149"/>
                </a:lnTo>
                <a:cubicBezTo>
                  <a:pt x="3701387" y="2857149"/>
                  <a:pt x="3695075" y="2804636"/>
                  <a:pt x="3695075" y="2743007"/>
                </a:cubicBezTo>
                <a:cubicBezTo>
                  <a:pt x="3695075" y="2681382"/>
                  <a:pt x="3701387" y="2628803"/>
                  <a:pt x="3701387" y="2628803"/>
                </a:cubicBezTo>
                <a:close/>
                <a:moveTo>
                  <a:pt x="4492377" y="2628791"/>
                </a:moveTo>
                <a:lnTo>
                  <a:pt x="4537632" y="2628791"/>
                </a:lnTo>
                <a:cubicBezTo>
                  <a:pt x="4537632" y="2628791"/>
                  <a:pt x="4543944" y="2681308"/>
                  <a:pt x="4543944" y="2742999"/>
                </a:cubicBezTo>
                <a:cubicBezTo>
                  <a:pt x="4543944" y="2804688"/>
                  <a:pt x="4537632" y="2857141"/>
                  <a:pt x="4537632" y="2857141"/>
                </a:cubicBezTo>
                <a:lnTo>
                  <a:pt x="4492377" y="2857141"/>
                </a:lnTo>
                <a:cubicBezTo>
                  <a:pt x="4492377" y="2857141"/>
                  <a:pt x="4486128" y="2804628"/>
                  <a:pt x="4486128" y="2742999"/>
                </a:cubicBezTo>
                <a:cubicBezTo>
                  <a:pt x="4486128" y="2681371"/>
                  <a:pt x="4492377" y="2628791"/>
                  <a:pt x="4492377" y="2628791"/>
                </a:cubicBezTo>
                <a:close/>
                <a:moveTo>
                  <a:pt x="5283517" y="2628785"/>
                </a:moveTo>
                <a:lnTo>
                  <a:pt x="5328774" y="2628785"/>
                </a:lnTo>
                <a:cubicBezTo>
                  <a:pt x="5328774" y="2628785"/>
                  <a:pt x="5335084" y="2681295"/>
                  <a:pt x="5335084" y="2742989"/>
                </a:cubicBezTo>
                <a:cubicBezTo>
                  <a:pt x="5335084" y="2804678"/>
                  <a:pt x="5328774" y="2857131"/>
                  <a:pt x="5328774" y="2857131"/>
                </a:cubicBezTo>
                <a:lnTo>
                  <a:pt x="5283517" y="2857131"/>
                </a:lnTo>
                <a:cubicBezTo>
                  <a:pt x="5283517" y="2857131"/>
                  <a:pt x="5277271" y="2804619"/>
                  <a:pt x="5277271" y="2742989"/>
                </a:cubicBezTo>
                <a:cubicBezTo>
                  <a:pt x="5277271" y="2681360"/>
                  <a:pt x="5283517" y="2628785"/>
                  <a:pt x="5283517" y="2628785"/>
                </a:cubicBezTo>
                <a:close/>
                <a:moveTo>
                  <a:pt x="6074648" y="2628773"/>
                </a:moveTo>
                <a:lnTo>
                  <a:pt x="6119901" y="2628773"/>
                </a:lnTo>
                <a:cubicBezTo>
                  <a:pt x="6119901" y="2628773"/>
                  <a:pt x="6126212" y="2681287"/>
                  <a:pt x="6126212" y="2742979"/>
                </a:cubicBezTo>
                <a:cubicBezTo>
                  <a:pt x="6126212" y="2804670"/>
                  <a:pt x="6119901" y="2857127"/>
                  <a:pt x="6119901" y="2857127"/>
                </a:cubicBezTo>
                <a:lnTo>
                  <a:pt x="6074648" y="2857127"/>
                </a:lnTo>
                <a:cubicBezTo>
                  <a:pt x="6074648" y="2857127"/>
                  <a:pt x="6068400" y="2804610"/>
                  <a:pt x="6068400" y="2742979"/>
                </a:cubicBezTo>
                <a:cubicBezTo>
                  <a:pt x="6068400" y="2681350"/>
                  <a:pt x="6074648" y="2628773"/>
                  <a:pt x="6074648" y="2628773"/>
                </a:cubicBezTo>
                <a:close/>
                <a:moveTo>
                  <a:pt x="6865787" y="2628760"/>
                </a:moveTo>
                <a:lnTo>
                  <a:pt x="6910979" y="2628760"/>
                </a:lnTo>
                <a:cubicBezTo>
                  <a:pt x="6910979" y="2628760"/>
                  <a:pt x="6917290" y="2681276"/>
                  <a:pt x="6917290" y="2742970"/>
                </a:cubicBezTo>
                <a:cubicBezTo>
                  <a:pt x="6917290" y="2804661"/>
                  <a:pt x="6910979" y="2857119"/>
                  <a:pt x="6910979" y="2857119"/>
                </a:cubicBezTo>
                <a:lnTo>
                  <a:pt x="6865787" y="2857119"/>
                </a:lnTo>
                <a:cubicBezTo>
                  <a:pt x="6865787" y="2857119"/>
                  <a:pt x="6859477" y="2804600"/>
                  <a:pt x="6859477" y="2742970"/>
                </a:cubicBezTo>
                <a:cubicBezTo>
                  <a:pt x="6859477" y="2681340"/>
                  <a:pt x="6865787" y="2628760"/>
                  <a:pt x="6865787" y="2628760"/>
                </a:cubicBezTo>
                <a:close/>
                <a:moveTo>
                  <a:pt x="7656865" y="2628749"/>
                </a:moveTo>
                <a:lnTo>
                  <a:pt x="7702121" y="2628749"/>
                </a:lnTo>
                <a:cubicBezTo>
                  <a:pt x="7702121" y="2628749"/>
                  <a:pt x="7708431" y="2681267"/>
                  <a:pt x="7708431" y="2742960"/>
                </a:cubicBezTo>
                <a:cubicBezTo>
                  <a:pt x="7708431" y="2804653"/>
                  <a:pt x="7702121" y="2857111"/>
                  <a:pt x="7702121" y="2857111"/>
                </a:cubicBezTo>
                <a:lnTo>
                  <a:pt x="7656865" y="2857111"/>
                </a:lnTo>
                <a:cubicBezTo>
                  <a:pt x="7656865" y="2857111"/>
                  <a:pt x="7650619" y="2804592"/>
                  <a:pt x="7650619" y="2742960"/>
                </a:cubicBezTo>
                <a:cubicBezTo>
                  <a:pt x="7650619" y="2681330"/>
                  <a:pt x="7656865" y="2628749"/>
                  <a:pt x="7656865" y="2628749"/>
                </a:cubicBezTo>
                <a:close/>
                <a:moveTo>
                  <a:pt x="8448006" y="2628737"/>
                </a:moveTo>
                <a:lnTo>
                  <a:pt x="8493262" y="2628737"/>
                </a:lnTo>
                <a:cubicBezTo>
                  <a:pt x="8493262" y="2628737"/>
                  <a:pt x="8499508" y="2681256"/>
                  <a:pt x="8499508" y="2742950"/>
                </a:cubicBezTo>
                <a:cubicBezTo>
                  <a:pt x="8499508" y="2804644"/>
                  <a:pt x="8493262" y="2857103"/>
                  <a:pt x="8493262" y="2857103"/>
                </a:cubicBezTo>
                <a:lnTo>
                  <a:pt x="8448006" y="2857103"/>
                </a:lnTo>
                <a:cubicBezTo>
                  <a:pt x="8448006" y="2857103"/>
                  <a:pt x="8441760" y="2804582"/>
                  <a:pt x="8441760" y="2742950"/>
                </a:cubicBezTo>
                <a:cubicBezTo>
                  <a:pt x="8441760" y="2681319"/>
                  <a:pt x="8448006" y="2628737"/>
                  <a:pt x="8448006" y="2628737"/>
                </a:cubicBezTo>
                <a:close/>
                <a:moveTo>
                  <a:pt x="9239147" y="2628725"/>
                </a:moveTo>
                <a:lnTo>
                  <a:pt x="9284403" y="2628725"/>
                </a:lnTo>
                <a:cubicBezTo>
                  <a:pt x="9284403" y="2628725"/>
                  <a:pt x="9290649" y="2681246"/>
                  <a:pt x="9290649" y="2742940"/>
                </a:cubicBezTo>
                <a:cubicBezTo>
                  <a:pt x="9290649" y="2804636"/>
                  <a:pt x="9284403" y="2857094"/>
                  <a:pt x="9284403" y="2857094"/>
                </a:cubicBezTo>
                <a:lnTo>
                  <a:pt x="9239147" y="2857094"/>
                </a:lnTo>
                <a:cubicBezTo>
                  <a:pt x="9239147" y="2857094"/>
                  <a:pt x="9232901" y="2804574"/>
                  <a:pt x="9232901" y="2742940"/>
                </a:cubicBezTo>
                <a:cubicBezTo>
                  <a:pt x="9232901" y="2681308"/>
                  <a:pt x="9239147" y="2628725"/>
                  <a:pt x="9239147" y="2628725"/>
                </a:cubicBezTo>
                <a:close/>
                <a:moveTo>
                  <a:pt x="10030289" y="2628712"/>
                </a:moveTo>
                <a:lnTo>
                  <a:pt x="10075481" y="2628712"/>
                </a:lnTo>
                <a:cubicBezTo>
                  <a:pt x="10075481" y="2628712"/>
                  <a:pt x="10081791" y="2681235"/>
                  <a:pt x="10081791" y="2742930"/>
                </a:cubicBezTo>
                <a:cubicBezTo>
                  <a:pt x="10081791" y="2804628"/>
                  <a:pt x="10075481" y="2857086"/>
                  <a:pt x="10075481" y="2857086"/>
                </a:cubicBezTo>
                <a:lnTo>
                  <a:pt x="10030289" y="2857086"/>
                </a:lnTo>
                <a:cubicBezTo>
                  <a:pt x="10030289" y="2857086"/>
                  <a:pt x="10023979" y="2804564"/>
                  <a:pt x="10023979" y="2742930"/>
                </a:cubicBezTo>
                <a:cubicBezTo>
                  <a:pt x="10023979" y="2681296"/>
                  <a:pt x="10030289" y="2628712"/>
                  <a:pt x="10030289" y="2628712"/>
                </a:cubicBezTo>
                <a:close/>
                <a:moveTo>
                  <a:pt x="10821367" y="2628700"/>
                </a:moveTo>
                <a:lnTo>
                  <a:pt x="10866623" y="2628700"/>
                </a:lnTo>
                <a:cubicBezTo>
                  <a:pt x="10866623" y="2628700"/>
                  <a:pt x="10872933" y="2681224"/>
                  <a:pt x="10872933" y="2742921"/>
                </a:cubicBezTo>
                <a:cubicBezTo>
                  <a:pt x="10872933" y="2804619"/>
                  <a:pt x="10866623" y="2857078"/>
                  <a:pt x="10866623" y="2857078"/>
                </a:cubicBezTo>
                <a:lnTo>
                  <a:pt x="10821367" y="2857078"/>
                </a:lnTo>
                <a:cubicBezTo>
                  <a:pt x="10821367" y="2857078"/>
                  <a:pt x="10815121" y="2804557"/>
                  <a:pt x="10815121" y="2742921"/>
                </a:cubicBezTo>
                <a:cubicBezTo>
                  <a:pt x="10815121" y="2681287"/>
                  <a:pt x="10821367" y="2628700"/>
                  <a:pt x="10821367" y="2628700"/>
                </a:cubicBezTo>
                <a:close/>
                <a:moveTo>
                  <a:pt x="11612508" y="2628689"/>
                </a:moveTo>
                <a:lnTo>
                  <a:pt x="11657764" y="2628689"/>
                </a:lnTo>
                <a:cubicBezTo>
                  <a:pt x="11657764" y="2628689"/>
                  <a:pt x="11664075" y="2681213"/>
                  <a:pt x="11664075" y="2742912"/>
                </a:cubicBezTo>
                <a:cubicBezTo>
                  <a:pt x="11664075" y="2804610"/>
                  <a:pt x="11657764" y="2857069"/>
                  <a:pt x="11657764" y="2857069"/>
                </a:cubicBezTo>
                <a:lnTo>
                  <a:pt x="11612508" y="2857069"/>
                </a:lnTo>
                <a:cubicBezTo>
                  <a:pt x="11612508" y="2857069"/>
                  <a:pt x="11606262" y="2804548"/>
                  <a:pt x="11606262" y="2742912"/>
                </a:cubicBezTo>
                <a:cubicBezTo>
                  <a:pt x="11606262" y="2681276"/>
                  <a:pt x="11612508" y="2628689"/>
                  <a:pt x="11612508" y="2628689"/>
                </a:cubicBezTo>
                <a:close/>
                <a:moveTo>
                  <a:pt x="0" y="2615988"/>
                </a:moveTo>
                <a:lnTo>
                  <a:pt x="48559" y="2646634"/>
                </a:lnTo>
                <a:cubicBezTo>
                  <a:pt x="65816" y="2658409"/>
                  <a:pt x="76396" y="2666322"/>
                  <a:pt x="76396" y="2666322"/>
                </a:cubicBezTo>
                <a:lnTo>
                  <a:pt x="53769" y="2705511"/>
                </a:lnTo>
                <a:cubicBezTo>
                  <a:pt x="53769" y="2705511"/>
                  <a:pt x="41611" y="2700303"/>
                  <a:pt x="22784" y="2691246"/>
                </a:cubicBezTo>
                <a:lnTo>
                  <a:pt x="0" y="2679260"/>
                </a:lnTo>
                <a:close/>
                <a:moveTo>
                  <a:pt x="12203753" y="2610209"/>
                </a:moveTo>
                <a:lnTo>
                  <a:pt x="12203753" y="2674443"/>
                </a:lnTo>
                <a:lnTo>
                  <a:pt x="12171908" y="2691211"/>
                </a:lnTo>
                <a:cubicBezTo>
                  <a:pt x="12153072" y="2700278"/>
                  <a:pt x="12140914" y="2705489"/>
                  <a:pt x="12140914" y="2705489"/>
                </a:cubicBezTo>
                <a:lnTo>
                  <a:pt x="12118286" y="2666288"/>
                </a:lnTo>
                <a:lnTo>
                  <a:pt x="12118286" y="2666224"/>
                </a:lnTo>
                <a:cubicBezTo>
                  <a:pt x="12118286" y="2666224"/>
                  <a:pt x="12128867" y="2658305"/>
                  <a:pt x="12146132" y="2646529"/>
                </a:cubicBezTo>
                <a:close/>
                <a:moveTo>
                  <a:pt x="449268" y="2552226"/>
                </a:moveTo>
                <a:lnTo>
                  <a:pt x="471896" y="2591414"/>
                </a:lnTo>
                <a:cubicBezTo>
                  <a:pt x="471896" y="2591414"/>
                  <a:pt x="429574" y="2623086"/>
                  <a:pt x="376162" y="2653961"/>
                </a:cubicBezTo>
                <a:cubicBezTo>
                  <a:pt x="322748" y="2684799"/>
                  <a:pt x="274116" y="2705638"/>
                  <a:pt x="274116" y="2705638"/>
                </a:cubicBezTo>
                <a:lnTo>
                  <a:pt x="251487" y="2666447"/>
                </a:lnTo>
                <a:lnTo>
                  <a:pt x="251551" y="2666385"/>
                </a:lnTo>
                <a:cubicBezTo>
                  <a:pt x="251551" y="2666385"/>
                  <a:pt x="293874" y="2634727"/>
                  <a:pt x="347288" y="2603845"/>
                </a:cubicBezTo>
                <a:cubicBezTo>
                  <a:pt x="400701" y="2573000"/>
                  <a:pt x="449268" y="2552226"/>
                  <a:pt x="449268" y="2552226"/>
                </a:cubicBezTo>
                <a:close/>
                <a:moveTo>
                  <a:pt x="1240411" y="2552213"/>
                </a:moveTo>
                <a:lnTo>
                  <a:pt x="1263039" y="2591404"/>
                </a:lnTo>
                <a:cubicBezTo>
                  <a:pt x="1263039" y="2591404"/>
                  <a:pt x="1220715" y="2623070"/>
                  <a:pt x="1167301" y="2653949"/>
                </a:cubicBezTo>
                <a:cubicBezTo>
                  <a:pt x="1113887" y="2684795"/>
                  <a:pt x="1065253" y="2705630"/>
                  <a:pt x="1065253" y="2705630"/>
                </a:cubicBezTo>
                <a:lnTo>
                  <a:pt x="1042617" y="2666439"/>
                </a:lnTo>
                <a:lnTo>
                  <a:pt x="1042681" y="2666374"/>
                </a:lnTo>
                <a:cubicBezTo>
                  <a:pt x="1042681" y="2666374"/>
                  <a:pt x="1085014" y="2634715"/>
                  <a:pt x="1138424" y="2603835"/>
                </a:cubicBezTo>
                <a:cubicBezTo>
                  <a:pt x="1191840" y="2572990"/>
                  <a:pt x="1240411" y="2552213"/>
                  <a:pt x="1240411" y="2552213"/>
                </a:cubicBezTo>
                <a:close/>
                <a:moveTo>
                  <a:pt x="2031482" y="2552202"/>
                </a:moveTo>
                <a:lnTo>
                  <a:pt x="2054113" y="2591394"/>
                </a:lnTo>
                <a:cubicBezTo>
                  <a:pt x="2054113" y="2591394"/>
                  <a:pt x="2011788" y="2623061"/>
                  <a:pt x="1958376" y="2653937"/>
                </a:cubicBezTo>
                <a:cubicBezTo>
                  <a:pt x="1904962" y="2684782"/>
                  <a:pt x="1856328" y="2705620"/>
                  <a:pt x="1856328" y="2705620"/>
                </a:cubicBezTo>
                <a:lnTo>
                  <a:pt x="1833699" y="2666429"/>
                </a:lnTo>
                <a:lnTo>
                  <a:pt x="1833765" y="2666362"/>
                </a:lnTo>
                <a:cubicBezTo>
                  <a:pt x="1833765" y="2666362"/>
                  <a:pt x="1876088" y="2634703"/>
                  <a:pt x="1929500" y="2603823"/>
                </a:cubicBezTo>
                <a:cubicBezTo>
                  <a:pt x="1982915" y="2572981"/>
                  <a:pt x="2031482" y="2552202"/>
                  <a:pt x="2031482" y="2552202"/>
                </a:cubicBezTo>
                <a:close/>
                <a:moveTo>
                  <a:pt x="2822615" y="2552192"/>
                </a:moveTo>
                <a:lnTo>
                  <a:pt x="2845242" y="2591384"/>
                </a:lnTo>
                <a:cubicBezTo>
                  <a:pt x="2845242" y="2591384"/>
                  <a:pt x="2802921" y="2623052"/>
                  <a:pt x="2749503" y="2653925"/>
                </a:cubicBezTo>
                <a:cubicBezTo>
                  <a:pt x="2696091" y="2684773"/>
                  <a:pt x="2647458" y="2705611"/>
                  <a:pt x="2647458" y="2705611"/>
                </a:cubicBezTo>
                <a:lnTo>
                  <a:pt x="2624830" y="2666417"/>
                </a:lnTo>
                <a:lnTo>
                  <a:pt x="2624892" y="2666351"/>
                </a:lnTo>
                <a:cubicBezTo>
                  <a:pt x="2624892" y="2666351"/>
                  <a:pt x="2667217" y="2634691"/>
                  <a:pt x="2720633" y="2603814"/>
                </a:cubicBezTo>
                <a:cubicBezTo>
                  <a:pt x="2774046" y="2572969"/>
                  <a:pt x="2822615" y="2552192"/>
                  <a:pt x="2822615" y="2552192"/>
                </a:cubicBezTo>
                <a:close/>
                <a:moveTo>
                  <a:pt x="3613742" y="2552179"/>
                </a:moveTo>
                <a:lnTo>
                  <a:pt x="3636372" y="2591373"/>
                </a:lnTo>
                <a:cubicBezTo>
                  <a:pt x="3636372" y="2591373"/>
                  <a:pt x="3594049" y="2623043"/>
                  <a:pt x="3540639" y="2653913"/>
                </a:cubicBezTo>
                <a:cubicBezTo>
                  <a:pt x="3487224" y="2684761"/>
                  <a:pt x="3438588" y="2705599"/>
                  <a:pt x="3438588" y="2705599"/>
                </a:cubicBezTo>
                <a:lnTo>
                  <a:pt x="3415959" y="2666406"/>
                </a:lnTo>
                <a:lnTo>
                  <a:pt x="3416027" y="2666341"/>
                </a:lnTo>
                <a:cubicBezTo>
                  <a:pt x="3416027" y="2666341"/>
                  <a:pt x="3458348" y="2634679"/>
                  <a:pt x="3511767" y="2603804"/>
                </a:cubicBezTo>
                <a:cubicBezTo>
                  <a:pt x="3565177" y="2572959"/>
                  <a:pt x="3613742" y="2552179"/>
                  <a:pt x="3613742" y="2552179"/>
                </a:cubicBezTo>
                <a:close/>
                <a:moveTo>
                  <a:pt x="669795" y="2552179"/>
                </a:moveTo>
                <a:lnTo>
                  <a:pt x="678178" y="2555884"/>
                </a:lnTo>
                <a:cubicBezTo>
                  <a:pt x="694360" y="2563177"/>
                  <a:pt x="731732" y="2580646"/>
                  <a:pt x="771792" y="2603775"/>
                </a:cubicBezTo>
                <a:cubicBezTo>
                  <a:pt x="825204" y="2634661"/>
                  <a:pt x="867526" y="2666314"/>
                  <a:pt x="867526" y="2666314"/>
                </a:cubicBezTo>
                <a:lnTo>
                  <a:pt x="844900" y="2705507"/>
                </a:lnTo>
                <a:cubicBezTo>
                  <a:pt x="844900" y="2705507"/>
                  <a:pt x="796268" y="2684673"/>
                  <a:pt x="742918" y="2653888"/>
                </a:cubicBezTo>
                <a:cubicBezTo>
                  <a:pt x="689504" y="2623013"/>
                  <a:pt x="647181" y="2591344"/>
                  <a:pt x="647181" y="2591344"/>
                </a:cubicBezTo>
                <a:close/>
                <a:moveTo>
                  <a:pt x="4404860" y="2552171"/>
                </a:moveTo>
                <a:lnTo>
                  <a:pt x="4427491" y="2591364"/>
                </a:lnTo>
                <a:cubicBezTo>
                  <a:pt x="4427491" y="2591364"/>
                  <a:pt x="4385164" y="2623033"/>
                  <a:pt x="4331748" y="2653905"/>
                </a:cubicBezTo>
                <a:cubicBezTo>
                  <a:pt x="4278335" y="2684752"/>
                  <a:pt x="4229702" y="2705588"/>
                  <a:pt x="4229702" y="2705588"/>
                </a:cubicBezTo>
                <a:lnTo>
                  <a:pt x="4207074" y="2666398"/>
                </a:lnTo>
                <a:lnTo>
                  <a:pt x="4207074" y="2666331"/>
                </a:lnTo>
                <a:cubicBezTo>
                  <a:pt x="4207074" y="2666331"/>
                  <a:pt x="4249395" y="2634667"/>
                  <a:pt x="4302809" y="2603794"/>
                </a:cubicBezTo>
                <a:cubicBezTo>
                  <a:pt x="4356222" y="2572950"/>
                  <a:pt x="4404860" y="2552171"/>
                  <a:pt x="4404860" y="2552171"/>
                </a:cubicBezTo>
                <a:close/>
                <a:moveTo>
                  <a:pt x="1460873" y="2552166"/>
                </a:moveTo>
                <a:lnTo>
                  <a:pt x="1469257" y="2555874"/>
                </a:lnTo>
                <a:cubicBezTo>
                  <a:pt x="1485439" y="2563163"/>
                  <a:pt x="1522810" y="2580634"/>
                  <a:pt x="1562870" y="2603765"/>
                </a:cubicBezTo>
                <a:cubicBezTo>
                  <a:pt x="1616284" y="2634649"/>
                  <a:pt x="1658607" y="2666303"/>
                  <a:pt x="1658607" y="2666303"/>
                </a:cubicBezTo>
                <a:lnTo>
                  <a:pt x="1635980" y="2705496"/>
                </a:lnTo>
                <a:cubicBezTo>
                  <a:pt x="1635980" y="2705496"/>
                  <a:pt x="1587348" y="2684662"/>
                  <a:pt x="1533999" y="2653877"/>
                </a:cubicBezTo>
                <a:cubicBezTo>
                  <a:pt x="1480583" y="2623004"/>
                  <a:pt x="1438259" y="2591335"/>
                  <a:pt x="1438259" y="2591335"/>
                </a:cubicBezTo>
                <a:close/>
                <a:moveTo>
                  <a:pt x="5196000" y="2552161"/>
                </a:moveTo>
                <a:lnTo>
                  <a:pt x="5218629" y="2591354"/>
                </a:lnTo>
                <a:cubicBezTo>
                  <a:pt x="5218629" y="2591354"/>
                  <a:pt x="5176307" y="2623031"/>
                  <a:pt x="5122891" y="2653894"/>
                </a:cubicBezTo>
                <a:cubicBezTo>
                  <a:pt x="5069478" y="2684740"/>
                  <a:pt x="5020848" y="2705578"/>
                  <a:pt x="5020848" y="2705578"/>
                </a:cubicBezTo>
                <a:lnTo>
                  <a:pt x="4998215" y="2666385"/>
                </a:lnTo>
                <a:lnTo>
                  <a:pt x="4998215" y="2666320"/>
                </a:lnTo>
                <a:cubicBezTo>
                  <a:pt x="4998215" y="2666320"/>
                  <a:pt x="5040542" y="2634655"/>
                  <a:pt x="5093953" y="2603786"/>
                </a:cubicBezTo>
                <a:cubicBezTo>
                  <a:pt x="5147369" y="2572938"/>
                  <a:pt x="5196000" y="2552161"/>
                  <a:pt x="5196000" y="2552161"/>
                </a:cubicBezTo>
                <a:close/>
                <a:moveTo>
                  <a:pt x="2252000" y="2552155"/>
                </a:moveTo>
                <a:lnTo>
                  <a:pt x="2260383" y="2555866"/>
                </a:lnTo>
                <a:cubicBezTo>
                  <a:pt x="2276564" y="2563155"/>
                  <a:pt x="2313933" y="2580625"/>
                  <a:pt x="2353993" y="2603756"/>
                </a:cubicBezTo>
                <a:cubicBezTo>
                  <a:pt x="2407411" y="2634636"/>
                  <a:pt x="2449735" y="2666295"/>
                  <a:pt x="2449735" y="2666295"/>
                </a:cubicBezTo>
                <a:lnTo>
                  <a:pt x="2427108" y="2705485"/>
                </a:lnTo>
                <a:cubicBezTo>
                  <a:pt x="2427108" y="2705485"/>
                  <a:pt x="2378472" y="2684650"/>
                  <a:pt x="2325122" y="2653864"/>
                </a:cubicBezTo>
                <a:cubicBezTo>
                  <a:pt x="2271708" y="2622994"/>
                  <a:pt x="2229387" y="2591325"/>
                  <a:pt x="2229387" y="2591325"/>
                </a:cubicBezTo>
                <a:close/>
                <a:moveTo>
                  <a:pt x="669744" y="2552155"/>
                </a:moveTo>
                <a:lnTo>
                  <a:pt x="669808" y="2552155"/>
                </a:lnTo>
                <a:lnTo>
                  <a:pt x="669795" y="2552179"/>
                </a:lnTo>
                <a:close/>
                <a:moveTo>
                  <a:pt x="5987067" y="2552151"/>
                </a:moveTo>
                <a:lnTo>
                  <a:pt x="6009695" y="2591344"/>
                </a:lnTo>
                <a:cubicBezTo>
                  <a:pt x="6009695" y="2591344"/>
                  <a:pt x="5967374" y="2623015"/>
                  <a:pt x="5913960" y="2653882"/>
                </a:cubicBezTo>
                <a:cubicBezTo>
                  <a:pt x="5860547" y="2684731"/>
                  <a:pt x="5811914" y="2705568"/>
                  <a:pt x="5811914" y="2705568"/>
                </a:cubicBezTo>
                <a:lnTo>
                  <a:pt x="5789285" y="2666374"/>
                </a:lnTo>
                <a:lnTo>
                  <a:pt x="5789285" y="2666309"/>
                </a:lnTo>
                <a:cubicBezTo>
                  <a:pt x="5789285" y="2666309"/>
                  <a:pt x="5831608" y="2634643"/>
                  <a:pt x="5885024" y="2603774"/>
                </a:cubicBezTo>
                <a:cubicBezTo>
                  <a:pt x="5938437" y="2572928"/>
                  <a:pt x="5987067" y="2552151"/>
                  <a:pt x="5987067" y="2552151"/>
                </a:cubicBezTo>
                <a:close/>
                <a:moveTo>
                  <a:pt x="3043144" y="2552145"/>
                </a:moveTo>
                <a:lnTo>
                  <a:pt x="3051523" y="2555853"/>
                </a:lnTo>
                <a:cubicBezTo>
                  <a:pt x="3067710" y="2563142"/>
                  <a:pt x="3105083" y="2580613"/>
                  <a:pt x="3145144" y="2603744"/>
                </a:cubicBezTo>
                <a:cubicBezTo>
                  <a:pt x="3198544" y="2634624"/>
                  <a:pt x="3240871" y="2666284"/>
                  <a:pt x="3240871" y="2666284"/>
                </a:cubicBezTo>
                <a:lnTo>
                  <a:pt x="3218243" y="2705476"/>
                </a:lnTo>
                <a:cubicBezTo>
                  <a:pt x="3218243" y="2705476"/>
                  <a:pt x="3169618" y="2684641"/>
                  <a:pt x="3116268" y="2653856"/>
                </a:cubicBezTo>
                <a:cubicBezTo>
                  <a:pt x="3062852" y="2622985"/>
                  <a:pt x="3020525" y="2591316"/>
                  <a:pt x="3020525" y="2591316"/>
                </a:cubicBezTo>
                <a:close/>
                <a:moveTo>
                  <a:pt x="1460821" y="2552141"/>
                </a:moveTo>
                <a:lnTo>
                  <a:pt x="1460890" y="2552141"/>
                </a:lnTo>
                <a:lnTo>
                  <a:pt x="1460873" y="2552166"/>
                </a:lnTo>
                <a:close/>
                <a:moveTo>
                  <a:pt x="6778210" y="2552140"/>
                </a:moveTo>
                <a:lnTo>
                  <a:pt x="6800772" y="2591335"/>
                </a:lnTo>
                <a:cubicBezTo>
                  <a:pt x="6800772" y="2591335"/>
                  <a:pt x="6758449" y="2623007"/>
                  <a:pt x="6705035" y="2653870"/>
                </a:cubicBezTo>
                <a:cubicBezTo>
                  <a:pt x="6651621" y="2684720"/>
                  <a:pt x="6603052" y="2705559"/>
                  <a:pt x="6603052" y="2705559"/>
                </a:cubicBezTo>
                <a:lnTo>
                  <a:pt x="6580424" y="2666363"/>
                </a:lnTo>
                <a:lnTo>
                  <a:pt x="6580424" y="2666298"/>
                </a:lnTo>
                <a:cubicBezTo>
                  <a:pt x="6580424" y="2666298"/>
                  <a:pt x="6622747" y="2634630"/>
                  <a:pt x="6676161" y="2603765"/>
                </a:cubicBezTo>
                <a:cubicBezTo>
                  <a:pt x="6729575" y="2572917"/>
                  <a:pt x="6778210" y="2552140"/>
                  <a:pt x="6778210" y="2552140"/>
                </a:cubicBezTo>
                <a:close/>
                <a:moveTo>
                  <a:pt x="3834266" y="2552134"/>
                </a:moveTo>
                <a:lnTo>
                  <a:pt x="3842651" y="2555844"/>
                </a:lnTo>
                <a:cubicBezTo>
                  <a:pt x="3858829" y="2563132"/>
                  <a:pt x="3896202" y="2580604"/>
                  <a:pt x="3936263" y="2603735"/>
                </a:cubicBezTo>
                <a:cubicBezTo>
                  <a:pt x="3989670" y="2634612"/>
                  <a:pt x="4031992" y="2666271"/>
                  <a:pt x="4031992" y="2666271"/>
                </a:cubicBezTo>
                <a:lnTo>
                  <a:pt x="4009366" y="2705464"/>
                </a:lnTo>
                <a:cubicBezTo>
                  <a:pt x="4009366" y="2705464"/>
                  <a:pt x="3960740" y="2684629"/>
                  <a:pt x="3907391" y="2653845"/>
                </a:cubicBezTo>
                <a:cubicBezTo>
                  <a:pt x="3853972" y="2622976"/>
                  <a:pt x="3811651" y="2591306"/>
                  <a:pt x="3811651" y="2591306"/>
                </a:cubicBezTo>
                <a:close/>
                <a:moveTo>
                  <a:pt x="2251951" y="2552134"/>
                </a:moveTo>
                <a:lnTo>
                  <a:pt x="2252012" y="2552134"/>
                </a:lnTo>
                <a:lnTo>
                  <a:pt x="2252000" y="2552155"/>
                </a:lnTo>
                <a:close/>
                <a:moveTo>
                  <a:pt x="7569286" y="2552130"/>
                </a:moveTo>
                <a:lnTo>
                  <a:pt x="7591913" y="2591325"/>
                </a:lnTo>
                <a:cubicBezTo>
                  <a:pt x="7591913" y="2591325"/>
                  <a:pt x="7549590" y="2622997"/>
                  <a:pt x="7496176" y="2653860"/>
                </a:cubicBezTo>
                <a:cubicBezTo>
                  <a:pt x="7442762" y="2684709"/>
                  <a:pt x="7394128" y="2705548"/>
                  <a:pt x="7394128" y="2705548"/>
                </a:cubicBezTo>
                <a:lnTo>
                  <a:pt x="7371564" y="2666353"/>
                </a:lnTo>
                <a:lnTo>
                  <a:pt x="7371564" y="2666288"/>
                </a:lnTo>
                <a:cubicBezTo>
                  <a:pt x="7371564" y="2666288"/>
                  <a:pt x="7413887" y="2634618"/>
                  <a:pt x="7467302" y="2603754"/>
                </a:cubicBezTo>
                <a:cubicBezTo>
                  <a:pt x="7520716" y="2572907"/>
                  <a:pt x="7569286" y="2552130"/>
                  <a:pt x="7569286" y="2552130"/>
                </a:cubicBezTo>
                <a:close/>
                <a:moveTo>
                  <a:pt x="4625259" y="2552125"/>
                </a:moveTo>
                <a:lnTo>
                  <a:pt x="4633642" y="2555832"/>
                </a:lnTo>
                <a:cubicBezTo>
                  <a:pt x="4649825" y="2563124"/>
                  <a:pt x="4687193" y="2580592"/>
                  <a:pt x="4727254" y="2603725"/>
                </a:cubicBezTo>
                <a:cubicBezTo>
                  <a:pt x="4780668" y="2634594"/>
                  <a:pt x="4822988" y="2666263"/>
                  <a:pt x="4822988" y="2666263"/>
                </a:cubicBezTo>
                <a:lnTo>
                  <a:pt x="4800366" y="2705456"/>
                </a:lnTo>
                <a:cubicBezTo>
                  <a:pt x="4800366" y="2705456"/>
                  <a:pt x="4751732" y="2684619"/>
                  <a:pt x="4698380" y="2653834"/>
                </a:cubicBezTo>
                <a:cubicBezTo>
                  <a:pt x="4644967" y="2622966"/>
                  <a:pt x="4602649" y="2591295"/>
                  <a:pt x="4602649" y="2591295"/>
                </a:cubicBezTo>
                <a:close/>
                <a:moveTo>
                  <a:pt x="3043094" y="2552121"/>
                </a:moveTo>
                <a:lnTo>
                  <a:pt x="3043156" y="2552121"/>
                </a:lnTo>
                <a:lnTo>
                  <a:pt x="3043144" y="2552145"/>
                </a:lnTo>
                <a:close/>
                <a:moveTo>
                  <a:pt x="8360428" y="2552119"/>
                </a:moveTo>
                <a:lnTo>
                  <a:pt x="8383056" y="2591316"/>
                </a:lnTo>
                <a:cubicBezTo>
                  <a:pt x="8383056" y="2591316"/>
                  <a:pt x="8340732" y="2622989"/>
                  <a:pt x="8287318" y="2653850"/>
                </a:cubicBezTo>
                <a:cubicBezTo>
                  <a:pt x="8233904" y="2684699"/>
                  <a:pt x="8185270" y="2705539"/>
                  <a:pt x="8185270" y="2705539"/>
                </a:cubicBezTo>
                <a:lnTo>
                  <a:pt x="8162642" y="2666343"/>
                </a:lnTo>
                <a:lnTo>
                  <a:pt x="8162642" y="2666278"/>
                </a:lnTo>
                <a:cubicBezTo>
                  <a:pt x="8162642" y="2666278"/>
                  <a:pt x="8204965" y="2634606"/>
                  <a:pt x="8258380" y="2603744"/>
                </a:cubicBezTo>
                <a:cubicBezTo>
                  <a:pt x="8311794" y="2572897"/>
                  <a:pt x="8360428" y="2552119"/>
                  <a:pt x="8360428" y="2552119"/>
                </a:cubicBezTo>
                <a:close/>
                <a:moveTo>
                  <a:pt x="5416402" y="2552115"/>
                </a:moveTo>
                <a:lnTo>
                  <a:pt x="5424781" y="2555822"/>
                </a:lnTo>
                <a:cubicBezTo>
                  <a:pt x="5440965" y="2563112"/>
                  <a:pt x="5478335" y="2580582"/>
                  <a:pt x="5518395" y="2603716"/>
                </a:cubicBezTo>
                <a:cubicBezTo>
                  <a:pt x="5571809" y="2634582"/>
                  <a:pt x="5614131" y="2666250"/>
                  <a:pt x="5614131" y="2666250"/>
                </a:cubicBezTo>
                <a:lnTo>
                  <a:pt x="5591504" y="2705445"/>
                </a:lnTo>
                <a:cubicBezTo>
                  <a:pt x="5591504" y="2705445"/>
                  <a:pt x="5542870" y="2684608"/>
                  <a:pt x="5489521" y="2653822"/>
                </a:cubicBezTo>
                <a:cubicBezTo>
                  <a:pt x="5436110" y="2622958"/>
                  <a:pt x="5393787" y="2591286"/>
                  <a:pt x="5393787" y="2591286"/>
                </a:cubicBezTo>
                <a:close/>
                <a:moveTo>
                  <a:pt x="3834218" y="2552115"/>
                </a:moveTo>
                <a:lnTo>
                  <a:pt x="3834279" y="2552115"/>
                </a:lnTo>
                <a:lnTo>
                  <a:pt x="3834266" y="2552134"/>
                </a:lnTo>
                <a:close/>
                <a:moveTo>
                  <a:pt x="9151570" y="2552108"/>
                </a:moveTo>
                <a:lnTo>
                  <a:pt x="9174198" y="2591306"/>
                </a:lnTo>
                <a:cubicBezTo>
                  <a:pt x="9174198" y="2591306"/>
                  <a:pt x="9131874" y="2622979"/>
                  <a:pt x="9078460" y="2653839"/>
                </a:cubicBezTo>
                <a:cubicBezTo>
                  <a:pt x="9025046" y="2684688"/>
                  <a:pt x="8976412" y="2705530"/>
                  <a:pt x="8976412" y="2705530"/>
                </a:cubicBezTo>
                <a:lnTo>
                  <a:pt x="8953784" y="2666333"/>
                </a:lnTo>
                <a:lnTo>
                  <a:pt x="8953784" y="2666267"/>
                </a:lnTo>
                <a:cubicBezTo>
                  <a:pt x="8953784" y="2666267"/>
                  <a:pt x="8996107" y="2634594"/>
                  <a:pt x="9049522" y="2603735"/>
                </a:cubicBezTo>
                <a:cubicBezTo>
                  <a:pt x="9102936" y="2572887"/>
                  <a:pt x="9151570" y="2552108"/>
                  <a:pt x="9151570" y="2552108"/>
                </a:cubicBezTo>
                <a:close/>
                <a:moveTo>
                  <a:pt x="4625211" y="2552104"/>
                </a:moveTo>
                <a:lnTo>
                  <a:pt x="4625271" y="2552104"/>
                </a:lnTo>
                <a:lnTo>
                  <a:pt x="4625259" y="2552125"/>
                </a:lnTo>
                <a:close/>
                <a:moveTo>
                  <a:pt x="9942711" y="2552098"/>
                </a:moveTo>
                <a:lnTo>
                  <a:pt x="9965275" y="2591295"/>
                </a:lnTo>
                <a:cubicBezTo>
                  <a:pt x="9965275" y="2591295"/>
                  <a:pt x="9922951" y="2622971"/>
                  <a:pt x="9869601" y="2653828"/>
                </a:cubicBezTo>
                <a:cubicBezTo>
                  <a:pt x="9816123" y="2684678"/>
                  <a:pt x="9767553" y="2705519"/>
                  <a:pt x="9767553" y="2705519"/>
                </a:cubicBezTo>
                <a:lnTo>
                  <a:pt x="9744925" y="2666322"/>
                </a:lnTo>
                <a:lnTo>
                  <a:pt x="9744925" y="2666256"/>
                </a:lnTo>
                <a:cubicBezTo>
                  <a:pt x="9744925" y="2666256"/>
                  <a:pt x="9787248" y="2634582"/>
                  <a:pt x="9840663" y="2603724"/>
                </a:cubicBezTo>
                <a:cubicBezTo>
                  <a:pt x="9894077" y="2572877"/>
                  <a:pt x="9942711" y="2552098"/>
                  <a:pt x="9942711" y="2552098"/>
                </a:cubicBezTo>
                <a:close/>
                <a:moveTo>
                  <a:pt x="5416352" y="2552090"/>
                </a:moveTo>
                <a:lnTo>
                  <a:pt x="5416414" y="2552090"/>
                </a:lnTo>
                <a:lnTo>
                  <a:pt x="5416402" y="2552115"/>
                </a:lnTo>
                <a:close/>
                <a:moveTo>
                  <a:pt x="10733788" y="2552086"/>
                </a:moveTo>
                <a:lnTo>
                  <a:pt x="10756416" y="2591286"/>
                </a:lnTo>
                <a:cubicBezTo>
                  <a:pt x="10756416" y="2591286"/>
                  <a:pt x="10714092" y="2622963"/>
                  <a:pt x="10660678" y="2653816"/>
                </a:cubicBezTo>
                <a:cubicBezTo>
                  <a:pt x="10607264" y="2684666"/>
                  <a:pt x="10558630" y="2705509"/>
                  <a:pt x="10558630" y="2705509"/>
                </a:cubicBezTo>
                <a:lnTo>
                  <a:pt x="10536066" y="2666311"/>
                </a:lnTo>
                <a:lnTo>
                  <a:pt x="10536066" y="2666245"/>
                </a:lnTo>
                <a:cubicBezTo>
                  <a:pt x="10536066" y="2666245"/>
                  <a:pt x="10578389" y="2634570"/>
                  <a:pt x="10631804" y="2603714"/>
                </a:cubicBezTo>
                <a:cubicBezTo>
                  <a:pt x="10685218" y="2572866"/>
                  <a:pt x="10733788" y="2552086"/>
                  <a:pt x="10733788" y="2552086"/>
                </a:cubicBezTo>
                <a:close/>
                <a:moveTo>
                  <a:pt x="6207480" y="2552080"/>
                </a:moveTo>
                <a:cubicBezTo>
                  <a:pt x="6207480" y="2552080"/>
                  <a:pt x="6256113" y="2572857"/>
                  <a:pt x="6309528" y="2603706"/>
                </a:cubicBezTo>
                <a:cubicBezTo>
                  <a:pt x="6362878" y="2634576"/>
                  <a:pt x="6405201" y="2666240"/>
                  <a:pt x="6405201" y="2666240"/>
                </a:cubicBezTo>
                <a:lnTo>
                  <a:pt x="6382638" y="2705436"/>
                </a:lnTo>
                <a:cubicBezTo>
                  <a:pt x="6382638" y="2705436"/>
                  <a:pt x="6334004" y="2684597"/>
                  <a:pt x="6280590" y="2653811"/>
                </a:cubicBezTo>
                <a:cubicBezTo>
                  <a:pt x="6227176" y="2622948"/>
                  <a:pt x="6184852" y="2591276"/>
                  <a:pt x="6184852" y="2591276"/>
                </a:cubicBezTo>
                <a:close/>
                <a:moveTo>
                  <a:pt x="11524930" y="2552076"/>
                </a:moveTo>
                <a:lnTo>
                  <a:pt x="11547558" y="2591276"/>
                </a:lnTo>
                <a:cubicBezTo>
                  <a:pt x="11547558" y="2591276"/>
                  <a:pt x="11505234" y="2622953"/>
                  <a:pt x="11451820" y="2653806"/>
                </a:cubicBezTo>
                <a:cubicBezTo>
                  <a:pt x="11398406" y="2684656"/>
                  <a:pt x="11349772" y="2705499"/>
                  <a:pt x="11349772" y="2705499"/>
                </a:cubicBezTo>
                <a:lnTo>
                  <a:pt x="11327208" y="2666300"/>
                </a:lnTo>
                <a:lnTo>
                  <a:pt x="11327208" y="2666235"/>
                </a:lnTo>
                <a:cubicBezTo>
                  <a:pt x="11327208" y="2666235"/>
                  <a:pt x="11369531" y="2634558"/>
                  <a:pt x="11422946" y="2603705"/>
                </a:cubicBezTo>
                <a:cubicBezTo>
                  <a:pt x="11476360" y="2572856"/>
                  <a:pt x="11524930" y="2552076"/>
                  <a:pt x="11524930" y="2552076"/>
                </a:cubicBezTo>
                <a:close/>
                <a:moveTo>
                  <a:pt x="6998558" y="2552070"/>
                </a:moveTo>
                <a:cubicBezTo>
                  <a:pt x="6998558" y="2552070"/>
                  <a:pt x="7047191" y="2572847"/>
                  <a:pt x="7100606" y="2603695"/>
                </a:cubicBezTo>
                <a:cubicBezTo>
                  <a:pt x="7154020" y="2634564"/>
                  <a:pt x="7196344" y="2666230"/>
                  <a:pt x="7196344" y="2666230"/>
                </a:cubicBezTo>
                <a:lnTo>
                  <a:pt x="7173716" y="2705427"/>
                </a:lnTo>
                <a:cubicBezTo>
                  <a:pt x="7173716" y="2705427"/>
                  <a:pt x="7125146" y="2684586"/>
                  <a:pt x="7071731" y="2653801"/>
                </a:cubicBezTo>
                <a:cubicBezTo>
                  <a:pt x="7018317" y="2622940"/>
                  <a:pt x="6975995" y="2591266"/>
                  <a:pt x="6975995" y="2591266"/>
                </a:cubicBezTo>
                <a:close/>
                <a:moveTo>
                  <a:pt x="7789699" y="2552060"/>
                </a:moveTo>
                <a:cubicBezTo>
                  <a:pt x="7789699" y="2552060"/>
                  <a:pt x="7838333" y="2572836"/>
                  <a:pt x="7891747" y="2603685"/>
                </a:cubicBezTo>
                <a:cubicBezTo>
                  <a:pt x="7945161" y="2634552"/>
                  <a:pt x="7987485" y="2666219"/>
                  <a:pt x="7987485" y="2666219"/>
                </a:cubicBezTo>
                <a:lnTo>
                  <a:pt x="7964857" y="2705416"/>
                </a:lnTo>
                <a:cubicBezTo>
                  <a:pt x="7964857" y="2705416"/>
                  <a:pt x="7916223" y="2684576"/>
                  <a:pt x="7862873" y="2653791"/>
                </a:cubicBezTo>
                <a:cubicBezTo>
                  <a:pt x="7809395" y="2622931"/>
                  <a:pt x="7767072" y="2591257"/>
                  <a:pt x="7767072" y="2591257"/>
                </a:cubicBezTo>
                <a:close/>
                <a:moveTo>
                  <a:pt x="8580840" y="2552050"/>
                </a:moveTo>
                <a:cubicBezTo>
                  <a:pt x="8580840" y="2552050"/>
                  <a:pt x="8629474" y="2572826"/>
                  <a:pt x="8682888" y="2603675"/>
                </a:cubicBezTo>
                <a:cubicBezTo>
                  <a:pt x="8736302" y="2634540"/>
                  <a:pt x="8778626" y="2666208"/>
                  <a:pt x="8778626" y="2666208"/>
                </a:cubicBezTo>
                <a:lnTo>
                  <a:pt x="8755998" y="2705407"/>
                </a:lnTo>
                <a:cubicBezTo>
                  <a:pt x="8755998" y="2705407"/>
                  <a:pt x="8707364" y="2684565"/>
                  <a:pt x="8654014" y="2653780"/>
                </a:cubicBezTo>
                <a:cubicBezTo>
                  <a:pt x="8600536" y="2622922"/>
                  <a:pt x="8558213" y="2591246"/>
                  <a:pt x="8558213" y="2591246"/>
                </a:cubicBezTo>
                <a:close/>
                <a:moveTo>
                  <a:pt x="9371982" y="2552039"/>
                </a:moveTo>
                <a:cubicBezTo>
                  <a:pt x="9371982" y="2552039"/>
                  <a:pt x="9420552" y="2572816"/>
                  <a:pt x="9474030" y="2603665"/>
                </a:cubicBezTo>
                <a:cubicBezTo>
                  <a:pt x="9527381" y="2634528"/>
                  <a:pt x="9569704" y="2666197"/>
                  <a:pt x="9569704" y="2666197"/>
                </a:cubicBezTo>
                <a:lnTo>
                  <a:pt x="9547140" y="2705396"/>
                </a:lnTo>
                <a:cubicBezTo>
                  <a:pt x="9547140" y="2705396"/>
                  <a:pt x="9498507" y="2684555"/>
                  <a:pt x="9445093" y="2653768"/>
                </a:cubicBezTo>
                <a:cubicBezTo>
                  <a:pt x="9391678" y="2622912"/>
                  <a:pt x="9349355" y="2591237"/>
                  <a:pt x="9349355" y="2591237"/>
                </a:cubicBezTo>
                <a:close/>
                <a:moveTo>
                  <a:pt x="10163059" y="2552028"/>
                </a:moveTo>
                <a:cubicBezTo>
                  <a:pt x="10163059" y="2552028"/>
                  <a:pt x="10211693" y="2572806"/>
                  <a:pt x="10265107" y="2603655"/>
                </a:cubicBezTo>
                <a:cubicBezTo>
                  <a:pt x="10318522" y="2634515"/>
                  <a:pt x="10360845" y="2666187"/>
                  <a:pt x="10360845" y="2666187"/>
                </a:cubicBezTo>
                <a:lnTo>
                  <a:pt x="10338218" y="2705386"/>
                </a:lnTo>
                <a:cubicBezTo>
                  <a:pt x="10338218" y="2705386"/>
                  <a:pt x="10289648" y="2684544"/>
                  <a:pt x="10236234" y="2653757"/>
                </a:cubicBezTo>
                <a:cubicBezTo>
                  <a:pt x="10182819" y="2622904"/>
                  <a:pt x="10140496" y="2591227"/>
                  <a:pt x="10140496" y="2591227"/>
                </a:cubicBezTo>
                <a:close/>
                <a:moveTo>
                  <a:pt x="10954201" y="2552018"/>
                </a:moveTo>
                <a:cubicBezTo>
                  <a:pt x="10954201" y="2552018"/>
                  <a:pt x="11002835" y="2572796"/>
                  <a:pt x="11056249" y="2603645"/>
                </a:cubicBezTo>
                <a:cubicBezTo>
                  <a:pt x="11109664" y="2634503"/>
                  <a:pt x="11151987" y="2666176"/>
                  <a:pt x="11151987" y="2666176"/>
                </a:cubicBezTo>
                <a:lnTo>
                  <a:pt x="11129360" y="2705376"/>
                </a:lnTo>
                <a:cubicBezTo>
                  <a:pt x="11129360" y="2705376"/>
                  <a:pt x="11080790" y="2684534"/>
                  <a:pt x="11027376" y="2653747"/>
                </a:cubicBezTo>
                <a:cubicBezTo>
                  <a:pt x="10973961" y="2622894"/>
                  <a:pt x="10931638" y="2591217"/>
                  <a:pt x="10931638" y="2591217"/>
                </a:cubicBezTo>
                <a:close/>
                <a:moveTo>
                  <a:pt x="11745343" y="2552007"/>
                </a:moveTo>
                <a:cubicBezTo>
                  <a:pt x="11745343" y="2552007"/>
                  <a:pt x="11793976" y="2572786"/>
                  <a:pt x="11847390" y="2603635"/>
                </a:cubicBezTo>
                <a:cubicBezTo>
                  <a:pt x="11900804" y="2634490"/>
                  <a:pt x="11943128" y="2666166"/>
                  <a:pt x="11943128" y="2666166"/>
                </a:cubicBezTo>
                <a:lnTo>
                  <a:pt x="11920501" y="2705366"/>
                </a:lnTo>
                <a:cubicBezTo>
                  <a:pt x="11920501" y="2705366"/>
                  <a:pt x="11871867" y="2684523"/>
                  <a:pt x="11818516" y="2653737"/>
                </a:cubicBezTo>
                <a:cubicBezTo>
                  <a:pt x="11765038" y="2622886"/>
                  <a:pt x="11722715" y="2591207"/>
                  <a:pt x="11722715" y="2591207"/>
                </a:cubicBezTo>
                <a:close/>
                <a:moveTo>
                  <a:pt x="141282" y="2400519"/>
                </a:moveTo>
                <a:lnTo>
                  <a:pt x="186536" y="2400519"/>
                </a:lnTo>
                <a:cubicBezTo>
                  <a:pt x="186536" y="2400519"/>
                  <a:pt x="192846" y="2453034"/>
                  <a:pt x="192846" y="2514751"/>
                </a:cubicBezTo>
                <a:cubicBezTo>
                  <a:pt x="192846" y="2576445"/>
                  <a:pt x="186536" y="2628918"/>
                  <a:pt x="186536" y="2628918"/>
                </a:cubicBezTo>
                <a:lnTo>
                  <a:pt x="141282" y="2628918"/>
                </a:lnTo>
                <a:cubicBezTo>
                  <a:pt x="141282" y="2628918"/>
                  <a:pt x="135035" y="2576380"/>
                  <a:pt x="135035" y="2514751"/>
                </a:cubicBezTo>
                <a:cubicBezTo>
                  <a:pt x="135035" y="2453101"/>
                  <a:pt x="141282" y="2400519"/>
                  <a:pt x="141282" y="2400519"/>
                </a:cubicBezTo>
                <a:close/>
                <a:moveTo>
                  <a:pt x="932414" y="2400513"/>
                </a:moveTo>
                <a:lnTo>
                  <a:pt x="977669" y="2400513"/>
                </a:lnTo>
                <a:cubicBezTo>
                  <a:pt x="977669" y="2400513"/>
                  <a:pt x="983979" y="2453027"/>
                  <a:pt x="983979" y="2514744"/>
                </a:cubicBezTo>
                <a:cubicBezTo>
                  <a:pt x="983979" y="2576437"/>
                  <a:pt x="977669" y="2628912"/>
                  <a:pt x="977669" y="2628912"/>
                </a:cubicBezTo>
                <a:lnTo>
                  <a:pt x="932414" y="2628912"/>
                </a:lnTo>
                <a:cubicBezTo>
                  <a:pt x="932414" y="2628912"/>
                  <a:pt x="926104" y="2576374"/>
                  <a:pt x="926104" y="2514744"/>
                </a:cubicBezTo>
                <a:cubicBezTo>
                  <a:pt x="926104" y="2453093"/>
                  <a:pt x="932414" y="2400513"/>
                  <a:pt x="932414" y="2400513"/>
                </a:cubicBezTo>
                <a:close/>
                <a:moveTo>
                  <a:pt x="1723556" y="2400504"/>
                </a:moveTo>
                <a:lnTo>
                  <a:pt x="1768814" y="2400504"/>
                </a:lnTo>
                <a:cubicBezTo>
                  <a:pt x="1768814" y="2400504"/>
                  <a:pt x="1775125" y="2453018"/>
                  <a:pt x="1775125" y="2514733"/>
                </a:cubicBezTo>
                <a:cubicBezTo>
                  <a:pt x="1775125" y="2576426"/>
                  <a:pt x="1768814" y="2628900"/>
                  <a:pt x="1768814" y="2628900"/>
                </a:cubicBezTo>
                <a:lnTo>
                  <a:pt x="1723556" y="2628900"/>
                </a:lnTo>
                <a:cubicBezTo>
                  <a:pt x="1723556" y="2628900"/>
                  <a:pt x="1717247" y="2576364"/>
                  <a:pt x="1717247" y="2514733"/>
                </a:cubicBezTo>
                <a:cubicBezTo>
                  <a:pt x="1717247" y="2453083"/>
                  <a:pt x="1723556" y="2400504"/>
                  <a:pt x="1723556" y="2400504"/>
                </a:cubicBezTo>
                <a:close/>
                <a:moveTo>
                  <a:pt x="2514689" y="2400493"/>
                </a:moveTo>
                <a:lnTo>
                  <a:pt x="2559944" y="2400493"/>
                </a:lnTo>
                <a:cubicBezTo>
                  <a:pt x="2559944" y="2400493"/>
                  <a:pt x="2566255" y="2453009"/>
                  <a:pt x="2566255" y="2514722"/>
                </a:cubicBezTo>
                <a:cubicBezTo>
                  <a:pt x="2566255" y="2576416"/>
                  <a:pt x="2559944" y="2628888"/>
                  <a:pt x="2559944" y="2628888"/>
                </a:cubicBezTo>
                <a:lnTo>
                  <a:pt x="2514689" y="2628888"/>
                </a:lnTo>
                <a:cubicBezTo>
                  <a:pt x="2514689" y="2628888"/>
                  <a:pt x="2508444" y="2576353"/>
                  <a:pt x="2508444" y="2514722"/>
                </a:cubicBezTo>
                <a:cubicBezTo>
                  <a:pt x="2508444" y="2453073"/>
                  <a:pt x="2514689" y="2400493"/>
                  <a:pt x="2514689" y="2400493"/>
                </a:cubicBezTo>
                <a:close/>
                <a:moveTo>
                  <a:pt x="3305820" y="2400481"/>
                </a:moveTo>
                <a:lnTo>
                  <a:pt x="3351078" y="2400481"/>
                </a:lnTo>
                <a:cubicBezTo>
                  <a:pt x="3351078" y="2400481"/>
                  <a:pt x="3357385" y="2452999"/>
                  <a:pt x="3357385" y="2514711"/>
                </a:cubicBezTo>
                <a:cubicBezTo>
                  <a:pt x="3357385" y="2576405"/>
                  <a:pt x="3351078" y="2628876"/>
                  <a:pt x="3351078" y="2628876"/>
                </a:cubicBezTo>
                <a:lnTo>
                  <a:pt x="3305820" y="2628876"/>
                </a:lnTo>
                <a:cubicBezTo>
                  <a:pt x="3305820" y="2628876"/>
                  <a:pt x="3299575" y="2576342"/>
                  <a:pt x="3299575" y="2514711"/>
                </a:cubicBezTo>
                <a:cubicBezTo>
                  <a:pt x="3299575" y="2453064"/>
                  <a:pt x="3305820" y="2400481"/>
                  <a:pt x="3305820" y="2400481"/>
                </a:cubicBezTo>
                <a:close/>
                <a:moveTo>
                  <a:pt x="4096880" y="2400471"/>
                </a:moveTo>
                <a:lnTo>
                  <a:pt x="4142136" y="2400471"/>
                </a:lnTo>
                <a:cubicBezTo>
                  <a:pt x="4142136" y="2400471"/>
                  <a:pt x="4148446" y="2452989"/>
                  <a:pt x="4148446" y="2514700"/>
                </a:cubicBezTo>
                <a:cubicBezTo>
                  <a:pt x="4148446" y="2576395"/>
                  <a:pt x="4142136" y="2628864"/>
                  <a:pt x="4142136" y="2628864"/>
                </a:cubicBezTo>
                <a:lnTo>
                  <a:pt x="4096880" y="2628864"/>
                </a:lnTo>
                <a:cubicBezTo>
                  <a:pt x="4096880" y="2628864"/>
                  <a:pt x="4090633" y="2576332"/>
                  <a:pt x="4090633" y="2514700"/>
                </a:cubicBezTo>
                <a:cubicBezTo>
                  <a:pt x="4090633" y="2453054"/>
                  <a:pt x="4096880" y="2400471"/>
                  <a:pt x="4096880" y="2400471"/>
                </a:cubicBezTo>
                <a:close/>
                <a:moveTo>
                  <a:pt x="4887944" y="2400460"/>
                </a:moveTo>
                <a:lnTo>
                  <a:pt x="4933198" y="2400460"/>
                </a:lnTo>
                <a:cubicBezTo>
                  <a:pt x="4933198" y="2400460"/>
                  <a:pt x="4939507" y="2452979"/>
                  <a:pt x="4939507" y="2514689"/>
                </a:cubicBezTo>
                <a:cubicBezTo>
                  <a:pt x="4939507" y="2576387"/>
                  <a:pt x="4933198" y="2628852"/>
                  <a:pt x="4933198" y="2628852"/>
                </a:cubicBezTo>
                <a:lnTo>
                  <a:pt x="4887944" y="2628852"/>
                </a:lnTo>
                <a:cubicBezTo>
                  <a:pt x="4887944" y="2628852"/>
                  <a:pt x="4881696" y="2576322"/>
                  <a:pt x="4881696" y="2514689"/>
                </a:cubicBezTo>
                <a:cubicBezTo>
                  <a:pt x="4881696" y="2453045"/>
                  <a:pt x="4887944" y="2400460"/>
                  <a:pt x="4887944" y="2400460"/>
                </a:cubicBezTo>
                <a:close/>
                <a:moveTo>
                  <a:pt x="5679084" y="2400451"/>
                </a:moveTo>
                <a:lnTo>
                  <a:pt x="5724338" y="2400451"/>
                </a:lnTo>
                <a:cubicBezTo>
                  <a:pt x="5724338" y="2400451"/>
                  <a:pt x="5730645" y="2452969"/>
                  <a:pt x="5730645" y="2514678"/>
                </a:cubicBezTo>
                <a:cubicBezTo>
                  <a:pt x="5730645" y="2576374"/>
                  <a:pt x="5724338" y="2628846"/>
                  <a:pt x="5724338" y="2628846"/>
                </a:cubicBezTo>
                <a:lnTo>
                  <a:pt x="5679084" y="2628846"/>
                </a:lnTo>
                <a:cubicBezTo>
                  <a:pt x="5679084" y="2628846"/>
                  <a:pt x="5672769" y="2576312"/>
                  <a:pt x="5672769" y="2514678"/>
                </a:cubicBezTo>
                <a:cubicBezTo>
                  <a:pt x="5672769" y="2453034"/>
                  <a:pt x="5679084" y="2400451"/>
                  <a:pt x="5679084" y="2400451"/>
                </a:cubicBezTo>
                <a:close/>
                <a:moveTo>
                  <a:pt x="6470217" y="2400441"/>
                </a:moveTo>
                <a:lnTo>
                  <a:pt x="6515408" y="2400441"/>
                </a:lnTo>
                <a:cubicBezTo>
                  <a:pt x="6515408" y="2400441"/>
                  <a:pt x="6521719" y="2452959"/>
                  <a:pt x="6521719" y="2514667"/>
                </a:cubicBezTo>
                <a:cubicBezTo>
                  <a:pt x="6521719" y="2576364"/>
                  <a:pt x="6515408" y="2628833"/>
                  <a:pt x="6515408" y="2628833"/>
                </a:cubicBezTo>
                <a:lnTo>
                  <a:pt x="6470217" y="2628833"/>
                </a:lnTo>
                <a:cubicBezTo>
                  <a:pt x="6470217" y="2628833"/>
                  <a:pt x="6463906" y="2576301"/>
                  <a:pt x="6463906" y="2514667"/>
                </a:cubicBezTo>
                <a:cubicBezTo>
                  <a:pt x="6463906" y="2453024"/>
                  <a:pt x="6470217" y="2400441"/>
                  <a:pt x="6470217" y="2400441"/>
                </a:cubicBezTo>
                <a:close/>
                <a:moveTo>
                  <a:pt x="7261293" y="2400432"/>
                </a:moveTo>
                <a:lnTo>
                  <a:pt x="7306549" y="2400432"/>
                </a:lnTo>
                <a:cubicBezTo>
                  <a:pt x="7306549" y="2400432"/>
                  <a:pt x="7312860" y="2452950"/>
                  <a:pt x="7312860" y="2514656"/>
                </a:cubicBezTo>
                <a:cubicBezTo>
                  <a:pt x="7312860" y="2576353"/>
                  <a:pt x="7306549" y="2628821"/>
                  <a:pt x="7306549" y="2628821"/>
                </a:cubicBezTo>
                <a:lnTo>
                  <a:pt x="7261293" y="2628821"/>
                </a:lnTo>
                <a:cubicBezTo>
                  <a:pt x="7261293" y="2628821"/>
                  <a:pt x="7255047" y="2576291"/>
                  <a:pt x="7255047" y="2514656"/>
                </a:cubicBezTo>
                <a:cubicBezTo>
                  <a:pt x="7255047" y="2453014"/>
                  <a:pt x="7261293" y="2400432"/>
                  <a:pt x="7261293" y="2400432"/>
                </a:cubicBezTo>
                <a:close/>
                <a:moveTo>
                  <a:pt x="8052435" y="2400421"/>
                </a:moveTo>
                <a:lnTo>
                  <a:pt x="8097691" y="2400421"/>
                </a:lnTo>
                <a:cubicBezTo>
                  <a:pt x="8097691" y="2400421"/>
                  <a:pt x="8103938" y="2452940"/>
                  <a:pt x="8103938" y="2514645"/>
                </a:cubicBezTo>
                <a:cubicBezTo>
                  <a:pt x="8103938" y="2576343"/>
                  <a:pt x="8097691" y="2628809"/>
                  <a:pt x="8097691" y="2628809"/>
                </a:cubicBezTo>
                <a:lnTo>
                  <a:pt x="8052435" y="2628809"/>
                </a:lnTo>
                <a:cubicBezTo>
                  <a:pt x="8052435" y="2628809"/>
                  <a:pt x="8046189" y="2576280"/>
                  <a:pt x="8046189" y="2514645"/>
                </a:cubicBezTo>
                <a:cubicBezTo>
                  <a:pt x="8046189" y="2453005"/>
                  <a:pt x="8052435" y="2400421"/>
                  <a:pt x="8052435" y="2400421"/>
                </a:cubicBezTo>
                <a:close/>
                <a:moveTo>
                  <a:pt x="8843577" y="2400412"/>
                </a:moveTo>
                <a:lnTo>
                  <a:pt x="8888832" y="2400412"/>
                </a:lnTo>
                <a:cubicBezTo>
                  <a:pt x="8888832" y="2400412"/>
                  <a:pt x="8895079" y="2452930"/>
                  <a:pt x="8895079" y="2514634"/>
                </a:cubicBezTo>
                <a:cubicBezTo>
                  <a:pt x="8895079" y="2576333"/>
                  <a:pt x="8888832" y="2628797"/>
                  <a:pt x="8888832" y="2628797"/>
                </a:cubicBezTo>
                <a:lnTo>
                  <a:pt x="8843577" y="2628797"/>
                </a:lnTo>
                <a:cubicBezTo>
                  <a:pt x="8843577" y="2628797"/>
                  <a:pt x="8837330" y="2576270"/>
                  <a:pt x="8837330" y="2514634"/>
                </a:cubicBezTo>
                <a:cubicBezTo>
                  <a:pt x="8837330" y="2452995"/>
                  <a:pt x="8843577" y="2400412"/>
                  <a:pt x="8843577" y="2400412"/>
                </a:cubicBezTo>
                <a:close/>
                <a:moveTo>
                  <a:pt x="9634719" y="2400401"/>
                </a:moveTo>
                <a:lnTo>
                  <a:pt x="9679910" y="2400401"/>
                </a:lnTo>
                <a:cubicBezTo>
                  <a:pt x="9679910" y="2400401"/>
                  <a:pt x="9686221" y="2452920"/>
                  <a:pt x="9686221" y="2514623"/>
                </a:cubicBezTo>
                <a:cubicBezTo>
                  <a:pt x="9686221" y="2576323"/>
                  <a:pt x="9679910" y="2628785"/>
                  <a:pt x="9679910" y="2628785"/>
                </a:cubicBezTo>
                <a:lnTo>
                  <a:pt x="9634719" y="2628785"/>
                </a:lnTo>
                <a:cubicBezTo>
                  <a:pt x="9634719" y="2628785"/>
                  <a:pt x="9628408" y="2576259"/>
                  <a:pt x="9628408" y="2514623"/>
                </a:cubicBezTo>
                <a:cubicBezTo>
                  <a:pt x="9628408" y="2452985"/>
                  <a:pt x="9634719" y="2400401"/>
                  <a:pt x="9634719" y="2400401"/>
                </a:cubicBezTo>
                <a:close/>
                <a:moveTo>
                  <a:pt x="10425796" y="2400391"/>
                </a:moveTo>
                <a:lnTo>
                  <a:pt x="10471052" y="2400391"/>
                </a:lnTo>
                <a:cubicBezTo>
                  <a:pt x="10471052" y="2400391"/>
                  <a:pt x="10477362" y="2452910"/>
                  <a:pt x="10477362" y="2514612"/>
                </a:cubicBezTo>
                <a:cubicBezTo>
                  <a:pt x="10477362" y="2576313"/>
                  <a:pt x="10471052" y="2628773"/>
                  <a:pt x="10471052" y="2628773"/>
                </a:cubicBezTo>
                <a:lnTo>
                  <a:pt x="10425796" y="2628773"/>
                </a:lnTo>
                <a:cubicBezTo>
                  <a:pt x="10425796" y="2628773"/>
                  <a:pt x="10419550" y="2576249"/>
                  <a:pt x="10419550" y="2514612"/>
                </a:cubicBezTo>
                <a:cubicBezTo>
                  <a:pt x="10419550" y="2452973"/>
                  <a:pt x="10425796" y="2400391"/>
                  <a:pt x="10425796" y="2400391"/>
                </a:cubicBezTo>
                <a:close/>
                <a:moveTo>
                  <a:pt x="11216938" y="2400380"/>
                </a:moveTo>
                <a:lnTo>
                  <a:pt x="11262194" y="2400380"/>
                </a:lnTo>
                <a:cubicBezTo>
                  <a:pt x="11262194" y="2400380"/>
                  <a:pt x="11268504" y="2452900"/>
                  <a:pt x="11268504" y="2514601"/>
                </a:cubicBezTo>
                <a:cubicBezTo>
                  <a:pt x="11268504" y="2576302"/>
                  <a:pt x="11262194" y="2628760"/>
                  <a:pt x="11262194" y="2628760"/>
                </a:cubicBezTo>
                <a:lnTo>
                  <a:pt x="11216938" y="2628760"/>
                </a:lnTo>
                <a:cubicBezTo>
                  <a:pt x="11216938" y="2628760"/>
                  <a:pt x="11210692" y="2576239"/>
                  <a:pt x="11210692" y="2514601"/>
                </a:cubicBezTo>
                <a:cubicBezTo>
                  <a:pt x="11210692" y="2452964"/>
                  <a:pt x="11216938" y="2400380"/>
                  <a:pt x="11216938" y="2400380"/>
                </a:cubicBezTo>
                <a:close/>
                <a:moveTo>
                  <a:pt x="12008079" y="2400368"/>
                </a:moveTo>
                <a:lnTo>
                  <a:pt x="12053335" y="2400368"/>
                </a:lnTo>
                <a:cubicBezTo>
                  <a:pt x="12053335" y="2400368"/>
                  <a:pt x="12059581" y="2452891"/>
                  <a:pt x="12059581" y="2514590"/>
                </a:cubicBezTo>
                <a:cubicBezTo>
                  <a:pt x="12059581" y="2576292"/>
                  <a:pt x="12053335" y="2628749"/>
                  <a:pt x="12053335" y="2628749"/>
                </a:cubicBezTo>
                <a:lnTo>
                  <a:pt x="12008079" y="2628749"/>
                </a:lnTo>
                <a:cubicBezTo>
                  <a:pt x="12008079" y="2628749"/>
                  <a:pt x="12001833" y="2576228"/>
                  <a:pt x="12001833" y="2514590"/>
                </a:cubicBezTo>
                <a:cubicBezTo>
                  <a:pt x="12001833" y="2452954"/>
                  <a:pt x="12008079" y="2400368"/>
                  <a:pt x="12008079" y="2400368"/>
                </a:cubicBezTo>
                <a:close/>
                <a:moveTo>
                  <a:pt x="274229" y="2323849"/>
                </a:moveTo>
                <a:lnTo>
                  <a:pt x="282613" y="2327561"/>
                </a:lnTo>
                <a:cubicBezTo>
                  <a:pt x="298794" y="2334893"/>
                  <a:pt x="336166" y="2352362"/>
                  <a:pt x="376224" y="2375463"/>
                </a:cubicBezTo>
                <a:cubicBezTo>
                  <a:pt x="429637" y="2406321"/>
                  <a:pt x="471959" y="2438014"/>
                  <a:pt x="471959" y="2438014"/>
                </a:cubicBezTo>
                <a:lnTo>
                  <a:pt x="449332" y="2477205"/>
                </a:lnTo>
                <a:cubicBezTo>
                  <a:pt x="449332" y="2477205"/>
                  <a:pt x="400701" y="2456347"/>
                  <a:pt x="347352" y="2425578"/>
                </a:cubicBezTo>
                <a:cubicBezTo>
                  <a:pt x="293937" y="2394736"/>
                  <a:pt x="251614" y="2363053"/>
                  <a:pt x="251614" y="2363053"/>
                </a:cubicBezTo>
                <a:close/>
                <a:moveTo>
                  <a:pt x="1065369" y="2323836"/>
                </a:moveTo>
                <a:lnTo>
                  <a:pt x="1073750" y="2327552"/>
                </a:lnTo>
                <a:cubicBezTo>
                  <a:pt x="1089933" y="2334883"/>
                  <a:pt x="1127304" y="2352357"/>
                  <a:pt x="1167366" y="2375452"/>
                </a:cubicBezTo>
                <a:cubicBezTo>
                  <a:pt x="1220781" y="2406312"/>
                  <a:pt x="1263103" y="2438010"/>
                  <a:pt x="1263103" y="2438010"/>
                </a:cubicBezTo>
                <a:lnTo>
                  <a:pt x="1240476" y="2477195"/>
                </a:lnTo>
                <a:cubicBezTo>
                  <a:pt x="1240476" y="2477195"/>
                  <a:pt x="1191840" y="2456337"/>
                  <a:pt x="1138491" y="2425567"/>
                </a:cubicBezTo>
                <a:cubicBezTo>
                  <a:pt x="1085076" y="2394724"/>
                  <a:pt x="1042746" y="2363041"/>
                  <a:pt x="1042746" y="2363041"/>
                </a:cubicBezTo>
                <a:close/>
                <a:moveTo>
                  <a:pt x="1856440" y="2323834"/>
                </a:moveTo>
                <a:lnTo>
                  <a:pt x="1864826" y="2327542"/>
                </a:lnTo>
                <a:cubicBezTo>
                  <a:pt x="1881007" y="2334872"/>
                  <a:pt x="1918378" y="2352345"/>
                  <a:pt x="1958439" y="2375445"/>
                </a:cubicBezTo>
                <a:cubicBezTo>
                  <a:pt x="2011851" y="2406300"/>
                  <a:pt x="2054174" y="2437998"/>
                  <a:pt x="2054174" y="2437998"/>
                </a:cubicBezTo>
                <a:lnTo>
                  <a:pt x="2031546" y="2477187"/>
                </a:lnTo>
                <a:cubicBezTo>
                  <a:pt x="2031546" y="2477187"/>
                  <a:pt x="1982915" y="2456329"/>
                  <a:pt x="1929564" y="2425556"/>
                </a:cubicBezTo>
                <a:cubicBezTo>
                  <a:pt x="1876149" y="2394717"/>
                  <a:pt x="1833827" y="2363030"/>
                  <a:pt x="1833827" y="2363030"/>
                </a:cubicBezTo>
                <a:close/>
                <a:moveTo>
                  <a:pt x="53706" y="2323834"/>
                </a:moveTo>
                <a:lnTo>
                  <a:pt x="76333" y="2363053"/>
                </a:lnTo>
                <a:cubicBezTo>
                  <a:pt x="76333" y="2363053"/>
                  <a:pt x="65753" y="2370975"/>
                  <a:pt x="48496" y="2382752"/>
                </a:cubicBezTo>
                <a:lnTo>
                  <a:pt x="0" y="2413343"/>
                </a:lnTo>
                <a:lnTo>
                  <a:pt x="0" y="2350050"/>
                </a:lnTo>
                <a:lnTo>
                  <a:pt x="22745" y="2338074"/>
                </a:lnTo>
                <a:cubicBezTo>
                  <a:pt x="41564" y="2329024"/>
                  <a:pt x="53706" y="2323834"/>
                  <a:pt x="53706" y="2323834"/>
                </a:cubicBezTo>
                <a:close/>
                <a:moveTo>
                  <a:pt x="274178" y="2323824"/>
                </a:moveTo>
                <a:lnTo>
                  <a:pt x="274242" y="2323824"/>
                </a:lnTo>
                <a:lnTo>
                  <a:pt x="274229" y="2323849"/>
                </a:lnTo>
                <a:close/>
                <a:moveTo>
                  <a:pt x="2647573" y="2323819"/>
                </a:moveTo>
                <a:lnTo>
                  <a:pt x="2655955" y="2327541"/>
                </a:lnTo>
                <a:cubicBezTo>
                  <a:pt x="2672137" y="2334861"/>
                  <a:pt x="2709510" y="2352336"/>
                  <a:pt x="2749571" y="2375433"/>
                </a:cubicBezTo>
                <a:cubicBezTo>
                  <a:pt x="2802981" y="2406291"/>
                  <a:pt x="2845305" y="2437986"/>
                  <a:pt x="2845305" y="2437986"/>
                </a:cubicBezTo>
                <a:lnTo>
                  <a:pt x="2822677" y="2477176"/>
                </a:lnTo>
                <a:cubicBezTo>
                  <a:pt x="2822677" y="2477176"/>
                  <a:pt x="2774046" y="2456319"/>
                  <a:pt x="2720696" y="2425545"/>
                </a:cubicBezTo>
                <a:cubicBezTo>
                  <a:pt x="2667283" y="2394704"/>
                  <a:pt x="2624959" y="2363018"/>
                  <a:pt x="2624959" y="2363018"/>
                </a:cubicBezTo>
                <a:close/>
                <a:moveTo>
                  <a:pt x="844835" y="2323819"/>
                </a:moveTo>
                <a:lnTo>
                  <a:pt x="867464" y="2363044"/>
                </a:lnTo>
                <a:cubicBezTo>
                  <a:pt x="867464" y="2363044"/>
                  <a:pt x="825140" y="2394733"/>
                  <a:pt x="771727" y="2425574"/>
                </a:cubicBezTo>
                <a:cubicBezTo>
                  <a:pt x="718314" y="2456406"/>
                  <a:pt x="669681" y="2477202"/>
                  <a:pt x="669681" y="2477202"/>
                </a:cubicBezTo>
                <a:lnTo>
                  <a:pt x="647052" y="2438010"/>
                </a:lnTo>
                <a:lnTo>
                  <a:pt x="647116" y="2438010"/>
                </a:lnTo>
                <a:cubicBezTo>
                  <a:pt x="647116" y="2438010"/>
                  <a:pt x="689440" y="2406317"/>
                  <a:pt x="742854" y="2375458"/>
                </a:cubicBezTo>
                <a:cubicBezTo>
                  <a:pt x="796266" y="2344586"/>
                  <a:pt x="844835" y="2323819"/>
                  <a:pt x="844835" y="2323819"/>
                </a:cubicBezTo>
                <a:close/>
                <a:moveTo>
                  <a:pt x="3438701" y="2323815"/>
                </a:moveTo>
                <a:lnTo>
                  <a:pt x="3447084" y="2327524"/>
                </a:lnTo>
                <a:cubicBezTo>
                  <a:pt x="3463267" y="2334849"/>
                  <a:pt x="3500641" y="2352330"/>
                  <a:pt x="3540702" y="2375424"/>
                </a:cubicBezTo>
                <a:cubicBezTo>
                  <a:pt x="3594111" y="2406281"/>
                  <a:pt x="3636436" y="2437975"/>
                  <a:pt x="3636436" y="2437975"/>
                </a:cubicBezTo>
                <a:lnTo>
                  <a:pt x="3613807" y="2477164"/>
                </a:lnTo>
                <a:cubicBezTo>
                  <a:pt x="3613807" y="2477164"/>
                  <a:pt x="3565177" y="2456309"/>
                  <a:pt x="3511829" y="2425534"/>
                </a:cubicBezTo>
                <a:cubicBezTo>
                  <a:pt x="3458412" y="2394693"/>
                  <a:pt x="3416090" y="2363007"/>
                  <a:pt x="3416090" y="2363007"/>
                </a:cubicBezTo>
                <a:close/>
                <a:moveTo>
                  <a:pt x="1635915" y="2323815"/>
                </a:moveTo>
                <a:lnTo>
                  <a:pt x="1658544" y="2363032"/>
                </a:lnTo>
                <a:cubicBezTo>
                  <a:pt x="1658544" y="2363032"/>
                  <a:pt x="1616219" y="2394722"/>
                  <a:pt x="1562806" y="2425564"/>
                </a:cubicBezTo>
                <a:cubicBezTo>
                  <a:pt x="1509393" y="2456396"/>
                  <a:pt x="1460759" y="2477191"/>
                  <a:pt x="1460759" y="2477191"/>
                </a:cubicBezTo>
                <a:lnTo>
                  <a:pt x="1438131" y="2437998"/>
                </a:lnTo>
                <a:lnTo>
                  <a:pt x="1438196" y="2437998"/>
                </a:lnTo>
                <a:cubicBezTo>
                  <a:pt x="1438196" y="2437998"/>
                  <a:pt x="1480518" y="2406306"/>
                  <a:pt x="1533932" y="2375450"/>
                </a:cubicBezTo>
                <a:cubicBezTo>
                  <a:pt x="1587347" y="2344578"/>
                  <a:pt x="1635915" y="2323815"/>
                  <a:pt x="1635915" y="2323815"/>
                </a:cubicBezTo>
                <a:close/>
                <a:moveTo>
                  <a:pt x="1065317" y="2323815"/>
                </a:moveTo>
                <a:lnTo>
                  <a:pt x="1065382" y="2323815"/>
                </a:lnTo>
                <a:lnTo>
                  <a:pt x="1065369" y="2323836"/>
                </a:lnTo>
                <a:close/>
                <a:moveTo>
                  <a:pt x="1856390" y="2323803"/>
                </a:moveTo>
                <a:lnTo>
                  <a:pt x="1856455" y="2323803"/>
                </a:lnTo>
                <a:lnTo>
                  <a:pt x="1856440" y="2323834"/>
                </a:lnTo>
                <a:close/>
                <a:moveTo>
                  <a:pt x="5020837" y="2323799"/>
                </a:moveTo>
                <a:lnTo>
                  <a:pt x="5029217" y="2327510"/>
                </a:lnTo>
                <a:cubicBezTo>
                  <a:pt x="5045401" y="2334828"/>
                  <a:pt x="5082770" y="2352311"/>
                  <a:pt x="5122827" y="2375406"/>
                </a:cubicBezTo>
                <a:cubicBezTo>
                  <a:pt x="5176242" y="2406259"/>
                  <a:pt x="5218566" y="2437949"/>
                  <a:pt x="5218566" y="2437949"/>
                </a:cubicBezTo>
                <a:lnTo>
                  <a:pt x="5195941" y="2477142"/>
                </a:lnTo>
                <a:cubicBezTo>
                  <a:pt x="5195941" y="2477142"/>
                  <a:pt x="5147307" y="2456291"/>
                  <a:pt x="5093953" y="2425516"/>
                </a:cubicBezTo>
                <a:cubicBezTo>
                  <a:pt x="5040542" y="2394668"/>
                  <a:pt x="4998215" y="2362985"/>
                  <a:pt x="4998215" y="2362985"/>
                </a:cubicBezTo>
                <a:close/>
                <a:moveTo>
                  <a:pt x="4229752" y="2323799"/>
                </a:moveTo>
                <a:lnTo>
                  <a:pt x="4238133" y="2327516"/>
                </a:lnTo>
                <a:cubicBezTo>
                  <a:pt x="4254316" y="2334839"/>
                  <a:pt x="4291687" y="2352318"/>
                  <a:pt x="4331748" y="2375410"/>
                </a:cubicBezTo>
                <a:cubicBezTo>
                  <a:pt x="4385164" y="2406270"/>
                  <a:pt x="4427491" y="2437962"/>
                  <a:pt x="4427491" y="2437962"/>
                </a:cubicBezTo>
                <a:lnTo>
                  <a:pt x="4404860" y="2477153"/>
                </a:lnTo>
                <a:cubicBezTo>
                  <a:pt x="4404860" y="2477153"/>
                  <a:pt x="4356228" y="2456299"/>
                  <a:pt x="4302877" y="2425523"/>
                </a:cubicBezTo>
                <a:cubicBezTo>
                  <a:pt x="4249460" y="2394681"/>
                  <a:pt x="4207137" y="2362996"/>
                  <a:pt x="4207137" y="2362996"/>
                </a:cubicBezTo>
                <a:close/>
                <a:moveTo>
                  <a:pt x="3218179" y="2323799"/>
                </a:moveTo>
                <a:lnTo>
                  <a:pt x="3240807" y="2363011"/>
                </a:lnTo>
                <a:cubicBezTo>
                  <a:pt x="3240807" y="2363011"/>
                  <a:pt x="3198481" y="2394699"/>
                  <a:pt x="3145079" y="2425542"/>
                </a:cubicBezTo>
                <a:cubicBezTo>
                  <a:pt x="3091661" y="2456376"/>
                  <a:pt x="3043026" y="2477168"/>
                  <a:pt x="3043026" y="2477168"/>
                </a:cubicBezTo>
                <a:lnTo>
                  <a:pt x="3020398" y="2437980"/>
                </a:lnTo>
                <a:lnTo>
                  <a:pt x="3020464" y="2437980"/>
                </a:lnTo>
                <a:cubicBezTo>
                  <a:pt x="3020464" y="2437980"/>
                  <a:pt x="3062787" y="2406285"/>
                  <a:pt x="3116202" y="2375429"/>
                </a:cubicBezTo>
                <a:cubicBezTo>
                  <a:pt x="3169618" y="2344561"/>
                  <a:pt x="3218179" y="2323799"/>
                  <a:pt x="3218179" y="2323799"/>
                </a:cubicBezTo>
                <a:close/>
                <a:moveTo>
                  <a:pt x="2647521" y="2323799"/>
                </a:moveTo>
                <a:lnTo>
                  <a:pt x="2647585" y="2323799"/>
                </a:lnTo>
                <a:lnTo>
                  <a:pt x="2647573" y="2323819"/>
                </a:lnTo>
                <a:close/>
                <a:moveTo>
                  <a:pt x="2427043" y="2323799"/>
                </a:moveTo>
                <a:lnTo>
                  <a:pt x="2449673" y="2363022"/>
                </a:lnTo>
                <a:cubicBezTo>
                  <a:pt x="2449673" y="2363022"/>
                  <a:pt x="2407348" y="2394709"/>
                  <a:pt x="2353932" y="2425552"/>
                </a:cubicBezTo>
                <a:cubicBezTo>
                  <a:pt x="2300519" y="2456388"/>
                  <a:pt x="2251888" y="2477179"/>
                  <a:pt x="2251888" y="2477179"/>
                </a:cubicBezTo>
                <a:lnTo>
                  <a:pt x="2229258" y="2437986"/>
                </a:lnTo>
                <a:lnTo>
                  <a:pt x="2229324" y="2437986"/>
                </a:lnTo>
                <a:cubicBezTo>
                  <a:pt x="2229324" y="2437986"/>
                  <a:pt x="2271643" y="2406296"/>
                  <a:pt x="2325057" y="2375440"/>
                </a:cubicBezTo>
                <a:cubicBezTo>
                  <a:pt x="2378472" y="2344569"/>
                  <a:pt x="2427043" y="2323799"/>
                  <a:pt x="2427043" y="2323799"/>
                </a:cubicBezTo>
                <a:close/>
                <a:moveTo>
                  <a:pt x="3438650" y="2323787"/>
                </a:moveTo>
                <a:lnTo>
                  <a:pt x="3438713" y="2323787"/>
                </a:lnTo>
                <a:lnTo>
                  <a:pt x="3438701" y="2323815"/>
                </a:lnTo>
                <a:close/>
                <a:moveTo>
                  <a:pt x="5811965" y="2323783"/>
                </a:moveTo>
                <a:lnTo>
                  <a:pt x="5820348" y="2327495"/>
                </a:lnTo>
                <a:cubicBezTo>
                  <a:pt x="5836528" y="2334817"/>
                  <a:pt x="5873901" y="2352301"/>
                  <a:pt x="5913960" y="2375393"/>
                </a:cubicBezTo>
                <a:cubicBezTo>
                  <a:pt x="5967374" y="2406248"/>
                  <a:pt x="6009695" y="2437938"/>
                  <a:pt x="6009695" y="2437938"/>
                </a:cubicBezTo>
                <a:lnTo>
                  <a:pt x="5987067" y="2477131"/>
                </a:lnTo>
                <a:cubicBezTo>
                  <a:pt x="5987067" y="2477131"/>
                  <a:pt x="5938437" y="2456278"/>
                  <a:pt x="5885086" y="2425501"/>
                </a:cubicBezTo>
                <a:cubicBezTo>
                  <a:pt x="5831672" y="2394655"/>
                  <a:pt x="5789350" y="2362973"/>
                  <a:pt x="5789350" y="2362973"/>
                </a:cubicBezTo>
                <a:close/>
                <a:moveTo>
                  <a:pt x="4229702" y="2323783"/>
                </a:moveTo>
                <a:lnTo>
                  <a:pt x="4229764" y="2323783"/>
                </a:lnTo>
                <a:lnTo>
                  <a:pt x="4229752" y="2323799"/>
                </a:lnTo>
                <a:close/>
                <a:moveTo>
                  <a:pt x="4009303" y="2323783"/>
                </a:moveTo>
                <a:lnTo>
                  <a:pt x="4031930" y="2363000"/>
                </a:lnTo>
                <a:cubicBezTo>
                  <a:pt x="4031930" y="2363000"/>
                  <a:pt x="3989607" y="2394686"/>
                  <a:pt x="3936200" y="2425531"/>
                </a:cubicBezTo>
                <a:cubicBezTo>
                  <a:pt x="3882785" y="2456367"/>
                  <a:pt x="3834153" y="2477159"/>
                  <a:pt x="3834153" y="2477159"/>
                </a:cubicBezTo>
                <a:lnTo>
                  <a:pt x="3811524" y="2437968"/>
                </a:lnTo>
                <a:lnTo>
                  <a:pt x="3811587" y="2437968"/>
                </a:lnTo>
                <a:cubicBezTo>
                  <a:pt x="3811587" y="2437968"/>
                  <a:pt x="3853909" y="2406274"/>
                  <a:pt x="3907323" y="2375420"/>
                </a:cubicBezTo>
                <a:cubicBezTo>
                  <a:pt x="3960740" y="2344551"/>
                  <a:pt x="4009303" y="2323783"/>
                  <a:pt x="4009303" y="2323783"/>
                </a:cubicBezTo>
                <a:close/>
                <a:moveTo>
                  <a:pt x="5020783" y="2323770"/>
                </a:moveTo>
                <a:lnTo>
                  <a:pt x="5020848" y="2323770"/>
                </a:lnTo>
                <a:lnTo>
                  <a:pt x="5020837" y="2323799"/>
                </a:lnTo>
                <a:close/>
                <a:moveTo>
                  <a:pt x="4800426" y="2323770"/>
                </a:moveTo>
                <a:lnTo>
                  <a:pt x="4823054" y="2362988"/>
                </a:lnTo>
                <a:cubicBezTo>
                  <a:pt x="4823054" y="2362988"/>
                  <a:pt x="4780733" y="2394674"/>
                  <a:pt x="4727319" y="2425519"/>
                </a:cubicBezTo>
                <a:cubicBezTo>
                  <a:pt x="4673903" y="2456357"/>
                  <a:pt x="4625271" y="2477146"/>
                  <a:pt x="4625271" y="2477146"/>
                </a:cubicBezTo>
                <a:lnTo>
                  <a:pt x="4602649" y="2437957"/>
                </a:lnTo>
                <a:cubicBezTo>
                  <a:pt x="4602649" y="2437957"/>
                  <a:pt x="4644967" y="2406264"/>
                  <a:pt x="4698380" y="2375408"/>
                </a:cubicBezTo>
                <a:cubicBezTo>
                  <a:pt x="4751795" y="2344551"/>
                  <a:pt x="4800426" y="2323770"/>
                  <a:pt x="4800426" y="2323770"/>
                </a:cubicBezTo>
                <a:close/>
                <a:moveTo>
                  <a:pt x="5591504" y="2323763"/>
                </a:moveTo>
                <a:lnTo>
                  <a:pt x="5614132" y="2362978"/>
                </a:lnTo>
                <a:cubicBezTo>
                  <a:pt x="5614132" y="2362978"/>
                  <a:pt x="5571809" y="2394663"/>
                  <a:pt x="5518397" y="2425508"/>
                </a:cubicBezTo>
                <a:cubicBezTo>
                  <a:pt x="5464984" y="2456347"/>
                  <a:pt x="5416352" y="2477135"/>
                  <a:pt x="5416352" y="2477135"/>
                </a:cubicBezTo>
                <a:lnTo>
                  <a:pt x="5393724" y="2437938"/>
                </a:lnTo>
                <a:cubicBezTo>
                  <a:pt x="5393724" y="2437938"/>
                  <a:pt x="5436047" y="2406254"/>
                  <a:pt x="5489459" y="2375399"/>
                </a:cubicBezTo>
                <a:cubicBezTo>
                  <a:pt x="5542870" y="2344533"/>
                  <a:pt x="5591504" y="2323763"/>
                  <a:pt x="5591504" y="2323763"/>
                </a:cubicBezTo>
                <a:close/>
                <a:moveTo>
                  <a:pt x="5811914" y="2323762"/>
                </a:moveTo>
                <a:lnTo>
                  <a:pt x="5811979" y="2323762"/>
                </a:lnTo>
                <a:lnTo>
                  <a:pt x="5811965" y="2323783"/>
                </a:lnTo>
                <a:close/>
                <a:moveTo>
                  <a:pt x="6603052" y="2323751"/>
                </a:moveTo>
                <a:cubicBezTo>
                  <a:pt x="6603052" y="2323751"/>
                  <a:pt x="6651621" y="2344586"/>
                  <a:pt x="6705100" y="2375384"/>
                </a:cubicBezTo>
                <a:cubicBezTo>
                  <a:pt x="6758449" y="2406237"/>
                  <a:pt x="6800772" y="2437926"/>
                  <a:pt x="6800772" y="2437926"/>
                </a:cubicBezTo>
                <a:lnTo>
                  <a:pt x="6778210" y="2477120"/>
                </a:lnTo>
                <a:cubicBezTo>
                  <a:pt x="6778210" y="2477120"/>
                  <a:pt x="6729575" y="2456269"/>
                  <a:pt x="6676161" y="2425490"/>
                </a:cubicBezTo>
                <a:cubicBezTo>
                  <a:pt x="6622747" y="2394644"/>
                  <a:pt x="6580424" y="2362964"/>
                  <a:pt x="6580424" y="2362964"/>
                </a:cubicBezTo>
                <a:close/>
                <a:moveTo>
                  <a:pt x="6382638" y="2323751"/>
                </a:moveTo>
                <a:lnTo>
                  <a:pt x="6405201" y="2362967"/>
                </a:lnTo>
                <a:cubicBezTo>
                  <a:pt x="6405201" y="2362967"/>
                  <a:pt x="6362878" y="2394650"/>
                  <a:pt x="6309528" y="2425498"/>
                </a:cubicBezTo>
                <a:cubicBezTo>
                  <a:pt x="6256113" y="2456337"/>
                  <a:pt x="6207480" y="2477124"/>
                  <a:pt x="6207480" y="2477124"/>
                </a:cubicBezTo>
                <a:lnTo>
                  <a:pt x="6184852" y="2437926"/>
                </a:lnTo>
                <a:cubicBezTo>
                  <a:pt x="6184852" y="2437926"/>
                  <a:pt x="6227176" y="2406242"/>
                  <a:pt x="6280590" y="2375390"/>
                </a:cubicBezTo>
                <a:cubicBezTo>
                  <a:pt x="6334004" y="2344525"/>
                  <a:pt x="6382638" y="2323751"/>
                  <a:pt x="6382638" y="2323751"/>
                </a:cubicBezTo>
                <a:close/>
                <a:moveTo>
                  <a:pt x="7173716" y="2323746"/>
                </a:moveTo>
                <a:lnTo>
                  <a:pt x="7196344" y="2362955"/>
                </a:lnTo>
                <a:cubicBezTo>
                  <a:pt x="7196344" y="2362955"/>
                  <a:pt x="7154020" y="2394639"/>
                  <a:pt x="7100606" y="2425486"/>
                </a:cubicBezTo>
                <a:cubicBezTo>
                  <a:pt x="7047191" y="2456328"/>
                  <a:pt x="6998558" y="2477113"/>
                  <a:pt x="6998558" y="2477113"/>
                </a:cubicBezTo>
                <a:lnTo>
                  <a:pt x="6975995" y="2437913"/>
                </a:lnTo>
                <a:cubicBezTo>
                  <a:pt x="6975995" y="2437913"/>
                  <a:pt x="7018317" y="2406231"/>
                  <a:pt x="7071731" y="2375380"/>
                </a:cubicBezTo>
                <a:cubicBezTo>
                  <a:pt x="7125146" y="2344514"/>
                  <a:pt x="7173716" y="2323746"/>
                  <a:pt x="7173716" y="2323746"/>
                </a:cubicBezTo>
                <a:close/>
                <a:moveTo>
                  <a:pt x="7394128" y="2323742"/>
                </a:moveTo>
                <a:cubicBezTo>
                  <a:pt x="7394128" y="2323742"/>
                  <a:pt x="7442762" y="2344578"/>
                  <a:pt x="7496176" y="2375373"/>
                </a:cubicBezTo>
                <a:cubicBezTo>
                  <a:pt x="7549590" y="2406228"/>
                  <a:pt x="7591913" y="2437913"/>
                  <a:pt x="7591913" y="2437913"/>
                </a:cubicBezTo>
                <a:lnTo>
                  <a:pt x="7569286" y="2477109"/>
                </a:lnTo>
                <a:cubicBezTo>
                  <a:pt x="7569286" y="2477109"/>
                  <a:pt x="7520716" y="2456259"/>
                  <a:pt x="7467302" y="2425479"/>
                </a:cubicBezTo>
                <a:cubicBezTo>
                  <a:pt x="7413887" y="2394632"/>
                  <a:pt x="7371564" y="2362952"/>
                  <a:pt x="7371564" y="2362952"/>
                </a:cubicBezTo>
                <a:close/>
                <a:moveTo>
                  <a:pt x="7964857" y="2323733"/>
                </a:moveTo>
                <a:lnTo>
                  <a:pt x="7987485" y="2362946"/>
                </a:lnTo>
                <a:cubicBezTo>
                  <a:pt x="7987485" y="2362946"/>
                  <a:pt x="7945161" y="2394628"/>
                  <a:pt x="7891747" y="2425475"/>
                </a:cubicBezTo>
                <a:cubicBezTo>
                  <a:pt x="7838333" y="2456318"/>
                  <a:pt x="7789699" y="2477102"/>
                  <a:pt x="7789699" y="2477102"/>
                </a:cubicBezTo>
                <a:lnTo>
                  <a:pt x="7767072" y="2437904"/>
                </a:lnTo>
                <a:cubicBezTo>
                  <a:pt x="7767072" y="2437904"/>
                  <a:pt x="7809395" y="2406221"/>
                  <a:pt x="7862809" y="2375370"/>
                </a:cubicBezTo>
                <a:cubicBezTo>
                  <a:pt x="7916223" y="2344506"/>
                  <a:pt x="7964857" y="2323733"/>
                  <a:pt x="7964857" y="2323733"/>
                </a:cubicBezTo>
                <a:close/>
                <a:moveTo>
                  <a:pt x="8185270" y="2323732"/>
                </a:moveTo>
                <a:cubicBezTo>
                  <a:pt x="8185270" y="2323732"/>
                  <a:pt x="8233904" y="2344569"/>
                  <a:pt x="8287318" y="2375363"/>
                </a:cubicBezTo>
                <a:cubicBezTo>
                  <a:pt x="8340732" y="2406218"/>
                  <a:pt x="8383056" y="2437903"/>
                  <a:pt x="8383056" y="2437903"/>
                </a:cubicBezTo>
                <a:lnTo>
                  <a:pt x="8360428" y="2477099"/>
                </a:lnTo>
                <a:cubicBezTo>
                  <a:pt x="8360428" y="2477099"/>
                  <a:pt x="8311794" y="2456249"/>
                  <a:pt x="8258443" y="2425469"/>
                </a:cubicBezTo>
                <a:cubicBezTo>
                  <a:pt x="8204965" y="2394619"/>
                  <a:pt x="8162642" y="2362941"/>
                  <a:pt x="8162642" y="2362941"/>
                </a:cubicBezTo>
                <a:close/>
                <a:moveTo>
                  <a:pt x="8755998" y="2323728"/>
                </a:moveTo>
                <a:lnTo>
                  <a:pt x="8778626" y="2362934"/>
                </a:lnTo>
                <a:cubicBezTo>
                  <a:pt x="8778626" y="2362934"/>
                  <a:pt x="8736302" y="2394615"/>
                  <a:pt x="8682888" y="2425464"/>
                </a:cubicBezTo>
                <a:cubicBezTo>
                  <a:pt x="8629474" y="2456308"/>
                  <a:pt x="8580840" y="2477092"/>
                  <a:pt x="8580840" y="2477092"/>
                </a:cubicBezTo>
                <a:lnTo>
                  <a:pt x="8558213" y="2437892"/>
                </a:lnTo>
                <a:cubicBezTo>
                  <a:pt x="8558213" y="2437892"/>
                  <a:pt x="8600536" y="2406210"/>
                  <a:pt x="8653951" y="2375360"/>
                </a:cubicBezTo>
                <a:cubicBezTo>
                  <a:pt x="8707364" y="2344499"/>
                  <a:pt x="8755998" y="2323728"/>
                  <a:pt x="8755998" y="2323728"/>
                </a:cubicBezTo>
                <a:close/>
                <a:moveTo>
                  <a:pt x="8976412" y="2323722"/>
                </a:moveTo>
                <a:cubicBezTo>
                  <a:pt x="8976412" y="2323722"/>
                  <a:pt x="9025046" y="2344561"/>
                  <a:pt x="9078460" y="2375353"/>
                </a:cubicBezTo>
                <a:cubicBezTo>
                  <a:pt x="9131874" y="2406207"/>
                  <a:pt x="9174198" y="2437891"/>
                  <a:pt x="9174198" y="2437891"/>
                </a:cubicBezTo>
                <a:lnTo>
                  <a:pt x="9151570" y="2477088"/>
                </a:lnTo>
                <a:cubicBezTo>
                  <a:pt x="9151570" y="2477088"/>
                  <a:pt x="9102936" y="2456240"/>
                  <a:pt x="9049585" y="2425458"/>
                </a:cubicBezTo>
                <a:cubicBezTo>
                  <a:pt x="8996107" y="2394609"/>
                  <a:pt x="8953784" y="2362932"/>
                  <a:pt x="8953784" y="2362932"/>
                </a:cubicBezTo>
                <a:close/>
                <a:moveTo>
                  <a:pt x="9547140" y="2323715"/>
                </a:moveTo>
                <a:lnTo>
                  <a:pt x="9569704" y="2362923"/>
                </a:lnTo>
                <a:cubicBezTo>
                  <a:pt x="9569704" y="2362923"/>
                  <a:pt x="9527381" y="2394603"/>
                  <a:pt x="9474030" y="2425453"/>
                </a:cubicBezTo>
                <a:cubicBezTo>
                  <a:pt x="9420552" y="2456298"/>
                  <a:pt x="9371982" y="2477082"/>
                  <a:pt x="9371982" y="2477082"/>
                </a:cubicBezTo>
                <a:lnTo>
                  <a:pt x="9349355" y="2437879"/>
                </a:lnTo>
                <a:cubicBezTo>
                  <a:pt x="9349355" y="2437879"/>
                  <a:pt x="9391678" y="2406200"/>
                  <a:pt x="9445093" y="2375349"/>
                </a:cubicBezTo>
                <a:cubicBezTo>
                  <a:pt x="9498507" y="2344491"/>
                  <a:pt x="9547140" y="2323715"/>
                  <a:pt x="9547140" y="2323715"/>
                </a:cubicBezTo>
                <a:close/>
                <a:moveTo>
                  <a:pt x="9767553" y="2323712"/>
                </a:moveTo>
                <a:cubicBezTo>
                  <a:pt x="9767553" y="2323712"/>
                  <a:pt x="9816123" y="2344551"/>
                  <a:pt x="9869601" y="2375343"/>
                </a:cubicBezTo>
                <a:cubicBezTo>
                  <a:pt x="9922951" y="2406197"/>
                  <a:pt x="9965275" y="2437879"/>
                  <a:pt x="9965275" y="2437879"/>
                </a:cubicBezTo>
                <a:lnTo>
                  <a:pt x="9942711" y="2477077"/>
                </a:lnTo>
                <a:cubicBezTo>
                  <a:pt x="9942711" y="2477077"/>
                  <a:pt x="9894077" y="2456230"/>
                  <a:pt x="9840663" y="2425447"/>
                </a:cubicBezTo>
                <a:cubicBezTo>
                  <a:pt x="9787248" y="2394598"/>
                  <a:pt x="9744925" y="2362920"/>
                  <a:pt x="9744925" y="2362920"/>
                </a:cubicBezTo>
                <a:close/>
                <a:moveTo>
                  <a:pt x="10338218" y="2323710"/>
                </a:moveTo>
                <a:lnTo>
                  <a:pt x="10360845" y="2362911"/>
                </a:lnTo>
                <a:cubicBezTo>
                  <a:pt x="10360845" y="2362911"/>
                  <a:pt x="10318522" y="2394592"/>
                  <a:pt x="10265107" y="2425442"/>
                </a:cubicBezTo>
                <a:cubicBezTo>
                  <a:pt x="10211693" y="2456288"/>
                  <a:pt x="10163059" y="2477070"/>
                  <a:pt x="10163059" y="2477070"/>
                </a:cubicBezTo>
                <a:lnTo>
                  <a:pt x="10140496" y="2437870"/>
                </a:lnTo>
                <a:cubicBezTo>
                  <a:pt x="10140496" y="2437870"/>
                  <a:pt x="10182819" y="2406189"/>
                  <a:pt x="10236234" y="2375339"/>
                </a:cubicBezTo>
                <a:cubicBezTo>
                  <a:pt x="10289648" y="2344484"/>
                  <a:pt x="10338218" y="2323710"/>
                  <a:pt x="10338218" y="2323710"/>
                </a:cubicBezTo>
                <a:close/>
                <a:moveTo>
                  <a:pt x="10558630" y="2323703"/>
                </a:moveTo>
                <a:cubicBezTo>
                  <a:pt x="10558630" y="2323703"/>
                  <a:pt x="10607264" y="2344543"/>
                  <a:pt x="10660678" y="2375334"/>
                </a:cubicBezTo>
                <a:cubicBezTo>
                  <a:pt x="10714092" y="2406186"/>
                  <a:pt x="10756416" y="2437868"/>
                  <a:pt x="10756416" y="2437868"/>
                </a:cubicBezTo>
                <a:lnTo>
                  <a:pt x="10733788" y="2477066"/>
                </a:lnTo>
                <a:cubicBezTo>
                  <a:pt x="10733788" y="2477066"/>
                  <a:pt x="10685218" y="2456220"/>
                  <a:pt x="10631804" y="2425436"/>
                </a:cubicBezTo>
                <a:cubicBezTo>
                  <a:pt x="10578389" y="2394588"/>
                  <a:pt x="10536066" y="2362909"/>
                  <a:pt x="10536066" y="2362909"/>
                </a:cubicBezTo>
                <a:close/>
                <a:moveTo>
                  <a:pt x="11129360" y="2323697"/>
                </a:moveTo>
                <a:lnTo>
                  <a:pt x="11151987" y="2362901"/>
                </a:lnTo>
                <a:cubicBezTo>
                  <a:pt x="11151987" y="2362901"/>
                  <a:pt x="11109664" y="2394581"/>
                  <a:pt x="11056249" y="2425431"/>
                </a:cubicBezTo>
                <a:cubicBezTo>
                  <a:pt x="11002835" y="2456278"/>
                  <a:pt x="10954201" y="2477060"/>
                  <a:pt x="10954201" y="2477060"/>
                </a:cubicBezTo>
                <a:lnTo>
                  <a:pt x="10931638" y="2437859"/>
                </a:lnTo>
                <a:cubicBezTo>
                  <a:pt x="10931638" y="2437859"/>
                  <a:pt x="10973961" y="2406179"/>
                  <a:pt x="11027376" y="2375329"/>
                </a:cubicBezTo>
                <a:cubicBezTo>
                  <a:pt x="11080790" y="2344476"/>
                  <a:pt x="11129360" y="2323697"/>
                  <a:pt x="11129360" y="2323697"/>
                </a:cubicBezTo>
                <a:close/>
                <a:moveTo>
                  <a:pt x="11349772" y="2323696"/>
                </a:moveTo>
                <a:cubicBezTo>
                  <a:pt x="11349772" y="2323696"/>
                  <a:pt x="11398406" y="2344535"/>
                  <a:pt x="11451820" y="2375324"/>
                </a:cubicBezTo>
                <a:cubicBezTo>
                  <a:pt x="11505234" y="2406176"/>
                  <a:pt x="11547558" y="2437856"/>
                  <a:pt x="11547558" y="2437856"/>
                </a:cubicBezTo>
                <a:lnTo>
                  <a:pt x="11524930" y="2477055"/>
                </a:lnTo>
                <a:cubicBezTo>
                  <a:pt x="11524930" y="2477055"/>
                  <a:pt x="11476360" y="2456211"/>
                  <a:pt x="11422946" y="2425425"/>
                </a:cubicBezTo>
                <a:cubicBezTo>
                  <a:pt x="11369531" y="2394576"/>
                  <a:pt x="11327208" y="2362897"/>
                  <a:pt x="11327208" y="2362897"/>
                </a:cubicBezTo>
                <a:close/>
                <a:moveTo>
                  <a:pt x="11920501" y="2323690"/>
                </a:moveTo>
                <a:lnTo>
                  <a:pt x="11943128" y="2362890"/>
                </a:lnTo>
                <a:cubicBezTo>
                  <a:pt x="11943128" y="2362890"/>
                  <a:pt x="11900804" y="2394569"/>
                  <a:pt x="11847390" y="2425419"/>
                </a:cubicBezTo>
                <a:cubicBezTo>
                  <a:pt x="11793976" y="2456268"/>
                  <a:pt x="11745343" y="2477049"/>
                  <a:pt x="11745343" y="2477049"/>
                </a:cubicBezTo>
                <a:lnTo>
                  <a:pt x="11722715" y="2437849"/>
                </a:lnTo>
                <a:cubicBezTo>
                  <a:pt x="11722715" y="2437849"/>
                  <a:pt x="11765038" y="2406170"/>
                  <a:pt x="11818516" y="2375319"/>
                </a:cubicBezTo>
                <a:cubicBezTo>
                  <a:pt x="11871867" y="2344468"/>
                  <a:pt x="11920501" y="2323690"/>
                  <a:pt x="11920501" y="2323690"/>
                </a:cubicBezTo>
                <a:close/>
                <a:moveTo>
                  <a:pt x="12140914" y="2323686"/>
                </a:moveTo>
                <a:cubicBezTo>
                  <a:pt x="12140914" y="2323686"/>
                  <a:pt x="12153072" y="2328897"/>
                  <a:pt x="12171908" y="2337956"/>
                </a:cubicBezTo>
                <a:lnTo>
                  <a:pt x="12203753" y="2354700"/>
                </a:lnTo>
                <a:lnTo>
                  <a:pt x="12203753" y="2418902"/>
                </a:lnTo>
                <a:lnTo>
                  <a:pt x="12146132" y="2382582"/>
                </a:lnTo>
                <a:cubicBezTo>
                  <a:pt x="12128867" y="2370806"/>
                  <a:pt x="12118286" y="2362886"/>
                  <a:pt x="12118286" y="2362886"/>
                </a:cubicBezTo>
                <a:close/>
                <a:moveTo>
                  <a:pt x="536848" y="2172147"/>
                </a:moveTo>
                <a:lnTo>
                  <a:pt x="582102" y="2172147"/>
                </a:lnTo>
                <a:cubicBezTo>
                  <a:pt x="582102" y="2172147"/>
                  <a:pt x="588413" y="2224671"/>
                  <a:pt x="588413" y="2286310"/>
                </a:cubicBezTo>
                <a:cubicBezTo>
                  <a:pt x="588413" y="2347917"/>
                  <a:pt x="582102" y="2400456"/>
                  <a:pt x="582102" y="2400456"/>
                </a:cubicBezTo>
                <a:lnTo>
                  <a:pt x="536848" y="2400456"/>
                </a:lnTo>
                <a:cubicBezTo>
                  <a:pt x="536848" y="2400456"/>
                  <a:pt x="530602" y="2347917"/>
                  <a:pt x="530602" y="2286310"/>
                </a:cubicBezTo>
                <a:cubicBezTo>
                  <a:pt x="530602" y="2224671"/>
                  <a:pt x="536848" y="2172147"/>
                  <a:pt x="536848" y="2172147"/>
                </a:cubicBezTo>
                <a:close/>
                <a:moveTo>
                  <a:pt x="1327990" y="2172138"/>
                </a:moveTo>
                <a:lnTo>
                  <a:pt x="1373245" y="2172138"/>
                </a:lnTo>
                <a:cubicBezTo>
                  <a:pt x="1373245" y="2172138"/>
                  <a:pt x="1379556" y="2224660"/>
                  <a:pt x="1379556" y="2286298"/>
                </a:cubicBezTo>
                <a:cubicBezTo>
                  <a:pt x="1379556" y="2347912"/>
                  <a:pt x="1373245" y="2400441"/>
                  <a:pt x="1373245" y="2400441"/>
                </a:cubicBezTo>
                <a:lnTo>
                  <a:pt x="1327990" y="2400441"/>
                </a:lnTo>
                <a:cubicBezTo>
                  <a:pt x="1327990" y="2400441"/>
                  <a:pt x="1321744" y="2347912"/>
                  <a:pt x="1321744" y="2286298"/>
                </a:cubicBezTo>
                <a:cubicBezTo>
                  <a:pt x="1321744" y="2224660"/>
                  <a:pt x="1327990" y="2172138"/>
                  <a:pt x="1327990" y="2172138"/>
                </a:cubicBezTo>
                <a:close/>
                <a:moveTo>
                  <a:pt x="2119119" y="2172127"/>
                </a:moveTo>
                <a:lnTo>
                  <a:pt x="2164366" y="2172127"/>
                </a:lnTo>
                <a:cubicBezTo>
                  <a:pt x="2164366" y="2172127"/>
                  <a:pt x="2170679" y="2224650"/>
                  <a:pt x="2170679" y="2286287"/>
                </a:cubicBezTo>
                <a:cubicBezTo>
                  <a:pt x="2170679" y="2347904"/>
                  <a:pt x="2164366" y="2400434"/>
                  <a:pt x="2164366" y="2400434"/>
                </a:cubicBezTo>
                <a:lnTo>
                  <a:pt x="2119119" y="2400434"/>
                </a:lnTo>
                <a:cubicBezTo>
                  <a:pt x="2119119" y="2400434"/>
                  <a:pt x="2112868" y="2347904"/>
                  <a:pt x="2112868" y="2286287"/>
                </a:cubicBezTo>
                <a:cubicBezTo>
                  <a:pt x="2112868" y="2224650"/>
                  <a:pt x="2119119" y="2172127"/>
                  <a:pt x="2119119" y="2172127"/>
                </a:cubicBezTo>
                <a:close/>
                <a:moveTo>
                  <a:pt x="2910259" y="2172116"/>
                </a:moveTo>
                <a:lnTo>
                  <a:pt x="2955512" y="2172116"/>
                </a:lnTo>
                <a:cubicBezTo>
                  <a:pt x="2955512" y="2172116"/>
                  <a:pt x="2961822" y="2224639"/>
                  <a:pt x="2961822" y="2286276"/>
                </a:cubicBezTo>
                <a:cubicBezTo>
                  <a:pt x="2961822" y="2347893"/>
                  <a:pt x="2955512" y="2400423"/>
                  <a:pt x="2955512" y="2400423"/>
                </a:cubicBezTo>
                <a:lnTo>
                  <a:pt x="2910259" y="2400423"/>
                </a:lnTo>
                <a:cubicBezTo>
                  <a:pt x="2910259" y="2400423"/>
                  <a:pt x="2903952" y="2347893"/>
                  <a:pt x="2903952" y="2286276"/>
                </a:cubicBezTo>
                <a:cubicBezTo>
                  <a:pt x="2903952" y="2224639"/>
                  <a:pt x="2910259" y="2172116"/>
                  <a:pt x="2910259" y="2172116"/>
                </a:cubicBezTo>
                <a:close/>
                <a:moveTo>
                  <a:pt x="3701387" y="2172105"/>
                </a:moveTo>
                <a:lnTo>
                  <a:pt x="3746642" y="2172105"/>
                </a:lnTo>
                <a:cubicBezTo>
                  <a:pt x="3746642" y="2172105"/>
                  <a:pt x="3752953" y="2224625"/>
                  <a:pt x="3752953" y="2286265"/>
                </a:cubicBezTo>
                <a:cubicBezTo>
                  <a:pt x="3752953" y="2347883"/>
                  <a:pt x="3746642" y="2400413"/>
                  <a:pt x="3746642" y="2400413"/>
                </a:cubicBezTo>
                <a:lnTo>
                  <a:pt x="3701387" y="2400413"/>
                </a:lnTo>
                <a:cubicBezTo>
                  <a:pt x="3701387" y="2400413"/>
                  <a:pt x="3695075" y="2347883"/>
                  <a:pt x="3695075" y="2286265"/>
                </a:cubicBezTo>
                <a:cubicBezTo>
                  <a:pt x="3695075" y="2224625"/>
                  <a:pt x="3701387" y="2172105"/>
                  <a:pt x="3701387" y="2172105"/>
                </a:cubicBezTo>
                <a:close/>
                <a:moveTo>
                  <a:pt x="4492377" y="2172095"/>
                </a:moveTo>
                <a:lnTo>
                  <a:pt x="4537632" y="2172095"/>
                </a:lnTo>
                <a:cubicBezTo>
                  <a:pt x="4537632" y="2172095"/>
                  <a:pt x="4543944" y="2224614"/>
                  <a:pt x="4543944" y="2286255"/>
                </a:cubicBezTo>
                <a:cubicBezTo>
                  <a:pt x="4543944" y="2347875"/>
                  <a:pt x="4537632" y="2400404"/>
                  <a:pt x="4537632" y="2400404"/>
                </a:cubicBezTo>
                <a:lnTo>
                  <a:pt x="4492377" y="2400404"/>
                </a:lnTo>
                <a:cubicBezTo>
                  <a:pt x="4492377" y="2400404"/>
                  <a:pt x="4486128" y="2347875"/>
                  <a:pt x="4486128" y="2286255"/>
                </a:cubicBezTo>
                <a:cubicBezTo>
                  <a:pt x="4486128" y="2224614"/>
                  <a:pt x="4492377" y="2172095"/>
                  <a:pt x="4492377" y="2172095"/>
                </a:cubicBezTo>
                <a:close/>
                <a:moveTo>
                  <a:pt x="5283517" y="2172079"/>
                </a:moveTo>
                <a:lnTo>
                  <a:pt x="5328774" y="2172079"/>
                </a:lnTo>
                <a:cubicBezTo>
                  <a:pt x="5328774" y="2172079"/>
                  <a:pt x="5335084" y="2224603"/>
                  <a:pt x="5335084" y="2286241"/>
                </a:cubicBezTo>
                <a:cubicBezTo>
                  <a:pt x="5335084" y="2347860"/>
                  <a:pt x="5328774" y="2400392"/>
                  <a:pt x="5328774" y="2400392"/>
                </a:cubicBezTo>
                <a:lnTo>
                  <a:pt x="5283517" y="2400392"/>
                </a:lnTo>
                <a:cubicBezTo>
                  <a:pt x="5283517" y="2400392"/>
                  <a:pt x="5277271" y="2347860"/>
                  <a:pt x="5277271" y="2286241"/>
                </a:cubicBezTo>
                <a:cubicBezTo>
                  <a:pt x="5277271" y="2224603"/>
                  <a:pt x="5283517" y="2172079"/>
                  <a:pt x="5283517" y="2172079"/>
                </a:cubicBezTo>
                <a:close/>
                <a:moveTo>
                  <a:pt x="6074648" y="2172072"/>
                </a:moveTo>
                <a:lnTo>
                  <a:pt x="6119901" y="2172072"/>
                </a:lnTo>
                <a:cubicBezTo>
                  <a:pt x="6119901" y="2172072"/>
                  <a:pt x="6126212" y="2224593"/>
                  <a:pt x="6126212" y="2286232"/>
                </a:cubicBezTo>
                <a:cubicBezTo>
                  <a:pt x="6126212" y="2347854"/>
                  <a:pt x="6119901" y="2400383"/>
                  <a:pt x="6119901" y="2400383"/>
                </a:cubicBezTo>
                <a:lnTo>
                  <a:pt x="6074648" y="2400383"/>
                </a:lnTo>
                <a:cubicBezTo>
                  <a:pt x="6074648" y="2400383"/>
                  <a:pt x="6068400" y="2347854"/>
                  <a:pt x="6068400" y="2286232"/>
                </a:cubicBezTo>
                <a:cubicBezTo>
                  <a:pt x="6068400" y="2224593"/>
                  <a:pt x="6074648" y="2172072"/>
                  <a:pt x="6074648" y="2172072"/>
                </a:cubicBezTo>
                <a:close/>
                <a:moveTo>
                  <a:pt x="6865787" y="2172061"/>
                </a:moveTo>
                <a:lnTo>
                  <a:pt x="6910979" y="2172061"/>
                </a:lnTo>
                <a:cubicBezTo>
                  <a:pt x="6910979" y="2172061"/>
                  <a:pt x="6917290" y="2224581"/>
                  <a:pt x="6917290" y="2286221"/>
                </a:cubicBezTo>
                <a:cubicBezTo>
                  <a:pt x="6917290" y="2347846"/>
                  <a:pt x="6910979" y="2400373"/>
                  <a:pt x="6910979" y="2400373"/>
                </a:cubicBezTo>
                <a:lnTo>
                  <a:pt x="6865787" y="2400373"/>
                </a:lnTo>
                <a:cubicBezTo>
                  <a:pt x="6865787" y="2400373"/>
                  <a:pt x="6859477" y="2347846"/>
                  <a:pt x="6859477" y="2286221"/>
                </a:cubicBezTo>
                <a:cubicBezTo>
                  <a:pt x="6859477" y="2224581"/>
                  <a:pt x="6865787" y="2172061"/>
                  <a:pt x="6865787" y="2172061"/>
                </a:cubicBezTo>
                <a:close/>
                <a:moveTo>
                  <a:pt x="7656865" y="2172049"/>
                </a:moveTo>
                <a:lnTo>
                  <a:pt x="7702121" y="2172049"/>
                </a:lnTo>
                <a:cubicBezTo>
                  <a:pt x="7702121" y="2172049"/>
                  <a:pt x="7708431" y="2224571"/>
                  <a:pt x="7708431" y="2286210"/>
                </a:cubicBezTo>
                <a:cubicBezTo>
                  <a:pt x="7708431" y="2347837"/>
                  <a:pt x="7702121" y="2400362"/>
                  <a:pt x="7702121" y="2400362"/>
                </a:cubicBezTo>
                <a:lnTo>
                  <a:pt x="7656865" y="2400362"/>
                </a:lnTo>
                <a:cubicBezTo>
                  <a:pt x="7656865" y="2400362"/>
                  <a:pt x="7650619" y="2347837"/>
                  <a:pt x="7650619" y="2286210"/>
                </a:cubicBezTo>
                <a:cubicBezTo>
                  <a:pt x="7650619" y="2224571"/>
                  <a:pt x="7656865" y="2172049"/>
                  <a:pt x="7656865" y="2172049"/>
                </a:cubicBezTo>
                <a:close/>
                <a:moveTo>
                  <a:pt x="8448006" y="2172039"/>
                </a:moveTo>
                <a:lnTo>
                  <a:pt x="8493262" y="2172039"/>
                </a:lnTo>
                <a:cubicBezTo>
                  <a:pt x="8493262" y="2172039"/>
                  <a:pt x="8499508" y="2224560"/>
                  <a:pt x="8499508" y="2286198"/>
                </a:cubicBezTo>
                <a:cubicBezTo>
                  <a:pt x="8499508" y="2347828"/>
                  <a:pt x="8493262" y="2400351"/>
                  <a:pt x="8493262" y="2400351"/>
                </a:cubicBezTo>
                <a:lnTo>
                  <a:pt x="8448006" y="2400351"/>
                </a:lnTo>
                <a:cubicBezTo>
                  <a:pt x="8448006" y="2400351"/>
                  <a:pt x="8441760" y="2347828"/>
                  <a:pt x="8441760" y="2286198"/>
                </a:cubicBezTo>
                <a:cubicBezTo>
                  <a:pt x="8441760" y="2224560"/>
                  <a:pt x="8448006" y="2172039"/>
                  <a:pt x="8448006" y="2172039"/>
                </a:cubicBezTo>
                <a:close/>
                <a:moveTo>
                  <a:pt x="9239147" y="2172028"/>
                </a:moveTo>
                <a:lnTo>
                  <a:pt x="9284403" y="2172028"/>
                </a:lnTo>
                <a:cubicBezTo>
                  <a:pt x="9284403" y="2172028"/>
                  <a:pt x="9290649" y="2224549"/>
                  <a:pt x="9290649" y="2286187"/>
                </a:cubicBezTo>
                <a:cubicBezTo>
                  <a:pt x="9290649" y="2347818"/>
                  <a:pt x="9284403" y="2400341"/>
                  <a:pt x="9284403" y="2400341"/>
                </a:cubicBezTo>
                <a:lnTo>
                  <a:pt x="9239147" y="2400341"/>
                </a:lnTo>
                <a:cubicBezTo>
                  <a:pt x="9239147" y="2400341"/>
                  <a:pt x="9232901" y="2347818"/>
                  <a:pt x="9232901" y="2286187"/>
                </a:cubicBezTo>
                <a:cubicBezTo>
                  <a:pt x="9232901" y="2224549"/>
                  <a:pt x="9239147" y="2172028"/>
                  <a:pt x="9239147" y="2172028"/>
                </a:cubicBezTo>
                <a:close/>
                <a:moveTo>
                  <a:pt x="10030289" y="2172017"/>
                </a:moveTo>
                <a:lnTo>
                  <a:pt x="10075481" y="2172017"/>
                </a:lnTo>
                <a:cubicBezTo>
                  <a:pt x="10075481" y="2172017"/>
                  <a:pt x="10081791" y="2224539"/>
                  <a:pt x="10081791" y="2286176"/>
                </a:cubicBezTo>
                <a:cubicBezTo>
                  <a:pt x="10081791" y="2347809"/>
                  <a:pt x="10075481" y="2400331"/>
                  <a:pt x="10075481" y="2400331"/>
                </a:cubicBezTo>
                <a:lnTo>
                  <a:pt x="10030289" y="2400331"/>
                </a:lnTo>
                <a:cubicBezTo>
                  <a:pt x="10030289" y="2400331"/>
                  <a:pt x="10023979" y="2347809"/>
                  <a:pt x="10023979" y="2286176"/>
                </a:cubicBezTo>
                <a:cubicBezTo>
                  <a:pt x="10023979" y="2224539"/>
                  <a:pt x="10030289" y="2172017"/>
                  <a:pt x="10030289" y="2172017"/>
                </a:cubicBezTo>
                <a:close/>
                <a:moveTo>
                  <a:pt x="10821367" y="2172006"/>
                </a:moveTo>
                <a:lnTo>
                  <a:pt x="10866623" y="2172006"/>
                </a:lnTo>
                <a:cubicBezTo>
                  <a:pt x="10866623" y="2172006"/>
                  <a:pt x="10872933" y="2224528"/>
                  <a:pt x="10872933" y="2286164"/>
                </a:cubicBezTo>
                <a:cubicBezTo>
                  <a:pt x="10872933" y="2347800"/>
                  <a:pt x="10866623" y="2400320"/>
                  <a:pt x="10866623" y="2400320"/>
                </a:cubicBezTo>
                <a:lnTo>
                  <a:pt x="10821367" y="2400320"/>
                </a:lnTo>
                <a:cubicBezTo>
                  <a:pt x="10821367" y="2400320"/>
                  <a:pt x="10815121" y="2347800"/>
                  <a:pt x="10815121" y="2286164"/>
                </a:cubicBezTo>
                <a:cubicBezTo>
                  <a:pt x="10815121" y="2224528"/>
                  <a:pt x="10821367" y="2172006"/>
                  <a:pt x="10821367" y="2172006"/>
                </a:cubicBezTo>
                <a:close/>
                <a:moveTo>
                  <a:pt x="11612508" y="2171995"/>
                </a:moveTo>
                <a:lnTo>
                  <a:pt x="11657764" y="2171995"/>
                </a:lnTo>
                <a:cubicBezTo>
                  <a:pt x="11657764" y="2171995"/>
                  <a:pt x="11664075" y="2224517"/>
                  <a:pt x="11664075" y="2286153"/>
                </a:cubicBezTo>
                <a:cubicBezTo>
                  <a:pt x="11664075" y="2347790"/>
                  <a:pt x="11657764" y="2400311"/>
                  <a:pt x="11657764" y="2400311"/>
                </a:cubicBezTo>
                <a:lnTo>
                  <a:pt x="11612508" y="2400311"/>
                </a:lnTo>
                <a:cubicBezTo>
                  <a:pt x="11612508" y="2400311"/>
                  <a:pt x="11606262" y="2347790"/>
                  <a:pt x="11606262" y="2286153"/>
                </a:cubicBezTo>
                <a:cubicBezTo>
                  <a:pt x="11606262" y="2224517"/>
                  <a:pt x="11612508" y="2171995"/>
                  <a:pt x="11612508" y="2171995"/>
                </a:cubicBezTo>
                <a:close/>
                <a:moveTo>
                  <a:pt x="0" y="2159303"/>
                </a:moveTo>
                <a:lnTo>
                  <a:pt x="48559" y="2189936"/>
                </a:lnTo>
                <a:cubicBezTo>
                  <a:pt x="65816" y="2201713"/>
                  <a:pt x="76396" y="2209633"/>
                  <a:pt x="76396" y="2209633"/>
                </a:cubicBezTo>
                <a:lnTo>
                  <a:pt x="53769" y="2248815"/>
                </a:lnTo>
                <a:cubicBezTo>
                  <a:pt x="53769" y="2248815"/>
                  <a:pt x="41611" y="2243606"/>
                  <a:pt x="22784" y="2234551"/>
                </a:cubicBezTo>
                <a:lnTo>
                  <a:pt x="0" y="2222567"/>
                </a:lnTo>
                <a:close/>
                <a:moveTo>
                  <a:pt x="12203753" y="2153448"/>
                </a:moveTo>
                <a:lnTo>
                  <a:pt x="12203753" y="2217663"/>
                </a:lnTo>
                <a:lnTo>
                  <a:pt x="12171908" y="2234418"/>
                </a:lnTo>
                <a:cubicBezTo>
                  <a:pt x="12153072" y="2243469"/>
                  <a:pt x="12140914" y="2248664"/>
                  <a:pt x="12140914" y="2248664"/>
                </a:cubicBezTo>
                <a:lnTo>
                  <a:pt x="12118286" y="2209463"/>
                </a:lnTo>
                <a:cubicBezTo>
                  <a:pt x="12118286" y="2209463"/>
                  <a:pt x="12128867" y="2201544"/>
                  <a:pt x="12146132" y="2189768"/>
                </a:cubicBezTo>
                <a:close/>
                <a:moveTo>
                  <a:pt x="669795" y="2095485"/>
                </a:moveTo>
                <a:lnTo>
                  <a:pt x="678178" y="2099190"/>
                </a:lnTo>
                <a:cubicBezTo>
                  <a:pt x="694360" y="2106480"/>
                  <a:pt x="731732" y="2123954"/>
                  <a:pt x="771792" y="2147094"/>
                </a:cubicBezTo>
                <a:cubicBezTo>
                  <a:pt x="825204" y="2177946"/>
                  <a:pt x="867526" y="2209624"/>
                  <a:pt x="867526" y="2209624"/>
                </a:cubicBezTo>
                <a:lnTo>
                  <a:pt x="844900" y="2248813"/>
                </a:lnTo>
                <a:cubicBezTo>
                  <a:pt x="844900" y="2248813"/>
                  <a:pt x="796268" y="2227973"/>
                  <a:pt x="742918" y="2197199"/>
                </a:cubicBezTo>
                <a:cubicBezTo>
                  <a:pt x="689504" y="2166344"/>
                  <a:pt x="647181" y="2134665"/>
                  <a:pt x="647181" y="2134665"/>
                </a:cubicBezTo>
                <a:close/>
                <a:moveTo>
                  <a:pt x="1460873" y="2095474"/>
                </a:moveTo>
                <a:lnTo>
                  <a:pt x="1469257" y="2099179"/>
                </a:lnTo>
                <a:cubicBezTo>
                  <a:pt x="1485439" y="2106470"/>
                  <a:pt x="1522810" y="2123944"/>
                  <a:pt x="1562870" y="2147084"/>
                </a:cubicBezTo>
                <a:cubicBezTo>
                  <a:pt x="1616284" y="2177933"/>
                  <a:pt x="1658607" y="2209612"/>
                  <a:pt x="1658607" y="2209612"/>
                </a:cubicBezTo>
                <a:lnTo>
                  <a:pt x="1635980" y="2248797"/>
                </a:lnTo>
                <a:cubicBezTo>
                  <a:pt x="1635980" y="2248797"/>
                  <a:pt x="1587348" y="2227961"/>
                  <a:pt x="1533999" y="2197188"/>
                </a:cubicBezTo>
                <a:cubicBezTo>
                  <a:pt x="1480583" y="2166332"/>
                  <a:pt x="1438259" y="2134654"/>
                  <a:pt x="1438259" y="2134654"/>
                </a:cubicBezTo>
                <a:close/>
                <a:moveTo>
                  <a:pt x="449268" y="2095468"/>
                </a:moveTo>
                <a:lnTo>
                  <a:pt x="471896" y="2134670"/>
                </a:lnTo>
                <a:cubicBezTo>
                  <a:pt x="471896" y="2134670"/>
                  <a:pt x="429574" y="2166349"/>
                  <a:pt x="376162" y="2197206"/>
                </a:cubicBezTo>
                <a:cubicBezTo>
                  <a:pt x="322748" y="2228041"/>
                  <a:pt x="274116" y="2248815"/>
                  <a:pt x="274116" y="2248815"/>
                </a:cubicBezTo>
                <a:lnTo>
                  <a:pt x="251487" y="2209633"/>
                </a:lnTo>
                <a:lnTo>
                  <a:pt x="251551" y="2209633"/>
                </a:lnTo>
                <a:cubicBezTo>
                  <a:pt x="251551" y="2209633"/>
                  <a:pt x="293874" y="2177951"/>
                  <a:pt x="347288" y="2147099"/>
                </a:cubicBezTo>
                <a:cubicBezTo>
                  <a:pt x="400701" y="2116247"/>
                  <a:pt x="449268" y="2095468"/>
                  <a:pt x="449268" y="2095468"/>
                </a:cubicBezTo>
                <a:close/>
                <a:moveTo>
                  <a:pt x="2252000" y="2095463"/>
                </a:moveTo>
                <a:lnTo>
                  <a:pt x="2260383" y="2099168"/>
                </a:lnTo>
                <a:cubicBezTo>
                  <a:pt x="2276564" y="2106458"/>
                  <a:pt x="2313933" y="2123933"/>
                  <a:pt x="2353993" y="2147072"/>
                </a:cubicBezTo>
                <a:cubicBezTo>
                  <a:pt x="2407411" y="2177921"/>
                  <a:pt x="2449735" y="2209601"/>
                  <a:pt x="2449735" y="2209601"/>
                </a:cubicBezTo>
                <a:lnTo>
                  <a:pt x="2427108" y="2248797"/>
                </a:lnTo>
                <a:cubicBezTo>
                  <a:pt x="2427108" y="2248797"/>
                  <a:pt x="2378472" y="2227949"/>
                  <a:pt x="2325122" y="2197176"/>
                </a:cubicBezTo>
                <a:cubicBezTo>
                  <a:pt x="2271708" y="2166321"/>
                  <a:pt x="2229387" y="2134642"/>
                  <a:pt x="2229387" y="2134642"/>
                </a:cubicBezTo>
                <a:close/>
                <a:moveTo>
                  <a:pt x="669744" y="2095463"/>
                </a:moveTo>
                <a:lnTo>
                  <a:pt x="669808" y="2095463"/>
                </a:lnTo>
                <a:lnTo>
                  <a:pt x="669795" y="2095485"/>
                </a:lnTo>
                <a:close/>
                <a:moveTo>
                  <a:pt x="1240411" y="2095457"/>
                </a:moveTo>
                <a:lnTo>
                  <a:pt x="1263039" y="2134659"/>
                </a:lnTo>
                <a:cubicBezTo>
                  <a:pt x="1263039" y="2134659"/>
                  <a:pt x="1220715" y="2166339"/>
                  <a:pt x="1167301" y="2197194"/>
                </a:cubicBezTo>
                <a:cubicBezTo>
                  <a:pt x="1113887" y="2228033"/>
                  <a:pt x="1065253" y="2248803"/>
                  <a:pt x="1065253" y="2248803"/>
                </a:cubicBezTo>
                <a:lnTo>
                  <a:pt x="1042617" y="2209619"/>
                </a:lnTo>
                <a:lnTo>
                  <a:pt x="1042681" y="2209619"/>
                </a:lnTo>
                <a:cubicBezTo>
                  <a:pt x="1042681" y="2209619"/>
                  <a:pt x="1085014" y="2177944"/>
                  <a:pt x="1138424" y="2147089"/>
                </a:cubicBezTo>
                <a:cubicBezTo>
                  <a:pt x="1191840" y="2116235"/>
                  <a:pt x="1240411" y="2095457"/>
                  <a:pt x="1240411" y="2095457"/>
                </a:cubicBezTo>
                <a:close/>
                <a:moveTo>
                  <a:pt x="3043144" y="2095452"/>
                </a:moveTo>
                <a:lnTo>
                  <a:pt x="3051523" y="2099157"/>
                </a:lnTo>
                <a:cubicBezTo>
                  <a:pt x="3067710" y="2106448"/>
                  <a:pt x="3105083" y="2123922"/>
                  <a:pt x="3145144" y="2147061"/>
                </a:cubicBezTo>
                <a:cubicBezTo>
                  <a:pt x="3198544" y="2177914"/>
                  <a:pt x="3240871" y="2209589"/>
                  <a:pt x="3240871" y="2209589"/>
                </a:cubicBezTo>
                <a:lnTo>
                  <a:pt x="3218243" y="2248775"/>
                </a:lnTo>
                <a:cubicBezTo>
                  <a:pt x="3218243" y="2248775"/>
                  <a:pt x="3169618" y="2227940"/>
                  <a:pt x="3116268" y="2197165"/>
                </a:cubicBezTo>
                <a:cubicBezTo>
                  <a:pt x="3062852" y="2166310"/>
                  <a:pt x="3020525" y="2134631"/>
                  <a:pt x="3020525" y="2134631"/>
                </a:cubicBezTo>
                <a:close/>
                <a:moveTo>
                  <a:pt x="1460821" y="2095452"/>
                </a:moveTo>
                <a:lnTo>
                  <a:pt x="1460890" y="2095452"/>
                </a:lnTo>
                <a:lnTo>
                  <a:pt x="1460873" y="2095474"/>
                </a:lnTo>
                <a:close/>
                <a:moveTo>
                  <a:pt x="2031482" y="2095446"/>
                </a:moveTo>
                <a:lnTo>
                  <a:pt x="2054113" y="2134647"/>
                </a:lnTo>
                <a:cubicBezTo>
                  <a:pt x="2054113" y="2134647"/>
                  <a:pt x="2011788" y="2166327"/>
                  <a:pt x="1958376" y="2197183"/>
                </a:cubicBezTo>
                <a:cubicBezTo>
                  <a:pt x="1904962" y="2228020"/>
                  <a:pt x="1856328" y="2248797"/>
                  <a:pt x="1856328" y="2248797"/>
                </a:cubicBezTo>
                <a:lnTo>
                  <a:pt x="1833699" y="2209608"/>
                </a:lnTo>
                <a:lnTo>
                  <a:pt x="1833765" y="2209608"/>
                </a:lnTo>
                <a:cubicBezTo>
                  <a:pt x="1833765" y="2209608"/>
                  <a:pt x="1876088" y="2177933"/>
                  <a:pt x="1929500" y="2147078"/>
                </a:cubicBezTo>
                <a:cubicBezTo>
                  <a:pt x="1982915" y="2116224"/>
                  <a:pt x="2031482" y="2095446"/>
                  <a:pt x="2031482" y="2095446"/>
                </a:cubicBezTo>
                <a:close/>
                <a:moveTo>
                  <a:pt x="3834266" y="2095442"/>
                </a:moveTo>
                <a:lnTo>
                  <a:pt x="3842651" y="2099146"/>
                </a:lnTo>
                <a:cubicBezTo>
                  <a:pt x="3858829" y="2106437"/>
                  <a:pt x="3896202" y="2123911"/>
                  <a:pt x="3936263" y="2147050"/>
                </a:cubicBezTo>
                <a:cubicBezTo>
                  <a:pt x="3989670" y="2177903"/>
                  <a:pt x="4031992" y="2209578"/>
                  <a:pt x="4031992" y="2209578"/>
                </a:cubicBezTo>
                <a:lnTo>
                  <a:pt x="4009366" y="2248763"/>
                </a:lnTo>
                <a:cubicBezTo>
                  <a:pt x="4009366" y="2248763"/>
                  <a:pt x="3960740" y="2227928"/>
                  <a:pt x="3907391" y="2197153"/>
                </a:cubicBezTo>
                <a:cubicBezTo>
                  <a:pt x="3853972" y="2166299"/>
                  <a:pt x="3811651" y="2134620"/>
                  <a:pt x="3811651" y="2134620"/>
                </a:cubicBezTo>
                <a:close/>
                <a:moveTo>
                  <a:pt x="2251951" y="2095441"/>
                </a:moveTo>
                <a:lnTo>
                  <a:pt x="2252012" y="2095441"/>
                </a:lnTo>
                <a:lnTo>
                  <a:pt x="2252000" y="2095463"/>
                </a:lnTo>
                <a:close/>
                <a:moveTo>
                  <a:pt x="2822615" y="2095435"/>
                </a:moveTo>
                <a:lnTo>
                  <a:pt x="2845242" y="2134637"/>
                </a:lnTo>
                <a:cubicBezTo>
                  <a:pt x="2845242" y="2134637"/>
                  <a:pt x="2802921" y="2166316"/>
                  <a:pt x="2749503" y="2197171"/>
                </a:cubicBezTo>
                <a:cubicBezTo>
                  <a:pt x="2696091" y="2228008"/>
                  <a:pt x="2647458" y="2248785"/>
                  <a:pt x="2647458" y="2248785"/>
                </a:cubicBezTo>
                <a:lnTo>
                  <a:pt x="2624830" y="2209596"/>
                </a:lnTo>
                <a:lnTo>
                  <a:pt x="2624892" y="2209596"/>
                </a:lnTo>
                <a:cubicBezTo>
                  <a:pt x="2624892" y="2209596"/>
                  <a:pt x="2667217" y="2177917"/>
                  <a:pt x="2720633" y="2147066"/>
                </a:cubicBezTo>
                <a:cubicBezTo>
                  <a:pt x="2774046" y="2116214"/>
                  <a:pt x="2822615" y="2095435"/>
                  <a:pt x="2822615" y="2095435"/>
                </a:cubicBezTo>
                <a:close/>
                <a:moveTo>
                  <a:pt x="4625259" y="2095431"/>
                </a:moveTo>
                <a:lnTo>
                  <a:pt x="4633642" y="2099136"/>
                </a:lnTo>
                <a:cubicBezTo>
                  <a:pt x="4649825" y="2106426"/>
                  <a:pt x="4687193" y="2123899"/>
                  <a:pt x="4727254" y="2147039"/>
                </a:cubicBezTo>
                <a:cubicBezTo>
                  <a:pt x="4780668" y="2177891"/>
                  <a:pt x="4822988" y="2209569"/>
                  <a:pt x="4822988" y="2209569"/>
                </a:cubicBezTo>
                <a:lnTo>
                  <a:pt x="4800366" y="2248756"/>
                </a:lnTo>
                <a:cubicBezTo>
                  <a:pt x="4800366" y="2248756"/>
                  <a:pt x="4751732" y="2227919"/>
                  <a:pt x="4698380" y="2197142"/>
                </a:cubicBezTo>
                <a:cubicBezTo>
                  <a:pt x="4644967" y="2166289"/>
                  <a:pt x="4602649" y="2134609"/>
                  <a:pt x="4602649" y="2134609"/>
                </a:cubicBezTo>
                <a:close/>
                <a:moveTo>
                  <a:pt x="3043094" y="2095430"/>
                </a:moveTo>
                <a:lnTo>
                  <a:pt x="3043156" y="2095430"/>
                </a:lnTo>
                <a:lnTo>
                  <a:pt x="3043144" y="2095452"/>
                </a:lnTo>
                <a:close/>
                <a:moveTo>
                  <a:pt x="3613742" y="2095425"/>
                </a:moveTo>
                <a:lnTo>
                  <a:pt x="3636372" y="2134626"/>
                </a:lnTo>
                <a:cubicBezTo>
                  <a:pt x="3636372" y="2134626"/>
                  <a:pt x="3594049" y="2166305"/>
                  <a:pt x="3540639" y="2197160"/>
                </a:cubicBezTo>
                <a:cubicBezTo>
                  <a:pt x="3487224" y="2227999"/>
                  <a:pt x="3438588" y="2248775"/>
                  <a:pt x="3438588" y="2248775"/>
                </a:cubicBezTo>
                <a:lnTo>
                  <a:pt x="3415959" y="2209585"/>
                </a:lnTo>
                <a:lnTo>
                  <a:pt x="3416027" y="2209585"/>
                </a:lnTo>
                <a:cubicBezTo>
                  <a:pt x="3416027" y="2209585"/>
                  <a:pt x="3458348" y="2177909"/>
                  <a:pt x="3511767" y="2147056"/>
                </a:cubicBezTo>
                <a:cubicBezTo>
                  <a:pt x="3565177" y="2116204"/>
                  <a:pt x="3613742" y="2095425"/>
                  <a:pt x="3613742" y="2095425"/>
                </a:cubicBezTo>
                <a:close/>
                <a:moveTo>
                  <a:pt x="5416402" y="2095420"/>
                </a:moveTo>
                <a:lnTo>
                  <a:pt x="5424781" y="2099125"/>
                </a:lnTo>
                <a:cubicBezTo>
                  <a:pt x="5440965" y="2106415"/>
                  <a:pt x="5478335" y="2123890"/>
                  <a:pt x="5518395" y="2147028"/>
                </a:cubicBezTo>
                <a:cubicBezTo>
                  <a:pt x="5571809" y="2177880"/>
                  <a:pt x="5614131" y="2209557"/>
                  <a:pt x="5614131" y="2209557"/>
                </a:cubicBezTo>
                <a:lnTo>
                  <a:pt x="5591504" y="2248743"/>
                </a:lnTo>
                <a:cubicBezTo>
                  <a:pt x="5591504" y="2248743"/>
                  <a:pt x="5542870" y="2227908"/>
                  <a:pt x="5489521" y="2197131"/>
                </a:cubicBezTo>
                <a:cubicBezTo>
                  <a:pt x="5436110" y="2166277"/>
                  <a:pt x="5393787" y="2134599"/>
                  <a:pt x="5393787" y="2134599"/>
                </a:cubicBezTo>
                <a:close/>
                <a:moveTo>
                  <a:pt x="3834218" y="2095419"/>
                </a:moveTo>
                <a:lnTo>
                  <a:pt x="3834279" y="2095419"/>
                </a:lnTo>
                <a:lnTo>
                  <a:pt x="3834266" y="2095442"/>
                </a:lnTo>
                <a:close/>
                <a:moveTo>
                  <a:pt x="4404860" y="2095414"/>
                </a:moveTo>
                <a:lnTo>
                  <a:pt x="4427491" y="2134615"/>
                </a:lnTo>
                <a:cubicBezTo>
                  <a:pt x="4427491" y="2134615"/>
                  <a:pt x="4385164" y="2166295"/>
                  <a:pt x="4331748" y="2197148"/>
                </a:cubicBezTo>
                <a:cubicBezTo>
                  <a:pt x="4278335" y="2227986"/>
                  <a:pt x="4229702" y="2248763"/>
                  <a:pt x="4229702" y="2248763"/>
                </a:cubicBezTo>
                <a:lnTo>
                  <a:pt x="4207074" y="2209573"/>
                </a:lnTo>
                <a:cubicBezTo>
                  <a:pt x="4207074" y="2209573"/>
                  <a:pt x="4249395" y="2177898"/>
                  <a:pt x="4302809" y="2147044"/>
                </a:cubicBezTo>
                <a:cubicBezTo>
                  <a:pt x="4356222" y="2116192"/>
                  <a:pt x="4404860" y="2095414"/>
                  <a:pt x="4404860" y="2095414"/>
                </a:cubicBezTo>
                <a:close/>
                <a:moveTo>
                  <a:pt x="4625211" y="2095408"/>
                </a:moveTo>
                <a:lnTo>
                  <a:pt x="4625271" y="2095408"/>
                </a:lnTo>
                <a:lnTo>
                  <a:pt x="4625259" y="2095431"/>
                </a:lnTo>
                <a:close/>
                <a:moveTo>
                  <a:pt x="5196000" y="2095403"/>
                </a:moveTo>
                <a:lnTo>
                  <a:pt x="5218629" y="2134605"/>
                </a:lnTo>
                <a:cubicBezTo>
                  <a:pt x="5218629" y="2134605"/>
                  <a:pt x="5176307" y="2166283"/>
                  <a:pt x="5122891" y="2197137"/>
                </a:cubicBezTo>
                <a:cubicBezTo>
                  <a:pt x="5069478" y="2227979"/>
                  <a:pt x="5020848" y="2248754"/>
                  <a:pt x="5020848" y="2248754"/>
                </a:cubicBezTo>
                <a:lnTo>
                  <a:pt x="4998215" y="2209564"/>
                </a:lnTo>
                <a:cubicBezTo>
                  <a:pt x="4998215" y="2209564"/>
                  <a:pt x="5040542" y="2177886"/>
                  <a:pt x="5093953" y="2147034"/>
                </a:cubicBezTo>
                <a:cubicBezTo>
                  <a:pt x="5147369" y="2116182"/>
                  <a:pt x="5196000" y="2095403"/>
                  <a:pt x="5196000" y="2095403"/>
                </a:cubicBezTo>
                <a:close/>
                <a:moveTo>
                  <a:pt x="5416352" y="2095397"/>
                </a:moveTo>
                <a:lnTo>
                  <a:pt x="5416414" y="2095397"/>
                </a:lnTo>
                <a:lnTo>
                  <a:pt x="5416402" y="2095420"/>
                </a:lnTo>
                <a:close/>
                <a:moveTo>
                  <a:pt x="5987067" y="2095392"/>
                </a:moveTo>
                <a:lnTo>
                  <a:pt x="6009695" y="2134593"/>
                </a:lnTo>
                <a:cubicBezTo>
                  <a:pt x="6009695" y="2134593"/>
                  <a:pt x="5967374" y="2166272"/>
                  <a:pt x="5913960" y="2197125"/>
                </a:cubicBezTo>
                <a:cubicBezTo>
                  <a:pt x="5860547" y="2227968"/>
                  <a:pt x="5811914" y="2248743"/>
                  <a:pt x="5811914" y="2248743"/>
                </a:cubicBezTo>
                <a:lnTo>
                  <a:pt x="5789285" y="2209553"/>
                </a:lnTo>
                <a:cubicBezTo>
                  <a:pt x="5789285" y="2209553"/>
                  <a:pt x="5831608" y="2177875"/>
                  <a:pt x="5885024" y="2147022"/>
                </a:cubicBezTo>
                <a:cubicBezTo>
                  <a:pt x="5938437" y="2116170"/>
                  <a:pt x="5987067" y="2095392"/>
                  <a:pt x="5987067" y="2095392"/>
                </a:cubicBezTo>
                <a:close/>
                <a:moveTo>
                  <a:pt x="6207480" y="2095386"/>
                </a:moveTo>
                <a:cubicBezTo>
                  <a:pt x="6207480" y="2095386"/>
                  <a:pt x="6256113" y="2116165"/>
                  <a:pt x="6309528" y="2147017"/>
                </a:cubicBezTo>
                <a:cubicBezTo>
                  <a:pt x="6362878" y="2177868"/>
                  <a:pt x="6405201" y="2209546"/>
                  <a:pt x="6405201" y="2209546"/>
                </a:cubicBezTo>
                <a:lnTo>
                  <a:pt x="6382638" y="2248738"/>
                </a:lnTo>
                <a:cubicBezTo>
                  <a:pt x="6382638" y="2248738"/>
                  <a:pt x="6334004" y="2227899"/>
                  <a:pt x="6280590" y="2197119"/>
                </a:cubicBezTo>
                <a:cubicBezTo>
                  <a:pt x="6227176" y="2166266"/>
                  <a:pt x="6184852" y="2134587"/>
                  <a:pt x="6184852" y="2134587"/>
                </a:cubicBezTo>
                <a:close/>
                <a:moveTo>
                  <a:pt x="6778210" y="2095381"/>
                </a:moveTo>
                <a:lnTo>
                  <a:pt x="6800772" y="2134582"/>
                </a:lnTo>
                <a:cubicBezTo>
                  <a:pt x="6800772" y="2134582"/>
                  <a:pt x="6758449" y="2166261"/>
                  <a:pt x="6705035" y="2197114"/>
                </a:cubicBezTo>
                <a:cubicBezTo>
                  <a:pt x="6651621" y="2227957"/>
                  <a:pt x="6603052" y="2248735"/>
                  <a:pt x="6603052" y="2248735"/>
                </a:cubicBezTo>
                <a:lnTo>
                  <a:pt x="6580424" y="2209542"/>
                </a:lnTo>
                <a:cubicBezTo>
                  <a:pt x="6580424" y="2209542"/>
                  <a:pt x="6622747" y="2177863"/>
                  <a:pt x="6676161" y="2147011"/>
                </a:cubicBezTo>
                <a:cubicBezTo>
                  <a:pt x="6729575" y="2116160"/>
                  <a:pt x="6778210" y="2095381"/>
                  <a:pt x="6778210" y="2095381"/>
                </a:cubicBezTo>
                <a:close/>
                <a:moveTo>
                  <a:pt x="6998558" y="2095375"/>
                </a:moveTo>
                <a:cubicBezTo>
                  <a:pt x="6998558" y="2095375"/>
                  <a:pt x="7047191" y="2116154"/>
                  <a:pt x="7100606" y="2147006"/>
                </a:cubicBezTo>
                <a:cubicBezTo>
                  <a:pt x="7154020" y="2177856"/>
                  <a:pt x="7196344" y="2209534"/>
                  <a:pt x="7196344" y="2209534"/>
                </a:cubicBezTo>
                <a:lnTo>
                  <a:pt x="7173716" y="2248727"/>
                </a:lnTo>
                <a:cubicBezTo>
                  <a:pt x="7173716" y="2248727"/>
                  <a:pt x="7125146" y="2227888"/>
                  <a:pt x="7071731" y="2197108"/>
                </a:cubicBezTo>
                <a:cubicBezTo>
                  <a:pt x="7018317" y="2166255"/>
                  <a:pt x="6975995" y="2134576"/>
                  <a:pt x="6975995" y="2134576"/>
                </a:cubicBezTo>
                <a:close/>
                <a:moveTo>
                  <a:pt x="7569286" y="2095370"/>
                </a:moveTo>
                <a:lnTo>
                  <a:pt x="7591913" y="2134571"/>
                </a:lnTo>
                <a:cubicBezTo>
                  <a:pt x="7591913" y="2134571"/>
                  <a:pt x="7549590" y="2166250"/>
                  <a:pt x="7496176" y="2197102"/>
                </a:cubicBezTo>
                <a:cubicBezTo>
                  <a:pt x="7442762" y="2227947"/>
                  <a:pt x="7394128" y="2248724"/>
                  <a:pt x="7394128" y="2248724"/>
                </a:cubicBezTo>
                <a:lnTo>
                  <a:pt x="7371564" y="2209530"/>
                </a:lnTo>
                <a:cubicBezTo>
                  <a:pt x="7371564" y="2209530"/>
                  <a:pt x="7413887" y="2177852"/>
                  <a:pt x="7467302" y="2147000"/>
                </a:cubicBezTo>
                <a:cubicBezTo>
                  <a:pt x="7520716" y="2116149"/>
                  <a:pt x="7569286" y="2095370"/>
                  <a:pt x="7569286" y="2095370"/>
                </a:cubicBezTo>
                <a:close/>
                <a:moveTo>
                  <a:pt x="7789699" y="2095364"/>
                </a:moveTo>
                <a:cubicBezTo>
                  <a:pt x="7789699" y="2095364"/>
                  <a:pt x="7838333" y="2116143"/>
                  <a:pt x="7891747" y="2146995"/>
                </a:cubicBezTo>
                <a:cubicBezTo>
                  <a:pt x="7945161" y="2177845"/>
                  <a:pt x="7987485" y="2209523"/>
                  <a:pt x="7987485" y="2209523"/>
                </a:cubicBezTo>
                <a:lnTo>
                  <a:pt x="7964857" y="2248719"/>
                </a:lnTo>
                <a:cubicBezTo>
                  <a:pt x="7964857" y="2248719"/>
                  <a:pt x="7916223" y="2227879"/>
                  <a:pt x="7862873" y="2197096"/>
                </a:cubicBezTo>
                <a:cubicBezTo>
                  <a:pt x="7809395" y="2166244"/>
                  <a:pt x="7767072" y="2134566"/>
                  <a:pt x="7767072" y="2134566"/>
                </a:cubicBezTo>
                <a:close/>
                <a:moveTo>
                  <a:pt x="8360428" y="2095359"/>
                </a:moveTo>
                <a:lnTo>
                  <a:pt x="8383056" y="2134560"/>
                </a:lnTo>
                <a:cubicBezTo>
                  <a:pt x="8383056" y="2134560"/>
                  <a:pt x="8340732" y="2166239"/>
                  <a:pt x="8287318" y="2197091"/>
                </a:cubicBezTo>
                <a:cubicBezTo>
                  <a:pt x="8233904" y="2227938"/>
                  <a:pt x="8185270" y="2248713"/>
                  <a:pt x="8185270" y="2248713"/>
                </a:cubicBezTo>
                <a:lnTo>
                  <a:pt x="8162642" y="2209519"/>
                </a:lnTo>
                <a:cubicBezTo>
                  <a:pt x="8162642" y="2209519"/>
                  <a:pt x="8204965" y="2177841"/>
                  <a:pt x="8258380" y="2146989"/>
                </a:cubicBezTo>
                <a:cubicBezTo>
                  <a:pt x="8311794" y="2116138"/>
                  <a:pt x="8360428" y="2095359"/>
                  <a:pt x="8360428" y="2095359"/>
                </a:cubicBezTo>
                <a:close/>
                <a:moveTo>
                  <a:pt x="8580840" y="2095354"/>
                </a:moveTo>
                <a:cubicBezTo>
                  <a:pt x="8580840" y="2095354"/>
                  <a:pt x="8629474" y="2116133"/>
                  <a:pt x="8682888" y="2146984"/>
                </a:cubicBezTo>
                <a:cubicBezTo>
                  <a:pt x="8736302" y="2177833"/>
                  <a:pt x="8778626" y="2209512"/>
                  <a:pt x="8778626" y="2209512"/>
                </a:cubicBezTo>
                <a:lnTo>
                  <a:pt x="8755998" y="2248708"/>
                </a:lnTo>
                <a:cubicBezTo>
                  <a:pt x="8755998" y="2248708"/>
                  <a:pt x="8707364" y="2227868"/>
                  <a:pt x="8654014" y="2197085"/>
                </a:cubicBezTo>
                <a:cubicBezTo>
                  <a:pt x="8600536" y="2166233"/>
                  <a:pt x="8558213" y="2134555"/>
                  <a:pt x="8558213" y="2134555"/>
                </a:cubicBezTo>
                <a:close/>
                <a:moveTo>
                  <a:pt x="9151570" y="2095348"/>
                </a:moveTo>
                <a:lnTo>
                  <a:pt x="9174198" y="2134549"/>
                </a:lnTo>
                <a:cubicBezTo>
                  <a:pt x="9174198" y="2134549"/>
                  <a:pt x="9131874" y="2166228"/>
                  <a:pt x="9078460" y="2197079"/>
                </a:cubicBezTo>
                <a:cubicBezTo>
                  <a:pt x="9025046" y="2227927"/>
                  <a:pt x="8976412" y="2248704"/>
                  <a:pt x="8976412" y="2248704"/>
                </a:cubicBezTo>
                <a:lnTo>
                  <a:pt x="8953784" y="2209507"/>
                </a:lnTo>
                <a:cubicBezTo>
                  <a:pt x="8953784" y="2209507"/>
                  <a:pt x="8996107" y="2177830"/>
                  <a:pt x="9049522" y="2146978"/>
                </a:cubicBezTo>
                <a:cubicBezTo>
                  <a:pt x="9102936" y="2116127"/>
                  <a:pt x="9151570" y="2095348"/>
                  <a:pt x="9151570" y="2095348"/>
                </a:cubicBezTo>
                <a:close/>
                <a:moveTo>
                  <a:pt x="9371982" y="2095343"/>
                </a:moveTo>
                <a:cubicBezTo>
                  <a:pt x="9371982" y="2095343"/>
                  <a:pt x="9420552" y="2116121"/>
                  <a:pt x="9474030" y="2146972"/>
                </a:cubicBezTo>
                <a:cubicBezTo>
                  <a:pt x="9527381" y="2177822"/>
                  <a:pt x="9569704" y="2209500"/>
                  <a:pt x="9569704" y="2209500"/>
                </a:cubicBezTo>
                <a:lnTo>
                  <a:pt x="9547140" y="2248701"/>
                </a:lnTo>
                <a:cubicBezTo>
                  <a:pt x="9547140" y="2248701"/>
                  <a:pt x="9498507" y="2227857"/>
                  <a:pt x="9445093" y="2197073"/>
                </a:cubicBezTo>
                <a:cubicBezTo>
                  <a:pt x="9391678" y="2166222"/>
                  <a:pt x="9349355" y="2134543"/>
                  <a:pt x="9349355" y="2134543"/>
                </a:cubicBezTo>
                <a:close/>
                <a:moveTo>
                  <a:pt x="9942711" y="2095337"/>
                </a:moveTo>
                <a:lnTo>
                  <a:pt x="9965275" y="2134537"/>
                </a:lnTo>
                <a:cubicBezTo>
                  <a:pt x="9965275" y="2134537"/>
                  <a:pt x="9922951" y="2166217"/>
                  <a:pt x="9869601" y="2197068"/>
                </a:cubicBezTo>
                <a:cubicBezTo>
                  <a:pt x="9816123" y="2227916"/>
                  <a:pt x="9767553" y="2248692"/>
                  <a:pt x="9767553" y="2248692"/>
                </a:cubicBezTo>
                <a:lnTo>
                  <a:pt x="9744925" y="2209496"/>
                </a:lnTo>
                <a:cubicBezTo>
                  <a:pt x="9744925" y="2209496"/>
                  <a:pt x="9787248" y="2177818"/>
                  <a:pt x="9840663" y="2146967"/>
                </a:cubicBezTo>
                <a:cubicBezTo>
                  <a:pt x="9894077" y="2116116"/>
                  <a:pt x="9942711" y="2095337"/>
                  <a:pt x="9942711" y="2095337"/>
                </a:cubicBezTo>
                <a:close/>
                <a:moveTo>
                  <a:pt x="10163059" y="2095332"/>
                </a:moveTo>
                <a:cubicBezTo>
                  <a:pt x="10163059" y="2095332"/>
                  <a:pt x="10211693" y="2116111"/>
                  <a:pt x="10265107" y="2146961"/>
                </a:cubicBezTo>
                <a:cubicBezTo>
                  <a:pt x="10318522" y="2177812"/>
                  <a:pt x="10360845" y="2209489"/>
                  <a:pt x="10360845" y="2209489"/>
                </a:cubicBezTo>
                <a:lnTo>
                  <a:pt x="10338218" y="2248690"/>
                </a:lnTo>
                <a:cubicBezTo>
                  <a:pt x="10338218" y="2248690"/>
                  <a:pt x="10289648" y="2227847"/>
                  <a:pt x="10236234" y="2197062"/>
                </a:cubicBezTo>
                <a:cubicBezTo>
                  <a:pt x="10182819" y="2166211"/>
                  <a:pt x="10140496" y="2134532"/>
                  <a:pt x="10140496" y="2134532"/>
                </a:cubicBezTo>
                <a:close/>
                <a:moveTo>
                  <a:pt x="10733788" y="2095326"/>
                </a:moveTo>
                <a:lnTo>
                  <a:pt x="10756416" y="2134526"/>
                </a:lnTo>
                <a:cubicBezTo>
                  <a:pt x="10756416" y="2134526"/>
                  <a:pt x="10714092" y="2166206"/>
                  <a:pt x="10660678" y="2197056"/>
                </a:cubicBezTo>
                <a:cubicBezTo>
                  <a:pt x="10607264" y="2227905"/>
                  <a:pt x="10558630" y="2248683"/>
                  <a:pt x="10558630" y="2248683"/>
                </a:cubicBezTo>
                <a:lnTo>
                  <a:pt x="10536066" y="2209484"/>
                </a:lnTo>
                <a:cubicBezTo>
                  <a:pt x="10536066" y="2209484"/>
                  <a:pt x="10578389" y="2177807"/>
                  <a:pt x="10631804" y="2146956"/>
                </a:cubicBezTo>
                <a:cubicBezTo>
                  <a:pt x="10685218" y="2116106"/>
                  <a:pt x="10733788" y="2095326"/>
                  <a:pt x="10733788" y="2095326"/>
                </a:cubicBezTo>
                <a:close/>
                <a:moveTo>
                  <a:pt x="10954201" y="2095321"/>
                </a:moveTo>
                <a:cubicBezTo>
                  <a:pt x="10954201" y="2095321"/>
                  <a:pt x="11002835" y="2116100"/>
                  <a:pt x="11056249" y="2146950"/>
                </a:cubicBezTo>
                <a:cubicBezTo>
                  <a:pt x="11109664" y="2177800"/>
                  <a:pt x="11151987" y="2209477"/>
                  <a:pt x="11151987" y="2209477"/>
                </a:cubicBezTo>
                <a:lnTo>
                  <a:pt x="11129360" y="2248679"/>
                </a:lnTo>
                <a:cubicBezTo>
                  <a:pt x="11129360" y="2248679"/>
                  <a:pt x="11080790" y="2227836"/>
                  <a:pt x="11027376" y="2197050"/>
                </a:cubicBezTo>
                <a:cubicBezTo>
                  <a:pt x="10973961" y="2166200"/>
                  <a:pt x="10931638" y="2134521"/>
                  <a:pt x="10931638" y="2134521"/>
                </a:cubicBezTo>
                <a:close/>
                <a:moveTo>
                  <a:pt x="11524930" y="2095315"/>
                </a:moveTo>
                <a:lnTo>
                  <a:pt x="11547558" y="2134516"/>
                </a:lnTo>
                <a:cubicBezTo>
                  <a:pt x="11547558" y="2134516"/>
                  <a:pt x="11505234" y="2166195"/>
                  <a:pt x="11451820" y="2197045"/>
                </a:cubicBezTo>
                <a:cubicBezTo>
                  <a:pt x="11398406" y="2227893"/>
                  <a:pt x="11349772" y="2248672"/>
                  <a:pt x="11349772" y="2248672"/>
                </a:cubicBezTo>
                <a:lnTo>
                  <a:pt x="11327208" y="2209473"/>
                </a:lnTo>
                <a:cubicBezTo>
                  <a:pt x="11327208" y="2209473"/>
                  <a:pt x="11369531" y="2177796"/>
                  <a:pt x="11422946" y="2146945"/>
                </a:cubicBezTo>
                <a:cubicBezTo>
                  <a:pt x="11476360" y="2116094"/>
                  <a:pt x="11524930" y="2095315"/>
                  <a:pt x="11524930" y="2095315"/>
                </a:cubicBezTo>
                <a:close/>
                <a:moveTo>
                  <a:pt x="11745343" y="2095310"/>
                </a:moveTo>
                <a:cubicBezTo>
                  <a:pt x="11745343" y="2095310"/>
                  <a:pt x="11793976" y="2116089"/>
                  <a:pt x="11847390" y="2146939"/>
                </a:cubicBezTo>
                <a:cubicBezTo>
                  <a:pt x="11900804" y="2177790"/>
                  <a:pt x="11943128" y="2209468"/>
                  <a:pt x="11943128" y="2209468"/>
                </a:cubicBezTo>
                <a:lnTo>
                  <a:pt x="11920501" y="2248669"/>
                </a:lnTo>
                <a:cubicBezTo>
                  <a:pt x="11920501" y="2248669"/>
                  <a:pt x="11871867" y="2227826"/>
                  <a:pt x="11818516" y="2197039"/>
                </a:cubicBezTo>
                <a:cubicBezTo>
                  <a:pt x="11765038" y="2166189"/>
                  <a:pt x="11722715" y="2134510"/>
                  <a:pt x="11722715" y="2134510"/>
                </a:cubicBezTo>
                <a:close/>
                <a:moveTo>
                  <a:pt x="141282" y="1943759"/>
                </a:moveTo>
                <a:lnTo>
                  <a:pt x="186536" y="1943759"/>
                </a:lnTo>
                <a:cubicBezTo>
                  <a:pt x="186536" y="1943759"/>
                  <a:pt x="192846" y="1996284"/>
                  <a:pt x="192846" y="2057989"/>
                </a:cubicBezTo>
                <a:cubicBezTo>
                  <a:pt x="192846" y="2119690"/>
                  <a:pt x="186536" y="2172149"/>
                  <a:pt x="186536" y="2172149"/>
                </a:cubicBezTo>
                <a:lnTo>
                  <a:pt x="141282" y="2172149"/>
                </a:lnTo>
                <a:cubicBezTo>
                  <a:pt x="141282" y="2172149"/>
                  <a:pt x="135035" y="2119626"/>
                  <a:pt x="135035" y="2057989"/>
                </a:cubicBezTo>
                <a:cubicBezTo>
                  <a:pt x="135035" y="1996348"/>
                  <a:pt x="141282" y="1943759"/>
                  <a:pt x="141282" y="1943759"/>
                </a:cubicBezTo>
                <a:close/>
                <a:moveTo>
                  <a:pt x="932414" y="1943749"/>
                </a:moveTo>
                <a:lnTo>
                  <a:pt x="977669" y="1943749"/>
                </a:lnTo>
                <a:cubicBezTo>
                  <a:pt x="977669" y="1943749"/>
                  <a:pt x="983979" y="1996275"/>
                  <a:pt x="983979" y="2057980"/>
                </a:cubicBezTo>
                <a:cubicBezTo>
                  <a:pt x="983979" y="2119683"/>
                  <a:pt x="977669" y="2172143"/>
                  <a:pt x="977669" y="2172143"/>
                </a:cubicBezTo>
                <a:lnTo>
                  <a:pt x="932414" y="2172143"/>
                </a:lnTo>
                <a:cubicBezTo>
                  <a:pt x="932414" y="2172143"/>
                  <a:pt x="926104" y="2119619"/>
                  <a:pt x="926104" y="2057980"/>
                </a:cubicBezTo>
                <a:cubicBezTo>
                  <a:pt x="926104" y="1996339"/>
                  <a:pt x="932414" y="1943749"/>
                  <a:pt x="932414" y="1943749"/>
                </a:cubicBezTo>
                <a:close/>
                <a:moveTo>
                  <a:pt x="1723556" y="1943739"/>
                </a:moveTo>
                <a:lnTo>
                  <a:pt x="1768814" y="1943739"/>
                </a:lnTo>
                <a:cubicBezTo>
                  <a:pt x="1768814" y="1943739"/>
                  <a:pt x="1775125" y="1996264"/>
                  <a:pt x="1775125" y="2057969"/>
                </a:cubicBezTo>
                <a:cubicBezTo>
                  <a:pt x="1775125" y="2119672"/>
                  <a:pt x="1768814" y="2172131"/>
                  <a:pt x="1768814" y="2172131"/>
                </a:cubicBezTo>
                <a:lnTo>
                  <a:pt x="1723556" y="2172131"/>
                </a:lnTo>
                <a:cubicBezTo>
                  <a:pt x="1723556" y="2172131"/>
                  <a:pt x="1717247" y="2119609"/>
                  <a:pt x="1717247" y="2057969"/>
                </a:cubicBezTo>
                <a:cubicBezTo>
                  <a:pt x="1717247" y="1996328"/>
                  <a:pt x="1723556" y="1943739"/>
                  <a:pt x="1723556" y="1943739"/>
                </a:cubicBezTo>
                <a:close/>
                <a:moveTo>
                  <a:pt x="2514689" y="1943729"/>
                </a:moveTo>
                <a:lnTo>
                  <a:pt x="2559944" y="1943729"/>
                </a:lnTo>
                <a:cubicBezTo>
                  <a:pt x="2559944" y="1943729"/>
                  <a:pt x="2566255" y="1996254"/>
                  <a:pt x="2566255" y="2057959"/>
                </a:cubicBezTo>
                <a:cubicBezTo>
                  <a:pt x="2566255" y="2119662"/>
                  <a:pt x="2559944" y="2172120"/>
                  <a:pt x="2559944" y="2172120"/>
                </a:cubicBezTo>
                <a:lnTo>
                  <a:pt x="2514689" y="2172120"/>
                </a:lnTo>
                <a:cubicBezTo>
                  <a:pt x="2514689" y="2172120"/>
                  <a:pt x="2508444" y="2119598"/>
                  <a:pt x="2508444" y="2057959"/>
                </a:cubicBezTo>
                <a:cubicBezTo>
                  <a:pt x="2508444" y="1996318"/>
                  <a:pt x="2514689" y="1943729"/>
                  <a:pt x="2514689" y="1943729"/>
                </a:cubicBezTo>
                <a:close/>
                <a:moveTo>
                  <a:pt x="3305820" y="1943719"/>
                </a:moveTo>
                <a:lnTo>
                  <a:pt x="3351078" y="1943719"/>
                </a:lnTo>
                <a:cubicBezTo>
                  <a:pt x="3351078" y="1943719"/>
                  <a:pt x="3357385" y="1996244"/>
                  <a:pt x="3357385" y="2057948"/>
                </a:cubicBezTo>
                <a:cubicBezTo>
                  <a:pt x="3357385" y="2119650"/>
                  <a:pt x="3351078" y="2172109"/>
                  <a:pt x="3351078" y="2172109"/>
                </a:cubicBezTo>
                <a:lnTo>
                  <a:pt x="3305820" y="2172109"/>
                </a:lnTo>
                <a:cubicBezTo>
                  <a:pt x="3305820" y="2172109"/>
                  <a:pt x="3299575" y="2119587"/>
                  <a:pt x="3299575" y="2057948"/>
                </a:cubicBezTo>
                <a:cubicBezTo>
                  <a:pt x="3299575" y="1996307"/>
                  <a:pt x="3305820" y="1943719"/>
                  <a:pt x="3305820" y="1943719"/>
                </a:cubicBezTo>
                <a:close/>
                <a:moveTo>
                  <a:pt x="4096880" y="1943709"/>
                </a:moveTo>
                <a:lnTo>
                  <a:pt x="4142136" y="1943709"/>
                </a:lnTo>
                <a:cubicBezTo>
                  <a:pt x="4142136" y="1943709"/>
                  <a:pt x="4148446" y="1996233"/>
                  <a:pt x="4148446" y="2057937"/>
                </a:cubicBezTo>
                <a:cubicBezTo>
                  <a:pt x="4148446" y="2119639"/>
                  <a:pt x="4142136" y="2172098"/>
                  <a:pt x="4142136" y="2172098"/>
                </a:cubicBezTo>
                <a:lnTo>
                  <a:pt x="4096880" y="2172098"/>
                </a:lnTo>
                <a:cubicBezTo>
                  <a:pt x="4096880" y="2172098"/>
                  <a:pt x="4090633" y="2119577"/>
                  <a:pt x="4090633" y="2057937"/>
                </a:cubicBezTo>
                <a:cubicBezTo>
                  <a:pt x="4090633" y="1996297"/>
                  <a:pt x="4096880" y="1943709"/>
                  <a:pt x="4096880" y="1943709"/>
                </a:cubicBezTo>
                <a:close/>
                <a:moveTo>
                  <a:pt x="4887944" y="1943699"/>
                </a:moveTo>
                <a:lnTo>
                  <a:pt x="4933198" y="1943699"/>
                </a:lnTo>
                <a:cubicBezTo>
                  <a:pt x="4933198" y="1943699"/>
                  <a:pt x="4939507" y="1996223"/>
                  <a:pt x="4939507" y="2057926"/>
                </a:cubicBezTo>
                <a:cubicBezTo>
                  <a:pt x="4939507" y="2119629"/>
                  <a:pt x="4933198" y="2172088"/>
                  <a:pt x="4933198" y="2172088"/>
                </a:cubicBezTo>
                <a:lnTo>
                  <a:pt x="4887944" y="2172088"/>
                </a:lnTo>
                <a:cubicBezTo>
                  <a:pt x="4887944" y="2172088"/>
                  <a:pt x="4881696" y="2119565"/>
                  <a:pt x="4881696" y="2057926"/>
                </a:cubicBezTo>
                <a:cubicBezTo>
                  <a:pt x="4881696" y="1996287"/>
                  <a:pt x="4887944" y="1943699"/>
                  <a:pt x="4887944" y="1943699"/>
                </a:cubicBezTo>
                <a:close/>
                <a:moveTo>
                  <a:pt x="5679084" y="1943689"/>
                </a:moveTo>
                <a:lnTo>
                  <a:pt x="5724338" y="1943689"/>
                </a:lnTo>
                <a:cubicBezTo>
                  <a:pt x="5724338" y="1943689"/>
                  <a:pt x="5730645" y="1996212"/>
                  <a:pt x="5730645" y="2057916"/>
                </a:cubicBezTo>
                <a:cubicBezTo>
                  <a:pt x="5730645" y="2119618"/>
                  <a:pt x="5724338" y="2172077"/>
                  <a:pt x="5724338" y="2172077"/>
                </a:cubicBezTo>
                <a:lnTo>
                  <a:pt x="5679084" y="2172077"/>
                </a:lnTo>
                <a:cubicBezTo>
                  <a:pt x="5679084" y="2172077"/>
                  <a:pt x="5672769" y="2119554"/>
                  <a:pt x="5672769" y="2057916"/>
                </a:cubicBezTo>
                <a:cubicBezTo>
                  <a:pt x="5672769" y="1996276"/>
                  <a:pt x="5679084" y="1943689"/>
                  <a:pt x="5679084" y="1943689"/>
                </a:cubicBezTo>
                <a:close/>
                <a:moveTo>
                  <a:pt x="6470217" y="1943679"/>
                </a:moveTo>
                <a:lnTo>
                  <a:pt x="6515408" y="1943679"/>
                </a:lnTo>
                <a:cubicBezTo>
                  <a:pt x="6515408" y="1943679"/>
                  <a:pt x="6521719" y="1996202"/>
                  <a:pt x="6521719" y="2057905"/>
                </a:cubicBezTo>
                <a:cubicBezTo>
                  <a:pt x="6521719" y="2119607"/>
                  <a:pt x="6515408" y="2172066"/>
                  <a:pt x="6515408" y="2172066"/>
                </a:cubicBezTo>
                <a:lnTo>
                  <a:pt x="6470217" y="2172066"/>
                </a:lnTo>
                <a:cubicBezTo>
                  <a:pt x="6470217" y="2172066"/>
                  <a:pt x="6463906" y="2119544"/>
                  <a:pt x="6463906" y="2057905"/>
                </a:cubicBezTo>
                <a:cubicBezTo>
                  <a:pt x="6463906" y="1996266"/>
                  <a:pt x="6470217" y="1943679"/>
                  <a:pt x="6470217" y="1943679"/>
                </a:cubicBezTo>
                <a:close/>
                <a:moveTo>
                  <a:pt x="7261293" y="1943668"/>
                </a:moveTo>
                <a:lnTo>
                  <a:pt x="7306549" y="1943668"/>
                </a:lnTo>
                <a:cubicBezTo>
                  <a:pt x="7306549" y="1943668"/>
                  <a:pt x="7312860" y="1996192"/>
                  <a:pt x="7312860" y="2057894"/>
                </a:cubicBezTo>
                <a:cubicBezTo>
                  <a:pt x="7312860" y="2119596"/>
                  <a:pt x="7306549" y="2172055"/>
                  <a:pt x="7306549" y="2172055"/>
                </a:cubicBezTo>
                <a:lnTo>
                  <a:pt x="7261293" y="2172055"/>
                </a:lnTo>
                <a:cubicBezTo>
                  <a:pt x="7261293" y="2172055"/>
                  <a:pt x="7255047" y="2119533"/>
                  <a:pt x="7255047" y="2057894"/>
                </a:cubicBezTo>
                <a:cubicBezTo>
                  <a:pt x="7255047" y="1996256"/>
                  <a:pt x="7261293" y="1943668"/>
                  <a:pt x="7261293" y="1943668"/>
                </a:cubicBezTo>
                <a:close/>
                <a:moveTo>
                  <a:pt x="8052435" y="1943658"/>
                </a:moveTo>
                <a:lnTo>
                  <a:pt x="8097691" y="1943658"/>
                </a:lnTo>
                <a:cubicBezTo>
                  <a:pt x="8097691" y="1943658"/>
                  <a:pt x="8103938" y="1996181"/>
                  <a:pt x="8103938" y="2057884"/>
                </a:cubicBezTo>
                <a:cubicBezTo>
                  <a:pt x="8103938" y="2119585"/>
                  <a:pt x="8097691" y="2172044"/>
                  <a:pt x="8097691" y="2172044"/>
                </a:cubicBezTo>
                <a:lnTo>
                  <a:pt x="8052435" y="2172044"/>
                </a:lnTo>
                <a:cubicBezTo>
                  <a:pt x="8052435" y="2172044"/>
                  <a:pt x="8046189" y="2119522"/>
                  <a:pt x="8046189" y="2057884"/>
                </a:cubicBezTo>
                <a:cubicBezTo>
                  <a:pt x="8046189" y="1996246"/>
                  <a:pt x="8052435" y="1943658"/>
                  <a:pt x="8052435" y="1943658"/>
                </a:cubicBezTo>
                <a:close/>
                <a:moveTo>
                  <a:pt x="8843577" y="1943648"/>
                </a:moveTo>
                <a:lnTo>
                  <a:pt x="8888832" y="1943648"/>
                </a:lnTo>
                <a:cubicBezTo>
                  <a:pt x="8888832" y="1943648"/>
                  <a:pt x="8895079" y="1996171"/>
                  <a:pt x="8895079" y="2057873"/>
                </a:cubicBezTo>
                <a:cubicBezTo>
                  <a:pt x="8895079" y="2119575"/>
                  <a:pt x="8888832" y="2172033"/>
                  <a:pt x="8888832" y="2172033"/>
                </a:cubicBezTo>
                <a:lnTo>
                  <a:pt x="8843577" y="2172033"/>
                </a:lnTo>
                <a:cubicBezTo>
                  <a:pt x="8843577" y="2172033"/>
                  <a:pt x="8837330" y="2119511"/>
                  <a:pt x="8837330" y="2057873"/>
                </a:cubicBezTo>
                <a:cubicBezTo>
                  <a:pt x="8837330" y="1996235"/>
                  <a:pt x="8843577" y="1943648"/>
                  <a:pt x="8843577" y="1943648"/>
                </a:cubicBezTo>
                <a:close/>
                <a:moveTo>
                  <a:pt x="9634719" y="1943638"/>
                </a:moveTo>
                <a:lnTo>
                  <a:pt x="9679910" y="1943638"/>
                </a:lnTo>
                <a:cubicBezTo>
                  <a:pt x="9679910" y="1943638"/>
                  <a:pt x="9686221" y="1996161"/>
                  <a:pt x="9686221" y="2057862"/>
                </a:cubicBezTo>
                <a:cubicBezTo>
                  <a:pt x="9686221" y="2119564"/>
                  <a:pt x="9679910" y="2172022"/>
                  <a:pt x="9679910" y="2172022"/>
                </a:cubicBezTo>
                <a:lnTo>
                  <a:pt x="9634719" y="2172022"/>
                </a:lnTo>
                <a:cubicBezTo>
                  <a:pt x="9634719" y="2172022"/>
                  <a:pt x="9628408" y="2119500"/>
                  <a:pt x="9628408" y="2057862"/>
                </a:cubicBezTo>
                <a:cubicBezTo>
                  <a:pt x="9628408" y="1996225"/>
                  <a:pt x="9634719" y="1943638"/>
                  <a:pt x="9634719" y="1943638"/>
                </a:cubicBezTo>
                <a:close/>
                <a:moveTo>
                  <a:pt x="10425796" y="1943628"/>
                </a:moveTo>
                <a:lnTo>
                  <a:pt x="10471052" y="1943628"/>
                </a:lnTo>
                <a:cubicBezTo>
                  <a:pt x="10471052" y="1943628"/>
                  <a:pt x="10477362" y="1996151"/>
                  <a:pt x="10477362" y="2057851"/>
                </a:cubicBezTo>
                <a:cubicBezTo>
                  <a:pt x="10477362" y="2119553"/>
                  <a:pt x="10471052" y="2172011"/>
                  <a:pt x="10471052" y="2172011"/>
                </a:cubicBezTo>
                <a:lnTo>
                  <a:pt x="10425796" y="2172011"/>
                </a:lnTo>
                <a:cubicBezTo>
                  <a:pt x="10425796" y="2172011"/>
                  <a:pt x="10419550" y="2119489"/>
                  <a:pt x="10419550" y="2057851"/>
                </a:cubicBezTo>
                <a:cubicBezTo>
                  <a:pt x="10419550" y="1996215"/>
                  <a:pt x="10425796" y="1943628"/>
                  <a:pt x="10425796" y="1943628"/>
                </a:cubicBezTo>
                <a:close/>
                <a:moveTo>
                  <a:pt x="11216938" y="1943618"/>
                </a:moveTo>
                <a:lnTo>
                  <a:pt x="11262194" y="1943618"/>
                </a:lnTo>
                <a:cubicBezTo>
                  <a:pt x="11262194" y="1943618"/>
                  <a:pt x="11268504" y="1996140"/>
                  <a:pt x="11268504" y="2057841"/>
                </a:cubicBezTo>
                <a:cubicBezTo>
                  <a:pt x="11268504" y="2119542"/>
                  <a:pt x="11262194" y="2172001"/>
                  <a:pt x="11262194" y="2172001"/>
                </a:cubicBezTo>
                <a:lnTo>
                  <a:pt x="11216938" y="2172001"/>
                </a:lnTo>
                <a:cubicBezTo>
                  <a:pt x="11216938" y="2172001"/>
                  <a:pt x="11210692" y="2119479"/>
                  <a:pt x="11210692" y="2057841"/>
                </a:cubicBezTo>
                <a:cubicBezTo>
                  <a:pt x="11210692" y="1996204"/>
                  <a:pt x="11216938" y="1943618"/>
                  <a:pt x="11216938" y="1943618"/>
                </a:cubicBezTo>
                <a:close/>
                <a:moveTo>
                  <a:pt x="12008079" y="1943608"/>
                </a:moveTo>
                <a:lnTo>
                  <a:pt x="12053335" y="1943608"/>
                </a:lnTo>
                <a:cubicBezTo>
                  <a:pt x="12053335" y="1943608"/>
                  <a:pt x="12059581" y="1996130"/>
                  <a:pt x="12059581" y="2057830"/>
                </a:cubicBezTo>
                <a:cubicBezTo>
                  <a:pt x="12059581" y="2119531"/>
                  <a:pt x="12053335" y="2171990"/>
                  <a:pt x="12053335" y="2171990"/>
                </a:cubicBezTo>
                <a:lnTo>
                  <a:pt x="12008079" y="2171990"/>
                </a:lnTo>
                <a:cubicBezTo>
                  <a:pt x="12008079" y="2171990"/>
                  <a:pt x="12001833" y="2119467"/>
                  <a:pt x="12001833" y="2057830"/>
                </a:cubicBezTo>
                <a:cubicBezTo>
                  <a:pt x="12001833" y="1996194"/>
                  <a:pt x="12008079" y="1943608"/>
                  <a:pt x="12008079" y="1943608"/>
                </a:cubicBezTo>
                <a:close/>
                <a:moveTo>
                  <a:pt x="274229" y="1867095"/>
                </a:moveTo>
                <a:lnTo>
                  <a:pt x="282613" y="1870802"/>
                </a:lnTo>
                <a:cubicBezTo>
                  <a:pt x="298794" y="1878092"/>
                  <a:pt x="336166" y="1895564"/>
                  <a:pt x="376224" y="1918702"/>
                </a:cubicBezTo>
                <a:cubicBezTo>
                  <a:pt x="429637" y="1949556"/>
                  <a:pt x="471959" y="1981237"/>
                  <a:pt x="471959" y="1981237"/>
                </a:cubicBezTo>
                <a:lnTo>
                  <a:pt x="449332" y="2020440"/>
                </a:lnTo>
                <a:cubicBezTo>
                  <a:pt x="449332" y="2020440"/>
                  <a:pt x="400701" y="1999595"/>
                  <a:pt x="347352" y="1968806"/>
                </a:cubicBezTo>
                <a:cubicBezTo>
                  <a:pt x="293937" y="1937954"/>
                  <a:pt x="251614" y="1906273"/>
                  <a:pt x="251614" y="1906273"/>
                </a:cubicBezTo>
                <a:close/>
                <a:moveTo>
                  <a:pt x="1065369" y="1867085"/>
                </a:moveTo>
                <a:lnTo>
                  <a:pt x="1073750" y="1870792"/>
                </a:lnTo>
                <a:cubicBezTo>
                  <a:pt x="1089933" y="1878081"/>
                  <a:pt x="1127304" y="1895553"/>
                  <a:pt x="1167366" y="1918692"/>
                </a:cubicBezTo>
                <a:cubicBezTo>
                  <a:pt x="1220781" y="1949545"/>
                  <a:pt x="1263103" y="1981226"/>
                  <a:pt x="1263103" y="1981226"/>
                </a:cubicBezTo>
                <a:lnTo>
                  <a:pt x="1240476" y="2020430"/>
                </a:lnTo>
                <a:cubicBezTo>
                  <a:pt x="1240476" y="2020430"/>
                  <a:pt x="1191840" y="1999585"/>
                  <a:pt x="1138491" y="1968796"/>
                </a:cubicBezTo>
                <a:cubicBezTo>
                  <a:pt x="1085076" y="1937944"/>
                  <a:pt x="1042746" y="1906262"/>
                  <a:pt x="1042746" y="1906262"/>
                </a:cubicBezTo>
                <a:close/>
                <a:moveTo>
                  <a:pt x="53706" y="1867077"/>
                </a:moveTo>
                <a:lnTo>
                  <a:pt x="76333" y="1906277"/>
                </a:lnTo>
                <a:cubicBezTo>
                  <a:pt x="76333" y="1906277"/>
                  <a:pt x="65753" y="1914197"/>
                  <a:pt x="48496" y="1925974"/>
                </a:cubicBezTo>
                <a:lnTo>
                  <a:pt x="0" y="1956570"/>
                </a:lnTo>
                <a:lnTo>
                  <a:pt x="0" y="1893295"/>
                </a:lnTo>
                <a:lnTo>
                  <a:pt x="22745" y="1881323"/>
                </a:lnTo>
                <a:cubicBezTo>
                  <a:pt x="41564" y="1872272"/>
                  <a:pt x="53706" y="1867077"/>
                  <a:pt x="53706" y="1867077"/>
                </a:cubicBezTo>
                <a:close/>
                <a:moveTo>
                  <a:pt x="1856440" y="1867075"/>
                </a:moveTo>
                <a:lnTo>
                  <a:pt x="1864826" y="1870782"/>
                </a:lnTo>
                <a:cubicBezTo>
                  <a:pt x="1881007" y="1878071"/>
                  <a:pt x="1918378" y="1895544"/>
                  <a:pt x="1958439" y="1918682"/>
                </a:cubicBezTo>
                <a:cubicBezTo>
                  <a:pt x="2011851" y="1949535"/>
                  <a:pt x="2054174" y="1981216"/>
                  <a:pt x="2054174" y="1981216"/>
                </a:cubicBezTo>
                <a:lnTo>
                  <a:pt x="2031546" y="2020419"/>
                </a:lnTo>
                <a:cubicBezTo>
                  <a:pt x="2031546" y="2020419"/>
                  <a:pt x="1982915" y="1999574"/>
                  <a:pt x="1929564" y="1968786"/>
                </a:cubicBezTo>
                <a:cubicBezTo>
                  <a:pt x="1876149" y="1937934"/>
                  <a:pt x="1833827" y="1906252"/>
                  <a:pt x="1833827" y="1906252"/>
                </a:cubicBezTo>
                <a:close/>
                <a:moveTo>
                  <a:pt x="274178" y="1867072"/>
                </a:moveTo>
                <a:lnTo>
                  <a:pt x="274242" y="1867072"/>
                </a:lnTo>
                <a:lnTo>
                  <a:pt x="274229" y="1867095"/>
                </a:lnTo>
                <a:close/>
                <a:moveTo>
                  <a:pt x="844835" y="1867069"/>
                </a:moveTo>
                <a:lnTo>
                  <a:pt x="867464" y="1906268"/>
                </a:lnTo>
                <a:cubicBezTo>
                  <a:pt x="867464" y="1906268"/>
                  <a:pt x="825140" y="1937950"/>
                  <a:pt x="771727" y="1968802"/>
                </a:cubicBezTo>
                <a:cubicBezTo>
                  <a:pt x="718314" y="1999654"/>
                  <a:pt x="669681" y="2020436"/>
                  <a:pt x="669681" y="2020436"/>
                </a:cubicBezTo>
                <a:lnTo>
                  <a:pt x="647052" y="1981232"/>
                </a:lnTo>
                <a:lnTo>
                  <a:pt x="647116" y="1981232"/>
                </a:lnTo>
                <a:cubicBezTo>
                  <a:pt x="647116" y="1981232"/>
                  <a:pt x="689440" y="1949551"/>
                  <a:pt x="742854" y="1918697"/>
                </a:cubicBezTo>
                <a:cubicBezTo>
                  <a:pt x="796266" y="1887846"/>
                  <a:pt x="844835" y="1867069"/>
                  <a:pt x="844835" y="1867069"/>
                </a:cubicBezTo>
                <a:close/>
                <a:moveTo>
                  <a:pt x="2647573" y="1867065"/>
                </a:moveTo>
                <a:lnTo>
                  <a:pt x="2655955" y="1870772"/>
                </a:lnTo>
                <a:cubicBezTo>
                  <a:pt x="2672137" y="1878062"/>
                  <a:pt x="2709510" y="1895535"/>
                  <a:pt x="2749571" y="1918672"/>
                </a:cubicBezTo>
                <a:cubicBezTo>
                  <a:pt x="2802981" y="1949525"/>
                  <a:pt x="2845305" y="1981205"/>
                  <a:pt x="2845305" y="1981205"/>
                </a:cubicBezTo>
                <a:lnTo>
                  <a:pt x="2822677" y="2020409"/>
                </a:lnTo>
                <a:cubicBezTo>
                  <a:pt x="2822677" y="2020409"/>
                  <a:pt x="2774046" y="1999565"/>
                  <a:pt x="2720696" y="1968775"/>
                </a:cubicBezTo>
                <a:cubicBezTo>
                  <a:pt x="2667283" y="1937923"/>
                  <a:pt x="2624959" y="1906243"/>
                  <a:pt x="2624959" y="1906243"/>
                </a:cubicBezTo>
                <a:close/>
                <a:moveTo>
                  <a:pt x="1065317" y="1867062"/>
                </a:moveTo>
                <a:lnTo>
                  <a:pt x="1065382" y="1867062"/>
                </a:lnTo>
                <a:lnTo>
                  <a:pt x="1065369" y="1867085"/>
                </a:lnTo>
                <a:close/>
                <a:moveTo>
                  <a:pt x="1635915" y="1867059"/>
                </a:moveTo>
                <a:lnTo>
                  <a:pt x="1658544" y="1906258"/>
                </a:lnTo>
                <a:cubicBezTo>
                  <a:pt x="1658544" y="1906258"/>
                  <a:pt x="1616219" y="1937940"/>
                  <a:pt x="1562806" y="1968791"/>
                </a:cubicBezTo>
                <a:cubicBezTo>
                  <a:pt x="1509393" y="1999643"/>
                  <a:pt x="1460759" y="2020425"/>
                  <a:pt x="1460759" y="2020425"/>
                </a:cubicBezTo>
                <a:lnTo>
                  <a:pt x="1438131" y="1981222"/>
                </a:lnTo>
                <a:lnTo>
                  <a:pt x="1438196" y="1981222"/>
                </a:lnTo>
                <a:cubicBezTo>
                  <a:pt x="1438196" y="1981222"/>
                  <a:pt x="1480518" y="1949541"/>
                  <a:pt x="1533932" y="1918687"/>
                </a:cubicBezTo>
                <a:cubicBezTo>
                  <a:pt x="1587347" y="1887837"/>
                  <a:pt x="1635915" y="1867059"/>
                  <a:pt x="1635915" y="1867059"/>
                </a:cubicBezTo>
                <a:close/>
                <a:moveTo>
                  <a:pt x="3438701" y="1867055"/>
                </a:moveTo>
                <a:lnTo>
                  <a:pt x="3447084" y="1870762"/>
                </a:lnTo>
                <a:cubicBezTo>
                  <a:pt x="3463267" y="1878051"/>
                  <a:pt x="3500641" y="1895524"/>
                  <a:pt x="3540702" y="1918662"/>
                </a:cubicBezTo>
                <a:cubicBezTo>
                  <a:pt x="3594111" y="1949515"/>
                  <a:pt x="3636436" y="1981195"/>
                  <a:pt x="3636436" y="1981195"/>
                </a:cubicBezTo>
                <a:lnTo>
                  <a:pt x="3613807" y="2020398"/>
                </a:lnTo>
                <a:cubicBezTo>
                  <a:pt x="3613807" y="2020398"/>
                  <a:pt x="3565177" y="1999553"/>
                  <a:pt x="3511829" y="1968765"/>
                </a:cubicBezTo>
                <a:cubicBezTo>
                  <a:pt x="3458412" y="1937913"/>
                  <a:pt x="3416090" y="1906233"/>
                  <a:pt x="3416090" y="1906233"/>
                </a:cubicBezTo>
                <a:close/>
                <a:moveTo>
                  <a:pt x="1856390" y="1867052"/>
                </a:moveTo>
                <a:lnTo>
                  <a:pt x="1856455" y="1867052"/>
                </a:lnTo>
                <a:lnTo>
                  <a:pt x="1856440" y="1867075"/>
                </a:lnTo>
                <a:close/>
                <a:moveTo>
                  <a:pt x="2427043" y="1867049"/>
                </a:moveTo>
                <a:lnTo>
                  <a:pt x="2449673" y="1906248"/>
                </a:lnTo>
                <a:cubicBezTo>
                  <a:pt x="2449673" y="1906248"/>
                  <a:pt x="2407348" y="1937929"/>
                  <a:pt x="2353932" y="1968781"/>
                </a:cubicBezTo>
                <a:cubicBezTo>
                  <a:pt x="2300519" y="1999633"/>
                  <a:pt x="2251888" y="2020415"/>
                  <a:pt x="2251888" y="2020415"/>
                </a:cubicBezTo>
                <a:lnTo>
                  <a:pt x="2229258" y="1981211"/>
                </a:lnTo>
                <a:lnTo>
                  <a:pt x="2229324" y="1981211"/>
                </a:lnTo>
                <a:cubicBezTo>
                  <a:pt x="2229324" y="1981211"/>
                  <a:pt x="2271643" y="1949531"/>
                  <a:pt x="2325057" y="1918678"/>
                </a:cubicBezTo>
                <a:cubicBezTo>
                  <a:pt x="2378472" y="1887827"/>
                  <a:pt x="2427043" y="1867049"/>
                  <a:pt x="2427043" y="1867049"/>
                </a:cubicBezTo>
                <a:close/>
                <a:moveTo>
                  <a:pt x="4229752" y="1867046"/>
                </a:moveTo>
                <a:lnTo>
                  <a:pt x="4238133" y="1870751"/>
                </a:lnTo>
                <a:cubicBezTo>
                  <a:pt x="4254316" y="1878042"/>
                  <a:pt x="4291687" y="1895514"/>
                  <a:pt x="4331748" y="1918652"/>
                </a:cubicBezTo>
                <a:cubicBezTo>
                  <a:pt x="4385164" y="1949505"/>
                  <a:pt x="4427491" y="1981185"/>
                  <a:pt x="4427491" y="1981185"/>
                </a:cubicBezTo>
                <a:lnTo>
                  <a:pt x="4404860" y="2020388"/>
                </a:lnTo>
                <a:cubicBezTo>
                  <a:pt x="4404860" y="2020388"/>
                  <a:pt x="4356228" y="1999543"/>
                  <a:pt x="4302877" y="1968755"/>
                </a:cubicBezTo>
                <a:cubicBezTo>
                  <a:pt x="4249460" y="1937903"/>
                  <a:pt x="4207137" y="1906223"/>
                  <a:pt x="4207137" y="1906223"/>
                </a:cubicBezTo>
                <a:close/>
                <a:moveTo>
                  <a:pt x="2647521" y="1867042"/>
                </a:moveTo>
                <a:lnTo>
                  <a:pt x="2647585" y="1867042"/>
                </a:lnTo>
                <a:lnTo>
                  <a:pt x="2647573" y="1867065"/>
                </a:lnTo>
                <a:close/>
                <a:moveTo>
                  <a:pt x="3218179" y="1867039"/>
                </a:moveTo>
                <a:lnTo>
                  <a:pt x="3240807" y="1906238"/>
                </a:lnTo>
                <a:cubicBezTo>
                  <a:pt x="3240807" y="1906238"/>
                  <a:pt x="3198481" y="1937919"/>
                  <a:pt x="3145079" y="1968771"/>
                </a:cubicBezTo>
                <a:cubicBezTo>
                  <a:pt x="3091661" y="1999623"/>
                  <a:pt x="3043026" y="2020404"/>
                  <a:pt x="3043026" y="2020404"/>
                </a:cubicBezTo>
                <a:lnTo>
                  <a:pt x="3020398" y="1981201"/>
                </a:lnTo>
                <a:lnTo>
                  <a:pt x="3020464" y="1981201"/>
                </a:lnTo>
                <a:cubicBezTo>
                  <a:pt x="3020464" y="1981201"/>
                  <a:pt x="3062787" y="1949521"/>
                  <a:pt x="3116202" y="1918668"/>
                </a:cubicBezTo>
                <a:cubicBezTo>
                  <a:pt x="3169618" y="1887817"/>
                  <a:pt x="3218179" y="1867039"/>
                  <a:pt x="3218179" y="1867039"/>
                </a:cubicBezTo>
                <a:close/>
                <a:moveTo>
                  <a:pt x="5020837" y="1867036"/>
                </a:moveTo>
                <a:lnTo>
                  <a:pt x="5029217" y="1870742"/>
                </a:lnTo>
                <a:cubicBezTo>
                  <a:pt x="5045401" y="1878033"/>
                  <a:pt x="5082770" y="1895505"/>
                  <a:pt x="5122827" y="1918643"/>
                </a:cubicBezTo>
                <a:cubicBezTo>
                  <a:pt x="5176242" y="1949495"/>
                  <a:pt x="5218566" y="1981175"/>
                  <a:pt x="5218566" y="1981175"/>
                </a:cubicBezTo>
                <a:lnTo>
                  <a:pt x="5195941" y="2020378"/>
                </a:lnTo>
                <a:cubicBezTo>
                  <a:pt x="5195941" y="2020378"/>
                  <a:pt x="5147307" y="1999534"/>
                  <a:pt x="5093953" y="1968746"/>
                </a:cubicBezTo>
                <a:cubicBezTo>
                  <a:pt x="5040542" y="1937894"/>
                  <a:pt x="4998215" y="1906214"/>
                  <a:pt x="4998215" y="1906214"/>
                </a:cubicBezTo>
                <a:close/>
                <a:moveTo>
                  <a:pt x="3438650" y="1867032"/>
                </a:moveTo>
                <a:lnTo>
                  <a:pt x="3438713" y="1867032"/>
                </a:lnTo>
                <a:lnTo>
                  <a:pt x="3438701" y="1867055"/>
                </a:lnTo>
                <a:close/>
                <a:moveTo>
                  <a:pt x="4009303" y="1867029"/>
                </a:moveTo>
                <a:lnTo>
                  <a:pt x="4031930" y="1906229"/>
                </a:lnTo>
                <a:cubicBezTo>
                  <a:pt x="4031930" y="1906229"/>
                  <a:pt x="3989607" y="1937909"/>
                  <a:pt x="3936200" y="1968761"/>
                </a:cubicBezTo>
                <a:cubicBezTo>
                  <a:pt x="3882785" y="1999613"/>
                  <a:pt x="3834153" y="2020394"/>
                  <a:pt x="3834153" y="2020394"/>
                </a:cubicBezTo>
                <a:lnTo>
                  <a:pt x="3811524" y="1981191"/>
                </a:lnTo>
                <a:lnTo>
                  <a:pt x="3811587" y="1981191"/>
                </a:lnTo>
                <a:cubicBezTo>
                  <a:pt x="3811587" y="1981191"/>
                  <a:pt x="3853909" y="1949511"/>
                  <a:pt x="3907323" y="1918658"/>
                </a:cubicBezTo>
                <a:cubicBezTo>
                  <a:pt x="3960740" y="1887807"/>
                  <a:pt x="4009303" y="1867029"/>
                  <a:pt x="4009303" y="1867029"/>
                </a:cubicBezTo>
                <a:close/>
                <a:moveTo>
                  <a:pt x="5811965" y="1867026"/>
                </a:moveTo>
                <a:lnTo>
                  <a:pt x="5820348" y="1870732"/>
                </a:lnTo>
                <a:cubicBezTo>
                  <a:pt x="5836528" y="1878022"/>
                  <a:pt x="5873901" y="1895495"/>
                  <a:pt x="5913960" y="1918632"/>
                </a:cubicBezTo>
                <a:cubicBezTo>
                  <a:pt x="5967374" y="1949484"/>
                  <a:pt x="6009695" y="1981164"/>
                  <a:pt x="6009695" y="1981164"/>
                </a:cubicBezTo>
                <a:lnTo>
                  <a:pt x="5987067" y="2020367"/>
                </a:lnTo>
                <a:cubicBezTo>
                  <a:pt x="5987067" y="2020367"/>
                  <a:pt x="5938437" y="1999522"/>
                  <a:pt x="5885086" y="1968734"/>
                </a:cubicBezTo>
                <a:cubicBezTo>
                  <a:pt x="5831672" y="1937883"/>
                  <a:pt x="5789350" y="1906203"/>
                  <a:pt x="5789350" y="1906203"/>
                </a:cubicBezTo>
                <a:close/>
                <a:moveTo>
                  <a:pt x="4229702" y="1867022"/>
                </a:moveTo>
                <a:lnTo>
                  <a:pt x="4229764" y="1867022"/>
                </a:lnTo>
                <a:lnTo>
                  <a:pt x="4229752" y="1867046"/>
                </a:lnTo>
                <a:close/>
                <a:moveTo>
                  <a:pt x="4800366" y="1867019"/>
                </a:moveTo>
                <a:lnTo>
                  <a:pt x="4822988" y="1906219"/>
                </a:lnTo>
                <a:cubicBezTo>
                  <a:pt x="4822988" y="1906219"/>
                  <a:pt x="4780668" y="1937899"/>
                  <a:pt x="4727254" y="1968750"/>
                </a:cubicBezTo>
                <a:cubicBezTo>
                  <a:pt x="4673843" y="1999602"/>
                  <a:pt x="4625211" y="2020383"/>
                  <a:pt x="4625211" y="2020383"/>
                </a:cubicBezTo>
                <a:lnTo>
                  <a:pt x="4602581" y="1981180"/>
                </a:lnTo>
                <a:lnTo>
                  <a:pt x="4602649" y="1981180"/>
                </a:lnTo>
                <a:cubicBezTo>
                  <a:pt x="4602649" y="1981180"/>
                  <a:pt x="4644967" y="1949501"/>
                  <a:pt x="4698380" y="1918648"/>
                </a:cubicBezTo>
                <a:cubicBezTo>
                  <a:pt x="4751795" y="1887798"/>
                  <a:pt x="4800366" y="1867019"/>
                  <a:pt x="4800366" y="1867019"/>
                </a:cubicBezTo>
                <a:close/>
                <a:moveTo>
                  <a:pt x="5020783" y="1867014"/>
                </a:moveTo>
                <a:lnTo>
                  <a:pt x="5020848" y="1867014"/>
                </a:lnTo>
                <a:lnTo>
                  <a:pt x="5020837" y="1867036"/>
                </a:lnTo>
                <a:close/>
                <a:moveTo>
                  <a:pt x="5591504" y="1867009"/>
                </a:moveTo>
                <a:lnTo>
                  <a:pt x="5614132" y="1906209"/>
                </a:lnTo>
                <a:cubicBezTo>
                  <a:pt x="5614132" y="1906209"/>
                  <a:pt x="5571809" y="1937889"/>
                  <a:pt x="5518397" y="1968740"/>
                </a:cubicBezTo>
                <a:cubicBezTo>
                  <a:pt x="5464984" y="1999592"/>
                  <a:pt x="5416352" y="2020373"/>
                  <a:pt x="5416352" y="2020373"/>
                </a:cubicBezTo>
                <a:lnTo>
                  <a:pt x="5393724" y="1981170"/>
                </a:lnTo>
                <a:cubicBezTo>
                  <a:pt x="5393724" y="1981170"/>
                  <a:pt x="5436047" y="1949490"/>
                  <a:pt x="5489459" y="1918639"/>
                </a:cubicBezTo>
                <a:cubicBezTo>
                  <a:pt x="5542870" y="1887788"/>
                  <a:pt x="5591504" y="1867009"/>
                  <a:pt x="5591504" y="1867009"/>
                </a:cubicBezTo>
                <a:close/>
                <a:moveTo>
                  <a:pt x="5811914" y="1867002"/>
                </a:moveTo>
                <a:lnTo>
                  <a:pt x="5811979" y="1867002"/>
                </a:lnTo>
                <a:lnTo>
                  <a:pt x="5811965" y="1867026"/>
                </a:lnTo>
                <a:close/>
                <a:moveTo>
                  <a:pt x="6382638" y="1866999"/>
                </a:moveTo>
                <a:lnTo>
                  <a:pt x="6405201" y="1906199"/>
                </a:lnTo>
                <a:cubicBezTo>
                  <a:pt x="6405201" y="1906199"/>
                  <a:pt x="6362878" y="1937879"/>
                  <a:pt x="6309528" y="1968730"/>
                </a:cubicBezTo>
                <a:cubicBezTo>
                  <a:pt x="6256113" y="1999582"/>
                  <a:pt x="6207480" y="2020362"/>
                  <a:pt x="6207480" y="2020362"/>
                </a:cubicBezTo>
                <a:lnTo>
                  <a:pt x="6184852" y="1981160"/>
                </a:lnTo>
                <a:cubicBezTo>
                  <a:pt x="6184852" y="1981160"/>
                  <a:pt x="6227176" y="1949480"/>
                  <a:pt x="6280590" y="1918628"/>
                </a:cubicBezTo>
                <a:cubicBezTo>
                  <a:pt x="6334004" y="1887778"/>
                  <a:pt x="6382638" y="1866999"/>
                  <a:pt x="6382638" y="1866999"/>
                </a:cubicBezTo>
                <a:close/>
                <a:moveTo>
                  <a:pt x="6603052" y="1866992"/>
                </a:moveTo>
                <a:cubicBezTo>
                  <a:pt x="6603052" y="1866992"/>
                  <a:pt x="6651621" y="1887772"/>
                  <a:pt x="6705100" y="1918622"/>
                </a:cubicBezTo>
                <a:cubicBezTo>
                  <a:pt x="6758449" y="1949474"/>
                  <a:pt x="6800772" y="1981154"/>
                  <a:pt x="6800772" y="1981154"/>
                </a:cubicBezTo>
                <a:lnTo>
                  <a:pt x="6778210" y="2020356"/>
                </a:lnTo>
                <a:cubicBezTo>
                  <a:pt x="6778210" y="2020356"/>
                  <a:pt x="6729575" y="1999512"/>
                  <a:pt x="6676161" y="1968724"/>
                </a:cubicBezTo>
                <a:cubicBezTo>
                  <a:pt x="6622747" y="1937873"/>
                  <a:pt x="6580424" y="1906193"/>
                  <a:pt x="6580424" y="1906193"/>
                </a:cubicBezTo>
                <a:close/>
                <a:moveTo>
                  <a:pt x="7173716" y="1866989"/>
                </a:moveTo>
                <a:lnTo>
                  <a:pt x="7196344" y="1906189"/>
                </a:lnTo>
                <a:cubicBezTo>
                  <a:pt x="7196344" y="1906189"/>
                  <a:pt x="7154020" y="1937869"/>
                  <a:pt x="7100606" y="1968720"/>
                </a:cubicBezTo>
                <a:cubicBezTo>
                  <a:pt x="7047191" y="1999571"/>
                  <a:pt x="6998558" y="2020352"/>
                  <a:pt x="6998558" y="2020352"/>
                </a:cubicBezTo>
                <a:lnTo>
                  <a:pt x="6975995" y="1981150"/>
                </a:lnTo>
                <a:cubicBezTo>
                  <a:pt x="6975995" y="1981150"/>
                  <a:pt x="7018317" y="1949470"/>
                  <a:pt x="7071731" y="1918618"/>
                </a:cubicBezTo>
                <a:cubicBezTo>
                  <a:pt x="7125146" y="1887768"/>
                  <a:pt x="7173716" y="1866989"/>
                  <a:pt x="7173716" y="1866989"/>
                </a:cubicBezTo>
                <a:close/>
                <a:moveTo>
                  <a:pt x="7394128" y="1866982"/>
                </a:moveTo>
                <a:cubicBezTo>
                  <a:pt x="7394128" y="1866982"/>
                  <a:pt x="7442762" y="1887762"/>
                  <a:pt x="7496176" y="1918612"/>
                </a:cubicBezTo>
                <a:cubicBezTo>
                  <a:pt x="7549590" y="1949464"/>
                  <a:pt x="7591913" y="1981144"/>
                  <a:pt x="7591913" y="1981144"/>
                </a:cubicBezTo>
                <a:lnTo>
                  <a:pt x="7569286" y="2020346"/>
                </a:lnTo>
                <a:cubicBezTo>
                  <a:pt x="7569286" y="2020346"/>
                  <a:pt x="7520716" y="1999502"/>
                  <a:pt x="7467302" y="1968714"/>
                </a:cubicBezTo>
                <a:cubicBezTo>
                  <a:pt x="7413887" y="1937863"/>
                  <a:pt x="7371564" y="1906183"/>
                  <a:pt x="7371564" y="1906183"/>
                </a:cubicBezTo>
                <a:close/>
                <a:moveTo>
                  <a:pt x="7964857" y="1866979"/>
                </a:moveTo>
                <a:lnTo>
                  <a:pt x="7987485" y="1906179"/>
                </a:lnTo>
                <a:cubicBezTo>
                  <a:pt x="7987485" y="1906179"/>
                  <a:pt x="7945161" y="1937859"/>
                  <a:pt x="7891747" y="1968709"/>
                </a:cubicBezTo>
                <a:cubicBezTo>
                  <a:pt x="7838333" y="1999561"/>
                  <a:pt x="7789699" y="2020341"/>
                  <a:pt x="7789699" y="2020341"/>
                </a:cubicBezTo>
                <a:lnTo>
                  <a:pt x="7767072" y="1981139"/>
                </a:lnTo>
                <a:cubicBezTo>
                  <a:pt x="7767072" y="1981139"/>
                  <a:pt x="7809395" y="1949460"/>
                  <a:pt x="7862873" y="1918608"/>
                </a:cubicBezTo>
                <a:cubicBezTo>
                  <a:pt x="7916223" y="1887758"/>
                  <a:pt x="7964857" y="1866979"/>
                  <a:pt x="7964857" y="1866979"/>
                </a:cubicBezTo>
                <a:close/>
                <a:moveTo>
                  <a:pt x="8185270" y="1866973"/>
                </a:moveTo>
                <a:cubicBezTo>
                  <a:pt x="8185270" y="1866973"/>
                  <a:pt x="8233904" y="1887752"/>
                  <a:pt x="8287318" y="1918602"/>
                </a:cubicBezTo>
                <a:cubicBezTo>
                  <a:pt x="8340732" y="1949454"/>
                  <a:pt x="8383056" y="1981133"/>
                  <a:pt x="8383056" y="1981133"/>
                </a:cubicBezTo>
                <a:lnTo>
                  <a:pt x="8360428" y="2020335"/>
                </a:lnTo>
                <a:cubicBezTo>
                  <a:pt x="8360428" y="2020335"/>
                  <a:pt x="8311794" y="1999492"/>
                  <a:pt x="8258443" y="1968703"/>
                </a:cubicBezTo>
                <a:cubicBezTo>
                  <a:pt x="8204965" y="1937853"/>
                  <a:pt x="8162642" y="1906173"/>
                  <a:pt x="8162642" y="1906173"/>
                </a:cubicBezTo>
                <a:close/>
                <a:moveTo>
                  <a:pt x="8755998" y="1866969"/>
                </a:moveTo>
                <a:lnTo>
                  <a:pt x="8778626" y="1906169"/>
                </a:lnTo>
                <a:cubicBezTo>
                  <a:pt x="8778626" y="1906169"/>
                  <a:pt x="8736302" y="1937849"/>
                  <a:pt x="8682888" y="1968699"/>
                </a:cubicBezTo>
                <a:cubicBezTo>
                  <a:pt x="8629474" y="1999550"/>
                  <a:pt x="8580840" y="2020331"/>
                  <a:pt x="8580840" y="2020331"/>
                </a:cubicBezTo>
                <a:lnTo>
                  <a:pt x="8558213" y="1981129"/>
                </a:lnTo>
                <a:cubicBezTo>
                  <a:pt x="8558213" y="1981129"/>
                  <a:pt x="8600536" y="1949450"/>
                  <a:pt x="8653951" y="1918598"/>
                </a:cubicBezTo>
                <a:cubicBezTo>
                  <a:pt x="8707364" y="1887748"/>
                  <a:pt x="8755998" y="1866969"/>
                  <a:pt x="8755998" y="1866969"/>
                </a:cubicBezTo>
                <a:close/>
                <a:moveTo>
                  <a:pt x="8976412" y="1866963"/>
                </a:moveTo>
                <a:cubicBezTo>
                  <a:pt x="8976412" y="1866963"/>
                  <a:pt x="9025046" y="1887742"/>
                  <a:pt x="9078460" y="1918592"/>
                </a:cubicBezTo>
                <a:cubicBezTo>
                  <a:pt x="9131874" y="1949444"/>
                  <a:pt x="9174198" y="1981123"/>
                  <a:pt x="9174198" y="1981123"/>
                </a:cubicBezTo>
                <a:lnTo>
                  <a:pt x="9151570" y="2020325"/>
                </a:lnTo>
                <a:cubicBezTo>
                  <a:pt x="9151570" y="2020325"/>
                  <a:pt x="9102936" y="1999481"/>
                  <a:pt x="9049585" y="1968693"/>
                </a:cubicBezTo>
                <a:cubicBezTo>
                  <a:pt x="8996107" y="1937843"/>
                  <a:pt x="8953784" y="1906163"/>
                  <a:pt x="8953784" y="1906163"/>
                </a:cubicBezTo>
                <a:close/>
                <a:moveTo>
                  <a:pt x="9547140" y="1866959"/>
                </a:moveTo>
                <a:lnTo>
                  <a:pt x="9569704" y="1906159"/>
                </a:lnTo>
                <a:cubicBezTo>
                  <a:pt x="9569704" y="1906159"/>
                  <a:pt x="9527381" y="1937839"/>
                  <a:pt x="9474030" y="1968689"/>
                </a:cubicBezTo>
                <a:cubicBezTo>
                  <a:pt x="9420552" y="1999540"/>
                  <a:pt x="9371982" y="2020320"/>
                  <a:pt x="9371982" y="2020320"/>
                </a:cubicBezTo>
                <a:lnTo>
                  <a:pt x="9349355" y="1981119"/>
                </a:lnTo>
                <a:cubicBezTo>
                  <a:pt x="9349355" y="1981119"/>
                  <a:pt x="9391678" y="1949440"/>
                  <a:pt x="9445093" y="1918588"/>
                </a:cubicBezTo>
                <a:cubicBezTo>
                  <a:pt x="9498507" y="1887738"/>
                  <a:pt x="9547140" y="1866959"/>
                  <a:pt x="9547140" y="1866959"/>
                </a:cubicBezTo>
                <a:close/>
                <a:moveTo>
                  <a:pt x="9767553" y="1866953"/>
                </a:moveTo>
                <a:cubicBezTo>
                  <a:pt x="9767553" y="1866953"/>
                  <a:pt x="9816123" y="1887733"/>
                  <a:pt x="9869601" y="1918582"/>
                </a:cubicBezTo>
                <a:cubicBezTo>
                  <a:pt x="9922951" y="1949434"/>
                  <a:pt x="9965275" y="1981113"/>
                  <a:pt x="9965275" y="1981113"/>
                </a:cubicBezTo>
                <a:lnTo>
                  <a:pt x="9942711" y="2020314"/>
                </a:lnTo>
                <a:cubicBezTo>
                  <a:pt x="9942711" y="2020314"/>
                  <a:pt x="9894077" y="1999471"/>
                  <a:pt x="9840663" y="1968683"/>
                </a:cubicBezTo>
                <a:cubicBezTo>
                  <a:pt x="9787248" y="1937833"/>
                  <a:pt x="9744925" y="1906153"/>
                  <a:pt x="9744925" y="1906153"/>
                </a:cubicBezTo>
                <a:close/>
                <a:moveTo>
                  <a:pt x="10338218" y="1866949"/>
                </a:moveTo>
                <a:lnTo>
                  <a:pt x="10360845" y="1906149"/>
                </a:lnTo>
                <a:cubicBezTo>
                  <a:pt x="10360845" y="1906149"/>
                  <a:pt x="10318522" y="1937829"/>
                  <a:pt x="10265107" y="1968679"/>
                </a:cubicBezTo>
                <a:cubicBezTo>
                  <a:pt x="10211693" y="1999529"/>
                  <a:pt x="10163123" y="2020310"/>
                  <a:pt x="10163123" y="2020310"/>
                </a:cubicBezTo>
                <a:lnTo>
                  <a:pt x="10140496" y="1981108"/>
                </a:lnTo>
                <a:cubicBezTo>
                  <a:pt x="10140496" y="1981108"/>
                  <a:pt x="10182819" y="1949430"/>
                  <a:pt x="10236234" y="1918578"/>
                </a:cubicBezTo>
                <a:cubicBezTo>
                  <a:pt x="10289648" y="1887728"/>
                  <a:pt x="10338218" y="1866949"/>
                  <a:pt x="10338218" y="1866949"/>
                </a:cubicBezTo>
                <a:close/>
                <a:moveTo>
                  <a:pt x="10558630" y="1866943"/>
                </a:moveTo>
                <a:cubicBezTo>
                  <a:pt x="10558630" y="1866943"/>
                  <a:pt x="10607264" y="1887723"/>
                  <a:pt x="10660678" y="1918572"/>
                </a:cubicBezTo>
                <a:cubicBezTo>
                  <a:pt x="10714092" y="1949424"/>
                  <a:pt x="10756416" y="1981102"/>
                  <a:pt x="10756416" y="1981102"/>
                </a:cubicBezTo>
                <a:lnTo>
                  <a:pt x="10733788" y="2020304"/>
                </a:lnTo>
                <a:cubicBezTo>
                  <a:pt x="10733788" y="2020304"/>
                  <a:pt x="10685218" y="1999461"/>
                  <a:pt x="10631804" y="1968673"/>
                </a:cubicBezTo>
                <a:cubicBezTo>
                  <a:pt x="10578389" y="1937823"/>
                  <a:pt x="10536066" y="1906143"/>
                  <a:pt x="10536066" y="1906143"/>
                </a:cubicBezTo>
                <a:close/>
                <a:moveTo>
                  <a:pt x="11129360" y="1866939"/>
                </a:moveTo>
                <a:lnTo>
                  <a:pt x="11151987" y="1906139"/>
                </a:lnTo>
                <a:cubicBezTo>
                  <a:pt x="11151987" y="1906139"/>
                  <a:pt x="11109664" y="1937819"/>
                  <a:pt x="11056249" y="1968669"/>
                </a:cubicBezTo>
                <a:cubicBezTo>
                  <a:pt x="11002835" y="1999519"/>
                  <a:pt x="10954201" y="2020299"/>
                  <a:pt x="10954201" y="2020299"/>
                </a:cubicBezTo>
                <a:lnTo>
                  <a:pt x="10931638" y="1981098"/>
                </a:lnTo>
                <a:cubicBezTo>
                  <a:pt x="10931638" y="1981098"/>
                  <a:pt x="10973961" y="1949420"/>
                  <a:pt x="11027376" y="1918568"/>
                </a:cubicBezTo>
                <a:cubicBezTo>
                  <a:pt x="11080790" y="1887718"/>
                  <a:pt x="11129360" y="1866939"/>
                  <a:pt x="11129360" y="1866939"/>
                </a:cubicBezTo>
                <a:close/>
                <a:moveTo>
                  <a:pt x="11349772" y="1866933"/>
                </a:moveTo>
                <a:cubicBezTo>
                  <a:pt x="11349772" y="1866933"/>
                  <a:pt x="11398406" y="1887713"/>
                  <a:pt x="11451820" y="1918562"/>
                </a:cubicBezTo>
                <a:cubicBezTo>
                  <a:pt x="11505234" y="1949414"/>
                  <a:pt x="11547558" y="1981092"/>
                  <a:pt x="11547558" y="1981092"/>
                </a:cubicBezTo>
                <a:lnTo>
                  <a:pt x="11524930" y="2020293"/>
                </a:lnTo>
                <a:cubicBezTo>
                  <a:pt x="11524930" y="2020293"/>
                  <a:pt x="11476360" y="1999450"/>
                  <a:pt x="11422946" y="1968663"/>
                </a:cubicBezTo>
                <a:cubicBezTo>
                  <a:pt x="11369531" y="1937813"/>
                  <a:pt x="11327208" y="1906133"/>
                  <a:pt x="11327208" y="1906133"/>
                </a:cubicBezTo>
                <a:close/>
                <a:moveTo>
                  <a:pt x="11920501" y="1866929"/>
                </a:moveTo>
                <a:lnTo>
                  <a:pt x="11943128" y="1906129"/>
                </a:lnTo>
                <a:cubicBezTo>
                  <a:pt x="11943128" y="1906129"/>
                  <a:pt x="11900804" y="1937808"/>
                  <a:pt x="11847390" y="1968659"/>
                </a:cubicBezTo>
                <a:cubicBezTo>
                  <a:pt x="11793976" y="1999509"/>
                  <a:pt x="11745343" y="2020289"/>
                  <a:pt x="11745343" y="2020289"/>
                </a:cubicBezTo>
                <a:lnTo>
                  <a:pt x="11722715" y="1981088"/>
                </a:lnTo>
                <a:cubicBezTo>
                  <a:pt x="11722715" y="1981088"/>
                  <a:pt x="11765038" y="1949409"/>
                  <a:pt x="11818516" y="1918558"/>
                </a:cubicBezTo>
                <a:cubicBezTo>
                  <a:pt x="11871867" y="1887708"/>
                  <a:pt x="11920501" y="1866929"/>
                  <a:pt x="11920501" y="1866929"/>
                </a:cubicBezTo>
                <a:close/>
                <a:moveTo>
                  <a:pt x="12140914" y="1866924"/>
                </a:moveTo>
                <a:cubicBezTo>
                  <a:pt x="12140914" y="1866924"/>
                  <a:pt x="12153072" y="1872119"/>
                  <a:pt x="12171908" y="1881170"/>
                </a:cubicBezTo>
                <a:lnTo>
                  <a:pt x="12203753" y="1897924"/>
                </a:lnTo>
                <a:lnTo>
                  <a:pt x="12203753" y="1962139"/>
                </a:lnTo>
                <a:lnTo>
                  <a:pt x="12146132" y="1925820"/>
                </a:lnTo>
                <a:cubicBezTo>
                  <a:pt x="12128867" y="1914044"/>
                  <a:pt x="12118286" y="1906124"/>
                  <a:pt x="12118286" y="1906124"/>
                </a:cubicBezTo>
                <a:close/>
                <a:moveTo>
                  <a:pt x="536848" y="1715382"/>
                </a:moveTo>
                <a:lnTo>
                  <a:pt x="582102" y="1715382"/>
                </a:lnTo>
                <a:cubicBezTo>
                  <a:pt x="582102" y="1715382"/>
                  <a:pt x="588413" y="1767889"/>
                  <a:pt x="588413" y="1829589"/>
                </a:cubicBezTo>
                <a:cubicBezTo>
                  <a:pt x="588413" y="1891294"/>
                  <a:pt x="582102" y="1943756"/>
                  <a:pt x="582102" y="1943756"/>
                </a:cubicBezTo>
                <a:lnTo>
                  <a:pt x="536848" y="1943756"/>
                </a:lnTo>
                <a:cubicBezTo>
                  <a:pt x="536848" y="1943756"/>
                  <a:pt x="530602" y="1891231"/>
                  <a:pt x="530602" y="1829589"/>
                </a:cubicBezTo>
                <a:cubicBezTo>
                  <a:pt x="530602" y="1767954"/>
                  <a:pt x="536848" y="1715382"/>
                  <a:pt x="536848" y="1715382"/>
                </a:cubicBezTo>
                <a:close/>
                <a:moveTo>
                  <a:pt x="1327990" y="1715372"/>
                </a:moveTo>
                <a:lnTo>
                  <a:pt x="1373245" y="1715372"/>
                </a:lnTo>
                <a:cubicBezTo>
                  <a:pt x="1373245" y="1715372"/>
                  <a:pt x="1379556" y="1767880"/>
                  <a:pt x="1379556" y="1829578"/>
                </a:cubicBezTo>
                <a:cubicBezTo>
                  <a:pt x="1379556" y="1891284"/>
                  <a:pt x="1373245" y="1943745"/>
                  <a:pt x="1373245" y="1943745"/>
                </a:cubicBezTo>
                <a:lnTo>
                  <a:pt x="1327990" y="1943745"/>
                </a:lnTo>
                <a:cubicBezTo>
                  <a:pt x="1327990" y="1943745"/>
                  <a:pt x="1321744" y="1891221"/>
                  <a:pt x="1321744" y="1829578"/>
                </a:cubicBezTo>
                <a:cubicBezTo>
                  <a:pt x="1321744" y="1767944"/>
                  <a:pt x="1327990" y="1715372"/>
                  <a:pt x="1327990" y="1715372"/>
                </a:cubicBezTo>
                <a:close/>
                <a:moveTo>
                  <a:pt x="2119119" y="1715361"/>
                </a:moveTo>
                <a:lnTo>
                  <a:pt x="2164366" y="1715361"/>
                </a:lnTo>
                <a:cubicBezTo>
                  <a:pt x="2164366" y="1715361"/>
                  <a:pt x="2170679" y="1767870"/>
                  <a:pt x="2170679" y="1829569"/>
                </a:cubicBezTo>
                <a:cubicBezTo>
                  <a:pt x="2170679" y="1891274"/>
                  <a:pt x="2164366" y="1943735"/>
                  <a:pt x="2164366" y="1943735"/>
                </a:cubicBezTo>
                <a:lnTo>
                  <a:pt x="2119119" y="1943735"/>
                </a:lnTo>
                <a:cubicBezTo>
                  <a:pt x="2119119" y="1943735"/>
                  <a:pt x="2112868" y="1891211"/>
                  <a:pt x="2112868" y="1829569"/>
                </a:cubicBezTo>
                <a:cubicBezTo>
                  <a:pt x="2112868" y="1767934"/>
                  <a:pt x="2119119" y="1715361"/>
                  <a:pt x="2119119" y="1715361"/>
                </a:cubicBezTo>
                <a:close/>
                <a:moveTo>
                  <a:pt x="2910259" y="1715350"/>
                </a:moveTo>
                <a:lnTo>
                  <a:pt x="2955512" y="1715350"/>
                </a:lnTo>
                <a:cubicBezTo>
                  <a:pt x="2955512" y="1715350"/>
                  <a:pt x="2961822" y="1767860"/>
                  <a:pt x="2961822" y="1829559"/>
                </a:cubicBezTo>
                <a:cubicBezTo>
                  <a:pt x="2961822" y="1891265"/>
                  <a:pt x="2955512" y="1943725"/>
                  <a:pt x="2955512" y="1943725"/>
                </a:cubicBezTo>
                <a:lnTo>
                  <a:pt x="2910259" y="1943725"/>
                </a:lnTo>
                <a:cubicBezTo>
                  <a:pt x="2910259" y="1943725"/>
                  <a:pt x="2903952" y="1891200"/>
                  <a:pt x="2903952" y="1829559"/>
                </a:cubicBezTo>
                <a:cubicBezTo>
                  <a:pt x="2903952" y="1767925"/>
                  <a:pt x="2910259" y="1715350"/>
                  <a:pt x="2910259" y="1715350"/>
                </a:cubicBezTo>
                <a:close/>
                <a:moveTo>
                  <a:pt x="3701387" y="1715340"/>
                </a:moveTo>
                <a:lnTo>
                  <a:pt x="3746642" y="1715340"/>
                </a:lnTo>
                <a:cubicBezTo>
                  <a:pt x="3746642" y="1715340"/>
                  <a:pt x="3752953" y="1767850"/>
                  <a:pt x="3752953" y="1829550"/>
                </a:cubicBezTo>
                <a:cubicBezTo>
                  <a:pt x="3752953" y="1891254"/>
                  <a:pt x="3746642" y="1943715"/>
                  <a:pt x="3746642" y="1943715"/>
                </a:cubicBezTo>
                <a:lnTo>
                  <a:pt x="3701387" y="1943715"/>
                </a:lnTo>
                <a:cubicBezTo>
                  <a:pt x="3701387" y="1943715"/>
                  <a:pt x="3695075" y="1891191"/>
                  <a:pt x="3695075" y="1829550"/>
                </a:cubicBezTo>
                <a:cubicBezTo>
                  <a:pt x="3695075" y="1767914"/>
                  <a:pt x="3701387" y="1715340"/>
                  <a:pt x="3701387" y="1715340"/>
                </a:cubicBezTo>
                <a:close/>
                <a:moveTo>
                  <a:pt x="4492377" y="1715329"/>
                </a:moveTo>
                <a:lnTo>
                  <a:pt x="4537632" y="1715329"/>
                </a:lnTo>
                <a:cubicBezTo>
                  <a:pt x="4537632" y="1715329"/>
                  <a:pt x="4543944" y="1767841"/>
                  <a:pt x="4543944" y="1829540"/>
                </a:cubicBezTo>
                <a:cubicBezTo>
                  <a:pt x="4543944" y="1891245"/>
                  <a:pt x="4537632" y="1943705"/>
                  <a:pt x="4537632" y="1943705"/>
                </a:cubicBezTo>
                <a:lnTo>
                  <a:pt x="4492377" y="1943705"/>
                </a:lnTo>
                <a:cubicBezTo>
                  <a:pt x="4492377" y="1943705"/>
                  <a:pt x="4486128" y="1891181"/>
                  <a:pt x="4486128" y="1829540"/>
                </a:cubicBezTo>
                <a:cubicBezTo>
                  <a:pt x="4486128" y="1767906"/>
                  <a:pt x="4492377" y="1715329"/>
                  <a:pt x="4492377" y="1715329"/>
                </a:cubicBezTo>
                <a:close/>
                <a:moveTo>
                  <a:pt x="5283517" y="1715316"/>
                </a:moveTo>
                <a:lnTo>
                  <a:pt x="5328774" y="1715316"/>
                </a:lnTo>
                <a:cubicBezTo>
                  <a:pt x="5328774" y="1715316"/>
                  <a:pt x="5335084" y="1767829"/>
                  <a:pt x="5335084" y="1829529"/>
                </a:cubicBezTo>
                <a:cubicBezTo>
                  <a:pt x="5335084" y="1891232"/>
                  <a:pt x="5328774" y="1943692"/>
                  <a:pt x="5328774" y="1943692"/>
                </a:cubicBezTo>
                <a:lnTo>
                  <a:pt x="5283517" y="1943692"/>
                </a:lnTo>
                <a:cubicBezTo>
                  <a:pt x="5283517" y="1943692"/>
                  <a:pt x="5277271" y="1891168"/>
                  <a:pt x="5277271" y="1829529"/>
                </a:cubicBezTo>
                <a:cubicBezTo>
                  <a:pt x="5277271" y="1767893"/>
                  <a:pt x="5283517" y="1715316"/>
                  <a:pt x="5283517" y="1715316"/>
                </a:cubicBezTo>
                <a:close/>
                <a:moveTo>
                  <a:pt x="6074648" y="1715308"/>
                </a:moveTo>
                <a:lnTo>
                  <a:pt x="6119901" y="1715308"/>
                </a:lnTo>
                <a:cubicBezTo>
                  <a:pt x="6119901" y="1715308"/>
                  <a:pt x="6126212" y="1767821"/>
                  <a:pt x="6126212" y="1829521"/>
                </a:cubicBezTo>
                <a:cubicBezTo>
                  <a:pt x="6126212" y="1891225"/>
                  <a:pt x="6119901" y="1943685"/>
                  <a:pt x="6119901" y="1943685"/>
                </a:cubicBezTo>
                <a:lnTo>
                  <a:pt x="6074648" y="1943685"/>
                </a:lnTo>
                <a:cubicBezTo>
                  <a:pt x="6074648" y="1943685"/>
                  <a:pt x="6068400" y="1891162"/>
                  <a:pt x="6068400" y="1829521"/>
                </a:cubicBezTo>
                <a:cubicBezTo>
                  <a:pt x="6068400" y="1767886"/>
                  <a:pt x="6074648" y="1715308"/>
                  <a:pt x="6074648" y="1715308"/>
                </a:cubicBezTo>
                <a:close/>
                <a:moveTo>
                  <a:pt x="6865787" y="1715297"/>
                </a:moveTo>
                <a:lnTo>
                  <a:pt x="6910979" y="1715297"/>
                </a:lnTo>
                <a:cubicBezTo>
                  <a:pt x="6910979" y="1715297"/>
                  <a:pt x="6917290" y="1767812"/>
                  <a:pt x="6917290" y="1829511"/>
                </a:cubicBezTo>
                <a:cubicBezTo>
                  <a:pt x="6917290" y="1891215"/>
                  <a:pt x="6910979" y="1943675"/>
                  <a:pt x="6910979" y="1943675"/>
                </a:cubicBezTo>
                <a:lnTo>
                  <a:pt x="6865787" y="1943675"/>
                </a:lnTo>
                <a:cubicBezTo>
                  <a:pt x="6865787" y="1943675"/>
                  <a:pt x="6859477" y="1891152"/>
                  <a:pt x="6859477" y="1829511"/>
                </a:cubicBezTo>
                <a:cubicBezTo>
                  <a:pt x="6859477" y="1767876"/>
                  <a:pt x="6865787" y="1715297"/>
                  <a:pt x="6865787" y="1715297"/>
                </a:cubicBezTo>
                <a:close/>
                <a:moveTo>
                  <a:pt x="7656865" y="1715287"/>
                </a:moveTo>
                <a:lnTo>
                  <a:pt x="7702121" y="1715287"/>
                </a:lnTo>
                <a:cubicBezTo>
                  <a:pt x="7702121" y="1715287"/>
                  <a:pt x="7708431" y="1767802"/>
                  <a:pt x="7708431" y="1829502"/>
                </a:cubicBezTo>
                <a:cubicBezTo>
                  <a:pt x="7708431" y="1891205"/>
                  <a:pt x="7702121" y="1943665"/>
                  <a:pt x="7702121" y="1943665"/>
                </a:cubicBezTo>
                <a:lnTo>
                  <a:pt x="7656865" y="1943665"/>
                </a:lnTo>
                <a:cubicBezTo>
                  <a:pt x="7656865" y="1943665"/>
                  <a:pt x="7650619" y="1891141"/>
                  <a:pt x="7650619" y="1829502"/>
                </a:cubicBezTo>
                <a:cubicBezTo>
                  <a:pt x="7650619" y="1767867"/>
                  <a:pt x="7656865" y="1715287"/>
                  <a:pt x="7656865" y="1715287"/>
                </a:cubicBezTo>
                <a:close/>
                <a:moveTo>
                  <a:pt x="8448006" y="1715276"/>
                </a:moveTo>
                <a:lnTo>
                  <a:pt x="8493262" y="1715276"/>
                </a:lnTo>
                <a:cubicBezTo>
                  <a:pt x="8493262" y="1715276"/>
                  <a:pt x="8499508" y="1767793"/>
                  <a:pt x="8499508" y="1829492"/>
                </a:cubicBezTo>
                <a:cubicBezTo>
                  <a:pt x="8499508" y="1891195"/>
                  <a:pt x="8493262" y="1943654"/>
                  <a:pt x="8493262" y="1943654"/>
                </a:cubicBezTo>
                <a:lnTo>
                  <a:pt x="8448006" y="1943654"/>
                </a:lnTo>
                <a:cubicBezTo>
                  <a:pt x="8448006" y="1943654"/>
                  <a:pt x="8441760" y="1891131"/>
                  <a:pt x="8441760" y="1829492"/>
                </a:cubicBezTo>
                <a:cubicBezTo>
                  <a:pt x="8441760" y="1767857"/>
                  <a:pt x="8448006" y="1715276"/>
                  <a:pt x="8448006" y="1715276"/>
                </a:cubicBezTo>
                <a:close/>
                <a:moveTo>
                  <a:pt x="9239147" y="1715265"/>
                </a:moveTo>
                <a:lnTo>
                  <a:pt x="9284403" y="1715265"/>
                </a:lnTo>
                <a:cubicBezTo>
                  <a:pt x="9284403" y="1715265"/>
                  <a:pt x="9290649" y="1767783"/>
                  <a:pt x="9290649" y="1829483"/>
                </a:cubicBezTo>
                <a:cubicBezTo>
                  <a:pt x="9290649" y="1891185"/>
                  <a:pt x="9284403" y="1943644"/>
                  <a:pt x="9284403" y="1943644"/>
                </a:cubicBezTo>
                <a:lnTo>
                  <a:pt x="9239147" y="1943644"/>
                </a:lnTo>
                <a:cubicBezTo>
                  <a:pt x="9239147" y="1943644"/>
                  <a:pt x="9232901" y="1891121"/>
                  <a:pt x="9232901" y="1829483"/>
                </a:cubicBezTo>
                <a:cubicBezTo>
                  <a:pt x="9232901" y="1767847"/>
                  <a:pt x="9239147" y="1715265"/>
                  <a:pt x="9239147" y="1715265"/>
                </a:cubicBezTo>
                <a:close/>
                <a:moveTo>
                  <a:pt x="10030289" y="1715255"/>
                </a:moveTo>
                <a:lnTo>
                  <a:pt x="10075481" y="1715255"/>
                </a:lnTo>
                <a:cubicBezTo>
                  <a:pt x="10075481" y="1715255"/>
                  <a:pt x="10081791" y="1767774"/>
                  <a:pt x="10081791" y="1829473"/>
                </a:cubicBezTo>
                <a:cubicBezTo>
                  <a:pt x="10081791" y="1891175"/>
                  <a:pt x="10075481" y="1943634"/>
                  <a:pt x="10075481" y="1943634"/>
                </a:cubicBezTo>
                <a:lnTo>
                  <a:pt x="10030289" y="1943634"/>
                </a:lnTo>
                <a:cubicBezTo>
                  <a:pt x="10030289" y="1943634"/>
                  <a:pt x="10023979" y="1891111"/>
                  <a:pt x="10023979" y="1829473"/>
                </a:cubicBezTo>
                <a:cubicBezTo>
                  <a:pt x="10023979" y="1767838"/>
                  <a:pt x="10030289" y="1715255"/>
                  <a:pt x="10030289" y="1715255"/>
                </a:cubicBezTo>
                <a:close/>
                <a:moveTo>
                  <a:pt x="10821367" y="1715244"/>
                </a:moveTo>
                <a:lnTo>
                  <a:pt x="10866623" y="1715244"/>
                </a:lnTo>
                <a:cubicBezTo>
                  <a:pt x="10866623" y="1715244"/>
                  <a:pt x="10872933" y="1767764"/>
                  <a:pt x="10872933" y="1829464"/>
                </a:cubicBezTo>
                <a:cubicBezTo>
                  <a:pt x="10872933" y="1891166"/>
                  <a:pt x="10866623" y="1943624"/>
                  <a:pt x="10866623" y="1943624"/>
                </a:cubicBezTo>
                <a:lnTo>
                  <a:pt x="10821367" y="1943624"/>
                </a:lnTo>
                <a:cubicBezTo>
                  <a:pt x="10821367" y="1943624"/>
                  <a:pt x="10815121" y="1891102"/>
                  <a:pt x="10815121" y="1829464"/>
                </a:cubicBezTo>
                <a:cubicBezTo>
                  <a:pt x="10815121" y="1767828"/>
                  <a:pt x="10821367" y="1715244"/>
                  <a:pt x="10821367" y="1715244"/>
                </a:cubicBezTo>
                <a:close/>
                <a:moveTo>
                  <a:pt x="11612508" y="1715233"/>
                </a:moveTo>
                <a:lnTo>
                  <a:pt x="11657764" y="1715233"/>
                </a:lnTo>
                <a:cubicBezTo>
                  <a:pt x="11657764" y="1715233"/>
                  <a:pt x="11664075" y="1767754"/>
                  <a:pt x="11664075" y="1829454"/>
                </a:cubicBezTo>
                <a:cubicBezTo>
                  <a:pt x="11664075" y="1891156"/>
                  <a:pt x="11657764" y="1943614"/>
                  <a:pt x="11657764" y="1943614"/>
                </a:cubicBezTo>
                <a:lnTo>
                  <a:pt x="11612508" y="1943614"/>
                </a:lnTo>
                <a:cubicBezTo>
                  <a:pt x="11612508" y="1943614"/>
                  <a:pt x="11606262" y="1891092"/>
                  <a:pt x="11606262" y="1829454"/>
                </a:cubicBezTo>
                <a:cubicBezTo>
                  <a:pt x="11606262" y="1767818"/>
                  <a:pt x="11612508" y="1715233"/>
                  <a:pt x="11612508" y="1715233"/>
                </a:cubicBezTo>
                <a:close/>
                <a:moveTo>
                  <a:pt x="0" y="1702534"/>
                </a:moveTo>
                <a:lnTo>
                  <a:pt x="48559" y="1733157"/>
                </a:lnTo>
                <a:cubicBezTo>
                  <a:pt x="65816" y="1744928"/>
                  <a:pt x="76396" y="1752844"/>
                  <a:pt x="76396" y="1752844"/>
                </a:cubicBezTo>
                <a:lnTo>
                  <a:pt x="53769" y="1792060"/>
                </a:lnTo>
                <a:cubicBezTo>
                  <a:pt x="53769" y="1792060"/>
                  <a:pt x="41611" y="1786847"/>
                  <a:pt x="22784" y="1777786"/>
                </a:cubicBezTo>
                <a:lnTo>
                  <a:pt x="0" y="1765796"/>
                </a:lnTo>
                <a:close/>
                <a:moveTo>
                  <a:pt x="12203753" y="1696687"/>
                </a:moveTo>
                <a:lnTo>
                  <a:pt x="12203753" y="1760902"/>
                </a:lnTo>
                <a:lnTo>
                  <a:pt x="12171908" y="1777657"/>
                </a:lnTo>
                <a:cubicBezTo>
                  <a:pt x="12153072" y="1786708"/>
                  <a:pt x="12140914" y="1791903"/>
                  <a:pt x="12140914" y="1791903"/>
                </a:cubicBezTo>
                <a:lnTo>
                  <a:pt x="12118286" y="1752702"/>
                </a:lnTo>
                <a:cubicBezTo>
                  <a:pt x="12118286" y="1752702"/>
                  <a:pt x="12128867" y="1744783"/>
                  <a:pt x="12146132" y="1733007"/>
                </a:cubicBezTo>
                <a:close/>
                <a:moveTo>
                  <a:pt x="669795" y="1638712"/>
                </a:moveTo>
                <a:lnTo>
                  <a:pt x="678178" y="1642415"/>
                </a:lnTo>
                <a:cubicBezTo>
                  <a:pt x="694360" y="1649706"/>
                  <a:pt x="731732" y="1667180"/>
                  <a:pt x="771792" y="1690329"/>
                </a:cubicBezTo>
                <a:cubicBezTo>
                  <a:pt x="825204" y="1721174"/>
                  <a:pt x="867526" y="1752837"/>
                  <a:pt x="867526" y="1752837"/>
                </a:cubicBezTo>
                <a:lnTo>
                  <a:pt x="844900" y="1792051"/>
                </a:lnTo>
                <a:cubicBezTo>
                  <a:pt x="844900" y="1792051"/>
                  <a:pt x="796268" y="1771201"/>
                  <a:pt x="742918" y="1740414"/>
                </a:cubicBezTo>
                <a:cubicBezTo>
                  <a:pt x="689504" y="1709579"/>
                  <a:pt x="647181" y="1677892"/>
                  <a:pt x="647181" y="1677892"/>
                </a:cubicBezTo>
                <a:close/>
                <a:moveTo>
                  <a:pt x="1460873" y="1638701"/>
                </a:moveTo>
                <a:lnTo>
                  <a:pt x="1469257" y="1642407"/>
                </a:lnTo>
                <a:cubicBezTo>
                  <a:pt x="1485439" y="1649696"/>
                  <a:pt x="1522810" y="1667168"/>
                  <a:pt x="1562870" y="1690318"/>
                </a:cubicBezTo>
                <a:cubicBezTo>
                  <a:pt x="1616284" y="1721162"/>
                  <a:pt x="1658607" y="1752828"/>
                  <a:pt x="1658607" y="1752828"/>
                </a:cubicBezTo>
                <a:lnTo>
                  <a:pt x="1635980" y="1792041"/>
                </a:lnTo>
                <a:cubicBezTo>
                  <a:pt x="1635980" y="1792041"/>
                  <a:pt x="1587348" y="1771191"/>
                  <a:pt x="1533999" y="1740404"/>
                </a:cubicBezTo>
                <a:cubicBezTo>
                  <a:pt x="1480583" y="1709568"/>
                  <a:pt x="1438259" y="1677883"/>
                  <a:pt x="1438259" y="1677883"/>
                </a:cubicBezTo>
                <a:close/>
                <a:moveTo>
                  <a:pt x="449268" y="1638694"/>
                </a:moveTo>
                <a:lnTo>
                  <a:pt x="471896" y="1677898"/>
                </a:lnTo>
                <a:cubicBezTo>
                  <a:pt x="471896" y="1677898"/>
                  <a:pt x="429574" y="1709583"/>
                  <a:pt x="376162" y="1740419"/>
                </a:cubicBezTo>
                <a:cubicBezTo>
                  <a:pt x="322748" y="1771268"/>
                  <a:pt x="274116" y="1792057"/>
                  <a:pt x="274116" y="1792057"/>
                </a:cubicBezTo>
                <a:lnTo>
                  <a:pt x="251487" y="1752842"/>
                </a:lnTo>
                <a:lnTo>
                  <a:pt x="251551" y="1752842"/>
                </a:lnTo>
                <a:cubicBezTo>
                  <a:pt x="251551" y="1752842"/>
                  <a:pt x="293874" y="1721178"/>
                  <a:pt x="347288" y="1690333"/>
                </a:cubicBezTo>
                <a:cubicBezTo>
                  <a:pt x="400701" y="1659475"/>
                  <a:pt x="449268" y="1638694"/>
                  <a:pt x="449268" y="1638694"/>
                </a:cubicBezTo>
                <a:close/>
                <a:moveTo>
                  <a:pt x="2252000" y="1638692"/>
                </a:moveTo>
                <a:lnTo>
                  <a:pt x="2260383" y="1642395"/>
                </a:lnTo>
                <a:cubicBezTo>
                  <a:pt x="2276564" y="1649686"/>
                  <a:pt x="2313933" y="1667160"/>
                  <a:pt x="2353993" y="1690308"/>
                </a:cubicBezTo>
                <a:cubicBezTo>
                  <a:pt x="2407411" y="1721152"/>
                  <a:pt x="2449735" y="1752818"/>
                  <a:pt x="2449735" y="1752818"/>
                </a:cubicBezTo>
                <a:lnTo>
                  <a:pt x="2427108" y="1792031"/>
                </a:lnTo>
                <a:cubicBezTo>
                  <a:pt x="2427108" y="1792031"/>
                  <a:pt x="2378472" y="1771181"/>
                  <a:pt x="2325122" y="1740394"/>
                </a:cubicBezTo>
                <a:cubicBezTo>
                  <a:pt x="2271708" y="1709558"/>
                  <a:pt x="2229387" y="1677872"/>
                  <a:pt x="2229387" y="1677872"/>
                </a:cubicBezTo>
                <a:close/>
                <a:moveTo>
                  <a:pt x="669744" y="1638688"/>
                </a:moveTo>
                <a:lnTo>
                  <a:pt x="669808" y="1638688"/>
                </a:lnTo>
                <a:lnTo>
                  <a:pt x="669795" y="1638712"/>
                </a:lnTo>
                <a:close/>
                <a:moveTo>
                  <a:pt x="1240411" y="1638683"/>
                </a:moveTo>
                <a:lnTo>
                  <a:pt x="1263039" y="1677888"/>
                </a:lnTo>
                <a:cubicBezTo>
                  <a:pt x="1263039" y="1677888"/>
                  <a:pt x="1220715" y="1709572"/>
                  <a:pt x="1167301" y="1740409"/>
                </a:cubicBezTo>
                <a:cubicBezTo>
                  <a:pt x="1113887" y="1771259"/>
                  <a:pt x="1065253" y="1792047"/>
                  <a:pt x="1065253" y="1792047"/>
                </a:cubicBezTo>
                <a:lnTo>
                  <a:pt x="1042617" y="1752832"/>
                </a:lnTo>
                <a:lnTo>
                  <a:pt x="1042681" y="1752832"/>
                </a:lnTo>
                <a:cubicBezTo>
                  <a:pt x="1042681" y="1752832"/>
                  <a:pt x="1085014" y="1721168"/>
                  <a:pt x="1138424" y="1690323"/>
                </a:cubicBezTo>
                <a:cubicBezTo>
                  <a:pt x="1191840" y="1659465"/>
                  <a:pt x="1240411" y="1638683"/>
                  <a:pt x="1240411" y="1638683"/>
                </a:cubicBezTo>
                <a:close/>
                <a:moveTo>
                  <a:pt x="3043144" y="1638682"/>
                </a:moveTo>
                <a:lnTo>
                  <a:pt x="3051523" y="1642386"/>
                </a:lnTo>
                <a:cubicBezTo>
                  <a:pt x="3067710" y="1649676"/>
                  <a:pt x="3105083" y="1667150"/>
                  <a:pt x="3145144" y="1690296"/>
                </a:cubicBezTo>
                <a:cubicBezTo>
                  <a:pt x="3198544" y="1721142"/>
                  <a:pt x="3240871" y="1752809"/>
                  <a:pt x="3240871" y="1752809"/>
                </a:cubicBezTo>
                <a:lnTo>
                  <a:pt x="3218243" y="1792021"/>
                </a:lnTo>
                <a:cubicBezTo>
                  <a:pt x="3218243" y="1792021"/>
                  <a:pt x="3169618" y="1771171"/>
                  <a:pt x="3116268" y="1740385"/>
                </a:cubicBezTo>
                <a:cubicBezTo>
                  <a:pt x="3062852" y="1709547"/>
                  <a:pt x="3020525" y="1677862"/>
                  <a:pt x="3020525" y="1677862"/>
                </a:cubicBezTo>
                <a:close/>
                <a:moveTo>
                  <a:pt x="1460821" y="1638678"/>
                </a:moveTo>
                <a:lnTo>
                  <a:pt x="1460890" y="1638678"/>
                </a:lnTo>
                <a:lnTo>
                  <a:pt x="1460873" y="1638701"/>
                </a:lnTo>
                <a:close/>
                <a:moveTo>
                  <a:pt x="2031482" y="1638673"/>
                </a:moveTo>
                <a:lnTo>
                  <a:pt x="2054113" y="1677878"/>
                </a:lnTo>
                <a:cubicBezTo>
                  <a:pt x="2054113" y="1677878"/>
                  <a:pt x="2011788" y="1709562"/>
                  <a:pt x="1958376" y="1740400"/>
                </a:cubicBezTo>
                <a:cubicBezTo>
                  <a:pt x="1904962" y="1771249"/>
                  <a:pt x="1856328" y="1792037"/>
                  <a:pt x="1856328" y="1792037"/>
                </a:cubicBezTo>
                <a:lnTo>
                  <a:pt x="1833699" y="1752822"/>
                </a:lnTo>
                <a:lnTo>
                  <a:pt x="1833765" y="1752822"/>
                </a:lnTo>
                <a:cubicBezTo>
                  <a:pt x="1833765" y="1752822"/>
                  <a:pt x="1876088" y="1721158"/>
                  <a:pt x="1929500" y="1690312"/>
                </a:cubicBezTo>
                <a:cubicBezTo>
                  <a:pt x="1982915" y="1659454"/>
                  <a:pt x="2031482" y="1638673"/>
                  <a:pt x="2031482" y="1638673"/>
                </a:cubicBezTo>
                <a:close/>
                <a:moveTo>
                  <a:pt x="3834266" y="1638671"/>
                </a:moveTo>
                <a:lnTo>
                  <a:pt x="3842651" y="1642377"/>
                </a:lnTo>
                <a:cubicBezTo>
                  <a:pt x="3858829" y="1649667"/>
                  <a:pt x="3896202" y="1667140"/>
                  <a:pt x="3936263" y="1690286"/>
                </a:cubicBezTo>
                <a:cubicBezTo>
                  <a:pt x="3989670" y="1721133"/>
                  <a:pt x="4031992" y="1752800"/>
                  <a:pt x="4031992" y="1752800"/>
                </a:cubicBezTo>
                <a:lnTo>
                  <a:pt x="4009366" y="1792010"/>
                </a:lnTo>
                <a:cubicBezTo>
                  <a:pt x="4009366" y="1792010"/>
                  <a:pt x="3960740" y="1771162"/>
                  <a:pt x="3907391" y="1740375"/>
                </a:cubicBezTo>
                <a:cubicBezTo>
                  <a:pt x="3853972" y="1709536"/>
                  <a:pt x="3811651" y="1677853"/>
                  <a:pt x="3811651" y="1677853"/>
                </a:cubicBezTo>
                <a:close/>
                <a:moveTo>
                  <a:pt x="2251951" y="1638670"/>
                </a:moveTo>
                <a:lnTo>
                  <a:pt x="2252012" y="1638670"/>
                </a:lnTo>
                <a:lnTo>
                  <a:pt x="2252000" y="1638692"/>
                </a:lnTo>
                <a:close/>
                <a:moveTo>
                  <a:pt x="2822615" y="1638664"/>
                </a:moveTo>
                <a:lnTo>
                  <a:pt x="2845242" y="1677867"/>
                </a:lnTo>
                <a:cubicBezTo>
                  <a:pt x="2845242" y="1677867"/>
                  <a:pt x="2802921" y="1709552"/>
                  <a:pt x="2749503" y="1740390"/>
                </a:cubicBezTo>
                <a:cubicBezTo>
                  <a:pt x="2696091" y="1771239"/>
                  <a:pt x="2647458" y="1792026"/>
                  <a:pt x="2647458" y="1792026"/>
                </a:cubicBezTo>
                <a:lnTo>
                  <a:pt x="2624830" y="1752813"/>
                </a:lnTo>
                <a:lnTo>
                  <a:pt x="2624892" y="1752813"/>
                </a:lnTo>
                <a:cubicBezTo>
                  <a:pt x="2624892" y="1752813"/>
                  <a:pt x="2667217" y="1721149"/>
                  <a:pt x="2720633" y="1690301"/>
                </a:cubicBezTo>
                <a:cubicBezTo>
                  <a:pt x="2774046" y="1659444"/>
                  <a:pt x="2822615" y="1638664"/>
                  <a:pt x="2822615" y="1638664"/>
                </a:cubicBezTo>
                <a:close/>
                <a:moveTo>
                  <a:pt x="4625259" y="1638662"/>
                </a:moveTo>
                <a:lnTo>
                  <a:pt x="4633642" y="1642367"/>
                </a:lnTo>
                <a:cubicBezTo>
                  <a:pt x="4649825" y="1649657"/>
                  <a:pt x="4687193" y="1667130"/>
                  <a:pt x="4727254" y="1690275"/>
                </a:cubicBezTo>
                <a:cubicBezTo>
                  <a:pt x="4780668" y="1721121"/>
                  <a:pt x="4822988" y="1752790"/>
                  <a:pt x="4822988" y="1752790"/>
                </a:cubicBezTo>
                <a:lnTo>
                  <a:pt x="4800366" y="1792000"/>
                </a:lnTo>
                <a:cubicBezTo>
                  <a:pt x="4800366" y="1792000"/>
                  <a:pt x="4751732" y="1771152"/>
                  <a:pt x="4698380" y="1740365"/>
                </a:cubicBezTo>
                <a:cubicBezTo>
                  <a:pt x="4644967" y="1709525"/>
                  <a:pt x="4602649" y="1677841"/>
                  <a:pt x="4602649" y="1677841"/>
                </a:cubicBezTo>
                <a:close/>
                <a:moveTo>
                  <a:pt x="3043094" y="1638659"/>
                </a:moveTo>
                <a:lnTo>
                  <a:pt x="3043156" y="1638659"/>
                </a:lnTo>
                <a:lnTo>
                  <a:pt x="3043144" y="1638682"/>
                </a:lnTo>
                <a:close/>
                <a:moveTo>
                  <a:pt x="3613742" y="1638654"/>
                </a:moveTo>
                <a:lnTo>
                  <a:pt x="3636372" y="1677856"/>
                </a:lnTo>
                <a:cubicBezTo>
                  <a:pt x="3636372" y="1677856"/>
                  <a:pt x="3594049" y="1709541"/>
                  <a:pt x="3540639" y="1740380"/>
                </a:cubicBezTo>
                <a:cubicBezTo>
                  <a:pt x="3487224" y="1771230"/>
                  <a:pt x="3438588" y="1792016"/>
                  <a:pt x="3438588" y="1792016"/>
                </a:cubicBezTo>
                <a:lnTo>
                  <a:pt x="3415959" y="1752804"/>
                </a:lnTo>
                <a:lnTo>
                  <a:pt x="3416027" y="1752804"/>
                </a:lnTo>
                <a:cubicBezTo>
                  <a:pt x="3416027" y="1752804"/>
                  <a:pt x="3458348" y="1721137"/>
                  <a:pt x="3511767" y="1690291"/>
                </a:cubicBezTo>
                <a:cubicBezTo>
                  <a:pt x="3565177" y="1659434"/>
                  <a:pt x="3613742" y="1638654"/>
                  <a:pt x="3613742" y="1638654"/>
                </a:cubicBezTo>
                <a:close/>
                <a:moveTo>
                  <a:pt x="5416402" y="1638652"/>
                </a:moveTo>
                <a:lnTo>
                  <a:pt x="5424781" y="1642357"/>
                </a:lnTo>
                <a:cubicBezTo>
                  <a:pt x="5440965" y="1649646"/>
                  <a:pt x="5478335" y="1667120"/>
                  <a:pt x="5518395" y="1690264"/>
                </a:cubicBezTo>
                <a:cubicBezTo>
                  <a:pt x="5571809" y="1721111"/>
                  <a:pt x="5614131" y="1752781"/>
                  <a:pt x="5614131" y="1752781"/>
                </a:cubicBezTo>
                <a:lnTo>
                  <a:pt x="5591504" y="1791990"/>
                </a:lnTo>
                <a:cubicBezTo>
                  <a:pt x="5591504" y="1791990"/>
                  <a:pt x="5542870" y="1771142"/>
                  <a:pt x="5489521" y="1740355"/>
                </a:cubicBezTo>
                <a:cubicBezTo>
                  <a:pt x="5436110" y="1709515"/>
                  <a:pt x="5393787" y="1677831"/>
                  <a:pt x="5393787" y="1677831"/>
                </a:cubicBezTo>
                <a:close/>
                <a:moveTo>
                  <a:pt x="3834218" y="1638648"/>
                </a:moveTo>
                <a:lnTo>
                  <a:pt x="3834279" y="1638648"/>
                </a:lnTo>
                <a:lnTo>
                  <a:pt x="3834266" y="1638671"/>
                </a:lnTo>
                <a:close/>
                <a:moveTo>
                  <a:pt x="4404860" y="1638644"/>
                </a:moveTo>
                <a:lnTo>
                  <a:pt x="4427491" y="1677847"/>
                </a:lnTo>
                <a:cubicBezTo>
                  <a:pt x="4427491" y="1677847"/>
                  <a:pt x="4385164" y="1709530"/>
                  <a:pt x="4331748" y="1740370"/>
                </a:cubicBezTo>
                <a:cubicBezTo>
                  <a:pt x="4278335" y="1771220"/>
                  <a:pt x="4229702" y="1792006"/>
                  <a:pt x="4229702" y="1792006"/>
                </a:cubicBezTo>
                <a:lnTo>
                  <a:pt x="4207074" y="1752794"/>
                </a:lnTo>
                <a:cubicBezTo>
                  <a:pt x="4207074" y="1752794"/>
                  <a:pt x="4249395" y="1721127"/>
                  <a:pt x="4302809" y="1690280"/>
                </a:cubicBezTo>
                <a:cubicBezTo>
                  <a:pt x="4356222" y="1659424"/>
                  <a:pt x="4404860" y="1638644"/>
                  <a:pt x="4404860" y="1638644"/>
                </a:cubicBezTo>
                <a:close/>
                <a:moveTo>
                  <a:pt x="4625211" y="1638639"/>
                </a:moveTo>
                <a:lnTo>
                  <a:pt x="4625271" y="1638639"/>
                </a:lnTo>
                <a:lnTo>
                  <a:pt x="4625259" y="1638662"/>
                </a:lnTo>
                <a:close/>
                <a:moveTo>
                  <a:pt x="5196000" y="1638634"/>
                </a:moveTo>
                <a:lnTo>
                  <a:pt x="5218629" y="1677836"/>
                </a:lnTo>
                <a:cubicBezTo>
                  <a:pt x="5218629" y="1677836"/>
                  <a:pt x="5176307" y="1709520"/>
                  <a:pt x="5122891" y="1740360"/>
                </a:cubicBezTo>
                <a:cubicBezTo>
                  <a:pt x="5069478" y="1771210"/>
                  <a:pt x="5020848" y="1791996"/>
                  <a:pt x="5020848" y="1791996"/>
                </a:cubicBezTo>
                <a:lnTo>
                  <a:pt x="4998215" y="1752786"/>
                </a:lnTo>
                <a:cubicBezTo>
                  <a:pt x="4998215" y="1752786"/>
                  <a:pt x="5040542" y="1721117"/>
                  <a:pt x="5093953" y="1690270"/>
                </a:cubicBezTo>
                <a:cubicBezTo>
                  <a:pt x="5147369" y="1659413"/>
                  <a:pt x="5196000" y="1638634"/>
                  <a:pt x="5196000" y="1638634"/>
                </a:cubicBezTo>
                <a:close/>
                <a:moveTo>
                  <a:pt x="5416352" y="1638628"/>
                </a:moveTo>
                <a:lnTo>
                  <a:pt x="5416414" y="1638628"/>
                </a:lnTo>
                <a:lnTo>
                  <a:pt x="5416402" y="1638652"/>
                </a:lnTo>
                <a:close/>
                <a:moveTo>
                  <a:pt x="5987067" y="1638624"/>
                </a:moveTo>
                <a:lnTo>
                  <a:pt x="6009695" y="1677826"/>
                </a:lnTo>
                <a:cubicBezTo>
                  <a:pt x="6009695" y="1677826"/>
                  <a:pt x="5967374" y="1709508"/>
                  <a:pt x="5913960" y="1740351"/>
                </a:cubicBezTo>
                <a:cubicBezTo>
                  <a:pt x="5860547" y="1771200"/>
                  <a:pt x="5811914" y="1791985"/>
                  <a:pt x="5811914" y="1791985"/>
                </a:cubicBezTo>
                <a:lnTo>
                  <a:pt x="5789285" y="1752776"/>
                </a:lnTo>
                <a:cubicBezTo>
                  <a:pt x="5789285" y="1752776"/>
                  <a:pt x="5831608" y="1721106"/>
                  <a:pt x="5885024" y="1690259"/>
                </a:cubicBezTo>
                <a:cubicBezTo>
                  <a:pt x="5938437" y="1659403"/>
                  <a:pt x="5987067" y="1638624"/>
                  <a:pt x="5987067" y="1638624"/>
                </a:cubicBezTo>
                <a:close/>
                <a:moveTo>
                  <a:pt x="6207480" y="1638619"/>
                </a:moveTo>
                <a:cubicBezTo>
                  <a:pt x="6207480" y="1638619"/>
                  <a:pt x="6256113" y="1659399"/>
                  <a:pt x="6309528" y="1690253"/>
                </a:cubicBezTo>
                <a:cubicBezTo>
                  <a:pt x="6362878" y="1721101"/>
                  <a:pt x="6405201" y="1752771"/>
                  <a:pt x="6405201" y="1752771"/>
                </a:cubicBezTo>
                <a:lnTo>
                  <a:pt x="6382638" y="1791980"/>
                </a:lnTo>
                <a:cubicBezTo>
                  <a:pt x="6382638" y="1791980"/>
                  <a:pt x="6334004" y="1771133"/>
                  <a:pt x="6280590" y="1740346"/>
                </a:cubicBezTo>
                <a:cubicBezTo>
                  <a:pt x="6227176" y="1709504"/>
                  <a:pt x="6184852" y="1677821"/>
                  <a:pt x="6184852" y="1677821"/>
                </a:cubicBezTo>
                <a:close/>
                <a:moveTo>
                  <a:pt x="6778210" y="1638614"/>
                </a:moveTo>
                <a:lnTo>
                  <a:pt x="6800772" y="1677816"/>
                </a:lnTo>
                <a:cubicBezTo>
                  <a:pt x="6800772" y="1677816"/>
                  <a:pt x="6758449" y="1709497"/>
                  <a:pt x="6705100" y="1740341"/>
                </a:cubicBezTo>
                <a:cubicBezTo>
                  <a:pt x="6651621" y="1771191"/>
                  <a:pt x="6603052" y="1791975"/>
                  <a:pt x="6603052" y="1791975"/>
                </a:cubicBezTo>
                <a:lnTo>
                  <a:pt x="6580424" y="1752767"/>
                </a:lnTo>
                <a:cubicBezTo>
                  <a:pt x="6580424" y="1752767"/>
                  <a:pt x="6622747" y="1721096"/>
                  <a:pt x="6676161" y="1690248"/>
                </a:cubicBezTo>
                <a:cubicBezTo>
                  <a:pt x="6729575" y="1659393"/>
                  <a:pt x="6778210" y="1638614"/>
                  <a:pt x="6778210" y="1638614"/>
                </a:cubicBezTo>
                <a:close/>
                <a:moveTo>
                  <a:pt x="6998558" y="1638609"/>
                </a:moveTo>
                <a:cubicBezTo>
                  <a:pt x="6998558" y="1638609"/>
                  <a:pt x="7047191" y="1659389"/>
                  <a:pt x="7100606" y="1690242"/>
                </a:cubicBezTo>
                <a:cubicBezTo>
                  <a:pt x="7154020" y="1721091"/>
                  <a:pt x="7196344" y="1752762"/>
                  <a:pt x="7196344" y="1752762"/>
                </a:cubicBezTo>
                <a:lnTo>
                  <a:pt x="7173716" y="1791970"/>
                </a:lnTo>
                <a:cubicBezTo>
                  <a:pt x="7173716" y="1791970"/>
                  <a:pt x="7125146" y="1771123"/>
                  <a:pt x="7071731" y="1740336"/>
                </a:cubicBezTo>
                <a:cubicBezTo>
                  <a:pt x="7018317" y="1709493"/>
                  <a:pt x="6975995" y="1677810"/>
                  <a:pt x="6975995" y="1677810"/>
                </a:cubicBezTo>
                <a:close/>
                <a:moveTo>
                  <a:pt x="7569286" y="1638604"/>
                </a:moveTo>
                <a:lnTo>
                  <a:pt x="7591913" y="1677806"/>
                </a:lnTo>
                <a:cubicBezTo>
                  <a:pt x="7591913" y="1677806"/>
                  <a:pt x="7549590" y="1709487"/>
                  <a:pt x="7496176" y="1740331"/>
                </a:cubicBezTo>
                <a:cubicBezTo>
                  <a:pt x="7442762" y="1771181"/>
                  <a:pt x="7394128" y="1791965"/>
                  <a:pt x="7394128" y="1791965"/>
                </a:cubicBezTo>
                <a:lnTo>
                  <a:pt x="7371564" y="1752758"/>
                </a:lnTo>
                <a:cubicBezTo>
                  <a:pt x="7371564" y="1752758"/>
                  <a:pt x="7413887" y="1721086"/>
                  <a:pt x="7467302" y="1690237"/>
                </a:cubicBezTo>
                <a:cubicBezTo>
                  <a:pt x="7520716" y="1659383"/>
                  <a:pt x="7569286" y="1638604"/>
                  <a:pt x="7569286" y="1638604"/>
                </a:cubicBezTo>
                <a:close/>
                <a:moveTo>
                  <a:pt x="7789699" y="1638598"/>
                </a:moveTo>
                <a:cubicBezTo>
                  <a:pt x="7789699" y="1638598"/>
                  <a:pt x="7838333" y="1659378"/>
                  <a:pt x="7891747" y="1690231"/>
                </a:cubicBezTo>
                <a:cubicBezTo>
                  <a:pt x="7945161" y="1721081"/>
                  <a:pt x="7987485" y="1752753"/>
                  <a:pt x="7987485" y="1752753"/>
                </a:cubicBezTo>
                <a:lnTo>
                  <a:pt x="7964857" y="1791959"/>
                </a:lnTo>
                <a:cubicBezTo>
                  <a:pt x="7964857" y="1791959"/>
                  <a:pt x="7916223" y="1771113"/>
                  <a:pt x="7862873" y="1740326"/>
                </a:cubicBezTo>
                <a:cubicBezTo>
                  <a:pt x="7809395" y="1709482"/>
                  <a:pt x="7767072" y="1677800"/>
                  <a:pt x="7767072" y="1677800"/>
                </a:cubicBezTo>
                <a:close/>
                <a:moveTo>
                  <a:pt x="8360428" y="1638594"/>
                </a:moveTo>
                <a:lnTo>
                  <a:pt x="8383056" y="1677795"/>
                </a:lnTo>
                <a:cubicBezTo>
                  <a:pt x="8383056" y="1677795"/>
                  <a:pt x="8340732" y="1709476"/>
                  <a:pt x="8287318" y="1740321"/>
                </a:cubicBezTo>
                <a:cubicBezTo>
                  <a:pt x="8233904" y="1771171"/>
                  <a:pt x="8185270" y="1791955"/>
                  <a:pt x="8185270" y="1791955"/>
                </a:cubicBezTo>
                <a:lnTo>
                  <a:pt x="8162642" y="1752748"/>
                </a:lnTo>
                <a:cubicBezTo>
                  <a:pt x="8162642" y="1752748"/>
                  <a:pt x="8204965" y="1721076"/>
                  <a:pt x="8258443" y="1690227"/>
                </a:cubicBezTo>
                <a:cubicBezTo>
                  <a:pt x="8311794" y="1659373"/>
                  <a:pt x="8360428" y="1638594"/>
                  <a:pt x="8360428" y="1638594"/>
                </a:cubicBezTo>
                <a:close/>
                <a:moveTo>
                  <a:pt x="8580840" y="1638588"/>
                </a:moveTo>
                <a:cubicBezTo>
                  <a:pt x="8580840" y="1638588"/>
                  <a:pt x="8629474" y="1659368"/>
                  <a:pt x="8682888" y="1690221"/>
                </a:cubicBezTo>
                <a:cubicBezTo>
                  <a:pt x="8736302" y="1721070"/>
                  <a:pt x="8778626" y="1752743"/>
                  <a:pt x="8778626" y="1752743"/>
                </a:cubicBezTo>
                <a:lnTo>
                  <a:pt x="8755998" y="1791949"/>
                </a:lnTo>
                <a:cubicBezTo>
                  <a:pt x="8755998" y="1791949"/>
                  <a:pt x="8707364" y="1771104"/>
                  <a:pt x="8654014" y="1740316"/>
                </a:cubicBezTo>
                <a:cubicBezTo>
                  <a:pt x="8600536" y="1709471"/>
                  <a:pt x="8558213" y="1677790"/>
                  <a:pt x="8558213" y="1677790"/>
                </a:cubicBezTo>
                <a:close/>
                <a:moveTo>
                  <a:pt x="9151570" y="1638583"/>
                </a:moveTo>
                <a:lnTo>
                  <a:pt x="9174198" y="1677785"/>
                </a:lnTo>
                <a:cubicBezTo>
                  <a:pt x="9174198" y="1677785"/>
                  <a:pt x="9131874" y="1709465"/>
                  <a:pt x="9078460" y="1740312"/>
                </a:cubicBezTo>
                <a:cubicBezTo>
                  <a:pt x="9025046" y="1771162"/>
                  <a:pt x="8976412" y="1791944"/>
                  <a:pt x="8976412" y="1791944"/>
                </a:cubicBezTo>
                <a:lnTo>
                  <a:pt x="8953784" y="1752739"/>
                </a:lnTo>
                <a:cubicBezTo>
                  <a:pt x="8953784" y="1752739"/>
                  <a:pt x="8996107" y="1721066"/>
                  <a:pt x="9049522" y="1690216"/>
                </a:cubicBezTo>
                <a:cubicBezTo>
                  <a:pt x="9102936" y="1659363"/>
                  <a:pt x="9151570" y="1638583"/>
                  <a:pt x="9151570" y="1638583"/>
                </a:cubicBezTo>
                <a:close/>
                <a:moveTo>
                  <a:pt x="9371982" y="1638579"/>
                </a:moveTo>
                <a:cubicBezTo>
                  <a:pt x="9371982" y="1638579"/>
                  <a:pt x="9420552" y="1659358"/>
                  <a:pt x="9474030" y="1690211"/>
                </a:cubicBezTo>
                <a:cubicBezTo>
                  <a:pt x="9527381" y="1721060"/>
                  <a:pt x="9569704" y="1752734"/>
                  <a:pt x="9569704" y="1752734"/>
                </a:cubicBezTo>
                <a:lnTo>
                  <a:pt x="9547140" y="1791939"/>
                </a:lnTo>
                <a:cubicBezTo>
                  <a:pt x="9547140" y="1791939"/>
                  <a:pt x="9498507" y="1771094"/>
                  <a:pt x="9445093" y="1740307"/>
                </a:cubicBezTo>
                <a:cubicBezTo>
                  <a:pt x="9391678" y="1709461"/>
                  <a:pt x="9349355" y="1677780"/>
                  <a:pt x="9349355" y="1677780"/>
                </a:cubicBezTo>
                <a:close/>
                <a:moveTo>
                  <a:pt x="9942711" y="1638573"/>
                </a:moveTo>
                <a:lnTo>
                  <a:pt x="9965275" y="1677775"/>
                </a:lnTo>
                <a:cubicBezTo>
                  <a:pt x="9965275" y="1677775"/>
                  <a:pt x="9922951" y="1709455"/>
                  <a:pt x="9869601" y="1740302"/>
                </a:cubicBezTo>
                <a:cubicBezTo>
                  <a:pt x="9816123" y="1771152"/>
                  <a:pt x="9767553" y="1791934"/>
                  <a:pt x="9767553" y="1791934"/>
                </a:cubicBezTo>
                <a:lnTo>
                  <a:pt x="9744925" y="1752729"/>
                </a:lnTo>
                <a:cubicBezTo>
                  <a:pt x="9744925" y="1752729"/>
                  <a:pt x="9787248" y="1721055"/>
                  <a:pt x="9840663" y="1690205"/>
                </a:cubicBezTo>
                <a:cubicBezTo>
                  <a:pt x="9894077" y="1659353"/>
                  <a:pt x="9942711" y="1638573"/>
                  <a:pt x="9942711" y="1638573"/>
                </a:cubicBezTo>
                <a:close/>
                <a:moveTo>
                  <a:pt x="10163123" y="1638569"/>
                </a:moveTo>
                <a:cubicBezTo>
                  <a:pt x="10163123" y="1638569"/>
                  <a:pt x="10211693" y="1659348"/>
                  <a:pt x="10265107" y="1690200"/>
                </a:cubicBezTo>
                <a:cubicBezTo>
                  <a:pt x="10318522" y="1721050"/>
                  <a:pt x="10360845" y="1752725"/>
                  <a:pt x="10360845" y="1752725"/>
                </a:cubicBezTo>
                <a:lnTo>
                  <a:pt x="10338218" y="1791928"/>
                </a:lnTo>
                <a:cubicBezTo>
                  <a:pt x="10338218" y="1791928"/>
                  <a:pt x="10289648" y="1771084"/>
                  <a:pt x="10236234" y="1740297"/>
                </a:cubicBezTo>
                <a:cubicBezTo>
                  <a:pt x="10182819" y="1709450"/>
                  <a:pt x="10140496" y="1677769"/>
                  <a:pt x="10140496" y="1677769"/>
                </a:cubicBezTo>
                <a:close/>
                <a:moveTo>
                  <a:pt x="10733788" y="1638564"/>
                </a:moveTo>
                <a:lnTo>
                  <a:pt x="10756416" y="1677764"/>
                </a:lnTo>
                <a:cubicBezTo>
                  <a:pt x="10756416" y="1677764"/>
                  <a:pt x="10714092" y="1709444"/>
                  <a:pt x="10660678" y="1740292"/>
                </a:cubicBezTo>
                <a:cubicBezTo>
                  <a:pt x="10607264" y="1771142"/>
                  <a:pt x="10558630" y="1791924"/>
                  <a:pt x="10558630" y="1791924"/>
                </a:cubicBezTo>
                <a:lnTo>
                  <a:pt x="10536066" y="1752720"/>
                </a:lnTo>
                <a:cubicBezTo>
                  <a:pt x="10536066" y="1752720"/>
                  <a:pt x="10578389" y="1721045"/>
                  <a:pt x="10631804" y="1690194"/>
                </a:cubicBezTo>
                <a:cubicBezTo>
                  <a:pt x="10685218" y="1659343"/>
                  <a:pt x="10733788" y="1638564"/>
                  <a:pt x="10733788" y="1638564"/>
                </a:cubicBezTo>
                <a:close/>
                <a:moveTo>
                  <a:pt x="10954201" y="1638559"/>
                </a:moveTo>
                <a:cubicBezTo>
                  <a:pt x="10954201" y="1638559"/>
                  <a:pt x="11002835" y="1659338"/>
                  <a:pt x="11056249" y="1690189"/>
                </a:cubicBezTo>
                <a:cubicBezTo>
                  <a:pt x="11109664" y="1721039"/>
                  <a:pt x="11151987" y="1752716"/>
                  <a:pt x="11151987" y="1752716"/>
                </a:cubicBezTo>
                <a:lnTo>
                  <a:pt x="11129360" y="1791918"/>
                </a:lnTo>
                <a:cubicBezTo>
                  <a:pt x="11129360" y="1791918"/>
                  <a:pt x="11080790" y="1771074"/>
                  <a:pt x="11027376" y="1740287"/>
                </a:cubicBezTo>
                <a:cubicBezTo>
                  <a:pt x="10973961" y="1709439"/>
                  <a:pt x="10931638" y="1677759"/>
                  <a:pt x="10931638" y="1677759"/>
                </a:cubicBezTo>
                <a:close/>
                <a:moveTo>
                  <a:pt x="11524930" y="1638554"/>
                </a:moveTo>
                <a:lnTo>
                  <a:pt x="11547558" y="1677754"/>
                </a:lnTo>
                <a:cubicBezTo>
                  <a:pt x="11547558" y="1677754"/>
                  <a:pt x="11505234" y="1709434"/>
                  <a:pt x="11451820" y="1740282"/>
                </a:cubicBezTo>
                <a:cubicBezTo>
                  <a:pt x="11398406" y="1771132"/>
                  <a:pt x="11349772" y="1791913"/>
                  <a:pt x="11349772" y="1791913"/>
                </a:cubicBezTo>
                <a:lnTo>
                  <a:pt x="11327208" y="1752711"/>
                </a:lnTo>
                <a:cubicBezTo>
                  <a:pt x="11327208" y="1752711"/>
                  <a:pt x="11369531" y="1721034"/>
                  <a:pt x="11422946" y="1690183"/>
                </a:cubicBezTo>
                <a:cubicBezTo>
                  <a:pt x="11476360" y="1659333"/>
                  <a:pt x="11524930" y="1638554"/>
                  <a:pt x="11524930" y="1638554"/>
                </a:cubicBezTo>
                <a:close/>
                <a:moveTo>
                  <a:pt x="11745343" y="1638549"/>
                </a:moveTo>
                <a:cubicBezTo>
                  <a:pt x="11745343" y="1638549"/>
                  <a:pt x="11793976" y="1659327"/>
                  <a:pt x="11847390" y="1690178"/>
                </a:cubicBezTo>
                <a:cubicBezTo>
                  <a:pt x="11900804" y="1721029"/>
                  <a:pt x="11943128" y="1752706"/>
                  <a:pt x="11943128" y="1752706"/>
                </a:cubicBezTo>
                <a:lnTo>
                  <a:pt x="11920501" y="1791908"/>
                </a:lnTo>
                <a:cubicBezTo>
                  <a:pt x="11920501" y="1791908"/>
                  <a:pt x="11871867" y="1771064"/>
                  <a:pt x="11818516" y="1740277"/>
                </a:cubicBezTo>
                <a:cubicBezTo>
                  <a:pt x="11765038" y="1709428"/>
                  <a:pt x="11722715" y="1677749"/>
                  <a:pt x="11722715" y="1677749"/>
                </a:cubicBezTo>
                <a:close/>
                <a:moveTo>
                  <a:pt x="141282" y="1486995"/>
                </a:moveTo>
                <a:lnTo>
                  <a:pt x="186536" y="1486995"/>
                </a:lnTo>
                <a:cubicBezTo>
                  <a:pt x="186536" y="1486995"/>
                  <a:pt x="192846" y="1539519"/>
                  <a:pt x="192846" y="1601153"/>
                </a:cubicBezTo>
                <a:cubicBezTo>
                  <a:pt x="192846" y="1662793"/>
                  <a:pt x="186536" y="1715321"/>
                  <a:pt x="186536" y="1715321"/>
                </a:cubicBezTo>
                <a:lnTo>
                  <a:pt x="141282" y="1715321"/>
                </a:lnTo>
                <a:cubicBezTo>
                  <a:pt x="141282" y="1715321"/>
                  <a:pt x="135035" y="1662793"/>
                  <a:pt x="135035" y="1601153"/>
                </a:cubicBezTo>
                <a:cubicBezTo>
                  <a:pt x="135035" y="1539519"/>
                  <a:pt x="141282" y="1486995"/>
                  <a:pt x="141282" y="1486995"/>
                </a:cubicBezTo>
                <a:close/>
                <a:moveTo>
                  <a:pt x="932414" y="1486986"/>
                </a:moveTo>
                <a:lnTo>
                  <a:pt x="977669" y="1486986"/>
                </a:lnTo>
                <a:cubicBezTo>
                  <a:pt x="977669" y="1486986"/>
                  <a:pt x="983979" y="1539510"/>
                  <a:pt x="983979" y="1601144"/>
                </a:cubicBezTo>
                <a:cubicBezTo>
                  <a:pt x="983979" y="1662783"/>
                  <a:pt x="977669" y="1715313"/>
                  <a:pt x="977669" y="1715313"/>
                </a:cubicBezTo>
                <a:lnTo>
                  <a:pt x="932414" y="1715313"/>
                </a:lnTo>
                <a:cubicBezTo>
                  <a:pt x="932414" y="1715313"/>
                  <a:pt x="926104" y="1662783"/>
                  <a:pt x="926104" y="1601144"/>
                </a:cubicBezTo>
                <a:cubicBezTo>
                  <a:pt x="926104" y="1539510"/>
                  <a:pt x="932414" y="1486986"/>
                  <a:pt x="932414" y="1486986"/>
                </a:cubicBezTo>
                <a:close/>
                <a:moveTo>
                  <a:pt x="1723556" y="1486977"/>
                </a:moveTo>
                <a:lnTo>
                  <a:pt x="1768814" y="1486977"/>
                </a:lnTo>
                <a:cubicBezTo>
                  <a:pt x="1768814" y="1486977"/>
                  <a:pt x="1775125" y="1539501"/>
                  <a:pt x="1775125" y="1601135"/>
                </a:cubicBezTo>
                <a:cubicBezTo>
                  <a:pt x="1775125" y="1662773"/>
                  <a:pt x="1768814" y="1715303"/>
                  <a:pt x="1768814" y="1715303"/>
                </a:cubicBezTo>
                <a:lnTo>
                  <a:pt x="1723556" y="1715303"/>
                </a:lnTo>
                <a:cubicBezTo>
                  <a:pt x="1723556" y="1715303"/>
                  <a:pt x="1717247" y="1662773"/>
                  <a:pt x="1717247" y="1601135"/>
                </a:cubicBezTo>
                <a:cubicBezTo>
                  <a:pt x="1717247" y="1539501"/>
                  <a:pt x="1723556" y="1486977"/>
                  <a:pt x="1723556" y="1486977"/>
                </a:cubicBezTo>
                <a:close/>
                <a:moveTo>
                  <a:pt x="2514689" y="1486967"/>
                </a:moveTo>
                <a:lnTo>
                  <a:pt x="2559944" y="1486967"/>
                </a:lnTo>
                <a:cubicBezTo>
                  <a:pt x="2559944" y="1486967"/>
                  <a:pt x="2566255" y="1539491"/>
                  <a:pt x="2566255" y="1601125"/>
                </a:cubicBezTo>
                <a:cubicBezTo>
                  <a:pt x="2566255" y="1662763"/>
                  <a:pt x="2559944" y="1715292"/>
                  <a:pt x="2559944" y="1715292"/>
                </a:cubicBezTo>
                <a:lnTo>
                  <a:pt x="2514689" y="1715292"/>
                </a:lnTo>
                <a:cubicBezTo>
                  <a:pt x="2514689" y="1715292"/>
                  <a:pt x="2508444" y="1662763"/>
                  <a:pt x="2508444" y="1601125"/>
                </a:cubicBezTo>
                <a:cubicBezTo>
                  <a:pt x="2508444" y="1539491"/>
                  <a:pt x="2514689" y="1486967"/>
                  <a:pt x="2514689" y="1486967"/>
                </a:cubicBezTo>
                <a:close/>
                <a:moveTo>
                  <a:pt x="3305820" y="1486957"/>
                </a:moveTo>
                <a:lnTo>
                  <a:pt x="3351078" y="1486957"/>
                </a:lnTo>
                <a:cubicBezTo>
                  <a:pt x="3351078" y="1486957"/>
                  <a:pt x="3357385" y="1539481"/>
                  <a:pt x="3357385" y="1601115"/>
                </a:cubicBezTo>
                <a:cubicBezTo>
                  <a:pt x="3357385" y="1662753"/>
                  <a:pt x="3351078" y="1715281"/>
                  <a:pt x="3351078" y="1715281"/>
                </a:cubicBezTo>
                <a:lnTo>
                  <a:pt x="3305820" y="1715281"/>
                </a:lnTo>
                <a:cubicBezTo>
                  <a:pt x="3305820" y="1715281"/>
                  <a:pt x="3299575" y="1662753"/>
                  <a:pt x="3299575" y="1601115"/>
                </a:cubicBezTo>
                <a:cubicBezTo>
                  <a:pt x="3299575" y="1539481"/>
                  <a:pt x="3305820" y="1486957"/>
                  <a:pt x="3305820" y="1486957"/>
                </a:cubicBezTo>
                <a:close/>
                <a:moveTo>
                  <a:pt x="4096880" y="1486947"/>
                </a:moveTo>
                <a:lnTo>
                  <a:pt x="4142136" y="1486947"/>
                </a:lnTo>
                <a:cubicBezTo>
                  <a:pt x="4142136" y="1486947"/>
                  <a:pt x="4148446" y="1539471"/>
                  <a:pt x="4148446" y="1601105"/>
                </a:cubicBezTo>
                <a:cubicBezTo>
                  <a:pt x="4148446" y="1662743"/>
                  <a:pt x="4142136" y="1715271"/>
                  <a:pt x="4142136" y="1715271"/>
                </a:cubicBezTo>
                <a:lnTo>
                  <a:pt x="4096880" y="1715271"/>
                </a:lnTo>
                <a:cubicBezTo>
                  <a:pt x="4096880" y="1715271"/>
                  <a:pt x="4090633" y="1662743"/>
                  <a:pt x="4090633" y="1601105"/>
                </a:cubicBezTo>
                <a:cubicBezTo>
                  <a:pt x="4090633" y="1539471"/>
                  <a:pt x="4096880" y="1486947"/>
                  <a:pt x="4096880" y="1486947"/>
                </a:cubicBezTo>
                <a:close/>
                <a:moveTo>
                  <a:pt x="4887944" y="1486937"/>
                </a:moveTo>
                <a:lnTo>
                  <a:pt x="4933198" y="1486937"/>
                </a:lnTo>
                <a:cubicBezTo>
                  <a:pt x="4933198" y="1486937"/>
                  <a:pt x="4939507" y="1539461"/>
                  <a:pt x="4939507" y="1601096"/>
                </a:cubicBezTo>
                <a:cubicBezTo>
                  <a:pt x="4939507" y="1662733"/>
                  <a:pt x="4933198" y="1715260"/>
                  <a:pt x="4933198" y="1715260"/>
                </a:cubicBezTo>
                <a:lnTo>
                  <a:pt x="4887944" y="1715260"/>
                </a:lnTo>
                <a:cubicBezTo>
                  <a:pt x="4887944" y="1715260"/>
                  <a:pt x="4881696" y="1662733"/>
                  <a:pt x="4881696" y="1601096"/>
                </a:cubicBezTo>
                <a:cubicBezTo>
                  <a:pt x="4881696" y="1539461"/>
                  <a:pt x="4887944" y="1486937"/>
                  <a:pt x="4887944" y="1486937"/>
                </a:cubicBezTo>
                <a:close/>
                <a:moveTo>
                  <a:pt x="5679084" y="1486927"/>
                </a:moveTo>
                <a:lnTo>
                  <a:pt x="5724338" y="1486927"/>
                </a:lnTo>
                <a:cubicBezTo>
                  <a:pt x="5724338" y="1486927"/>
                  <a:pt x="5730645" y="1539450"/>
                  <a:pt x="5730645" y="1601085"/>
                </a:cubicBezTo>
                <a:cubicBezTo>
                  <a:pt x="5730645" y="1662723"/>
                  <a:pt x="5724338" y="1715249"/>
                  <a:pt x="5724338" y="1715249"/>
                </a:cubicBezTo>
                <a:lnTo>
                  <a:pt x="5679084" y="1715249"/>
                </a:lnTo>
                <a:cubicBezTo>
                  <a:pt x="5679084" y="1715249"/>
                  <a:pt x="5672769" y="1662723"/>
                  <a:pt x="5672769" y="1601085"/>
                </a:cubicBezTo>
                <a:cubicBezTo>
                  <a:pt x="5672769" y="1539450"/>
                  <a:pt x="5679084" y="1486927"/>
                  <a:pt x="5679084" y="1486927"/>
                </a:cubicBezTo>
                <a:close/>
                <a:moveTo>
                  <a:pt x="6470217" y="1486917"/>
                </a:moveTo>
                <a:lnTo>
                  <a:pt x="6515408" y="1486917"/>
                </a:lnTo>
                <a:cubicBezTo>
                  <a:pt x="6515408" y="1486917"/>
                  <a:pt x="6521719" y="1539440"/>
                  <a:pt x="6521719" y="1601075"/>
                </a:cubicBezTo>
                <a:cubicBezTo>
                  <a:pt x="6521719" y="1662712"/>
                  <a:pt x="6515408" y="1715239"/>
                  <a:pt x="6515408" y="1715239"/>
                </a:cubicBezTo>
                <a:lnTo>
                  <a:pt x="6470217" y="1715239"/>
                </a:lnTo>
                <a:cubicBezTo>
                  <a:pt x="6470217" y="1715239"/>
                  <a:pt x="6463906" y="1662712"/>
                  <a:pt x="6463906" y="1601075"/>
                </a:cubicBezTo>
                <a:cubicBezTo>
                  <a:pt x="6463906" y="1539440"/>
                  <a:pt x="6470217" y="1486917"/>
                  <a:pt x="6470217" y="1486917"/>
                </a:cubicBezTo>
                <a:close/>
                <a:moveTo>
                  <a:pt x="7261293" y="1486907"/>
                </a:moveTo>
                <a:lnTo>
                  <a:pt x="7306549" y="1486907"/>
                </a:lnTo>
                <a:cubicBezTo>
                  <a:pt x="7306549" y="1486907"/>
                  <a:pt x="7312860" y="1539430"/>
                  <a:pt x="7312860" y="1601065"/>
                </a:cubicBezTo>
                <a:cubicBezTo>
                  <a:pt x="7312860" y="1662702"/>
                  <a:pt x="7306549" y="1715228"/>
                  <a:pt x="7306549" y="1715228"/>
                </a:cubicBezTo>
                <a:lnTo>
                  <a:pt x="7261293" y="1715228"/>
                </a:lnTo>
                <a:cubicBezTo>
                  <a:pt x="7261293" y="1715228"/>
                  <a:pt x="7255047" y="1662702"/>
                  <a:pt x="7255047" y="1601065"/>
                </a:cubicBezTo>
                <a:cubicBezTo>
                  <a:pt x="7255047" y="1539430"/>
                  <a:pt x="7261293" y="1486907"/>
                  <a:pt x="7261293" y="1486907"/>
                </a:cubicBezTo>
                <a:close/>
                <a:moveTo>
                  <a:pt x="8052435" y="1486897"/>
                </a:moveTo>
                <a:lnTo>
                  <a:pt x="8097691" y="1486897"/>
                </a:lnTo>
                <a:cubicBezTo>
                  <a:pt x="8097691" y="1486897"/>
                  <a:pt x="8103938" y="1539419"/>
                  <a:pt x="8103938" y="1601055"/>
                </a:cubicBezTo>
                <a:cubicBezTo>
                  <a:pt x="8103938" y="1662693"/>
                  <a:pt x="8097691" y="1715218"/>
                  <a:pt x="8097691" y="1715218"/>
                </a:cubicBezTo>
                <a:lnTo>
                  <a:pt x="8052435" y="1715218"/>
                </a:lnTo>
                <a:cubicBezTo>
                  <a:pt x="8052435" y="1715218"/>
                  <a:pt x="8046189" y="1662693"/>
                  <a:pt x="8046189" y="1601055"/>
                </a:cubicBezTo>
                <a:cubicBezTo>
                  <a:pt x="8046189" y="1539419"/>
                  <a:pt x="8052435" y="1486897"/>
                  <a:pt x="8052435" y="1486897"/>
                </a:cubicBezTo>
                <a:close/>
                <a:moveTo>
                  <a:pt x="8843577" y="1486887"/>
                </a:moveTo>
                <a:lnTo>
                  <a:pt x="8888832" y="1486887"/>
                </a:lnTo>
                <a:cubicBezTo>
                  <a:pt x="8888832" y="1486887"/>
                  <a:pt x="8895079" y="1539409"/>
                  <a:pt x="8895079" y="1601045"/>
                </a:cubicBezTo>
                <a:cubicBezTo>
                  <a:pt x="8895079" y="1662682"/>
                  <a:pt x="8888832" y="1715207"/>
                  <a:pt x="8888832" y="1715207"/>
                </a:cubicBezTo>
                <a:lnTo>
                  <a:pt x="8843577" y="1715207"/>
                </a:lnTo>
                <a:cubicBezTo>
                  <a:pt x="8843577" y="1715207"/>
                  <a:pt x="8837330" y="1662682"/>
                  <a:pt x="8837330" y="1601045"/>
                </a:cubicBezTo>
                <a:cubicBezTo>
                  <a:pt x="8837330" y="1539409"/>
                  <a:pt x="8843577" y="1486887"/>
                  <a:pt x="8843577" y="1486887"/>
                </a:cubicBezTo>
                <a:close/>
                <a:moveTo>
                  <a:pt x="9634719" y="1486877"/>
                </a:moveTo>
                <a:lnTo>
                  <a:pt x="9679910" y="1486877"/>
                </a:lnTo>
                <a:cubicBezTo>
                  <a:pt x="9679910" y="1486877"/>
                  <a:pt x="9686221" y="1539400"/>
                  <a:pt x="9686221" y="1601035"/>
                </a:cubicBezTo>
                <a:cubicBezTo>
                  <a:pt x="9686221" y="1662672"/>
                  <a:pt x="9679910" y="1715197"/>
                  <a:pt x="9679910" y="1715197"/>
                </a:cubicBezTo>
                <a:lnTo>
                  <a:pt x="9634719" y="1715197"/>
                </a:lnTo>
                <a:cubicBezTo>
                  <a:pt x="9634719" y="1715197"/>
                  <a:pt x="9628408" y="1662672"/>
                  <a:pt x="9628408" y="1601035"/>
                </a:cubicBezTo>
                <a:cubicBezTo>
                  <a:pt x="9628408" y="1539400"/>
                  <a:pt x="9634719" y="1486877"/>
                  <a:pt x="9634719" y="1486877"/>
                </a:cubicBezTo>
                <a:close/>
                <a:moveTo>
                  <a:pt x="10425796" y="1486867"/>
                </a:moveTo>
                <a:lnTo>
                  <a:pt x="10471052" y="1486867"/>
                </a:lnTo>
                <a:cubicBezTo>
                  <a:pt x="10471052" y="1486867"/>
                  <a:pt x="10477362" y="1539389"/>
                  <a:pt x="10477362" y="1601025"/>
                </a:cubicBezTo>
                <a:cubicBezTo>
                  <a:pt x="10477362" y="1662662"/>
                  <a:pt x="10471052" y="1715186"/>
                  <a:pt x="10471052" y="1715186"/>
                </a:cubicBezTo>
                <a:lnTo>
                  <a:pt x="10425796" y="1715186"/>
                </a:lnTo>
                <a:cubicBezTo>
                  <a:pt x="10425796" y="1715186"/>
                  <a:pt x="10419550" y="1662662"/>
                  <a:pt x="10419550" y="1601025"/>
                </a:cubicBezTo>
                <a:cubicBezTo>
                  <a:pt x="10419550" y="1539389"/>
                  <a:pt x="10425796" y="1486867"/>
                  <a:pt x="10425796" y="1486867"/>
                </a:cubicBezTo>
                <a:close/>
                <a:moveTo>
                  <a:pt x="11216938" y="1486857"/>
                </a:moveTo>
                <a:lnTo>
                  <a:pt x="11262194" y="1486857"/>
                </a:lnTo>
                <a:cubicBezTo>
                  <a:pt x="11262194" y="1486857"/>
                  <a:pt x="11268504" y="1539380"/>
                  <a:pt x="11268504" y="1601015"/>
                </a:cubicBezTo>
                <a:cubicBezTo>
                  <a:pt x="11268504" y="1662652"/>
                  <a:pt x="11262194" y="1715175"/>
                  <a:pt x="11262194" y="1715175"/>
                </a:cubicBezTo>
                <a:lnTo>
                  <a:pt x="11216938" y="1715175"/>
                </a:lnTo>
                <a:cubicBezTo>
                  <a:pt x="11216938" y="1715175"/>
                  <a:pt x="11210692" y="1662652"/>
                  <a:pt x="11210692" y="1601015"/>
                </a:cubicBezTo>
                <a:cubicBezTo>
                  <a:pt x="11210692" y="1539380"/>
                  <a:pt x="11216938" y="1486857"/>
                  <a:pt x="11216938" y="1486857"/>
                </a:cubicBezTo>
                <a:close/>
                <a:moveTo>
                  <a:pt x="12008079" y="1486847"/>
                </a:moveTo>
                <a:lnTo>
                  <a:pt x="12053335" y="1486847"/>
                </a:lnTo>
                <a:cubicBezTo>
                  <a:pt x="12053335" y="1486847"/>
                  <a:pt x="12059581" y="1539369"/>
                  <a:pt x="12059581" y="1601006"/>
                </a:cubicBezTo>
                <a:cubicBezTo>
                  <a:pt x="12059581" y="1662642"/>
                  <a:pt x="12053335" y="1715165"/>
                  <a:pt x="12053335" y="1715165"/>
                </a:cubicBezTo>
                <a:lnTo>
                  <a:pt x="12008079" y="1715165"/>
                </a:lnTo>
                <a:cubicBezTo>
                  <a:pt x="12008079" y="1715165"/>
                  <a:pt x="12001833" y="1662642"/>
                  <a:pt x="12001833" y="1601006"/>
                </a:cubicBezTo>
                <a:cubicBezTo>
                  <a:pt x="12001833" y="1539369"/>
                  <a:pt x="12008079" y="1486847"/>
                  <a:pt x="12008079" y="1486847"/>
                </a:cubicBezTo>
                <a:close/>
                <a:moveTo>
                  <a:pt x="274229" y="1410324"/>
                </a:moveTo>
                <a:lnTo>
                  <a:pt x="282613" y="1414037"/>
                </a:lnTo>
                <a:cubicBezTo>
                  <a:pt x="298794" y="1421327"/>
                  <a:pt x="336166" y="1438792"/>
                  <a:pt x="376224" y="1461918"/>
                </a:cubicBezTo>
                <a:cubicBezTo>
                  <a:pt x="429637" y="1492802"/>
                  <a:pt x="471959" y="1524475"/>
                  <a:pt x="471959" y="1524475"/>
                </a:cubicBezTo>
                <a:lnTo>
                  <a:pt x="449332" y="1563672"/>
                </a:lnTo>
                <a:cubicBezTo>
                  <a:pt x="449332" y="1563672"/>
                  <a:pt x="400701" y="1542832"/>
                  <a:pt x="347352" y="1512051"/>
                </a:cubicBezTo>
                <a:cubicBezTo>
                  <a:pt x="293937" y="1481190"/>
                  <a:pt x="251614" y="1449493"/>
                  <a:pt x="251614" y="1449493"/>
                </a:cubicBezTo>
                <a:close/>
                <a:moveTo>
                  <a:pt x="1065369" y="1410319"/>
                </a:moveTo>
                <a:lnTo>
                  <a:pt x="1073750" y="1414027"/>
                </a:lnTo>
                <a:cubicBezTo>
                  <a:pt x="1089933" y="1421317"/>
                  <a:pt x="1127304" y="1438782"/>
                  <a:pt x="1167366" y="1461906"/>
                </a:cubicBezTo>
                <a:cubicBezTo>
                  <a:pt x="1220781" y="1492789"/>
                  <a:pt x="1263103" y="1524465"/>
                  <a:pt x="1263103" y="1524465"/>
                </a:cubicBezTo>
                <a:lnTo>
                  <a:pt x="1240476" y="1563663"/>
                </a:lnTo>
                <a:cubicBezTo>
                  <a:pt x="1240476" y="1563663"/>
                  <a:pt x="1191907" y="1542823"/>
                  <a:pt x="1138491" y="1512040"/>
                </a:cubicBezTo>
                <a:cubicBezTo>
                  <a:pt x="1085076" y="1481182"/>
                  <a:pt x="1042746" y="1449485"/>
                  <a:pt x="1042746" y="1449485"/>
                </a:cubicBezTo>
                <a:close/>
                <a:moveTo>
                  <a:pt x="1856440" y="1410310"/>
                </a:moveTo>
                <a:lnTo>
                  <a:pt x="1864826" y="1414017"/>
                </a:lnTo>
                <a:cubicBezTo>
                  <a:pt x="1881007" y="1421308"/>
                  <a:pt x="1918378" y="1438773"/>
                  <a:pt x="1958439" y="1461898"/>
                </a:cubicBezTo>
                <a:cubicBezTo>
                  <a:pt x="2011851" y="1492781"/>
                  <a:pt x="2054174" y="1524455"/>
                  <a:pt x="2054174" y="1524455"/>
                </a:cubicBezTo>
                <a:lnTo>
                  <a:pt x="2031546" y="1563653"/>
                </a:lnTo>
                <a:cubicBezTo>
                  <a:pt x="2031546" y="1563653"/>
                  <a:pt x="1982915" y="1542813"/>
                  <a:pt x="1929564" y="1512029"/>
                </a:cubicBezTo>
                <a:cubicBezTo>
                  <a:pt x="1876149" y="1481172"/>
                  <a:pt x="1833827" y="1449476"/>
                  <a:pt x="1833827" y="1449476"/>
                </a:cubicBezTo>
                <a:close/>
                <a:moveTo>
                  <a:pt x="274178" y="1410305"/>
                </a:moveTo>
                <a:lnTo>
                  <a:pt x="274242" y="1410305"/>
                </a:lnTo>
                <a:lnTo>
                  <a:pt x="274229" y="1410324"/>
                </a:lnTo>
                <a:close/>
                <a:moveTo>
                  <a:pt x="53706" y="1410305"/>
                </a:moveTo>
                <a:lnTo>
                  <a:pt x="76333" y="1449496"/>
                </a:lnTo>
                <a:cubicBezTo>
                  <a:pt x="76333" y="1449496"/>
                  <a:pt x="65753" y="1457421"/>
                  <a:pt x="48496" y="1469203"/>
                </a:cubicBezTo>
                <a:lnTo>
                  <a:pt x="0" y="1499808"/>
                </a:lnTo>
                <a:lnTo>
                  <a:pt x="0" y="1436518"/>
                </a:lnTo>
                <a:lnTo>
                  <a:pt x="22745" y="1424550"/>
                </a:lnTo>
                <a:cubicBezTo>
                  <a:pt x="41564" y="1415500"/>
                  <a:pt x="53706" y="1410305"/>
                  <a:pt x="53706" y="1410305"/>
                </a:cubicBezTo>
                <a:close/>
                <a:moveTo>
                  <a:pt x="2647573" y="1410300"/>
                </a:moveTo>
                <a:lnTo>
                  <a:pt x="2655955" y="1414008"/>
                </a:lnTo>
                <a:cubicBezTo>
                  <a:pt x="2672137" y="1421299"/>
                  <a:pt x="2709510" y="1438764"/>
                  <a:pt x="2749571" y="1461889"/>
                </a:cubicBezTo>
                <a:cubicBezTo>
                  <a:pt x="2802981" y="1492769"/>
                  <a:pt x="2845305" y="1524445"/>
                  <a:pt x="2845305" y="1524445"/>
                </a:cubicBezTo>
                <a:lnTo>
                  <a:pt x="2822677" y="1563643"/>
                </a:lnTo>
                <a:cubicBezTo>
                  <a:pt x="2822677" y="1563643"/>
                  <a:pt x="2774046" y="1542802"/>
                  <a:pt x="2720696" y="1512019"/>
                </a:cubicBezTo>
                <a:cubicBezTo>
                  <a:pt x="2667283" y="1481162"/>
                  <a:pt x="2624959" y="1449468"/>
                  <a:pt x="2624959" y="1449468"/>
                </a:cubicBezTo>
                <a:close/>
                <a:moveTo>
                  <a:pt x="844835" y="1410300"/>
                </a:moveTo>
                <a:lnTo>
                  <a:pt x="867464" y="1449488"/>
                </a:lnTo>
                <a:cubicBezTo>
                  <a:pt x="867464" y="1449488"/>
                  <a:pt x="825140" y="1481186"/>
                  <a:pt x="771727" y="1512044"/>
                </a:cubicBezTo>
                <a:cubicBezTo>
                  <a:pt x="718314" y="1542889"/>
                  <a:pt x="669681" y="1563668"/>
                  <a:pt x="669681" y="1563668"/>
                </a:cubicBezTo>
                <a:lnTo>
                  <a:pt x="647052" y="1524469"/>
                </a:lnTo>
                <a:lnTo>
                  <a:pt x="647116" y="1524469"/>
                </a:lnTo>
                <a:cubicBezTo>
                  <a:pt x="647116" y="1524469"/>
                  <a:pt x="689440" y="1492792"/>
                  <a:pt x="742854" y="1461912"/>
                </a:cubicBezTo>
                <a:cubicBezTo>
                  <a:pt x="796266" y="1431078"/>
                  <a:pt x="844835" y="1410300"/>
                  <a:pt x="844835" y="1410300"/>
                </a:cubicBezTo>
                <a:close/>
                <a:moveTo>
                  <a:pt x="1065317" y="1410297"/>
                </a:moveTo>
                <a:lnTo>
                  <a:pt x="1065382" y="1410297"/>
                </a:lnTo>
                <a:lnTo>
                  <a:pt x="1065369" y="1410319"/>
                </a:lnTo>
                <a:close/>
                <a:moveTo>
                  <a:pt x="3438701" y="1410291"/>
                </a:moveTo>
                <a:lnTo>
                  <a:pt x="3447084" y="1413998"/>
                </a:lnTo>
                <a:cubicBezTo>
                  <a:pt x="3463267" y="1421289"/>
                  <a:pt x="3500641" y="1438755"/>
                  <a:pt x="3540702" y="1461881"/>
                </a:cubicBezTo>
                <a:cubicBezTo>
                  <a:pt x="3594111" y="1492759"/>
                  <a:pt x="3636436" y="1524435"/>
                  <a:pt x="3636436" y="1524435"/>
                </a:cubicBezTo>
                <a:lnTo>
                  <a:pt x="3613807" y="1563632"/>
                </a:lnTo>
                <a:cubicBezTo>
                  <a:pt x="3613807" y="1563632"/>
                  <a:pt x="3565177" y="1542792"/>
                  <a:pt x="3511829" y="1512009"/>
                </a:cubicBezTo>
                <a:cubicBezTo>
                  <a:pt x="3458412" y="1481152"/>
                  <a:pt x="3416090" y="1449458"/>
                  <a:pt x="3416090" y="1449458"/>
                </a:cubicBezTo>
                <a:close/>
                <a:moveTo>
                  <a:pt x="1856390" y="1410287"/>
                </a:moveTo>
                <a:lnTo>
                  <a:pt x="1856455" y="1410287"/>
                </a:lnTo>
                <a:lnTo>
                  <a:pt x="1856440" y="1410310"/>
                </a:lnTo>
                <a:close/>
                <a:moveTo>
                  <a:pt x="1635915" y="1410287"/>
                </a:moveTo>
                <a:lnTo>
                  <a:pt x="1658544" y="1449480"/>
                </a:lnTo>
                <a:cubicBezTo>
                  <a:pt x="1658544" y="1449480"/>
                  <a:pt x="1616219" y="1481175"/>
                  <a:pt x="1562806" y="1512034"/>
                </a:cubicBezTo>
                <a:cubicBezTo>
                  <a:pt x="1509393" y="1542878"/>
                  <a:pt x="1460759" y="1563657"/>
                  <a:pt x="1460759" y="1563657"/>
                </a:cubicBezTo>
                <a:lnTo>
                  <a:pt x="1438131" y="1524459"/>
                </a:lnTo>
                <a:lnTo>
                  <a:pt x="1438196" y="1524459"/>
                </a:lnTo>
                <a:cubicBezTo>
                  <a:pt x="1438196" y="1524459"/>
                  <a:pt x="1480518" y="1492784"/>
                  <a:pt x="1533932" y="1461903"/>
                </a:cubicBezTo>
                <a:cubicBezTo>
                  <a:pt x="1587347" y="1431068"/>
                  <a:pt x="1635915" y="1410287"/>
                  <a:pt x="1635915" y="1410287"/>
                </a:cubicBezTo>
                <a:close/>
                <a:moveTo>
                  <a:pt x="4229752" y="1410282"/>
                </a:moveTo>
                <a:lnTo>
                  <a:pt x="4238133" y="1413988"/>
                </a:lnTo>
                <a:cubicBezTo>
                  <a:pt x="4254316" y="1421279"/>
                  <a:pt x="4291687" y="1438746"/>
                  <a:pt x="4331748" y="1461873"/>
                </a:cubicBezTo>
                <a:cubicBezTo>
                  <a:pt x="4385164" y="1492748"/>
                  <a:pt x="4427491" y="1524424"/>
                  <a:pt x="4427491" y="1524424"/>
                </a:cubicBezTo>
                <a:lnTo>
                  <a:pt x="4404860" y="1563623"/>
                </a:lnTo>
                <a:cubicBezTo>
                  <a:pt x="4404860" y="1563623"/>
                  <a:pt x="4356228" y="1542781"/>
                  <a:pt x="4302877" y="1511999"/>
                </a:cubicBezTo>
                <a:cubicBezTo>
                  <a:pt x="4249460" y="1481142"/>
                  <a:pt x="4207137" y="1449450"/>
                  <a:pt x="4207137" y="1449450"/>
                </a:cubicBezTo>
                <a:close/>
                <a:moveTo>
                  <a:pt x="2647521" y="1410278"/>
                </a:moveTo>
                <a:lnTo>
                  <a:pt x="2647585" y="1410278"/>
                </a:lnTo>
                <a:lnTo>
                  <a:pt x="2647573" y="1410300"/>
                </a:lnTo>
                <a:close/>
                <a:moveTo>
                  <a:pt x="2427043" y="1410278"/>
                </a:moveTo>
                <a:lnTo>
                  <a:pt x="2449673" y="1449472"/>
                </a:lnTo>
                <a:cubicBezTo>
                  <a:pt x="2449673" y="1449472"/>
                  <a:pt x="2407348" y="1481166"/>
                  <a:pt x="2353932" y="1512023"/>
                </a:cubicBezTo>
                <a:cubicBezTo>
                  <a:pt x="2300519" y="1542868"/>
                  <a:pt x="2251888" y="1563647"/>
                  <a:pt x="2251888" y="1563647"/>
                </a:cubicBezTo>
                <a:lnTo>
                  <a:pt x="2229258" y="1524448"/>
                </a:lnTo>
                <a:lnTo>
                  <a:pt x="2229324" y="1524448"/>
                </a:lnTo>
                <a:cubicBezTo>
                  <a:pt x="2229324" y="1524448"/>
                  <a:pt x="2271643" y="1492771"/>
                  <a:pt x="2325057" y="1461894"/>
                </a:cubicBezTo>
                <a:cubicBezTo>
                  <a:pt x="2378472" y="1431058"/>
                  <a:pt x="2427043" y="1410278"/>
                  <a:pt x="2427043" y="1410278"/>
                </a:cubicBezTo>
                <a:close/>
                <a:moveTo>
                  <a:pt x="5020837" y="1410269"/>
                </a:moveTo>
                <a:lnTo>
                  <a:pt x="5029217" y="1413978"/>
                </a:lnTo>
                <a:cubicBezTo>
                  <a:pt x="5045401" y="1421269"/>
                  <a:pt x="5082770" y="1438737"/>
                  <a:pt x="5122827" y="1461866"/>
                </a:cubicBezTo>
                <a:cubicBezTo>
                  <a:pt x="5176242" y="1492738"/>
                  <a:pt x="5218566" y="1524414"/>
                  <a:pt x="5218566" y="1524414"/>
                </a:cubicBezTo>
                <a:lnTo>
                  <a:pt x="5195941" y="1563613"/>
                </a:lnTo>
                <a:cubicBezTo>
                  <a:pt x="5195941" y="1563613"/>
                  <a:pt x="5147307" y="1542772"/>
                  <a:pt x="5093953" y="1511987"/>
                </a:cubicBezTo>
                <a:cubicBezTo>
                  <a:pt x="5040542" y="1481132"/>
                  <a:pt x="4998215" y="1449442"/>
                  <a:pt x="4998215" y="1449442"/>
                </a:cubicBezTo>
                <a:close/>
                <a:moveTo>
                  <a:pt x="3218179" y="1410269"/>
                </a:moveTo>
                <a:lnTo>
                  <a:pt x="3240807" y="1449463"/>
                </a:lnTo>
                <a:cubicBezTo>
                  <a:pt x="3240807" y="1449463"/>
                  <a:pt x="3198481" y="1481156"/>
                  <a:pt x="3145079" y="1512013"/>
                </a:cubicBezTo>
                <a:cubicBezTo>
                  <a:pt x="3091661" y="1542858"/>
                  <a:pt x="3043026" y="1563637"/>
                  <a:pt x="3043026" y="1563637"/>
                </a:cubicBezTo>
                <a:lnTo>
                  <a:pt x="3020398" y="1524439"/>
                </a:lnTo>
                <a:lnTo>
                  <a:pt x="3020464" y="1524439"/>
                </a:lnTo>
                <a:cubicBezTo>
                  <a:pt x="3020464" y="1524439"/>
                  <a:pt x="3062787" y="1492763"/>
                  <a:pt x="3116202" y="1461886"/>
                </a:cubicBezTo>
                <a:cubicBezTo>
                  <a:pt x="3169618" y="1431049"/>
                  <a:pt x="3218179" y="1410269"/>
                  <a:pt x="3218179" y="1410269"/>
                </a:cubicBezTo>
                <a:close/>
                <a:moveTo>
                  <a:pt x="3438650" y="1410268"/>
                </a:moveTo>
                <a:lnTo>
                  <a:pt x="3438713" y="1410268"/>
                </a:lnTo>
                <a:lnTo>
                  <a:pt x="3438701" y="1410291"/>
                </a:lnTo>
                <a:close/>
                <a:moveTo>
                  <a:pt x="5811965" y="1410263"/>
                </a:moveTo>
                <a:lnTo>
                  <a:pt x="5820348" y="1413969"/>
                </a:lnTo>
                <a:cubicBezTo>
                  <a:pt x="5836528" y="1421260"/>
                  <a:pt x="5873901" y="1438728"/>
                  <a:pt x="5913960" y="1461858"/>
                </a:cubicBezTo>
                <a:cubicBezTo>
                  <a:pt x="5967374" y="1492728"/>
                  <a:pt x="6009695" y="1524403"/>
                  <a:pt x="6009695" y="1524403"/>
                </a:cubicBezTo>
                <a:lnTo>
                  <a:pt x="5987067" y="1563603"/>
                </a:lnTo>
                <a:cubicBezTo>
                  <a:pt x="5987067" y="1563603"/>
                  <a:pt x="5938437" y="1542761"/>
                  <a:pt x="5885086" y="1511977"/>
                </a:cubicBezTo>
                <a:cubicBezTo>
                  <a:pt x="5831672" y="1481122"/>
                  <a:pt x="5789350" y="1449432"/>
                  <a:pt x="5789350" y="1449432"/>
                </a:cubicBezTo>
                <a:close/>
                <a:moveTo>
                  <a:pt x="4009303" y="1410259"/>
                </a:moveTo>
                <a:lnTo>
                  <a:pt x="4031930" y="1449455"/>
                </a:lnTo>
                <a:cubicBezTo>
                  <a:pt x="4031930" y="1449455"/>
                  <a:pt x="3989607" y="1481144"/>
                  <a:pt x="3936200" y="1512002"/>
                </a:cubicBezTo>
                <a:cubicBezTo>
                  <a:pt x="3882785" y="1542848"/>
                  <a:pt x="3834153" y="1563627"/>
                  <a:pt x="3834153" y="1563627"/>
                </a:cubicBezTo>
                <a:lnTo>
                  <a:pt x="3811524" y="1524429"/>
                </a:lnTo>
                <a:lnTo>
                  <a:pt x="3811587" y="1524429"/>
                </a:lnTo>
                <a:cubicBezTo>
                  <a:pt x="3811587" y="1524429"/>
                  <a:pt x="3853909" y="1492751"/>
                  <a:pt x="3907323" y="1461879"/>
                </a:cubicBezTo>
                <a:cubicBezTo>
                  <a:pt x="3960740" y="1431040"/>
                  <a:pt x="4009303" y="1410259"/>
                  <a:pt x="4009303" y="1410259"/>
                </a:cubicBezTo>
                <a:close/>
                <a:moveTo>
                  <a:pt x="4229702" y="1410258"/>
                </a:moveTo>
                <a:lnTo>
                  <a:pt x="4229764" y="1410258"/>
                </a:lnTo>
                <a:lnTo>
                  <a:pt x="4229752" y="1410282"/>
                </a:lnTo>
                <a:close/>
                <a:moveTo>
                  <a:pt x="4800366" y="1410253"/>
                </a:moveTo>
                <a:lnTo>
                  <a:pt x="4822988" y="1449446"/>
                </a:lnTo>
                <a:cubicBezTo>
                  <a:pt x="4822988" y="1449446"/>
                  <a:pt x="4780668" y="1481136"/>
                  <a:pt x="4727254" y="1511992"/>
                </a:cubicBezTo>
                <a:cubicBezTo>
                  <a:pt x="4673843" y="1542839"/>
                  <a:pt x="4625211" y="1563616"/>
                  <a:pt x="4625211" y="1563616"/>
                </a:cubicBezTo>
                <a:lnTo>
                  <a:pt x="4602581" y="1524418"/>
                </a:lnTo>
                <a:lnTo>
                  <a:pt x="4602649" y="1524418"/>
                </a:lnTo>
                <a:cubicBezTo>
                  <a:pt x="4602649" y="1524418"/>
                  <a:pt x="4644967" y="1492741"/>
                  <a:pt x="4698380" y="1461869"/>
                </a:cubicBezTo>
                <a:cubicBezTo>
                  <a:pt x="4751795" y="1431030"/>
                  <a:pt x="4800366" y="1410253"/>
                  <a:pt x="4800366" y="1410253"/>
                </a:cubicBezTo>
                <a:close/>
                <a:moveTo>
                  <a:pt x="5020783" y="1410250"/>
                </a:moveTo>
                <a:lnTo>
                  <a:pt x="5020848" y="1410250"/>
                </a:lnTo>
                <a:lnTo>
                  <a:pt x="5020837" y="1410269"/>
                </a:lnTo>
                <a:close/>
                <a:moveTo>
                  <a:pt x="5591504" y="1410241"/>
                </a:moveTo>
                <a:lnTo>
                  <a:pt x="5614132" y="1449437"/>
                </a:lnTo>
                <a:cubicBezTo>
                  <a:pt x="5614132" y="1449437"/>
                  <a:pt x="5571809" y="1481126"/>
                  <a:pt x="5518397" y="1511982"/>
                </a:cubicBezTo>
                <a:cubicBezTo>
                  <a:pt x="5464984" y="1542828"/>
                  <a:pt x="5416352" y="1563606"/>
                  <a:pt x="5416352" y="1563606"/>
                </a:cubicBezTo>
                <a:lnTo>
                  <a:pt x="5393724" y="1524408"/>
                </a:lnTo>
                <a:cubicBezTo>
                  <a:pt x="5393724" y="1524408"/>
                  <a:pt x="5436047" y="1492729"/>
                  <a:pt x="5489459" y="1461861"/>
                </a:cubicBezTo>
                <a:cubicBezTo>
                  <a:pt x="5542870" y="1431021"/>
                  <a:pt x="5591504" y="1410241"/>
                  <a:pt x="5591504" y="1410241"/>
                </a:cubicBezTo>
                <a:close/>
                <a:moveTo>
                  <a:pt x="5811914" y="1410240"/>
                </a:moveTo>
                <a:lnTo>
                  <a:pt x="5811979" y="1410240"/>
                </a:lnTo>
                <a:lnTo>
                  <a:pt x="5811965" y="1410263"/>
                </a:lnTo>
                <a:close/>
                <a:moveTo>
                  <a:pt x="6382638" y="1410232"/>
                </a:moveTo>
                <a:lnTo>
                  <a:pt x="6405201" y="1449428"/>
                </a:lnTo>
                <a:cubicBezTo>
                  <a:pt x="6405201" y="1449428"/>
                  <a:pt x="6362878" y="1481116"/>
                  <a:pt x="6309528" y="1511971"/>
                </a:cubicBezTo>
                <a:cubicBezTo>
                  <a:pt x="6256113" y="1542818"/>
                  <a:pt x="6207480" y="1563596"/>
                  <a:pt x="6207480" y="1563596"/>
                </a:cubicBezTo>
                <a:lnTo>
                  <a:pt x="6184852" y="1524398"/>
                </a:lnTo>
                <a:cubicBezTo>
                  <a:pt x="6184852" y="1524398"/>
                  <a:pt x="6227176" y="1492720"/>
                  <a:pt x="6280590" y="1461855"/>
                </a:cubicBezTo>
                <a:cubicBezTo>
                  <a:pt x="6334004" y="1431011"/>
                  <a:pt x="6382638" y="1410232"/>
                  <a:pt x="6382638" y="1410232"/>
                </a:cubicBezTo>
                <a:close/>
                <a:moveTo>
                  <a:pt x="6603052" y="1410231"/>
                </a:moveTo>
                <a:cubicBezTo>
                  <a:pt x="6603052" y="1410231"/>
                  <a:pt x="6651621" y="1431008"/>
                  <a:pt x="6705100" y="1461850"/>
                </a:cubicBezTo>
                <a:cubicBezTo>
                  <a:pt x="6758449" y="1492718"/>
                  <a:pt x="6800772" y="1524393"/>
                  <a:pt x="6800772" y="1524393"/>
                </a:cubicBezTo>
                <a:lnTo>
                  <a:pt x="6778210" y="1563592"/>
                </a:lnTo>
                <a:cubicBezTo>
                  <a:pt x="6778210" y="1563592"/>
                  <a:pt x="6729575" y="1542752"/>
                  <a:pt x="6676161" y="1511966"/>
                </a:cubicBezTo>
                <a:cubicBezTo>
                  <a:pt x="6622747" y="1481113"/>
                  <a:pt x="6580424" y="1449424"/>
                  <a:pt x="6580424" y="1449424"/>
                </a:cubicBezTo>
                <a:close/>
                <a:moveTo>
                  <a:pt x="7173716" y="1410223"/>
                </a:moveTo>
                <a:lnTo>
                  <a:pt x="7196344" y="1449419"/>
                </a:lnTo>
                <a:cubicBezTo>
                  <a:pt x="7196344" y="1449419"/>
                  <a:pt x="7154020" y="1481106"/>
                  <a:pt x="7100606" y="1511960"/>
                </a:cubicBezTo>
                <a:cubicBezTo>
                  <a:pt x="7047191" y="1542808"/>
                  <a:pt x="6998558" y="1563586"/>
                  <a:pt x="6998558" y="1563586"/>
                </a:cubicBezTo>
                <a:lnTo>
                  <a:pt x="6975995" y="1524388"/>
                </a:lnTo>
                <a:cubicBezTo>
                  <a:pt x="6975995" y="1524388"/>
                  <a:pt x="7018317" y="1492710"/>
                  <a:pt x="7071731" y="1461846"/>
                </a:cubicBezTo>
                <a:cubicBezTo>
                  <a:pt x="7125146" y="1431002"/>
                  <a:pt x="7173716" y="1410223"/>
                  <a:pt x="7173716" y="1410223"/>
                </a:cubicBezTo>
                <a:close/>
                <a:moveTo>
                  <a:pt x="7394128" y="1410221"/>
                </a:moveTo>
                <a:cubicBezTo>
                  <a:pt x="7394128" y="1410221"/>
                  <a:pt x="7442762" y="1430999"/>
                  <a:pt x="7496176" y="1461841"/>
                </a:cubicBezTo>
                <a:cubicBezTo>
                  <a:pt x="7549590" y="1492708"/>
                  <a:pt x="7591913" y="1524383"/>
                  <a:pt x="7591913" y="1524383"/>
                </a:cubicBezTo>
                <a:lnTo>
                  <a:pt x="7569286" y="1563582"/>
                </a:lnTo>
                <a:cubicBezTo>
                  <a:pt x="7569286" y="1563582"/>
                  <a:pt x="7520716" y="1542742"/>
                  <a:pt x="7467302" y="1511956"/>
                </a:cubicBezTo>
                <a:cubicBezTo>
                  <a:pt x="7413887" y="1481103"/>
                  <a:pt x="7371564" y="1449415"/>
                  <a:pt x="7371564" y="1449415"/>
                </a:cubicBezTo>
                <a:close/>
                <a:moveTo>
                  <a:pt x="7964857" y="1410214"/>
                </a:moveTo>
                <a:lnTo>
                  <a:pt x="7987485" y="1449410"/>
                </a:lnTo>
                <a:cubicBezTo>
                  <a:pt x="7987485" y="1449410"/>
                  <a:pt x="7945161" y="1481096"/>
                  <a:pt x="7891747" y="1511949"/>
                </a:cubicBezTo>
                <a:cubicBezTo>
                  <a:pt x="7838333" y="1542797"/>
                  <a:pt x="7789699" y="1563576"/>
                  <a:pt x="7789699" y="1563576"/>
                </a:cubicBezTo>
                <a:lnTo>
                  <a:pt x="7767072" y="1524377"/>
                </a:lnTo>
                <a:cubicBezTo>
                  <a:pt x="7767072" y="1524377"/>
                  <a:pt x="7809395" y="1492700"/>
                  <a:pt x="7862873" y="1461838"/>
                </a:cubicBezTo>
                <a:cubicBezTo>
                  <a:pt x="7916223" y="1430993"/>
                  <a:pt x="7964857" y="1410214"/>
                  <a:pt x="7964857" y="1410214"/>
                </a:cubicBezTo>
                <a:close/>
                <a:moveTo>
                  <a:pt x="8185270" y="1410212"/>
                </a:moveTo>
                <a:cubicBezTo>
                  <a:pt x="8185270" y="1410212"/>
                  <a:pt x="8233904" y="1430989"/>
                  <a:pt x="8287318" y="1461833"/>
                </a:cubicBezTo>
                <a:cubicBezTo>
                  <a:pt x="8340732" y="1492696"/>
                  <a:pt x="8383056" y="1524373"/>
                  <a:pt x="8383056" y="1524373"/>
                </a:cubicBezTo>
                <a:lnTo>
                  <a:pt x="8360428" y="1563572"/>
                </a:lnTo>
                <a:cubicBezTo>
                  <a:pt x="8360428" y="1563572"/>
                  <a:pt x="8311794" y="1542731"/>
                  <a:pt x="8258443" y="1511946"/>
                </a:cubicBezTo>
                <a:cubicBezTo>
                  <a:pt x="8204965" y="1481093"/>
                  <a:pt x="8162642" y="1449407"/>
                  <a:pt x="8162642" y="1449407"/>
                </a:cubicBezTo>
                <a:close/>
                <a:moveTo>
                  <a:pt x="8755998" y="1410204"/>
                </a:moveTo>
                <a:lnTo>
                  <a:pt x="8778626" y="1449402"/>
                </a:lnTo>
                <a:cubicBezTo>
                  <a:pt x="8778626" y="1449402"/>
                  <a:pt x="8736302" y="1481086"/>
                  <a:pt x="8682888" y="1511939"/>
                </a:cubicBezTo>
                <a:cubicBezTo>
                  <a:pt x="8629474" y="1542787"/>
                  <a:pt x="8580840" y="1563566"/>
                  <a:pt x="8580840" y="1563566"/>
                </a:cubicBezTo>
                <a:lnTo>
                  <a:pt x="8558213" y="1524367"/>
                </a:lnTo>
                <a:cubicBezTo>
                  <a:pt x="8558213" y="1524367"/>
                  <a:pt x="8600536" y="1492690"/>
                  <a:pt x="8653951" y="1461830"/>
                </a:cubicBezTo>
                <a:cubicBezTo>
                  <a:pt x="8707364" y="1430984"/>
                  <a:pt x="8755998" y="1410204"/>
                  <a:pt x="8755998" y="1410204"/>
                </a:cubicBezTo>
                <a:close/>
                <a:moveTo>
                  <a:pt x="8976412" y="1410202"/>
                </a:moveTo>
                <a:cubicBezTo>
                  <a:pt x="8976412" y="1410202"/>
                  <a:pt x="9025046" y="1430980"/>
                  <a:pt x="9078460" y="1461825"/>
                </a:cubicBezTo>
                <a:cubicBezTo>
                  <a:pt x="9131874" y="1492686"/>
                  <a:pt x="9174198" y="1524363"/>
                  <a:pt x="9174198" y="1524363"/>
                </a:cubicBezTo>
                <a:lnTo>
                  <a:pt x="9151570" y="1563562"/>
                </a:lnTo>
                <a:cubicBezTo>
                  <a:pt x="9151570" y="1563562"/>
                  <a:pt x="9102936" y="1542721"/>
                  <a:pt x="9049585" y="1511934"/>
                </a:cubicBezTo>
                <a:cubicBezTo>
                  <a:pt x="8996107" y="1481083"/>
                  <a:pt x="8953784" y="1449399"/>
                  <a:pt x="8953784" y="1449399"/>
                </a:cubicBezTo>
                <a:close/>
                <a:moveTo>
                  <a:pt x="9547140" y="1410195"/>
                </a:moveTo>
                <a:lnTo>
                  <a:pt x="9569704" y="1449394"/>
                </a:lnTo>
                <a:cubicBezTo>
                  <a:pt x="9569704" y="1449394"/>
                  <a:pt x="9527381" y="1481076"/>
                  <a:pt x="9474030" y="1511929"/>
                </a:cubicBezTo>
                <a:cubicBezTo>
                  <a:pt x="9420552" y="1542777"/>
                  <a:pt x="9371982" y="1563556"/>
                  <a:pt x="9371982" y="1563556"/>
                </a:cubicBezTo>
                <a:lnTo>
                  <a:pt x="9349355" y="1524357"/>
                </a:lnTo>
                <a:cubicBezTo>
                  <a:pt x="9349355" y="1524357"/>
                  <a:pt x="9391678" y="1492678"/>
                  <a:pt x="9445093" y="1461821"/>
                </a:cubicBezTo>
                <a:cubicBezTo>
                  <a:pt x="9498507" y="1430974"/>
                  <a:pt x="9547140" y="1410195"/>
                  <a:pt x="9547140" y="1410195"/>
                </a:cubicBezTo>
                <a:close/>
                <a:moveTo>
                  <a:pt x="9767553" y="1410192"/>
                </a:moveTo>
                <a:cubicBezTo>
                  <a:pt x="9767553" y="1410192"/>
                  <a:pt x="9816123" y="1430970"/>
                  <a:pt x="9869601" y="1461816"/>
                </a:cubicBezTo>
                <a:cubicBezTo>
                  <a:pt x="9922951" y="1492676"/>
                  <a:pt x="9965275" y="1524353"/>
                  <a:pt x="9965275" y="1524353"/>
                </a:cubicBezTo>
                <a:lnTo>
                  <a:pt x="9942711" y="1563552"/>
                </a:lnTo>
                <a:cubicBezTo>
                  <a:pt x="9942711" y="1563552"/>
                  <a:pt x="9894077" y="1542710"/>
                  <a:pt x="9840663" y="1511924"/>
                </a:cubicBezTo>
                <a:cubicBezTo>
                  <a:pt x="9787248" y="1481073"/>
                  <a:pt x="9744925" y="1449390"/>
                  <a:pt x="9744925" y="1449390"/>
                </a:cubicBezTo>
                <a:close/>
                <a:moveTo>
                  <a:pt x="10338218" y="1410186"/>
                </a:moveTo>
                <a:lnTo>
                  <a:pt x="10360845" y="1449385"/>
                </a:lnTo>
                <a:cubicBezTo>
                  <a:pt x="10360845" y="1449385"/>
                  <a:pt x="10318522" y="1481066"/>
                  <a:pt x="10265107" y="1511918"/>
                </a:cubicBezTo>
                <a:cubicBezTo>
                  <a:pt x="10211693" y="1542767"/>
                  <a:pt x="10163123" y="1563546"/>
                  <a:pt x="10163123" y="1563546"/>
                </a:cubicBezTo>
                <a:lnTo>
                  <a:pt x="10140496" y="1524347"/>
                </a:lnTo>
                <a:cubicBezTo>
                  <a:pt x="10140496" y="1524347"/>
                  <a:pt x="10182819" y="1492668"/>
                  <a:pt x="10236234" y="1461813"/>
                </a:cubicBezTo>
                <a:cubicBezTo>
                  <a:pt x="10289648" y="1430965"/>
                  <a:pt x="10338218" y="1410186"/>
                  <a:pt x="10338218" y="1410186"/>
                </a:cubicBezTo>
                <a:close/>
                <a:moveTo>
                  <a:pt x="10558630" y="1410183"/>
                </a:moveTo>
                <a:cubicBezTo>
                  <a:pt x="10558630" y="1410183"/>
                  <a:pt x="10607264" y="1430961"/>
                  <a:pt x="10660678" y="1461808"/>
                </a:cubicBezTo>
                <a:cubicBezTo>
                  <a:pt x="10714092" y="1492665"/>
                  <a:pt x="10756416" y="1524342"/>
                  <a:pt x="10756416" y="1524342"/>
                </a:cubicBezTo>
                <a:lnTo>
                  <a:pt x="10733788" y="1563542"/>
                </a:lnTo>
                <a:cubicBezTo>
                  <a:pt x="10733788" y="1563542"/>
                  <a:pt x="10685218" y="1542700"/>
                  <a:pt x="10631804" y="1511914"/>
                </a:cubicBezTo>
                <a:cubicBezTo>
                  <a:pt x="10578389" y="1481063"/>
                  <a:pt x="10536066" y="1449381"/>
                  <a:pt x="10536066" y="1449381"/>
                </a:cubicBezTo>
                <a:close/>
                <a:moveTo>
                  <a:pt x="11129360" y="1410177"/>
                </a:moveTo>
                <a:lnTo>
                  <a:pt x="11151987" y="1449376"/>
                </a:lnTo>
                <a:cubicBezTo>
                  <a:pt x="11151987" y="1449376"/>
                  <a:pt x="11109664" y="1481056"/>
                  <a:pt x="11056249" y="1511908"/>
                </a:cubicBezTo>
                <a:cubicBezTo>
                  <a:pt x="11002835" y="1542757"/>
                  <a:pt x="10954201" y="1563536"/>
                  <a:pt x="10954201" y="1563536"/>
                </a:cubicBezTo>
                <a:lnTo>
                  <a:pt x="10931638" y="1524337"/>
                </a:lnTo>
                <a:cubicBezTo>
                  <a:pt x="10931638" y="1524337"/>
                  <a:pt x="10973961" y="1492658"/>
                  <a:pt x="11027376" y="1461805"/>
                </a:cubicBezTo>
                <a:cubicBezTo>
                  <a:pt x="11080790" y="1430956"/>
                  <a:pt x="11129360" y="1410177"/>
                  <a:pt x="11129360" y="1410177"/>
                </a:cubicBezTo>
                <a:close/>
                <a:moveTo>
                  <a:pt x="11349772" y="1410173"/>
                </a:moveTo>
                <a:cubicBezTo>
                  <a:pt x="11349772" y="1410173"/>
                  <a:pt x="11398406" y="1430952"/>
                  <a:pt x="11451820" y="1461800"/>
                </a:cubicBezTo>
                <a:cubicBezTo>
                  <a:pt x="11505234" y="1492655"/>
                  <a:pt x="11547558" y="1524332"/>
                  <a:pt x="11547558" y="1524332"/>
                </a:cubicBezTo>
                <a:lnTo>
                  <a:pt x="11524930" y="1563532"/>
                </a:lnTo>
                <a:cubicBezTo>
                  <a:pt x="11524930" y="1563532"/>
                  <a:pt x="11476360" y="1542690"/>
                  <a:pt x="11422946" y="1511903"/>
                </a:cubicBezTo>
                <a:cubicBezTo>
                  <a:pt x="11369531" y="1481053"/>
                  <a:pt x="11327208" y="1449372"/>
                  <a:pt x="11327208" y="1449372"/>
                </a:cubicBezTo>
                <a:close/>
                <a:moveTo>
                  <a:pt x="11920501" y="1410168"/>
                </a:moveTo>
                <a:lnTo>
                  <a:pt x="11943128" y="1449367"/>
                </a:lnTo>
                <a:cubicBezTo>
                  <a:pt x="11943128" y="1449367"/>
                  <a:pt x="11900804" y="1481046"/>
                  <a:pt x="11847390" y="1511897"/>
                </a:cubicBezTo>
                <a:cubicBezTo>
                  <a:pt x="11793976" y="1542747"/>
                  <a:pt x="11745343" y="1563526"/>
                  <a:pt x="11745343" y="1563526"/>
                </a:cubicBezTo>
                <a:lnTo>
                  <a:pt x="11722715" y="1524326"/>
                </a:lnTo>
                <a:cubicBezTo>
                  <a:pt x="11722715" y="1524326"/>
                  <a:pt x="11765038" y="1492648"/>
                  <a:pt x="11818516" y="1461796"/>
                </a:cubicBezTo>
                <a:cubicBezTo>
                  <a:pt x="11871867" y="1430946"/>
                  <a:pt x="11920501" y="1410168"/>
                  <a:pt x="11920501" y="1410168"/>
                </a:cubicBezTo>
                <a:close/>
                <a:moveTo>
                  <a:pt x="12140914" y="1410164"/>
                </a:moveTo>
                <a:cubicBezTo>
                  <a:pt x="12140914" y="1410164"/>
                  <a:pt x="12153072" y="1415359"/>
                  <a:pt x="12171908" y="1424410"/>
                </a:cubicBezTo>
                <a:lnTo>
                  <a:pt x="12203753" y="1441164"/>
                </a:lnTo>
                <a:lnTo>
                  <a:pt x="12203753" y="1505379"/>
                </a:lnTo>
                <a:lnTo>
                  <a:pt x="12146132" y="1469060"/>
                </a:lnTo>
                <a:cubicBezTo>
                  <a:pt x="12128867" y="1457284"/>
                  <a:pt x="12118286" y="1449364"/>
                  <a:pt x="12118286" y="1449364"/>
                </a:cubicBezTo>
                <a:close/>
                <a:moveTo>
                  <a:pt x="536848" y="1258606"/>
                </a:moveTo>
                <a:lnTo>
                  <a:pt x="582102" y="1258606"/>
                </a:lnTo>
                <a:cubicBezTo>
                  <a:pt x="582102" y="1258606"/>
                  <a:pt x="588413" y="1311131"/>
                  <a:pt x="588413" y="1372769"/>
                </a:cubicBezTo>
                <a:cubicBezTo>
                  <a:pt x="588413" y="1434393"/>
                  <a:pt x="582102" y="1486927"/>
                  <a:pt x="582102" y="1486927"/>
                </a:cubicBezTo>
                <a:lnTo>
                  <a:pt x="536848" y="1486927"/>
                </a:lnTo>
                <a:cubicBezTo>
                  <a:pt x="536848" y="1486927"/>
                  <a:pt x="530602" y="1434393"/>
                  <a:pt x="530602" y="1372769"/>
                </a:cubicBezTo>
                <a:cubicBezTo>
                  <a:pt x="530602" y="1311131"/>
                  <a:pt x="536848" y="1258606"/>
                  <a:pt x="536848" y="1258606"/>
                </a:cubicBezTo>
                <a:close/>
                <a:moveTo>
                  <a:pt x="1327990" y="1258596"/>
                </a:moveTo>
                <a:lnTo>
                  <a:pt x="1373245" y="1258596"/>
                </a:lnTo>
                <a:cubicBezTo>
                  <a:pt x="1373245" y="1258596"/>
                  <a:pt x="1379556" y="1311122"/>
                  <a:pt x="1379556" y="1372759"/>
                </a:cubicBezTo>
                <a:cubicBezTo>
                  <a:pt x="1379556" y="1434384"/>
                  <a:pt x="1373245" y="1486918"/>
                  <a:pt x="1373245" y="1486918"/>
                </a:cubicBezTo>
                <a:lnTo>
                  <a:pt x="1327990" y="1486918"/>
                </a:lnTo>
                <a:cubicBezTo>
                  <a:pt x="1327990" y="1486918"/>
                  <a:pt x="1321744" y="1434384"/>
                  <a:pt x="1321744" y="1372759"/>
                </a:cubicBezTo>
                <a:cubicBezTo>
                  <a:pt x="1321744" y="1311122"/>
                  <a:pt x="1327990" y="1258596"/>
                  <a:pt x="1327990" y="1258596"/>
                </a:cubicBezTo>
                <a:close/>
                <a:moveTo>
                  <a:pt x="2119119" y="1258586"/>
                </a:moveTo>
                <a:lnTo>
                  <a:pt x="2164366" y="1258586"/>
                </a:lnTo>
                <a:cubicBezTo>
                  <a:pt x="2164366" y="1258586"/>
                  <a:pt x="2170679" y="1311112"/>
                  <a:pt x="2170679" y="1372749"/>
                </a:cubicBezTo>
                <a:cubicBezTo>
                  <a:pt x="2170679" y="1434375"/>
                  <a:pt x="2164366" y="1486909"/>
                  <a:pt x="2164366" y="1486909"/>
                </a:cubicBezTo>
                <a:lnTo>
                  <a:pt x="2119119" y="1486909"/>
                </a:lnTo>
                <a:cubicBezTo>
                  <a:pt x="2119119" y="1486909"/>
                  <a:pt x="2112868" y="1434375"/>
                  <a:pt x="2112868" y="1372749"/>
                </a:cubicBezTo>
                <a:cubicBezTo>
                  <a:pt x="2112868" y="1311112"/>
                  <a:pt x="2119119" y="1258586"/>
                  <a:pt x="2119119" y="1258586"/>
                </a:cubicBezTo>
                <a:close/>
                <a:moveTo>
                  <a:pt x="2910259" y="1258577"/>
                </a:moveTo>
                <a:lnTo>
                  <a:pt x="2955512" y="1258577"/>
                </a:lnTo>
                <a:cubicBezTo>
                  <a:pt x="2955512" y="1258577"/>
                  <a:pt x="2961822" y="1311102"/>
                  <a:pt x="2961822" y="1372739"/>
                </a:cubicBezTo>
                <a:cubicBezTo>
                  <a:pt x="2961822" y="1434366"/>
                  <a:pt x="2955512" y="1486899"/>
                  <a:pt x="2955512" y="1486899"/>
                </a:cubicBezTo>
                <a:lnTo>
                  <a:pt x="2910259" y="1486899"/>
                </a:lnTo>
                <a:cubicBezTo>
                  <a:pt x="2910259" y="1486899"/>
                  <a:pt x="2903952" y="1434366"/>
                  <a:pt x="2903952" y="1372739"/>
                </a:cubicBezTo>
                <a:cubicBezTo>
                  <a:pt x="2903952" y="1311102"/>
                  <a:pt x="2910259" y="1258577"/>
                  <a:pt x="2910259" y="1258577"/>
                </a:cubicBezTo>
                <a:close/>
                <a:moveTo>
                  <a:pt x="3701387" y="1258567"/>
                </a:moveTo>
                <a:lnTo>
                  <a:pt x="3746642" y="1258567"/>
                </a:lnTo>
                <a:cubicBezTo>
                  <a:pt x="3746642" y="1258567"/>
                  <a:pt x="3752953" y="1311093"/>
                  <a:pt x="3752953" y="1372729"/>
                </a:cubicBezTo>
                <a:cubicBezTo>
                  <a:pt x="3752953" y="1434356"/>
                  <a:pt x="3746642" y="1486889"/>
                  <a:pt x="3746642" y="1486889"/>
                </a:cubicBezTo>
                <a:lnTo>
                  <a:pt x="3701387" y="1486889"/>
                </a:lnTo>
                <a:cubicBezTo>
                  <a:pt x="3701387" y="1486889"/>
                  <a:pt x="3695075" y="1434356"/>
                  <a:pt x="3695075" y="1372729"/>
                </a:cubicBezTo>
                <a:cubicBezTo>
                  <a:pt x="3695075" y="1311093"/>
                  <a:pt x="3701387" y="1258567"/>
                  <a:pt x="3701387" y="1258567"/>
                </a:cubicBezTo>
                <a:close/>
                <a:moveTo>
                  <a:pt x="4492377" y="1258557"/>
                </a:moveTo>
                <a:lnTo>
                  <a:pt x="4537632" y="1258557"/>
                </a:lnTo>
                <a:cubicBezTo>
                  <a:pt x="4537632" y="1258557"/>
                  <a:pt x="4543944" y="1311082"/>
                  <a:pt x="4543944" y="1372719"/>
                </a:cubicBezTo>
                <a:cubicBezTo>
                  <a:pt x="4543944" y="1434348"/>
                  <a:pt x="4537632" y="1486879"/>
                  <a:pt x="4537632" y="1486879"/>
                </a:cubicBezTo>
                <a:lnTo>
                  <a:pt x="4492377" y="1486879"/>
                </a:lnTo>
                <a:cubicBezTo>
                  <a:pt x="4492377" y="1486879"/>
                  <a:pt x="4486128" y="1434348"/>
                  <a:pt x="4486128" y="1372719"/>
                </a:cubicBezTo>
                <a:cubicBezTo>
                  <a:pt x="4486128" y="1311082"/>
                  <a:pt x="4492377" y="1258557"/>
                  <a:pt x="4492377" y="1258557"/>
                </a:cubicBezTo>
                <a:close/>
                <a:moveTo>
                  <a:pt x="5283517" y="1258545"/>
                </a:moveTo>
                <a:lnTo>
                  <a:pt x="5328774" y="1258545"/>
                </a:lnTo>
                <a:cubicBezTo>
                  <a:pt x="5328774" y="1258545"/>
                  <a:pt x="5335084" y="1311069"/>
                  <a:pt x="5335084" y="1372708"/>
                </a:cubicBezTo>
                <a:cubicBezTo>
                  <a:pt x="5335084" y="1434336"/>
                  <a:pt x="5328774" y="1486865"/>
                  <a:pt x="5328774" y="1486865"/>
                </a:cubicBezTo>
                <a:lnTo>
                  <a:pt x="5283517" y="1486865"/>
                </a:lnTo>
                <a:cubicBezTo>
                  <a:pt x="5283517" y="1486865"/>
                  <a:pt x="5277271" y="1434336"/>
                  <a:pt x="5277271" y="1372708"/>
                </a:cubicBezTo>
                <a:cubicBezTo>
                  <a:pt x="5277271" y="1311069"/>
                  <a:pt x="5283517" y="1258545"/>
                  <a:pt x="5283517" y="1258545"/>
                </a:cubicBezTo>
                <a:close/>
                <a:moveTo>
                  <a:pt x="6074648" y="1258538"/>
                </a:moveTo>
                <a:lnTo>
                  <a:pt x="6119901" y="1258538"/>
                </a:lnTo>
                <a:cubicBezTo>
                  <a:pt x="6119901" y="1258538"/>
                  <a:pt x="6126212" y="1311062"/>
                  <a:pt x="6126212" y="1372699"/>
                </a:cubicBezTo>
                <a:cubicBezTo>
                  <a:pt x="6126212" y="1434329"/>
                  <a:pt x="6119901" y="1486859"/>
                  <a:pt x="6119901" y="1486859"/>
                </a:cubicBezTo>
                <a:lnTo>
                  <a:pt x="6074648" y="1486859"/>
                </a:lnTo>
                <a:cubicBezTo>
                  <a:pt x="6074648" y="1486859"/>
                  <a:pt x="6068400" y="1434329"/>
                  <a:pt x="6068400" y="1372699"/>
                </a:cubicBezTo>
                <a:cubicBezTo>
                  <a:pt x="6068400" y="1311062"/>
                  <a:pt x="6074648" y="1258538"/>
                  <a:pt x="6074648" y="1258538"/>
                </a:cubicBezTo>
                <a:close/>
                <a:moveTo>
                  <a:pt x="6865787" y="1258528"/>
                </a:moveTo>
                <a:lnTo>
                  <a:pt x="6910979" y="1258528"/>
                </a:lnTo>
                <a:cubicBezTo>
                  <a:pt x="6910979" y="1258528"/>
                  <a:pt x="6917290" y="1311053"/>
                  <a:pt x="6917290" y="1372689"/>
                </a:cubicBezTo>
                <a:cubicBezTo>
                  <a:pt x="6917290" y="1434320"/>
                  <a:pt x="6910979" y="1486849"/>
                  <a:pt x="6910979" y="1486849"/>
                </a:cubicBezTo>
                <a:lnTo>
                  <a:pt x="6865787" y="1486849"/>
                </a:lnTo>
                <a:cubicBezTo>
                  <a:pt x="6865787" y="1486849"/>
                  <a:pt x="6859477" y="1434320"/>
                  <a:pt x="6859477" y="1372689"/>
                </a:cubicBezTo>
                <a:cubicBezTo>
                  <a:pt x="6859477" y="1311053"/>
                  <a:pt x="6865787" y="1258528"/>
                  <a:pt x="6865787" y="1258528"/>
                </a:cubicBezTo>
                <a:close/>
                <a:moveTo>
                  <a:pt x="7656865" y="1258519"/>
                </a:moveTo>
                <a:lnTo>
                  <a:pt x="7702121" y="1258519"/>
                </a:lnTo>
                <a:cubicBezTo>
                  <a:pt x="7702121" y="1258519"/>
                  <a:pt x="7708431" y="1311043"/>
                  <a:pt x="7708431" y="1372679"/>
                </a:cubicBezTo>
                <a:cubicBezTo>
                  <a:pt x="7708431" y="1434311"/>
                  <a:pt x="7702121" y="1486839"/>
                  <a:pt x="7702121" y="1486839"/>
                </a:cubicBezTo>
                <a:lnTo>
                  <a:pt x="7656865" y="1486839"/>
                </a:lnTo>
                <a:cubicBezTo>
                  <a:pt x="7656865" y="1486839"/>
                  <a:pt x="7650619" y="1434311"/>
                  <a:pt x="7650619" y="1372679"/>
                </a:cubicBezTo>
                <a:cubicBezTo>
                  <a:pt x="7650619" y="1311043"/>
                  <a:pt x="7656865" y="1258519"/>
                  <a:pt x="7656865" y="1258519"/>
                </a:cubicBezTo>
                <a:close/>
                <a:moveTo>
                  <a:pt x="8448006" y="1258509"/>
                </a:moveTo>
                <a:lnTo>
                  <a:pt x="8493262" y="1258509"/>
                </a:lnTo>
                <a:cubicBezTo>
                  <a:pt x="8493262" y="1258509"/>
                  <a:pt x="8499508" y="1311033"/>
                  <a:pt x="8499508" y="1372670"/>
                </a:cubicBezTo>
                <a:cubicBezTo>
                  <a:pt x="8499508" y="1434302"/>
                  <a:pt x="8493262" y="1486829"/>
                  <a:pt x="8493262" y="1486829"/>
                </a:cubicBezTo>
                <a:lnTo>
                  <a:pt x="8448006" y="1486829"/>
                </a:lnTo>
                <a:cubicBezTo>
                  <a:pt x="8448006" y="1486829"/>
                  <a:pt x="8441760" y="1434302"/>
                  <a:pt x="8441760" y="1372670"/>
                </a:cubicBezTo>
                <a:cubicBezTo>
                  <a:pt x="8441760" y="1311033"/>
                  <a:pt x="8448006" y="1258509"/>
                  <a:pt x="8448006" y="1258509"/>
                </a:cubicBezTo>
                <a:close/>
                <a:moveTo>
                  <a:pt x="9239147" y="1258500"/>
                </a:moveTo>
                <a:lnTo>
                  <a:pt x="9284403" y="1258500"/>
                </a:lnTo>
                <a:cubicBezTo>
                  <a:pt x="9284403" y="1258500"/>
                  <a:pt x="9290649" y="1311023"/>
                  <a:pt x="9290649" y="1372659"/>
                </a:cubicBezTo>
                <a:cubicBezTo>
                  <a:pt x="9290649" y="1434292"/>
                  <a:pt x="9284403" y="1486819"/>
                  <a:pt x="9284403" y="1486819"/>
                </a:cubicBezTo>
                <a:lnTo>
                  <a:pt x="9239147" y="1486819"/>
                </a:lnTo>
                <a:cubicBezTo>
                  <a:pt x="9239147" y="1486819"/>
                  <a:pt x="9232901" y="1434292"/>
                  <a:pt x="9232901" y="1372659"/>
                </a:cubicBezTo>
                <a:cubicBezTo>
                  <a:pt x="9232901" y="1311023"/>
                  <a:pt x="9239147" y="1258500"/>
                  <a:pt x="9239147" y="1258500"/>
                </a:cubicBezTo>
                <a:close/>
                <a:moveTo>
                  <a:pt x="10030289" y="1258490"/>
                </a:moveTo>
                <a:lnTo>
                  <a:pt x="10075481" y="1258490"/>
                </a:lnTo>
                <a:cubicBezTo>
                  <a:pt x="10075481" y="1258490"/>
                  <a:pt x="10081791" y="1311013"/>
                  <a:pt x="10081791" y="1372649"/>
                </a:cubicBezTo>
                <a:cubicBezTo>
                  <a:pt x="10081791" y="1434283"/>
                  <a:pt x="10075481" y="1486809"/>
                  <a:pt x="10075481" y="1486809"/>
                </a:cubicBezTo>
                <a:lnTo>
                  <a:pt x="10030289" y="1486809"/>
                </a:lnTo>
                <a:cubicBezTo>
                  <a:pt x="10030289" y="1486809"/>
                  <a:pt x="10023979" y="1434283"/>
                  <a:pt x="10023979" y="1372649"/>
                </a:cubicBezTo>
                <a:cubicBezTo>
                  <a:pt x="10023979" y="1311013"/>
                  <a:pt x="10030289" y="1258490"/>
                  <a:pt x="10030289" y="1258490"/>
                </a:cubicBezTo>
                <a:close/>
                <a:moveTo>
                  <a:pt x="10821367" y="1258480"/>
                </a:moveTo>
                <a:lnTo>
                  <a:pt x="10866623" y="1258480"/>
                </a:lnTo>
                <a:cubicBezTo>
                  <a:pt x="10866623" y="1258480"/>
                  <a:pt x="10872933" y="1311003"/>
                  <a:pt x="10872933" y="1372639"/>
                </a:cubicBezTo>
                <a:cubicBezTo>
                  <a:pt x="10872933" y="1434274"/>
                  <a:pt x="10866623" y="1486799"/>
                  <a:pt x="10866623" y="1486799"/>
                </a:cubicBezTo>
                <a:lnTo>
                  <a:pt x="10821367" y="1486799"/>
                </a:lnTo>
                <a:cubicBezTo>
                  <a:pt x="10821367" y="1486799"/>
                  <a:pt x="10815121" y="1434274"/>
                  <a:pt x="10815121" y="1372639"/>
                </a:cubicBezTo>
                <a:cubicBezTo>
                  <a:pt x="10815121" y="1311003"/>
                  <a:pt x="10821367" y="1258480"/>
                  <a:pt x="10821367" y="1258480"/>
                </a:cubicBezTo>
                <a:close/>
                <a:moveTo>
                  <a:pt x="11612508" y="1258471"/>
                </a:moveTo>
                <a:lnTo>
                  <a:pt x="11657764" y="1258471"/>
                </a:lnTo>
                <a:cubicBezTo>
                  <a:pt x="11657764" y="1258471"/>
                  <a:pt x="11664075" y="1310993"/>
                  <a:pt x="11664075" y="1372629"/>
                </a:cubicBezTo>
                <a:cubicBezTo>
                  <a:pt x="11664075" y="1434265"/>
                  <a:pt x="11657764" y="1486789"/>
                  <a:pt x="11657764" y="1486789"/>
                </a:cubicBezTo>
                <a:lnTo>
                  <a:pt x="11612508" y="1486789"/>
                </a:lnTo>
                <a:cubicBezTo>
                  <a:pt x="11612508" y="1486789"/>
                  <a:pt x="11606262" y="1434265"/>
                  <a:pt x="11606262" y="1372629"/>
                </a:cubicBezTo>
                <a:cubicBezTo>
                  <a:pt x="11606262" y="1310993"/>
                  <a:pt x="11612508" y="1258471"/>
                  <a:pt x="11612508" y="1258471"/>
                </a:cubicBezTo>
                <a:close/>
                <a:moveTo>
                  <a:pt x="0" y="1245761"/>
                </a:moveTo>
                <a:lnTo>
                  <a:pt x="48559" y="1276395"/>
                </a:lnTo>
                <a:cubicBezTo>
                  <a:pt x="65816" y="1288171"/>
                  <a:pt x="76396" y="1296091"/>
                  <a:pt x="76396" y="1296091"/>
                </a:cubicBezTo>
                <a:lnTo>
                  <a:pt x="53769" y="1335298"/>
                </a:lnTo>
                <a:cubicBezTo>
                  <a:pt x="53769" y="1335298"/>
                  <a:pt x="41611" y="1330086"/>
                  <a:pt x="22784" y="1321025"/>
                </a:cubicBezTo>
                <a:lnTo>
                  <a:pt x="0" y="1309036"/>
                </a:lnTo>
                <a:close/>
                <a:moveTo>
                  <a:pt x="12203753" y="1239989"/>
                </a:moveTo>
                <a:lnTo>
                  <a:pt x="12203753" y="1304205"/>
                </a:lnTo>
                <a:lnTo>
                  <a:pt x="12171908" y="1320959"/>
                </a:lnTo>
                <a:cubicBezTo>
                  <a:pt x="12153072" y="1330010"/>
                  <a:pt x="12140914" y="1335205"/>
                  <a:pt x="12140914" y="1335205"/>
                </a:cubicBezTo>
                <a:lnTo>
                  <a:pt x="12118286" y="1296004"/>
                </a:lnTo>
                <a:cubicBezTo>
                  <a:pt x="12118286" y="1296004"/>
                  <a:pt x="12128867" y="1288085"/>
                  <a:pt x="12146132" y="1276309"/>
                </a:cubicBezTo>
                <a:close/>
                <a:moveTo>
                  <a:pt x="449268" y="1181998"/>
                </a:moveTo>
                <a:lnTo>
                  <a:pt x="471896" y="1221192"/>
                </a:lnTo>
                <a:cubicBezTo>
                  <a:pt x="471896" y="1221192"/>
                  <a:pt x="429574" y="1252869"/>
                  <a:pt x="376162" y="1283724"/>
                </a:cubicBezTo>
                <a:cubicBezTo>
                  <a:pt x="322748" y="1314573"/>
                  <a:pt x="274116" y="1335357"/>
                  <a:pt x="274116" y="1335357"/>
                </a:cubicBezTo>
                <a:lnTo>
                  <a:pt x="251487" y="1296153"/>
                </a:lnTo>
                <a:lnTo>
                  <a:pt x="251551" y="1296153"/>
                </a:lnTo>
                <a:cubicBezTo>
                  <a:pt x="251551" y="1296153"/>
                  <a:pt x="293874" y="1264471"/>
                  <a:pt x="347288" y="1233620"/>
                </a:cubicBezTo>
                <a:cubicBezTo>
                  <a:pt x="400701" y="1202774"/>
                  <a:pt x="449268" y="1181998"/>
                  <a:pt x="449268" y="1181998"/>
                </a:cubicBezTo>
                <a:close/>
                <a:moveTo>
                  <a:pt x="1240411" y="1181988"/>
                </a:moveTo>
                <a:lnTo>
                  <a:pt x="1263039" y="1221182"/>
                </a:lnTo>
                <a:cubicBezTo>
                  <a:pt x="1263039" y="1221182"/>
                  <a:pt x="1220715" y="1252859"/>
                  <a:pt x="1167301" y="1283715"/>
                </a:cubicBezTo>
                <a:cubicBezTo>
                  <a:pt x="1113887" y="1314563"/>
                  <a:pt x="1065253" y="1335349"/>
                  <a:pt x="1065253" y="1335349"/>
                </a:cubicBezTo>
                <a:lnTo>
                  <a:pt x="1042617" y="1296142"/>
                </a:lnTo>
                <a:lnTo>
                  <a:pt x="1042681" y="1296142"/>
                </a:lnTo>
                <a:cubicBezTo>
                  <a:pt x="1042681" y="1296142"/>
                  <a:pt x="1085014" y="1264461"/>
                  <a:pt x="1138424" y="1233611"/>
                </a:cubicBezTo>
                <a:cubicBezTo>
                  <a:pt x="1191840" y="1202764"/>
                  <a:pt x="1240411" y="1181988"/>
                  <a:pt x="1240411" y="1181988"/>
                </a:cubicBezTo>
                <a:close/>
                <a:moveTo>
                  <a:pt x="2031482" y="1181978"/>
                </a:moveTo>
                <a:lnTo>
                  <a:pt x="2054113" y="1221173"/>
                </a:lnTo>
                <a:cubicBezTo>
                  <a:pt x="2054113" y="1221173"/>
                  <a:pt x="2011788" y="1252849"/>
                  <a:pt x="1958376" y="1283704"/>
                </a:cubicBezTo>
                <a:cubicBezTo>
                  <a:pt x="1904962" y="1314552"/>
                  <a:pt x="1856328" y="1335339"/>
                  <a:pt x="1856328" y="1335339"/>
                </a:cubicBezTo>
                <a:lnTo>
                  <a:pt x="1833699" y="1296133"/>
                </a:lnTo>
                <a:lnTo>
                  <a:pt x="1833765" y="1296133"/>
                </a:lnTo>
                <a:cubicBezTo>
                  <a:pt x="1833765" y="1296133"/>
                  <a:pt x="1876088" y="1264452"/>
                  <a:pt x="1929500" y="1233602"/>
                </a:cubicBezTo>
                <a:cubicBezTo>
                  <a:pt x="1982915" y="1202754"/>
                  <a:pt x="2031482" y="1181978"/>
                  <a:pt x="2031482" y="1181978"/>
                </a:cubicBezTo>
                <a:close/>
                <a:moveTo>
                  <a:pt x="2822615" y="1181968"/>
                </a:moveTo>
                <a:lnTo>
                  <a:pt x="2845242" y="1221163"/>
                </a:lnTo>
                <a:cubicBezTo>
                  <a:pt x="2845242" y="1221163"/>
                  <a:pt x="2802921" y="1252839"/>
                  <a:pt x="2749503" y="1283694"/>
                </a:cubicBezTo>
                <a:cubicBezTo>
                  <a:pt x="2696091" y="1314541"/>
                  <a:pt x="2647458" y="1335329"/>
                  <a:pt x="2647458" y="1335329"/>
                </a:cubicBezTo>
                <a:lnTo>
                  <a:pt x="2624830" y="1296122"/>
                </a:lnTo>
                <a:lnTo>
                  <a:pt x="2624892" y="1296122"/>
                </a:lnTo>
                <a:cubicBezTo>
                  <a:pt x="2624892" y="1296122"/>
                  <a:pt x="2667217" y="1264442"/>
                  <a:pt x="2720633" y="1233592"/>
                </a:cubicBezTo>
                <a:cubicBezTo>
                  <a:pt x="2774046" y="1202744"/>
                  <a:pt x="2822615" y="1181968"/>
                  <a:pt x="2822615" y="1181968"/>
                </a:cubicBezTo>
                <a:close/>
                <a:moveTo>
                  <a:pt x="3613742" y="1181957"/>
                </a:moveTo>
                <a:lnTo>
                  <a:pt x="3636372" y="1221153"/>
                </a:lnTo>
                <a:cubicBezTo>
                  <a:pt x="3636372" y="1221153"/>
                  <a:pt x="3594049" y="1252830"/>
                  <a:pt x="3540639" y="1283684"/>
                </a:cubicBezTo>
                <a:cubicBezTo>
                  <a:pt x="3487224" y="1314533"/>
                  <a:pt x="3438588" y="1335319"/>
                  <a:pt x="3438588" y="1335319"/>
                </a:cubicBezTo>
                <a:lnTo>
                  <a:pt x="3415959" y="1296112"/>
                </a:lnTo>
                <a:lnTo>
                  <a:pt x="3416027" y="1296112"/>
                </a:lnTo>
                <a:cubicBezTo>
                  <a:pt x="3416027" y="1296112"/>
                  <a:pt x="3458348" y="1264432"/>
                  <a:pt x="3511767" y="1233582"/>
                </a:cubicBezTo>
                <a:cubicBezTo>
                  <a:pt x="3565177" y="1202734"/>
                  <a:pt x="3613742" y="1181957"/>
                  <a:pt x="3613742" y="1181957"/>
                </a:cubicBezTo>
                <a:close/>
                <a:moveTo>
                  <a:pt x="669795" y="1181952"/>
                </a:moveTo>
                <a:lnTo>
                  <a:pt x="678178" y="1185657"/>
                </a:lnTo>
                <a:cubicBezTo>
                  <a:pt x="694360" y="1192947"/>
                  <a:pt x="731732" y="1210416"/>
                  <a:pt x="771792" y="1233552"/>
                </a:cubicBezTo>
                <a:cubicBezTo>
                  <a:pt x="825204" y="1264402"/>
                  <a:pt x="867526" y="1296081"/>
                  <a:pt x="867526" y="1296081"/>
                </a:cubicBezTo>
                <a:lnTo>
                  <a:pt x="844900" y="1335290"/>
                </a:lnTo>
                <a:cubicBezTo>
                  <a:pt x="844900" y="1335290"/>
                  <a:pt x="796268" y="1314441"/>
                  <a:pt x="742918" y="1283655"/>
                </a:cubicBezTo>
                <a:cubicBezTo>
                  <a:pt x="689504" y="1252799"/>
                  <a:pt x="647181" y="1221124"/>
                  <a:pt x="647181" y="1221124"/>
                </a:cubicBezTo>
                <a:close/>
                <a:moveTo>
                  <a:pt x="4404860" y="1181947"/>
                </a:moveTo>
                <a:lnTo>
                  <a:pt x="4427491" y="1221144"/>
                </a:lnTo>
                <a:cubicBezTo>
                  <a:pt x="4427491" y="1221144"/>
                  <a:pt x="4385164" y="1252820"/>
                  <a:pt x="4331748" y="1283674"/>
                </a:cubicBezTo>
                <a:cubicBezTo>
                  <a:pt x="4278335" y="1314523"/>
                  <a:pt x="4229702" y="1335308"/>
                  <a:pt x="4229702" y="1335308"/>
                </a:cubicBezTo>
                <a:lnTo>
                  <a:pt x="4207074" y="1296102"/>
                </a:lnTo>
                <a:cubicBezTo>
                  <a:pt x="4207074" y="1296102"/>
                  <a:pt x="4249395" y="1264422"/>
                  <a:pt x="4302809" y="1233573"/>
                </a:cubicBezTo>
                <a:cubicBezTo>
                  <a:pt x="4356222" y="1202724"/>
                  <a:pt x="4404860" y="1181947"/>
                  <a:pt x="4404860" y="1181947"/>
                </a:cubicBezTo>
                <a:close/>
                <a:moveTo>
                  <a:pt x="1460873" y="1181941"/>
                </a:moveTo>
                <a:lnTo>
                  <a:pt x="1469257" y="1185647"/>
                </a:lnTo>
                <a:cubicBezTo>
                  <a:pt x="1485439" y="1192937"/>
                  <a:pt x="1522810" y="1210407"/>
                  <a:pt x="1562870" y="1233542"/>
                </a:cubicBezTo>
                <a:cubicBezTo>
                  <a:pt x="1616284" y="1264393"/>
                  <a:pt x="1658607" y="1296073"/>
                  <a:pt x="1658607" y="1296073"/>
                </a:cubicBezTo>
                <a:lnTo>
                  <a:pt x="1635980" y="1335280"/>
                </a:lnTo>
                <a:cubicBezTo>
                  <a:pt x="1635980" y="1335280"/>
                  <a:pt x="1587348" y="1314431"/>
                  <a:pt x="1533999" y="1283645"/>
                </a:cubicBezTo>
                <a:cubicBezTo>
                  <a:pt x="1480583" y="1252790"/>
                  <a:pt x="1438259" y="1221114"/>
                  <a:pt x="1438259" y="1221114"/>
                </a:cubicBezTo>
                <a:close/>
                <a:moveTo>
                  <a:pt x="5196000" y="1181938"/>
                </a:moveTo>
                <a:lnTo>
                  <a:pt x="5218629" y="1221134"/>
                </a:lnTo>
                <a:cubicBezTo>
                  <a:pt x="5218629" y="1221134"/>
                  <a:pt x="5176307" y="1252812"/>
                  <a:pt x="5122891" y="1283665"/>
                </a:cubicBezTo>
                <a:cubicBezTo>
                  <a:pt x="5069478" y="1314514"/>
                  <a:pt x="5020848" y="1335298"/>
                  <a:pt x="5020848" y="1335298"/>
                </a:cubicBezTo>
                <a:lnTo>
                  <a:pt x="4998215" y="1296093"/>
                </a:lnTo>
                <a:cubicBezTo>
                  <a:pt x="4998215" y="1296093"/>
                  <a:pt x="5040542" y="1264414"/>
                  <a:pt x="5093953" y="1233563"/>
                </a:cubicBezTo>
                <a:cubicBezTo>
                  <a:pt x="5147369" y="1202715"/>
                  <a:pt x="5196000" y="1181938"/>
                  <a:pt x="5196000" y="1181938"/>
                </a:cubicBezTo>
                <a:close/>
                <a:moveTo>
                  <a:pt x="2252000" y="1181931"/>
                </a:moveTo>
                <a:lnTo>
                  <a:pt x="2260383" y="1185637"/>
                </a:lnTo>
                <a:cubicBezTo>
                  <a:pt x="2276564" y="1192926"/>
                  <a:pt x="2313933" y="1210397"/>
                  <a:pt x="2353993" y="1233532"/>
                </a:cubicBezTo>
                <a:cubicBezTo>
                  <a:pt x="2407411" y="1264384"/>
                  <a:pt x="2449735" y="1296064"/>
                  <a:pt x="2449735" y="1296064"/>
                </a:cubicBezTo>
                <a:lnTo>
                  <a:pt x="2427108" y="1335269"/>
                </a:lnTo>
                <a:cubicBezTo>
                  <a:pt x="2427108" y="1335269"/>
                  <a:pt x="2378472" y="1314422"/>
                  <a:pt x="2325122" y="1283635"/>
                </a:cubicBezTo>
                <a:cubicBezTo>
                  <a:pt x="2271708" y="1252780"/>
                  <a:pt x="2229387" y="1221104"/>
                  <a:pt x="2229387" y="1221104"/>
                </a:cubicBezTo>
                <a:close/>
                <a:moveTo>
                  <a:pt x="669744" y="1181929"/>
                </a:moveTo>
                <a:lnTo>
                  <a:pt x="669808" y="1181929"/>
                </a:lnTo>
                <a:lnTo>
                  <a:pt x="669795" y="1181952"/>
                </a:lnTo>
                <a:close/>
                <a:moveTo>
                  <a:pt x="5987067" y="1181927"/>
                </a:moveTo>
                <a:lnTo>
                  <a:pt x="6009695" y="1221124"/>
                </a:lnTo>
                <a:cubicBezTo>
                  <a:pt x="6009695" y="1221124"/>
                  <a:pt x="5967374" y="1252801"/>
                  <a:pt x="5913960" y="1283655"/>
                </a:cubicBezTo>
                <a:cubicBezTo>
                  <a:pt x="5860547" y="1314503"/>
                  <a:pt x="5811914" y="1335288"/>
                  <a:pt x="5811914" y="1335288"/>
                </a:cubicBezTo>
                <a:lnTo>
                  <a:pt x="5789285" y="1296083"/>
                </a:lnTo>
                <a:cubicBezTo>
                  <a:pt x="5789285" y="1296083"/>
                  <a:pt x="5831608" y="1264403"/>
                  <a:pt x="5885024" y="1233553"/>
                </a:cubicBezTo>
                <a:cubicBezTo>
                  <a:pt x="5938437" y="1202704"/>
                  <a:pt x="5987067" y="1181927"/>
                  <a:pt x="5987067" y="1181927"/>
                </a:cubicBezTo>
                <a:close/>
                <a:moveTo>
                  <a:pt x="3043144" y="1181921"/>
                </a:moveTo>
                <a:lnTo>
                  <a:pt x="3051523" y="1185626"/>
                </a:lnTo>
                <a:cubicBezTo>
                  <a:pt x="3067710" y="1192916"/>
                  <a:pt x="3105083" y="1210387"/>
                  <a:pt x="3145144" y="1233523"/>
                </a:cubicBezTo>
                <a:cubicBezTo>
                  <a:pt x="3198544" y="1264374"/>
                  <a:pt x="3240871" y="1296053"/>
                  <a:pt x="3240871" y="1296053"/>
                </a:cubicBezTo>
                <a:lnTo>
                  <a:pt x="3218243" y="1335259"/>
                </a:lnTo>
                <a:cubicBezTo>
                  <a:pt x="3218243" y="1335259"/>
                  <a:pt x="3169618" y="1314412"/>
                  <a:pt x="3116268" y="1283625"/>
                </a:cubicBezTo>
                <a:cubicBezTo>
                  <a:pt x="3062852" y="1252770"/>
                  <a:pt x="3020525" y="1221094"/>
                  <a:pt x="3020525" y="1221094"/>
                </a:cubicBezTo>
                <a:close/>
                <a:moveTo>
                  <a:pt x="1460821" y="1181919"/>
                </a:moveTo>
                <a:lnTo>
                  <a:pt x="1460890" y="1181919"/>
                </a:lnTo>
                <a:lnTo>
                  <a:pt x="1460873" y="1181941"/>
                </a:lnTo>
                <a:close/>
                <a:moveTo>
                  <a:pt x="6778210" y="1181917"/>
                </a:moveTo>
                <a:lnTo>
                  <a:pt x="6800772" y="1221114"/>
                </a:lnTo>
                <a:cubicBezTo>
                  <a:pt x="6800772" y="1221114"/>
                  <a:pt x="6758449" y="1252792"/>
                  <a:pt x="6705100" y="1283645"/>
                </a:cubicBezTo>
                <a:cubicBezTo>
                  <a:pt x="6651621" y="1314493"/>
                  <a:pt x="6603052" y="1335277"/>
                  <a:pt x="6603052" y="1335277"/>
                </a:cubicBezTo>
                <a:lnTo>
                  <a:pt x="6580424" y="1296073"/>
                </a:lnTo>
                <a:cubicBezTo>
                  <a:pt x="6580424" y="1296073"/>
                  <a:pt x="6622747" y="1264394"/>
                  <a:pt x="6676161" y="1233543"/>
                </a:cubicBezTo>
                <a:cubicBezTo>
                  <a:pt x="6729575" y="1202694"/>
                  <a:pt x="6778210" y="1181917"/>
                  <a:pt x="6778210" y="1181917"/>
                </a:cubicBezTo>
                <a:close/>
                <a:moveTo>
                  <a:pt x="3834266" y="1181911"/>
                </a:moveTo>
                <a:lnTo>
                  <a:pt x="3842651" y="1185617"/>
                </a:lnTo>
                <a:cubicBezTo>
                  <a:pt x="3858829" y="1192907"/>
                  <a:pt x="3896202" y="1210377"/>
                  <a:pt x="3936263" y="1233513"/>
                </a:cubicBezTo>
                <a:cubicBezTo>
                  <a:pt x="3989670" y="1264365"/>
                  <a:pt x="4031992" y="1296043"/>
                  <a:pt x="4031992" y="1296043"/>
                </a:cubicBezTo>
                <a:lnTo>
                  <a:pt x="4009366" y="1335249"/>
                </a:lnTo>
                <a:cubicBezTo>
                  <a:pt x="4009366" y="1335249"/>
                  <a:pt x="3960740" y="1314402"/>
                  <a:pt x="3907391" y="1283615"/>
                </a:cubicBezTo>
                <a:cubicBezTo>
                  <a:pt x="3853972" y="1252761"/>
                  <a:pt x="3811651" y="1221085"/>
                  <a:pt x="3811651" y="1221085"/>
                </a:cubicBezTo>
                <a:close/>
                <a:moveTo>
                  <a:pt x="2251951" y="1181909"/>
                </a:moveTo>
                <a:lnTo>
                  <a:pt x="2252012" y="1181909"/>
                </a:lnTo>
                <a:lnTo>
                  <a:pt x="2252000" y="1181931"/>
                </a:lnTo>
                <a:close/>
                <a:moveTo>
                  <a:pt x="7569286" y="1181907"/>
                </a:moveTo>
                <a:lnTo>
                  <a:pt x="7591913" y="1221104"/>
                </a:lnTo>
                <a:cubicBezTo>
                  <a:pt x="7591913" y="1221104"/>
                  <a:pt x="7549590" y="1252782"/>
                  <a:pt x="7496176" y="1283635"/>
                </a:cubicBezTo>
                <a:cubicBezTo>
                  <a:pt x="7442762" y="1314484"/>
                  <a:pt x="7394128" y="1335267"/>
                  <a:pt x="7394128" y="1335267"/>
                </a:cubicBezTo>
                <a:lnTo>
                  <a:pt x="7371564" y="1296064"/>
                </a:lnTo>
                <a:cubicBezTo>
                  <a:pt x="7371564" y="1296064"/>
                  <a:pt x="7413887" y="1264384"/>
                  <a:pt x="7467302" y="1233534"/>
                </a:cubicBezTo>
                <a:cubicBezTo>
                  <a:pt x="7520716" y="1202685"/>
                  <a:pt x="7569286" y="1181907"/>
                  <a:pt x="7569286" y="1181907"/>
                </a:cubicBezTo>
                <a:close/>
                <a:moveTo>
                  <a:pt x="4625259" y="1181901"/>
                </a:moveTo>
                <a:lnTo>
                  <a:pt x="4633642" y="1185607"/>
                </a:lnTo>
                <a:cubicBezTo>
                  <a:pt x="4649825" y="1192896"/>
                  <a:pt x="4687193" y="1210368"/>
                  <a:pt x="4727254" y="1233503"/>
                </a:cubicBezTo>
                <a:cubicBezTo>
                  <a:pt x="4780668" y="1264354"/>
                  <a:pt x="4822988" y="1296032"/>
                  <a:pt x="4822988" y="1296032"/>
                </a:cubicBezTo>
                <a:lnTo>
                  <a:pt x="4800366" y="1335239"/>
                </a:lnTo>
                <a:cubicBezTo>
                  <a:pt x="4800366" y="1335239"/>
                  <a:pt x="4751732" y="1314391"/>
                  <a:pt x="4698380" y="1283605"/>
                </a:cubicBezTo>
                <a:cubicBezTo>
                  <a:pt x="4644967" y="1252752"/>
                  <a:pt x="4602649" y="1221075"/>
                  <a:pt x="4602649" y="1221075"/>
                </a:cubicBezTo>
                <a:close/>
                <a:moveTo>
                  <a:pt x="3043094" y="1181899"/>
                </a:moveTo>
                <a:lnTo>
                  <a:pt x="3043156" y="1181899"/>
                </a:lnTo>
                <a:lnTo>
                  <a:pt x="3043144" y="1181921"/>
                </a:lnTo>
                <a:close/>
                <a:moveTo>
                  <a:pt x="8360428" y="1181897"/>
                </a:moveTo>
                <a:lnTo>
                  <a:pt x="8383056" y="1221095"/>
                </a:lnTo>
                <a:cubicBezTo>
                  <a:pt x="8383056" y="1221095"/>
                  <a:pt x="8340732" y="1252773"/>
                  <a:pt x="8287318" y="1283625"/>
                </a:cubicBezTo>
                <a:cubicBezTo>
                  <a:pt x="8233904" y="1314474"/>
                  <a:pt x="8185270" y="1335257"/>
                  <a:pt x="8185270" y="1335257"/>
                </a:cubicBezTo>
                <a:lnTo>
                  <a:pt x="8162642" y="1296053"/>
                </a:lnTo>
                <a:cubicBezTo>
                  <a:pt x="8162642" y="1296053"/>
                  <a:pt x="8204965" y="1264374"/>
                  <a:pt x="8258443" y="1233524"/>
                </a:cubicBezTo>
                <a:cubicBezTo>
                  <a:pt x="8311794" y="1202675"/>
                  <a:pt x="8360428" y="1181897"/>
                  <a:pt x="8360428" y="1181897"/>
                </a:cubicBezTo>
                <a:close/>
                <a:moveTo>
                  <a:pt x="5416402" y="1181891"/>
                </a:moveTo>
                <a:lnTo>
                  <a:pt x="5424781" y="1185597"/>
                </a:lnTo>
                <a:cubicBezTo>
                  <a:pt x="5440965" y="1192886"/>
                  <a:pt x="5478335" y="1210357"/>
                  <a:pt x="5518395" y="1233494"/>
                </a:cubicBezTo>
                <a:cubicBezTo>
                  <a:pt x="5571809" y="1264344"/>
                  <a:pt x="5614131" y="1296024"/>
                  <a:pt x="5614131" y="1296024"/>
                </a:cubicBezTo>
                <a:lnTo>
                  <a:pt x="5591504" y="1335228"/>
                </a:lnTo>
                <a:cubicBezTo>
                  <a:pt x="5591504" y="1335228"/>
                  <a:pt x="5542870" y="1314381"/>
                  <a:pt x="5489521" y="1283595"/>
                </a:cubicBezTo>
                <a:cubicBezTo>
                  <a:pt x="5436110" y="1252742"/>
                  <a:pt x="5393787" y="1221065"/>
                  <a:pt x="5393787" y="1221065"/>
                </a:cubicBezTo>
                <a:close/>
                <a:moveTo>
                  <a:pt x="3834218" y="1181888"/>
                </a:moveTo>
                <a:lnTo>
                  <a:pt x="3834279" y="1181888"/>
                </a:lnTo>
                <a:lnTo>
                  <a:pt x="3834266" y="1181911"/>
                </a:lnTo>
                <a:close/>
                <a:moveTo>
                  <a:pt x="9151570" y="1181887"/>
                </a:moveTo>
                <a:lnTo>
                  <a:pt x="9174198" y="1221085"/>
                </a:lnTo>
                <a:cubicBezTo>
                  <a:pt x="9174198" y="1221085"/>
                  <a:pt x="9131874" y="1252763"/>
                  <a:pt x="9078460" y="1283615"/>
                </a:cubicBezTo>
                <a:cubicBezTo>
                  <a:pt x="9025046" y="1314464"/>
                  <a:pt x="8976412" y="1335247"/>
                  <a:pt x="8976412" y="1335247"/>
                </a:cubicBezTo>
                <a:lnTo>
                  <a:pt x="8953784" y="1296044"/>
                </a:lnTo>
                <a:cubicBezTo>
                  <a:pt x="8953784" y="1296044"/>
                  <a:pt x="8996107" y="1264365"/>
                  <a:pt x="9049522" y="1233514"/>
                </a:cubicBezTo>
                <a:cubicBezTo>
                  <a:pt x="9102936" y="1202665"/>
                  <a:pt x="9151570" y="1181887"/>
                  <a:pt x="9151570" y="1181887"/>
                </a:cubicBezTo>
                <a:close/>
                <a:moveTo>
                  <a:pt x="4625211" y="1181878"/>
                </a:moveTo>
                <a:lnTo>
                  <a:pt x="4625271" y="1181878"/>
                </a:lnTo>
                <a:lnTo>
                  <a:pt x="4625259" y="1181901"/>
                </a:lnTo>
                <a:close/>
                <a:moveTo>
                  <a:pt x="9942711" y="1181877"/>
                </a:moveTo>
                <a:lnTo>
                  <a:pt x="9965275" y="1221075"/>
                </a:lnTo>
                <a:cubicBezTo>
                  <a:pt x="9965275" y="1221075"/>
                  <a:pt x="9922951" y="1252754"/>
                  <a:pt x="9869601" y="1283605"/>
                </a:cubicBezTo>
                <a:cubicBezTo>
                  <a:pt x="9816123" y="1314454"/>
                  <a:pt x="9767553" y="1335236"/>
                  <a:pt x="9767553" y="1335236"/>
                </a:cubicBezTo>
                <a:lnTo>
                  <a:pt x="9744925" y="1296033"/>
                </a:lnTo>
                <a:cubicBezTo>
                  <a:pt x="9744925" y="1296033"/>
                  <a:pt x="9787248" y="1264355"/>
                  <a:pt x="9840663" y="1233504"/>
                </a:cubicBezTo>
                <a:cubicBezTo>
                  <a:pt x="9894077" y="1202655"/>
                  <a:pt x="9942711" y="1181877"/>
                  <a:pt x="9942711" y="1181877"/>
                </a:cubicBezTo>
                <a:close/>
                <a:moveTo>
                  <a:pt x="5416352" y="1181868"/>
                </a:moveTo>
                <a:lnTo>
                  <a:pt x="5416414" y="1181868"/>
                </a:lnTo>
                <a:lnTo>
                  <a:pt x="5416402" y="1181891"/>
                </a:lnTo>
                <a:close/>
                <a:moveTo>
                  <a:pt x="10733788" y="1181866"/>
                </a:moveTo>
                <a:lnTo>
                  <a:pt x="10756416" y="1221066"/>
                </a:lnTo>
                <a:cubicBezTo>
                  <a:pt x="10756416" y="1221066"/>
                  <a:pt x="10714092" y="1252744"/>
                  <a:pt x="10660678" y="1283595"/>
                </a:cubicBezTo>
                <a:cubicBezTo>
                  <a:pt x="10607264" y="1314444"/>
                  <a:pt x="10558630" y="1335226"/>
                  <a:pt x="10558630" y="1335226"/>
                </a:cubicBezTo>
                <a:lnTo>
                  <a:pt x="10536066" y="1296024"/>
                </a:lnTo>
                <a:cubicBezTo>
                  <a:pt x="10536066" y="1296024"/>
                  <a:pt x="10578389" y="1264345"/>
                  <a:pt x="10631804" y="1233495"/>
                </a:cubicBezTo>
                <a:cubicBezTo>
                  <a:pt x="10685218" y="1202645"/>
                  <a:pt x="10733788" y="1181866"/>
                  <a:pt x="10733788" y="1181866"/>
                </a:cubicBezTo>
                <a:close/>
                <a:moveTo>
                  <a:pt x="6207480" y="1181858"/>
                </a:moveTo>
                <a:cubicBezTo>
                  <a:pt x="6207480" y="1181858"/>
                  <a:pt x="6256113" y="1202635"/>
                  <a:pt x="6309528" y="1233484"/>
                </a:cubicBezTo>
                <a:cubicBezTo>
                  <a:pt x="6362878" y="1264335"/>
                  <a:pt x="6405201" y="1296014"/>
                  <a:pt x="6405201" y="1296014"/>
                </a:cubicBezTo>
                <a:lnTo>
                  <a:pt x="6382638" y="1335218"/>
                </a:lnTo>
                <a:cubicBezTo>
                  <a:pt x="6382638" y="1335218"/>
                  <a:pt x="6334004" y="1314372"/>
                  <a:pt x="6280590" y="1283585"/>
                </a:cubicBezTo>
                <a:cubicBezTo>
                  <a:pt x="6227176" y="1252732"/>
                  <a:pt x="6184852" y="1221056"/>
                  <a:pt x="6184852" y="1221056"/>
                </a:cubicBezTo>
                <a:close/>
                <a:moveTo>
                  <a:pt x="11524930" y="1181856"/>
                </a:moveTo>
                <a:lnTo>
                  <a:pt x="11547558" y="1221056"/>
                </a:lnTo>
                <a:cubicBezTo>
                  <a:pt x="11547558" y="1221056"/>
                  <a:pt x="11505234" y="1252735"/>
                  <a:pt x="11451820" y="1283585"/>
                </a:cubicBezTo>
                <a:cubicBezTo>
                  <a:pt x="11398406" y="1314435"/>
                  <a:pt x="11349772" y="1335216"/>
                  <a:pt x="11349772" y="1335216"/>
                </a:cubicBezTo>
                <a:lnTo>
                  <a:pt x="11327208" y="1296014"/>
                </a:lnTo>
                <a:cubicBezTo>
                  <a:pt x="11327208" y="1296014"/>
                  <a:pt x="11369531" y="1264336"/>
                  <a:pt x="11422946" y="1233485"/>
                </a:cubicBezTo>
                <a:cubicBezTo>
                  <a:pt x="11476360" y="1202635"/>
                  <a:pt x="11524930" y="1181856"/>
                  <a:pt x="11524930" y="1181856"/>
                </a:cubicBezTo>
                <a:close/>
                <a:moveTo>
                  <a:pt x="6998558" y="1181848"/>
                </a:moveTo>
                <a:cubicBezTo>
                  <a:pt x="6998558" y="1181848"/>
                  <a:pt x="7047191" y="1202625"/>
                  <a:pt x="7100606" y="1233475"/>
                </a:cubicBezTo>
                <a:cubicBezTo>
                  <a:pt x="7154020" y="1264325"/>
                  <a:pt x="7196344" y="1296004"/>
                  <a:pt x="7196344" y="1296004"/>
                </a:cubicBezTo>
                <a:lnTo>
                  <a:pt x="7173716" y="1335208"/>
                </a:lnTo>
                <a:cubicBezTo>
                  <a:pt x="7173716" y="1335208"/>
                  <a:pt x="7125146" y="1314362"/>
                  <a:pt x="7071731" y="1283576"/>
                </a:cubicBezTo>
                <a:cubicBezTo>
                  <a:pt x="7018317" y="1252723"/>
                  <a:pt x="6975995" y="1221046"/>
                  <a:pt x="6975995" y="1221046"/>
                </a:cubicBezTo>
                <a:close/>
                <a:moveTo>
                  <a:pt x="7789699" y="1181838"/>
                </a:moveTo>
                <a:cubicBezTo>
                  <a:pt x="7789699" y="1181838"/>
                  <a:pt x="7838333" y="1202616"/>
                  <a:pt x="7891747" y="1233465"/>
                </a:cubicBezTo>
                <a:cubicBezTo>
                  <a:pt x="7945161" y="1264315"/>
                  <a:pt x="7987485" y="1295995"/>
                  <a:pt x="7987485" y="1295995"/>
                </a:cubicBezTo>
                <a:lnTo>
                  <a:pt x="7964857" y="1335198"/>
                </a:lnTo>
                <a:cubicBezTo>
                  <a:pt x="7964857" y="1335198"/>
                  <a:pt x="7916223" y="1314352"/>
                  <a:pt x="7862873" y="1283566"/>
                </a:cubicBezTo>
                <a:cubicBezTo>
                  <a:pt x="7809395" y="1252713"/>
                  <a:pt x="7767072" y="1221036"/>
                  <a:pt x="7767072" y="1221036"/>
                </a:cubicBezTo>
                <a:close/>
                <a:moveTo>
                  <a:pt x="8580840" y="1181828"/>
                </a:moveTo>
                <a:cubicBezTo>
                  <a:pt x="8580840" y="1181828"/>
                  <a:pt x="8629474" y="1202606"/>
                  <a:pt x="8682888" y="1233455"/>
                </a:cubicBezTo>
                <a:cubicBezTo>
                  <a:pt x="8736302" y="1264306"/>
                  <a:pt x="8778626" y="1295984"/>
                  <a:pt x="8778626" y="1295984"/>
                </a:cubicBezTo>
                <a:lnTo>
                  <a:pt x="8755998" y="1335188"/>
                </a:lnTo>
                <a:cubicBezTo>
                  <a:pt x="8755998" y="1335188"/>
                  <a:pt x="8707364" y="1314342"/>
                  <a:pt x="8654014" y="1283555"/>
                </a:cubicBezTo>
                <a:cubicBezTo>
                  <a:pt x="8600536" y="1252704"/>
                  <a:pt x="8558213" y="1221026"/>
                  <a:pt x="8558213" y="1221026"/>
                </a:cubicBezTo>
                <a:close/>
                <a:moveTo>
                  <a:pt x="9371982" y="1181818"/>
                </a:moveTo>
                <a:cubicBezTo>
                  <a:pt x="9371982" y="1181818"/>
                  <a:pt x="9420552" y="1202596"/>
                  <a:pt x="9474030" y="1233445"/>
                </a:cubicBezTo>
                <a:cubicBezTo>
                  <a:pt x="9527381" y="1264296"/>
                  <a:pt x="9569704" y="1295975"/>
                  <a:pt x="9569704" y="1295975"/>
                </a:cubicBezTo>
                <a:lnTo>
                  <a:pt x="9547140" y="1335177"/>
                </a:lnTo>
                <a:cubicBezTo>
                  <a:pt x="9547140" y="1335177"/>
                  <a:pt x="9498507" y="1314333"/>
                  <a:pt x="9445093" y="1283546"/>
                </a:cubicBezTo>
                <a:cubicBezTo>
                  <a:pt x="9391678" y="1252694"/>
                  <a:pt x="9349355" y="1221016"/>
                  <a:pt x="9349355" y="1221016"/>
                </a:cubicBezTo>
                <a:close/>
                <a:moveTo>
                  <a:pt x="10163123" y="1181808"/>
                </a:moveTo>
                <a:cubicBezTo>
                  <a:pt x="10163123" y="1181808"/>
                  <a:pt x="10211693" y="1202586"/>
                  <a:pt x="10265107" y="1233435"/>
                </a:cubicBezTo>
                <a:cubicBezTo>
                  <a:pt x="10318522" y="1264286"/>
                  <a:pt x="10360845" y="1295965"/>
                  <a:pt x="10360845" y="1295965"/>
                </a:cubicBezTo>
                <a:lnTo>
                  <a:pt x="10338218" y="1335167"/>
                </a:lnTo>
                <a:cubicBezTo>
                  <a:pt x="10338218" y="1335167"/>
                  <a:pt x="10289648" y="1314323"/>
                  <a:pt x="10236234" y="1283536"/>
                </a:cubicBezTo>
                <a:cubicBezTo>
                  <a:pt x="10182819" y="1252685"/>
                  <a:pt x="10140496" y="1221006"/>
                  <a:pt x="10140496" y="1221006"/>
                </a:cubicBezTo>
                <a:close/>
                <a:moveTo>
                  <a:pt x="10954201" y="1181797"/>
                </a:moveTo>
                <a:cubicBezTo>
                  <a:pt x="10954201" y="1181797"/>
                  <a:pt x="11002835" y="1202576"/>
                  <a:pt x="11056249" y="1233426"/>
                </a:cubicBezTo>
                <a:cubicBezTo>
                  <a:pt x="11109664" y="1264277"/>
                  <a:pt x="11151987" y="1295955"/>
                  <a:pt x="11151987" y="1295955"/>
                </a:cubicBezTo>
                <a:lnTo>
                  <a:pt x="11129360" y="1335156"/>
                </a:lnTo>
                <a:cubicBezTo>
                  <a:pt x="11129360" y="1335156"/>
                  <a:pt x="11080790" y="1314314"/>
                  <a:pt x="11027376" y="1283526"/>
                </a:cubicBezTo>
                <a:cubicBezTo>
                  <a:pt x="10973961" y="1252676"/>
                  <a:pt x="10931638" y="1220997"/>
                  <a:pt x="10931638" y="1220997"/>
                </a:cubicBezTo>
                <a:close/>
                <a:moveTo>
                  <a:pt x="11745343" y="1181787"/>
                </a:moveTo>
                <a:cubicBezTo>
                  <a:pt x="11745343" y="1181787"/>
                  <a:pt x="11793976" y="1202566"/>
                  <a:pt x="11847390" y="1233416"/>
                </a:cubicBezTo>
                <a:cubicBezTo>
                  <a:pt x="11900804" y="1264267"/>
                  <a:pt x="11943128" y="1295945"/>
                  <a:pt x="11943128" y="1295945"/>
                </a:cubicBezTo>
                <a:lnTo>
                  <a:pt x="11920501" y="1335146"/>
                </a:lnTo>
                <a:cubicBezTo>
                  <a:pt x="11920501" y="1335146"/>
                  <a:pt x="11871867" y="1314303"/>
                  <a:pt x="11818516" y="1283516"/>
                </a:cubicBezTo>
                <a:cubicBezTo>
                  <a:pt x="11765038" y="1252666"/>
                  <a:pt x="11722715" y="1220987"/>
                  <a:pt x="11722715" y="1220987"/>
                </a:cubicBezTo>
                <a:close/>
                <a:moveTo>
                  <a:pt x="141282" y="1030207"/>
                </a:moveTo>
                <a:lnTo>
                  <a:pt x="186536" y="1030207"/>
                </a:lnTo>
                <a:cubicBezTo>
                  <a:pt x="186536" y="1030207"/>
                  <a:pt x="192846" y="1082771"/>
                  <a:pt x="192846" y="1144463"/>
                </a:cubicBezTo>
                <a:cubicBezTo>
                  <a:pt x="192846" y="1206156"/>
                  <a:pt x="186536" y="1258610"/>
                  <a:pt x="186536" y="1258610"/>
                </a:cubicBezTo>
                <a:lnTo>
                  <a:pt x="141282" y="1258610"/>
                </a:lnTo>
                <a:cubicBezTo>
                  <a:pt x="141282" y="1258610"/>
                  <a:pt x="135035" y="1206092"/>
                  <a:pt x="135035" y="1144463"/>
                </a:cubicBezTo>
                <a:cubicBezTo>
                  <a:pt x="135035" y="1082835"/>
                  <a:pt x="141282" y="1030207"/>
                  <a:pt x="141282" y="1030207"/>
                </a:cubicBezTo>
                <a:close/>
                <a:moveTo>
                  <a:pt x="932414" y="1030200"/>
                </a:moveTo>
                <a:lnTo>
                  <a:pt x="977669" y="1030200"/>
                </a:lnTo>
                <a:cubicBezTo>
                  <a:pt x="977669" y="1030200"/>
                  <a:pt x="983979" y="1082762"/>
                  <a:pt x="983979" y="1144454"/>
                </a:cubicBezTo>
                <a:cubicBezTo>
                  <a:pt x="983979" y="1206148"/>
                  <a:pt x="977669" y="1258602"/>
                  <a:pt x="977669" y="1258602"/>
                </a:cubicBezTo>
                <a:lnTo>
                  <a:pt x="932414" y="1258602"/>
                </a:lnTo>
                <a:cubicBezTo>
                  <a:pt x="932414" y="1258602"/>
                  <a:pt x="926104" y="1206084"/>
                  <a:pt x="926104" y="1144454"/>
                </a:cubicBezTo>
                <a:cubicBezTo>
                  <a:pt x="926104" y="1082826"/>
                  <a:pt x="932414" y="1030200"/>
                  <a:pt x="932414" y="1030200"/>
                </a:cubicBezTo>
                <a:close/>
                <a:moveTo>
                  <a:pt x="1723556" y="1030192"/>
                </a:moveTo>
                <a:lnTo>
                  <a:pt x="1768814" y="1030192"/>
                </a:lnTo>
                <a:cubicBezTo>
                  <a:pt x="1768814" y="1030192"/>
                  <a:pt x="1775125" y="1082751"/>
                  <a:pt x="1775125" y="1144443"/>
                </a:cubicBezTo>
                <a:cubicBezTo>
                  <a:pt x="1775125" y="1206138"/>
                  <a:pt x="1768814" y="1258592"/>
                  <a:pt x="1768814" y="1258592"/>
                </a:cubicBezTo>
                <a:lnTo>
                  <a:pt x="1723556" y="1258592"/>
                </a:lnTo>
                <a:cubicBezTo>
                  <a:pt x="1723556" y="1258592"/>
                  <a:pt x="1717247" y="1206074"/>
                  <a:pt x="1717247" y="1144443"/>
                </a:cubicBezTo>
                <a:cubicBezTo>
                  <a:pt x="1717247" y="1082815"/>
                  <a:pt x="1723556" y="1030192"/>
                  <a:pt x="1723556" y="1030192"/>
                </a:cubicBezTo>
                <a:close/>
                <a:moveTo>
                  <a:pt x="2514689" y="1030184"/>
                </a:moveTo>
                <a:lnTo>
                  <a:pt x="2559944" y="1030184"/>
                </a:lnTo>
                <a:cubicBezTo>
                  <a:pt x="2559944" y="1030184"/>
                  <a:pt x="2566255" y="1082741"/>
                  <a:pt x="2566255" y="1144433"/>
                </a:cubicBezTo>
                <a:cubicBezTo>
                  <a:pt x="2566255" y="1206128"/>
                  <a:pt x="2559944" y="1258583"/>
                  <a:pt x="2559944" y="1258583"/>
                </a:cubicBezTo>
                <a:lnTo>
                  <a:pt x="2514689" y="1258583"/>
                </a:lnTo>
                <a:cubicBezTo>
                  <a:pt x="2514689" y="1258583"/>
                  <a:pt x="2508444" y="1206064"/>
                  <a:pt x="2508444" y="1144433"/>
                </a:cubicBezTo>
                <a:cubicBezTo>
                  <a:pt x="2508444" y="1082805"/>
                  <a:pt x="2514689" y="1030184"/>
                  <a:pt x="2514689" y="1030184"/>
                </a:cubicBezTo>
                <a:close/>
                <a:moveTo>
                  <a:pt x="3305820" y="1030175"/>
                </a:moveTo>
                <a:lnTo>
                  <a:pt x="3351078" y="1030175"/>
                </a:lnTo>
                <a:cubicBezTo>
                  <a:pt x="3351078" y="1030175"/>
                  <a:pt x="3357385" y="1082730"/>
                  <a:pt x="3357385" y="1144423"/>
                </a:cubicBezTo>
                <a:cubicBezTo>
                  <a:pt x="3357385" y="1206118"/>
                  <a:pt x="3351078" y="1258573"/>
                  <a:pt x="3351078" y="1258573"/>
                </a:cubicBezTo>
                <a:lnTo>
                  <a:pt x="3305820" y="1258573"/>
                </a:lnTo>
                <a:cubicBezTo>
                  <a:pt x="3305820" y="1258573"/>
                  <a:pt x="3299575" y="1206054"/>
                  <a:pt x="3299575" y="1144423"/>
                </a:cubicBezTo>
                <a:cubicBezTo>
                  <a:pt x="3299575" y="1082794"/>
                  <a:pt x="3305820" y="1030175"/>
                  <a:pt x="3305820" y="1030175"/>
                </a:cubicBezTo>
                <a:close/>
                <a:moveTo>
                  <a:pt x="4096880" y="1030167"/>
                </a:moveTo>
                <a:lnTo>
                  <a:pt x="4142136" y="1030167"/>
                </a:lnTo>
                <a:cubicBezTo>
                  <a:pt x="4142136" y="1030167"/>
                  <a:pt x="4148446" y="1082719"/>
                  <a:pt x="4148446" y="1144413"/>
                </a:cubicBezTo>
                <a:cubicBezTo>
                  <a:pt x="4148446" y="1206108"/>
                  <a:pt x="4142136" y="1258564"/>
                  <a:pt x="4142136" y="1258564"/>
                </a:cubicBezTo>
                <a:lnTo>
                  <a:pt x="4096880" y="1258564"/>
                </a:lnTo>
                <a:cubicBezTo>
                  <a:pt x="4096880" y="1258564"/>
                  <a:pt x="4090633" y="1206044"/>
                  <a:pt x="4090633" y="1144413"/>
                </a:cubicBezTo>
                <a:cubicBezTo>
                  <a:pt x="4090633" y="1082783"/>
                  <a:pt x="4096880" y="1030167"/>
                  <a:pt x="4096880" y="1030167"/>
                </a:cubicBezTo>
                <a:close/>
                <a:moveTo>
                  <a:pt x="4887944" y="1030159"/>
                </a:moveTo>
                <a:lnTo>
                  <a:pt x="4933198" y="1030159"/>
                </a:lnTo>
                <a:cubicBezTo>
                  <a:pt x="4933198" y="1030159"/>
                  <a:pt x="4939507" y="1082708"/>
                  <a:pt x="4939507" y="1144402"/>
                </a:cubicBezTo>
                <a:cubicBezTo>
                  <a:pt x="4939507" y="1206099"/>
                  <a:pt x="4933198" y="1258554"/>
                  <a:pt x="4933198" y="1258554"/>
                </a:cubicBezTo>
                <a:lnTo>
                  <a:pt x="4887944" y="1258554"/>
                </a:lnTo>
                <a:cubicBezTo>
                  <a:pt x="4887944" y="1258554"/>
                  <a:pt x="4881696" y="1206034"/>
                  <a:pt x="4881696" y="1144402"/>
                </a:cubicBezTo>
                <a:cubicBezTo>
                  <a:pt x="4881696" y="1082772"/>
                  <a:pt x="4887944" y="1030159"/>
                  <a:pt x="4887944" y="1030159"/>
                </a:cubicBezTo>
                <a:close/>
                <a:moveTo>
                  <a:pt x="5679084" y="1030151"/>
                </a:moveTo>
                <a:lnTo>
                  <a:pt x="5724338" y="1030151"/>
                </a:lnTo>
                <a:cubicBezTo>
                  <a:pt x="5724338" y="1030151"/>
                  <a:pt x="5730645" y="1082697"/>
                  <a:pt x="5730645" y="1144392"/>
                </a:cubicBezTo>
                <a:cubicBezTo>
                  <a:pt x="5730645" y="1206089"/>
                  <a:pt x="5724338" y="1258545"/>
                  <a:pt x="5724338" y="1258545"/>
                </a:cubicBezTo>
                <a:lnTo>
                  <a:pt x="5679084" y="1258545"/>
                </a:lnTo>
                <a:cubicBezTo>
                  <a:pt x="5679084" y="1258545"/>
                  <a:pt x="5672769" y="1206024"/>
                  <a:pt x="5672769" y="1144392"/>
                </a:cubicBezTo>
                <a:cubicBezTo>
                  <a:pt x="5672769" y="1082761"/>
                  <a:pt x="5679084" y="1030151"/>
                  <a:pt x="5679084" y="1030151"/>
                </a:cubicBezTo>
                <a:close/>
                <a:moveTo>
                  <a:pt x="6470217" y="1030142"/>
                </a:moveTo>
                <a:lnTo>
                  <a:pt x="6515408" y="1030142"/>
                </a:lnTo>
                <a:cubicBezTo>
                  <a:pt x="6515408" y="1030142"/>
                  <a:pt x="6521719" y="1082686"/>
                  <a:pt x="6521719" y="1144381"/>
                </a:cubicBezTo>
                <a:cubicBezTo>
                  <a:pt x="6521719" y="1206079"/>
                  <a:pt x="6515408" y="1258535"/>
                  <a:pt x="6515408" y="1258535"/>
                </a:cubicBezTo>
                <a:lnTo>
                  <a:pt x="6470217" y="1258535"/>
                </a:lnTo>
                <a:cubicBezTo>
                  <a:pt x="6470217" y="1258535"/>
                  <a:pt x="6463906" y="1206015"/>
                  <a:pt x="6463906" y="1144381"/>
                </a:cubicBezTo>
                <a:cubicBezTo>
                  <a:pt x="6463906" y="1082750"/>
                  <a:pt x="6470217" y="1030142"/>
                  <a:pt x="6470217" y="1030142"/>
                </a:cubicBezTo>
                <a:close/>
                <a:moveTo>
                  <a:pt x="7261293" y="1030134"/>
                </a:moveTo>
                <a:lnTo>
                  <a:pt x="7306549" y="1030134"/>
                </a:lnTo>
                <a:cubicBezTo>
                  <a:pt x="7306549" y="1030134"/>
                  <a:pt x="7312860" y="1082675"/>
                  <a:pt x="7312860" y="1144371"/>
                </a:cubicBezTo>
                <a:cubicBezTo>
                  <a:pt x="7312860" y="1206069"/>
                  <a:pt x="7306549" y="1258525"/>
                  <a:pt x="7306549" y="1258525"/>
                </a:cubicBezTo>
                <a:lnTo>
                  <a:pt x="7261293" y="1258525"/>
                </a:lnTo>
                <a:cubicBezTo>
                  <a:pt x="7261293" y="1258525"/>
                  <a:pt x="7255047" y="1206005"/>
                  <a:pt x="7255047" y="1144371"/>
                </a:cubicBezTo>
                <a:cubicBezTo>
                  <a:pt x="7255047" y="1082739"/>
                  <a:pt x="7261293" y="1030134"/>
                  <a:pt x="7261293" y="1030134"/>
                </a:cubicBezTo>
                <a:close/>
                <a:moveTo>
                  <a:pt x="8052435" y="1030126"/>
                </a:moveTo>
                <a:lnTo>
                  <a:pt x="8097691" y="1030126"/>
                </a:lnTo>
                <a:cubicBezTo>
                  <a:pt x="8097691" y="1030126"/>
                  <a:pt x="8103938" y="1082664"/>
                  <a:pt x="8103938" y="1144360"/>
                </a:cubicBezTo>
                <a:cubicBezTo>
                  <a:pt x="8103938" y="1206059"/>
                  <a:pt x="8097691" y="1258515"/>
                  <a:pt x="8097691" y="1258515"/>
                </a:cubicBezTo>
                <a:lnTo>
                  <a:pt x="8052435" y="1258515"/>
                </a:lnTo>
                <a:cubicBezTo>
                  <a:pt x="8052435" y="1258515"/>
                  <a:pt x="8046189" y="1205995"/>
                  <a:pt x="8046189" y="1144360"/>
                </a:cubicBezTo>
                <a:cubicBezTo>
                  <a:pt x="8046189" y="1082728"/>
                  <a:pt x="8052435" y="1030126"/>
                  <a:pt x="8052435" y="1030126"/>
                </a:cubicBezTo>
                <a:close/>
                <a:moveTo>
                  <a:pt x="8843577" y="1030118"/>
                </a:moveTo>
                <a:lnTo>
                  <a:pt x="8888832" y="1030118"/>
                </a:lnTo>
                <a:cubicBezTo>
                  <a:pt x="8888832" y="1030118"/>
                  <a:pt x="8895079" y="1082653"/>
                  <a:pt x="8895079" y="1144350"/>
                </a:cubicBezTo>
                <a:cubicBezTo>
                  <a:pt x="8895079" y="1206049"/>
                  <a:pt x="8888832" y="1258506"/>
                  <a:pt x="8888832" y="1258506"/>
                </a:cubicBezTo>
                <a:lnTo>
                  <a:pt x="8843577" y="1258506"/>
                </a:lnTo>
                <a:cubicBezTo>
                  <a:pt x="8843577" y="1258506"/>
                  <a:pt x="8837330" y="1205985"/>
                  <a:pt x="8837330" y="1144350"/>
                </a:cubicBezTo>
                <a:cubicBezTo>
                  <a:pt x="8837330" y="1082717"/>
                  <a:pt x="8843577" y="1030118"/>
                  <a:pt x="8843577" y="1030118"/>
                </a:cubicBezTo>
                <a:close/>
                <a:moveTo>
                  <a:pt x="9634719" y="1030110"/>
                </a:moveTo>
                <a:lnTo>
                  <a:pt x="9679910" y="1030110"/>
                </a:lnTo>
                <a:cubicBezTo>
                  <a:pt x="9679910" y="1030110"/>
                  <a:pt x="9686221" y="1082642"/>
                  <a:pt x="9686221" y="1144340"/>
                </a:cubicBezTo>
                <a:cubicBezTo>
                  <a:pt x="9686221" y="1206039"/>
                  <a:pt x="9679910" y="1258496"/>
                  <a:pt x="9679910" y="1258496"/>
                </a:cubicBezTo>
                <a:lnTo>
                  <a:pt x="9634719" y="1258496"/>
                </a:lnTo>
                <a:cubicBezTo>
                  <a:pt x="9634719" y="1258496"/>
                  <a:pt x="9628408" y="1205975"/>
                  <a:pt x="9628408" y="1144340"/>
                </a:cubicBezTo>
                <a:cubicBezTo>
                  <a:pt x="9628408" y="1082706"/>
                  <a:pt x="9634719" y="1030110"/>
                  <a:pt x="9634719" y="1030110"/>
                </a:cubicBezTo>
                <a:close/>
                <a:moveTo>
                  <a:pt x="10425796" y="1030101"/>
                </a:moveTo>
                <a:lnTo>
                  <a:pt x="10471052" y="1030101"/>
                </a:lnTo>
                <a:cubicBezTo>
                  <a:pt x="10471052" y="1030101"/>
                  <a:pt x="10477362" y="1082631"/>
                  <a:pt x="10477362" y="1144329"/>
                </a:cubicBezTo>
                <a:cubicBezTo>
                  <a:pt x="10477362" y="1206029"/>
                  <a:pt x="10471052" y="1258486"/>
                  <a:pt x="10471052" y="1258486"/>
                </a:cubicBezTo>
                <a:lnTo>
                  <a:pt x="10425796" y="1258486"/>
                </a:lnTo>
                <a:cubicBezTo>
                  <a:pt x="10425796" y="1258486"/>
                  <a:pt x="10419550" y="1205965"/>
                  <a:pt x="10419550" y="1144329"/>
                </a:cubicBezTo>
                <a:cubicBezTo>
                  <a:pt x="10419550" y="1082695"/>
                  <a:pt x="10425796" y="1030101"/>
                  <a:pt x="10425796" y="1030101"/>
                </a:cubicBezTo>
                <a:close/>
                <a:moveTo>
                  <a:pt x="11216938" y="1030093"/>
                </a:moveTo>
                <a:lnTo>
                  <a:pt x="11262194" y="1030093"/>
                </a:lnTo>
                <a:cubicBezTo>
                  <a:pt x="11262194" y="1030093"/>
                  <a:pt x="11268504" y="1082620"/>
                  <a:pt x="11268504" y="1144319"/>
                </a:cubicBezTo>
                <a:cubicBezTo>
                  <a:pt x="11268504" y="1206019"/>
                  <a:pt x="11262194" y="1258476"/>
                  <a:pt x="11262194" y="1258476"/>
                </a:cubicBezTo>
                <a:lnTo>
                  <a:pt x="11216938" y="1258476"/>
                </a:lnTo>
                <a:cubicBezTo>
                  <a:pt x="11216938" y="1258476"/>
                  <a:pt x="11210692" y="1205955"/>
                  <a:pt x="11210692" y="1144319"/>
                </a:cubicBezTo>
                <a:cubicBezTo>
                  <a:pt x="11210692" y="1082684"/>
                  <a:pt x="11216938" y="1030093"/>
                  <a:pt x="11216938" y="1030093"/>
                </a:cubicBezTo>
                <a:close/>
                <a:moveTo>
                  <a:pt x="12008079" y="1030085"/>
                </a:moveTo>
                <a:lnTo>
                  <a:pt x="12053335" y="1030085"/>
                </a:lnTo>
                <a:cubicBezTo>
                  <a:pt x="12053335" y="1030085"/>
                  <a:pt x="12059581" y="1082609"/>
                  <a:pt x="12059581" y="1144309"/>
                </a:cubicBezTo>
                <a:cubicBezTo>
                  <a:pt x="12059581" y="1206009"/>
                  <a:pt x="12053335" y="1258467"/>
                  <a:pt x="12053335" y="1258467"/>
                </a:cubicBezTo>
                <a:lnTo>
                  <a:pt x="12008079" y="1258467"/>
                </a:lnTo>
                <a:cubicBezTo>
                  <a:pt x="12008079" y="1258467"/>
                  <a:pt x="12001833" y="1205945"/>
                  <a:pt x="12001833" y="1144309"/>
                </a:cubicBezTo>
                <a:cubicBezTo>
                  <a:pt x="12001833" y="1082673"/>
                  <a:pt x="12008079" y="1030085"/>
                  <a:pt x="12008079" y="1030085"/>
                </a:cubicBezTo>
                <a:close/>
                <a:moveTo>
                  <a:pt x="53706" y="953593"/>
                </a:moveTo>
                <a:lnTo>
                  <a:pt x="76333" y="992791"/>
                </a:lnTo>
                <a:cubicBezTo>
                  <a:pt x="76333" y="992791"/>
                  <a:pt x="65753" y="1000711"/>
                  <a:pt x="48496" y="1012493"/>
                </a:cubicBezTo>
                <a:lnTo>
                  <a:pt x="0" y="1043115"/>
                </a:lnTo>
                <a:lnTo>
                  <a:pt x="0" y="979810"/>
                </a:lnTo>
                <a:lnTo>
                  <a:pt x="22745" y="967838"/>
                </a:lnTo>
                <a:cubicBezTo>
                  <a:pt x="41564" y="958788"/>
                  <a:pt x="53706" y="953593"/>
                  <a:pt x="53706" y="953593"/>
                </a:cubicBezTo>
                <a:close/>
                <a:moveTo>
                  <a:pt x="844900" y="953586"/>
                </a:moveTo>
                <a:lnTo>
                  <a:pt x="867526" y="992785"/>
                </a:lnTo>
                <a:cubicBezTo>
                  <a:pt x="867526" y="992785"/>
                  <a:pt x="825204" y="1024464"/>
                  <a:pt x="771791" y="1055358"/>
                </a:cubicBezTo>
                <a:cubicBezTo>
                  <a:pt x="718378" y="1086204"/>
                  <a:pt x="669744" y="1106981"/>
                  <a:pt x="669744" y="1106981"/>
                </a:cubicBezTo>
                <a:lnTo>
                  <a:pt x="647116" y="1067785"/>
                </a:lnTo>
                <a:cubicBezTo>
                  <a:pt x="647116" y="1067785"/>
                  <a:pt x="689440" y="1036064"/>
                  <a:pt x="742854" y="1005214"/>
                </a:cubicBezTo>
                <a:cubicBezTo>
                  <a:pt x="796268" y="974364"/>
                  <a:pt x="844900" y="953586"/>
                  <a:pt x="844900" y="953586"/>
                </a:cubicBezTo>
                <a:close/>
                <a:moveTo>
                  <a:pt x="1635980" y="953578"/>
                </a:moveTo>
                <a:lnTo>
                  <a:pt x="1658607" y="992777"/>
                </a:lnTo>
                <a:cubicBezTo>
                  <a:pt x="1658607" y="992777"/>
                  <a:pt x="1616284" y="1024455"/>
                  <a:pt x="1562870" y="1055347"/>
                </a:cubicBezTo>
                <a:cubicBezTo>
                  <a:pt x="1509456" y="1086193"/>
                  <a:pt x="1460821" y="1106971"/>
                  <a:pt x="1460821" y="1106971"/>
                </a:cubicBezTo>
                <a:lnTo>
                  <a:pt x="1438196" y="1067773"/>
                </a:lnTo>
                <a:cubicBezTo>
                  <a:pt x="1438196" y="1067773"/>
                  <a:pt x="1480518" y="1036056"/>
                  <a:pt x="1533934" y="1005206"/>
                </a:cubicBezTo>
                <a:cubicBezTo>
                  <a:pt x="1587348" y="974356"/>
                  <a:pt x="1635980" y="953578"/>
                  <a:pt x="1635980" y="953578"/>
                </a:cubicBezTo>
                <a:close/>
                <a:moveTo>
                  <a:pt x="2427105" y="953570"/>
                </a:moveTo>
                <a:lnTo>
                  <a:pt x="2449735" y="992768"/>
                </a:lnTo>
                <a:cubicBezTo>
                  <a:pt x="2449735" y="992768"/>
                  <a:pt x="2407411" y="1024447"/>
                  <a:pt x="2353993" y="1055336"/>
                </a:cubicBezTo>
                <a:cubicBezTo>
                  <a:pt x="2300583" y="1086182"/>
                  <a:pt x="2251951" y="1106960"/>
                  <a:pt x="2251951" y="1106960"/>
                </a:cubicBezTo>
                <a:lnTo>
                  <a:pt x="2229324" y="1067762"/>
                </a:lnTo>
                <a:cubicBezTo>
                  <a:pt x="2229324" y="1067762"/>
                  <a:pt x="2271638" y="1036048"/>
                  <a:pt x="2325057" y="1005197"/>
                </a:cubicBezTo>
                <a:cubicBezTo>
                  <a:pt x="2378472" y="974348"/>
                  <a:pt x="2427105" y="953570"/>
                  <a:pt x="2427105" y="953570"/>
                </a:cubicBezTo>
                <a:close/>
                <a:moveTo>
                  <a:pt x="3218243" y="953561"/>
                </a:moveTo>
                <a:lnTo>
                  <a:pt x="3240871" y="992760"/>
                </a:lnTo>
                <a:cubicBezTo>
                  <a:pt x="3240871" y="992760"/>
                  <a:pt x="3198544" y="1024439"/>
                  <a:pt x="3145144" y="1055324"/>
                </a:cubicBezTo>
                <a:cubicBezTo>
                  <a:pt x="3091728" y="1086171"/>
                  <a:pt x="3043094" y="1106949"/>
                  <a:pt x="3043094" y="1106949"/>
                </a:cubicBezTo>
                <a:lnTo>
                  <a:pt x="3020464" y="1067751"/>
                </a:lnTo>
                <a:cubicBezTo>
                  <a:pt x="3020464" y="1067751"/>
                  <a:pt x="3062787" y="1036039"/>
                  <a:pt x="3116202" y="1005189"/>
                </a:cubicBezTo>
                <a:cubicBezTo>
                  <a:pt x="3169618" y="974340"/>
                  <a:pt x="3218243" y="953561"/>
                  <a:pt x="3218243" y="953561"/>
                </a:cubicBezTo>
                <a:close/>
                <a:moveTo>
                  <a:pt x="4009303" y="953553"/>
                </a:moveTo>
                <a:lnTo>
                  <a:pt x="4031930" y="992752"/>
                </a:lnTo>
                <a:cubicBezTo>
                  <a:pt x="4031930" y="992752"/>
                  <a:pt x="3989607" y="1024431"/>
                  <a:pt x="3936200" y="1055313"/>
                </a:cubicBezTo>
                <a:cubicBezTo>
                  <a:pt x="3882785" y="1086160"/>
                  <a:pt x="3834153" y="1106939"/>
                  <a:pt x="3834153" y="1106939"/>
                </a:cubicBezTo>
                <a:lnTo>
                  <a:pt x="3811524" y="1067740"/>
                </a:lnTo>
                <a:lnTo>
                  <a:pt x="3811587" y="1067740"/>
                </a:lnTo>
                <a:cubicBezTo>
                  <a:pt x="3811587" y="1067740"/>
                  <a:pt x="3853909" y="1036031"/>
                  <a:pt x="3907323" y="1005181"/>
                </a:cubicBezTo>
                <a:cubicBezTo>
                  <a:pt x="3960740" y="974331"/>
                  <a:pt x="4009303" y="953553"/>
                  <a:pt x="4009303" y="953553"/>
                </a:cubicBezTo>
                <a:close/>
                <a:moveTo>
                  <a:pt x="274229" y="953549"/>
                </a:moveTo>
                <a:lnTo>
                  <a:pt x="282613" y="957255"/>
                </a:lnTo>
                <a:cubicBezTo>
                  <a:pt x="298794" y="964545"/>
                  <a:pt x="336166" y="982017"/>
                  <a:pt x="376224" y="1005154"/>
                </a:cubicBezTo>
                <a:cubicBezTo>
                  <a:pt x="429637" y="1036004"/>
                  <a:pt x="471959" y="1067726"/>
                  <a:pt x="471959" y="1067726"/>
                </a:cubicBezTo>
                <a:lnTo>
                  <a:pt x="449332" y="1106923"/>
                </a:lnTo>
                <a:cubicBezTo>
                  <a:pt x="449332" y="1106923"/>
                  <a:pt x="400701" y="1086082"/>
                  <a:pt x="347352" y="1055299"/>
                </a:cubicBezTo>
                <a:cubicBezTo>
                  <a:pt x="293937" y="1024404"/>
                  <a:pt x="251614" y="992725"/>
                  <a:pt x="251614" y="992725"/>
                </a:cubicBezTo>
                <a:close/>
                <a:moveTo>
                  <a:pt x="4800366" y="953545"/>
                </a:moveTo>
                <a:lnTo>
                  <a:pt x="4822988" y="992744"/>
                </a:lnTo>
                <a:cubicBezTo>
                  <a:pt x="4822988" y="992744"/>
                  <a:pt x="4780668" y="1024423"/>
                  <a:pt x="4727254" y="1055302"/>
                </a:cubicBezTo>
                <a:cubicBezTo>
                  <a:pt x="4673843" y="1086149"/>
                  <a:pt x="4625211" y="1106928"/>
                  <a:pt x="4625211" y="1106928"/>
                </a:cubicBezTo>
                <a:lnTo>
                  <a:pt x="4602581" y="1067729"/>
                </a:lnTo>
                <a:lnTo>
                  <a:pt x="4602649" y="1067729"/>
                </a:lnTo>
                <a:cubicBezTo>
                  <a:pt x="4602649" y="1067729"/>
                  <a:pt x="4644967" y="1036023"/>
                  <a:pt x="4698380" y="1005173"/>
                </a:cubicBezTo>
                <a:cubicBezTo>
                  <a:pt x="4751795" y="974323"/>
                  <a:pt x="4800366" y="953545"/>
                  <a:pt x="4800366" y="953545"/>
                </a:cubicBezTo>
                <a:close/>
                <a:moveTo>
                  <a:pt x="1065369" y="953541"/>
                </a:moveTo>
                <a:lnTo>
                  <a:pt x="1073750" y="957247"/>
                </a:lnTo>
                <a:cubicBezTo>
                  <a:pt x="1089933" y="964537"/>
                  <a:pt x="1127304" y="982009"/>
                  <a:pt x="1167366" y="1005146"/>
                </a:cubicBezTo>
                <a:cubicBezTo>
                  <a:pt x="1220781" y="1035996"/>
                  <a:pt x="1263103" y="1067715"/>
                  <a:pt x="1263103" y="1067715"/>
                </a:cubicBezTo>
                <a:lnTo>
                  <a:pt x="1240476" y="1106912"/>
                </a:lnTo>
                <a:cubicBezTo>
                  <a:pt x="1240476" y="1106912"/>
                  <a:pt x="1191907" y="1086072"/>
                  <a:pt x="1138491" y="1055289"/>
                </a:cubicBezTo>
                <a:cubicBezTo>
                  <a:pt x="1085076" y="1024396"/>
                  <a:pt x="1042746" y="992717"/>
                  <a:pt x="1042746" y="992717"/>
                </a:cubicBezTo>
                <a:close/>
                <a:moveTo>
                  <a:pt x="5591444" y="953536"/>
                </a:moveTo>
                <a:lnTo>
                  <a:pt x="5614067" y="992735"/>
                </a:lnTo>
                <a:cubicBezTo>
                  <a:pt x="5614067" y="992735"/>
                  <a:pt x="5571746" y="1024414"/>
                  <a:pt x="5518332" y="1055291"/>
                </a:cubicBezTo>
                <a:cubicBezTo>
                  <a:pt x="5464921" y="1086138"/>
                  <a:pt x="5416289" y="1106917"/>
                  <a:pt x="5416289" y="1106917"/>
                </a:cubicBezTo>
                <a:lnTo>
                  <a:pt x="5393662" y="1067718"/>
                </a:lnTo>
                <a:lnTo>
                  <a:pt x="5393724" y="1067718"/>
                </a:lnTo>
                <a:cubicBezTo>
                  <a:pt x="5393724" y="1067718"/>
                  <a:pt x="5436047" y="1036015"/>
                  <a:pt x="5489459" y="1005164"/>
                </a:cubicBezTo>
                <a:cubicBezTo>
                  <a:pt x="5542870" y="974315"/>
                  <a:pt x="5591444" y="953536"/>
                  <a:pt x="5591444" y="953536"/>
                </a:cubicBezTo>
                <a:close/>
                <a:moveTo>
                  <a:pt x="1856440" y="953532"/>
                </a:moveTo>
                <a:lnTo>
                  <a:pt x="1864826" y="957238"/>
                </a:lnTo>
                <a:cubicBezTo>
                  <a:pt x="1881007" y="964529"/>
                  <a:pt x="1918378" y="982000"/>
                  <a:pt x="1958439" y="1005138"/>
                </a:cubicBezTo>
                <a:cubicBezTo>
                  <a:pt x="2011851" y="1035988"/>
                  <a:pt x="2054174" y="1067704"/>
                  <a:pt x="2054174" y="1067704"/>
                </a:cubicBezTo>
                <a:lnTo>
                  <a:pt x="2031546" y="1106901"/>
                </a:lnTo>
                <a:cubicBezTo>
                  <a:pt x="2031546" y="1106901"/>
                  <a:pt x="1982915" y="1086061"/>
                  <a:pt x="1929564" y="1055277"/>
                </a:cubicBezTo>
                <a:cubicBezTo>
                  <a:pt x="1876149" y="1024388"/>
                  <a:pt x="1833827" y="992709"/>
                  <a:pt x="1833827" y="992709"/>
                </a:cubicBezTo>
                <a:close/>
                <a:moveTo>
                  <a:pt x="6382638" y="953528"/>
                </a:moveTo>
                <a:lnTo>
                  <a:pt x="6405201" y="992727"/>
                </a:lnTo>
                <a:cubicBezTo>
                  <a:pt x="6405201" y="992727"/>
                  <a:pt x="6362878" y="1024406"/>
                  <a:pt x="6309528" y="1055280"/>
                </a:cubicBezTo>
                <a:cubicBezTo>
                  <a:pt x="6256113" y="1086127"/>
                  <a:pt x="6207480" y="1106906"/>
                  <a:pt x="6207480" y="1106906"/>
                </a:cubicBezTo>
                <a:lnTo>
                  <a:pt x="6184852" y="1067707"/>
                </a:lnTo>
                <a:cubicBezTo>
                  <a:pt x="6184852" y="1067707"/>
                  <a:pt x="6227176" y="1036007"/>
                  <a:pt x="6280590" y="1005156"/>
                </a:cubicBezTo>
                <a:cubicBezTo>
                  <a:pt x="6334004" y="974307"/>
                  <a:pt x="6382638" y="953528"/>
                  <a:pt x="6382638" y="953528"/>
                </a:cubicBezTo>
                <a:close/>
                <a:moveTo>
                  <a:pt x="274178" y="953527"/>
                </a:moveTo>
                <a:lnTo>
                  <a:pt x="274242" y="953527"/>
                </a:lnTo>
                <a:lnTo>
                  <a:pt x="274229" y="953549"/>
                </a:lnTo>
                <a:close/>
                <a:moveTo>
                  <a:pt x="2647573" y="953524"/>
                </a:moveTo>
                <a:lnTo>
                  <a:pt x="2655955" y="957230"/>
                </a:lnTo>
                <a:cubicBezTo>
                  <a:pt x="2672137" y="964520"/>
                  <a:pt x="2709510" y="981992"/>
                  <a:pt x="2749571" y="1005130"/>
                </a:cubicBezTo>
                <a:cubicBezTo>
                  <a:pt x="2802981" y="1035980"/>
                  <a:pt x="2845305" y="1067693"/>
                  <a:pt x="2845305" y="1067693"/>
                </a:cubicBezTo>
                <a:lnTo>
                  <a:pt x="2822677" y="1106891"/>
                </a:lnTo>
                <a:cubicBezTo>
                  <a:pt x="2822677" y="1106891"/>
                  <a:pt x="2774046" y="1086049"/>
                  <a:pt x="2720696" y="1055266"/>
                </a:cubicBezTo>
                <a:cubicBezTo>
                  <a:pt x="2667283" y="1024380"/>
                  <a:pt x="2624959" y="992701"/>
                  <a:pt x="2624959" y="992701"/>
                </a:cubicBezTo>
                <a:close/>
                <a:moveTo>
                  <a:pt x="7173716" y="953520"/>
                </a:moveTo>
                <a:lnTo>
                  <a:pt x="7196344" y="992719"/>
                </a:lnTo>
                <a:cubicBezTo>
                  <a:pt x="7196344" y="992719"/>
                  <a:pt x="7154020" y="1024398"/>
                  <a:pt x="7100606" y="1055268"/>
                </a:cubicBezTo>
                <a:cubicBezTo>
                  <a:pt x="7047191" y="1086116"/>
                  <a:pt x="6998558" y="1106895"/>
                  <a:pt x="6998558" y="1106895"/>
                </a:cubicBezTo>
                <a:lnTo>
                  <a:pt x="6975995" y="1067696"/>
                </a:lnTo>
                <a:cubicBezTo>
                  <a:pt x="6975995" y="1067696"/>
                  <a:pt x="7018317" y="1035999"/>
                  <a:pt x="7071731" y="1005148"/>
                </a:cubicBezTo>
                <a:cubicBezTo>
                  <a:pt x="7125146" y="974298"/>
                  <a:pt x="7173716" y="953520"/>
                  <a:pt x="7173716" y="953520"/>
                </a:cubicBezTo>
                <a:close/>
                <a:moveTo>
                  <a:pt x="1065317" y="953518"/>
                </a:moveTo>
                <a:lnTo>
                  <a:pt x="1065382" y="953518"/>
                </a:lnTo>
                <a:lnTo>
                  <a:pt x="1065369" y="953541"/>
                </a:lnTo>
                <a:close/>
                <a:moveTo>
                  <a:pt x="3438701" y="953516"/>
                </a:moveTo>
                <a:lnTo>
                  <a:pt x="3447084" y="957222"/>
                </a:lnTo>
                <a:cubicBezTo>
                  <a:pt x="3463267" y="964512"/>
                  <a:pt x="3500641" y="981984"/>
                  <a:pt x="3540702" y="1005121"/>
                </a:cubicBezTo>
                <a:cubicBezTo>
                  <a:pt x="3594111" y="1035971"/>
                  <a:pt x="3636436" y="1067682"/>
                  <a:pt x="3636436" y="1067682"/>
                </a:cubicBezTo>
                <a:lnTo>
                  <a:pt x="3613807" y="1106880"/>
                </a:lnTo>
                <a:cubicBezTo>
                  <a:pt x="3613807" y="1106880"/>
                  <a:pt x="3565177" y="1086039"/>
                  <a:pt x="3511829" y="1055255"/>
                </a:cubicBezTo>
                <a:cubicBezTo>
                  <a:pt x="3458412" y="1024371"/>
                  <a:pt x="3416090" y="992692"/>
                  <a:pt x="3416090" y="992692"/>
                </a:cubicBezTo>
                <a:close/>
                <a:moveTo>
                  <a:pt x="7964857" y="953511"/>
                </a:moveTo>
                <a:lnTo>
                  <a:pt x="7987485" y="992711"/>
                </a:lnTo>
                <a:cubicBezTo>
                  <a:pt x="7987485" y="992711"/>
                  <a:pt x="7945161" y="1024390"/>
                  <a:pt x="7891747" y="1055257"/>
                </a:cubicBezTo>
                <a:cubicBezTo>
                  <a:pt x="7838333" y="1086106"/>
                  <a:pt x="7789699" y="1106884"/>
                  <a:pt x="7789699" y="1106884"/>
                </a:cubicBezTo>
                <a:lnTo>
                  <a:pt x="7767072" y="1067685"/>
                </a:lnTo>
                <a:cubicBezTo>
                  <a:pt x="7767072" y="1067685"/>
                  <a:pt x="7809395" y="1035990"/>
                  <a:pt x="7862809" y="1005140"/>
                </a:cubicBezTo>
                <a:cubicBezTo>
                  <a:pt x="7916223" y="974290"/>
                  <a:pt x="7964857" y="953511"/>
                  <a:pt x="7964857" y="953511"/>
                </a:cubicBezTo>
                <a:close/>
                <a:moveTo>
                  <a:pt x="1856390" y="953510"/>
                </a:moveTo>
                <a:lnTo>
                  <a:pt x="1856455" y="953510"/>
                </a:lnTo>
                <a:lnTo>
                  <a:pt x="1856440" y="953532"/>
                </a:lnTo>
                <a:close/>
                <a:moveTo>
                  <a:pt x="4229752" y="953507"/>
                </a:moveTo>
                <a:lnTo>
                  <a:pt x="4238133" y="957213"/>
                </a:lnTo>
                <a:cubicBezTo>
                  <a:pt x="4254316" y="964504"/>
                  <a:pt x="4291687" y="981976"/>
                  <a:pt x="4331748" y="1005113"/>
                </a:cubicBezTo>
                <a:cubicBezTo>
                  <a:pt x="4385164" y="1035963"/>
                  <a:pt x="4427491" y="1067671"/>
                  <a:pt x="4427491" y="1067671"/>
                </a:cubicBezTo>
                <a:lnTo>
                  <a:pt x="4404860" y="1106869"/>
                </a:lnTo>
                <a:cubicBezTo>
                  <a:pt x="4404860" y="1106869"/>
                  <a:pt x="4356228" y="1086028"/>
                  <a:pt x="4302877" y="1055244"/>
                </a:cubicBezTo>
                <a:cubicBezTo>
                  <a:pt x="4249460" y="1024363"/>
                  <a:pt x="4207137" y="992684"/>
                  <a:pt x="4207137" y="992684"/>
                </a:cubicBezTo>
                <a:close/>
                <a:moveTo>
                  <a:pt x="8755998" y="953503"/>
                </a:moveTo>
                <a:lnTo>
                  <a:pt x="8778626" y="992703"/>
                </a:lnTo>
                <a:cubicBezTo>
                  <a:pt x="8778626" y="992703"/>
                  <a:pt x="8736302" y="1024381"/>
                  <a:pt x="8682888" y="1055246"/>
                </a:cubicBezTo>
                <a:cubicBezTo>
                  <a:pt x="8629474" y="1086095"/>
                  <a:pt x="8580840" y="1106874"/>
                  <a:pt x="8580840" y="1106874"/>
                </a:cubicBezTo>
                <a:lnTo>
                  <a:pt x="8558213" y="1067674"/>
                </a:lnTo>
                <a:cubicBezTo>
                  <a:pt x="8558213" y="1067674"/>
                  <a:pt x="8600536" y="1035982"/>
                  <a:pt x="8653951" y="1005132"/>
                </a:cubicBezTo>
                <a:cubicBezTo>
                  <a:pt x="8707364" y="974282"/>
                  <a:pt x="8755998" y="953503"/>
                  <a:pt x="8755998" y="953503"/>
                </a:cubicBezTo>
                <a:close/>
                <a:moveTo>
                  <a:pt x="2647521" y="953502"/>
                </a:moveTo>
                <a:lnTo>
                  <a:pt x="2647585" y="953502"/>
                </a:lnTo>
                <a:lnTo>
                  <a:pt x="2647573" y="953524"/>
                </a:lnTo>
                <a:close/>
                <a:moveTo>
                  <a:pt x="5020837" y="953500"/>
                </a:moveTo>
                <a:lnTo>
                  <a:pt x="5029217" y="957206"/>
                </a:lnTo>
                <a:cubicBezTo>
                  <a:pt x="5045401" y="964496"/>
                  <a:pt x="5082770" y="981968"/>
                  <a:pt x="5122827" y="1005105"/>
                </a:cubicBezTo>
                <a:cubicBezTo>
                  <a:pt x="5176242" y="1035956"/>
                  <a:pt x="5218566" y="1067660"/>
                  <a:pt x="5218566" y="1067660"/>
                </a:cubicBezTo>
                <a:lnTo>
                  <a:pt x="5195941" y="1106859"/>
                </a:lnTo>
                <a:cubicBezTo>
                  <a:pt x="5195941" y="1106859"/>
                  <a:pt x="5147307" y="1086017"/>
                  <a:pt x="5093953" y="1055233"/>
                </a:cubicBezTo>
                <a:cubicBezTo>
                  <a:pt x="5040542" y="1024355"/>
                  <a:pt x="4998215" y="992676"/>
                  <a:pt x="4998215" y="992676"/>
                </a:cubicBezTo>
                <a:close/>
                <a:moveTo>
                  <a:pt x="9547140" y="953495"/>
                </a:moveTo>
                <a:lnTo>
                  <a:pt x="9569704" y="992694"/>
                </a:lnTo>
                <a:cubicBezTo>
                  <a:pt x="9569704" y="992694"/>
                  <a:pt x="9527381" y="1024373"/>
                  <a:pt x="9474030" y="1055235"/>
                </a:cubicBezTo>
                <a:cubicBezTo>
                  <a:pt x="9420552" y="1086084"/>
                  <a:pt x="9371982" y="1106863"/>
                  <a:pt x="9371982" y="1106863"/>
                </a:cubicBezTo>
                <a:lnTo>
                  <a:pt x="9349355" y="1067663"/>
                </a:lnTo>
                <a:cubicBezTo>
                  <a:pt x="9349355" y="1067663"/>
                  <a:pt x="9391678" y="1035974"/>
                  <a:pt x="9445093" y="1005123"/>
                </a:cubicBezTo>
                <a:cubicBezTo>
                  <a:pt x="9498507" y="974273"/>
                  <a:pt x="9547140" y="953495"/>
                  <a:pt x="9547140" y="953495"/>
                </a:cubicBezTo>
                <a:close/>
                <a:moveTo>
                  <a:pt x="3438650" y="953493"/>
                </a:moveTo>
                <a:lnTo>
                  <a:pt x="3438713" y="953493"/>
                </a:lnTo>
                <a:lnTo>
                  <a:pt x="3438701" y="953516"/>
                </a:lnTo>
                <a:close/>
                <a:moveTo>
                  <a:pt x="5811965" y="953491"/>
                </a:moveTo>
                <a:lnTo>
                  <a:pt x="5820348" y="957197"/>
                </a:lnTo>
                <a:cubicBezTo>
                  <a:pt x="5836528" y="964487"/>
                  <a:pt x="5873901" y="981959"/>
                  <a:pt x="5913960" y="1005097"/>
                </a:cubicBezTo>
                <a:cubicBezTo>
                  <a:pt x="5967374" y="1035947"/>
                  <a:pt x="6009695" y="1067649"/>
                  <a:pt x="6009695" y="1067649"/>
                </a:cubicBezTo>
                <a:lnTo>
                  <a:pt x="5987067" y="1106848"/>
                </a:lnTo>
                <a:cubicBezTo>
                  <a:pt x="5987067" y="1106848"/>
                  <a:pt x="5938437" y="1086006"/>
                  <a:pt x="5885086" y="1055221"/>
                </a:cubicBezTo>
                <a:cubicBezTo>
                  <a:pt x="5831672" y="1024347"/>
                  <a:pt x="5789350" y="992668"/>
                  <a:pt x="5789350" y="992668"/>
                </a:cubicBezTo>
                <a:close/>
                <a:moveTo>
                  <a:pt x="10338218" y="953486"/>
                </a:moveTo>
                <a:lnTo>
                  <a:pt x="10360845" y="992686"/>
                </a:lnTo>
                <a:cubicBezTo>
                  <a:pt x="10360845" y="992686"/>
                  <a:pt x="10318522" y="1024365"/>
                  <a:pt x="10265107" y="1055224"/>
                </a:cubicBezTo>
                <a:cubicBezTo>
                  <a:pt x="10211693" y="1086073"/>
                  <a:pt x="10163059" y="1106852"/>
                  <a:pt x="10163059" y="1106852"/>
                </a:cubicBezTo>
                <a:lnTo>
                  <a:pt x="10140496" y="1067652"/>
                </a:lnTo>
                <a:cubicBezTo>
                  <a:pt x="10140496" y="1067652"/>
                  <a:pt x="10182819" y="1035966"/>
                  <a:pt x="10236234" y="1005115"/>
                </a:cubicBezTo>
                <a:cubicBezTo>
                  <a:pt x="10289648" y="974265"/>
                  <a:pt x="10338218" y="953486"/>
                  <a:pt x="10338218" y="953486"/>
                </a:cubicBezTo>
                <a:close/>
                <a:moveTo>
                  <a:pt x="4229702" y="953485"/>
                </a:moveTo>
                <a:lnTo>
                  <a:pt x="4229764" y="953485"/>
                </a:lnTo>
                <a:lnTo>
                  <a:pt x="4229752" y="953507"/>
                </a:lnTo>
                <a:close/>
                <a:moveTo>
                  <a:pt x="11129360" y="953478"/>
                </a:moveTo>
                <a:lnTo>
                  <a:pt x="11151987" y="992678"/>
                </a:lnTo>
                <a:cubicBezTo>
                  <a:pt x="11151987" y="992678"/>
                  <a:pt x="11109664" y="1024357"/>
                  <a:pt x="11056249" y="1055212"/>
                </a:cubicBezTo>
                <a:cubicBezTo>
                  <a:pt x="11002835" y="1086062"/>
                  <a:pt x="10954201" y="1106841"/>
                  <a:pt x="10954201" y="1106841"/>
                </a:cubicBezTo>
                <a:lnTo>
                  <a:pt x="10931638" y="1067641"/>
                </a:lnTo>
                <a:cubicBezTo>
                  <a:pt x="10931638" y="1067641"/>
                  <a:pt x="10973961" y="1035958"/>
                  <a:pt x="11027376" y="1005107"/>
                </a:cubicBezTo>
                <a:cubicBezTo>
                  <a:pt x="11080790" y="974257"/>
                  <a:pt x="11129360" y="953478"/>
                  <a:pt x="11129360" y="953478"/>
                </a:cubicBezTo>
                <a:close/>
                <a:moveTo>
                  <a:pt x="5020783" y="953477"/>
                </a:moveTo>
                <a:lnTo>
                  <a:pt x="5020848" y="953477"/>
                </a:lnTo>
                <a:lnTo>
                  <a:pt x="5020837" y="953500"/>
                </a:lnTo>
                <a:close/>
                <a:moveTo>
                  <a:pt x="11920501" y="953470"/>
                </a:moveTo>
                <a:lnTo>
                  <a:pt x="11943128" y="992670"/>
                </a:lnTo>
                <a:cubicBezTo>
                  <a:pt x="11943128" y="992670"/>
                  <a:pt x="11900804" y="1024349"/>
                  <a:pt x="11847390" y="1055201"/>
                </a:cubicBezTo>
                <a:cubicBezTo>
                  <a:pt x="11793976" y="1086051"/>
                  <a:pt x="11745343" y="1106831"/>
                  <a:pt x="11745343" y="1106831"/>
                </a:cubicBezTo>
                <a:lnTo>
                  <a:pt x="11722715" y="1067630"/>
                </a:lnTo>
                <a:cubicBezTo>
                  <a:pt x="11722715" y="1067630"/>
                  <a:pt x="11765038" y="1035950"/>
                  <a:pt x="11818516" y="1005099"/>
                </a:cubicBezTo>
                <a:cubicBezTo>
                  <a:pt x="11871867" y="974249"/>
                  <a:pt x="11920501" y="953470"/>
                  <a:pt x="11920501" y="953470"/>
                </a:cubicBezTo>
                <a:close/>
                <a:moveTo>
                  <a:pt x="5811914" y="953469"/>
                </a:moveTo>
                <a:lnTo>
                  <a:pt x="5811979" y="953469"/>
                </a:lnTo>
                <a:lnTo>
                  <a:pt x="5811965" y="953491"/>
                </a:lnTo>
                <a:close/>
                <a:moveTo>
                  <a:pt x="6603052" y="953460"/>
                </a:moveTo>
                <a:cubicBezTo>
                  <a:pt x="6603052" y="953460"/>
                  <a:pt x="6651621" y="974239"/>
                  <a:pt x="6705100" y="1005088"/>
                </a:cubicBezTo>
                <a:cubicBezTo>
                  <a:pt x="6758449" y="1035939"/>
                  <a:pt x="6800772" y="1067638"/>
                  <a:pt x="6800772" y="1067638"/>
                </a:cubicBezTo>
                <a:lnTo>
                  <a:pt x="6778210" y="1106837"/>
                </a:lnTo>
                <a:cubicBezTo>
                  <a:pt x="6778210" y="1106837"/>
                  <a:pt x="6729575" y="1085995"/>
                  <a:pt x="6676161" y="1055210"/>
                </a:cubicBezTo>
                <a:cubicBezTo>
                  <a:pt x="6622747" y="1024338"/>
                  <a:pt x="6580424" y="992659"/>
                  <a:pt x="6580424" y="992659"/>
                </a:cubicBezTo>
                <a:close/>
                <a:moveTo>
                  <a:pt x="7394128" y="953452"/>
                </a:moveTo>
                <a:cubicBezTo>
                  <a:pt x="7394128" y="953452"/>
                  <a:pt x="7442762" y="974230"/>
                  <a:pt x="7496176" y="1005080"/>
                </a:cubicBezTo>
                <a:cubicBezTo>
                  <a:pt x="7549590" y="1035931"/>
                  <a:pt x="7591913" y="1067627"/>
                  <a:pt x="7591913" y="1067627"/>
                </a:cubicBezTo>
                <a:lnTo>
                  <a:pt x="7569286" y="1106826"/>
                </a:lnTo>
                <a:cubicBezTo>
                  <a:pt x="7569286" y="1106826"/>
                  <a:pt x="7520716" y="1085984"/>
                  <a:pt x="7467302" y="1055199"/>
                </a:cubicBezTo>
                <a:cubicBezTo>
                  <a:pt x="7413887" y="1024330"/>
                  <a:pt x="7371564" y="992651"/>
                  <a:pt x="7371564" y="992651"/>
                </a:cubicBezTo>
                <a:close/>
                <a:moveTo>
                  <a:pt x="8185270" y="953444"/>
                </a:moveTo>
                <a:cubicBezTo>
                  <a:pt x="8185270" y="953444"/>
                  <a:pt x="8233904" y="974222"/>
                  <a:pt x="8287318" y="1005072"/>
                </a:cubicBezTo>
                <a:cubicBezTo>
                  <a:pt x="8340732" y="1035923"/>
                  <a:pt x="8383056" y="1067616"/>
                  <a:pt x="8383056" y="1067616"/>
                </a:cubicBezTo>
                <a:lnTo>
                  <a:pt x="8360428" y="1106815"/>
                </a:lnTo>
                <a:cubicBezTo>
                  <a:pt x="8360428" y="1106815"/>
                  <a:pt x="8311794" y="1085973"/>
                  <a:pt x="8258443" y="1055188"/>
                </a:cubicBezTo>
                <a:cubicBezTo>
                  <a:pt x="8204965" y="1024322"/>
                  <a:pt x="8162642" y="992643"/>
                  <a:pt x="8162642" y="992643"/>
                </a:cubicBezTo>
                <a:close/>
                <a:moveTo>
                  <a:pt x="8976412" y="953435"/>
                </a:moveTo>
                <a:cubicBezTo>
                  <a:pt x="8976412" y="953435"/>
                  <a:pt x="9025046" y="974214"/>
                  <a:pt x="9078460" y="1005064"/>
                </a:cubicBezTo>
                <a:cubicBezTo>
                  <a:pt x="9131874" y="1035915"/>
                  <a:pt x="9174198" y="1067605"/>
                  <a:pt x="9174198" y="1067605"/>
                </a:cubicBezTo>
                <a:lnTo>
                  <a:pt x="9151570" y="1106805"/>
                </a:lnTo>
                <a:cubicBezTo>
                  <a:pt x="9151570" y="1106805"/>
                  <a:pt x="9102936" y="1085962"/>
                  <a:pt x="9049585" y="1055177"/>
                </a:cubicBezTo>
                <a:cubicBezTo>
                  <a:pt x="8996107" y="1024314"/>
                  <a:pt x="8953784" y="992635"/>
                  <a:pt x="8953784" y="992635"/>
                </a:cubicBezTo>
                <a:close/>
                <a:moveTo>
                  <a:pt x="9767553" y="953427"/>
                </a:moveTo>
                <a:cubicBezTo>
                  <a:pt x="9767553" y="953427"/>
                  <a:pt x="9816123" y="974206"/>
                  <a:pt x="9869601" y="1005056"/>
                </a:cubicBezTo>
                <a:cubicBezTo>
                  <a:pt x="9922951" y="1035906"/>
                  <a:pt x="9965275" y="1067594"/>
                  <a:pt x="9965275" y="1067594"/>
                </a:cubicBezTo>
                <a:lnTo>
                  <a:pt x="9942711" y="1106794"/>
                </a:lnTo>
                <a:cubicBezTo>
                  <a:pt x="9942711" y="1106794"/>
                  <a:pt x="9894077" y="1085951"/>
                  <a:pt x="9840663" y="1055165"/>
                </a:cubicBezTo>
                <a:cubicBezTo>
                  <a:pt x="9787248" y="1024306"/>
                  <a:pt x="9744925" y="992627"/>
                  <a:pt x="9744925" y="992627"/>
                </a:cubicBezTo>
                <a:close/>
                <a:moveTo>
                  <a:pt x="10558630" y="953419"/>
                </a:moveTo>
                <a:cubicBezTo>
                  <a:pt x="10558630" y="953419"/>
                  <a:pt x="10607264" y="974197"/>
                  <a:pt x="10660678" y="1005047"/>
                </a:cubicBezTo>
                <a:cubicBezTo>
                  <a:pt x="10714092" y="1035898"/>
                  <a:pt x="10756416" y="1067583"/>
                  <a:pt x="10756416" y="1067583"/>
                </a:cubicBezTo>
                <a:lnTo>
                  <a:pt x="10733788" y="1106783"/>
                </a:lnTo>
                <a:cubicBezTo>
                  <a:pt x="10733788" y="1106783"/>
                  <a:pt x="10685218" y="1085940"/>
                  <a:pt x="10631804" y="1055154"/>
                </a:cubicBezTo>
                <a:cubicBezTo>
                  <a:pt x="10578389" y="1024297"/>
                  <a:pt x="10536066" y="992618"/>
                  <a:pt x="10536066" y="992618"/>
                </a:cubicBezTo>
                <a:close/>
                <a:moveTo>
                  <a:pt x="11349772" y="953410"/>
                </a:moveTo>
                <a:cubicBezTo>
                  <a:pt x="11349772" y="953410"/>
                  <a:pt x="11398406" y="974189"/>
                  <a:pt x="11451820" y="1005039"/>
                </a:cubicBezTo>
                <a:cubicBezTo>
                  <a:pt x="11505234" y="1035890"/>
                  <a:pt x="11547558" y="1067571"/>
                  <a:pt x="11547558" y="1067571"/>
                </a:cubicBezTo>
                <a:lnTo>
                  <a:pt x="11524930" y="1106772"/>
                </a:lnTo>
                <a:cubicBezTo>
                  <a:pt x="11524930" y="1106772"/>
                  <a:pt x="11476360" y="1085929"/>
                  <a:pt x="11422946" y="1055143"/>
                </a:cubicBezTo>
                <a:cubicBezTo>
                  <a:pt x="11369531" y="1024289"/>
                  <a:pt x="11327208" y="992610"/>
                  <a:pt x="11327208" y="992610"/>
                </a:cubicBezTo>
                <a:close/>
                <a:moveTo>
                  <a:pt x="12140914" y="953402"/>
                </a:moveTo>
                <a:cubicBezTo>
                  <a:pt x="12140914" y="953402"/>
                  <a:pt x="12153072" y="958597"/>
                  <a:pt x="12171908" y="967648"/>
                </a:cubicBezTo>
                <a:lnTo>
                  <a:pt x="12203753" y="984402"/>
                </a:lnTo>
                <a:lnTo>
                  <a:pt x="12203753" y="1048618"/>
                </a:lnTo>
                <a:lnTo>
                  <a:pt x="12146132" y="1012298"/>
                </a:lnTo>
                <a:cubicBezTo>
                  <a:pt x="12128867" y="1000522"/>
                  <a:pt x="12118286" y="992602"/>
                  <a:pt x="12118286" y="992602"/>
                </a:cubicBezTo>
                <a:close/>
                <a:moveTo>
                  <a:pt x="536848" y="801891"/>
                </a:moveTo>
                <a:lnTo>
                  <a:pt x="582102" y="801891"/>
                </a:lnTo>
                <a:cubicBezTo>
                  <a:pt x="582102" y="801891"/>
                  <a:pt x="588413" y="854413"/>
                  <a:pt x="588413" y="916111"/>
                </a:cubicBezTo>
                <a:cubicBezTo>
                  <a:pt x="588413" y="977810"/>
                  <a:pt x="582102" y="1030268"/>
                  <a:pt x="582102" y="1030268"/>
                </a:cubicBezTo>
                <a:lnTo>
                  <a:pt x="536848" y="1030268"/>
                </a:lnTo>
                <a:cubicBezTo>
                  <a:pt x="536848" y="1030268"/>
                  <a:pt x="530602" y="977747"/>
                  <a:pt x="530602" y="916111"/>
                </a:cubicBezTo>
                <a:cubicBezTo>
                  <a:pt x="530602" y="854476"/>
                  <a:pt x="536848" y="801891"/>
                  <a:pt x="536848" y="801891"/>
                </a:cubicBezTo>
                <a:close/>
                <a:moveTo>
                  <a:pt x="1327990" y="801883"/>
                </a:moveTo>
                <a:lnTo>
                  <a:pt x="1373245" y="801883"/>
                </a:lnTo>
                <a:cubicBezTo>
                  <a:pt x="1373245" y="801883"/>
                  <a:pt x="1379556" y="854404"/>
                  <a:pt x="1379556" y="916103"/>
                </a:cubicBezTo>
                <a:cubicBezTo>
                  <a:pt x="1379556" y="977801"/>
                  <a:pt x="1373245" y="1030260"/>
                  <a:pt x="1373245" y="1030260"/>
                </a:cubicBezTo>
                <a:lnTo>
                  <a:pt x="1327990" y="1030260"/>
                </a:lnTo>
                <a:cubicBezTo>
                  <a:pt x="1327990" y="1030260"/>
                  <a:pt x="1321744" y="977738"/>
                  <a:pt x="1321744" y="916103"/>
                </a:cubicBezTo>
                <a:cubicBezTo>
                  <a:pt x="1321744" y="854468"/>
                  <a:pt x="1327990" y="801883"/>
                  <a:pt x="1327990" y="801883"/>
                </a:cubicBezTo>
                <a:close/>
                <a:moveTo>
                  <a:pt x="2119119" y="801874"/>
                </a:moveTo>
                <a:lnTo>
                  <a:pt x="2164366" y="801874"/>
                </a:lnTo>
                <a:cubicBezTo>
                  <a:pt x="2164366" y="801874"/>
                  <a:pt x="2170679" y="854396"/>
                  <a:pt x="2170679" y="916094"/>
                </a:cubicBezTo>
                <a:cubicBezTo>
                  <a:pt x="2170679" y="977794"/>
                  <a:pt x="2164366" y="1030252"/>
                  <a:pt x="2164366" y="1030252"/>
                </a:cubicBezTo>
                <a:lnTo>
                  <a:pt x="2119119" y="1030252"/>
                </a:lnTo>
                <a:cubicBezTo>
                  <a:pt x="2119119" y="1030252"/>
                  <a:pt x="2112868" y="977730"/>
                  <a:pt x="2112868" y="916094"/>
                </a:cubicBezTo>
                <a:cubicBezTo>
                  <a:pt x="2112868" y="854460"/>
                  <a:pt x="2119119" y="801874"/>
                  <a:pt x="2119119" y="801874"/>
                </a:cubicBezTo>
                <a:close/>
                <a:moveTo>
                  <a:pt x="2910259" y="801866"/>
                </a:moveTo>
                <a:lnTo>
                  <a:pt x="2955512" y="801866"/>
                </a:lnTo>
                <a:cubicBezTo>
                  <a:pt x="2955512" y="801866"/>
                  <a:pt x="2961822" y="854387"/>
                  <a:pt x="2961822" y="916086"/>
                </a:cubicBezTo>
                <a:cubicBezTo>
                  <a:pt x="2961822" y="977785"/>
                  <a:pt x="2955512" y="1030243"/>
                  <a:pt x="2955512" y="1030243"/>
                </a:cubicBezTo>
                <a:lnTo>
                  <a:pt x="2910259" y="1030243"/>
                </a:lnTo>
                <a:cubicBezTo>
                  <a:pt x="2910259" y="1030243"/>
                  <a:pt x="2903952" y="977722"/>
                  <a:pt x="2903952" y="916086"/>
                </a:cubicBezTo>
                <a:cubicBezTo>
                  <a:pt x="2903952" y="854451"/>
                  <a:pt x="2910259" y="801866"/>
                  <a:pt x="2910259" y="801866"/>
                </a:cubicBezTo>
                <a:close/>
                <a:moveTo>
                  <a:pt x="3701387" y="801858"/>
                </a:moveTo>
                <a:lnTo>
                  <a:pt x="3746642" y="801858"/>
                </a:lnTo>
                <a:cubicBezTo>
                  <a:pt x="3746642" y="801858"/>
                  <a:pt x="3752953" y="854379"/>
                  <a:pt x="3752953" y="916078"/>
                </a:cubicBezTo>
                <a:cubicBezTo>
                  <a:pt x="3752953" y="977777"/>
                  <a:pt x="3746642" y="1030235"/>
                  <a:pt x="3746642" y="1030235"/>
                </a:cubicBezTo>
                <a:lnTo>
                  <a:pt x="3701387" y="1030235"/>
                </a:lnTo>
                <a:cubicBezTo>
                  <a:pt x="3701387" y="1030235"/>
                  <a:pt x="3695075" y="977714"/>
                  <a:pt x="3695075" y="916078"/>
                </a:cubicBezTo>
                <a:cubicBezTo>
                  <a:pt x="3695075" y="854443"/>
                  <a:pt x="3701387" y="801858"/>
                  <a:pt x="3701387" y="801858"/>
                </a:cubicBezTo>
                <a:close/>
                <a:moveTo>
                  <a:pt x="4492377" y="801849"/>
                </a:moveTo>
                <a:lnTo>
                  <a:pt x="4537632" y="801849"/>
                </a:lnTo>
                <a:cubicBezTo>
                  <a:pt x="4537632" y="801849"/>
                  <a:pt x="4543944" y="854370"/>
                  <a:pt x="4543944" y="916069"/>
                </a:cubicBezTo>
                <a:cubicBezTo>
                  <a:pt x="4543944" y="977768"/>
                  <a:pt x="4537632" y="1030227"/>
                  <a:pt x="4537632" y="1030227"/>
                </a:cubicBezTo>
                <a:lnTo>
                  <a:pt x="4492377" y="1030227"/>
                </a:lnTo>
                <a:cubicBezTo>
                  <a:pt x="4492377" y="1030227"/>
                  <a:pt x="4486128" y="977706"/>
                  <a:pt x="4486128" y="916069"/>
                </a:cubicBezTo>
                <a:cubicBezTo>
                  <a:pt x="4486128" y="854434"/>
                  <a:pt x="4492377" y="801849"/>
                  <a:pt x="4492377" y="801849"/>
                </a:cubicBezTo>
                <a:close/>
                <a:moveTo>
                  <a:pt x="5283517" y="801838"/>
                </a:moveTo>
                <a:lnTo>
                  <a:pt x="5328774" y="801838"/>
                </a:lnTo>
                <a:cubicBezTo>
                  <a:pt x="5328774" y="801838"/>
                  <a:pt x="5335084" y="854360"/>
                  <a:pt x="5335084" y="916059"/>
                </a:cubicBezTo>
                <a:cubicBezTo>
                  <a:pt x="5335084" y="977758"/>
                  <a:pt x="5328774" y="1030217"/>
                  <a:pt x="5328774" y="1030217"/>
                </a:cubicBezTo>
                <a:lnTo>
                  <a:pt x="5283517" y="1030217"/>
                </a:lnTo>
                <a:cubicBezTo>
                  <a:pt x="5283517" y="1030217"/>
                  <a:pt x="5277271" y="977695"/>
                  <a:pt x="5277271" y="916059"/>
                </a:cubicBezTo>
                <a:cubicBezTo>
                  <a:pt x="5277271" y="854424"/>
                  <a:pt x="5283517" y="801838"/>
                  <a:pt x="5283517" y="801838"/>
                </a:cubicBezTo>
                <a:close/>
                <a:moveTo>
                  <a:pt x="6074648" y="801832"/>
                </a:moveTo>
                <a:lnTo>
                  <a:pt x="6119901" y="801832"/>
                </a:lnTo>
                <a:cubicBezTo>
                  <a:pt x="6119901" y="801832"/>
                  <a:pt x="6126212" y="854354"/>
                  <a:pt x="6126212" y="916053"/>
                </a:cubicBezTo>
                <a:cubicBezTo>
                  <a:pt x="6126212" y="977752"/>
                  <a:pt x="6119901" y="1030210"/>
                  <a:pt x="6119901" y="1030210"/>
                </a:cubicBezTo>
                <a:lnTo>
                  <a:pt x="6074648" y="1030210"/>
                </a:lnTo>
                <a:cubicBezTo>
                  <a:pt x="6074648" y="1030210"/>
                  <a:pt x="6068400" y="977689"/>
                  <a:pt x="6068400" y="916053"/>
                </a:cubicBezTo>
                <a:cubicBezTo>
                  <a:pt x="6068400" y="854418"/>
                  <a:pt x="6074648" y="801832"/>
                  <a:pt x="6074648" y="801832"/>
                </a:cubicBezTo>
                <a:close/>
                <a:moveTo>
                  <a:pt x="6865787" y="801823"/>
                </a:moveTo>
                <a:lnTo>
                  <a:pt x="6910979" y="801823"/>
                </a:lnTo>
                <a:cubicBezTo>
                  <a:pt x="6910979" y="801823"/>
                  <a:pt x="6917290" y="854345"/>
                  <a:pt x="6917290" y="916044"/>
                </a:cubicBezTo>
                <a:cubicBezTo>
                  <a:pt x="6917290" y="977744"/>
                  <a:pt x="6910979" y="1030202"/>
                  <a:pt x="6910979" y="1030202"/>
                </a:cubicBezTo>
                <a:lnTo>
                  <a:pt x="6865787" y="1030202"/>
                </a:lnTo>
                <a:cubicBezTo>
                  <a:pt x="6865787" y="1030202"/>
                  <a:pt x="6859477" y="977681"/>
                  <a:pt x="6859477" y="916044"/>
                </a:cubicBezTo>
                <a:cubicBezTo>
                  <a:pt x="6859477" y="854409"/>
                  <a:pt x="6865787" y="801823"/>
                  <a:pt x="6865787" y="801823"/>
                </a:cubicBezTo>
                <a:close/>
                <a:moveTo>
                  <a:pt x="7656865" y="801815"/>
                </a:moveTo>
                <a:lnTo>
                  <a:pt x="7702121" y="801815"/>
                </a:lnTo>
                <a:cubicBezTo>
                  <a:pt x="7702121" y="801815"/>
                  <a:pt x="7708431" y="854337"/>
                  <a:pt x="7708431" y="916036"/>
                </a:cubicBezTo>
                <a:cubicBezTo>
                  <a:pt x="7708431" y="977736"/>
                  <a:pt x="7702121" y="1030194"/>
                  <a:pt x="7702121" y="1030194"/>
                </a:cubicBezTo>
                <a:lnTo>
                  <a:pt x="7656865" y="1030194"/>
                </a:lnTo>
                <a:cubicBezTo>
                  <a:pt x="7656865" y="1030194"/>
                  <a:pt x="7650619" y="977673"/>
                  <a:pt x="7650619" y="916036"/>
                </a:cubicBezTo>
                <a:cubicBezTo>
                  <a:pt x="7650619" y="854401"/>
                  <a:pt x="7656865" y="801815"/>
                  <a:pt x="7656865" y="801815"/>
                </a:cubicBezTo>
                <a:close/>
                <a:moveTo>
                  <a:pt x="8448006" y="801806"/>
                </a:moveTo>
                <a:lnTo>
                  <a:pt x="8493262" y="801806"/>
                </a:lnTo>
                <a:cubicBezTo>
                  <a:pt x="8493262" y="801806"/>
                  <a:pt x="8499508" y="854328"/>
                  <a:pt x="8499508" y="916028"/>
                </a:cubicBezTo>
                <a:cubicBezTo>
                  <a:pt x="8499508" y="977727"/>
                  <a:pt x="8493262" y="1030186"/>
                  <a:pt x="8493262" y="1030186"/>
                </a:cubicBezTo>
                <a:lnTo>
                  <a:pt x="8448006" y="1030186"/>
                </a:lnTo>
                <a:cubicBezTo>
                  <a:pt x="8448006" y="1030186"/>
                  <a:pt x="8441760" y="977664"/>
                  <a:pt x="8441760" y="916028"/>
                </a:cubicBezTo>
                <a:cubicBezTo>
                  <a:pt x="8441760" y="854392"/>
                  <a:pt x="8448006" y="801806"/>
                  <a:pt x="8448006" y="801806"/>
                </a:cubicBezTo>
                <a:close/>
                <a:moveTo>
                  <a:pt x="9239147" y="801798"/>
                </a:moveTo>
                <a:lnTo>
                  <a:pt x="9284403" y="801798"/>
                </a:lnTo>
                <a:cubicBezTo>
                  <a:pt x="9284403" y="801798"/>
                  <a:pt x="9290649" y="854320"/>
                  <a:pt x="9290649" y="916019"/>
                </a:cubicBezTo>
                <a:cubicBezTo>
                  <a:pt x="9290649" y="977719"/>
                  <a:pt x="9284403" y="1030178"/>
                  <a:pt x="9284403" y="1030178"/>
                </a:cubicBezTo>
                <a:lnTo>
                  <a:pt x="9239147" y="1030178"/>
                </a:lnTo>
                <a:cubicBezTo>
                  <a:pt x="9239147" y="1030178"/>
                  <a:pt x="9232901" y="977656"/>
                  <a:pt x="9232901" y="916019"/>
                </a:cubicBezTo>
                <a:cubicBezTo>
                  <a:pt x="9232901" y="854384"/>
                  <a:pt x="9239147" y="801798"/>
                  <a:pt x="9239147" y="801798"/>
                </a:cubicBezTo>
                <a:close/>
                <a:moveTo>
                  <a:pt x="10030289" y="801790"/>
                </a:moveTo>
                <a:lnTo>
                  <a:pt x="10075481" y="801790"/>
                </a:lnTo>
                <a:cubicBezTo>
                  <a:pt x="10075481" y="801790"/>
                  <a:pt x="10081791" y="854311"/>
                  <a:pt x="10081791" y="916011"/>
                </a:cubicBezTo>
                <a:cubicBezTo>
                  <a:pt x="10081791" y="977711"/>
                  <a:pt x="10075481" y="1030170"/>
                  <a:pt x="10075481" y="1030170"/>
                </a:cubicBezTo>
                <a:lnTo>
                  <a:pt x="10030289" y="1030170"/>
                </a:lnTo>
                <a:cubicBezTo>
                  <a:pt x="10030289" y="1030170"/>
                  <a:pt x="10023979" y="977648"/>
                  <a:pt x="10023979" y="916011"/>
                </a:cubicBezTo>
                <a:cubicBezTo>
                  <a:pt x="10023979" y="854375"/>
                  <a:pt x="10030289" y="801790"/>
                  <a:pt x="10030289" y="801790"/>
                </a:cubicBezTo>
                <a:close/>
                <a:moveTo>
                  <a:pt x="10821367" y="801781"/>
                </a:moveTo>
                <a:lnTo>
                  <a:pt x="10866623" y="801781"/>
                </a:lnTo>
                <a:cubicBezTo>
                  <a:pt x="10866623" y="801781"/>
                  <a:pt x="10872933" y="854303"/>
                  <a:pt x="10872933" y="916003"/>
                </a:cubicBezTo>
                <a:cubicBezTo>
                  <a:pt x="10872933" y="977703"/>
                  <a:pt x="10866623" y="1030161"/>
                  <a:pt x="10866623" y="1030161"/>
                </a:cubicBezTo>
                <a:lnTo>
                  <a:pt x="10821367" y="1030161"/>
                </a:lnTo>
                <a:cubicBezTo>
                  <a:pt x="10821367" y="1030161"/>
                  <a:pt x="10815121" y="977640"/>
                  <a:pt x="10815121" y="916003"/>
                </a:cubicBezTo>
                <a:cubicBezTo>
                  <a:pt x="10815121" y="854367"/>
                  <a:pt x="10821367" y="801781"/>
                  <a:pt x="10821367" y="801781"/>
                </a:cubicBezTo>
                <a:close/>
                <a:moveTo>
                  <a:pt x="11612508" y="801773"/>
                </a:moveTo>
                <a:lnTo>
                  <a:pt x="11657764" y="801773"/>
                </a:lnTo>
                <a:cubicBezTo>
                  <a:pt x="11657764" y="801773"/>
                  <a:pt x="11664075" y="854294"/>
                  <a:pt x="11664075" y="915994"/>
                </a:cubicBezTo>
                <a:cubicBezTo>
                  <a:pt x="11664075" y="977694"/>
                  <a:pt x="11657764" y="1030153"/>
                  <a:pt x="11657764" y="1030153"/>
                </a:cubicBezTo>
                <a:lnTo>
                  <a:pt x="11612508" y="1030153"/>
                </a:lnTo>
                <a:cubicBezTo>
                  <a:pt x="11612508" y="1030153"/>
                  <a:pt x="11606262" y="977631"/>
                  <a:pt x="11606262" y="915994"/>
                </a:cubicBezTo>
                <a:cubicBezTo>
                  <a:pt x="11606262" y="854359"/>
                  <a:pt x="11612508" y="801773"/>
                  <a:pt x="11612508" y="801773"/>
                </a:cubicBezTo>
                <a:close/>
                <a:moveTo>
                  <a:pt x="0" y="788981"/>
                </a:moveTo>
                <a:lnTo>
                  <a:pt x="48559" y="819613"/>
                </a:lnTo>
                <a:cubicBezTo>
                  <a:pt x="65816" y="831389"/>
                  <a:pt x="76396" y="839308"/>
                  <a:pt x="76396" y="839308"/>
                </a:cubicBezTo>
                <a:lnTo>
                  <a:pt x="53769" y="878509"/>
                </a:lnTo>
                <a:cubicBezTo>
                  <a:pt x="53769" y="878509"/>
                  <a:pt x="41611" y="873298"/>
                  <a:pt x="22784" y="864239"/>
                </a:cubicBezTo>
                <a:lnTo>
                  <a:pt x="0" y="852250"/>
                </a:lnTo>
                <a:close/>
                <a:moveTo>
                  <a:pt x="12203753" y="783229"/>
                </a:moveTo>
                <a:lnTo>
                  <a:pt x="12203753" y="847444"/>
                </a:lnTo>
                <a:lnTo>
                  <a:pt x="12171908" y="864199"/>
                </a:lnTo>
                <a:cubicBezTo>
                  <a:pt x="12153072" y="873250"/>
                  <a:pt x="12140914" y="878445"/>
                  <a:pt x="12140914" y="878445"/>
                </a:cubicBezTo>
                <a:lnTo>
                  <a:pt x="12118286" y="839244"/>
                </a:lnTo>
                <a:cubicBezTo>
                  <a:pt x="12118286" y="839244"/>
                  <a:pt x="12128867" y="831325"/>
                  <a:pt x="12146132" y="819549"/>
                </a:cubicBezTo>
                <a:close/>
                <a:moveTo>
                  <a:pt x="449268" y="725215"/>
                </a:moveTo>
                <a:lnTo>
                  <a:pt x="471896" y="764414"/>
                </a:lnTo>
                <a:cubicBezTo>
                  <a:pt x="471896" y="764414"/>
                  <a:pt x="429574" y="796092"/>
                  <a:pt x="376162" y="826941"/>
                </a:cubicBezTo>
                <a:cubicBezTo>
                  <a:pt x="322748" y="857791"/>
                  <a:pt x="274116" y="878571"/>
                  <a:pt x="274116" y="878571"/>
                </a:cubicBezTo>
                <a:lnTo>
                  <a:pt x="251487" y="839370"/>
                </a:lnTo>
                <a:lnTo>
                  <a:pt x="251551" y="839370"/>
                </a:lnTo>
                <a:cubicBezTo>
                  <a:pt x="251551" y="839370"/>
                  <a:pt x="293874" y="807692"/>
                  <a:pt x="347288" y="776843"/>
                </a:cubicBezTo>
                <a:cubicBezTo>
                  <a:pt x="400701" y="745993"/>
                  <a:pt x="449268" y="725215"/>
                  <a:pt x="449268" y="725215"/>
                </a:cubicBezTo>
                <a:close/>
                <a:moveTo>
                  <a:pt x="1240476" y="725206"/>
                </a:moveTo>
                <a:lnTo>
                  <a:pt x="1263103" y="764405"/>
                </a:lnTo>
                <a:cubicBezTo>
                  <a:pt x="1263103" y="764405"/>
                  <a:pt x="1220781" y="796084"/>
                  <a:pt x="1167366" y="826933"/>
                </a:cubicBezTo>
                <a:cubicBezTo>
                  <a:pt x="1113950" y="857783"/>
                  <a:pt x="1065317" y="878563"/>
                  <a:pt x="1065317" y="878563"/>
                </a:cubicBezTo>
                <a:lnTo>
                  <a:pt x="1042681" y="839362"/>
                </a:lnTo>
                <a:cubicBezTo>
                  <a:pt x="1042681" y="839362"/>
                  <a:pt x="1085014" y="807684"/>
                  <a:pt x="1138427" y="776834"/>
                </a:cubicBezTo>
                <a:cubicBezTo>
                  <a:pt x="1191840" y="745985"/>
                  <a:pt x="1240476" y="725206"/>
                  <a:pt x="1240476" y="725206"/>
                </a:cubicBezTo>
                <a:close/>
                <a:moveTo>
                  <a:pt x="2031546" y="725198"/>
                </a:moveTo>
                <a:lnTo>
                  <a:pt x="2054176" y="764397"/>
                </a:lnTo>
                <a:cubicBezTo>
                  <a:pt x="2054176" y="764397"/>
                  <a:pt x="2011851" y="796075"/>
                  <a:pt x="1958440" y="826925"/>
                </a:cubicBezTo>
                <a:cubicBezTo>
                  <a:pt x="1905024" y="857774"/>
                  <a:pt x="1856390" y="878554"/>
                  <a:pt x="1856390" y="878554"/>
                </a:cubicBezTo>
                <a:lnTo>
                  <a:pt x="1833765" y="839354"/>
                </a:lnTo>
                <a:cubicBezTo>
                  <a:pt x="1833765" y="839354"/>
                  <a:pt x="1876088" y="807676"/>
                  <a:pt x="1929500" y="776826"/>
                </a:cubicBezTo>
                <a:cubicBezTo>
                  <a:pt x="1982915" y="745976"/>
                  <a:pt x="2031546" y="725198"/>
                  <a:pt x="2031546" y="725198"/>
                </a:cubicBezTo>
                <a:close/>
                <a:moveTo>
                  <a:pt x="2822677" y="725189"/>
                </a:moveTo>
                <a:lnTo>
                  <a:pt x="2845305" y="764388"/>
                </a:lnTo>
                <a:cubicBezTo>
                  <a:pt x="2845305" y="764388"/>
                  <a:pt x="2802981" y="796067"/>
                  <a:pt x="2749571" y="826916"/>
                </a:cubicBezTo>
                <a:cubicBezTo>
                  <a:pt x="2696153" y="857766"/>
                  <a:pt x="2647521" y="878546"/>
                  <a:pt x="2647521" y="878546"/>
                </a:cubicBezTo>
                <a:lnTo>
                  <a:pt x="2624892" y="839345"/>
                </a:lnTo>
                <a:cubicBezTo>
                  <a:pt x="2624892" y="839345"/>
                  <a:pt x="2667217" y="807667"/>
                  <a:pt x="2720633" y="776817"/>
                </a:cubicBezTo>
                <a:cubicBezTo>
                  <a:pt x="2774046" y="745968"/>
                  <a:pt x="2822677" y="725189"/>
                  <a:pt x="2822677" y="725189"/>
                </a:cubicBezTo>
                <a:close/>
                <a:moveTo>
                  <a:pt x="3613742" y="725180"/>
                </a:moveTo>
                <a:lnTo>
                  <a:pt x="3636372" y="764380"/>
                </a:lnTo>
                <a:cubicBezTo>
                  <a:pt x="3636372" y="764380"/>
                  <a:pt x="3594049" y="796058"/>
                  <a:pt x="3540639" y="826908"/>
                </a:cubicBezTo>
                <a:cubicBezTo>
                  <a:pt x="3487224" y="857758"/>
                  <a:pt x="3438588" y="878537"/>
                  <a:pt x="3438588" y="878537"/>
                </a:cubicBezTo>
                <a:lnTo>
                  <a:pt x="3415959" y="839337"/>
                </a:lnTo>
                <a:lnTo>
                  <a:pt x="3416027" y="839337"/>
                </a:lnTo>
                <a:cubicBezTo>
                  <a:pt x="3416027" y="839337"/>
                  <a:pt x="3458348" y="807659"/>
                  <a:pt x="3511767" y="776809"/>
                </a:cubicBezTo>
                <a:cubicBezTo>
                  <a:pt x="3565177" y="745959"/>
                  <a:pt x="3613742" y="725180"/>
                  <a:pt x="3613742" y="725180"/>
                </a:cubicBezTo>
                <a:close/>
                <a:moveTo>
                  <a:pt x="4404792" y="725172"/>
                </a:moveTo>
                <a:lnTo>
                  <a:pt x="4427424" y="764371"/>
                </a:lnTo>
                <a:cubicBezTo>
                  <a:pt x="4427424" y="764371"/>
                  <a:pt x="4385099" y="796050"/>
                  <a:pt x="4331686" y="826899"/>
                </a:cubicBezTo>
                <a:cubicBezTo>
                  <a:pt x="4278272" y="857749"/>
                  <a:pt x="4229635" y="878529"/>
                  <a:pt x="4229635" y="878529"/>
                </a:cubicBezTo>
                <a:lnTo>
                  <a:pt x="4207009" y="839328"/>
                </a:lnTo>
                <a:lnTo>
                  <a:pt x="4207074" y="839328"/>
                </a:lnTo>
                <a:cubicBezTo>
                  <a:pt x="4207074" y="839328"/>
                  <a:pt x="4249395" y="807651"/>
                  <a:pt x="4302809" y="776800"/>
                </a:cubicBezTo>
                <a:cubicBezTo>
                  <a:pt x="4356222" y="745951"/>
                  <a:pt x="4404792" y="725172"/>
                  <a:pt x="4404792" y="725172"/>
                </a:cubicBezTo>
                <a:close/>
                <a:moveTo>
                  <a:pt x="669795" y="725169"/>
                </a:moveTo>
                <a:lnTo>
                  <a:pt x="678178" y="728884"/>
                </a:lnTo>
                <a:cubicBezTo>
                  <a:pt x="694360" y="736189"/>
                  <a:pt x="731732" y="753685"/>
                  <a:pt x="771792" y="776775"/>
                </a:cubicBezTo>
                <a:cubicBezTo>
                  <a:pt x="825204" y="807624"/>
                  <a:pt x="867526" y="839302"/>
                  <a:pt x="867526" y="839302"/>
                </a:cubicBezTo>
                <a:lnTo>
                  <a:pt x="844900" y="878503"/>
                </a:lnTo>
                <a:cubicBezTo>
                  <a:pt x="844900" y="878503"/>
                  <a:pt x="796268" y="857660"/>
                  <a:pt x="742918" y="826873"/>
                </a:cubicBezTo>
                <a:cubicBezTo>
                  <a:pt x="689504" y="796024"/>
                  <a:pt x="647181" y="764346"/>
                  <a:pt x="647181" y="764346"/>
                </a:cubicBezTo>
                <a:close/>
                <a:moveTo>
                  <a:pt x="5195941" y="725163"/>
                </a:moveTo>
                <a:lnTo>
                  <a:pt x="5218566" y="764363"/>
                </a:lnTo>
                <a:cubicBezTo>
                  <a:pt x="5218566" y="764363"/>
                  <a:pt x="5176242" y="796042"/>
                  <a:pt x="5122827" y="826891"/>
                </a:cubicBezTo>
                <a:cubicBezTo>
                  <a:pt x="5069416" y="857741"/>
                  <a:pt x="5020783" y="878520"/>
                  <a:pt x="5020783" y="878520"/>
                </a:cubicBezTo>
                <a:lnTo>
                  <a:pt x="4998155" y="839320"/>
                </a:lnTo>
                <a:lnTo>
                  <a:pt x="4998215" y="839320"/>
                </a:lnTo>
                <a:cubicBezTo>
                  <a:pt x="4998215" y="839320"/>
                  <a:pt x="5040542" y="807642"/>
                  <a:pt x="5093953" y="776792"/>
                </a:cubicBezTo>
                <a:cubicBezTo>
                  <a:pt x="5147369" y="745942"/>
                  <a:pt x="5195941" y="725163"/>
                  <a:pt x="5195941" y="725163"/>
                </a:cubicBezTo>
                <a:close/>
                <a:moveTo>
                  <a:pt x="1460873" y="725161"/>
                </a:moveTo>
                <a:lnTo>
                  <a:pt x="1469257" y="728875"/>
                </a:lnTo>
                <a:cubicBezTo>
                  <a:pt x="1485439" y="736181"/>
                  <a:pt x="1522810" y="753677"/>
                  <a:pt x="1562870" y="776766"/>
                </a:cubicBezTo>
                <a:cubicBezTo>
                  <a:pt x="1616284" y="807616"/>
                  <a:pt x="1658607" y="839294"/>
                  <a:pt x="1658607" y="839294"/>
                </a:cubicBezTo>
                <a:lnTo>
                  <a:pt x="1635980" y="878494"/>
                </a:lnTo>
                <a:cubicBezTo>
                  <a:pt x="1635980" y="878494"/>
                  <a:pt x="1587348" y="857651"/>
                  <a:pt x="1533999" y="826865"/>
                </a:cubicBezTo>
                <a:cubicBezTo>
                  <a:pt x="1480583" y="796015"/>
                  <a:pt x="1438259" y="764337"/>
                  <a:pt x="1438259" y="764337"/>
                </a:cubicBezTo>
                <a:close/>
                <a:moveTo>
                  <a:pt x="5987007" y="725155"/>
                </a:moveTo>
                <a:lnTo>
                  <a:pt x="6009633" y="764354"/>
                </a:lnTo>
                <a:cubicBezTo>
                  <a:pt x="6009633" y="764354"/>
                  <a:pt x="5967311" y="796033"/>
                  <a:pt x="5913898" y="826882"/>
                </a:cubicBezTo>
                <a:cubicBezTo>
                  <a:pt x="5860482" y="857732"/>
                  <a:pt x="5811850" y="878512"/>
                  <a:pt x="5811850" y="878512"/>
                </a:cubicBezTo>
                <a:lnTo>
                  <a:pt x="5789224" y="839311"/>
                </a:lnTo>
                <a:lnTo>
                  <a:pt x="5789287" y="839311"/>
                </a:lnTo>
                <a:cubicBezTo>
                  <a:pt x="5789287" y="839311"/>
                  <a:pt x="5831610" y="807634"/>
                  <a:pt x="5885024" y="776783"/>
                </a:cubicBezTo>
                <a:cubicBezTo>
                  <a:pt x="5938437" y="745933"/>
                  <a:pt x="5987007" y="725155"/>
                  <a:pt x="5987007" y="725155"/>
                </a:cubicBezTo>
                <a:close/>
                <a:moveTo>
                  <a:pt x="2252000" y="725152"/>
                </a:moveTo>
                <a:lnTo>
                  <a:pt x="2260383" y="728867"/>
                </a:lnTo>
                <a:cubicBezTo>
                  <a:pt x="2276564" y="736172"/>
                  <a:pt x="2313933" y="753668"/>
                  <a:pt x="2353993" y="776758"/>
                </a:cubicBezTo>
                <a:cubicBezTo>
                  <a:pt x="2407411" y="807607"/>
                  <a:pt x="2449735" y="839285"/>
                  <a:pt x="2449735" y="839285"/>
                </a:cubicBezTo>
                <a:lnTo>
                  <a:pt x="2427108" y="878486"/>
                </a:lnTo>
                <a:cubicBezTo>
                  <a:pt x="2427108" y="878486"/>
                  <a:pt x="2378472" y="857643"/>
                  <a:pt x="2325122" y="826856"/>
                </a:cubicBezTo>
                <a:cubicBezTo>
                  <a:pt x="2271708" y="796007"/>
                  <a:pt x="2229387" y="764329"/>
                  <a:pt x="2229387" y="764329"/>
                </a:cubicBezTo>
                <a:close/>
                <a:moveTo>
                  <a:pt x="669744" y="725147"/>
                </a:moveTo>
                <a:lnTo>
                  <a:pt x="669808" y="725147"/>
                </a:lnTo>
                <a:lnTo>
                  <a:pt x="669795" y="725169"/>
                </a:lnTo>
                <a:close/>
                <a:moveTo>
                  <a:pt x="6778210" y="725146"/>
                </a:moveTo>
                <a:lnTo>
                  <a:pt x="6800772" y="764346"/>
                </a:lnTo>
                <a:cubicBezTo>
                  <a:pt x="6800772" y="764346"/>
                  <a:pt x="6758449" y="796024"/>
                  <a:pt x="6705035" y="826874"/>
                </a:cubicBezTo>
                <a:cubicBezTo>
                  <a:pt x="6651621" y="857724"/>
                  <a:pt x="6603052" y="878504"/>
                  <a:pt x="6603052" y="878504"/>
                </a:cubicBezTo>
                <a:lnTo>
                  <a:pt x="6580424" y="839303"/>
                </a:lnTo>
                <a:cubicBezTo>
                  <a:pt x="6580424" y="839303"/>
                  <a:pt x="6622747" y="807625"/>
                  <a:pt x="6676161" y="776775"/>
                </a:cubicBezTo>
                <a:cubicBezTo>
                  <a:pt x="6729575" y="745925"/>
                  <a:pt x="6778210" y="725146"/>
                  <a:pt x="6778210" y="725146"/>
                </a:cubicBezTo>
                <a:close/>
                <a:moveTo>
                  <a:pt x="3043144" y="725143"/>
                </a:moveTo>
                <a:lnTo>
                  <a:pt x="3051523" y="728858"/>
                </a:lnTo>
                <a:cubicBezTo>
                  <a:pt x="3067710" y="736163"/>
                  <a:pt x="3105083" y="753660"/>
                  <a:pt x="3145144" y="776749"/>
                </a:cubicBezTo>
                <a:cubicBezTo>
                  <a:pt x="3198544" y="807599"/>
                  <a:pt x="3240871" y="839277"/>
                  <a:pt x="3240871" y="839277"/>
                </a:cubicBezTo>
                <a:lnTo>
                  <a:pt x="3218243" y="878478"/>
                </a:lnTo>
                <a:cubicBezTo>
                  <a:pt x="3218243" y="878478"/>
                  <a:pt x="3169618" y="857635"/>
                  <a:pt x="3116268" y="826848"/>
                </a:cubicBezTo>
                <a:cubicBezTo>
                  <a:pt x="3062852" y="795998"/>
                  <a:pt x="3020525" y="764320"/>
                  <a:pt x="3020525" y="764320"/>
                </a:cubicBezTo>
                <a:close/>
                <a:moveTo>
                  <a:pt x="1460821" y="725138"/>
                </a:moveTo>
                <a:lnTo>
                  <a:pt x="1460890" y="725138"/>
                </a:lnTo>
                <a:lnTo>
                  <a:pt x="1460873" y="725161"/>
                </a:lnTo>
                <a:close/>
                <a:moveTo>
                  <a:pt x="7569286" y="725137"/>
                </a:moveTo>
                <a:lnTo>
                  <a:pt x="7591913" y="764337"/>
                </a:lnTo>
                <a:cubicBezTo>
                  <a:pt x="7591913" y="764337"/>
                  <a:pt x="7549590" y="796016"/>
                  <a:pt x="7496176" y="826865"/>
                </a:cubicBezTo>
                <a:cubicBezTo>
                  <a:pt x="7442762" y="857715"/>
                  <a:pt x="7394128" y="878495"/>
                  <a:pt x="7394128" y="878495"/>
                </a:cubicBezTo>
                <a:lnTo>
                  <a:pt x="7371564" y="839294"/>
                </a:lnTo>
                <a:cubicBezTo>
                  <a:pt x="7371564" y="839294"/>
                  <a:pt x="7413887" y="807616"/>
                  <a:pt x="7467302" y="776766"/>
                </a:cubicBezTo>
                <a:cubicBezTo>
                  <a:pt x="7520716" y="745916"/>
                  <a:pt x="7569286" y="725137"/>
                  <a:pt x="7569286" y="725137"/>
                </a:cubicBezTo>
                <a:close/>
                <a:moveTo>
                  <a:pt x="3834266" y="725135"/>
                </a:moveTo>
                <a:lnTo>
                  <a:pt x="3842651" y="728850"/>
                </a:lnTo>
                <a:cubicBezTo>
                  <a:pt x="3858829" y="736155"/>
                  <a:pt x="3896202" y="753651"/>
                  <a:pt x="3936263" y="776740"/>
                </a:cubicBezTo>
                <a:cubicBezTo>
                  <a:pt x="3989670" y="807591"/>
                  <a:pt x="4031992" y="839268"/>
                  <a:pt x="4031992" y="839268"/>
                </a:cubicBezTo>
                <a:lnTo>
                  <a:pt x="4009366" y="878469"/>
                </a:lnTo>
                <a:cubicBezTo>
                  <a:pt x="4009366" y="878469"/>
                  <a:pt x="3960740" y="857626"/>
                  <a:pt x="3907391" y="826839"/>
                </a:cubicBezTo>
                <a:cubicBezTo>
                  <a:pt x="3853972" y="795990"/>
                  <a:pt x="3811651" y="764311"/>
                  <a:pt x="3811651" y="764311"/>
                </a:cubicBezTo>
                <a:close/>
                <a:moveTo>
                  <a:pt x="8360428" y="725129"/>
                </a:moveTo>
                <a:lnTo>
                  <a:pt x="8383056" y="764328"/>
                </a:lnTo>
                <a:cubicBezTo>
                  <a:pt x="8383056" y="764328"/>
                  <a:pt x="8340732" y="796007"/>
                  <a:pt x="8287318" y="826857"/>
                </a:cubicBezTo>
                <a:cubicBezTo>
                  <a:pt x="8233904" y="857707"/>
                  <a:pt x="8185270" y="878487"/>
                  <a:pt x="8185270" y="878487"/>
                </a:cubicBezTo>
                <a:lnTo>
                  <a:pt x="8162642" y="839286"/>
                </a:lnTo>
                <a:cubicBezTo>
                  <a:pt x="8162642" y="839286"/>
                  <a:pt x="8204965" y="807608"/>
                  <a:pt x="8258380" y="776757"/>
                </a:cubicBezTo>
                <a:cubicBezTo>
                  <a:pt x="8311794" y="745908"/>
                  <a:pt x="8360428" y="725129"/>
                  <a:pt x="8360428" y="725129"/>
                </a:cubicBezTo>
                <a:close/>
                <a:moveTo>
                  <a:pt x="2251951" y="725129"/>
                </a:moveTo>
                <a:lnTo>
                  <a:pt x="2252012" y="725129"/>
                </a:lnTo>
                <a:lnTo>
                  <a:pt x="2252000" y="725152"/>
                </a:lnTo>
                <a:close/>
                <a:moveTo>
                  <a:pt x="4625259" y="725126"/>
                </a:moveTo>
                <a:lnTo>
                  <a:pt x="4633642" y="728841"/>
                </a:lnTo>
                <a:cubicBezTo>
                  <a:pt x="4649825" y="736146"/>
                  <a:pt x="4687193" y="753642"/>
                  <a:pt x="4727254" y="776732"/>
                </a:cubicBezTo>
                <a:cubicBezTo>
                  <a:pt x="4780668" y="807582"/>
                  <a:pt x="4822988" y="839260"/>
                  <a:pt x="4822988" y="839260"/>
                </a:cubicBezTo>
                <a:lnTo>
                  <a:pt x="4800366" y="878461"/>
                </a:lnTo>
                <a:cubicBezTo>
                  <a:pt x="4800366" y="878461"/>
                  <a:pt x="4751795" y="857618"/>
                  <a:pt x="4698380" y="826831"/>
                </a:cubicBezTo>
                <a:cubicBezTo>
                  <a:pt x="4644967" y="795982"/>
                  <a:pt x="4602649" y="764303"/>
                  <a:pt x="4602649" y="764303"/>
                </a:cubicBezTo>
                <a:close/>
                <a:moveTo>
                  <a:pt x="3043094" y="725121"/>
                </a:moveTo>
                <a:lnTo>
                  <a:pt x="3043156" y="725121"/>
                </a:lnTo>
                <a:lnTo>
                  <a:pt x="3043144" y="725143"/>
                </a:lnTo>
                <a:close/>
                <a:moveTo>
                  <a:pt x="9151570" y="725120"/>
                </a:moveTo>
                <a:lnTo>
                  <a:pt x="9174198" y="764320"/>
                </a:lnTo>
                <a:cubicBezTo>
                  <a:pt x="9174198" y="764320"/>
                  <a:pt x="9131874" y="795999"/>
                  <a:pt x="9078460" y="826848"/>
                </a:cubicBezTo>
                <a:cubicBezTo>
                  <a:pt x="9025046" y="857699"/>
                  <a:pt x="8976412" y="878478"/>
                  <a:pt x="8976412" y="878478"/>
                </a:cubicBezTo>
                <a:lnTo>
                  <a:pt x="8953784" y="839277"/>
                </a:lnTo>
                <a:cubicBezTo>
                  <a:pt x="8953784" y="839277"/>
                  <a:pt x="8996107" y="807599"/>
                  <a:pt x="9049522" y="776749"/>
                </a:cubicBezTo>
                <a:cubicBezTo>
                  <a:pt x="9102936" y="745899"/>
                  <a:pt x="9151570" y="725120"/>
                  <a:pt x="9151570" y="725120"/>
                </a:cubicBezTo>
                <a:close/>
                <a:moveTo>
                  <a:pt x="5416402" y="725117"/>
                </a:moveTo>
                <a:lnTo>
                  <a:pt x="5424781" y="728833"/>
                </a:lnTo>
                <a:cubicBezTo>
                  <a:pt x="5440965" y="736138"/>
                  <a:pt x="5478335" y="753634"/>
                  <a:pt x="5518395" y="776723"/>
                </a:cubicBezTo>
                <a:cubicBezTo>
                  <a:pt x="5571809" y="807574"/>
                  <a:pt x="5614131" y="839251"/>
                  <a:pt x="5614131" y="839251"/>
                </a:cubicBezTo>
                <a:lnTo>
                  <a:pt x="5591504" y="878452"/>
                </a:lnTo>
                <a:cubicBezTo>
                  <a:pt x="5591504" y="878452"/>
                  <a:pt x="5542935" y="857609"/>
                  <a:pt x="5489521" y="826822"/>
                </a:cubicBezTo>
                <a:cubicBezTo>
                  <a:pt x="5436110" y="795973"/>
                  <a:pt x="5393787" y="764294"/>
                  <a:pt x="5393787" y="764294"/>
                </a:cubicBezTo>
                <a:close/>
                <a:moveTo>
                  <a:pt x="9942711" y="725112"/>
                </a:moveTo>
                <a:lnTo>
                  <a:pt x="9965275" y="764311"/>
                </a:lnTo>
                <a:cubicBezTo>
                  <a:pt x="9965275" y="764311"/>
                  <a:pt x="9922951" y="795990"/>
                  <a:pt x="9869601" y="826840"/>
                </a:cubicBezTo>
                <a:cubicBezTo>
                  <a:pt x="9816123" y="857690"/>
                  <a:pt x="9767553" y="878470"/>
                  <a:pt x="9767553" y="878470"/>
                </a:cubicBezTo>
                <a:lnTo>
                  <a:pt x="9744925" y="839269"/>
                </a:lnTo>
                <a:cubicBezTo>
                  <a:pt x="9744925" y="839269"/>
                  <a:pt x="9787248" y="807591"/>
                  <a:pt x="9840663" y="776740"/>
                </a:cubicBezTo>
                <a:cubicBezTo>
                  <a:pt x="9894077" y="745891"/>
                  <a:pt x="9942711" y="725112"/>
                  <a:pt x="9942711" y="725112"/>
                </a:cubicBezTo>
                <a:close/>
                <a:moveTo>
                  <a:pt x="3834218" y="725112"/>
                </a:moveTo>
                <a:lnTo>
                  <a:pt x="3834279" y="725112"/>
                </a:lnTo>
                <a:lnTo>
                  <a:pt x="3834266" y="725135"/>
                </a:lnTo>
                <a:close/>
                <a:moveTo>
                  <a:pt x="4625211" y="725104"/>
                </a:moveTo>
                <a:lnTo>
                  <a:pt x="4625271" y="725104"/>
                </a:lnTo>
                <a:lnTo>
                  <a:pt x="4625259" y="725126"/>
                </a:lnTo>
                <a:close/>
                <a:moveTo>
                  <a:pt x="10733788" y="725103"/>
                </a:moveTo>
                <a:lnTo>
                  <a:pt x="10756416" y="764303"/>
                </a:lnTo>
                <a:cubicBezTo>
                  <a:pt x="10756416" y="764303"/>
                  <a:pt x="10714092" y="795982"/>
                  <a:pt x="10660678" y="826832"/>
                </a:cubicBezTo>
                <a:cubicBezTo>
                  <a:pt x="10607264" y="857682"/>
                  <a:pt x="10558630" y="878462"/>
                  <a:pt x="10558630" y="878462"/>
                </a:cubicBezTo>
                <a:lnTo>
                  <a:pt x="10536066" y="839261"/>
                </a:lnTo>
                <a:cubicBezTo>
                  <a:pt x="10536066" y="839261"/>
                  <a:pt x="10578389" y="807583"/>
                  <a:pt x="10631804" y="776732"/>
                </a:cubicBezTo>
                <a:cubicBezTo>
                  <a:pt x="10685218" y="745882"/>
                  <a:pt x="10733788" y="725103"/>
                  <a:pt x="10733788" y="725103"/>
                </a:cubicBezTo>
                <a:close/>
                <a:moveTo>
                  <a:pt x="5416352" y="725095"/>
                </a:moveTo>
                <a:lnTo>
                  <a:pt x="5416414" y="725095"/>
                </a:lnTo>
                <a:lnTo>
                  <a:pt x="5416402" y="725117"/>
                </a:lnTo>
                <a:close/>
                <a:moveTo>
                  <a:pt x="11524930" y="725094"/>
                </a:moveTo>
                <a:lnTo>
                  <a:pt x="11547558" y="764294"/>
                </a:lnTo>
                <a:cubicBezTo>
                  <a:pt x="11547558" y="764294"/>
                  <a:pt x="11505234" y="795973"/>
                  <a:pt x="11451820" y="826823"/>
                </a:cubicBezTo>
                <a:cubicBezTo>
                  <a:pt x="11398406" y="857673"/>
                  <a:pt x="11349772" y="878453"/>
                  <a:pt x="11349772" y="878453"/>
                </a:cubicBezTo>
                <a:lnTo>
                  <a:pt x="11327208" y="839252"/>
                </a:lnTo>
                <a:cubicBezTo>
                  <a:pt x="11327208" y="839252"/>
                  <a:pt x="11369531" y="807574"/>
                  <a:pt x="11422946" y="776723"/>
                </a:cubicBezTo>
                <a:cubicBezTo>
                  <a:pt x="11476360" y="745873"/>
                  <a:pt x="11524930" y="725094"/>
                  <a:pt x="11524930" y="725094"/>
                </a:cubicBezTo>
                <a:close/>
                <a:moveTo>
                  <a:pt x="6207480" y="725086"/>
                </a:moveTo>
                <a:cubicBezTo>
                  <a:pt x="6207480" y="725086"/>
                  <a:pt x="6256113" y="745929"/>
                  <a:pt x="6309528" y="776715"/>
                </a:cubicBezTo>
                <a:cubicBezTo>
                  <a:pt x="6362942" y="807565"/>
                  <a:pt x="6405201" y="839243"/>
                  <a:pt x="6405201" y="839243"/>
                </a:cubicBezTo>
                <a:lnTo>
                  <a:pt x="6382638" y="878444"/>
                </a:lnTo>
                <a:cubicBezTo>
                  <a:pt x="6382638" y="878444"/>
                  <a:pt x="6334004" y="857601"/>
                  <a:pt x="6280590" y="826814"/>
                </a:cubicBezTo>
                <a:cubicBezTo>
                  <a:pt x="6227176" y="795964"/>
                  <a:pt x="6184852" y="764286"/>
                  <a:pt x="6184852" y="764286"/>
                </a:cubicBezTo>
                <a:close/>
                <a:moveTo>
                  <a:pt x="6998558" y="725078"/>
                </a:moveTo>
                <a:cubicBezTo>
                  <a:pt x="6998558" y="725078"/>
                  <a:pt x="7047191" y="745920"/>
                  <a:pt x="7100606" y="776706"/>
                </a:cubicBezTo>
                <a:cubicBezTo>
                  <a:pt x="7154020" y="807557"/>
                  <a:pt x="7196344" y="839235"/>
                  <a:pt x="7196344" y="839235"/>
                </a:cubicBezTo>
                <a:lnTo>
                  <a:pt x="7173716" y="878436"/>
                </a:lnTo>
                <a:cubicBezTo>
                  <a:pt x="7173716" y="878436"/>
                  <a:pt x="7125146" y="857592"/>
                  <a:pt x="7071731" y="826806"/>
                </a:cubicBezTo>
                <a:cubicBezTo>
                  <a:pt x="7018317" y="795956"/>
                  <a:pt x="6975995" y="764277"/>
                  <a:pt x="6975995" y="764277"/>
                </a:cubicBezTo>
                <a:close/>
                <a:moveTo>
                  <a:pt x="7789699" y="725069"/>
                </a:moveTo>
                <a:cubicBezTo>
                  <a:pt x="7789699" y="725069"/>
                  <a:pt x="7838333" y="745912"/>
                  <a:pt x="7891747" y="776698"/>
                </a:cubicBezTo>
                <a:cubicBezTo>
                  <a:pt x="7945161" y="807548"/>
                  <a:pt x="7987485" y="839226"/>
                  <a:pt x="7987485" y="839226"/>
                </a:cubicBezTo>
                <a:lnTo>
                  <a:pt x="7964857" y="878427"/>
                </a:lnTo>
                <a:cubicBezTo>
                  <a:pt x="7964857" y="878427"/>
                  <a:pt x="7916223" y="857584"/>
                  <a:pt x="7862873" y="826797"/>
                </a:cubicBezTo>
                <a:cubicBezTo>
                  <a:pt x="7809395" y="795947"/>
                  <a:pt x="7767072" y="764269"/>
                  <a:pt x="7767072" y="764269"/>
                </a:cubicBezTo>
                <a:close/>
                <a:moveTo>
                  <a:pt x="8580840" y="725061"/>
                </a:moveTo>
                <a:cubicBezTo>
                  <a:pt x="8580840" y="725061"/>
                  <a:pt x="8629474" y="745903"/>
                  <a:pt x="8682888" y="776689"/>
                </a:cubicBezTo>
                <a:cubicBezTo>
                  <a:pt x="8736302" y="807540"/>
                  <a:pt x="8778626" y="839218"/>
                  <a:pt x="8778626" y="839218"/>
                </a:cubicBezTo>
                <a:lnTo>
                  <a:pt x="8755998" y="878419"/>
                </a:lnTo>
                <a:cubicBezTo>
                  <a:pt x="8755998" y="878419"/>
                  <a:pt x="8707364" y="857576"/>
                  <a:pt x="8654014" y="826789"/>
                </a:cubicBezTo>
                <a:cubicBezTo>
                  <a:pt x="8600536" y="795939"/>
                  <a:pt x="8558213" y="764260"/>
                  <a:pt x="8558213" y="764260"/>
                </a:cubicBezTo>
                <a:close/>
                <a:moveTo>
                  <a:pt x="9371982" y="725052"/>
                </a:moveTo>
                <a:cubicBezTo>
                  <a:pt x="9371982" y="725052"/>
                  <a:pt x="9420552" y="745895"/>
                  <a:pt x="9474030" y="776681"/>
                </a:cubicBezTo>
                <a:cubicBezTo>
                  <a:pt x="9527381" y="807531"/>
                  <a:pt x="9569704" y="839209"/>
                  <a:pt x="9569704" y="839209"/>
                </a:cubicBezTo>
                <a:lnTo>
                  <a:pt x="9547140" y="878410"/>
                </a:lnTo>
                <a:cubicBezTo>
                  <a:pt x="9547140" y="878410"/>
                  <a:pt x="9498507" y="857567"/>
                  <a:pt x="9445093" y="826780"/>
                </a:cubicBezTo>
                <a:cubicBezTo>
                  <a:pt x="9391678" y="795930"/>
                  <a:pt x="9349355" y="764252"/>
                  <a:pt x="9349355" y="764252"/>
                </a:cubicBezTo>
                <a:close/>
                <a:moveTo>
                  <a:pt x="10163059" y="725043"/>
                </a:moveTo>
                <a:cubicBezTo>
                  <a:pt x="10163059" y="725043"/>
                  <a:pt x="10211693" y="745886"/>
                  <a:pt x="10265107" y="776672"/>
                </a:cubicBezTo>
                <a:cubicBezTo>
                  <a:pt x="10318522" y="807523"/>
                  <a:pt x="10360845" y="839201"/>
                  <a:pt x="10360845" y="839201"/>
                </a:cubicBezTo>
                <a:lnTo>
                  <a:pt x="10338218" y="878402"/>
                </a:lnTo>
                <a:cubicBezTo>
                  <a:pt x="10338218" y="878402"/>
                  <a:pt x="10289648" y="857559"/>
                  <a:pt x="10236234" y="826772"/>
                </a:cubicBezTo>
                <a:cubicBezTo>
                  <a:pt x="10182819" y="795922"/>
                  <a:pt x="10140496" y="764243"/>
                  <a:pt x="10140496" y="764243"/>
                </a:cubicBezTo>
                <a:close/>
                <a:moveTo>
                  <a:pt x="10954201" y="725035"/>
                </a:moveTo>
                <a:cubicBezTo>
                  <a:pt x="10954201" y="725035"/>
                  <a:pt x="11002835" y="745878"/>
                  <a:pt x="11056249" y="776664"/>
                </a:cubicBezTo>
                <a:cubicBezTo>
                  <a:pt x="11109664" y="807514"/>
                  <a:pt x="11151987" y="839192"/>
                  <a:pt x="11151987" y="839192"/>
                </a:cubicBezTo>
                <a:lnTo>
                  <a:pt x="11129360" y="878393"/>
                </a:lnTo>
                <a:cubicBezTo>
                  <a:pt x="11129360" y="878393"/>
                  <a:pt x="11080790" y="857550"/>
                  <a:pt x="11027376" y="826763"/>
                </a:cubicBezTo>
                <a:cubicBezTo>
                  <a:pt x="10973961" y="795913"/>
                  <a:pt x="10931638" y="764235"/>
                  <a:pt x="10931638" y="764235"/>
                </a:cubicBezTo>
                <a:close/>
                <a:moveTo>
                  <a:pt x="11745343" y="725026"/>
                </a:moveTo>
                <a:cubicBezTo>
                  <a:pt x="11745343" y="725026"/>
                  <a:pt x="11793976" y="745869"/>
                  <a:pt x="11847390" y="776655"/>
                </a:cubicBezTo>
                <a:cubicBezTo>
                  <a:pt x="11900804" y="807506"/>
                  <a:pt x="11943128" y="839184"/>
                  <a:pt x="11943128" y="839184"/>
                </a:cubicBezTo>
                <a:lnTo>
                  <a:pt x="11920501" y="878385"/>
                </a:lnTo>
                <a:cubicBezTo>
                  <a:pt x="11920501" y="878385"/>
                  <a:pt x="11871867" y="857542"/>
                  <a:pt x="11818516" y="826755"/>
                </a:cubicBezTo>
                <a:cubicBezTo>
                  <a:pt x="11765038" y="795905"/>
                  <a:pt x="11722715" y="764226"/>
                  <a:pt x="11722715" y="764226"/>
                </a:cubicBezTo>
                <a:close/>
                <a:moveTo>
                  <a:pt x="141282" y="573518"/>
                </a:moveTo>
                <a:lnTo>
                  <a:pt x="186536" y="573518"/>
                </a:lnTo>
                <a:cubicBezTo>
                  <a:pt x="186536" y="573518"/>
                  <a:pt x="192846" y="626040"/>
                  <a:pt x="192846" y="687738"/>
                </a:cubicBezTo>
                <a:cubicBezTo>
                  <a:pt x="192846" y="749437"/>
                  <a:pt x="186536" y="801894"/>
                  <a:pt x="186536" y="801894"/>
                </a:cubicBezTo>
                <a:lnTo>
                  <a:pt x="141282" y="801894"/>
                </a:lnTo>
                <a:cubicBezTo>
                  <a:pt x="141282" y="801894"/>
                  <a:pt x="135035" y="749374"/>
                  <a:pt x="135035" y="687738"/>
                </a:cubicBezTo>
                <a:cubicBezTo>
                  <a:pt x="135035" y="626103"/>
                  <a:pt x="141282" y="573518"/>
                  <a:pt x="141282" y="573518"/>
                </a:cubicBezTo>
                <a:close/>
                <a:moveTo>
                  <a:pt x="932414" y="573511"/>
                </a:moveTo>
                <a:lnTo>
                  <a:pt x="977669" y="573511"/>
                </a:lnTo>
                <a:cubicBezTo>
                  <a:pt x="977669" y="573511"/>
                  <a:pt x="983979" y="626032"/>
                  <a:pt x="983979" y="687731"/>
                </a:cubicBezTo>
                <a:cubicBezTo>
                  <a:pt x="983979" y="749431"/>
                  <a:pt x="977669" y="801888"/>
                  <a:pt x="977669" y="801888"/>
                </a:cubicBezTo>
                <a:lnTo>
                  <a:pt x="932414" y="801888"/>
                </a:lnTo>
                <a:cubicBezTo>
                  <a:pt x="932414" y="801888"/>
                  <a:pt x="926104" y="749367"/>
                  <a:pt x="926104" y="687731"/>
                </a:cubicBezTo>
                <a:cubicBezTo>
                  <a:pt x="926104" y="626096"/>
                  <a:pt x="932414" y="573511"/>
                  <a:pt x="932414" y="573511"/>
                </a:cubicBezTo>
                <a:close/>
                <a:moveTo>
                  <a:pt x="1723556" y="573502"/>
                </a:moveTo>
                <a:lnTo>
                  <a:pt x="1768814" y="573502"/>
                </a:lnTo>
                <a:cubicBezTo>
                  <a:pt x="1768814" y="573502"/>
                  <a:pt x="1775125" y="626024"/>
                  <a:pt x="1775125" y="687722"/>
                </a:cubicBezTo>
                <a:cubicBezTo>
                  <a:pt x="1775125" y="749422"/>
                  <a:pt x="1768814" y="801879"/>
                  <a:pt x="1768814" y="801879"/>
                </a:cubicBezTo>
                <a:lnTo>
                  <a:pt x="1723556" y="801879"/>
                </a:lnTo>
                <a:cubicBezTo>
                  <a:pt x="1723556" y="801879"/>
                  <a:pt x="1717247" y="749358"/>
                  <a:pt x="1717247" y="687722"/>
                </a:cubicBezTo>
                <a:cubicBezTo>
                  <a:pt x="1717247" y="626088"/>
                  <a:pt x="1723556" y="573502"/>
                  <a:pt x="1723556" y="573502"/>
                </a:cubicBezTo>
                <a:close/>
                <a:moveTo>
                  <a:pt x="2514689" y="573493"/>
                </a:moveTo>
                <a:lnTo>
                  <a:pt x="2559944" y="573493"/>
                </a:lnTo>
                <a:cubicBezTo>
                  <a:pt x="2559944" y="573493"/>
                  <a:pt x="2566255" y="626015"/>
                  <a:pt x="2566255" y="687714"/>
                </a:cubicBezTo>
                <a:cubicBezTo>
                  <a:pt x="2566255" y="749414"/>
                  <a:pt x="2559944" y="801871"/>
                  <a:pt x="2559944" y="801871"/>
                </a:cubicBezTo>
                <a:lnTo>
                  <a:pt x="2514689" y="801871"/>
                </a:lnTo>
                <a:cubicBezTo>
                  <a:pt x="2514689" y="801871"/>
                  <a:pt x="2508444" y="749349"/>
                  <a:pt x="2508444" y="687714"/>
                </a:cubicBezTo>
                <a:cubicBezTo>
                  <a:pt x="2508444" y="626079"/>
                  <a:pt x="2514689" y="573493"/>
                  <a:pt x="2514689" y="573493"/>
                </a:cubicBezTo>
                <a:close/>
                <a:moveTo>
                  <a:pt x="3305754" y="573484"/>
                </a:moveTo>
                <a:lnTo>
                  <a:pt x="3351014" y="573484"/>
                </a:lnTo>
                <a:cubicBezTo>
                  <a:pt x="3351014" y="573484"/>
                  <a:pt x="3357323" y="626006"/>
                  <a:pt x="3357323" y="687705"/>
                </a:cubicBezTo>
                <a:cubicBezTo>
                  <a:pt x="3357323" y="749405"/>
                  <a:pt x="3351014" y="801862"/>
                  <a:pt x="3351014" y="801862"/>
                </a:cubicBezTo>
                <a:lnTo>
                  <a:pt x="3305754" y="801862"/>
                </a:lnTo>
                <a:cubicBezTo>
                  <a:pt x="3305754" y="801862"/>
                  <a:pt x="3299510" y="749341"/>
                  <a:pt x="3299510" y="687705"/>
                </a:cubicBezTo>
                <a:cubicBezTo>
                  <a:pt x="3299510" y="626070"/>
                  <a:pt x="3305754" y="573484"/>
                  <a:pt x="3305754" y="573484"/>
                </a:cubicBezTo>
                <a:close/>
                <a:moveTo>
                  <a:pt x="4096880" y="573476"/>
                </a:moveTo>
                <a:lnTo>
                  <a:pt x="4142136" y="573476"/>
                </a:lnTo>
                <a:cubicBezTo>
                  <a:pt x="4142136" y="573476"/>
                  <a:pt x="4148446" y="625997"/>
                  <a:pt x="4148446" y="687696"/>
                </a:cubicBezTo>
                <a:cubicBezTo>
                  <a:pt x="4148446" y="749397"/>
                  <a:pt x="4142136" y="801853"/>
                  <a:pt x="4142136" y="801853"/>
                </a:cubicBezTo>
                <a:lnTo>
                  <a:pt x="4096880" y="801853"/>
                </a:lnTo>
                <a:cubicBezTo>
                  <a:pt x="4096880" y="801853"/>
                  <a:pt x="4090633" y="749332"/>
                  <a:pt x="4090633" y="687696"/>
                </a:cubicBezTo>
                <a:cubicBezTo>
                  <a:pt x="4090633" y="626061"/>
                  <a:pt x="4096880" y="573476"/>
                  <a:pt x="4096880" y="573476"/>
                </a:cubicBezTo>
                <a:close/>
                <a:moveTo>
                  <a:pt x="4887944" y="573467"/>
                </a:moveTo>
                <a:lnTo>
                  <a:pt x="4933198" y="573467"/>
                </a:lnTo>
                <a:cubicBezTo>
                  <a:pt x="4933198" y="573467"/>
                  <a:pt x="4939507" y="625989"/>
                  <a:pt x="4939507" y="687688"/>
                </a:cubicBezTo>
                <a:cubicBezTo>
                  <a:pt x="4939507" y="749388"/>
                  <a:pt x="4933198" y="801845"/>
                  <a:pt x="4933198" y="801845"/>
                </a:cubicBezTo>
                <a:lnTo>
                  <a:pt x="4887944" y="801845"/>
                </a:lnTo>
                <a:cubicBezTo>
                  <a:pt x="4887944" y="801845"/>
                  <a:pt x="4881696" y="749324"/>
                  <a:pt x="4881696" y="687688"/>
                </a:cubicBezTo>
                <a:cubicBezTo>
                  <a:pt x="4881696" y="626053"/>
                  <a:pt x="4887944" y="573467"/>
                  <a:pt x="4887944" y="573467"/>
                </a:cubicBezTo>
                <a:close/>
                <a:moveTo>
                  <a:pt x="5679084" y="573458"/>
                </a:moveTo>
                <a:lnTo>
                  <a:pt x="5724338" y="573458"/>
                </a:lnTo>
                <a:cubicBezTo>
                  <a:pt x="5724338" y="573458"/>
                  <a:pt x="5730645" y="625980"/>
                  <a:pt x="5730645" y="687679"/>
                </a:cubicBezTo>
                <a:cubicBezTo>
                  <a:pt x="5730645" y="749379"/>
                  <a:pt x="5724338" y="801837"/>
                  <a:pt x="5724338" y="801837"/>
                </a:cubicBezTo>
                <a:lnTo>
                  <a:pt x="5679084" y="801837"/>
                </a:lnTo>
                <a:cubicBezTo>
                  <a:pt x="5679084" y="801837"/>
                  <a:pt x="5672835" y="749315"/>
                  <a:pt x="5672835" y="687679"/>
                </a:cubicBezTo>
                <a:cubicBezTo>
                  <a:pt x="5672835" y="626044"/>
                  <a:pt x="5679084" y="573458"/>
                  <a:pt x="5679084" y="573458"/>
                </a:cubicBezTo>
                <a:close/>
                <a:moveTo>
                  <a:pt x="6470217" y="573449"/>
                </a:moveTo>
                <a:lnTo>
                  <a:pt x="6515408" y="573449"/>
                </a:lnTo>
                <a:cubicBezTo>
                  <a:pt x="6515408" y="573449"/>
                  <a:pt x="6521719" y="625971"/>
                  <a:pt x="6521719" y="687670"/>
                </a:cubicBezTo>
                <a:cubicBezTo>
                  <a:pt x="6521719" y="749371"/>
                  <a:pt x="6515408" y="801828"/>
                  <a:pt x="6515408" y="801828"/>
                </a:cubicBezTo>
                <a:lnTo>
                  <a:pt x="6470217" y="801828"/>
                </a:lnTo>
                <a:cubicBezTo>
                  <a:pt x="6470217" y="801828"/>
                  <a:pt x="6463906" y="749307"/>
                  <a:pt x="6463906" y="687670"/>
                </a:cubicBezTo>
                <a:cubicBezTo>
                  <a:pt x="6463906" y="626035"/>
                  <a:pt x="6470217" y="573449"/>
                  <a:pt x="6470217" y="573449"/>
                </a:cubicBezTo>
                <a:close/>
                <a:moveTo>
                  <a:pt x="7261293" y="573441"/>
                </a:moveTo>
                <a:lnTo>
                  <a:pt x="7306549" y="573441"/>
                </a:lnTo>
                <a:cubicBezTo>
                  <a:pt x="7306549" y="573441"/>
                  <a:pt x="7312860" y="625962"/>
                  <a:pt x="7312860" y="687662"/>
                </a:cubicBezTo>
                <a:cubicBezTo>
                  <a:pt x="7312860" y="749362"/>
                  <a:pt x="7306549" y="801820"/>
                  <a:pt x="7306549" y="801820"/>
                </a:cubicBezTo>
                <a:lnTo>
                  <a:pt x="7261293" y="801820"/>
                </a:lnTo>
                <a:cubicBezTo>
                  <a:pt x="7261293" y="801820"/>
                  <a:pt x="7255047" y="749298"/>
                  <a:pt x="7255047" y="687662"/>
                </a:cubicBezTo>
                <a:cubicBezTo>
                  <a:pt x="7255047" y="626026"/>
                  <a:pt x="7261293" y="573441"/>
                  <a:pt x="7261293" y="573441"/>
                </a:cubicBezTo>
                <a:close/>
                <a:moveTo>
                  <a:pt x="8052435" y="573432"/>
                </a:moveTo>
                <a:lnTo>
                  <a:pt x="8097691" y="573432"/>
                </a:lnTo>
                <a:cubicBezTo>
                  <a:pt x="8097691" y="573432"/>
                  <a:pt x="8103938" y="625954"/>
                  <a:pt x="8103938" y="687653"/>
                </a:cubicBezTo>
                <a:cubicBezTo>
                  <a:pt x="8103938" y="749354"/>
                  <a:pt x="8097691" y="801811"/>
                  <a:pt x="8097691" y="801811"/>
                </a:cubicBezTo>
                <a:lnTo>
                  <a:pt x="8052435" y="801811"/>
                </a:lnTo>
                <a:cubicBezTo>
                  <a:pt x="8052435" y="801811"/>
                  <a:pt x="8046189" y="749290"/>
                  <a:pt x="8046189" y="687653"/>
                </a:cubicBezTo>
                <a:cubicBezTo>
                  <a:pt x="8046189" y="626018"/>
                  <a:pt x="8052435" y="573432"/>
                  <a:pt x="8052435" y="573432"/>
                </a:cubicBezTo>
                <a:close/>
                <a:moveTo>
                  <a:pt x="8843578" y="573423"/>
                </a:moveTo>
                <a:lnTo>
                  <a:pt x="8888833" y="573423"/>
                </a:lnTo>
                <a:cubicBezTo>
                  <a:pt x="8888833" y="573423"/>
                  <a:pt x="8895080" y="625945"/>
                  <a:pt x="8895080" y="687644"/>
                </a:cubicBezTo>
                <a:cubicBezTo>
                  <a:pt x="8895080" y="749345"/>
                  <a:pt x="8888833" y="801803"/>
                  <a:pt x="8888833" y="801803"/>
                </a:cubicBezTo>
                <a:lnTo>
                  <a:pt x="8843578" y="801803"/>
                </a:lnTo>
                <a:cubicBezTo>
                  <a:pt x="8843578" y="801803"/>
                  <a:pt x="8837267" y="749281"/>
                  <a:pt x="8837267" y="687644"/>
                </a:cubicBezTo>
                <a:cubicBezTo>
                  <a:pt x="8837267" y="626009"/>
                  <a:pt x="8843578" y="573423"/>
                  <a:pt x="8843578" y="573423"/>
                </a:cubicBezTo>
                <a:close/>
                <a:moveTo>
                  <a:pt x="9634719" y="573414"/>
                </a:moveTo>
                <a:lnTo>
                  <a:pt x="9679910" y="573414"/>
                </a:lnTo>
                <a:cubicBezTo>
                  <a:pt x="9679910" y="573414"/>
                  <a:pt x="9686221" y="625936"/>
                  <a:pt x="9686221" y="687636"/>
                </a:cubicBezTo>
                <a:cubicBezTo>
                  <a:pt x="9686221" y="749336"/>
                  <a:pt x="9679910" y="801794"/>
                  <a:pt x="9679910" y="801794"/>
                </a:cubicBezTo>
                <a:lnTo>
                  <a:pt x="9634719" y="801794"/>
                </a:lnTo>
                <a:cubicBezTo>
                  <a:pt x="9634719" y="801794"/>
                  <a:pt x="9628408" y="749272"/>
                  <a:pt x="9628408" y="687636"/>
                </a:cubicBezTo>
                <a:cubicBezTo>
                  <a:pt x="9628408" y="626000"/>
                  <a:pt x="9634719" y="573414"/>
                  <a:pt x="9634719" y="573414"/>
                </a:cubicBezTo>
                <a:close/>
                <a:moveTo>
                  <a:pt x="10425796" y="573405"/>
                </a:moveTo>
                <a:lnTo>
                  <a:pt x="10471052" y="573405"/>
                </a:lnTo>
                <a:cubicBezTo>
                  <a:pt x="10471052" y="573405"/>
                  <a:pt x="10477362" y="625927"/>
                  <a:pt x="10477362" y="687627"/>
                </a:cubicBezTo>
                <a:cubicBezTo>
                  <a:pt x="10477362" y="749328"/>
                  <a:pt x="10471052" y="801786"/>
                  <a:pt x="10471052" y="801786"/>
                </a:cubicBezTo>
                <a:lnTo>
                  <a:pt x="10425796" y="801786"/>
                </a:lnTo>
                <a:cubicBezTo>
                  <a:pt x="10425796" y="801786"/>
                  <a:pt x="10419550" y="749264"/>
                  <a:pt x="10419550" y="687627"/>
                </a:cubicBezTo>
                <a:cubicBezTo>
                  <a:pt x="10419550" y="625991"/>
                  <a:pt x="10425796" y="573405"/>
                  <a:pt x="10425796" y="573405"/>
                </a:cubicBezTo>
                <a:close/>
                <a:moveTo>
                  <a:pt x="11216938" y="573397"/>
                </a:moveTo>
                <a:lnTo>
                  <a:pt x="11262194" y="573397"/>
                </a:lnTo>
                <a:cubicBezTo>
                  <a:pt x="11262194" y="573397"/>
                  <a:pt x="11268504" y="625919"/>
                  <a:pt x="11268504" y="687618"/>
                </a:cubicBezTo>
                <a:cubicBezTo>
                  <a:pt x="11268504" y="749319"/>
                  <a:pt x="11262194" y="801777"/>
                  <a:pt x="11262194" y="801777"/>
                </a:cubicBezTo>
                <a:lnTo>
                  <a:pt x="11216938" y="801777"/>
                </a:lnTo>
                <a:cubicBezTo>
                  <a:pt x="11216938" y="801777"/>
                  <a:pt x="11210692" y="749255"/>
                  <a:pt x="11210692" y="687618"/>
                </a:cubicBezTo>
                <a:cubicBezTo>
                  <a:pt x="11210692" y="625983"/>
                  <a:pt x="11216938" y="573397"/>
                  <a:pt x="11216938" y="573397"/>
                </a:cubicBezTo>
                <a:close/>
                <a:moveTo>
                  <a:pt x="12008079" y="573388"/>
                </a:moveTo>
                <a:lnTo>
                  <a:pt x="12053335" y="573388"/>
                </a:lnTo>
                <a:cubicBezTo>
                  <a:pt x="12053335" y="573388"/>
                  <a:pt x="12059581" y="625910"/>
                  <a:pt x="12059581" y="687610"/>
                </a:cubicBezTo>
                <a:cubicBezTo>
                  <a:pt x="12059581" y="749311"/>
                  <a:pt x="12053335" y="801769"/>
                  <a:pt x="12053335" y="801769"/>
                </a:cubicBezTo>
                <a:lnTo>
                  <a:pt x="12008079" y="801769"/>
                </a:lnTo>
                <a:cubicBezTo>
                  <a:pt x="12008079" y="801769"/>
                  <a:pt x="12001833" y="749247"/>
                  <a:pt x="12001833" y="687610"/>
                </a:cubicBezTo>
                <a:cubicBezTo>
                  <a:pt x="12001833" y="625974"/>
                  <a:pt x="12008079" y="573388"/>
                  <a:pt x="12008079" y="573388"/>
                </a:cubicBezTo>
                <a:close/>
                <a:moveTo>
                  <a:pt x="274229" y="496862"/>
                </a:moveTo>
                <a:lnTo>
                  <a:pt x="282613" y="500568"/>
                </a:lnTo>
                <a:cubicBezTo>
                  <a:pt x="298794" y="507857"/>
                  <a:pt x="336166" y="525329"/>
                  <a:pt x="376224" y="548467"/>
                </a:cubicBezTo>
                <a:cubicBezTo>
                  <a:pt x="429637" y="579317"/>
                  <a:pt x="471959" y="610994"/>
                  <a:pt x="471959" y="610994"/>
                </a:cubicBezTo>
                <a:lnTo>
                  <a:pt x="449332" y="650195"/>
                </a:lnTo>
                <a:cubicBezTo>
                  <a:pt x="449332" y="650195"/>
                  <a:pt x="400701" y="629352"/>
                  <a:pt x="347352" y="598565"/>
                </a:cubicBezTo>
                <a:cubicBezTo>
                  <a:pt x="293937" y="567716"/>
                  <a:pt x="251614" y="536038"/>
                  <a:pt x="251614" y="536038"/>
                </a:cubicBezTo>
                <a:close/>
                <a:moveTo>
                  <a:pt x="1065303" y="496853"/>
                </a:moveTo>
                <a:lnTo>
                  <a:pt x="1073686" y="500559"/>
                </a:lnTo>
                <a:cubicBezTo>
                  <a:pt x="1089869" y="507849"/>
                  <a:pt x="1127240" y="525321"/>
                  <a:pt x="1167301" y="548458"/>
                </a:cubicBezTo>
                <a:cubicBezTo>
                  <a:pt x="1220715" y="579308"/>
                  <a:pt x="1263039" y="610985"/>
                  <a:pt x="1263039" y="610985"/>
                </a:cubicBezTo>
                <a:lnTo>
                  <a:pt x="1240412" y="650186"/>
                </a:lnTo>
                <a:cubicBezTo>
                  <a:pt x="1240412" y="650186"/>
                  <a:pt x="1191779" y="629343"/>
                  <a:pt x="1138427" y="598557"/>
                </a:cubicBezTo>
                <a:cubicBezTo>
                  <a:pt x="1085014" y="567707"/>
                  <a:pt x="1042681" y="536029"/>
                  <a:pt x="1042681" y="536029"/>
                </a:cubicBezTo>
                <a:close/>
                <a:moveTo>
                  <a:pt x="1856440" y="496844"/>
                </a:moveTo>
                <a:lnTo>
                  <a:pt x="1864826" y="500550"/>
                </a:lnTo>
                <a:cubicBezTo>
                  <a:pt x="1881007" y="507840"/>
                  <a:pt x="1918378" y="525312"/>
                  <a:pt x="1958439" y="548449"/>
                </a:cubicBezTo>
                <a:cubicBezTo>
                  <a:pt x="2011851" y="579299"/>
                  <a:pt x="2054174" y="610977"/>
                  <a:pt x="2054174" y="610977"/>
                </a:cubicBezTo>
                <a:lnTo>
                  <a:pt x="2031546" y="650178"/>
                </a:lnTo>
                <a:cubicBezTo>
                  <a:pt x="2031546" y="650178"/>
                  <a:pt x="1982915" y="629335"/>
                  <a:pt x="1929564" y="598548"/>
                </a:cubicBezTo>
                <a:cubicBezTo>
                  <a:pt x="1876149" y="567698"/>
                  <a:pt x="1833827" y="536020"/>
                  <a:pt x="1833827" y="536020"/>
                </a:cubicBezTo>
                <a:close/>
                <a:moveTo>
                  <a:pt x="53706" y="496842"/>
                </a:moveTo>
                <a:lnTo>
                  <a:pt x="76333" y="536040"/>
                </a:lnTo>
                <a:cubicBezTo>
                  <a:pt x="76333" y="536040"/>
                  <a:pt x="65753" y="543960"/>
                  <a:pt x="48496" y="555735"/>
                </a:cubicBezTo>
                <a:lnTo>
                  <a:pt x="0" y="586328"/>
                </a:lnTo>
                <a:lnTo>
                  <a:pt x="0" y="523059"/>
                </a:lnTo>
                <a:lnTo>
                  <a:pt x="22745" y="511087"/>
                </a:lnTo>
                <a:cubicBezTo>
                  <a:pt x="41564" y="502036"/>
                  <a:pt x="53706" y="496842"/>
                  <a:pt x="53706" y="496842"/>
                </a:cubicBezTo>
                <a:close/>
                <a:moveTo>
                  <a:pt x="274178" y="496839"/>
                </a:moveTo>
                <a:lnTo>
                  <a:pt x="274242" y="496839"/>
                </a:lnTo>
                <a:lnTo>
                  <a:pt x="274229" y="496862"/>
                </a:lnTo>
                <a:close/>
                <a:moveTo>
                  <a:pt x="2647573" y="496835"/>
                </a:moveTo>
                <a:lnTo>
                  <a:pt x="2655955" y="500541"/>
                </a:lnTo>
                <a:cubicBezTo>
                  <a:pt x="2672137" y="507831"/>
                  <a:pt x="2709510" y="525303"/>
                  <a:pt x="2749571" y="548440"/>
                </a:cubicBezTo>
                <a:cubicBezTo>
                  <a:pt x="2802981" y="579290"/>
                  <a:pt x="2845305" y="610968"/>
                  <a:pt x="2845305" y="610968"/>
                </a:cubicBezTo>
                <a:lnTo>
                  <a:pt x="2822677" y="650169"/>
                </a:lnTo>
                <a:cubicBezTo>
                  <a:pt x="2822677" y="650169"/>
                  <a:pt x="2774046" y="629326"/>
                  <a:pt x="2720696" y="598539"/>
                </a:cubicBezTo>
                <a:cubicBezTo>
                  <a:pt x="2667283" y="567689"/>
                  <a:pt x="2624959" y="536011"/>
                  <a:pt x="2624959" y="536011"/>
                </a:cubicBezTo>
                <a:close/>
                <a:moveTo>
                  <a:pt x="844900" y="496834"/>
                </a:moveTo>
                <a:lnTo>
                  <a:pt x="867526" y="536033"/>
                </a:lnTo>
                <a:cubicBezTo>
                  <a:pt x="867526" y="536033"/>
                  <a:pt x="825204" y="567711"/>
                  <a:pt x="771791" y="598561"/>
                </a:cubicBezTo>
                <a:cubicBezTo>
                  <a:pt x="718378" y="629410"/>
                  <a:pt x="669744" y="650190"/>
                  <a:pt x="669744" y="650190"/>
                </a:cubicBezTo>
                <a:lnTo>
                  <a:pt x="647116" y="610989"/>
                </a:lnTo>
                <a:cubicBezTo>
                  <a:pt x="647116" y="610989"/>
                  <a:pt x="689440" y="579312"/>
                  <a:pt x="742854" y="548462"/>
                </a:cubicBezTo>
                <a:cubicBezTo>
                  <a:pt x="796268" y="517612"/>
                  <a:pt x="844900" y="496834"/>
                  <a:pt x="844900" y="496834"/>
                </a:cubicBezTo>
                <a:close/>
                <a:moveTo>
                  <a:pt x="1065253" y="496830"/>
                </a:moveTo>
                <a:lnTo>
                  <a:pt x="1065317" y="496830"/>
                </a:lnTo>
                <a:lnTo>
                  <a:pt x="1065303" y="496853"/>
                </a:lnTo>
                <a:close/>
                <a:moveTo>
                  <a:pt x="3438701" y="496826"/>
                </a:moveTo>
                <a:lnTo>
                  <a:pt x="3447084" y="500532"/>
                </a:lnTo>
                <a:cubicBezTo>
                  <a:pt x="3463267" y="507822"/>
                  <a:pt x="3500641" y="525294"/>
                  <a:pt x="3540702" y="548431"/>
                </a:cubicBezTo>
                <a:cubicBezTo>
                  <a:pt x="3594111" y="579282"/>
                  <a:pt x="3636436" y="610959"/>
                  <a:pt x="3636436" y="610959"/>
                </a:cubicBezTo>
                <a:lnTo>
                  <a:pt x="3613807" y="650160"/>
                </a:lnTo>
                <a:cubicBezTo>
                  <a:pt x="3613807" y="650160"/>
                  <a:pt x="3565243" y="629317"/>
                  <a:pt x="3511829" y="598530"/>
                </a:cubicBezTo>
                <a:cubicBezTo>
                  <a:pt x="3458412" y="567681"/>
                  <a:pt x="3416090" y="536002"/>
                  <a:pt x="3416090" y="536002"/>
                </a:cubicBezTo>
                <a:close/>
                <a:moveTo>
                  <a:pt x="1635980" y="496825"/>
                </a:moveTo>
                <a:lnTo>
                  <a:pt x="1658607" y="536024"/>
                </a:lnTo>
                <a:cubicBezTo>
                  <a:pt x="1658607" y="536024"/>
                  <a:pt x="1616284" y="567702"/>
                  <a:pt x="1562870" y="598552"/>
                </a:cubicBezTo>
                <a:cubicBezTo>
                  <a:pt x="1509456" y="629402"/>
                  <a:pt x="1460821" y="650181"/>
                  <a:pt x="1460821" y="650181"/>
                </a:cubicBezTo>
                <a:lnTo>
                  <a:pt x="1438196" y="610981"/>
                </a:lnTo>
                <a:cubicBezTo>
                  <a:pt x="1438196" y="610981"/>
                  <a:pt x="1480518" y="579303"/>
                  <a:pt x="1533934" y="548453"/>
                </a:cubicBezTo>
                <a:cubicBezTo>
                  <a:pt x="1587348" y="517603"/>
                  <a:pt x="1635980" y="496825"/>
                  <a:pt x="1635980" y="496825"/>
                </a:cubicBezTo>
                <a:close/>
                <a:moveTo>
                  <a:pt x="1856390" y="496821"/>
                </a:moveTo>
                <a:lnTo>
                  <a:pt x="1856455" y="496821"/>
                </a:lnTo>
                <a:lnTo>
                  <a:pt x="1856440" y="496844"/>
                </a:lnTo>
                <a:close/>
                <a:moveTo>
                  <a:pt x="4229752" y="496817"/>
                </a:moveTo>
                <a:lnTo>
                  <a:pt x="4238133" y="500523"/>
                </a:lnTo>
                <a:cubicBezTo>
                  <a:pt x="4254316" y="507813"/>
                  <a:pt x="4291687" y="525285"/>
                  <a:pt x="4331748" y="548422"/>
                </a:cubicBezTo>
                <a:cubicBezTo>
                  <a:pt x="4385164" y="579273"/>
                  <a:pt x="4427491" y="610951"/>
                  <a:pt x="4427491" y="610951"/>
                </a:cubicBezTo>
                <a:lnTo>
                  <a:pt x="4404860" y="650151"/>
                </a:lnTo>
                <a:cubicBezTo>
                  <a:pt x="4404860" y="650151"/>
                  <a:pt x="4356291" y="629308"/>
                  <a:pt x="4302877" y="598522"/>
                </a:cubicBezTo>
                <a:cubicBezTo>
                  <a:pt x="4249460" y="567672"/>
                  <a:pt x="4207137" y="535994"/>
                  <a:pt x="4207137" y="535994"/>
                </a:cubicBezTo>
                <a:close/>
                <a:moveTo>
                  <a:pt x="2427105" y="496816"/>
                </a:moveTo>
                <a:lnTo>
                  <a:pt x="2449735" y="536015"/>
                </a:lnTo>
                <a:cubicBezTo>
                  <a:pt x="2449735" y="536015"/>
                  <a:pt x="2407411" y="567693"/>
                  <a:pt x="2353993" y="598543"/>
                </a:cubicBezTo>
                <a:cubicBezTo>
                  <a:pt x="2300583" y="629393"/>
                  <a:pt x="2251951" y="650173"/>
                  <a:pt x="2251951" y="650173"/>
                </a:cubicBezTo>
                <a:lnTo>
                  <a:pt x="2229324" y="610972"/>
                </a:lnTo>
                <a:cubicBezTo>
                  <a:pt x="2229324" y="610972"/>
                  <a:pt x="2271638" y="579294"/>
                  <a:pt x="2325057" y="548444"/>
                </a:cubicBezTo>
                <a:cubicBezTo>
                  <a:pt x="2378472" y="517594"/>
                  <a:pt x="2427105" y="496816"/>
                  <a:pt x="2427105" y="496816"/>
                </a:cubicBezTo>
                <a:close/>
                <a:moveTo>
                  <a:pt x="2647521" y="496812"/>
                </a:moveTo>
                <a:lnTo>
                  <a:pt x="2647585" y="496812"/>
                </a:lnTo>
                <a:lnTo>
                  <a:pt x="2647573" y="496835"/>
                </a:lnTo>
                <a:close/>
                <a:moveTo>
                  <a:pt x="5020837" y="496808"/>
                </a:moveTo>
                <a:lnTo>
                  <a:pt x="5029217" y="500514"/>
                </a:lnTo>
                <a:cubicBezTo>
                  <a:pt x="5045401" y="507804"/>
                  <a:pt x="5082770" y="525276"/>
                  <a:pt x="5122827" y="548414"/>
                </a:cubicBezTo>
                <a:cubicBezTo>
                  <a:pt x="5176242" y="579264"/>
                  <a:pt x="5218566" y="610942"/>
                  <a:pt x="5218566" y="610942"/>
                </a:cubicBezTo>
                <a:lnTo>
                  <a:pt x="5195941" y="650142"/>
                </a:lnTo>
                <a:cubicBezTo>
                  <a:pt x="5195941" y="650142"/>
                  <a:pt x="5147369" y="629300"/>
                  <a:pt x="5093953" y="598513"/>
                </a:cubicBezTo>
                <a:cubicBezTo>
                  <a:pt x="5040542" y="567663"/>
                  <a:pt x="4998215" y="535985"/>
                  <a:pt x="4998215" y="535985"/>
                </a:cubicBezTo>
                <a:close/>
                <a:moveTo>
                  <a:pt x="3218243" y="496807"/>
                </a:moveTo>
                <a:lnTo>
                  <a:pt x="3240871" y="536006"/>
                </a:lnTo>
                <a:cubicBezTo>
                  <a:pt x="3240871" y="536006"/>
                  <a:pt x="3198544" y="567684"/>
                  <a:pt x="3145144" y="598534"/>
                </a:cubicBezTo>
                <a:cubicBezTo>
                  <a:pt x="3091728" y="629384"/>
                  <a:pt x="3043094" y="650164"/>
                  <a:pt x="3043094" y="650164"/>
                </a:cubicBezTo>
                <a:lnTo>
                  <a:pt x="3020464" y="610963"/>
                </a:lnTo>
                <a:cubicBezTo>
                  <a:pt x="3020464" y="610963"/>
                  <a:pt x="3062787" y="579285"/>
                  <a:pt x="3116202" y="548435"/>
                </a:cubicBezTo>
                <a:cubicBezTo>
                  <a:pt x="3169618" y="517585"/>
                  <a:pt x="3218243" y="496807"/>
                  <a:pt x="3218243" y="496807"/>
                </a:cubicBezTo>
                <a:close/>
                <a:moveTo>
                  <a:pt x="3438650" y="496803"/>
                </a:moveTo>
                <a:lnTo>
                  <a:pt x="3438713" y="496803"/>
                </a:lnTo>
                <a:lnTo>
                  <a:pt x="3438701" y="496826"/>
                </a:lnTo>
                <a:close/>
                <a:moveTo>
                  <a:pt x="5811965" y="496799"/>
                </a:moveTo>
                <a:lnTo>
                  <a:pt x="5820348" y="500505"/>
                </a:lnTo>
                <a:cubicBezTo>
                  <a:pt x="5836528" y="507795"/>
                  <a:pt x="5873901" y="525268"/>
                  <a:pt x="5913960" y="548405"/>
                </a:cubicBezTo>
                <a:cubicBezTo>
                  <a:pt x="5967374" y="579255"/>
                  <a:pt x="6009695" y="610933"/>
                  <a:pt x="6009695" y="610933"/>
                </a:cubicBezTo>
                <a:lnTo>
                  <a:pt x="5987067" y="650134"/>
                </a:lnTo>
                <a:cubicBezTo>
                  <a:pt x="5987067" y="650134"/>
                  <a:pt x="5938437" y="629291"/>
                  <a:pt x="5885086" y="598504"/>
                </a:cubicBezTo>
                <a:cubicBezTo>
                  <a:pt x="5831672" y="567654"/>
                  <a:pt x="5789350" y="535976"/>
                  <a:pt x="5789350" y="535976"/>
                </a:cubicBezTo>
                <a:close/>
                <a:moveTo>
                  <a:pt x="4009303" y="496798"/>
                </a:moveTo>
                <a:lnTo>
                  <a:pt x="4031930" y="535997"/>
                </a:lnTo>
                <a:cubicBezTo>
                  <a:pt x="4031930" y="535997"/>
                  <a:pt x="3989607" y="567676"/>
                  <a:pt x="3936200" y="598525"/>
                </a:cubicBezTo>
                <a:cubicBezTo>
                  <a:pt x="3882785" y="629375"/>
                  <a:pt x="3834153" y="650155"/>
                  <a:pt x="3834153" y="650155"/>
                </a:cubicBezTo>
                <a:lnTo>
                  <a:pt x="3811524" y="610954"/>
                </a:lnTo>
                <a:lnTo>
                  <a:pt x="3811587" y="610954"/>
                </a:lnTo>
                <a:cubicBezTo>
                  <a:pt x="3811587" y="610954"/>
                  <a:pt x="3853909" y="579277"/>
                  <a:pt x="3907323" y="548426"/>
                </a:cubicBezTo>
                <a:cubicBezTo>
                  <a:pt x="3960740" y="517576"/>
                  <a:pt x="4009303" y="496798"/>
                  <a:pt x="4009303" y="496798"/>
                </a:cubicBezTo>
                <a:close/>
                <a:moveTo>
                  <a:pt x="4229702" y="496795"/>
                </a:moveTo>
                <a:lnTo>
                  <a:pt x="4229764" y="496795"/>
                </a:lnTo>
                <a:lnTo>
                  <a:pt x="4229752" y="496817"/>
                </a:lnTo>
                <a:close/>
                <a:moveTo>
                  <a:pt x="4800366" y="496789"/>
                </a:moveTo>
                <a:lnTo>
                  <a:pt x="4822988" y="535988"/>
                </a:lnTo>
                <a:cubicBezTo>
                  <a:pt x="4822988" y="535988"/>
                  <a:pt x="4780668" y="567667"/>
                  <a:pt x="4727254" y="598517"/>
                </a:cubicBezTo>
                <a:cubicBezTo>
                  <a:pt x="4673843" y="629366"/>
                  <a:pt x="4625211" y="650146"/>
                  <a:pt x="4625211" y="650146"/>
                </a:cubicBezTo>
                <a:lnTo>
                  <a:pt x="4602581" y="610946"/>
                </a:lnTo>
                <a:lnTo>
                  <a:pt x="4602649" y="610946"/>
                </a:lnTo>
                <a:cubicBezTo>
                  <a:pt x="4602649" y="610946"/>
                  <a:pt x="4644967" y="579268"/>
                  <a:pt x="4698380" y="548417"/>
                </a:cubicBezTo>
                <a:cubicBezTo>
                  <a:pt x="4751795" y="517568"/>
                  <a:pt x="4800366" y="496789"/>
                  <a:pt x="4800366" y="496789"/>
                </a:cubicBezTo>
                <a:close/>
                <a:moveTo>
                  <a:pt x="5020783" y="496786"/>
                </a:moveTo>
                <a:lnTo>
                  <a:pt x="5020848" y="496786"/>
                </a:lnTo>
                <a:lnTo>
                  <a:pt x="5020837" y="496808"/>
                </a:lnTo>
                <a:close/>
                <a:moveTo>
                  <a:pt x="5591444" y="496780"/>
                </a:moveTo>
                <a:lnTo>
                  <a:pt x="5614067" y="535980"/>
                </a:lnTo>
                <a:cubicBezTo>
                  <a:pt x="5614067" y="535980"/>
                  <a:pt x="5571746" y="567658"/>
                  <a:pt x="5518332" y="598508"/>
                </a:cubicBezTo>
                <a:cubicBezTo>
                  <a:pt x="5464921" y="629358"/>
                  <a:pt x="5416289" y="650137"/>
                  <a:pt x="5416289" y="650137"/>
                </a:cubicBezTo>
                <a:lnTo>
                  <a:pt x="5393662" y="610937"/>
                </a:lnTo>
                <a:lnTo>
                  <a:pt x="5393724" y="610937"/>
                </a:lnTo>
                <a:cubicBezTo>
                  <a:pt x="5393724" y="610937"/>
                  <a:pt x="5436047" y="579259"/>
                  <a:pt x="5489459" y="548409"/>
                </a:cubicBezTo>
                <a:cubicBezTo>
                  <a:pt x="5542870" y="517559"/>
                  <a:pt x="5591444" y="496780"/>
                  <a:pt x="5591444" y="496780"/>
                </a:cubicBezTo>
                <a:close/>
                <a:moveTo>
                  <a:pt x="5811914" y="496777"/>
                </a:moveTo>
                <a:lnTo>
                  <a:pt x="5811979" y="496777"/>
                </a:lnTo>
                <a:lnTo>
                  <a:pt x="5811965" y="496799"/>
                </a:lnTo>
                <a:close/>
                <a:moveTo>
                  <a:pt x="6382638" y="496771"/>
                </a:moveTo>
                <a:lnTo>
                  <a:pt x="6405201" y="535971"/>
                </a:lnTo>
                <a:cubicBezTo>
                  <a:pt x="6405201" y="535971"/>
                  <a:pt x="6362878" y="567649"/>
                  <a:pt x="6309528" y="598499"/>
                </a:cubicBezTo>
                <a:cubicBezTo>
                  <a:pt x="6256113" y="629349"/>
                  <a:pt x="6207480" y="650129"/>
                  <a:pt x="6207480" y="650129"/>
                </a:cubicBezTo>
                <a:lnTo>
                  <a:pt x="6184852" y="610928"/>
                </a:lnTo>
                <a:cubicBezTo>
                  <a:pt x="6184852" y="610928"/>
                  <a:pt x="6227176" y="579250"/>
                  <a:pt x="6280590" y="548400"/>
                </a:cubicBezTo>
                <a:cubicBezTo>
                  <a:pt x="6334004" y="517550"/>
                  <a:pt x="6382638" y="496771"/>
                  <a:pt x="6382638" y="496771"/>
                </a:cubicBezTo>
                <a:close/>
                <a:moveTo>
                  <a:pt x="6603052" y="496768"/>
                </a:moveTo>
                <a:cubicBezTo>
                  <a:pt x="6603052" y="496768"/>
                  <a:pt x="6651621" y="517546"/>
                  <a:pt x="6705100" y="548396"/>
                </a:cubicBezTo>
                <a:cubicBezTo>
                  <a:pt x="6758449" y="579246"/>
                  <a:pt x="6800772" y="610924"/>
                  <a:pt x="6800772" y="610924"/>
                </a:cubicBezTo>
                <a:lnTo>
                  <a:pt x="6778210" y="650125"/>
                </a:lnTo>
                <a:cubicBezTo>
                  <a:pt x="6778210" y="650125"/>
                  <a:pt x="6729575" y="629282"/>
                  <a:pt x="6676161" y="598495"/>
                </a:cubicBezTo>
                <a:cubicBezTo>
                  <a:pt x="6622747" y="567645"/>
                  <a:pt x="6580424" y="535967"/>
                  <a:pt x="6580424" y="535967"/>
                </a:cubicBezTo>
                <a:close/>
                <a:moveTo>
                  <a:pt x="7173716" y="496762"/>
                </a:moveTo>
                <a:lnTo>
                  <a:pt x="7196344" y="535962"/>
                </a:lnTo>
                <a:cubicBezTo>
                  <a:pt x="7196344" y="535962"/>
                  <a:pt x="7154020" y="567640"/>
                  <a:pt x="7100606" y="598490"/>
                </a:cubicBezTo>
                <a:cubicBezTo>
                  <a:pt x="7047191" y="629340"/>
                  <a:pt x="6998558" y="650120"/>
                  <a:pt x="6998558" y="650120"/>
                </a:cubicBezTo>
                <a:lnTo>
                  <a:pt x="6975995" y="610919"/>
                </a:lnTo>
                <a:cubicBezTo>
                  <a:pt x="6975995" y="610919"/>
                  <a:pt x="7018317" y="579241"/>
                  <a:pt x="7071731" y="548391"/>
                </a:cubicBezTo>
                <a:cubicBezTo>
                  <a:pt x="7125146" y="517541"/>
                  <a:pt x="7173716" y="496762"/>
                  <a:pt x="7173716" y="496762"/>
                </a:cubicBezTo>
                <a:close/>
                <a:moveTo>
                  <a:pt x="7394128" y="496759"/>
                </a:moveTo>
                <a:cubicBezTo>
                  <a:pt x="7394128" y="496759"/>
                  <a:pt x="7442762" y="517537"/>
                  <a:pt x="7496176" y="548387"/>
                </a:cubicBezTo>
                <a:cubicBezTo>
                  <a:pt x="7549590" y="579238"/>
                  <a:pt x="7591913" y="610915"/>
                  <a:pt x="7591913" y="610915"/>
                </a:cubicBezTo>
                <a:lnTo>
                  <a:pt x="7569286" y="650116"/>
                </a:lnTo>
                <a:cubicBezTo>
                  <a:pt x="7569286" y="650116"/>
                  <a:pt x="7520716" y="629273"/>
                  <a:pt x="7467302" y="598486"/>
                </a:cubicBezTo>
                <a:cubicBezTo>
                  <a:pt x="7413887" y="567637"/>
                  <a:pt x="7371564" y="535958"/>
                  <a:pt x="7371564" y="535958"/>
                </a:cubicBezTo>
                <a:close/>
                <a:moveTo>
                  <a:pt x="7964857" y="496753"/>
                </a:moveTo>
                <a:lnTo>
                  <a:pt x="7987485" y="535953"/>
                </a:lnTo>
                <a:cubicBezTo>
                  <a:pt x="7987485" y="535953"/>
                  <a:pt x="7945161" y="567632"/>
                  <a:pt x="7891747" y="598481"/>
                </a:cubicBezTo>
                <a:cubicBezTo>
                  <a:pt x="7838333" y="629331"/>
                  <a:pt x="7789699" y="650111"/>
                  <a:pt x="7789699" y="650111"/>
                </a:cubicBezTo>
                <a:lnTo>
                  <a:pt x="7767072" y="610910"/>
                </a:lnTo>
                <a:cubicBezTo>
                  <a:pt x="7767072" y="610910"/>
                  <a:pt x="7809395" y="579233"/>
                  <a:pt x="7862809" y="548382"/>
                </a:cubicBezTo>
                <a:cubicBezTo>
                  <a:pt x="7916223" y="517532"/>
                  <a:pt x="7964857" y="496753"/>
                  <a:pt x="7964857" y="496753"/>
                </a:cubicBezTo>
                <a:close/>
                <a:moveTo>
                  <a:pt x="8185270" y="496750"/>
                </a:moveTo>
                <a:cubicBezTo>
                  <a:pt x="8185270" y="496750"/>
                  <a:pt x="8233904" y="517528"/>
                  <a:pt x="8287318" y="548378"/>
                </a:cubicBezTo>
                <a:cubicBezTo>
                  <a:pt x="8340732" y="579229"/>
                  <a:pt x="8383056" y="610907"/>
                  <a:pt x="8383056" y="610907"/>
                </a:cubicBezTo>
                <a:lnTo>
                  <a:pt x="8360428" y="650108"/>
                </a:lnTo>
                <a:cubicBezTo>
                  <a:pt x="8360428" y="650108"/>
                  <a:pt x="8311794" y="629265"/>
                  <a:pt x="8258443" y="598478"/>
                </a:cubicBezTo>
                <a:cubicBezTo>
                  <a:pt x="8204965" y="567628"/>
                  <a:pt x="8162642" y="535949"/>
                  <a:pt x="8162642" y="535949"/>
                </a:cubicBezTo>
                <a:close/>
                <a:moveTo>
                  <a:pt x="8755998" y="496745"/>
                </a:moveTo>
                <a:lnTo>
                  <a:pt x="8778626" y="535944"/>
                </a:lnTo>
                <a:cubicBezTo>
                  <a:pt x="8778626" y="535944"/>
                  <a:pt x="8736302" y="567623"/>
                  <a:pt x="8682888" y="598473"/>
                </a:cubicBezTo>
                <a:cubicBezTo>
                  <a:pt x="8629474" y="629323"/>
                  <a:pt x="8580840" y="650103"/>
                  <a:pt x="8580840" y="650103"/>
                </a:cubicBezTo>
                <a:lnTo>
                  <a:pt x="8558213" y="610902"/>
                </a:lnTo>
                <a:cubicBezTo>
                  <a:pt x="8558213" y="610902"/>
                  <a:pt x="8600536" y="579224"/>
                  <a:pt x="8653951" y="548373"/>
                </a:cubicBezTo>
                <a:cubicBezTo>
                  <a:pt x="8707364" y="517523"/>
                  <a:pt x="8755998" y="496745"/>
                  <a:pt x="8755998" y="496745"/>
                </a:cubicBezTo>
                <a:close/>
                <a:moveTo>
                  <a:pt x="8976412" y="496741"/>
                </a:moveTo>
                <a:cubicBezTo>
                  <a:pt x="8976412" y="496741"/>
                  <a:pt x="9025046" y="517519"/>
                  <a:pt x="9078460" y="548369"/>
                </a:cubicBezTo>
                <a:cubicBezTo>
                  <a:pt x="9131874" y="579220"/>
                  <a:pt x="9174198" y="610898"/>
                  <a:pt x="9174198" y="610898"/>
                </a:cubicBezTo>
                <a:lnTo>
                  <a:pt x="9151570" y="650099"/>
                </a:lnTo>
                <a:cubicBezTo>
                  <a:pt x="9151570" y="650099"/>
                  <a:pt x="9102936" y="629256"/>
                  <a:pt x="9049585" y="598469"/>
                </a:cubicBezTo>
                <a:cubicBezTo>
                  <a:pt x="8996107" y="567619"/>
                  <a:pt x="8953784" y="535940"/>
                  <a:pt x="8953784" y="535940"/>
                </a:cubicBezTo>
                <a:close/>
                <a:moveTo>
                  <a:pt x="9547140" y="496736"/>
                </a:moveTo>
                <a:lnTo>
                  <a:pt x="9569704" y="535935"/>
                </a:lnTo>
                <a:cubicBezTo>
                  <a:pt x="9569704" y="535935"/>
                  <a:pt x="9527381" y="567614"/>
                  <a:pt x="9474030" y="598464"/>
                </a:cubicBezTo>
                <a:cubicBezTo>
                  <a:pt x="9420552" y="629314"/>
                  <a:pt x="9371982" y="650094"/>
                  <a:pt x="9371982" y="650094"/>
                </a:cubicBezTo>
                <a:lnTo>
                  <a:pt x="9349355" y="610893"/>
                </a:lnTo>
                <a:cubicBezTo>
                  <a:pt x="9349355" y="610893"/>
                  <a:pt x="9391678" y="579215"/>
                  <a:pt x="9445093" y="548364"/>
                </a:cubicBezTo>
                <a:cubicBezTo>
                  <a:pt x="9498507" y="517514"/>
                  <a:pt x="9547140" y="496736"/>
                  <a:pt x="9547140" y="496736"/>
                </a:cubicBezTo>
                <a:close/>
                <a:moveTo>
                  <a:pt x="9767553" y="496732"/>
                </a:moveTo>
                <a:cubicBezTo>
                  <a:pt x="9767553" y="496732"/>
                  <a:pt x="9816123" y="517511"/>
                  <a:pt x="9869601" y="548361"/>
                </a:cubicBezTo>
                <a:cubicBezTo>
                  <a:pt x="9922951" y="579211"/>
                  <a:pt x="9965275" y="610889"/>
                  <a:pt x="9965275" y="610889"/>
                </a:cubicBezTo>
                <a:lnTo>
                  <a:pt x="9942711" y="650090"/>
                </a:lnTo>
                <a:cubicBezTo>
                  <a:pt x="9942711" y="650090"/>
                  <a:pt x="9894077" y="629247"/>
                  <a:pt x="9840663" y="598460"/>
                </a:cubicBezTo>
                <a:cubicBezTo>
                  <a:pt x="9787248" y="567610"/>
                  <a:pt x="9744925" y="535932"/>
                  <a:pt x="9744925" y="535932"/>
                </a:cubicBezTo>
                <a:close/>
                <a:moveTo>
                  <a:pt x="10338218" y="496727"/>
                </a:moveTo>
                <a:lnTo>
                  <a:pt x="10360845" y="535926"/>
                </a:lnTo>
                <a:cubicBezTo>
                  <a:pt x="10360845" y="535926"/>
                  <a:pt x="10318522" y="567605"/>
                  <a:pt x="10265107" y="598455"/>
                </a:cubicBezTo>
                <a:cubicBezTo>
                  <a:pt x="10211693" y="629305"/>
                  <a:pt x="10163059" y="650085"/>
                  <a:pt x="10163059" y="650085"/>
                </a:cubicBezTo>
                <a:lnTo>
                  <a:pt x="10140496" y="610884"/>
                </a:lnTo>
                <a:cubicBezTo>
                  <a:pt x="10140496" y="610884"/>
                  <a:pt x="10182819" y="579206"/>
                  <a:pt x="10236234" y="548355"/>
                </a:cubicBezTo>
                <a:cubicBezTo>
                  <a:pt x="10289648" y="517505"/>
                  <a:pt x="10338218" y="496727"/>
                  <a:pt x="10338218" y="496727"/>
                </a:cubicBezTo>
                <a:close/>
                <a:moveTo>
                  <a:pt x="10558630" y="496723"/>
                </a:moveTo>
                <a:cubicBezTo>
                  <a:pt x="10558630" y="496723"/>
                  <a:pt x="10607264" y="517502"/>
                  <a:pt x="10660678" y="548352"/>
                </a:cubicBezTo>
                <a:cubicBezTo>
                  <a:pt x="10714092" y="579202"/>
                  <a:pt x="10756416" y="610880"/>
                  <a:pt x="10756416" y="610880"/>
                </a:cubicBezTo>
                <a:lnTo>
                  <a:pt x="10733788" y="650081"/>
                </a:lnTo>
                <a:cubicBezTo>
                  <a:pt x="10733788" y="650081"/>
                  <a:pt x="10685218" y="629238"/>
                  <a:pt x="10631804" y="598451"/>
                </a:cubicBezTo>
                <a:cubicBezTo>
                  <a:pt x="10578389" y="567602"/>
                  <a:pt x="10536066" y="535923"/>
                  <a:pt x="10536066" y="535923"/>
                </a:cubicBezTo>
                <a:close/>
                <a:moveTo>
                  <a:pt x="11129360" y="496718"/>
                </a:moveTo>
                <a:lnTo>
                  <a:pt x="11151987" y="535918"/>
                </a:lnTo>
                <a:cubicBezTo>
                  <a:pt x="11151987" y="535918"/>
                  <a:pt x="11109664" y="567597"/>
                  <a:pt x="11056249" y="598446"/>
                </a:cubicBezTo>
                <a:cubicBezTo>
                  <a:pt x="11002835" y="629296"/>
                  <a:pt x="10954201" y="650076"/>
                  <a:pt x="10954201" y="650076"/>
                </a:cubicBezTo>
                <a:lnTo>
                  <a:pt x="10931638" y="610875"/>
                </a:lnTo>
                <a:cubicBezTo>
                  <a:pt x="10931638" y="610875"/>
                  <a:pt x="10973961" y="579198"/>
                  <a:pt x="11027376" y="548347"/>
                </a:cubicBezTo>
                <a:cubicBezTo>
                  <a:pt x="11080790" y="517497"/>
                  <a:pt x="11129360" y="496718"/>
                  <a:pt x="11129360" y="496718"/>
                </a:cubicBezTo>
                <a:close/>
                <a:moveTo>
                  <a:pt x="11349772" y="496714"/>
                </a:moveTo>
                <a:cubicBezTo>
                  <a:pt x="11349772" y="496714"/>
                  <a:pt x="11398406" y="517493"/>
                  <a:pt x="11451820" y="548343"/>
                </a:cubicBezTo>
                <a:cubicBezTo>
                  <a:pt x="11505234" y="579194"/>
                  <a:pt x="11547558" y="610872"/>
                  <a:pt x="11547558" y="610872"/>
                </a:cubicBezTo>
                <a:lnTo>
                  <a:pt x="11524930" y="650073"/>
                </a:lnTo>
                <a:cubicBezTo>
                  <a:pt x="11524930" y="650073"/>
                  <a:pt x="11476360" y="629230"/>
                  <a:pt x="11422946" y="598443"/>
                </a:cubicBezTo>
                <a:cubicBezTo>
                  <a:pt x="11369531" y="567593"/>
                  <a:pt x="11327208" y="535914"/>
                  <a:pt x="11327208" y="535914"/>
                </a:cubicBezTo>
                <a:close/>
                <a:moveTo>
                  <a:pt x="11920501" y="496709"/>
                </a:moveTo>
                <a:lnTo>
                  <a:pt x="11943128" y="535909"/>
                </a:lnTo>
                <a:cubicBezTo>
                  <a:pt x="11943128" y="535909"/>
                  <a:pt x="11900804" y="567588"/>
                  <a:pt x="11847390" y="598438"/>
                </a:cubicBezTo>
                <a:cubicBezTo>
                  <a:pt x="11793976" y="629288"/>
                  <a:pt x="11745343" y="650068"/>
                  <a:pt x="11745343" y="650068"/>
                </a:cubicBezTo>
                <a:lnTo>
                  <a:pt x="11722715" y="610867"/>
                </a:lnTo>
                <a:cubicBezTo>
                  <a:pt x="11722715" y="610867"/>
                  <a:pt x="11765038" y="579189"/>
                  <a:pt x="11818516" y="548338"/>
                </a:cubicBezTo>
                <a:cubicBezTo>
                  <a:pt x="11871867" y="517488"/>
                  <a:pt x="11920501" y="496709"/>
                  <a:pt x="11920501" y="496709"/>
                </a:cubicBezTo>
                <a:close/>
                <a:moveTo>
                  <a:pt x="12140914" y="496705"/>
                </a:moveTo>
                <a:cubicBezTo>
                  <a:pt x="12140914" y="496705"/>
                  <a:pt x="12153072" y="501900"/>
                  <a:pt x="12171908" y="510951"/>
                </a:cubicBezTo>
                <a:lnTo>
                  <a:pt x="12203753" y="527705"/>
                </a:lnTo>
                <a:lnTo>
                  <a:pt x="12203753" y="591920"/>
                </a:lnTo>
                <a:lnTo>
                  <a:pt x="12146132" y="555601"/>
                </a:lnTo>
                <a:cubicBezTo>
                  <a:pt x="12128867" y="543825"/>
                  <a:pt x="12118286" y="535905"/>
                  <a:pt x="12118286" y="535905"/>
                </a:cubicBezTo>
                <a:close/>
                <a:moveTo>
                  <a:pt x="536848" y="345141"/>
                </a:moveTo>
                <a:lnTo>
                  <a:pt x="582102" y="345141"/>
                </a:lnTo>
                <a:cubicBezTo>
                  <a:pt x="582102" y="345141"/>
                  <a:pt x="588413" y="397662"/>
                  <a:pt x="588413" y="459360"/>
                </a:cubicBezTo>
                <a:cubicBezTo>
                  <a:pt x="588413" y="521060"/>
                  <a:pt x="582102" y="573517"/>
                  <a:pt x="582102" y="573517"/>
                </a:cubicBezTo>
                <a:lnTo>
                  <a:pt x="536848" y="573517"/>
                </a:lnTo>
                <a:cubicBezTo>
                  <a:pt x="536848" y="573517"/>
                  <a:pt x="530602" y="520995"/>
                  <a:pt x="530602" y="459360"/>
                </a:cubicBezTo>
                <a:cubicBezTo>
                  <a:pt x="530602" y="397726"/>
                  <a:pt x="536848" y="345141"/>
                  <a:pt x="536848" y="345141"/>
                </a:cubicBezTo>
                <a:close/>
                <a:moveTo>
                  <a:pt x="1327990" y="345132"/>
                </a:moveTo>
                <a:lnTo>
                  <a:pt x="1373245" y="345132"/>
                </a:lnTo>
                <a:cubicBezTo>
                  <a:pt x="1373245" y="345132"/>
                  <a:pt x="1379556" y="397653"/>
                  <a:pt x="1379556" y="459351"/>
                </a:cubicBezTo>
                <a:cubicBezTo>
                  <a:pt x="1379556" y="521051"/>
                  <a:pt x="1373245" y="573508"/>
                  <a:pt x="1373245" y="573508"/>
                </a:cubicBezTo>
                <a:lnTo>
                  <a:pt x="1327990" y="573508"/>
                </a:lnTo>
                <a:cubicBezTo>
                  <a:pt x="1327990" y="573508"/>
                  <a:pt x="1321744" y="520987"/>
                  <a:pt x="1321744" y="459351"/>
                </a:cubicBezTo>
                <a:cubicBezTo>
                  <a:pt x="1321744" y="397717"/>
                  <a:pt x="1327990" y="345132"/>
                  <a:pt x="1327990" y="345132"/>
                </a:cubicBezTo>
                <a:close/>
                <a:moveTo>
                  <a:pt x="2119119" y="345122"/>
                </a:moveTo>
                <a:lnTo>
                  <a:pt x="2164366" y="345122"/>
                </a:lnTo>
                <a:cubicBezTo>
                  <a:pt x="2164366" y="345122"/>
                  <a:pt x="2170679" y="397643"/>
                  <a:pt x="2170679" y="459342"/>
                </a:cubicBezTo>
                <a:cubicBezTo>
                  <a:pt x="2170679" y="521042"/>
                  <a:pt x="2164366" y="573499"/>
                  <a:pt x="2164366" y="573499"/>
                </a:cubicBezTo>
                <a:lnTo>
                  <a:pt x="2119119" y="573499"/>
                </a:lnTo>
                <a:cubicBezTo>
                  <a:pt x="2119119" y="573499"/>
                  <a:pt x="2112868" y="520978"/>
                  <a:pt x="2112868" y="459342"/>
                </a:cubicBezTo>
                <a:cubicBezTo>
                  <a:pt x="2112868" y="397708"/>
                  <a:pt x="2119119" y="345122"/>
                  <a:pt x="2119119" y="345122"/>
                </a:cubicBezTo>
                <a:close/>
                <a:moveTo>
                  <a:pt x="2910259" y="345113"/>
                </a:moveTo>
                <a:lnTo>
                  <a:pt x="2955512" y="345113"/>
                </a:lnTo>
                <a:cubicBezTo>
                  <a:pt x="2955512" y="345113"/>
                  <a:pt x="2961822" y="397635"/>
                  <a:pt x="2961822" y="459333"/>
                </a:cubicBezTo>
                <a:cubicBezTo>
                  <a:pt x="2961822" y="521033"/>
                  <a:pt x="2955512" y="573490"/>
                  <a:pt x="2955512" y="573490"/>
                </a:cubicBezTo>
                <a:lnTo>
                  <a:pt x="2910259" y="573490"/>
                </a:lnTo>
                <a:cubicBezTo>
                  <a:pt x="2910259" y="573490"/>
                  <a:pt x="2904013" y="520969"/>
                  <a:pt x="2904013" y="459333"/>
                </a:cubicBezTo>
                <a:cubicBezTo>
                  <a:pt x="2904013" y="397699"/>
                  <a:pt x="2910259" y="345113"/>
                  <a:pt x="2910259" y="345113"/>
                </a:cubicBezTo>
                <a:close/>
                <a:moveTo>
                  <a:pt x="3701387" y="345104"/>
                </a:moveTo>
                <a:lnTo>
                  <a:pt x="3746642" y="345104"/>
                </a:lnTo>
                <a:cubicBezTo>
                  <a:pt x="3746642" y="345104"/>
                  <a:pt x="3752953" y="397625"/>
                  <a:pt x="3752953" y="459324"/>
                </a:cubicBezTo>
                <a:cubicBezTo>
                  <a:pt x="3752953" y="521024"/>
                  <a:pt x="3746642" y="573482"/>
                  <a:pt x="3746642" y="573482"/>
                </a:cubicBezTo>
                <a:lnTo>
                  <a:pt x="3701387" y="573482"/>
                </a:lnTo>
                <a:cubicBezTo>
                  <a:pt x="3701387" y="573482"/>
                  <a:pt x="3695075" y="520960"/>
                  <a:pt x="3695075" y="459324"/>
                </a:cubicBezTo>
                <a:cubicBezTo>
                  <a:pt x="3695075" y="397689"/>
                  <a:pt x="3701387" y="345104"/>
                  <a:pt x="3701387" y="345104"/>
                </a:cubicBezTo>
                <a:close/>
                <a:moveTo>
                  <a:pt x="4492377" y="345095"/>
                </a:moveTo>
                <a:lnTo>
                  <a:pt x="4537632" y="345095"/>
                </a:lnTo>
                <a:cubicBezTo>
                  <a:pt x="4537632" y="345095"/>
                  <a:pt x="4543944" y="397616"/>
                  <a:pt x="4543944" y="459315"/>
                </a:cubicBezTo>
                <a:cubicBezTo>
                  <a:pt x="4543944" y="521015"/>
                  <a:pt x="4537632" y="573473"/>
                  <a:pt x="4537632" y="573473"/>
                </a:cubicBezTo>
                <a:lnTo>
                  <a:pt x="4492377" y="573473"/>
                </a:lnTo>
                <a:cubicBezTo>
                  <a:pt x="4492377" y="573473"/>
                  <a:pt x="4486066" y="520951"/>
                  <a:pt x="4486066" y="459315"/>
                </a:cubicBezTo>
                <a:cubicBezTo>
                  <a:pt x="4486066" y="397680"/>
                  <a:pt x="4492377" y="345095"/>
                  <a:pt x="4492377" y="345095"/>
                </a:cubicBezTo>
                <a:close/>
                <a:moveTo>
                  <a:pt x="5283517" y="345083"/>
                </a:moveTo>
                <a:lnTo>
                  <a:pt x="5328774" y="345083"/>
                </a:lnTo>
                <a:cubicBezTo>
                  <a:pt x="5328774" y="345083"/>
                  <a:pt x="5335085" y="397604"/>
                  <a:pt x="5335085" y="459304"/>
                </a:cubicBezTo>
                <a:cubicBezTo>
                  <a:pt x="5335085" y="521004"/>
                  <a:pt x="5328774" y="573461"/>
                  <a:pt x="5328774" y="573461"/>
                </a:cubicBezTo>
                <a:lnTo>
                  <a:pt x="5283517" y="573461"/>
                </a:lnTo>
                <a:cubicBezTo>
                  <a:pt x="5283517" y="573461"/>
                  <a:pt x="5277207" y="520940"/>
                  <a:pt x="5277207" y="459304"/>
                </a:cubicBezTo>
                <a:cubicBezTo>
                  <a:pt x="5277207" y="397668"/>
                  <a:pt x="5283517" y="345083"/>
                  <a:pt x="5283517" y="345083"/>
                </a:cubicBezTo>
                <a:close/>
                <a:moveTo>
                  <a:pt x="6074648" y="345077"/>
                </a:moveTo>
                <a:lnTo>
                  <a:pt x="6119901" y="345077"/>
                </a:lnTo>
                <a:cubicBezTo>
                  <a:pt x="6119901" y="345077"/>
                  <a:pt x="6126212" y="397598"/>
                  <a:pt x="6126212" y="459297"/>
                </a:cubicBezTo>
                <a:cubicBezTo>
                  <a:pt x="6126212" y="520998"/>
                  <a:pt x="6119901" y="573455"/>
                  <a:pt x="6119901" y="573455"/>
                </a:cubicBezTo>
                <a:lnTo>
                  <a:pt x="6074648" y="573455"/>
                </a:lnTo>
                <a:cubicBezTo>
                  <a:pt x="6074648" y="573455"/>
                  <a:pt x="6068400" y="520934"/>
                  <a:pt x="6068400" y="459297"/>
                </a:cubicBezTo>
                <a:cubicBezTo>
                  <a:pt x="6068400" y="397662"/>
                  <a:pt x="6074648" y="345077"/>
                  <a:pt x="6074648" y="345077"/>
                </a:cubicBezTo>
                <a:close/>
                <a:moveTo>
                  <a:pt x="6865787" y="345068"/>
                </a:moveTo>
                <a:lnTo>
                  <a:pt x="6910979" y="345068"/>
                </a:lnTo>
                <a:cubicBezTo>
                  <a:pt x="6910979" y="345068"/>
                  <a:pt x="6917290" y="397589"/>
                  <a:pt x="6917290" y="459288"/>
                </a:cubicBezTo>
                <a:cubicBezTo>
                  <a:pt x="6917290" y="520989"/>
                  <a:pt x="6910979" y="573446"/>
                  <a:pt x="6910979" y="573446"/>
                </a:cubicBezTo>
                <a:lnTo>
                  <a:pt x="6865787" y="573446"/>
                </a:lnTo>
                <a:cubicBezTo>
                  <a:pt x="6865787" y="573446"/>
                  <a:pt x="6859477" y="520925"/>
                  <a:pt x="6859477" y="459288"/>
                </a:cubicBezTo>
                <a:cubicBezTo>
                  <a:pt x="6859477" y="397653"/>
                  <a:pt x="6865787" y="345068"/>
                  <a:pt x="6865787" y="345068"/>
                </a:cubicBezTo>
                <a:close/>
                <a:moveTo>
                  <a:pt x="7656865" y="345059"/>
                </a:moveTo>
                <a:lnTo>
                  <a:pt x="7702121" y="345059"/>
                </a:lnTo>
                <a:cubicBezTo>
                  <a:pt x="7702121" y="345059"/>
                  <a:pt x="7708431" y="397580"/>
                  <a:pt x="7708431" y="459279"/>
                </a:cubicBezTo>
                <a:cubicBezTo>
                  <a:pt x="7708431" y="520980"/>
                  <a:pt x="7702121" y="573438"/>
                  <a:pt x="7702121" y="573438"/>
                </a:cubicBezTo>
                <a:lnTo>
                  <a:pt x="7656865" y="573438"/>
                </a:lnTo>
                <a:cubicBezTo>
                  <a:pt x="7656865" y="573438"/>
                  <a:pt x="7650619" y="520916"/>
                  <a:pt x="7650619" y="459279"/>
                </a:cubicBezTo>
                <a:cubicBezTo>
                  <a:pt x="7650619" y="397644"/>
                  <a:pt x="7656865" y="345059"/>
                  <a:pt x="7656865" y="345059"/>
                </a:cubicBezTo>
                <a:close/>
                <a:moveTo>
                  <a:pt x="8448006" y="345049"/>
                </a:moveTo>
                <a:lnTo>
                  <a:pt x="8493261" y="345049"/>
                </a:lnTo>
                <a:cubicBezTo>
                  <a:pt x="8493261" y="345049"/>
                  <a:pt x="8499508" y="397571"/>
                  <a:pt x="8499508" y="459270"/>
                </a:cubicBezTo>
                <a:cubicBezTo>
                  <a:pt x="8499508" y="520971"/>
                  <a:pt x="8493261" y="573429"/>
                  <a:pt x="8493261" y="573429"/>
                </a:cubicBezTo>
                <a:lnTo>
                  <a:pt x="8448006" y="573429"/>
                </a:lnTo>
                <a:cubicBezTo>
                  <a:pt x="8448006" y="573429"/>
                  <a:pt x="8441696" y="520907"/>
                  <a:pt x="8441696" y="459270"/>
                </a:cubicBezTo>
                <a:cubicBezTo>
                  <a:pt x="8441696" y="397635"/>
                  <a:pt x="8448006" y="345049"/>
                  <a:pt x="8448006" y="345049"/>
                </a:cubicBezTo>
                <a:close/>
                <a:moveTo>
                  <a:pt x="9239148" y="345040"/>
                </a:moveTo>
                <a:lnTo>
                  <a:pt x="9284403" y="345040"/>
                </a:lnTo>
                <a:cubicBezTo>
                  <a:pt x="9284403" y="345040"/>
                  <a:pt x="9290650" y="397562"/>
                  <a:pt x="9290650" y="459262"/>
                </a:cubicBezTo>
                <a:cubicBezTo>
                  <a:pt x="9290650" y="520962"/>
                  <a:pt x="9284403" y="573420"/>
                  <a:pt x="9284403" y="573420"/>
                </a:cubicBezTo>
                <a:lnTo>
                  <a:pt x="9239148" y="573420"/>
                </a:lnTo>
                <a:cubicBezTo>
                  <a:pt x="9239148" y="573420"/>
                  <a:pt x="9232838" y="520898"/>
                  <a:pt x="9232838" y="459262"/>
                </a:cubicBezTo>
                <a:cubicBezTo>
                  <a:pt x="9232838" y="397626"/>
                  <a:pt x="9239148" y="345040"/>
                  <a:pt x="9239148" y="345040"/>
                </a:cubicBezTo>
                <a:close/>
                <a:moveTo>
                  <a:pt x="10030289" y="345031"/>
                </a:moveTo>
                <a:lnTo>
                  <a:pt x="10075481" y="345031"/>
                </a:lnTo>
                <a:cubicBezTo>
                  <a:pt x="10075481" y="345031"/>
                  <a:pt x="10081791" y="397553"/>
                  <a:pt x="10081791" y="459253"/>
                </a:cubicBezTo>
                <a:cubicBezTo>
                  <a:pt x="10081791" y="520953"/>
                  <a:pt x="10075481" y="573411"/>
                  <a:pt x="10075481" y="573411"/>
                </a:cubicBezTo>
                <a:lnTo>
                  <a:pt x="10030289" y="573411"/>
                </a:lnTo>
                <a:cubicBezTo>
                  <a:pt x="10030289" y="573411"/>
                  <a:pt x="10023979" y="520889"/>
                  <a:pt x="10023979" y="459253"/>
                </a:cubicBezTo>
                <a:cubicBezTo>
                  <a:pt x="10023979" y="397617"/>
                  <a:pt x="10030289" y="345031"/>
                  <a:pt x="10030289" y="345031"/>
                </a:cubicBezTo>
                <a:close/>
                <a:moveTo>
                  <a:pt x="10821367" y="345022"/>
                </a:moveTo>
                <a:lnTo>
                  <a:pt x="10866623" y="345022"/>
                </a:lnTo>
                <a:cubicBezTo>
                  <a:pt x="10866623" y="345022"/>
                  <a:pt x="10872933" y="397544"/>
                  <a:pt x="10872933" y="459244"/>
                </a:cubicBezTo>
                <a:cubicBezTo>
                  <a:pt x="10872933" y="520944"/>
                  <a:pt x="10866623" y="573402"/>
                  <a:pt x="10866623" y="573402"/>
                </a:cubicBezTo>
                <a:lnTo>
                  <a:pt x="10821367" y="573402"/>
                </a:lnTo>
                <a:cubicBezTo>
                  <a:pt x="10821367" y="573402"/>
                  <a:pt x="10815121" y="520880"/>
                  <a:pt x="10815121" y="459244"/>
                </a:cubicBezTo>
                <a:cubicBezTo>
                  <a:pt x="10815121" y="397608"/>
                  <a:pt x="10821367" y="345022"/>
                  <a:pt x="10821367" y="345022"/>
                </a:cubicBezTo>
                <a:close/>
                <a:moveTo>
                  <a:pt x="11612508" y="345013"/>
                </a:moveTo>
                <a:lnTo>
                  <a:pt x="11657764" y="345013"/>
                </a:lnTo>
                <a:cubicBezTo>
                  <a:pt x="11657764" y="345013"/>
                  <a:pt x="11664075" y="397535"/>
                  <a:pt x="11664075" y="459235"/>
                </a:cubicBezTo>
                <a:cubicBezTo>
                  <a:pt x="11664075" y="520936"/>
                  <a:pt x="11657764" y="573393"/>
                  <a:pt x="11657764" y="573393"/>
                </a:cubicBezTo>
                <a:lnTo>
                  <a:pt x="11612508" y="573393"/>
                </a:lnTo>
                <a:cubicBezTo>
                  <a:pt x="11612508" y="573393"/>
                  <a:pt x="11606262" y="520872"/>
                  <a:pt x="11606262" y="459235"/>
                </a:cubicBezTo>
                <a:cubicBezTo>
                  <a:pt x="11606262" y="397599"/>
                  <a:pt x="11612508" y="345013"/>
                  <a:pt x="11612508" y="345013"/>
                </a:cubicBezTo>
                <a:close/>
                <a:moveTo>
                  <a:pt x="0" y="332294"/>
                </a:moveTo>
                <a:lnTo>
                  <a:pt x="48559" y="362926"/>
                </a:lnTo>
                <a:cubicBezTo>
                  <a:pt x="65816" y="374702"/>
                  <a:pt x="76396" y="382621"/>
                  <a:pt x="76396" y="382621"/>
                </a:cubicBezTo>
                <a:lnTo>
                  <a:pt x="53769" y="421820"/>
                </a:lnTo>
                <a:cubicBezTo>
                  <a:pt x="53769" y="421820"/>
                  <a:pt x="41611" y="416610"/>
                  <a:pt x="22784" y="407551"/>
                </a:cubicBezTo>
                <a:lnTo>
                  <a:pt x="0" y="395562"/>
                </a:lnTo>
                <a:close/>
                <a:moveTo>
                  <a:pt x="12203753" y="326467"/>
                </a:moveTo>
                <a:lnTo>
                  <a:pt x="12203753" y="390682"/>
                </a:lnTo>
                <a:lnTo>
                  <a:pt x="12171908" y="407437"/>
                </a:lnTo>
                <a:cubicBezTo>
                  <a:pt x="12153072" y="416488"/>
                  <a:pt x="12140914" y="421683"/>
                  <a:pt x="12140914" y="421683"/>
                </a:cubicBezTo>
                <a:lnTo>
                  <a:pt x="12118286" y="382482"/>
                </a:lnTo>
                <a:cubicBezTo>
                  <a:pt x="12118286" y="382482"/>
                  <a:pt x="12128867" y="374563"/>
                  <a:pt x="12146132" y="362787"/>
                </a:cubicBezTo>
                <a:close/>
                <a:moveTo>
                  <a:pt x="669795" y="268481"/>
                </a:moveTo>
                <a:lnTo>
                  <a:pt x="678178" y="272187"/>
                </a:lnTo>
                <a:cubicBezTo>
                  <a:pt x="694360" y="279476"/>
                  <a:pt x="731732" y="296948"/>
                  <a:pt x="771792" y="320086"/>
                </a:cubicBezTo>
                <a:cubicBezTo>
                  <a:pt x="825204" y="350936"/>
                  <a:pt x="867526" y="382613"/>
                  <a:pt x="867526" y="382613"/>
                </a:cubicBezTo>
                <a:lnTo>
                  <a:pt x="844900" y="421813"/>
                </a:lnTo>
                <a:cubicBezTo>
                  <a:pt x="844900" y="421813"/>
                  <a:pt x="796268" y="400971"/>
                  <a:pt x="742918" y="370184"/>
                </a:cubicBezTo>
                <a:cubicBezTo>
                  <a:pt x="689504" y="339335"/>
                  <a:pt x="647181" y="307657"/>
                  <a:pt x="647181" y="307657"/>
                </a:cubicBezTo>
                <a:close/>
                <a:moveTo>
                  <a:pt x="1460873" y="268471"/>
                </a:moveTo>
                <a:lnTo>
                  <a:pt x="1469257" y="272177"/>
                </a:lnTo>
                <a:cubicBezTo>
                  <a:pt x="1485439" y="279467"/>
                  <a:pt x="1522810" y="296939"/>
                  <a:pt x="1562870" y="320076"/>
                </a:cubicBezTo>
                <a:cubicBezTo>
                  <a:pt x="1616284" y="350927"/>
                  <a:pt x="1658607" y="382604"/>
                  <a:pt x="1658607" y="382604"/>
                </a:cubicBezTo>
                <a:lnTo>
                  <a:pt x="1635980" y="421804"/>
                </a:lnTo>
                <a:cubicBezTo>
                  <a:pt x="1635980" y="421804"/>
                  <a:pt x="1587348" y="400962"/>
                  <a:pt x="1533999" y="370175"/>
                </a:cubicBezTo>
                <a:cubicBezTo>
                  <a:pt x="1480583" y="339326"/>
                  <a:pt x="1438259" y="307647"/>
                  <a:pt x="1438259" y="307647"/>
                </a:cubicBezTo>
                <a:close/>
                <a:moveTo>
                  <a:pt x="2252000" y="268462"/>
                </a:moveTo>
                <a:lnTo>
                  <a:pt x="2260383" y="272168"/>
                </a:lnTo>
                <a:cubicBezTo>
                  <a:pt x="2276564" y="279458"/>
                  <a:pt x="2313933" y="296930"/>
                  <a:pt x="2353993" y="320067"/>
                </a:cubicBezTo>
                <a:cubicBezTo>
                  <a:pt x="2407411" y="350918"/>
                  <a:pt x="2449735" y="382595"/>
                  <a:pt x="2449735" y="382595"/>
                </a:cubicBezTo>
                <a:lnTo>
                  <a:pt x="2427108" y="421795"/>
                </a:lnTo>
                <a:cubicBezTo>
                  <a:pt x="2427108" y="421795"/>
                  <a:pt x="2378472" y="400953"/>
                  <a:pt x="2325122" y="370166"/>
                </a:cubicBezTo>
                <a:cubicBezTo>
                  <a:pt x="2271708" y="339317"/>
                  <a:pt x="2229387" y="307638"/>
                  <a:pt x="2229387" y="307638"/>
                </a:cubicBezTo>
                <a:close/>
                <a:moveTo>
                  <a:pt x="449268" y="268462"/>
                </a:moveTo>
                <a:lnTo>
                  <a:pt x="471896" y="307661"/>
                </a:lnTo>
                <a:cubicBezTo>
                  <a:pt x="471896" y="307661"/>
                  <a:pt x="429574" y="339340"/>
                  <a:pt x="376162" y="370189"/>
                </a:cubicBezTo>
                <a:cubicBezTo>
                  <a:pt x="322748" y="401038"/>
                  <a:pt x="274116" y="421818"/>
                  <a:pt x="274116" y="421818"/>
                </a:cubicBezTo>
                <a:lnTo>
                  <a:pt x="251487" y="382618"/>
                </a:lnTo>
                <a:lnTo>
                  <a:pt x="251551" y="382618"/>
                </a:lnTo>
                <a:cubicBezTo>
                  <a:pt x="251551" y="382618"/>
                  <a:pt x="293874" y="350940"/>
                  <a:pt x="347288" y="320090"/>
                </a:cubicBezTo>
                <a:cubicBezTo>
                  <a:pt x="400701" y="289240"/>
                  <a:pt x="449268" y="268462"/>
                  <a:pt x="449268" y="268462"/>
                </a:cubicBezTo>
                <a:close/>
                <a:moveTo>
                  <a:pt x="669744" y="268458"/>
                </a:moveTo>
                <a:lnTo>
                  <a:pt x="669808" y="268458"/>
                </a:lnTo>
                <a:lnTo>
                  <a:pt x="669795" y="268481"/>
                </a:lnTo>
                <a:close/>
                <a:moveTo>
                  <a:pt x="3043144" y="268453"/>
                </a:moveTo>
                <a:lnTo>
                  <a:pt x="3051523" y="272159"/>
                </a:lnTo>
                <a:cubicBezTo>
                  <a:pt x="3067710" y="279448"/>
                  <a:pt x="3105083" y="296921"/>
                  <a:pt x="3145144" y="320058"/>
                </a:cubicBezTo>
                <a:cubicBezTo>
                  <a:pt x="3198544" y="350908"/>
                  <a:pt x="3240871" y="382586"/>
                  <a:pt x="3240871" y="382586"/>
                </a:cubicBezTo>
                <a:lnTo>
                  <a:pt x="3218243" y="421786"/>
                </a:lnTo>
                <a:cubicBezTo>
                  <a:pt x="3218243" y="421786"/>
                  <a:pt x="3169618" y="400944"/>
                  <a:pt x="3116268" y="370157"/>
                </a:cubicBezTo>
                <a:cubicBezTo>
                  <a:pt x="3062852" y="339308"/>
                  <a:pt x="3020525" y="307629"/>
                  <a:pt x="3020525" y="307629"/>
                </a:cubicBezTo>
                <a:close/>
                <a:moveTo>
                  <a:pt x="1240476" y="268453"/>
                </a:moveTo>
                <a:lnTo>
                  <a:pt x="1263103" y="307652"/>
                </a:lnTo>
                <a:cubicBezTo>
                  <a:pt x="1263103" y="307652"/>
                  <a:pt x="1220781" y="339331"/>
                  <a:pt x="1167366" y="370180"/>
                </a:cubicBezTo>
                <a:cubicBezTo>
                  <a:pt x="1113950" y="401029"/>
                  <a:pt x="1065317" y="421809"/>
                  <a:pt x="1065317" y="421809"/>
                </a:cubicBezTo>
                <a:lnTo>
                  <a:pt x="1042681" y="382609"/>
                </a:lnTo>
                <a:cubicBezTo>
                  <a:pt x="1042681" y="382609"/>
                  <a:pt x="1085014" y="350931"/>
                  <a:pt x="1138427" y="320081"/>
                </a:cubicBezTo>
                <a:cubicBezTo>
                  <a:pt x="1191840" y="289231"/>
                  <a:pt x="1240476" y="268453"/>
                  <a:pt x="1240476" y="268453"/>
                </a:cubicBezTo>
                <a:close/>
                <a:moveTo>
                  <a:pt x="1460821" y="268448"/>
                </a:moveTo>
                <a:lnTo>
                  <a:pt x="1460890" y="268448"/>
                </a:lnTo>
                <a:lnTo>
                  <a:pt x="1460873" y="268471"/>
                </a:lnTo>
                <a:close/>
                <a:moveTo>
                  <a:pt x="2031546" y="268444"/>
                </a:moveTo>
                <a:lnTo>
                  <a:pt x="2054176" y="307643"/>
                </a:lnTo>
                <a:cubicBezTo>
                  <a:pt x="2054176" y="307643"/>
                  <a:pt x="2011851" y="339321"/>
                  <a:pt x="1958440" y="370171"/>
                </a:cubicBezTo>
                <a:cubicBezTo>
                  <a:pt x="1905024" y="401020"/>
                  <a:pt x="1856390" y="421800"/>
                  <a:pt x="1856390" y="421800"/>
                </a:cubicBezTo>
                <a:lnTo>
                  <a:pt x="1833765" y="382599"/>
                </a:lnTo>
                <a:cubicBezTo>
                  <a:pt x="1833765" y="382599"/>
                  <a:pt x="1876088" y="350922"/>
                  <a:pt x="1929500" y="320072"/>
                </a:cubicBezTo>
                <a:cubicBezTo>
                  <a:pt x="1982915" y="289222"/>
                  <a:pt x="2031546" y="268444"/>
                  <a:pt x="2031546" y="268444"/>
                </a:cubicBezTo>
                <a:close/>
                <a:moveTo>
                  <a:pt x="3834266" y="268443"/>
                </a:moveTo>
                <a:lnTo>
                  <a:pt x="3842651" y="272149"/>
                </a:lnTo>
                <a:cubicBezTo>
                  <a:pt x="3858829" y="279439"/>
                  <a:pt x="3896202" y="296911"/>
                  <a:pt x="3936263" y="320049"/>
                </a:cubicBezTo>
                <a:cubicBezTo>
                  <a:pt x="3989670" y="350899"/>
                  <a:pt x="4031992" y="382577"/>
                  <a:pt x="4031992" y="382577"/>
                </a:cubicBezTo>
                <a:lnTo>
                  <a:pt x="4009366" y="421777"/>
                </a:lnTo>
                <a:cubicBezTo>
                  <a:pt x="4009366" y="421777"/>
                  <a:pt x="3960740" y="400935"/>
                  <a:pt x="3907391" y="370148"/>
                </a:cubicBezTo>
                <a:cubicBezTo>
                  <a:pt x="3853972" y="339299"/>
                  <a:pt x="3811651" y="307620"/>
                  <a:pt x="3811651" y="307620"/>
                </a:cubicBezTo>
                <a:close/>
                <a:moveTo>
                  <a:pt x="2251951" y="268439"/>
                </a:moveTo>
                <a:lnTo>
                  <a:pt x="2252012" y="268439"/>
                </a:lnTo>
                <a:lnTo>
                  <a:pt x="2252000" y="268462"/>
                </a:lnTo>
                <a:close/>
                <a:moveTo>
                  <a:pt x="2822677" y="268435"/>
                </a:moveTo>
                <a:lnTo>
                  <a:pt x="2845305" y="307634"/>
                </a:lnTo>
                <a:cubicBezTo>
                  <a:pt x="2845305" y="307634"/>
                  <a:pt x="2802981" y="339312"/>
                  <a:pt x="2749571" y="370161"/>
                </a:cubicBezTo>
                <a:cubicBezTo>
                  <a:pt x="2696153" y="401011"/>
                  <a:pt x="2647521" y="421791"/>
                  <a:pt x="2647521" y="421791"/>
                </a:cubicBezTo>
                <a:lnTo>
                  <a:pt x="2624892" y="382590"/>
                </a:lnTo>
                <a:cubicBezTo>
                  <a:pt x="2624892" y="382590"/>
                  <a:pt x="2667217" y="350913"/>
                  <a:pt x="2720633" y="320063"/>
                </a:cubicBezTo>
                <a:cubicBezTo>
                  <a:pt x="2774046" y="289213"/>
                  <a:pt x="2822677" y="268435"/>
                  <a:pt x="2822677" y="268435"/>
                </a:cubicBezTo>
                <a:close/>
                <a:moveTo>
                  <a:pt x="4625259" y="268434"/>
                </a:moveTo>
                <a:lnTo>
                  <a:pt x="4633642" y="272140"/>
                </a:lnTo>
                <a:cubicBezTo>
                  <a:pt x="4649825" y="279430"/>
                  <a:pt x="4687193" y="296902"/>
                  <a:pt x="4727254" y="320040"/>
                </a:cubicBezTo>
                <a:cubicBezTo>
                  <a:pt x="4780668" y="350890"/>
                  <a:pt x="4822988" y="382568"/>
                  <a:pt x="4822988" y="382568"/>
                </a:cubicBezTo>
                <a:lnTo>
                  <a:pt x="4800366" y="421768"/>
                </a:lnTo>
                <a:cubicBezTo>
                  <a:pt x="4800366" y="421768"/>
                  <a:pt x="4751795" y="400926"/>
                  <a:pt x="4698380" y="370139"/>
                </a:cubicBezTo>
                <a:cubicBezTo>
                  <a:pt x="4644967" y="339290"/>
                  <a:pt x="4602649" y="307611"/>
                  <a:pt x="4602649" y="307611"/>
                </a:cubicBezTo>
                <a:close/>
                <a:moveTo>
                  <a:pt x="3043094" y="268430"/>
                </a:moveTo>
                <a:lnTo>
                  <a:pt x="3043156" y="268430"/>
                </a:lnTo>
                <a:lnTo>
                  <a:pt x="3043144" y="268453"/>
                </a:lnTo>
                <a:close/>
                <a:moveTo>
                  <a:pt x="5416402" y="268425"/>
                </a:moveTo>
                <a:lnTo>
                  <a:pt x="5424781" y="272131"/>
                </a:lnTo>
                <a:cubicBezTo>
                  <a:pt x="5440965" y="279421"/>
                  <a:pt x="5478335" y="296893"/>
                  <a:pt x="5518395" y="320030"/>
                </a:cubicBezTo>
                <a:cubicBezTo>
                  <a:pt x="5571809" y="350881"/>
                  <a:pt x="5614131" y="382559"/>
                  <a:pt x="5614131" y="382559"/>
                </a:cubicBezTo>
                <a:lnTo>
                  <a:pt x="5591504" y="421759"/>
                </a:lnTo>
                <a:cubicBezTo>
                  <a:pt x="5591504" y="421759"/>
                  <a:pt x="5542935" y="400916"/>
                  <a:pt x="5489521" y="370130"/>
                </a:cubicBezTo>
                <a:cubicBezTo>
                  <a:pt x="5436110" y="339280"/>
                  <a:pt x="5393787" y="307601"/>
                  <a:pt x="5393787" y="307601"/>
                </a:cubicBezTo>
                <a:close/>
                <a:moveTo>
                  <a:pt x="3613742" y="268425"/>
                </a:moveTo>
                <a:lnTo>
                  <a:pt x="3636372" y="307624"/>
                </a:lnTo>
                <a:cubicBezTo>
                  <a:pt x="3636372" y="307624"/>
                  <a:pt x="3594049" y="339303"/>
                  <a:pt x="3540639" y="370152"/>
                </a:cubicBezTo>
                <a:cubicBezTo>
                  <a:pt x="3487224" y="401002"/>
                  <a:pt x="3438588" y="421782"/>
                  <a:pt x="3438588" y="421782"/>
                </a:cubicBezTo>
                <a:lnTo>
                  <a:pt x="3415959" y="382581"/>
                </a:lnTo>
                <a:lnTo>
                  <a:pt x="3416027" y="382581"/>
                </a:lnTo>
                <a:cubicBezTo>
                  <a:pt x="3416027" y="382581"/>
                  <a:pt x="3458348" y="350904"/>
                  <a:pt x="3511767" y="320053"/>
                </a:cubicBezTo>
                <a:cubicBezTo>
                  <a:pt x="3565177" y="289204"/>
                  <a:pt x="3613742" y="268425"/>
                  <a:pt x="3613742" y="268425"/>
                </a:cubicBezTo>
                <a:close/>
                <a:moveTo>
                  <a:pt x="3834218" y="268421"/>
                </a:moveTo>
                <a:lnTo>
                  <a:pt x="3834279" y="268421"/>
                </a:lnTo>
                <a:lnTo>
                  <a:pt x="3834266" y="268443"/>
                </a:lnTo>
                <a:close/>
                <a:moveTo>
                  <a:pt x="4404792" y="268416"/>
                </a:moveTo>
                <a:lnTo>
                  <a:pt x="4427424" y="307615"/>
                </a:lnTo>
                <a:cubicBezTo>
                  <a:pt x="4427424" y="307615"/>
                  <a:pt x="4385099" y="339294"/>
                  <a:pt x="4331686" y="370143"/>
                </a:cubicBezTo>
                <a:cubicBezTo>
                  <a:pt x="4278272" y="400993"/>
                  <a:pt x="4229635" y="421773"/>
                  <a:pt x="4229635" y="421773"/>
                </a:cubicBezTo>
                <a:lnTo>
                  <a:pt x="4207009" y="382572"/>
                </a:lnTo>
                <a:lnTo>
                  <a:pt x="4207074" y="382572"/>
                </a:lnTo>
                <a:cubicBezTo>
                  <a:pt x="4207074" y="382572"/>
                  <a:pt x="4249395" y="350895"/>
                  <a:pt x="4302809" y="320044"/>
                </a:cubicBezTo>
                <a:cubicBezTo>
                  <a:pt x="4356222" y="289194"/>
                  <a:pt x="4404792" y="268416"/>
                  <a:pt x="4404792" y="268416"/>
                </a:cubicBezTo>
                <a:close/>
                <a:moveTo>
                  <a:pt x="4625211" y="268411"/>
                </a:moveTo>
                <a:lnTo>
                  <a:pt x="4625271" y="268411"/>
                </a:lnTo>
                <a:lnTo>
                  <a:pt x="4625259" y="268434"/>
                </a:lnTo>
                <a:close/>
                <a:moveTo>
                  <a:pt x="5195941" y="268407"/>
                </a:moveTo>
                <a:lnTo>
                  <a:pt x="5218566" y="307606"/>
                </a:lnTo>
                <a:cubicBezTo>
                  <a:pt x="5218566" y="307606"/>
                  <a:pt x="5176242" y="339285"/>
                  <a:pt x="5122827" y="370134"/>
                </a:cubicBezTo>
                <a:cubicBezTo>
                  <a:pt x="5069416" y="400984"/>
                  <a:pt x="5020783" y="421764"/>
                  <a:pt x="5020783" y="421764"/>
                </a:cubicBezTo>
                <a:lnTo>
                  <a:pt x="4998155" y="382563"/>
                </a:lnTo>
                <a:lnTo>
                  <a:pt x="4998215" y="382563"/>
                </a:lnTo>
                <a:cubicBezTo>
                  <a:pt x="4998215" y="382563"/>
                  <a:pt x="5040542" y="350886"/>
                  <a:pt x="5093953" y="320035"/>
                </a:cubicBezTo>
                <a:cubicBezTo>
                  <a:pt x="5147369" y="289185"/>
                  <a:pt x="5195941" y="268407"/>
                  <a:pt x="5195941" y="268407"/>
                </a:cubicBezTo>
                <a:close/>
                <a:moveTo>
                  <a:pt x="5416352" y="268402"/>
                </a:moveTo>
                <a:lnTo>
                  <a:pt x="5416414" y="268402"/>
                </a:lnTo>
                <a:lnTo>
                  <a:pt x="5416402" y="268425"/>
                </a:lnTo>
                <a:close/>
                <a:moveTo>
                  <a:pt x="5987007" y="268398"/>
                </a:moveTo>
                <a:lnTo>
                  <a:pt x="6009633" y="307597"/>
                </a:lnTo>
                <a:cubicBezTo>
                  <a:pt x="6009633" y="307597"/>
                  <a:pt x="5967311" y="339276"/>
                  <a:pt x="5913898" y="370125"/>
                </a:cubicBezTo>
                <a:cubicBezTo>
                  <a:pt x="5860482" y="400975"/>
                  <a:pt x="5811850" y="421755"/>
                  <a:pt x="5811850" y="421755"/>
                </a:cubicBezTo>
                <a:lnTo>
                  <a:pt x="5789224" y="382554"/>
                </a:lnTo>
                <a:lnTo>
                  <a:pt x="5789287" y="382554"/>
                </a:lnTo>
                <a:cubicBezTo>
                  <a:pt x="5789287" y="382554"/>
                  <a:pt x="5831610" y="350876"/>
                  <a:pt x="5885024" y="320026"/>
                </a:cubicBezTo>
                <a:cubicBezTo>
                  <a:pt x="5938437" y="289176"/>
                  <a:pt x="5987007" y="268398"/>
                  <a:pt x="5987007" y="268398"/>
                </a:cubicBezTo>
                <a:close/>
                <a:moveTo>
                  <a:pt x="6207480" y="268393"/>
                </a:moveTo>
                <a:cubicBezTo>
                  <a:pt x="6207480" y="268393"/>
                  <a:pt x="6256113" y="289171"/>
                  <a:pt x="6309528" y="320021"/>
                </a:cubicBezTo>
                <a:cubicBezTo>
                  <a:pt x="6362942" y="350872"/>
                  <a:pt x="6405201" y="382550"/>
                  <a:pt x="6405201" y="382550"/>
                </a:cubicBezTo>
                <a:lnTo>
                  <a:pt x="6382638" y="421750"/>
                </a:lnTo>
                <a:cubicBezTo>
                  <a:pt x="6382638" y="421750"/>
                  <a:pt x="6334004" y="400908"/>
                  <a:pt x="6280590" y="370121"/>
                </a:cubicBezTo>
                <a:cubicBezTo>
                  <a:pt x="6227176" y="339271"/>
                  <a:pt x="6184852" y="307592"/>
                  <a:pt x="6184852" y="307592"/>
                </a:cubicBezTo>
                <a:close/>
                <a:moveTo>
                  <a:pt x="6778210" y="268388"/>
                </a:moveTo>
                <a:lnTo>
                  <a:pt x="6800772" y="307588"/>
                </a:lnTo>
                <a:cubicBezTo>
                  <a:pt x="6800772" y="307588"/>
                  <a:pt x="6758449" y="339267"/>
                  <a:pt x="6705035" y="370116"/>
                </a:cubicBezTo>
                <a:cubicBezTo>
                  <a:pt x="6651621" y="400966"/>
                  <a:pt x="6603052" y="421746"/>
                  <a:pt x="6603052" y="421746"/>
                </a:cubicBezTo>
                <a:lnTo>
                  <a:pt x="6580424" y="382545"/>
                </a:lnTo>
                <a:cubicBezTo>
                  <a:pt x="6580424" y="382545"/>
                  <a:pt x="6622747" y="350867"/>
                  <a:pt x="6676161" y="320017"/>
                </a:cubicBezTo>
                <a:cubicBezTo>
                  <a:pt x="6729575" y="289167"/>
                  <a:pt x="6778210" y="268388"/>
                  <a:pt x="6778210" y="268388"/>
                </a:cubicBezTo>
                <a:close/>
                <a:moveTo>
                  <a:pt x="6998558" y="268384"/>
                </a:moveTo>
                <a:cubicBezTo>
                  <a:pt x="6998558" y="268384"/>
                  <a:pt x="7047191" y="289162"/>
                  <a:pt x="7100606" y="320012"/>
                </a:cubicBezTo>
                <a:cubicBezTo>
                  <a:pt x="7154020" y="350863"/>
                  <a:pt x="7196344" y="382540"/>
                  <a:pt x="7196344" y="382540"/>
                </a:cubicBezTo>
                <a:lnTo>
                  <a:pt x="7173716" y="421741"/>
                </a:lnTo>
                <a:cubicBezTo>
                  <a:pt x="7173716" y="421741"/>
                  <a:pt x="7125146" y="400898"/>
                  <a:pt x="7071731" y="370111"/>
                </a:cubicBezTo>
                <a:cubicBezTo>
                  <a:pt x="7018317" y="339262"/>
                  <a:pt x="6975995" y="307583"/>
                  <a:pt x="6975995" y="307583"/>
                </a:cubicBezTo>
                <a:close/>
                <a:moveTo>
                  <a:pt x="7569286" y="268379"/>
                </a:moveTo>
                <a:lnTo>
                  <a:pt x="7591913" y="307579"/>
                </a:lnTo>
                <a:cubicBezTo>
                  <a:pt x="7591913" y="307579"/>
                  <a:pt x="7549590" y="339258"/>
                  <a:pt x="7496176" y="370107"/>
                </a:cubicBezTo>
                <a:cubicBezTo>
                  <a:pt x="7442762" y="400957"/>
                  <a:pt x="7394128" y="421737"/>
                  <a:pt x="7394128" y="421737"/>
                </a:cubicBezTo>
                <a:lnTo>
                  <a:pt x="7371564" y="382536"/>
                </a:lnTo>
                <a:cubicBezTo>
                  <a:pt x="7371564" y="382536"/>
                  <a:pt x="7413887" y="350858"/>
                  <a:pt x="7467302" y="320008"/>
                </a:cubicBezTo>
                <a:cubicBezTo>
                  <a:pt x="7520716" y="289158"/>
                  <a:pt x="7569286" y="268379"/>
                  <a:pt x="7569286" y="268379"/>
                </a:cubicBezTo>
                <a:close/>
                <a:moveTo>
                  <a:pt x="7789699" y="268374"/>
                </a:moveTo>
                <a:cubicBezTo>
                  <a:pt x="7789699" y="268374"/>
                  <a:pt x="7838333" y="289153"/>
                  <a:pt x="7891747" y="320003"/>
                </a:cubicBezTo>
                <a:cubicBezTo>
                  <a:pt x="7945161" y="350854"/>
                  <a:pt x="7987485" y="382531"/>
                  <a:pt x="7987485" y="382531"/>
                </a:cubicBezTo>
                <a:lnTo>
                  <a:pt x="7964857" y="421732"/>
                </a:lnTo>
                <a:cubicBezTo>
                  <a:pt x="7964857" y="421732"/>
                  <a:pt x="7916223" y="400889"/>
                  <a:pt x="7862873" y="370102"/>
                </a:cubicBezTo>
                <a:cubicBezTo>
                  <a:pt x="7809395" y="339253"/>
                  <a:pt x="7767072" y="307574"/>
                  <a:pt x="7767072" y="307574"/>
                </a:cubicBezTo>
                <a:close/>
                <a:moveTo>
                  <a:pt x="8360428" y="268370"/>
                </a:moveTo>
                <a:lnTo>
                  <a:pt x="8383056" y="307569"/>
                </a:lnTo>
                <a:cubicBezTo>
                  <a:pt x="8383056" y="307569"/>
                  <a:pt x="8340732" y="339248"/>
                  <a:pt x="8287318" y="370098"/>
                </a:cubicBezTo>
                <a:cubicBezTo>
                  <a:pt x="8233904" y="400948"/>
                  <a:pt x="8185270" y="421728"/>
                  <a:pt x="8185270" y="421728"/>
                </a:cubicBezTo>
                <a:lnTo>
                  <a:pt x="8162642" y="382527"/>
                </a:lnTo>
                <a:cubicBezTo>
                  <a:pt x="8162642" y="382527"/>
                  <a:pt x="8204965" y="350849"/>
                  <a:pt x="8258380" y="319998"/>
                </a:cubicBezTo>
                <a:cubicBezTo>
                  <a:pt x="8311794" y="289148"/>
                  <a:pt x="8360428" y="268370"/>
                  <a:pt x="8360428" y="268370"/>
                </a:cubicBezTo>
                <a:close/>
                <a:moveTo>
                  <a:pt x="8580840" y="268365"/>
                </a:moveTo>
                <a:cubicBezTo>
                  <a:pt x="8580840" y="268365"/>
                  <a:pt x="8629474" y="289144"/>
                  <a:pt x="8682888" y="319994"/>
                </a:cubicBezTo>
                <a:cubicBezTo>
                  <a:pt x="8736302" y="350845"/>
                  <a:pt x="8778626" y="382522"/>
                  <a:pt x="8778626" y="382522"/>
                </a:cubicBezTo>
                <a:lnTo>
                  <a:pt x="8755998" y="421723"/>
                </a:lnTo>
                <a:cubicBezTo>
                  <a:pt x="8755998" y="421723"/>
                  <a:pt x="8707364" y="400880"/>
                  <a:pt x="8654014" y="370093"/>
                </a:cubicBezTo>
                <a:cubicBezTo>
                  <a:pt x="8600536" y="339244"/>
                  <a:pt x="8558213" y="307565"/>
                  <a:pt x="8558213" y="307565"/>
                </a:cubicBezTo>
                <a:close/>
                <a:moveTo>
                  <a:pt x="9151570" y="268361"/>
                </a:moveTo>
                <a:lnTo>
                  <a:pt x="9174198" y="307560"/>
                </a:lnTo>
                <a:cubicBezTo>
                  <a:pt x="9174198" y="307560"/>
                  <a:pt x="9131874" y="339239"/>
                  <a:pt x="9078460" y="370089"/>
                </a:cubicBezTo>
                <a:cubicBezTo>
                  <a:pt x="9025046" y="400939"/>
                  <a:pt x="8976412" y="421719"/>
                  <a:pt x="8976412" y="421719"/>
                </a:cubicBezTo>
                <a:lnTo>
                  <a:pt x="8953784" y="382518"/>
                </a:lnTo>
                <a:cubicBezTo>
                  <a:pt x="8953784" y="382518"/>
                  <a:pt x="8996107" y="350840"/>
                  <a:pt x="9049522" y="319989"/>
                </a:cubicBezTo>
                <a:cubicBezTo>
                  <a:pt x="9102936" y="289139"/>
                  <a:pt x="9151570" y="268361"/>
                  <a:pt x="9151570" y="268361"/>
                </a:cubicBezTo>
                <a:close/>
                <a:moveTo>
                  <a:pt x="9371982" y="268356"/>
                </a:moveTo>
                <a:cubicBezTo>
                  <a:pt x="9371982" y="268356"/>
                  <a:pt x="9420552" y="289135"/>
                  <a:pt x="9474030" y="319985"/>
                </a:cubicBezTo>
                <a:cubicBezTo>
                  <a:pt x="9527381" y="350835"/>
                  <a:pt x="9569704" y="382513"/>
                  <a:pt x="9569704" y="382513"/>
                </a:cubicBezTo>
                <a:lnTo>
                  <a:pt x="9547140" y="421714"/>
                </a:lnTo>
                <a:cubicBezTo>
                  <a:pt x="9547140" y="421714"/>
                  <a:pt x="9498507" y="400871"/>
                  <a:pt x="9445093" y="370084"/>
                </a:cubicBezTo>
                <a:cubicBezTo>
                  <a:pt x="9391678" y="339235"/>
                  <a:pt x="9349355" y="307556"/>
                  <a:pt x="9349355" y="307556"/>
                </a:cubicBezTo>
                <a:close/>
                <a:moveTo>
                  <a:pt x="9942711" y="268351"/>
                </a:moveTo>
                <a:lnTo>
                  <a:pt x="9965275" y="307551"/>
                </a:lnTo>
                <a:cubicBezTo>
                  <a:pt x="9965275" y="307551"/>
                  <a:pt x="9922951" y="339230"/>
                  <a:pt x="9869601" y="370080"/>
                </a:cubicBezTo>
                <a:cubicBezTo>
                  <a:pt x="9816123" y="400930"/>
                  <a:pt x="9767553" y="421710"/>
                  <a:pt x="9767553" y="421710"/>
                </a:cubicBezTo>
                <a:lnTo>
                  <a:pt x="9744925" y="382509"/>
                </a:lnTo>
                <a:cubicBezTo>
                  <a:pt x="9744925" y="382509"/>
                  <a:pt x="9787248" y="350831"/>
                  <a:pt x="9840663" y="319980"/>
                </a:cubicBezTo>
                <a:cubicBezTo>
                  <a:pt x="9894077" y="289130"/>
                  <a:pt x="9942711" y="268351"/>
                  <a:pt x="9942711" y="268351"/>
                </a:cubicBezTo>
                <a:close/>
                <a:moveTo>
                  <a:pt x="10163059" y="268347"/>
                </a:moveTo>
                <a:cubicBezTo>
                  <a:pt x="10163059" y="268347"/>
                  <a:pt x="10211693" y="289125"/>
                  <a:pt x="10265107" y="319975"/>
                </a:cubicBezTo>
                <a:cubicBezTo>
                  <a:pt x="10318522" y="350826"/>
                  <a:pt x="10360845" y="382504"/>
                  <a:pt x="10360845" y="382504"/>
                </a:cubicBezTo>
                <a:lnTo>
                  <a:pt x="10338218" y="421705"/>
                </a:lnTo>
                <a:cubicBezTo>
                  <a:pt x="10338218" y="421705"/>
                  <a:pt x="10289648" y="400862"/>
                  <a:pt x="10236234" y="370075"/>
                </a:cubicBezTo>
                <a:cubicBezTo>
                  <a:pt x="10182819" y="339225"/>
                  <a:pt x="10140496" y="307546"/>
                  <a:pt x="10140496" y="307546"/>
                </a:cubicBezTo>
                <a:close/>
                <a:moveTo>
                  <a:pt x="10733788" y="268342"/>
                </a:moveTo>
                <a:lnTo>
                  <a:pt x="10756416" y="307542"/>
                </a:lnTo>
                <a:cubicBezTo>
                  <a:pt x="10756416" y="307542"/>
                  <a:pt x="10714092" y="339221"/>
                  <a:pt x="10660678" y="370071"/>
                </a:cubicBezTo>
                <a:cubicBezTo>
                  <a:pt x="10607264" y="400921"/>
                  <a:pt x="10558630" y="421701"/>
                  <a:pt x="10558630" y="421701"/>
                </a:cubicBezTo>
                <a:lnTo>
                  <a:pt x="10536066" y="382500"/>
                </a:lnTo>
                <a:cubicBezTo>
                  <a:pt x="10536066" y="382500"/>
                  <a:pt x="10578389" y="350822"/>
                  <a:pt x="10631804" y="319971"/>
                </a:cubicBezTo>
                <a:cubicBezTo>
                  <a:pt x="10685218" y="289121"/>
                  <a:pt x="10733788" y="268342"/>
                  <a:pt x="10733788" y="268342"/>
                </a:cubicBezTo>
                <a:close/>
                <a:moveTo>
                  <a:pt x="10954201" y="268337"/>
                </a:moveTo>
                <a:cubicBezTo>
                  <a:pt x="10954201" y="268337"/>
                  <a:pt x="11002835" y="289116"/>
                  <a:pt x="11056249" y="319966"/>
                </a:cubicBezTo>
                <a:cubicBezTo>
                  <a:pt x="11109664" y="350817"/>
                  <a:pt x="11151987" y="382495"/>
                  <a:pt x="11151987" y="382495"/>
                </a:cubicBezTo>
                <a:lnTo>
                  <a:pt x="11129360" y="421696"/>
                </a:lnTo>
                <a:cubicBezTo>
                  <a:pt x="11129360" y="421696"/>
                  <a:pt x="11080790" y="400853"/>
                  <a:pt x="11027376" y="370066"/>
                </a:cubicBezTo>
                <a:cubicBezTo>
                  <a:pt x="10973961" y="339216"/>
                  <a:pt x="10931638" y="307537"/>
                  <a:pt x="10931638" y="307537"/>
                </a:cubicBezTo>
                <a:close/>
                <a:moveTo>
                  <a:pt x="11524930" y="268333"/>
                </a:moveTo>
                <a:lnTo>
                  <a:pt x="11547558" y="307533"/>
                </a:lnTo>
                <a:cubicBezTo>
                  <a:pt x="11547558" y="307533"/>
                  <a:pt x="11505234" y="339212"/>
                  <a:pt x="11451820" y="370062"/>
                </a:cubicBezTo>
                <a:cubicBezTo>
                  <a:pt x="11398406" y="400912"/>
                  <a:pt x="11349772" y="421691"/>
                  <a:pt x="11349772" y="421691"/>
                </a:cubicBezTo>
                <a:lnTo>
                  <a:pt x="11327208" y="382491"/>
                </a:lnTo>
                <a:cubicBezTo>
                  <a:pt x="11327208" y="382491"/>
                  <a:pt x="11369531" y="350813"/>
                  <a:pt x="11422946" y="319962"/>
                </a:cubicBezTo>
                <a:cubicBezTo>
                  <a:pt x="11476360" y="289112"/>
                  <a:pt x="11524930" y="268333"/>
                  <a:pt x="11524930" y="268333"/>
                </a:cubicBezTo>
                <a:close/>
                <a:moveTo>
                  <a:pt x="11745343" y="268328"/>
                </a:moveTo>
                <a:cubicBezTo>
                  <a:pt x="11745343" y="268328"/>
                  <a:pt x="11793976" y="289107"/>
                  <a:pt x="11847390" y="319957"/>
                </a:cubicBezTo>
                <a:cubicBezTo>
                  <a:pt x="11900804" y="350808"/>
                  <a:pt x="11943128" y="382486"/>
                  <a:pt x="11943128" y="382486"/>
                </a:cubicBezTo>
                <a:lnTo>
                  <a:pt x="11920501" y="421687"/>
                </a:lnTo>
                <a:cubicBezTo>
                  <a:pt x="11920501" y="421687"/>
                  <a:pt x="11871867" y="400844"/>
                  <a:pt x="11818516" y="370057"/>
                </a:cubicBezTo>
                <a:cubicBezTo>
                  <a:pt x="11765038" y="339207"/>
                  <a:pt x="11722715" y="307528"/>
                  <a:pt x="11722715" y="307528"/>
                </a:cubicBezTo>
                <a:close/>
                <a:moveTo>
                  <a:pt x="141282" y="116767"/>
                </a:moveTo>
                <a:lnTo>
                  <a:pt x="186536" y="116767"/>
                </a:lnTo>
                <a:cubicBezTo>
                  <a:pt x="186536" y="116767"/>
                  <a:pt x="192846" y="169288"/>
                  <a:pt x="192846" y="230987"/>
                </a:cubicBezTo>
                <a:cubicBezTo>
                  <a:pt x="192846" y="292686"/>
                  <a:pt x="186536" y="345144"/>
                  <a:pt x="186536" y="345144"/>
                </a:cubicBezTo>
                <a:lnTo>
                  <a:pt x="141282" y="345144"/>
                </a:lnTo>
                <a:cubicBezTo>
                  <a:pt x="141282" y="345144"/>
                  <a:pt x="135035" y="292622"/>
                  <a:pt x="135035" y="230987"/>
                </a:cubicBezTo>
                <a:cubicBezTo>
                  <a:pt x="135035" y="169352"/>
                  <a:pt x="141282" y="116767"/>
                  <a:pt x="141282" y="116767"/>
                </a:cubicBezTo>
                <a:close/>
                <a:moveTo>
                  <a:pt x="932414" y="116760"/>
                </a:moveTo>
                <a:lnTo>
                  <a:pt x="977669" y="116760"/>
                </a:lnTo>
                <a:cubicBezTo>
                  <a:pt x="977669" y="116760"/>
                  <a:pt x="983979" y="169281"/>
                  <a:pt x="983979" y="230979"/>
                </a:cubicBezTo>
                <a:cubicBezTo>
                  <a:pt x="983979" y="292679"/>
                  <a:pt x="977669" y="345136"/>
                  <a:pt x="977669" y="345136"/>
                </a:cubicBezTo>
                <a:lnTo>
                  <a:pt x="932414" y="345136"/>
                </a:lnTo>
                <a:cubicBezTo>
                  <a:pt x="932414" y="345136"/>
                  <a:pt x="926104" y="292615"/>
                  <a:pt x="926104" y="230979"/>
                </a:cubicBezTo>
                <a:cubicBezTo>
                  <a:pt x="926104" y="169345"/>
                  <a:pt x="932414" y="116760"/>
                  <a:pt x="932414" y="116760"/>
                </a:cubicBezTo>
                <a:close/>
                <a:moveTo>
                  <a:pt x="1723556" y="116750"/>
                </a:moveTo>
                <a:lnTo>
                  <a:pt x="1768814" y="116750"/>
                </a:lnTo>
                <a:cubicBezTo>
                  <a:pt x="1768814" y="116750"/>
                  <a:pt x="1775125" y="169271"/>
                  <a:pt x="1775125" y="230970"/>
                </a:cubicBezTo>
                <a:cubicBezTo>
                  <a:pt x="1775125" y="292670"/>
                  <a:pt x="1768814" y="345127"/>
                  <a:pt x="1768814" y="345127"/>
                </a:cubicBezTo>
                <a:lnTo>
                  <a:pt x="1723556" y="345127"/>
                </a:lnTo>
                <a:cubicBezTo>
                  <a:pt x="1723556" y="345127"/>
                  <a:pt x="1717247" y="292606"/>
                  <a:pt x="1717247" y="230970"/>
                </a:cubicBezTo>
                <a:cubicBezTo>
                  <a:pt x="1717247" y="169335"/>
                  <a:pt x="1723556" y="116750"/>
                  <a:pt x="1723556" y="116750"/>
                </a:cubicBezTo>
                <a:close/>
                <a:moveTo>
                  <a:pt x="2514689" y="116741"/>
                </a:moveTo>
                <a:lnTo>
                  <a:pt x="2559944" y="116741"/>
                </a:lnTo>
                <a:cubicBezTo>
                  <a:pt x="2559944" y="116741"/>
                  <a:pt x="2566255" y="169262"/>
                  <a:pt x="2566255" y="230961"/>
                </a:cubicBezTo>
                <a:cubicBezTo>
                  <a:pt x="2566255" y="292660"/>
                  <a:pt x="2559944" y="345118"/>
                  <a:pt x="2559944" y="345118"/>
                </a:cubicBezTo>
                <a:lnTo>
                  <a:pt x="2514689" y="345118"/>
                </a:lnTo>
                <a:cubicBezTo>
                  <a:pt x="2514689" y="345118"/>
                  <a:pt x="2508444" y="292596"/>
                  <a:pt x="2508444" y="230961"/>
                </a:cubicBezTo>
                <a:cubicBezTo>
                  <a:pt x="2508444" y="169326"/>
                  <a:pt x="2514689" y="116741"/>
                  <a:pt x="2514689" y="116741"/>
                </a:cubicBezTo>
                <a:close/>
                <a:moveTo>
                  <a:pt x="3305754" y="116731"/>
                </a:moveTo>
                <a:lnTo>
                  <a:pt x="3351014" y="116731"/>
                </a:lnTo>
                <a:cubicBezTo>
                  <a:pt x="3351014" y="116731"/>
                  <a:pt x="3357323" y="169253"/>
                  <a:pt x="3357323" y="230952"/>
                </a:cubicBezTo>
                <a:cubicBezTo>
                  <a:pt x="3357323" y="292651"/>
                  <a:pt x="3351014" y="345109"/>
                  <a:pt x="3351014" y="345109"/>
                </a:cubicBezTo>
                <a:lnTo>
                  <a:pt x="3305754" y="345109"/>
                </a:lnTo>
                <a:cubicBezTo>
                  <a:pt x="3305754" y="345109"/>
                  <a:pt x="3299510" y="292587"/>
                  <a:pt x="3299510" y="230952"/>
                </a:cubicBezTo>
                <a:cubicBezTo>
                  <a:pt x="3299510" y="169317"/>
                  <a:pt x="3305754" y="116731"/>
                  <a:pt x="3305754" y="116731"/>
                </a:cubicBezTo>
                <a:close/>
                <a:moveTo>
                  <a:pt x="4096880" y="116722"/>
                </a:moveTo>
                <a:lnTo>
                  <a:pt x="4142136" y="116722"/>
                </a:lnTo>
                <a:cubicBezTo>
                  <a:pt x="4142136" y="116722"/>
                  <a:pt x="4148446" y="169243"/>
                  <a:pt x="4148446" y="230942"/>
                </a:cubicBezTo>
                <a:cubicBezTo>
                  <a:pt x="4148446" y="292642"/>
                  <a:pt x="4142136" y="345099"/>
                  <a:pt x="4142136" y="345099"/>
                </a:cubicBezTo>
                <a:lnTo>
                  <a:pt x="4096880" y="345099"/>
                </a:lnTo>
                <a:cubicBezTo>
                  <a:pt x="4096880" y="345099"/>
                  <a:pt x="4090633" y="292578"/>
                  <a:pt x="4090633" y="230942"/>
                </a:cubicBezTo>
                <a:cubicBezTo>
                  <a:pt x="4090633" y="169307"/>
                  <a:pt x="4096880" y="116722"/>
                  <a:pt x="4096880" y="116722"/>
                </a:cubicBezTo>
                <a:close/>
                <a:moveTo>
                  <a:pt x="4887944" y="116712"/>
                </a:moveTo>
                <a:lnTo>
                  <a:pt x="4933198" y="116712"/>
                </a:lnTo>
                <a:cubicBezTo>
                  <a:pt x="4933198" y="116712"/>
                  <a:pt x="4939507" y="169234"/>
                  <a:pt x="4939507" y="230933"/>
                </a:cubicBezTo>
                <a:cubicBezTo>
                  <a:pt x="4939507" y="292633"/>
                  <a:pt x="4933198" y="345090"/>
                  <a:pt x="4933198" y="345090"/>
                </a:cubicBezTo>
                <a:lnTo>
                  <a:pt x="4887944" y="345090"/>
                </a:lnTo>
                <a:cubicBezTo>
                  <a:pt x="4887944" y="345090"/>
                  <a:pt x="4881696" y="292569"/>
                  <a:pt x="4881696" y="230933"/>
                </a:cubicBezTo>
                <a:cubicBezTo>
                  <a:pt x="4881696" y="169298"/>
                  <a:pt x="4887944" y="116712"/>
                  <a:pt x="4887944" y="116712"/>
                </a:cubicBezTo>
                <a:close/>
                <a:moveTo>
                  <a:pt x="5679084" y="116703"/>
                </a:moveTo>
                <a:lnTo>
                  <a:pt x="5724338" y="116703"/>
                </a:lnTo>
                <a:cubicBezTo>
                  <a:pt x="5724338" y="116703"/>
                  <a:pt x="5730645" y="169225"/>
                  <a:pt x="5730645" y="230924"/>
                </a:cubicBezTo>
                <a:cubicBezTo>
                  <a:pt x="5730645" y="292624"/>
                  <a:pt x="5724338" y="345081"/>
                  <a:pt x="5724338" y="345081"/>
                </a:cubicBezTo>
                <a:lnTo>
                  <a:pt x="5679084" y="345081"/>
                </a:lnTo>
                <a:cubicBezTo>
                  <a:pt x="5679084" y="345081"/>
                  <a:pt x="5672835" y="292560"/>
                  <a:pt x="5672835" y="230924"/>
                </a:cubicBezTo>
                <a:cubicBezTo>
                  <a:pt x="5672835" y="169288"/>
                  <a:pt x="5679084" y="116703"/>
                  <a:pt x="5679084" y="116703"/>
                </a:cubicBezTo>
                <a:close/>
                <a:moveTo>
                  <a:pt x="6470217" y="116694"/>
                </a:moveTo>
                <a:lnTo>
                  <a:pt x="6515408" y="116694"/>
                </a:lnTo>
                <a:cubicBezTo>
                  <a:pt x="6515408" y="116694"/>
                  <a:pt x="6521719" y="169215"/>
                  <a:pt x="6521719" y="230914"/>
                </a:cubicBezTo>
                <a:cubicBezTo>
                  <a:pt x="6521719" y="292615"/>
                  <a:pt x="6515408" y="345072"/>
                  <a:pt x="6515408" y="345072"/>
                </a:cubicBezTo>
                <a:lnTo>
                  <a:pt x="6470217" y="345072"/>
                </a:lnTo>
                <a:cubicBezTo>
                  <a:pt x="6470217" y="345072"/>
                  <a:pt x="6463906" y="292551"/>
                  <a:pt x="6463906" y="230914"/>
                </a:cubicBezTo>
                <a:cubicBezTo>
                  <a:pt x="6463906" y="169279"/>
                  <a:pt x="6470217" y="116694"/>
                  <a:pt x="6470217" y="116694"/>
                </a:cubicBezTo>
                <a:close/>
                <a:moveTo>
                  <a:pt x="7261293" y="116684"/>
                </a:moveTo>
                <a:lnTo>
                  <a:pt x="7306549" y="116684"/>
                </a:lnTo>
                <a:cubicBezTo>
                  <a:pt x="7306549" y="116684"/>
                  <a:pt x="7312860" y="169206"/>
                  <a:pt x="7312860" y="230905"/>
                </a:cubicBezTo>
                <a:cubicBezTo>
                  <a:pt x="7312860" y="292605"/>
                  <a:pt x="7306549" y="345063"/>
                  <a:pt x="7306549" y="345063"/>
                </a:cubicBezTo>
                <a:lnTo>
                  <a:pt x="7261293" y="345063"/>
                </a:lnTo>
                <a:cubicBezTo>
                  <a:pt x="7261293" y="345063"/>
                  <a:pt x="7255047" y="292541"/>
                  <a:pt x="7255047" y="230905"/>
                </a:cubicBezTo>
                <a:cubicBezTo>
                  <a:pt x="7255047" y="169270"/>
                  <a:pt x="7261293" y="116684"/>
                  <a:pt x="7261293" y="116684"/>
                </a:cubicBezTo>
                <a:close/>
                <a:moveTo>
                  <a:pt x="8052435" y="116675"/>
                </a:moveTo>
                <a:lnTo>
                  <a:pt x="8097691" y="116675"/>
                </a:lnTo>
                <a:cubicBezTo>
                  <a:pt x="8097691" y="116675"/>
                  <a:pt x="8103938" y="169196"/>
                  <a:pt x="8103938" y="230896"/>
                </a:cubicBezTo>
                <a:cubicBezTo>
                  <a:pt x="8103938" y="292596"/>
                  <a:pt x="8097691" y="345054"/>
                  <a:pt x="8097691" y="345054"/>
                </a:cubicBezTo>
                <a:lnTo>
                  <a:pt x="8052435" y="345054"/>
                </a:lnTo>
                <a:cubicBezTo>
                  <a:pt x="8052435" y="345054"/>
                  <a:pt x="8046189" y="292532"/>
                  <a:pt x="8046189" y="230896"/>
                </a:cubicBezTo>
                <a:cubicBezTo>
                  <a:pt x="8046189" y="169260"/>
                  <a:pt x="8052435" y="116675"/>
                  <a:pt x="8052435" y="116675"/>
                </a:cubicBezTo>
                <a:close/>
                <a:moveTo>
                  <a:pt x="8843578" y="116665"/>
                </a:moveTo>
                <a:lnTo>
                  <a:pt x="8888833" y="116665"/>
                </a:lnTo>
                <a:cubicBezTo>
                  <a:pt x="8888833" y="116665"/>
                  <a:pt x="8895080" y="169187"/>
                  <a:pt x="8895080" y="230887"/>
                </a:cubicBezTo>
                <a:cubicBezTo>
                  <a:pt x="8895080" y="292587"/>
                  <a:pt x="8888833" y="345045"/>
                  <a:pt x="8888833" y="345045"/>
                </a:cubicBezTo>
                <a:lnTo>
                  <a:pt x="8843578" y="345045"/>
                </a:lnTo>
                <a:cubicBezTo>
                  <a:pt x="8843578" y="345045"/>
                  <a:pt x="8837267" y="292523"/>
                  <a:pt x="8837267" y="230887"/>
                </a:cubicBezTo>
                <a:cubicBezTo>
                  <a:pt x="8837267" y="169251"/>
                  <a:pt x="8843578" y="116665"/>
                  <a:pt x="8843578" y="116665"/>
                </a:cubicBezTo>
                <a:close/>
                <a:moveTo>
                  <a:pt x="9634719" y="116656"/>
                </a:moveTo>
                <a:lnTo>
                  <a:pt x="9679910" y="116656"/>
                </a:lnTo>
                <a:cubicBezTo>
                  <a:pt x="9679910" y="116656"/>
                  <a:pt x="9686221" y="169178"/>
                  <a:pt x="9686221" y="230877"/>
                </a:cubicBezTo>
                <a:cubicBezTo>
                  <a:pt x="9686221" y="292578"/>
                  <a:pt x="9679910" y="345036"/>
                  <a:pt x="9679910" y="345036"/>
                </a:cubicBezTo>
                <a:lnTo>
                  <a:pt x="9634719" y="345036"/>
                </a:lnTo>
                <a:cubicBezTo>
                  <a:pt x="9634719" y="345036"/>
                  <a:pt x="9628408" y="292514"/>
                  <a:pt x="9628408" y="230877"/>
                </a:cubicBezTo>
                <a:cubicBezTo>
                  <a:pt x="9628408" y="169242"/>
                  <a:pt x="9634719" y="116656"/>
                  <a:pt x="9634719" y="116656"/>
                </a:cubicBezTo>
                <a:close/>
                <a:moveTo>
                  <a:pt x="10425796" y="116646"/>
                </a:moveTo>
                <a:lnTo>
                  <a:pt x="10471052" y="116646"/>
                </a:lnTo>
                <a:cubicBezTo>
                  <a:pt x="10471052" y="116646"/>
                  <a:pt x="10477362" y="169168"/>
                  <a:pt x="10477362" y="230868"/>
                </a:cubicBezTo>
                <a:cubicBezTo>
                  <a:pt x="10477362" y="292569"/>
                  <a:pt x="10471052" y="345026"/>
                  <a:pt x="10471052" y="345026"/>
                </a:cubicBezTo>
                <a:lnTo>
                  <a:pt x="10425796" y="345026"/>
                </a:lnTo>
                <a:cubicBezTo>
                  <a:pt x="10425796" y="345026"/>
                  <a:pt x="10419550" y="292505"/>
                  <a:pt x="10419550" y="230868"/>
                </a:cubicBezTo>
                <a:cubicBezTo>
                  <a:pt x="10419550" y="169232"/>
                  <a:pt x="10425796" y="116646"/>
                  <a:pt x="10425796" y="116646"/>
                </a:cubicBezTo>
                <a:close/>
                <a:moveTo>
                  <a:pt x="11216938" y="116637"/>
                </a:moveTo>
                <a:lnTo>
                  <a:pt x="11262194" y="116637"/>
                </a:lnTo>
                <a:cubicBezTo>
                  <a:pt x="11262194" y="116637"/>
                  <a:pt x="11268504" y="169159"/>
                  <a:pt x="11268504" y="230859"/>
                </a:cubicBezTo>
                <a:cubicBezTo>
                  <a:pt x="11268504" y="292559"/>
                  <a:pt x="11262194" y="345017"/>
                  <a:pt x="11262194" y="345017"/>
                </a:cubicBezTo>
                <a:lnTo>
                  <a:pt x="11216938" y="345017"/>
                </a:lnTo>
                <a:cubicBezTo>
                  <a:pt x="11216938" y="345017"/>
                  <a:pt x="11210692" y="292496"/>
                  <a:pt x="11210692" y="230859"/>
                </a:cubicBezTo>
                <a:cubicBezTo>
                  <a:pt x="11210692" y="169223"/>
                  <a:pt x="11216938" y="116637"/>
                  <a:pt x="11216938" y="116637"/>
                </a:cubicBezTo>
                <a:close/>
                <a:moveTo>
                  <a:pt x="12008079" y="116628"/>
                </a:moveTo>
                <a:lnTo>
                  <a:pt x="12053335" y="116628"/>
                </a:lnTo>
                <a:cubicBezTo>
                  <a:pt x="12053335" y="116628"/>
                  <a:pt x="12059581" y="169149"/>
                  <a:pt x="12059581" y="230849"/>
                </a:cubicBezTo>
                <a:cubicBezTo>
                  <a:pt x="12059581" y="292550"/>
                  <a:pt x="12053335" y="345008"/>
                  <a:pt x="12053335" y="345008"/>
                </a:cubicBezTo>
                <a:lnTo>
                  <a:pt x="12008079" y="345008"/>
                </a:lnTo>
                <a:cubicBezTo>
                  <a:pt x="12008079" y="345008"/>
                  <a:pt x="12001833" y="292486"/>
                  <a:pt x="12001833" y="230849"/>
                </a:cubicBezTo>
                <a:cubicBezTo>
                  <a:pt x="12001833" y="169213"/>
                  <a:pt x="12008079" y="116628"/>
                  <a:pt x="12008079" y="116628"/>
                </a:cubicBezTo>
                <a:close/>
                <a:moveTo>
                  <a:pt x="274229" y="40109"/>
                </a:moveTo>
                <a:lnTo>
                  <a:pt x="282613" y="43815"/>
                </a:lnTo>
                <a:cubicBezTo>
                  <a:pt x="298794" y="51105"/>
                  <a:pt x="336166" y="68578"/>
                  <a:pt x="376224" y="91715"/>
                </a:cubicBezTo>
                <a:cubicBezTo>
                  <a:pt x="429637" y="122565"/>
                  <a:pt x="471959" y="154242"/>
                  <a:pt x="471959" y="154242"/>
                </a:cubicBezTo>
                <a:lnTo>
                  <a:pt x="449332" y="193443"/>
                </a:lnTo>
                <a:cubicBezTo>
                  <a:pt x="449332" y="193443"/>
                  <a:pt x="400701" y="172600"/>
                  <a:pt x="347352" y="141814"/>
                </a:cubicBezTo>
                <a:cubicBezTo>
                  <a:pt x="293937" y="110965"/>
                  <a:pt x="251614" y="79286"/>
                  <a:pt x="251614" y="79286"/>
                </a:cubicBezTo>
                <a:close/>
                <a:moveTo>
                  <a:pt x="1065303" y="40099"/>
                </a:moveTo>
                <a:lnTo>
                  <a:pt x="1073686" y="43806"/>
                </a:lnTo>
                <a:cubicBezTo>
                  <a:pt x="1089869" y="51096"/>
                  <a:pt x="1127240" y="68568"/>
                  <a:pt x="1167301" y="91706"/>
                </a:cubicBezTo>
                <a:cubicBezTo>
                  <a:pt x="1220715" y="122555"/>
                  <a:pt x="1263039" y="154233"/>
                  <a:pt x="1263039" y="154233"/>
                </a:cubicBezTo>
                <a:lnTo>
                  <a:pt x="1240412" y="193433"/>
                </a:lnTo>
                <a:cubicBezTo>
                  <a:pt x="1240412" y="193433"/>
                  <a:pt x="1191779" y="172591"/>
                  <a:pt x="1138427" y="141804"/>
                </a:cubicBezTo>
                <a:cubicBezTo>
                  <a:pt x="1085014" y="110956"/>
                  <a:pt x="1042681" y="79277"/>
                  <a:pt x="1042681" y="79277"/>
                </a:cubicBezTo>
                <a:close/>
                <a:moveTo>
                  <a:pt x="1856440" y="40090"/>
                </a:moveTo>
                <a:lnTo>
                  <a:pt x="1864826" y="43796"/>
                </a:lnTo>
                <a:cubicBezTo>
                  <a:pt x="1881007" y="51086"/>
                  <a:pt x="1918378" y="68559"/>
                  <a:pt x="1958439" y="91696"/>
                </a:cubicBezTo>
                <a:cubicBezTo>
                  <a:pt x="2011851" y="122546"/>
                  <a:pt x="2054174" y="154224"/>
                  <a:pt x="2054174" y="154224"/>
                </a:cubicBezTo>
                <a:lnTo>
                  <a:pt x="2031546" y="193424"/>
                </a:lnTo>
                <a:cubicBezTo>
                  <a:pt x="2031546" y="193424"/>
                  <a:pt x="1982915" y="172582"/>
                  <a:pt x="1929564" y="141795"/>
                </a:cubicBezTo>
                <a:cubicBezTo>
                  <a:pt x="1876149" y="110946"/>
                  <a:pt x="1833827" y="79267"/>
                  <a:pt x="1833827" y="79267"/>
                </a:cubicBezTo>
                <a:close/>
                <a:moveTo>
                  <a:pt x="53706" y="40089"/>
                </a:moveTo>
                <a:lnTo>
                  <a:pt x="76334" y="79289"/>
                </a:lnTo>
                <a:cubicBezTo>
                  <a:pt x="76334" y="79289"/>
                  <a:pt x="65753" y="87209"/>
                  <a:pt x="48496" y="98985"/>
                </a:cubicBezTo>
                <a:lnTo>
                  <a:pt x="0" y="129578"/>
                </a:lnTo>
                <a:lnTo>
                  <a:pt x="0" y="66307"/>
                </a:lnTo>
                <a:lnTo>
                  <a:pt x="22745" y="54335"/>
                </a:lnTo>
                <a:cubicBezTo>
                  <a:pt x="41564" y="45284"/>
                  <a:pt x="53706" y="40089"/>
                  <a:pt x="53706" y="40089"/>
                </a:cubicBezTo>
                <a:close/>
                <a:moveTo>
                  <a:pt x="274178" y="40086"/>
                </a:moveTo>
                <a:lnTo>
                  <a:pt x="274242" y="40086"/>
                </a:lnTo>
                <a:lnTo>
                  <a:pt x="274229" y="40109"/>
                </a:lnTo>
                <a:close/>
                <a:moveTo>
                  <a:pt x="844900" y="40082"/>
                </a:moveTo>
                <a:lnTo>
                  <a:pt x="867526" y="79282"/>
                </a:lnTo>
                <a:cubicBezTo>
                  <a:pt x="867526" y="79282"/>
                  <a:pt x="825204" y="110961"/>
                  <a:pt x="771791" y="141809"/>
                </a:cubicBezTo>
                <a:cubicBezTo>
                  <a:pt x="718378" y="172659"/>
                  <a:pt x="669744" y="193438"/>
                  <a:pt x="669744" y="193438"/>
                </a:cubicBezTo>
                <a:lnTo>
                  <a:pt x="647116" y="154238"/>
                </a:lnTo>
                <a:cubicBezTo>
                  <a:pt x="647116" y="154238"/>
                  <a:pt x="689440" y="122560"/>
                  <a:pt x="742854" y="91711"/>
                </a:cubicBezTo>
                <a:cubicBezTo>
                  <a:pt x="796268" y="60861"/>
                  <a:pt x="844900" y="40082"/>
                  <a:pt x="844900" y="40082"/>
                </a:cubicBezTo>
                <a:close/>
                <a:moveTo>
                  <a:pt x="2647573" y="40080"/>
                </a:moveTo>
                <a:lnTo>
                  <a:pt x="2655955" y="43787"/>
                </a:lnTo>
                <a:cubicBezTo>
                  <a:pt x="2672137" y="51077"/>
                  <a:pt x="2709510" y="68549"/>
                  <a:pt x="2749571" y="91687"/>
                </a:cubicBezTo>
                <a:cubicBezTo>
                  <a:pt x="2802981" y="122536"/>
                  <a:pt x="2845305" y="154214"/>
                  <a:pt x="2845305" y="154214"/>
                </a:cubicBezTo>
                <a:lnTo>
                  <a:pt x="2822677" y="193415"/>
                </a:lnTo>
                <a:cubicBezTo>
                  <a:pt x="2822677" y="193415"/>
                  <a:pt x="2774046" y="172572"/>
                  <a:pt x="2720696" y="141785"/>
                </a:cubicBezTo>
                <a:cubicBezTo>
                  <a:pt x="2667283" y="110937"/>
                  <a:pt x="2624959" y="79258"/>
                  <a:pt x="2624959" y="79258"/>
                </a:cubicBezTo>
                <a:close/>
                <a:moveTo>
                  <a:pt x="1065253" y="40077"/>
                </a:moveTo>
                <a:lnTo>
                  <a:pt x="1065317" y="40077"/>
                </a:lnTo>
                <a:lnTo>
                  <a:pt x="1065303" y="40099"/>
                </a:lnTo>
                <a:close/>
                <a:moveTo>
                  <a:pt x="1635980" y="40072"/>
                </a:moveTo>
                <a:lnTo>
                  <a:pt x="1658607" y="79272"/>
                </a:lnTo>
                <a:cubicBezTo>
                  <a:pt x="1658607" y="79272"/>
                  <a:pt x="1616284" y="110951"/>
                  <a:pt x="1562870" y="141800"/>
                </a:cubicBezTo>
                <a:cubicBezTo>
                  <a:pt x="1509456" y="172650"/>
                  <a:pt x="1460821" y="193429"/>
                  <a:pt x="1460821" y="193429"/>
                </a:cubicBezTo>
                <a:lnTo>
                  <a:pt x="1438196" y="154229"/>
                </a:lnTo>
                <a:cubicBezTo>
                  <a:pt x="1438196" y="154229"/>
                  <a:pt x="1480518" y="122551"/>
                  <a:pt x="1533934" y="91701"/>
                </a:cubicBezTo>
                <a:cubicBezTo>
                  <a:pt x="1587348" y="60851"/>
                  <a:pt x="1635980" y="40072"/>
                  <a:pt x="1635980" y="40072"/>
                </a:cubicBezTo>
                <a:close/>
                <a:moveTo>
                  <a:pt x="3438701" y="40071"/>
                </a:moveTo>
                <a:lnTo>
                  <a:pt x="3447084" y="43777"/>
                </a:lnTo>
                <a:cubicBezTo>
                  <a:pt x="3463267" y="51067"/>
                  <a:pt x="3500641" y="68540"/>
                  <a:pt x="3540702" y="91677"/>
                </a:cubicBezTo>
                <a:cubicBezTo>
                  <a:pt x="3594111" y="122527"/>
                  <a:pt x="3636436" y="154205"/>
                  <a:pt x="3636436" y="154205"/>
                </a:cubicBezTo>
                <a:lnTo>
                  <a:pt x="3613807" y="193405"/>
                </a:lnTo>
                <a:cubicBezTo>
                  <a:pt x="3613807" y="193405"/>
                  <a:pt x="3565243" y="172563"/>
                  <a:pt x="3511829" y="141776"/>
                </a:cubicBezTo>
                <a:cubicBezTo>
                  <a:pt x="3458412" y="110927"/>
                  <a:pt x="3416090" y="79248"/>
                  <a:pt x="3416090" y="79248"/>
                </a:cubicBezTo>
                <a:close/>
                <a:moveTo>
                  <a:pt x="1856390" y="40067"/>
                </a:moveTo>
                <a:lnTo>
                  <a:pt x="1856455" y="40067"/>
                </a:lnTo>
                <a:lnTo>
                  <a:pt x="1856440" y="40090"/>
                </a:lnTo>
                <a:close/>
                <a:moveTo>
                  <a:pt x="2427043" y="40063"/>
                </a:moveTo>
                <a:lnTo>
                  <a:pt x="2449673" y="79263"/>
                </a:lnTo>
                <a:cubicBezTo>
                  <a:pt x="2449673" y="79263"/>
                  <a:pt x="2407348" y="110942"/>
                  <a:pt x="2353932" y="141790"/>
                </a:cubicBezTo>
                <a:cubicBezTo>
                  <a:pt x="2300519" y="172640"/>
                  <a:pt x="2251888" y="193420"/>
                  <a:pt x="2251888" y="193420"/>
                </a:cubicBezTo>
                <a:lnTo>
                  <a:pt x="2229258" y="154219"/>
                </a:lnTo>
                <a:lnTo>
                  <a:pt x="2229324" y="154219"/>
                </a:lnTo>
                <a:cubicBezTo>
                  <a:pt x="2229324" y="154219"/>
                  <a:pt x="2271643" y="122542"/>
                  <a:pt x="2325057" y="91692"/>
                </a:cubicBezTo>
                <a:cubicBezTo>
                  <a:pt x="2378472" y="60842"/>
                  <a:pt x="2427043" y="40063"/>
                  <a:pt x="2427043" y="40063"/>
                </a:cubicBezTo>
                <a:close/>
                <a:moveTo>
                  <a:pt x="4229752" y="40061"/>
                </a:moveTo>
                <a:lnTo>
                  <a:pt x="4238133" y="43768"/>
                </a:lnTo>
                <a:cubicBezTo>
                  <a:pt x="4254316" y="51058"/>
                  <a:pt x="4291687" y="68530"/>
                  <a:pt x="4331748" y="91668"/>
                </a:cubicBezTo>
                <a:cubicBezTo>
                  <a:pt x="4385164" y="122518"/>
                  <a:pt x="4427491" y="154196"/>
                  <a:pt x="4427491" y="154196"/>
                </a:cubicBezTo>
                <a:lnTo>
                  <a:pt x="4404860" y="193396"/>
                </a:lnTo>
                <a:cubicBezTo>
                  <a:pt x="4404860" y="193396"/>
                  <a:pt x="4356291" y="172554"/>
                  <a:pt x="4302877" y="141767"/>
                </a:cubicBezTo>
                <a:cubicBezTo>
                  <a:pt x="4249460" y="110918"/>
                  <a:pt x="4207137" y="79239"/>
                  <a:pt x="4207137" y="79239"/>
                </a:cubicBezTo>
                <a:close/>
                <a:moveTo>
                  <a:pt x="2647521" y="40058"/>
                </a:moveTo>
                <a:lnTo>
                  <a:pt x="2647585" y="40058"/>
                </a:lnTo>
                <a:lnTo>
                  <a:pt x="2647573" y="40080"/>
                </a:lnTo>
                <a:close/>
                <a:moveTo>
                  <a:pt x="3218179" y="40053"/>
                </a:moveTo>
                <a:lnTo>
                  <a:pt x="3240807" y="79253"/>
                </a:lnTo>
                <a:cubicBezTo>
                  <a:pt x="3240807" y="79253"/>
                  <a:pt x="3198481" y="110932"/>
                  <a:pt x="3145079" y="141781"/>
                </a:cubicBezTo>
                <a:cubicBezTo>
                  <a:pt x="3091661" y="172631"/>
                  <a:pt x="3043026" y="193411"/>
                  <a:pt x="3043026" y="193411"/>
                </a:cubicBezTo>
                <a:lnTo>
                  <a:pt x="3020398" y="154210"/>
                </a:lnTo>
                <a:lnTo>
                  <a:pt x="3020464" y="154210"/>
                </a:lnTo>
                <a:cubicBezTo>
                  <a:pt x="3020464" y="154210"/>
                  <a:pt x="3062787" y="122532"/>
                  <a:pt x="3116202" y="91682"/>
                </a:cubicBezTo>
                <a:cubicBezTo>
                  <a:pt x="3169618" y="60832"/>
                  <a:pt x="3218179" y="40053"/>
                  <a:pt x="3218179" y="40053"/>
                </a:cubicBezTo>
                <a:close/>
                <a:moveTo>
                  <a:pt x="5020837" y="40052"/>
                </a:moveTo>
                <a:lnTo>
                  <a:pt x="5029217" y="43758"/>
                </a:lnTo>
                <a:cubicBezTo>
                  <a:pt x="5045401" y="51048"/>
                  <a:pt x="5082770" y="68521"/>
                  <a:pt x="5122827" y="91658"/>
                </a:cubicBezTo>
                <a:cubicBezTo>
                  <a:pt x="5176242" y="122509"/>
                  <a:pt x="5218566" y="154186"/>
                  <a:pt x="5218566" y="154186"/>
                </a:cubicBezTo>
                <a:lnTo>
                  <a:pt x="5195941" y="193387"/>
                </a:lnTo>
                <a:cubicBezTo>
                  <a:pt x="5195941" y="193387"/>
                  <a:pt x="5147369" y="172544"/>
                  <a:pt x="5093953" y="141757"/>
                </a:cubicBezTo>
                <a:cubicBezTo>
                  <a:pt x="5040542" y="110908"/>
                  <a:pt x="4998215" y="79229"/>
                  <a:pt x="4998215" y="79229"/>
                </a:cubicBezTo>
                <a:close/>
                <a:moveTo>
                  <a:pt x="3438650" y="40048"/>
                </a:moveTo>
                <a:lnTo>
                  <a:pt x="3438713" y="40048"/>
                </a:lnTo>
                <a:lnTo>
                  <a:pt x="3438701" y="40071"/>
                </a:lnTo>
                <a:close/>
                <a:moveTo>
                  <a:pt x="4009303" y="40044"/>
                </a:moveTo>
                <a:lnTo>
                  <a:pt x="4031930" y="79244"/>
                </a:lnTo>
                <a:cubicBezTo>
                  <a:pt x="4031930" y="79244"/>
                  <a:pt x="3989607" y="110923"/>
                  <a:pt x="3936200" y="141772"/>
                </a:cubicBezTo>
                <a:cubicBezTo>
                  <a:pt x="3882785" y="172621"/>
                  <a:pt x="3834153" y="193401"/>
                  <a:pt x="3834153" y="193401"/>
                </a:cubicBezTo>
                <a:lnTo>
                  <a:pt x="3811524" y="154201"/>
                </a:lnTo>
                <a:lnTo>
                  <a:pt x="3811587" y="154201"/>
                </a:lnTo>
                <a:cubicBezTo>
                  <a:pt x="3811587" y="154201"/>
                  <a:pt x="3853909" y="122523"/>
                  <a:pt x="3907323" y="91673"/>
                </a:cubicBezTo>
                <a:cubicBezTo>
                  <a:pt x="3960740" y="60823"/>
                  <a:pt x="4009303" y="40044"/>
                  <a:pt x="4009303" y="40044"/>
                </a:cubicBezTo>
                <a:close/>
                <a:moveTo>
                  <a:pt x="5811965" y="40042"/>
                </a:moveTo>
                <a:lnTo>
                  <a:pt x="5820348" y="43748"/>
                </a:lnTo>
                <a:cubicBezTo>
                  <a:pt x="5836528" y="51039"/>
                  <a:pt x="5873901" y="68511"/>
                  <a:pt x="5913960" y="91649"/>
                </a:cubicBezTo>
                <a:cubicBezTo>
                  <a:pt x="5967374" y="122499"/>
                  <a:pt x="6009695" y="154177"/>
                  <a:pt x="6009695" y="154177"/>
                </a:cubicBezTo>
                <a:lnTo>
                  <a:pt x="5987067" y="193377"/>
                </a:lnTo>
                <a:cubicBezTo>
                  <a:pt x="5987067" y="193377"/>
                  <a:pt x="5938437" y="172535"/>
                  <a:pt x="5885086" y="141748"/>
                </a:cubicBezTo>
                <a:cubicBezTo>
                  <a:pt x="5831672" y="110899"/>
                  <a:pt x="5789350" y="79220"/>
                  <a:pt x="5789350" y="79220"/>
                </a:cubicBezTo>
                <a:close/>
                <a:moveTo>
                  <a:pt x="4229702" y="40039"/>
                </a:moveTo>
                <a:lnTo>
                  <a:pt x="4229764" y="40039"/>
                </a:lnTo>
                <a:lnTo>
                  <a:pt x="4229752" y="40061"/>
                </a:lnTo>
                <a:close/>
                <a:moveTo>
                  <a:pt x="4800366" y="40034"/>
                </a:moveTo>
                <a:lnTo>
                  <a:pt x="4822988" y="79234"/>
                </a:lnTo>
                <a:cubicBezTo>
                  <a:pt x="4822988" y="79234"/>
                  <a:pt x="4780668" y="110913"/>
                  <a:pt x="4727254" y="141762"/>
                </a:cubicBezTo>
                <a:cubicBezTo>
                  <a:pt x="4673843" y="172612"/>
                  <a:pt x="4625211" y="193392"/>
                  <a:pt x="4625211" y="193392"/>
                </a:cubicBezTo>
                <a:lnTo>
                  <a:pt x="4602581" y="154191"/>
                </a:lnTo>
                <a:lnTo>
                  <a:pt x="4602649" y="154191"/>
                </a:lnTo>
                <a:cubicBezTo>
                  <a:pt x="4602649" y="154191"/>
                  <a:pt x="4644967" y="122513"/>
                  <a:pt x="4698380" y="91663"/>
                </a:cubicBezTo>
                <a:cubicBezTo>
                  <a:pt x="4751795" y="60813"/>
                  <a:pt x="4800366" y="40034"/>
                  <a:pt x="4800366" y="40034"/>
                </a:cubicBezTo>
                <a:close/>
                <a:moveTo>
                  <a:pt x="5020783" y="40029"/>
                </a:moveTo>
                <a:lnTo>
                  <a:pt x="5020848" y="40029"/>
                </a:lnTo>
                <a:lnTo>
                  <a:pt x="5020837" y="40052"/>
                </a:lnTo>
                <a:close/>
                <a:moveTo>
                  <a:pt x="5591444" y="40025"/>
                </a:moveTo>
                <a:lnTo>
                  <a:pt x="5614067" y="79225"/>
                </a:lnTo>
                <a:cubicBezTo>
                  <a:pt x="5614067" y="79225"/>
                  <a:pt x="5571746" y="110904"/>
                  <a:pt x="5518332" y="141753"/>
                </a:cubicBezTo>
                <a:cubicBezTo>
                  <a:pt x="5464921" y="172603"/>
                  <a:pt x="5416289" y="193382"/>
                  <a:pt x="5416289" y="193382"/>
                </a:cubicBezTo>
                <a:lnTo>
                  <a:pt x="5393662" y="154182"/>
                </a:lnTo>
                <a:lnTo>
                  <a:pt x="5393724" y="154182"/>
                </a:lnTo>
                <a:cubicBezTo>
                  <a:pt x="5393724" y="154182"/>
                  <a:pt x="5436047" y="122504"/>
                  <a:pt x="5489459" y="91654"/>
                </a:cubicBezTo>
                <a:cubicBezTo>
                  <a:pt x="5542870" y="60804"/>
                  <a:pt x="5591444" y="40025"/>
                  <a:pt x="5591444" y="40025"/>
                </a:cubicBezTo>
                <a:close/>
                <a:moveTo>
                  <a:pt x="5811914" y="40020"/>
                </a:moveTo>
                <a:lnTo>
                  <a:pt x="5811979" y="40020"/>
                </a:lnTo>
                <a:lnTo>
                  <a:pt x="5811965" y="40042"/>
                </a:lnTo>
                <a:close/>
                <a:moveTo>
                  <a:pt x="6382638" y="40015"/>
                </a:moveTo>
                <a:lnTo>
                  <a:pt x="6405201" y="79215"/>
                </a:lnTo>
                <a:cubicBezTo>
                  <a:pt x="6405201" y="79215"/>
                  <a:pt x="6362878" y="110894"/>
                  <a:pt x="6309464" y="141743"/>
                </a:cubicBezTo>
                <a:cubicBezTo>
                  <a:pt x="6256050" y="172593"/>
                  <a:pt x="6207416" y="193373"/>
                  <a:pt x="6207416" y="193373"/>
                </a:cubicBezTo>
                <a:lnTo>
                  <a:pt x="6184788" y="154172"/>
                </a:lnTo>
                <a:lnTo>
                  <a:pt x="6184852" y="154172"/>
                </a:lnTo>
                <a:cubicBezTo>
                  <a:pt x="6184852" y="154172"/>
                  <a:pt x="6227176" y="122494"/>
                  <a:pt x="6280589" y="91644"/>
                </a:cubicBezTo>
                <a:cubicBezTo>
                  <a:pt x="6334004" y="60794"/>
                  <a:pt x="6382638" y="40015"/>
                  <a:pt x="6382638" y="40015"/>
                </a:cubicBezTo>
                <a:close/>
                <a:moveTo>
                  <a:pt x="6603052" y="40010"/>
                </a:moveTo>
                <a:cubicBezTo>
                  <a:pt x="6603052" y="40010"/>
                  <a:pt x="6651621" y="60789"/>
                  <a:pt x="6705100" y="91639"/>
                </a:cubicBezTo>
                <a:cubicBezTo>
                  <a:pt x="6758449" y="122489"/>
                  <a:pt x="6800772" y="154167"/>
                  <a:pt x="6800772" y="154167"/>
                </a:cubicBezTo>
                <a:lnTo>
                  <a:pt x="6778210" y="193368"/>
                </a:lnTo>
                <a:cubicBezTo>
                  <a:pt x="6778210" y="193368"/>
                  <a:pt x="6729575" y="172525"/>
                  <a:pt x="6676161" y="141738"/>
                </a:cubicBezTo>
                <a:cubicBezTo>
                  <a:pt x="6622747" y="110889"/>
                  <a:pt x="6580424" y="79210"/>
                  <a:pt x="6580424" y="79210"/>
                </a:cubicBezTo>
                <a:close/>
                <a:moveTo>
                  <a:pt x="7173716" y="40006"/>
                </a:moveTo>
                <a:lnTo>
                  <a:pt x="7196344" y="79206"/>
                </a:lnTo>
                <a:cubicBezTo>
                  <a:pt x="7196344" y="79206"/>
                  <a:pt x="7154020" y="110885"/>
                  <a:pt x="7100606" y="141734"/>
                </a:cubicBezTo>
                <a:cubicBezTo>
                  <a:pt x="7047191" y="172584"/>
                  <a:pt x="6998558" y="193364"/>
                  <a:pt x="6998558" y="193364"/>
                </a:cubicBezTo>
                <a:lnTo>
                  <a:pt x="6975995" y="154163"/>
                </a:lnTo>
                <a:cubicBezTo>
                  <a:pt x="6975995" y="154163"/>
                  <a:pt x="7018317" y="122485"/>
                  <a:pt x="7071731" y="91635"/>
                </a:cubicBezTo>
                <a:cubicBezTo>
                  <a:pt x="7125146" y="60785"/>
                  <a:pt x="7173716" y="40006"/>
                  <a:pt x="7173716" y="40006"/>
                </a:cubicBezTo>
                <a:close/>
                <a:moveTo>
                  <a:pt x="7394128" y="40001"/>
                </a:moveTo>
                <a:cubicBezTo>
                  <a:pt x="7394128" y="40001"/>
                  <a:pt x="7442762" y="60780"/>
                  <a:pt x="7496176" y="91630"/>
                </a:cubicBezTo>
                <a:cubicBezTo>
                  <a:pt x="7549590" y="122480"/>
                  <a:pt x="7591913" y="154158"/>
                  <a:pt x="7591913" y="154158"/>
                </a:cubicBezTo>
                <a:lnTo>
                  <a:pt x="7569286" y="193359"/>
                </a:lnTo>
                <a:cubicBezTo>
                  <a:pt x="7569286" y="193359"/>
                  <a:pt x="7520716" y="172516"/>
                  <a:pt x="7467302" y="141729"/>
                </a:cubicBezTo>
                <a:cubicBezTo>
                  <a:pt x="7413887" y="110880"/>
                  <a:pt x="7371564" y="79201"/>
                  <a:pt x="7371564" y="79201"/>
                </a:cubicBezTo>
                <a:close/>
                <a:moveTo>
                  <a:pt x="7964857" y="39996"/>
                </a:moveTo>
                <a:lnTo>
                  <a:pt x="7987485" y="79196"/>
                </a:lnTo>
                <a:cubicBezTo>
                  <a:pt x="7987485" y="79196"/>
                  <a:pt x="7945161" y="110875"/>
                  <a:pt x="7891747" y="141725"/>
                </a:cubicBezTo>
                <a:cubicBezTo>
                  <a:pt x="7838333" y="172575"/>
                  <a:pt x="7789699" y="193354"/>
                  <a:pt x="7789699" y="193354"/>
                </a:cubicBezTo>
                <a:lnTo>
                  <a:pt x="7767072" y="154154"/>
                </a:lnTo>
                <a:cubicBezTo>
                  <a:pt x="7767072" y="154154"/>
                  <a:pt x="7809395" y="122476"/>
                  <a:pt x="7862809" y="91625"/>
                </a:cubicBezTo>
                <a:cubicBezTo>
                  <a:pt x="7916223" y="60775"/>
                  <a:pt x="7964857" y="39996"/>
                  <a:pt x="7964857" y="39996"/>
                </a:cubicBezTo>
                <a:close/>
                <a:moveTo>
                  <a:pt x="8185270" y="39991"/>
                </a:moveTo>
                <a:cubicBezTo>
                  <a:pt x="8185270" y="39991"/>
                  <a:pt x="8233904" y="60770"/>
                  <a:pt x="8287318" y="91620"/>
                </a:cubicBezTo>
                <a:cubicBezTo>
                  <a:pt x="8340732" y="122471"/>
                  <a:pt x="8383056" y="154149"/>
                  <a:pt x="8383056" y="154149"/>
                </a:cubicBezTo>
                <a:lnTo>
                  <a:pt x="8360428" y="193349"/>
                </a:lnTo>
                <a:cubicBezTo>
                  <a:pt x="8360428" y="193349"/>
                  <a:pt x="8311794" y="172507"/>
                  <a:pt x="8258443" y="141720"/>
                </a:cubicBezTo>
                <a:cubicBezTo>
                  <a:pt x="8204965" y="110870"/>
                  <a:pt x="8162642" y="79191"/>
                  <a:pt x="8162642" y="79191"/>
                </a:cubicBezTo>
                <a:close/>
                <a:moveTo>
                  <a:pt x="8755998" y="39987"/>
                </a:moveTo>
                <a:lnTo>
                  <a:pt x="8778626" y="79187"/>
                </a:lnTo>
                <a:cubicBezTo>
                  <a:pt x="8778626" y="79187"/>
                  <a:pt x="8736302" y="110866"/>
                  <a:pt x="8682888" y="141715"/>
                </a:cubicBezTo>
                <a:cubicBezTo>
                  <a:pt x="8629474" y="172565"/>
                  <a:pt x="8580840" y="193345"/>
                  <a:pt x="8580840" y="193345"/>
                </a:cubicBezTo>
                <a:lnTo>
                  <a:pt x="8558213" y="154144"/>
                </a:lnTo>
                <a:cubicBezTo>
                  <a:pt x="8558213" y="154144"/>
                  <a:pt x="8600536" y="122466"/>
                  <a:pt x="8653951" y="91616"/>
                </a:cubicBezTo>
                <a:cubicBezTo>
                  <a:pt x="8707364" y="60766"/>
                  <a:pt x="8755998" y="39987"/>
                  <a:pt x="8755998" y="39987"/>
                </a:cubicBezTo>
                <a:close/>
                <a:moveTo>
                  <a:pt x="8976412" y="39982"/>
                </a:moveTo>
                <a:cubicBezTo>
                  <a:pt x="8976412" y="39982"/>
                  <a:pt x="9025046" y="60761"/>
                  <a:pt x="9078460" y="91611"/>
                </a:cubicBezTo>
                <a:cubicBezTo>
                  <a:pt x="9131874" y="122461"/>
                  <a:pt x="9174198" y="154139"/>
                  <a:pt x="9174198" y="154139"/>
                </a:cubicBezTo>
                <a:lnTo>
                  <a:pt x="9151570" y="193340"/>
                </a:lnTo>
                <a:cubicBezTo>
                  <a:pt x="9151570" y="193340"/>
                  <a:pt x="9102936" y="172497"/>
                  <a:pt x="9049585" y="141710"/>
                </a:cubicBezTo>
                <a:cubicBezTo>
                  <a:pt x="8996107" y="110861"/>
                  <a:pt x="8953784" y="79182"/>
                  <a:pt x="8953784" y="79182"/>
                </a:cubicBezTo>
                <a:close/>
                <a:moveTo>
                  <a:pt x="9547140" y="39977"/>
                </a:moveTo>
                <a:lnTo>
                  <a:pt x="9569704" y="79177"/>
                </a:lnTo>
                <a:cubicBezTo>
                  <a:pt x="9569704" y="79177"/>
                  <a:pt x="9527381" y="110856"/>
                  <a:pt x="9474030" y="141706"/>
                </a:cubicBezTo>
                <a:cubicBezTo>
                  <a:pt x="9420552" y="172556"/>
                  <a:pt x="9371982" y="193336"/>
                  <a:pt x="9371982" y="193336"/>
                </a:cubicBezTo>
                <a:lnTo>
                  <a:pt x="9349355" y="154135"/>
                </a:lnTo>
                <a:cubicBezTo>
                  <a:pt x="9349355" y="154135"/>
                  <a:pt x="9391678" y="122457"/>
                  <a:pt x="9445093" y="91606"/>
                </a:cubicBezTo>
                <a:cubicBezTo>
                  <a:pt x="9498507" y="60756"/>
                  <a:pt x="9547140" y="39977"/>
                  <a:pt x="9547140" y="39977"/>
                </a:cubicBezTo>
                <a:close/>
                <a:moveTo>
                  <a:pt x="9767553" y="39972"/>
                </a:moveTo>
                <a:cubicBezTo>
                  <a:pt x="9767553" y="39972"/>
                  <a:pt x="9816123" y="60751"/>
                  <a:pt x="9869601" y="91601"/>
                </a:cubicBezTo>
                <a:cubicBezTo>
                  <a:pt x="9922951" y="122452"/>
                  <a:pt x="9965275" y="154130"/>
                  <a:pt x="9965275" y="154130"/>
                </a:cubicBezTo>
                <a:lnTo>
                  <a:pt x="9942711" y="193331"/>
                </a:lnTo>
                <a:cubicBezTo>
                  <a:pt x="9942711" y="193331"/>
                  <a:pt x="9894077" y="172488"/>
                  <a:pt x="9840663" y="141701"/>
                </a:cubicBezTo>
                <a:cubicBezTo>
                  <a:pt x="9787248" y="110851"/>
                  <a:pt x="9744925" y="79172"/>
                  <a:pt x="9744925" y="79172"/>
                </a:cubicBezTo>
                <a:close/>
                <a:moveTo>
                  <a:pt x="10338218" y="39968"/>
                </a:moveTo>
                <a:lnTo>
                  <a:pt x="10360845" y="79168"/>
                </a:lnTo>
                <a:cubicBezTo>
                  <a:pt x="10360845" y="79168"/>
                  <a:pt x="10318522" y="110847"/>
                  <a:pt x="10265107" y="141697"/>
                </a:cubicBezTo>
                <a:cubicBezTo>
                  <a:pt x="10211693" y="172546"/>
                  <a:pt x="10163059" y="193326"/>
                  <a:pt x="10163059" y="193326"/>
                </a:cubicBezTo>
                <a:lnTo>
                  <a:pt x="10140496" y="154126"/>
                </a:lnTo>
                <a:cubicBezTo>
                  <a:pt x="10140496" y="154126"/>
                  <a:pt x="10182819" y="122448"/>
                  <a:pt x="10236234" y="91597"/>
                </a:cubicBezTo>
                <a:cubicBezTo>
                  <a:pt x="10289648" y="60747"/>
                  <a:pt x="10338218" y="39968"/>
                  <a:pt x="10338218" y="39968"/>
                </a:cubicBezTo>
                <a:close/>
                <a:moveTo>
                  <a:pt x="10558630" y="39963"/>
                </a:moveTo>
                <a:cubicBezTo>
                  <a:pt x="10558630" y="39963"/>
                  <a:pt x="10607264" y="60742"/>
                  <a:pt x="10660678" y="91592"/>
                </a:cubicBezTo>
                <a:cubicBezTo>
                  <a:pt x="10714092" y="122442"/>
                  <a:pt x="10756416" y="154120"/>
                  <a:pt x="10756416" y="154120"/>
                </a:cubicBezTo>
                <a:lnTo>
                  <a:pt x="10733788" y="193321"/>
                </a:lnTo>
                <a:cubicBezTo>
                  <a:pt x="10733788" y="193321"/>
                  <a:pt x="10685218" y="172478"/>
                  <a:pt x="10631804" y="141691"/>
                </a:cubicBezTo>
                <a:cubicBezTo>
                  <a:pt x="10578389" y="110842"/>
                  <a:pt x="10536066" y="79163"/>
                  <a:pt x="10536066" y="79163"/>
                </a:cubicBezTo>
                <a:close/>
                <a:moveTo>
                  <a:pt x="11129360" y="39958"/>
                </a:moveTo>
                <a:lnTo>
                  <a:pt x="11151987" y="79158"/>
                </a:lnTo>
                <a:cubicBezTo>
                  <a:pt x="11151987" y="79158"/>
                  <a:pt x="11109664" y="110837"/>
                  <a:pt x="11056249" y="141687"/>
                </a:cubicBezTo>
                <a:cubicBezTo>
                  <a:pt x="11002835" y="172537"/>
                  <a:pt x="10954201" y="193317"/>
                  <a:pt x="10954201" y="193317"/>
                </a:cubicBezTo>
                <a:lnTo>
                  <a:pt x="10931638" y="154116"/>
                </a:lnTo>
                <a:cubicBezTo>
                  <a:pt x="10931638" y="154116"/>
                  <a:pt x="10973961" y="122438"/>
                  <a:pt x="11027376" y="91587"/>
                </a:cubicBezTo>
                <a:cubicBezTo>
                  <a:pt x="11080790" y="60737"/>
                  <a:pt x="11129360" y="39958"/>
                  <a:pt x="11129360" y="39958"/>
                </a:cubicBezTo>
                <a:close/>
                <a:moveTo>
                  <a:pt x="11349772" y="39953"/>
                </a:moveTo>
                <a:cubicBezTo>
                  <a:pt x="11349772" y="39953"/>
                  <a:pt x="11398406" y="60732"/>
                  <a:pt x="11451820" y="91582"/>
                </a:cubicBezTo>
                <a:cubicBezTo>
                  <a:pt x="11505234" y="122433"/>
                  <a:pt x="11547558" y="154111"/>
                  <a:pt x="11547558" y="154111"/>
                </a:cubicBezTo>
                <a:lnTo>
                  <a:pt x="11524930" y="193312"/>
                </a:lnTo>
                <a:cubicBezTo>
                  <a:pt x="11524930" y="193312"/>
                  <a:pt x="11476360" y="172469"/>
                  <a:pt x="11422946" y="141682"/>
                </a:cubicBezTo>
                <a:cubicBezTo>
                  <a:pt x="11369531" y="110832"/>
                  <a:pt x="11327208" y="79153"/>
                  <a:pt x="11327208" y="79153"/>
                </a:cubicBezTo>
                <a:close/>
                <a:moveTo>
                  <a:pt x="11920501" y="39949"/>
                </a:moveTo>
                <a:lnTo>
                  <a:pt x="11943128" y="79149"/>
                </a:lnTo>
                <a:cubicBezTo>
                  <a:pt x="11943128" y="79149"/>
                  <a:pt x="11900804" y="110828"/>
                  <a:pt x="11847390" y="141678"/>
                </a:cubicBezTo>
                <a:cubicBezTo>
                  <a:pt x="11793976" y="172528"/>
                  <a:pt x="11745343" y="193308"/>
                  <a:pt x="11745343" y="193308"/>
                </a:cubicBezTo>
                <a:lnTo>
                  <a:pt x="11722715" y="154107"/>
                </a:lnTo>
                <a:cubicBezTo>
                  <a:pt x="11722715" y="154107"/>
                  <a:pt x="11765038" y="122429"/>
                  <a:pt x="11818516" y="91578"/>
                </a:cubicBezTo>
                <a:cubicBezTo>
                  <a:pt x="11871867" y="60728"/>
                  <a:pt x="11920501" y="39949"/>
                  <a:pt x="11920501" y="39949"/>
                </a:cubicBezTo>
                <a:close/>
                <a:moveTo>
                  <a:pt x="12140914" y="39944"/>
                </a:moveTo>
                <a:cubicBezTo>
                  <a:pt x="12140914" y="39944"/>
                  <a:pt x="12153072" y="45139"/>
                  <a:pt x="12171908" y="54190"/>
                </a:cubicBezTo>
                <a:lnTo>
                  <a:pt x="12203753" y="70944"/>
                </a:lnTo>
                <a:lnTo>
                  <a:pt x="12203753" y="135159"/>
                </a:lnTo>
                <a:lnTo>
                  <a:pt x="12146132" y="98840"/>
                </a:lnTo>
                <a:cubicBezTo>
                  <a:pt x="12128867" y="87064"/>
                  <a:pt x="12118286" y="79144"/>
                  <a:pt x="12118286" y="79144"/>
                </a:cubicBezTo>
                <a:close/>
                <a:moveTo>
                  <a:pt x="11606317" y="0"/>
                </a:moveTo>
                <a:lnTo>
                  <a:pt x="11664019" y="0"/>
                </a:lnTo>
                <a:lnTo>
                  <a:pt x="11664075" y="2475"/>
                </a:lnTo>
                <a:cubicBezTo>
                  <a:pt x="11664075" y="64175"/>
                  <a:pt x="11657764" y="116633"/>
                  <a:pt x="11657764" y="116633"/>
                </a:cubicBezTo>
                <a:lnTo>
                  <a:pt x="11612508" y="116633"/>
                </a:lnTo>
                <a:cubicBezTo>
                  <a:pt x="11612508" y="116633"/>
                  <a:pt x="11606262" y="64111"/>
                  <a:pt x="11606262" y="2475"/>
                </a:cubicBezTo>
                <a:close/>
                <a:moveTo>
                  <a:pt x="10815176" y="0"/>
                </a:moveTo>
                <a:lnTo>
                  <a:pt x="10872877" y="0"/>
                </a:lnTo>
                <a:lnTo>
                  <a:pt x="10872933" y="2484"/>
                </a:lnTo>
                <a:cubicBezTo>
                  <a:pt x="10872933" y="64185"/>
                  <a:pt x="10866623" y="116643"/>
                  <a:pt x="10866623" y="116643"/>
                </a:cubicBezTo>
                <a:lnTo>
                  <a:pt x="10821367" y="116643"/>
                </a:lnTo>
                <a:cubicBezTo>
                  <a:pt x="10821367" y="116643"/>
                  <a:pt x="10815121" y="64121"/>
                  <a:pt x="10815121" y="2484"/>
                </a:cubicBezTo>
                <a:close/>
                <a:moveTo>
                  <a:pt x="10024035" y="0"/>
                </a:moveTo>
                <a:lnTo>
                  <a:pt x="10081735" y="0"/>
                </a:lnTo>
                <a:lnTo>
                  <a:pt x="10081791" y="2494"/>
                </a:lnTo>
                <a:cubicBezTo>
                  <a:pt x="10081791" y="64194"/>
                  <a:pt x="10075481" y="116652"/>
                  <a:pt x="10075481" y="116652"/>
                </a:cubicBezTo>
                <a:lnTo>
                  <a:pt x="10030289" y="116652"/>
                </a:lnTo>
                <a:cubicBezTo>
                  <a:pt x="10030289" y="116652"/>
                  <a:pt x="10023979" y="64130"/>
                  <a:pt x="10023979" y="2494"/>
                </a:cubicBezTo>
                <a:close/>
                <a:moveTo>
                  <a:pt x="9232894" y="0"/>
                </a:moveTo>
                <a:lnTo>
                  <a:pt x="9290594" y="0"/>
                </a:lnTo>
                <a:lnTo>
                  <a:pt x="9290650" y="2503"/>
                </a:lnTo>
                <a:cubicBezTo>
                  <a:pt x="9290650" y="64204"/>
                  <a:pt x="9284403" y="116662"/>
                  <a:pt x="9284403" y="116662"/>
                </a:cubicBezTo>
                <a:lnTo>
                  <a:pt x="9239148" y="116662"/>
                </a:lnTo>
                <a:cubicBezTo>
                  <a:pt x="9239148" y="116662"/>
                  <a:pt x="9232838" y="64140"/>
                  <a:pt x="9232838" y="2503"/>
                </a:cubicBezTo>
                <a:close/>
                <a:moveTo>
                  <a:pt x="8441752" y="0"/>
                </a:moveTo>
                <a:lnTo>
                  <a:pt x="8499452" y="0"/>
                </a:lnTo>
                <a:lnTo>
                  <a:pt x="8499508" y="2513"/>
                </a:lnTo>
                <a:cubicBezTo>
                  <a:pt x="8499508" y="64213"/>
                  <a:pt x="8493261" y="116671"/>
                  <a:pt x="8493261" y="116671"/>
                </a:cubicBezTo>
                <a:lnTo>
                  <a:pt x="8448006" y="116671"/>
                </a:lnTo>
                <a:cubicBezTo>
                  <a:pt x="8448006" y="116671"/>
                  <a:pt x="8441696" y="64149"/>
                  <a:pt x="8441696" y="2513"/>
                </a:cubicBezTo>
                <a:close/>
                <a:moveTo>
                  <a:pt x="7650675" y="0"/>
                </a:moveTo>
                <a:lnTo>
                  <a:pt x="7708375" y="0"/>
                </a:lnTo>
                <a:lnTo>
                  <a:pt x="7708431" y="2523"/>
                </a:lnTo>
                <a:cubicBezTo>
                  <a:pt x="7708431" y="64223"/>
                  <a:pt x="7702121" y="116681"/>
                  <a:pt x="7702121" y="116681"/>
                </a:cubicBezTo>
                <a:lnTo>
                  <a:pt x="7656865" y="116681"/>
                </a:lnTo>
                <a:cubicBezTo>
                  <a:pt x="7656865" y="116681"/>
                  <a:pt x="7650619" y="64159"/>
                  <a:pt x="7650619" y="2523"/>
                </a:cubicBezTo>
                <a:close/>
                <a:moveTo>
                  <a:pt x="6859534" y="0"/>
                </a:moveTo>
                <a:lnTo>
                  <a:pt x="6917232" y="0"/>
                </a:lnTo>
                <a:lnTo>
                  <a:pt x="6917290" y="2532"/>
                </a:lnTo>
                <a:cubicBezTo>
                  <a:pt x="6917290" y="64232"/>
                  <a:pt x="6910979" y="116690"/>
                  <a:pt x="6910979" y="116690"/>
                </a:cubicBezTo>
                <a:lnTo>
                  <a:pt x="6865787" y="116690"/>
                </a:lnTo>
                <a:cubicBezTo>
                  <a:pt x="6865787" y="116690"/>
                  <a:pt x="6859477" y="64168"/>
                  <a:pt x="6859477" y="2532"/>
                </a:cubicBezTo>
                <a:close/>
                <a:moveTo>
                  <a:pt x="6068457" y="0"/>
                </a:moveTo>
                <a:lnTo>
                  <a:pt x="6126154" y="0"/>
                </a:lnTo>
                <a:lnTo>
                  <a:pt x="6126212" y="2542"/>
                </a:lnTo>
                <a:cubicBezTo>
                  <a:pt x="6126212" y="64242"/>
                  <a:pt x="6119901" y="116699"/>
                  <a:pt x="6119901" y="116699"/>
                </a:cubicBezTo>
                <a:lnTo>
                  <a:pt x="6074648" y="116699"/>
                </a:lnTo>
                <a:cubicBezTo>
                  <a:pt x="6074648" y="116699"/>
                  <a:pt x="6068400" y="64178"/>
                  <a:pt x="6068400" y="2542"/>
                </a:cubicBezTo>
                <a:close/>
                <a:moveTo>
                  <a:pt x="5277265" y="0"/>
                </a:moveTo>
                <a:lnTo>
                  <a:pt x="5335028" y="0"/>
                </a:lnTo>
                <a:lnTo>
                  <a:pt x="5335085" y="2548"/>
                </a:lnTo>
                <a:cubicBezTo>
                  <a:pt x="5335085" y="64248"/>
                  <a:pt x="5328774" y="116706"/>
                  <a:pt x="5328774" y="116706"/>
                </a:cubicBezTo>
                <a:lnTo>
                  <a:pt x="5283517" y="116706"/>
                </a:lnTo>
                <a:cubicBezTo>
                  <a:pt x="5283517" y="116706"/>
                  <a:pt x="5277207" y="64184"/>
                  <a:pt x="5277207" y="2548"/>
                </a:cubicBezTo>
                <a:close/>
                <a:moveTo>
                  <a:pt x="4486122" y="0"/>
                </a:moveTo>
                <a:lnTo>
                  <a:pt x="4543887" y="0"/>
                </a:lnTo>
                <a:lnTo>
                  <a:pt x="4543944" y="2561"/>
                </a:lnTo>
                <a:cubicBezTo>
                  <a:pt x="4543944" y="64261"/>
                  <a:pt x="4537632" y="116718"/>
                  <a:pt x="4537632" y="116718"/>
                </a:cubicBezTo>
                <a:lnTo>
                  <a:pt x="4492377" y="116718"/>
                </a:lnTo>
                <a:cubicBezTo>
                  <a:pt x="4492377" y="116718"/>
                  <a:pt x="4486066" y="64197"/>
                  <a:pt x="4486066" y="2561"/>
                </a:cubicBezTo>
                <a:close/>
                <a:moveTo>
                  <a:pt x="3695133" y="0"/>
                </a:moveTo>
                <a:lnTo>
                  <a:pt x="3752896" y="0"/>
                </a:lnTo>
                <a:lnTo>
                  <a:pt x="3752953" y="2571"/>
                </a:lnTo>
                <a:cubicBezTo>
                  <a:pt x="3752953" y="64270"/>
                  <a:pt x="3746642" y="116728"/>
                  <a:pt x="3746642" y="116728"/>
                </a:cubicBezTo>
                <a:lnTo>
                  <a:pt x="3701387" y="116728"/>
                </a:lnTo>
                <a:cubicBezTo>
                  <a:pt x="3701387" y="116728"/>
                  <a:pt x="3695075" y="64206"/>
                  <a:pt x="3695075" y="2571"/>
                </a:cubicBezTo>
                <a:close/>
                <a:moveTo>
                  <a:pt x="2904071" y="0"/>
                </a:moveTo>
                <a:lnTo>
                  <a:pt x="2961764" y="0"/>
                </a:lnTo>
                <a:lnTo>
                  <a:pt x="2961822" y="2580"/>
                </a:lnTo>
                <a:cubicBezTo>
                  <a:pt x="2961822" y="64280"/>
                  <a:pt x="2955512" y="116737"/>
                  <a:pt x="2955512" y="116737"/>
                </a:cubicBezTo>
                <a:lnTo>
                  <a:pt x="2910259" y="116737"/>
                </a:lnTo>
                <a:cubicBezTo>
                  <a:pt x="2910259" y="116737"/>
                  <a:pt x="2904013" y="64216"/>
                  <a:pt x="2904013" y="2580"/>
                </a:cubicBezTo>
                <a:close/>
                <a:moveTo>
                  <a:pt x="2112926" y="0"/>
                </a:moveTo>
                <a:lnTo>
                  <a:pt x="2170621" y="0"/>
                </a:lnTo>
                <a:lnTo>
                  <a:pt x="2170679" y="2590"/>
                </a:lnTo>
                <a:cubicBezTo>
                  <a:pt x="2170679" y="64289"/>
                  <a:pt x="2164366" y="116747"/>
                  <a:pt x="2164366" y="116747"/>
                </a:cubicBezTo>
                <a:lnTo>
                  <a:pt x="2119119" y="116747"/>
                </a:lnTo>
                <a:cubicBezTo>
                  <a:pt x="2119119" y="116747"/>
                  <a:pt x="2112868" y="64225"/>
                  <a:pt x="2112868" y="2590"/>
                </a:cubicBezTo>
                <a:close/>
                <a:moveTo>
                  <a:pt x="1321802" y="0"/>
                </a:moveTo>
                <a:lnTo>
                  <a:pt x="1379498" y="0"/>
                </a:lnTo>
                <a:lnTo>
                  <a:pt x="1379556" y="2599"/>
                </a:lnTo>
                <a:cubicBezTo>
                  <a:pt x="1379556" y="64299"/>
                  <a:pt x="1373245" y="116756"/>
                  <a:pt x="1373245" y="116756"/>
                </a:cubicBezTo>
                <a:lnTo>
                  <a:pt x="1327990" y="116756"/>
                </a:lnTo>
                <a:cubicBezTo>
                  <a:pt x="1327990" y="116756"/>
                  <a:pt x="1321744" y="64235"/>
                  <a:pt x="1321744" y="2599"/>
                </a:cubicBezTo>
                <a:close/>
                <a:moveTo>
                  <a:pt x="530660" y="0"/>
                </a:moveTo>
                <a:lnTo>
                  <a:pt x="588355" y="0"/>
                </a:lnTo>
                <a:lnTo>
                  <a:pt x="588413" y="2609"/>
                </a:lnTo>
                <a:cubicBezTo>
                  <a:pt x="588413" y="64308"/>
                  <a:pt x="582102" y="116765"/>
                  <a:pt x="582102" y="116765"/>
                </a:cubicBezTo>
                <a:lnTo>
                  <a:pt x="536848" y="116765"/>
                </a:lnTo>
                <a:cubicBezTo>
                  <a:pt x="536848" y="116765"/>
                  <a:pt x="530602" y="64244"/>
                  <a:pt x="530602" y="2609"/>
                </a:cubicBezTo>
                <a:close/>
              </a:path>
            </a:pathLst>
          </a:custGeom>
          <a:solidFill>
            <a:schemeClr val="bg2"/>
          </a:solidFill>
          <a:ln w="637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38066E6-BF7C-1151-0A6E-B62D68A2E1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3920" y="819152"/>
            <a:ext cx="5760720" cy="4625975"/>
          </a:xfrm>
        </p:spPr>
        <p:txBody>
          <a:bodyPr/>
          <a:lstStyle>
            <a:lvl1pPr marL="0" indent="0">
              <a:lnSpc>
                <a:spcPts val="5775"/>
              </a:lnSpc>
              <a:spcBef>
                <a:spcPts val="0"/>
              </a:spcBef>
              <a:spcAft>
                <a:spcPts val="0"/>
              </a:spcAft>
              <a:buNone/>
              <a:defRPr sz="5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Quote max 4 regels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355565-C146-8C09-7C89-D103C57ED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89651"/>
            <a:ext cx="10972800" cy="282971"/>
          </a:xfrm>
        </p:spPr>
        <p:txBody>
          <a:bodyPr/>
          <a:lstStyle>
            <a:lvl1pPr>
              <a:tabLst>
                <a:tab pos="1745456" algn="l"/>
              </a:tabLst>
              <a:defRPr sz="1200"/>
            </a:lvl1pPr>
          </a:lstStyle>
          <a:p>
            <a:r>
              <a:rPr lang="nl-NL" dirty="0"/>
              <a:t>Quote slide #2</a:t>
            </a:r>
          </a:p>
        </p:txBody>
      </p:sp>
    </p:spTree>
    <p:extLst>
      <p:ext uri="{BB962C8B-B14F-4D97-AF65-F5344CB8AC3E}">
        <p14:creationId xmlns:p14="http://schemas.microsoft.com/office/powerpoint/2010/main" val="31233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 1 pers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4E4988-42E3-8CD7-CE02-66F5C6966A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447" r="7107" b="1422"/>
          <a:stretch/>
        </p:blipFill>
        <p:spPr>
          <a:xfrm>
            <a:off x="10537162" y="0"/>
            <a:ext cx="1652839" cy="6858000"/>
          </a:xfrm>
          <a:prstGeom prst="rect">
            <a:avLst/>
          </a:prstGeom>
        </p:spPr>
      </p:pic>
      <p:sp>
        <p:nvSpPr>
          <p:cNvPr id="60" name="Vrije vorm: vorm 59">
            <a:extLst>
              <a:ext uri="{FF2B5EF4-FFF2-40B4-BE49-F238E27FC236}">
                <a16:creationId xmlns:a16="http://schemas.microsoft.com/office/drawing/2014/main" id="{80F442F8-8935-2B0E-99DC-37F3C1DF5FB6}"/>
              </a:ext>
            </a:extLst>
          </p:cNvPr>
          <p:cNvSpPr/>
          <p:nvPr/>
        </p:nvSpPr>
        <p:spPr>
          <a:xfrm>
            <a:off x="10569056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50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5" name="Vrije vorm: vorm 64">
            <a:extLst>
              <a:ext uri="{FF2B5EF4-FFF2-40B4-BE49-F238E27FC236}">
                <a16:creationId xmlns:a16="http://schemas.microsoft.com/office/drawing/2014/main" id="{E96D576B-27B8-BB59-305C-024659B3A543}"/>
              </a:ext>
            </a:extLst>
          </p:cNvPr>
          <p:cNvSpPr/>
          <p:nvPr/>
        </p:nvSpPr>
        <p:spPr>
          <a:xfrm>
            <a:off x="10836414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6" name="Vrije vorm: vorm 65">
            <a:extLst>
              <a:ext uri="{FF2B5EF4-FFF2-40B4-BE49-F238E27FC236}">
                <a16:creationId xmlns:a16="http://schemas.microsoft.com/office/drawing/2014/main" id="{7DCD85D2-6957-A7A0-3F86-0C69141418B4}"/>
              </a:ext>
            </a:extLst>
          </p:cNvPr>
          <p:cNvSpPr/>
          <p:nvPr/>
        </p:nvSpPr>
        <p:spPr>
          <a:xfrm>
            <a:off x="11594396" y="6564078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4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4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259"/>
                  <a:pt x="55389" y="109374"/>
                </a:cubicBezTo>
                <a:cubicBezTo>
                  <a:pt x="55389" y="168488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4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7" name="Vrije vorm: vorm 66">
            <a:extLst>
              <a:ext uri="{FF2B5EF4-FFF2-40B4-BE49-F238E27FC236}">
                <a16:creationId xmlns:a16="http://schemas.microsoft.com/office/drawing/2014/main" id="{B368D2B6-3A5D-A391-F5FD-ABC3AA766332}"/>
              </a:ext>
            </a:extLst>
          </p:cNvPr>
          <p:cNvSpPr/>
          <p:nvPr/>
        </p:nvSpPr>
        <p:spPr>
          <a:xfrm>
            <a:off x="10569056" y="6709422"/>
            <a:ext cx="211113" cy="146869"/>
          </a:xfrm>
          <a:custGeom>
            <a:avLst/>
            <a:gdLst>
              <a:gd name="connsiteX0" fmla="*/ 21679 w 211113"/>
              <a:gd name="connsiteY0" fmla="*/ 0 h 146869"/>
              <a:gd name="connsiteX1" fmla="*/ 119389 w 211113"/>
              <a:gd name="connsiteY1" fmla="*/ 49465 h 146869"/>
              <a:gd name="connsiteX2" fmla="*/ 211114 w 211113"/>
              <a:gd name="connsiteY2" fmla="*/ 109373 h 146869"/>
              <a:gd name="connsiteX3" fmla="*/ 189435 w 211113"/>
              <a:gd name="connsiteY3" fmla="*/ 146869 h 146869"/>
              <a:gd name="connsiteX4" fmla="*/ 91725 w 211113"/>
              <a:gd name="connsiteY4" fmla="*/ 97404 h 146869"/>
              <a:gd name="connsiteX5" fmla="*/ 0 w 211113"/>
              <a:gd name="connsiteY5" fmla="*/ 37496 h 146869"/>
              <a:gd name="connsiteX6" fmla="*/ 21679 w 211113"/>
              <a:gd name="connsiteY6" fmla="*/ 0 h 146869"/>
              <a:gd name="connsiteX7" fmla="*/ 21679 w 211113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8" name="Vrije vorm: vorm 67">
            <a:extLst>
              <a:ext uri="{FF2B5EF4-FFF2-40B4-BE49-F238E27FC236}">
                <a16:creationId xmlns:a16="http://schemas.microsoft.com/office/drawing/2014/main" id="{C322E5BE-FA87-B400-4F08-161076336E3C}"/>
              </a:ext>
            </a:extLst>
          </p:cNvPr>
          <p:cNvSpPr/>
          <p:nvPr/>
        </p:nvSpPr>
        <p:spPr>
          <a:xfrm>
            <a:off x="11334793" y="6709422"/>
            <a:ext cx="211115" cy="146869"/>
          </a:xfrm>
          <a:custGeom>
            <a:avLst/>
            <a:gdLst>
              <a:gd name="connsiteX0" fmla="*/ 21679 w 211114"/>
              <a:gd name="connsiteY0" fmla="*/ 0 h 146869"/>
              <a:gd name="connsiteX1" fmla="*/ 119389 w 211114"/>
              <a:gd name="connsiteY1" fmla="*/ 49465 h 146869"/>
              <a:gd name="connsiteX2" fmla="*/ 211114 w 211114"/>
              <a:gd name="connsiteY2" fmla="*/ 109373 h 146869"/>
              <a:gd name="connsiteX3" fmla="*/ 189435 w 211114"/>
              <a:gd name="connsiteY3" fmla="*/ 146869 h 146869"/>
              <a:gd name="connsiteX4" fmla="*/ 91725 w 211114"/>
              <a:gd name="connsiteY4" fmla="*/ 97404 h 146869"/>
              <a:gd name="connsiteX5" fmla="*/ 0 w 211114"/>
              <a:gd name="connsiteY5" fmla="*/ 37496 h 146869"/>
              <a:gd name="connsiteX6" fmla="*/ 21679 w 211114"/>
              <a:gd name="connsiteY6" fmla="*/ 0 h 146869"/>
              <a:gd name="connsiteX7" fmla="*/ 21679 w 211114"/>
              <a:gd name="connsiteY7" fmla="*/ 0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2"/>
                  <a:pt x="211114" y="109373"/>
                  <a:pt x="211114" y="109373"/>
                </a:cubicBezTo>
                <a:lnTo>
                  <a:pt x="189435" y="146869"/>
                </a:lnTo>
                <a:cubicBezTo>
                  <a:pt x="189435" y="146869"/>
                  <a:pt x="142900" y="126961"/>
                  <a:pt x="91725" y="97404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9" name="Vrije vorm: vorm 108">
            <a:extLst>
              <a:ext uri="{FF2B5EF4-FFF2-40B4-BE49-F238E27FC236}">
                <a16:creationId xmlns:a16="http://schemas.microsoft.com/office/drawing/2014/main" id="{1934DC5B-5A8D-7C19-2C0D-B86021336972}"/>
              </a:ext>
            </a:extLst>
          </p:cNvPr>
          <p:cNvSpPr/>
          <p:nvPr/>
        </p:nvSpPr>
        <p:spPr>
          <a:xfrm>
            <a:off x="10948048" y="6490613"/>
            <a:ext cx="211113" cy="146931"/>
          </a:xfrm>
          <a:custGeom>
            <a:avLst/>
            <a:gdLst>
              <a:gd name="connsiteX0" fmla="*/ 21679 w 211113"/>
              <a:gd name="connsiteY0" fmla="*/ 0 h 146931"/>
              <a:gd name="connsiteX1" fmla="*/ 119389 w 211113"/>
              <a:gd name="connsiteY1" fmla="*/ 49465 h 146931"/>
              <a:gd name="connsiteX2" fmla="*/ 211114 w 211113"/>
              <a:gd name="connsiteY2" fmla="*/ 109374 h 146931"/>
              <a:gd name="connsiteX3" fmla="*/ 189435 w 211113"/>
              <a:gd name="connsiteY3" fmla="*/ 146931 h 146931"/>
              <a:gd name="connsiteX4" fmla="*/ 91725 w 211113"/>
              <a:gd name="connsiteY4" fmla="*/ 97405 h 146931"/>
              <a:gd name="connsiteX5" fmla="*/ 0 w 211113"/>
              <a:gd name="connsiteY5" fmla="*/ 37496 h 146931"/>
              <a:gd name="connsiteX6" fmla="*/ 21679 w 211113"/>
              <a:gd name="connsiteY6" fmla="*/ 0 h 146931"/>
              <a:gd name="connsiteX7" fmla="*/ 21679 w 211113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4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49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0" name="Vrije vorm: vorm 109">
            <a:extLst>
              <a:ext uri="{FF2B5EF4-FFF2-40B4-BE49-F238E27FC236}">
                <a16:creationId xmlns:a16="http://schemas.microsoft.com/office/drawing/2014/main" id="{CFCF2D7A-E397-3551-9172-D24144B5B76A}"/>
              </a:ext>
            </a:extLst>
          </p:cNvPr>
          <p:cNvSpPr/>
          <p:nvPr/>
        </p:nvSpPr>
        <p:spPr>
          <a:xfrm>
            <a:off x="11705968" y="6490613"/>
            <a:ext cx="211115" cy="146931"/>
          </a:xfrm>
          <a:custGeom>
            <a:avLst/>
            <a:gdLst>
              <a:gd name="connsiteX0" fmla="*/ 21679 w 211114"/>
              <a:gd name="connsiteY0" fmla="*/ 0 h 146931"/>
              <a:gd name="connsiteX1" fmla="*/ 119389 w 211114"/>
              <a:gd name="connsiteY1" fmla="*/ 49465 h 146931"/>
              <a:gd name="connsiteX2" fmla="*/ 211114 w 211114"/>
              <a:gd name="connsiteY2" fmla="*/ 109374 h 146931"/>
              <a:gd name="connsiteX3" fmla="*/ 189435 w 211114"/>
              <a:gd name="connsiteY3" fmla="*/ 146931 h 146931"/>
              <a:gd name="connsiteX4" fmla="*/ 91725 w 211114"/>
              <a:gd name="connsiteY4" fmla="*/ 97405 h 146931"/>
              <a:gd name="connsiteX5" fmla="*/ 0 w 211114"/>
              <a:gd name="connsiteY5" fmla="*/ 37496 h 146931"/>
              <a:gd name="connsiteX6" fmla="*/ 21679 w 211114"/>
              <a:gd name="connsiteY6" fmla="*/ 0 h 146931"/>
              <a:gd name="connsiteX7" fmla="*/ 21679 w 211114"/>
              <a:gd name="connsiteY7" fmla="*/ 0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931">
                <a:moveTo>
                  <a:pt x="21679" y="0"/>
                </a:moveTo>
                <a:cubicBezTo>
                  <a:pt x="21679" y="0"/>
                  <a:pt x="68214" y="19908"/>
                  <a:pt x="119389" y="49465"/>
                </a:cubicBezTo>
                <a:cubicBezTo>
                  <a:pt x="170565" y="79023"/>
                  <a:pt x="211114" y="109374"/>
                  <a:pt x="211114" y="109374"/>
                </a:cubicBezTo>
                <a:lnTo>
                  <a:pt x="189435" y="146931"/>
                </a:lnTo>
                <a:cubicBezTo>
                  <a:pt x="189435" y="146931"/>
                  <a:pt x="142900" y="126962"/>
                  <a:pt x="91725" y="97405"/>
                </a:cubicBezTo>
                <a:cubicBezTo>
                  <a:pt x="40550" y="67847"/>
                  <a:pt x="0" y="37496"/>
                  <a:pt x="0" y="37496"/>
                </a:cubicBezTo>
                <a:lnTo>
                  <a:pt x="21679" y="0"/>
                </a:lnTo>
                <a:lnTo>
                  <a:pt x="21679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1" name="Vrije vorm: vorm 110">
            <a:extLst>
              <a:ext uri="{FF2B5EF4-FFF2-40B4-BE49-F238E27FC236}">
                <a16:creationId xmlns:a16="http://schemas.microsoft.com/office/drawing/2014/main" id="{C6DA3CCA-6007-B9B1-E9D9-2F10CBB38653}"/>
              </a:ext>
            </a:extLst>
          </p:cNvPr>
          <p:cNvSpPr/>
          <p:nvPr/>
        </p:nvSpPr>
        <p:spPr>
          <a:xfrm>
            <a:off x="10948048" y="6709422"/>
            <a:ext cx="211113" cy="146869"/>
          </a:xfrm>
          <a:custGeom>
            <a:avLst/>
            <a:gdLst>
              <a:gd name="connsiteX0" fmla="*/ 0 w 211113"/>
              <a:gd name="connsiteY0" fmla="*/ 109373 h 146869"/>
              <a:gd name="connsiteX1" fmla="*/ 91725 w 211113"/>
              <a:gd name="connsiteY1" fmla="*/ 49465 h 146869"/>
              <a:gd name="connsiteX2" fmla="*/ 189435 w 211113"/>
              <a:gd name="connsiteY2" fmla="*/ 0 h 146869"/>
              <a:gd name="connsiteX3" fmla="*/ 211114 w 211113"/>
              <a:gd name="connsiteY3" fmla="*/ 37496 h 146869"/>
              <a:gd name="connsiteX4" fmla="*/ 119389 w 211113"/>
              <a:gd name="connsiteY4" fmla="*/ 97404 h 146869"/>
              <a:gd name="connsiteX5" fmla="*/ 21679 w 211113"/>
              <a:gd name="connsiteY5" fmla="*/ 146869 h 146869"/>
              <a:gd name="connsiteX6" fmla="*/ 0 w 211113"/>
              <a:gd name="connsiteY6" fmla="*/ 109373 h 146869"/>
              <a:gd name="connsiteX7" fmla="*/ 0 w 211113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869">
                <a:moveTo>
                  <a:pt x="0" y="109373"/>
                </a:moveTo>
                <a:cubicBezTo>
                  <a:pt x="0" y="109373"/>
                  <a:pt x="40549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2" name="Vrije vorm: vorm 111">
            <a:extLst>
              <a:ext uri="{FF2B5EF4-FFF2-40B4-BE49-F238E27FC236}">
                <a16:creationId xmlns:a16="http://schemas.microsoft.com/office/drawing/2014/main" id="{C36F089E-130F-CF6E-0A72-73590615A0B2}"/>
              </a:ext>
            </a:extLst>
          </p:cNvPr>
          <p:cNvSpPr/>
          <p:nvPr/>
        </p:nvSpPr>
        <p:spPr>
          <a:xfrm>
            <a:off x="11706029" y="6709422"/>
            <a:ext cx="211115" cy="146869"/>
          </a:xfrm>
          <a:custGeom>
            <a:avLst/>
            <a:gdLst>
              <a:gd name="connsiteX0" fmla="*/ 0 w 211114"/>
              <a:gd name="connsiteY0" fmla="*/ 109373 h 146869"/>
              <a:gd name="connsiteX1" fmla="*/ 91725 w 211114"/>
              <a:gd name="connsiteY1" fmla="*/ 49465 h 146869"/>
              <a:gd name="connsiteX2" fmla="*/ 189435 w 211114"/>
              <a:gd name="connsiteY2" fmla="*/ 0 h 146869"/>
              <a:gd name="connsiteX3" fmla="*/ 211114 w 211114"/>
              <a:gd name="connsiteY3" fmla="*/ 37496 h 146869"/>
              <a:gd name="connsiteX4" fmla="*/ 119389 w 211114"/>
              <a:gd name="connsiteY4" fmla="*/ 97404 h 146869"/>
              <a:gd name="connsiteX5" fmla="*/ 21679 w 211114"/>
              <a:gd name="connsiteY5" fmla="*/ 146869 h 146869"/>
              <a:gd name="connsiteX6" fmla="*/ 0 w 211114"/>
              <a:gd name="connsiteY6" fmla="*/ 109373 h 146869"/>
              <a:gd name="connsiteX7" fmla="*/ 0 w 211114"/>
              <a:gd name="connsiteY7" fmla="*/ 109373 h 14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4" h="146869">
                <a:moveTo>
                  <a:pt x="0" y="109373"/>
                </a:moveTo>
                <a:cubicBezTo>
                  <a:pt x="0" y="109373"/>
                  <a:pt x="40550" y="79022"/>
                  <a:pt x="91725" y="49465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5" y="67847"/>
                  <a:pt x="119389" y="97404"/>
                </a:cubicBezTo>
                <a:cubicBezTo>
                  <a:pt x="68214" y="126961"/>
                  <a:pt x="21679" y="146869"/>
                  <a:pt x="21679" y="146869"/>
                </a:cubicBezTo>
                <a:lnTo>
                  <a:pt x="0" y="109373"/>
                </a:lnTo>
                <a:lnTo>
                  <a:pt x="0" y="109373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4" name="Vrije vorm: vorm 113">
            <a:extLst>
              <a:ext uri="{FF2B5EF4-FFF2-40B4-BE49-F238E27FC236}">
                <a16:creationId xmlns:a16="http://schemas.microsoft.com/office/drawing/2014/main" id="{DF14DD5D-C13C-BF8D-79AD-A8EB42B1B0D9}"/>
              </a:ext>
            </a:extLst>
          </p:cNvPr>
          <p:cNvSpPr/>
          <p:nvPr/>
        </p:nvSpPr>
        <p:spPr>
          <a:xfrm>
            <a:off x="11215404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6046 w 55389"/>
              <a:gd name="connsiteY3" fmla="*/ 218747 h 218747"/>
              <a:gd name="connsiteX4" fmla="*/ 0 w 55389"/>
              <a:gd name="connsiteY4" fmla="*/ 109373 h 218747"/>
              <a:gd name="connsiteX5" fmla="*/ 6046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6046" y="218747"/>
                </a:lnTo>
                <a:cubicBezTo>
                  <a:pt x="6046" y="218747"/>
                  <a:pt x="0" y="168488"/>
                  <a:pt x="0" y="109373"/>
                </a:cubicBezTo>
                <a:cubicBezTo>
                  <a:pt x="0" y="50259"/>
                  <a:pt x="6046" y="0"/>
                  <a:pt x="6046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8" name="Vrije vorm: vorm 157">
            <a:extLst>
              <a:ext uri="{FF2B5EF4-FFF2-40B4-BE49-F238E27FC236}">
                <a16:creationId xmlns:a16="http://schemas.microsoft.com/office/drawing/2014/main" id="{E62DEEFA-9676-849E-0A16-DEDCCA40B3C5}"/>
              </a:ext>
            </a:extLst>
          </p:cNvPr>
          <p:cNvSpPr/>
          <p:nvPr/>
        </p:nvSpPr>
        <p:spPr>
          <a:xfrm>
            <a:off x="11327038" y="6490552"/>
            <a:ext cx="211113" cy="146931"/>
          </a:xfrm>
          <a:custGeom>
            <a:avLst/>
            <a:gdLst>
              <a:gd name="connsiteX0" fmla="*/ 0 w 211113"/>
              <a:gd name="connsiteY0" fmla="*/ 109374 h 146931"/>
              <a:gd name="connsiteX1" fmla="*/ 91725 w 211113"/>
              <a:gd name="connsiteY1" fmla="*/ 49466 h 146931"/>
              <a:gd name="connsiteX2" fmla="*/ 189435 w 211113"/>
              <a:gd name="connsiteY2" fmla="*/ 0 h 146931"/>
              <a:gd name="connsiteX3" fmla="*/ 211114 w 211113"/>
              <a:gd name="connsiteY3" fmla="*/ 37496 h 146931"/>
              <a:gd name="connsiteX4" fmla="*/ 119389 w 211113"/>
              <a:gd name="connsiteY4" fmla="*/ 97405 h 146931"/>
              <a:gd name="connsiteX5" fmla="*/ 21679 w 211113"/>
              <a:gd name="connsiteY5" fmla="*/ 146931 h 146931"/>
              <a:gd name="connsiteX6" fmla="*/ 0 w 211113"/>
              <a:gd name="connsiteY6" fmla="*/ 109374 h 146931"/>
              <a:gd name="connsiteX7" fmla="*/ 0 w 211113"/>
              <a:gd name="connsiteY7" fmla="*/ 109374 h 146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13" h="146931">
                <a:moveTo>
                  <a:pt x="0" y="109374"/>
                </a:moveTo>
                <a:cubicBezTo>
                  <a:pt x="0" y="109374"/>
                  <a:pt x="40549" y="79023"/>
                  <a:pt x="91725" y="49466"/>
                </a:cubicBezTo>
                <a:cubicBezTo>
                  <a:pt x="142900" y="19908"/>
                  <a:pt x="189435" y="0"/>
                  <a:pt x="189435" y="0"/>
                </a:cubicBezTo>
                <a:lnTo>
                  <a:pt x="211114" y="37496"/>
                </a:lnTo>
                <a:cubicBezTo>
                  <a:pt x="211114" y="37496"/>
                  <a:pt x="170564" y="67847"/>
                  <a:pt x="119389" y="97405"/>
                </a:cubicBezTo>
                <a:cubicBezTo>
                  <a:pt x="68214" y="126962"/>
                  <a:pt x="21679" y="146931"/>
                  <a:pt x="21679" y="146931"/>
                </a:cubicBezTo>
                <a:lnTo>
                  <a:pt x="0" y="109374"/>
                </a:lnTo>
                <a:lnTo>
                  <a:pt x="0" y="109374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3" name="Vrije vorm: vorm 202">
            <a:extLst>
              <a:ext uri="{FF2B5EF4-FFF2-40B4-BE49-F238E27FC236}">
                <a16:creationId xmlns:a16="http://schemas.microsoft.com/office/drawing/2014/main" id="{6BE908DF-7301-53FD-120E-DF2F1C86BBAD}"/>
              </a:ext>
            </a:extLst>
          </p:cNvPr>
          <p:cNvSpPr/>
          <p:nvPr/>
        </p:nvSpPr>
        <p:spPr>
          <a:xfrm>
            <a:off x="11973388" y="6345270"/>
            <a:ext cx="55389" cy="218747"/>
          </a:xfrm>
          <a:custGeom>
            <a:avLst/>
            <a:gdLst>
              <a:gd name="connsiteX0" fmla="*/ 49343 w 55389"/>
              <a:gd name="connsiteY0" fmla="*/ 0 h 218747"/>
              <a:gd name="connsiteX1" fmla="*/ 55389 w 55389"/>
              <a:gd name="connsiteY1" fmla="*/ 109373 h 218747"/>
              <a:gd name="connsiteX2" fmla="*/ 49343 w 55389"/>
              <a:gd name="connsiteY2" fmla="*/ 218747 h 218747"/>
              <a:gd name="connsiteX3" fmla="*/ 5985 w 55389"/>
              <a:gd name="connsiteY3" fmla="*/ 218747 h 218747"/>
              <a:gd name="connsiteX4" fmla="*/ 0 w 55389"/>
              <a:gd name="connsiteY4" fmla="*/ 109373 h 218747"/>
              <a:gd name="connsiteX5" fmla="*/ 5985 w 55389"/>
              <a:gd name="connsiteY5" fmla="*/ 0 h 218747"/>
              <a:gd name="connsiteX6" fmla="*/ 49343 w 55389"/>
              <a:gd name="connsiteY6" fmla="*/ 0 h 218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89" h="218747">
                <a:moveTo>
                  <a:pt x="49343" y="0"/>
                </a:moveTo>
                <a:cubicBezTo>
                  <a:pt x="49343" y="0"/>
                  <a:pt x="55389" y="50320"/>
                  <a:pt x="55389" y="109373"/>
                </a:cubicBezTo>
                <a:cubicBezTo>
                  <a:pt x="55389" y="168427"/>
                  <a:pt x="49343" y="218747"/>
                  <a:pt x="49343" y="218747"/>
                </a:cubicBezTo>
                <a:lnTo>
                  <a:pt x="5985" y="218747"/>
                </a:lnTo>
                <a:cubicBezTo>
                  <a:pt x="5985" y="218747"/>
                  <a:pt x="0" y="168488"/>
                  <a:pt x="0" y="109373"/>
                </a:cubicBezTo>
                <a:cubicBezTo>
                  <a:pt x="0" y="50259"/>
                  <a:pt x="5985" y="0"/>
                  <a:pt x="5985" y="0"/>
                </a:cubicBezTo>
                <a:lnTo>
                  <a:pt x="49343" y="0"/>
                </a:lnTo>
                <a:close/>
              </a:path>
            </a:pathLst>
          </a:custGeom>
          <a:solidFill>
            <a:srgbClr val="B3C1AF"/>
          </a:solidFill>
          <a:ln w="609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F64921B-9895-1EB3-D78C-DD5E3451E08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8477" y="623176"/>
            <a:ext cx="6172879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391638A-D129-72DE-80CF-C3A843626C1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5714" y="1212850"/>
            <a:ext cx="6172879" cy="3050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F69EEBFD-4114-C994-3A51-1C2B40709DA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5714" y="1584707"/>
            <a:ext cx="6172879" cy="3050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5EC4409-BE97-B695-598C-12274B3D3E6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9426" y="2560322"/>
            <a:ext cx="6199167" cy="2306955"/>
          </a:xfrm>
        </p:spPr>
        <p:txBody>
          <a:bodyPr/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2E24D4A-A4D1-9DDF-ECE3-9C5E407F7607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870826" y="1212852"/>
            <a:ext cx="3101975" cy="4022725"/>
          </a:xfrm>
          <a:solidFill>
            <a:schemeClr val="bg1">
              <a:lumMod val="20000"/>
              <a:lumOff val="80000"/>
            </a:schemeClr>
          </a:solidFill>
        </p:spPr>
        <p:txBody>
          <a:bodyPr tIns="1188000"/>
          <a:lstStyle>
            <a:lvl1pPr marL="0" indent="0" algn="ctr">
              <a:buNone/>
              <a:defRPr sz="825" i="1"/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CD78CC0-F2C2-0A63-04FE-2093287A95E3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" name="Logo sky blue">
            <a:extLst>
              <a:ext uri="{FF2B5EF4-FFF2-40B4-BE49-F238E27FC236}">
                <a16:creationId xmlns:a16="http://schemas.microsoft.com/office/drawing/2014/main" id="{A1E2274C-CD97-E345-D5AD-90FFAA488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grpSp>
        <p:nvGrpSpPr>
          <p:cNvPr id="300" name="INSTRUCTIE">
            <a:extLst>
              <a:ext uri="{FF2B5EF4-FFF2-40B4-BE49-F238E27FC236}">
                <a16:creationId xmlns:a16="http://schemas.microsoft.com/office/drawing/2014/main" id="{D50AE56F-E667-5FB6-1CCF-FC27F6D709B9}"/>
              </a:ext>
            </a:extLst>
          </p:cNvPr>
          <p:cNvGrpSpPr/>
          <p:nvPr userDrawn="1"/>
        </p:nvGrpSpPr>
        <p:grpSpPr>
          <a:xfrm>
            <a:off x="-3786438" y="2"/>
            <a:ext cx="3693387" cy="5359349"/>
            <a:chOff x="-3786437" y="0"/>
            <a:chExt cx="3693386" cy="5359349"/>
          </a:xfrm>
        </p:grpSpPr>
        <p:sp>
          <p:nvSpPr>
            <p:cNvPr id="301" name="Rechthoek 300">
              <a:extLst>
                <a:ext uri="{FF2B5EF4-FFF2-40B4-BE49-F238E27FC236}">
                  <a16:creationId xmlns:a16="http://schemas.microsoft.com/office/drawing/2014/main" id="{AD3A6303-8A5D-4217-1E91-4B0F1793F02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FB5D66D-9CDE-0369-9814-114348EE72A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B54FFB22-0C73-69B5-9E0D-BAA1940F303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4" name="Ovaal 303">
              <a:extLst>
                <a:ext uri="{FF2B5EF4-FFF2-40B4-BE49-F238E27FC236}">
                  <a16:creationId xmlns:a16="http://schemas.microsoft.com/office/drawing/2014/main" id="{D35CE129-FA78-7610-7539-75EB0398A14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5" name="Rechthoek 304">
              <a:extLst>
                <a:ext uri="{FF2B5EF4-FFF2-40B4-BE49-F238E27FC236}">
                  <a16:creationId xmlns:a16="http://schemas.microsoft.com/office/drawing/2014/main" id="{7F7F7A35-103D-7BC3-0237-003AF7A810C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7BF92D85-CCD3-A129-5E98-98A1CC37004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6FFC7C63-5FB1-01E5-4513-F2A69CB873FF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73AB4D90-EE31-060A-9FE2-1A36200D18E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309" name="Ovaal 308">
              <a:extLst>
                <a:ext uri="{FF2B5EF4-FFF2-40B4-BE49-F238E27FC236}">
                  <a16:creationId xmlns:a16="http://schemas.microsoft.com/office/drawing/2014/main" id="{1B1A52C7-8194-B2A4-5B26-2FAE48E8E0A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0" name="Rechthoek 309">
              <a:extLst>
                <a:ext uri="{FF2B5EF4-FFF2-40B4-BE49-F238E27FC236}">
                  <a16:creationId xmlns:a16="http://schemas.microsoft.com/office/drawing/2014/main" id="{195EC0DA-C0C4-9E33-EFC4-F55DE4EFD10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311" name="Ovaal 310">
              <a:extLst>
                <a:ext uri="{FF2B5EF4-FFF2-40B4-BE49-F238E27FC236}">
                  <a16:creationId xmlns:a16="http://schemas.microsoft.com/office/drawing/2014/main" id="{E4A994B1-C889-7D12-A45A-90BBF73A982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12" name="Rechthoek 311">
              <a:extLst>
                <a:ext uri="{FF2B5EF4-FFF2-40B4-BE49-F238E27FC236}">
                  <a16:creationId xmlns:a16="http://schemas.microsoft.com/office/drawing/2014/main" id="{41F7E9E1-1166-EF28-E6E4-EE45E989472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589CD20D-AFC1-4B0C-1D74-64D9E61B77B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35D27EE7-68A8-5AD5-58BB-326043A095A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901CF250-9C87-FBF4-B612-FF9122574EA3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5778B2C9-655E-C21F-FDBB-C415CD60DC4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7" name="Ovaal 316">
              <a:extLst>
                <a:ext uri="{FF2B5EF4-FFF2-40B4-BE49-F238E27FC236}">
                  <a16:creationId xmlns:a16="http://schemas.microsoft.com/office/drawing/2014/main" id="{7C864AFB-FA6A-E981-90D5-EBCBE3981A5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19" name="Ovaal 318">
              <a:extLst>
                <a:ext uri="{FF2B5EF4-FFF2-40B4-BE49-F238E27FC236}">
                  <a16:creationId xmlns:a16="http://schemas.microsoft.com/office/drawing/2014/main" id="{913B542D-DC40-3A95-9538-328973E45242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0" name="Rechthoek 319">
              <a:extLst>
                <a:ext uri="{FF2B5EF4-FFF2-40B4-BE49-F238E27FC236}">
                  <a16:creationId xmlns:a16="http://schemas.microsoft.com/office/drawing/2014/main" id="{25EB1303-F18B-1EAE-0677-D4FEC6F9607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321" name="Rechthoek 320">
              <a:extLst>
                <a:ext uri="{FF2B5EF4-FFF2-40B4-BE49-F238E27FC236}">
                  <a16:creationId xmlns:a16="http://schemas.microsoft.com/office/drawing/2014/main" id="{9D6B8025-B60B-04BD-7F1F-566C76517894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322" name="ICOON_info">
              <a:extLst>
                <a:ext uri="{FF2B5EF4-FFF2-40B4-BE49-F238E27FC236}">
                  <a16:creationId xmlns:a16="http://schemas.microsoft.com/office/drawing/2014/main" id="{DC792E52-71F2-9474-0FA1-2124BFA06EE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70" name="Ovaal 369">
                <a:extLst>
                  <a:ext uri="{FF2B5EF4-FFF2-40B4-BE49-F238E27FC236}">
                    <a16:creationId xmlns:a16="http://schemas.microsoft.com/office/drawing/2014/main" id="{A6B193C0-D8DE-06FA-7447-11C00E70898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71" name="Graphic 163" descr="Informatie">
                <a:extLst>
                  <a:ext uri="{FF2B5EF4-FFF2-40B4-BE49-F238E27FC236}">
                    <a16:creationId xmlns:a16="http://schemas.microsoft.com/office/drawing/2014/main" id="{B6B55B87-5B33-BF6C-22AB-5C7AD0D9462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3" name="VOORBEELD">
              <a:extLst>
                <a:ext uri="{FF2B5EF4-FFF2-40B4-BE49-F238E27FC236}">
                  <a16:creationId xmlns:a16="http://schemas.microsoft.com/office/drawing/2014/main" id="{284729F9-B720-D6F9-03D0-DEA23F189A0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0" name="Rechthoek 329">
                <a:extLst>
                  <a:ext uri="{FF2B5EF4-FFF2-40B4-BE49-F238E27FC236}">
                    <a16:creationId xmlns:a16="http://schemas.microsoft.com/office/drawing/2014/main" id="{72C18C2C-1239-F3F2-0352-1134686B745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31" name="Rechthoek 330">
                <a:extLst>
                  <a:ext uri="{FF2B5EF4-FFF2-40B4-BE49-F238E27FC236}">
                    <a16:creationId xmlns:a16="http://schemas.microsoft.com/office/drawing/2014/main" id="{C47D4515-6CC6-63FA-13A9-4EF5D8228C7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32" name="Groep 331">
                <a:extLst>
                  <a:ext uri="{FF2B5EF4-FFF2-40B4-BE49-F238E27FC236}">
                    <a16:creationId xmlns:a16="http://schemas.microsoft.com/office/drawing/2014/main" id="{049100A8-D177-F10D-65E1-78BEAB95503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63" name="Groep 362">
                  <a:extLst>
                    <a:ext uri="{FF2B5EF4-FFF2-40B4-BE49-F238E27FC236}">
                      <a16:creationId xmlns:a16="http://schemas.microsoft.com/office/drawing/2014/main" id="{67C04B56-9DA9-CC1B-03C6-6B9C93ADAFA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5" name="Rechte verbindingslijn 364">
                    <a:extLst>
                      <a:ext uri="{FF2B5EF4-FFF2-40B4-BE49-F238E27FC236}">
                        <a16:creationId xmlns:a16="http://schemas.microsoft.com/office/drawing/2014/main" id="{D002F440-3059-917F-A20D-332A41F8D7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6" name="Rechte verbindingslijn 365">
                    <a:extLst>
                      <a:ext uri="{FF2B5EF4-FFF2-40B4-BE49-F238E27FC236}">
                        <a16:creationId xmlns:a16="http://schemas.microsoft.com/office/drawing/2014/main" id="{BB597521-D981-2983-9A26-4478A8092D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7" name="Rechte verbindingslijn 366">
                    <a:extLst>
                      <a:ext uri="{FF2B5EF4-FFF2-40B4-BE49-F238E27FC236}">
                        <a16:creationId xmlns:a16="http://schemas.microsoft.com/office/drawing/2014/main" id="{90434DB2-132C-F3BF-4C13-6F6D712208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8" name="Rechte verbindingslijn 367">
                    <a:extLst>
                      <a:ext uri="{FF2B5EF4-FFF2-40B4-BE49-F238E27FC236}">
                        <a16:creationId xmlns:a16="http://schemas.microsoft.com/office/drawing/2014/main" id="{D42A2285-B5E1-4D9C-CC35-F1195AACFD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9" name="Rechte verbindingslijn 368">
                    <a:extLst>
                      <a:ext uri="{FF2B5EF4-FFF2-40B4-BE49-F238E27FC236}">
                        <a16:creationId xmlns:a16="http://schemas.microsoft.com/office/drawing/2014/main" id="{99A793C8-08EA-1B74-EB4E-87A4DAE392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64" name="Pijl: rechts 363">
                  <a:extLst>
                    <a:ext uri="{FF2B5EF4-FFF2-40B4-BE49-F238E27FC236}">
                      <a16:creationId xmlns:a16="http://schemas.microsoft.com/office/drawing/2014/main" id="{5C50DF15-F7C9-6B60-2393-BEAEE91507A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3" name="Groep 332">
                <a:extLst>
                  <a:ext uri="{FF2B5EF4-FFF2-40B4-BE49-F238E27FC236}">
                    <a16:creationId xmlns:a16="http://schemas.microsoft.com/office/drawing/2014/main" id="{BCDA4129-F0F2-1757-125B-33D7BC284E6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56" name="Groep 355">
                  <a:extLst>
                    <a:ext uri="{FF2B5EF4-FFF2-40B4-BE49-F238E27FC236}">
                      <a16:creationId xmlns:a16="http://schemas.microsoft.com/office/drawing/2014/main" id="{91218752-AA12-002C-EA81-6332053FF72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8" name="Rechte verbindingslijn 357">
                    <a:extLst>
                      <a:ext uri="{FF2B5EF4-FFF2-40B4-BE49-F238E27FC236}">
                        <a16:creationId xmlns:a16="http://schemas.microsoft.com/office/drawing/2014/main" id="{15EA194C-3382-A326-2EE0-631C9CFDC6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9" name="Rechte verbindingslijn 358">
                    <a:extLst>
                      <a:ext uri="{FF2B5EF4-FFF2-40B4-BE49-F238E27FC236}">
                        <a16:creationId xmlns:a16="http://schemas.microsoft.com/office/drawing/2014/main" id="{ADDEA756-53A4-4580-2EAC-82AD45083E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0" name="Rechte verbindingslijn 359">
                    <a:extLst>
                      <a:ext uri="{FF2B5EF4-FFF2-40B4-BE49-F238E27FC236}">
                        <a16:creationId xmlns:a16="http://schemas.microsoft.com/office/drawing/2014/main" id="{C8468995-D720-97BB-5109-9B2D3DCB88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1" name="Rechte verbindingslijn 360">
                    <a:extLst>
                      <a:ext uri="{FF2B5EF4-FFF2-40B4-BE49-F238E27FC236}">
                        <a16:creationId xmlns:a16="http://schemas.microsoft.com/office/drawing/2014/main" id="{5C15DAD5-E7C0-5A7F-E99E-986070431C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62" name="Rechte verbindingslijn 361">
                    <a:extLst>
                      <a:ext uri="{FF2B5EF4-FFF2-40B4-BE49-F238E27FC236}">
                        <a16:creationId xmlns:a16="http://schemas.microsoft.com/office/drawing/2014/main" id="{C9145DC8-F69C-8CB2-DF5C-20A6EB4B02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57" name="Pijl: rechts 356">
                  <a:extLst>
                    <a:ext uri="{FF2B5EF4-FFF2-40B4-BE49-F238E27FC236}">
                      <a16:creationId xmlns:a16="http://schemas.microsoft.com/office/drawing/2014/main" id="{90283BEA-A135-75A7-44AA-7D722200A37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34" name="Rechte verbindingslijn 333">
                <a:extLst>
                  <a:ext uri="{FF2B5EF4-FFF2-40B4-BE49-F238E27FC236}">
                    <a16:creationId xmlns:a16="http://schemas.microsoft.com/office/drawing/2014/main" id="{3EC5A170-4C8A-9D79-0367-56F5321D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35" name="Rechte verbindingslijn 334">
                <a:extLst>
                  <a:ext uri="{FF2B5EF4-FFF2-40B4-BE49-F238E27FC236}">
                    <a16:creationId xmlns:a16="http://schemas.microsoft.com/office/drawing/2014/main" id="{454DE12B-2AA4-FF5E-5830-83AE84FDC59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36" name="Rechthoek 335">
                <a:extLst>
                  <a:ext uri="{FF2B5EF4-FFF2-40B4-BE49-F238E27FC236}">
                    <a16:creationId xmlns:a16="http://schemas.microsoft.com/office/drawing/2014/main" id="{ECC4B5B1-3BA8-D357-619E-E16C95B28BA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419A826A-DF54-9920-3DEA-4F9F7537424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338" name="Groep 337">
                <a:extLst>
                  <a:ext uri="{FF2B5EF4-FFF2-40B4-BE49-F238E27FC236}">
                    <a16:creationId xmlns:a16="http://schemas.microsoft.com/office/drawing/2014/main" id="{BD575A2E-058C-F2BF-F8EA-0061F9CB4EA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48" name="Rechthoek 347">
                  <a:extLst>
                    <a:ext uri="{FF2B5EF4-FFF2-40B4-BE49-F238E27FC236}">
                      <a16:creationId xmlns:a16="http://schemas.microsoft.com/office/drawing/2014/main" id="{151417A7-C666-C0E2-2E9C-1EB30FE1FA7E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9" name="Groep 348">
                  <a:extLst>
                    <a:ext uri="{FF2B5EF4-FFF2-40B4-BE49-F238E27FC236}">
                      <a16:creationId xmlns:a16="http://schemas.microsoft.com/office/drawing/2014/main" id="{CEDABDA8-6BD2-08FE-D6D0-569C6A025C1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51" name="Rechte verbindingslijn 350">
                    <a:extLst>
                      <a:ext uri="{FF2B5EF4-FFF2-40B4-BE49-F238E27FC236}">
                        <a16:creationId xmlns:a16="http://schemas.microsoft.com/office/drawing/2014/main" id="{5AA92033-88EA-E02B-6083-0B4F290E61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2" name="Rechte verbindingslijn 351">
                    <a:extLst>
                      <a:ext uri="{FF2B5EF4-FFF2-40B4-BE49-F238E27FC236}">
                        <a16:creationId xmlns:a16="http://schemas.microsoft.com/office/drawing/2014/main" id="{CD98CD43-D275-93A8-FF80-F0D188E2E0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3" name="Rechte verbindingslijn 352">
                    <a:extLst>
                      <a:ext uri="{FF2B5EF4-FFF2-40B4-BE49-F238E27FC236}">
                        <a16:creationId xmlns:a16="http://schemas.microsoft.com/office/drawing/2014/main" id="{C6FAA09E-B548-61D9-BDC0-0EAADD295D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4" name="Rechte verbindingslijn 353">
                    <a:extLst>
                      <a:ext uri="{FF2B5EF4-FFF2-40B4-BE49-F238E27FC236}">
                        <a16:creationId xmlns:a16="http://schemas.microsoft.com/office/drawing/2014/main" id="{40AD175A-9E6C-46D4-2125-8F0B1EDE98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5" name="Rechte verbindingslijn 354">
                    <a:extLst>
                      <a:ext uri="{FF2B5EF4-FFF2-40B4-BE49-F238E27FC236}">
                        <a16:creationId xmlns:a16="http://schemas.microsoft.com/office/drawing/2014/main" id="{23312DBC-CEEA-7C87-A0B3-2859A3BF0D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50" name="Pijl: rechts 349">
                  <a:extLst>
                    <a:ext uri="{FF2B5EF4-FFF2-40B4-BE49-F238E27FC236}">
                      <a16:creationId xmlns:a16="http://schemas.microsoft.com/office/drawing/2014/main" id="{86862740-2752-27A8-790D-9C3FFC5D159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7CA14AFD-18D2-1E50-7A0F-6E6B75C8891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40" name="Rechthoek 339">
                  <a:extLst>
                    <a:ext uri="{FF2B5EF4-FFF2-40B4-BE49-F238E27FC236}">
                      <a16:creationId xmlns:a16="http://schemas.microsoft.com/office/drawing/2014/main" id="{2FC004B6-8999-F5A2-D570-B720ADDF257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04D4251C-82E5-46FC-AB79-106E49938D6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43" name="Rechte verbindingslijn 342">
                    <a:extLst>
                      <a:ext uri="{FF2B5EF4-FFF2-40B4-BE49-F238E27FC236}">
                        <a16:creationId xmlns:a16="http://schemas.microsoft.com/office/drawing/2014/main" id="{4E833FE3-F981-55C8-70DC-605AB9C603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4" name="Rechte verbindingslijn 343">
                    <a:extLst>
                      <a:ext uri="{FF2B5EF4-FFF2-40B4-BE49-F238E27FC236}">
                        <a16:creationId xmlns:a16="http://schemas.microsoft.com/office/drawing/2014/main" id="{3FF9C609-461C-2327-7CFD-FAA4DFE080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5" name="Rechte verbindingslijn 344">
                    <a:extLst>
                      <a:ext uri="{FF2B5EF4-FFF2-40B4-BE49-F238E27FC236}">
                        <a16:creationId xmlns:a16="http://schemas.microsoft.com/office/drawing/2014/main" id="{D76FCD5A-C3E0-0C7B-FE69-54183B2881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6" name="Rechte verbindingslijn 345">
                    <a:extLst>
                      <a:ext uri="{FF2B5EF4-FFF2-40B4-BE49-F238E27FC236}">
                        <a16:creationId xmlns:a16="http://schemas.microsoft.com/office/drawing/2014/main" id="{1CFE334E-4BE9-FBFA-3754-4031A7F86F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7" name="Rechte verbindingslijn 346">
                    <a:extLst>
                      <a:ext uri="{FF2B5EF4-FFF2-40B4-BE49-F238E27FC236}">
                        <a16:creationId xmlns:a16="http://schemas.microsoft.com/office/drawing/2014/main" id="{4D80B579-EFA1-4DEF-B655-A94A7A103F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42" name="Pijl: rechts 341">
                  <a:extLst>
                    <a:ext uri="{FF2B5EF4-FFF2-40B4-BE49-F238E27FC236}">
                      <a16:creationId xmlns:a16="http://schemas.microsoft.com/office/drawing/2014/main" id="{1CEB6169-78B0-B62C-9431-251051A21AD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24" name="Groep 323">
              <a:extLst>
                <a:ext uri="{FF2B5EF4-FFF2-40B4-BE49-F238E27FC236}">
                  <a16:creationId xmlns:a16="http://schemas.microsoft.com/office/drawing/2014/main" id="{AD38339A-07CD-9F15-0526-08C2694328DE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325" name="Inspireren">
                <a:extLst>
                  <a:ext uri="{FF2B5EF4-FFF2-40B4-BE49-F238E27FC236}">
                    <a16:creationId xmlns:a16="http://schemas.microsoft.com/office/drawing/2014/main" id="{BAABDC99-8A53-F385-1196-E7BF041CC4C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27" name="Freeform 12">
                  <a:extLst>
                    <a:ext uri="{FF2B5EF4-FFF2-40B4-BE49-F238E27FC236}">
                      <a16:creationId xmlns:a16="http://schemas.microsoft.com/office/drawing/2014/main" id="{F034B485-7CA4-9103-22D2-BA9C9DDBF3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13">
                  <a:extLst>
                    <a:ext uri="{FF2B5EF4-FFF2-40B4-BE49-F238E27FC236}">
                      <a16:creationId xmlns:a16="http://schemas.microsoft.com/office/drawing/2014/main" id="{4234B19E-80C8-ADD8-D74E-199D11E7F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14">
                  <a:extLst>
                    <a:ext uri="{FF2B5EF4-FFF2-40B4-BE49-F238E27FC236}">
                      <a16:creationId xmlns:a16="http://schemas.microsoft.com/office/drawing/2014/main" id="{5250D549-E042-3406-4E5B-FFE8113CA3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6" name="Tekstvak 325">
                <a:extLst>
                  <a:ext uri="{FF2B5EF4-FFF2-40B4-BE49-F238E27FC236}">
                    <a16:creationId xmlns:a16="http://schemas.microsoft.com/office/drawing/2014/main" id="{E124A0D1-1135-69B7-6EE3-A4557DAA0FC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372" name="Rechthoek 371">
              <a:extLst>
                <a:ext uri="{FF2B5EF4-FFF2-40B4-BE49-F238E27FC236}">
                  <a16:creationId xmlns:a16="http://schemas.microsoft.com/office/drawing/2014/main" id="{DBCDB084-46C6-D3F9-DFFF-99657CFE8A59}"/>
                </a:ext>
              </a:extLst>
            </p:cNvPr>
            <p:cNvSpPr/>
            <p:nvPr userDrawn="1"/>
          </p:nvSpPr>
          <p:spPr>
            <a:xfrm>
              <a:off x="-3319415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grpSp>
        <p:nvGrpSpPr>
          <p:cNvPr id="416" name="INSTRUCTIE">
            <a:extLst>
              <a:ext uri="{FF2B5EF4-FFF2-40B4-BE49-F238E27FC236}">
                <a16:creationId xmlns:a16="http://schemas.microsoft.com/office/drawing/2014/main" id="{67C22E60-EAC7-959F-FC07-F37A4871A4E9}"/>
              </a:ext>
            </a:extLst>
          </p:cNvPr>
          <p:cNvGrpSpPr/>
          <p:nvPr userDrawn="1"/>
        </p:nvGrpSpPr>
        <p:grpSpPr>
          <a:xfrm>
            <a:off x="12377597" y="0"/>
            <a:ext cx="3693113" cy="5247148"/>
            <a:chOff x="-3786164" y="0"/>
            <a:chExt cx="3693113" cy="5247148"/>
          </a:xfrm>
        </p:grpSpPr>
        <p:sp>
          <p:nvSpPr>
            <p:cNvPr id="417" name="Rechthoek 416">
              <a:extLst>
                <a:ext uri="{FF2B5EF4-FFF2-40B4-BE49-F238E27FC236}">
                  <a16:creationId xmlns:a16="http://schemas.microsoft.com/office/drawing/2014/main" id="{9B79EA6E-5E2E-6069-6659-53B7A255481A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1D803781-8EC5-0398-736D-E032FA28B1DD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419" name="Ovaal 418">
              <a:extLst>
                <a:ext uri="{FF2B5EF4-FFF2-40B4-BE49-F238E27FC236}">
                  <a16:creationId xmlns:a16="http://schemas.microsoft.com/office/drawing/2014/main" id="{CEA151D3-4370-9216-733A-4FD6C6FB79C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20" name="Rechthoek 419">
              <a:extLst>
                <a:ext uri="{FF2B5EF4-FFF2-40B4-BE49-F238E27FC236}">
                  <a16:creationId xmlns:a16="http://schemas.microsoft.com/office/drawing/2014/main" id="{71B1B213-06E4-2A0E-9D3D-8443CB41E2AB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1" name="Ovaal 420">
              <a:extLst>
                <a:ext uri="{FF2B5EF4-FFF2-40B4-BE49-F238E27FC236}">
                  <a16:creationId xmlns:a16="http://schemas.microsoft.com/office/drawing/2014/main" id="{2E252377-D97F-249D-9066-619C9C50FCF8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2" name="Rechthoek 421">
              <a:extLst>
                <a:ext uri="{FF2B5EF4-FFF2-40B4-BE49-F238E27FC236}">
                  <a16:creationId xmlns:a16="http://schemas.microsoft.com/office/drawing/2014/main" id="{1BA4657C-B10B-B827-ECA9-DBBBA07C1B6F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3" name="Rechthoek 422">
              <a:extLst>
                <a:ext uri="{FF2B5EF4-FFF2-40B4-BE49-F238E27FC236}">
                  <a16:creationId xmlns:a16="http://schemas.microsoft.com/office/drawing/2014/main" id="{9A55DDF0-4ADE-32AD-85E5-6BEDBCCC8A4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424" name="Ovaal 423">
              <a:extLst>
                <a:ext uri="{FF2B5EF4-FFF2-40B4-BE49-F238E27FC236}">
                  <a16:creationId xmlns:a16="http://schemas.microsoft.com/office/drawing/2014/main" id="{3E569EA8-0C37-001C-CE30-48A0A66B17BC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5" name="Rechthoek 424">
              <a:extLst>
                <a:ext uri="{FF2B5EF4-FFF2-40B4-BE49-F238E27FC236}">
                  <a16:creationId xmlns:a16="http://schemas.microsoft.com/office/drawing/2014/main" id="{1629246E-4629-6589-2E52-94C0BE39577F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426" name="Groep 425">
              <a:extLst>
                <a:ext uri="{FF2B5EF4-FFF2-40B4-BE49-F238E27FC236}">
                  <a16:creationId xmlns:a16="http://schemas.microsoft.com/office/drawing/2014/main" id="{6F410069-B1DE-57B2-0322-D81BB7BF605A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443" name="Groep 442">
                <a:extLst>
                  <a:ext uri="{FF2B5EF4-FFF2-40B4-BE49-F238E27FC236}">
                    <a16:creationId xmlns:a16="http://schemas.microsoft.com/office/drawing/2014/main" id="{F8985390-B0D9-0D48-E880-317731C9836C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46" name="Groep 445">
                  <a:extLst>
                    <a:ext uri="{FF2B5EF4-FFF2-40B4-BE49-F238E27FC236}">
                      <a16:creationId xmlns:a16="http://schemas.microsoft.com/office/drawing/2014/main" id="{CB4743AD-CE65-991F-4792-75A8012E483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53" name="Groep 452">
                    <a:extLst>
                      <a:ext uri="{FF2B5EF4-FFF2-40B4-BE49-F238E27FC236}">
                        <a16:creationId xmlns:a16="http://schemas.microsoft.com/office/drawing/2014/main" id="{98077400-BEE2-CED5-8F70-C1707D1124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56" name="Rechthoek 455">
                      <a:extLst>
                        <a:ext uri="{FF2B5EF4-FFF2-40B4-BE49-F238E27FC236}">
                          <a16:creationId xmlns:a16="http://schemas.microsoft.com/office/drawing/2014/main" id="{656A014B-67D9-DAF5-4031-00E25ED94F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7" name="Rechthoek 456">
                      <a:extLst>
                        <a:ext uri="{FF2B5EF4-FFF2-40B4-BE49-F238E27FC236}">
                          <a16:creationId xmlns:a16="http://schemas.microsoft.com/office/drawing/2014/main" id="{C2923722-D224-78F1-1310-D4998380B2B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8" name="Ovaal 457">
                      <a:extLst>
                        <a:ext uri="{FF2B5EF4-FFF2-40B4-BE49-F238E27FC236}">
                          <a16:creationId xmlns:a16="http://schemas.microsoft.com/office/drawing/2014/main" id="{E88CC7BA-86BF-96E3-226C-D3CC6A8E00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54" name="Afbeelding 453">
                    <a:extLst>
                      <a:ext uri="{FF2B5EF4-FFF2-40B4-BE49-F238E27FC236}">
                        <a16:creationId xmlns:a16="http://schemas.microsoft.com/office/drawing/2014/main" id="{6E782B6A-8689-CDEA-1AD7-068AF4F6B0C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55" name="Afbeelding 454">
                    <a:extLst>
                      <a:ext uri="{FF2B5EF4-FFF2-40B4-BE49-F238E27FC236}">
                        <a16:creationId xmlns:a16="http://schemas.microsoft.com/office/drawing/2014/main" id="{91A0FD3A-C41E-B21A-7045-EFFA5075301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7" cstate="print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7" name="Groep 446">
                  <a:extLst>
                    <a:ext uri="{FF2B5EF4-FFF2-40B4-BE49-F238E27FC236}">
                      <a16:creationId xmlns:a16="http://schemas.microsoft.com/office/drawing/2014/main" id="{13FC82B2-3D1B-EE11-C574-8C0822748FC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51" name="Rechthoek 450">
                    <a:extLst>
                      <a:ext uri="{FF2B5EF4-FFF2-40B4-BE49-F238E27FC236}">
                        <a16:creationId xmlns:a16="http://schemas.microsoft.com/office/drawing/2014/main" id="{3D540158-0B72-9088-0631-9A16305D0B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2" name="Rechthoek 451">
                    <a:extLst>
                      <a:ext uri="{FF2B5EF4-FFF2-40B4-BE49-F238E27FC236}">
                        <a16:creationId xmlns:a16="http://schemas.microsoft.com/office/drawing/2014/main" id="{EE169568-487D-7944-4EFF-3907AA38992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8" name="Groep 447">
                  <a:extLst>
                    <a:ext uri="{FF2B5EF4-FFF2-40B4-BE49-F238E27FC236}">
                      <a16:creationId xmlns:a16="http://schemas.microsoft.com/office/drawing/2014/main" id="{7D22D72D-BF96-416F-5CBF-A7036B0EFDB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49" name="Rechthoek 448">
                    <a:extLst>
                      <a:ext uri="{FF2B5EF4-FFF2-40B4-BE49-F238E27FC236}">
                        <a16:creationId xmlns:a16="http://schemas.microsoft.com/office/drawing/2014/main" id="{C3069825-0EE5-37DC-B529-C1D240FD16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0" name="Rechthoek 449">
                    <a:extLst>
                      <a:ext uri="{FF2B5EF4-FFF2-40B4-BE49-F238E27FC236}">
                        <a16:creationId xmlns:a16="http://schemas.microsoft.com/office/drawing/2014/main" id="{7E3879F7-A091-31A0-5E2B-51145772C60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44" name="Rechthoek 443">
                <a:extLst>
                  <a:ext uri="{FF2B5EF4-FFF2-40B4-BE49-F238E27FC236}">
                    <a16:creationId xmlns:a16="http://schemas.microsoft.com/office/drawing/2014/main" id="{985CB460-B6BA-79AA-286D-5B6819917EE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45" name="Gelijkbenige driehoek 444">
                <a:extLst>
                  <a:ext uri="{FF2B5EF4-FFF2-40B4-BE49-F238E27FC236}">
                    <a16:creationId xmlns:a16="http://schemas.microsoft.com/office/drawing/2014/main" id="{69795FB8-26A3-0CAC-0C4B-4FB64318922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7" name="ICOON_info">
              <a:extLst>
                <a:ext uri="{FF2B5EF4-FFF2-40B4-BE49-F238E27FC236}">
                  <a16:creationId xmlns:a16="http://schemas.microsoft.com/office/drawing/2014/main" id="{4DF75B5B-F248-9F51-942E-6E008A1F2A55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441" name="Ovaal 440">
                <a:extLst>
                  <a:ext uri="{FF2B5EF4-FFF2-40B4-BE49-F238E27FC236}">
                    <a16:creationId xmlns:a16="http://schemas.microsoft.com/office/drawing/2014/main" id="{5DE93119-5008-3C74-E8D3-EACDAA65711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42" name="Graphic 163" descr="Informatie">
                <a:extLst>
                  <a:ext uri="{FF2B5EF4-FFF2-40B4-BE49-F238E27FC236}">
                    <a16:creationId xmlns:a16="http://schemas.microsoft.com/office/drawing/2014/main" id="{DDA2557E-F906-B778-EFE4-0426C71F0C6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8" name="Groep 427">
              <a:extLst>
                <a:ext uri="{FF2B5EF4-FFF2-40B4-BE49-F238E27FC236}">
                  <a16:creationId xmlns:a16="http://schemas.microsoft.com/office/drawing/2014/main" id="{4F07FB5E-85AB-AE1B-89EA-B12DDA65C871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436" name="Inspireren">
                <a:extLst>
                  <a:ext uri="{FF2B5EF4-FFF2-40B4-BE49-F238E27FC236}">
                    <a16:creationId xmlns:a16="http://schemas.microsoft.com/office/drawing/2014/main" id="{50EB57D2-0E24-A055-F51B-600E0FADDCB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38" name="Freeform 12">
                  <a:extLst>
                    <a:ext uri="{FF2B5EF4-FFF2-40B4-BE49-F238E27FC236}">
                      <a16:creationId xmlns:a16="http://schemas.microsoft.com/office/drawing/2014/main" id="{20A8A769-9EF7-24D4-AD3B-11E50056A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13">
                  <a:extLst>
                    <a:ext uri="{FF2B5EF4-FFF2-40B4-BE49-F238E27FC236}">
                      <a16:creationId xmlns:a16="http://schemas.microsoft.com/office/drawing/2014/main" id="{FA47FF81-24C3-E5DD-E718-CC153A289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14">
                  <a:extLst>
                    <a:ext uri="{FF2B5EF4-FFF2-40B4-BE49-F238E27FC236}">
                      <a16:creationId xmlns:a16="http://schemas.microsoft.com/office/drawing/2014/main" id="{CBF3D77F-1B61-D834-0AD1-A12BC7481C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7" name="Tekstvak 436">
                <a:extLst>
                  <a:ext uri="{FF2B5EF4-FFF2-40B4-BE49-F238E27FC236}">
                    <a16:creationId xmlns:a16="http://schemas.microsoft.com/office/drawing/2014/main" id="{A19E860F-50AA-48E8-A666-2D674B15895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429" name="Groep 428">
              <a:extLst>
                <a:ext uri="{FF2B5EF4-FFF2-40B4-BE49-F238E27FC236}">
                  <a16:creationId xmlns:a16="http://schemas.microsoft.com/office/drawing/2014/main" id="{9884C335-7A2A-0250-7B87-AC119DF11054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430" name="Groep 429">
                <a:extLst>
                  <a:ext uri="{FF2B5EF4-FFF2-40B4-BE49-F238E27FC236}">
                    <a16:creationId xmlns:a16="http://schemas.microsoft.com/office/drawing/2014/main" id="{263D3500-BCF9-B811-E048-1812BAC3812D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432" name="Vrije vorm: vorm 431">
                  <a:extLst>
                    <a:ext uri="{FF2B5EF4-FFF2-40B4-BE49-F238E27FC236}">
                      <a16:creationId xmlns:a16="http://schemas.microsoft.com/office/drawing/2014/main" id="{3079B725-A0FE-2803-79B1-812CA9C9E119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3" name="Groep 432">
                  <a:extLst>
                    <a:ext uri="{FF2B5EF4-FFF2-40B4-BE49-F238E27FC236}">
                      <a16:creationId xmlns:a16="http://schemas.microsoft.com/office/drawing/2014/main" id="{DEB38D6C-523F-599B-8F3E-39773F38EB7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34" name="Vrije vorm: vorm 433">
                    <a:extLst>
                      <a:ext uri="{FF2B5EF4-FFF2-40B4-BE49-F238E27FC236}">
                        <a16:creationId xmlns:a16="http://schemas.microsoft.com/office/drawing/2014/main" id="{6F178B71-9A38-90F3-2EFE-07D5AA11750C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" name="Vrije vorm: vorm 434">
                    <a:extLst>
                      <a:ext uri="{FF2B5EF4-FFF2-40B4-BE49-F238E27FC236}">
                        <a16:creationId xmlns:a16="http://schemas.microsoft.com/office/drawing/2014/main" id="{628CB666-73AF-5E94-410C-90394F2F3565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31" name="Tekstvak 430">
                <a:extLst>
                  <a:ext uri="{FF2B5EF4-FFF2-40B4-BE49-F238E27FC236}">
                    <a16:creationId xmlns:a16="http://schemas.microsoft.com/office/drawing/2014/main" id="{6115AC4F-50CC-ECB3-A342-8635011EE02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914F2BFC-917C-B651-2EB9-3015F30237A9}"/>
              </a:ext>
            </a:extLst>
          </p:cNvPr>
          <p:cNvSpPr/>
          <p:nvPr userDrawn="1"/>
        </p:nvSpPr>
        <p:spPr>
          <a:xfrm>
            <a:off x="2" y="-395164"/>
            <a:ext cx="144917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Voorstellen 1 persoon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41319965-F8E8-56A3-3A27-417B2DEBD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576" y="6381752"/>
            <a:ext cx="252413" cy="2508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ctr" defTabSz="685800" rtl="0" eaLnBrk="1" latinLnBrk="0" hangingPunct="1">
              <a:defRPr sz="900" b="1" kern="1200">
                <a:solidFill>
                  <a:schemeClr val="accent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E843DB9-9987-4157-AB9C-CEA8D7D910BB}" type="slidenum">
              <a:rPr lang="nl-NL" smtClean="0"/>
              <a:pPr>
                <a:defRPr/>
              </a:pPr>
              <a:t>‹nr.›</a:t>
            </a:fld>
            <a:endParaRPr lang="nl-NL" dirty="0">
              <a:solidFill>
                <a:srgbClr val="BEE2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#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6F94F487-F28D-56DE-661A-FCC17C33B2E8}"/>
              </a:ext>
            </a:extLst>
          </p:cNvPr>
          <p:cNvSpPr/>
          <p:nvPr userDrawn="1"/>
        </p:nvSpPr>
        <p:spPr>
          <a:xfrm>
            <a:off x="0" y="5049838"/>
            <a:ext cx="12192000" cy="18081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1" name="Logo sky blue">
            <a:extLst>
              <a:ext uri="{FF2B5EF4-FFF2-40B4-BE49-F238E27FC236}">
                <a16:creationId xmlns:a16="http://schemas.microsoft.com/office/drawing/2014/main" id="{F8775A11-8094-9F56-2014-79ED34C63F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8950" y="5721827"/>
            <a:ext cx="2952751" cy="53118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2" y="-395164"/>
            <a:ext cx="48654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Titeldia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92802361-24B4-128D-9602-9136BE681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152" y="558801"/>
            <a:ext cx="4741181" cy="1428750"/>
          </a:xfrm>
        </p:spPr>
        <p:txBody>
          <a:bodyPr/>
          <a:lstStyle>
            <a:lvl1pPr>
              <a:lnSpc>
                <a:spcPts val="4275"/>
              </a:lnSpc>
              <a:tabLst>
                <a:tab pos="2490788" algn="l"/>
              </a:tabLst>
              <a:defRPr sz="375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242B73D6-19EF-8365-0C6C-3E11B47AC084}"/>
              </a:ext>
            </a:extLst>
          </p:cNvPr>
          <p:cNvSpPr/>
          <p:nvPr userDrawn="1"/>
        </p:nvSpPr>
        <p:spPr>
          <a:xfrm>
            <a:off x="10727974" y="3177525"/>
            <a:ext cx="1002351" cy="696918"/>
          </a:xfrm>
          <a:custGeom>
            <a:avLst/>
            <a:gdLst>
              <a:gd name="connsiteX0" fmla="*/ 18764 w 181927"/>
              <a:gd name="connsiteY0" fmla="*/ 0 h 126491"/>
              <a:gd name="connsiteX1" fmla="*/ 102965 w 181927"/>
              <a:gd name="connsiteY1" fmla="*/ 42577 h 126491"/>
              <a:gd name="connsiteX2" fmla="*/ 181928 w 181927"/>
              <a:gd name="connsiteY2" fmla="*/ 94202 h 126491"/>
              <a:gd name="connsiteX3" fmla="*/ 163259 w 181927"/>
              <a:gd name="connsiteY3" fmla="*/ 126492 h 126491"/>
              <a:gd name="connsiteX4" fmla="*/ 79058 w 181927"/>
              <a:gd name="connsiteY4" fmla="*/ 83915 h 126491"/>
              <a:gd name="connsiteX5" fmla="*/ 0 w 181927"/>
              <a:gd name="connsiteY5" fmla="*/ 32290 h 126491"/>
              <a:gd name="connsiteX6" fmla="*/ 18669 w 181927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491">
                <a:moveTo>
                  <a:pt x="18764" y="0"/>
                </a:moveTo>
                <a:cubicBezTo>
                  <a:pt x="18764" y="0"/>
                  <a:pt x="58865" y="17145"/>
                  <a:pt x="102965" y="42577"/>
                </a:cubicBezTo>
                <a:cubicBezTo>
                  <a:pt x="147066" y="68008"/>
                  <a:pt x="181928" y="94202"/>
                  <a:pt x="181928" y="94202"/>
                </a:cubicBezTo>
                <a:lnTo>
                  <a:pt x="163259" y="126492"/>
                </a:lnTo>
                <a:cubicBezTo>
                  <a:pt x="163259" y="126492"/>
                  <a:pt x="123158" y="109347"/>
                  <a:pt x="79058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31BFB822-90C4-8EA6-D887-C7AEF9EDF90B}"/>
              </a:ext>
            </a:extLst>
          </p:cNvPr>
          <p:cNvSpPr/>
          <p:nvPr userDrawn="1"/>
        </p:nvSpPr>
        <p:spPr>
          <a:xfrm>
            <a:off x="8930039" y="4215562"/>
            <a:ext cx="1001827" cy="696917"/>
          </a:xfrm>
          <a:custGeom>
            <a:avLst/>
            <a:gdLst>
              <a:gd name="connsiteX0" fmla="*/ 18669 w 181832"/>
              <a:gd name="connsiteY0" fmla="*/ 0 h 126491"/>
              <a:gd name="connsiteX1" fmla="*/ 102870 w 181832"/>
              <a:gd name="connsiteY1" fmla="*/ 42577 h 126491"/>
              <a:gd name="connsiteX2" fmla="*/ 181832 w 181832"/>
              <a:gd name="connsiteY2" fmla="*/ 94202 h 126491"/>
              <a:gd name="connsiteX3" fmla="*/ 163163 w 181832"/>
              <a:gd name="connsiteY3" fmla="*/ 126492 h 126491"/>
              <a:gd name="connsiteX4" fmla="*/ 78962 w 181832"/>
              <a:gd name="connsiteY4" fmla="*/ 83915 h 126491"/>
              <a:gd name="connsiteX5" fmla="*/ 0 w 181832"/>
              <a:gd name="connsiteY5" fmla="*/ 32290 h 126491"/>
              <a:gd name="connsiteX6" fmla="*/ 18669 w 181832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832" h="126491">
                <a:moveTo>
                  <a:pt x="18669" y="0"/>
                </a:moveTo>
                <a:cubicBezTo>
                  <a:pt x="18669" y="0"/>
                  <a:pt x="58769" y="17145"/>
                  <a:pt x="102870" y="42577"/>
                </a:cubicBezTo>
                <a:cubicBezTo>
                  <a:pt x="146971" y="68008"/>
                  <a:pt x="181832" y="94202"/>
                  <a:pt x="181832" y="94202"/>
                </a:cubicBezTo>
                <a:lnTo>
                  <a:pt x="163163" y="126492"/>
                </a:lnTo>
                <a:cubicBezTo>
                  <a:pt x="163163" y="126492"/>
                  <a:pt x="123063" y="109347"/>
                  <a:pt x="78962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D39E7814-2EC5-CEF2-E6BD-FB3FC13A8874}"/>
              </a:ext>
            </a:extLst>
          </p:cNvPr>
          <p:cNvSpPr/>
          <p:nvPr userDrawn="1"/>
        </p:nvSpPr>
        <p:spPr>
          <a:xfrm>
            <a:off x="8930038" y="5254124"/>
            <a:ext cx="1002351" cy="697446"/>
          </a:xfrm>
          <a:custGeom>
            <a:avLst/>
            <a:gdLst>
              <a:gd name="connsiteX0" fmla="*/ 0 w 181927"/>
              <a:gd name="connsiteY0" fmla="*/ 94202 h 126587"/>
              <a:gd name="connsiteX1" fmla="*/ 79058 w 181927"/>
              <a:gd name="connsiteY1" fmla="*/ 42577 h 126587"/>
              <a:gd name="connsiteX2" fmla="*/ 163259 w 181927"/>
              <a:gd name="connsiteY2" fmla="*/ 0 h 126587"/>
              <a:gd name="connsiteX3" fmla="*/ 181928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8"/>
                  <a:pt x="79058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8" y="32290"/>
                </a:lnTo>
                <a:cubicBezTo>
                  <a:pt x="181928" y="32290"/>
                  <a:pt x="146971" y="58483"/>
                  <a:pt x="102965" y="83915"/>
                </a:cubicBezTo>
                <a:cubicBezTo>
                  <a:pt x="58865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4E794514-6061-1AA1-33E6-98748FC6BADB}"/>
              </a:ext>
            </a:extLst>
          </p:cNvPr>
          <p:cNvSpPr/>
          <p:nvPr userDrawn="1"/>
        </p:nvSpPr>
        <p:spPr>
          <a:xfrm>
            <a:off x="10728498" y="2138963"/>
            <a:ext cx="1002351" cy="697447"/>
          </a:xfrm>
          <a:custGeom>
            <a:avLst/>
            <a:gdLst>
              <a:gd name="connsiteX0" fmla="*/ 0 w 181927"/>
              <a:gd name="connsiteY0" fmla="*/ 94202 h 126587"/>
              <a:gd name="connsiteX1" fmla="*/ 79057 w 181927"/>
              <a:gd name="connsiteY1" fmla="*/ 42577 h 126587"/>
              <a:gd name="connsiteX2" fmla="*/ 163259 w 181927"/>
              <a:gd name="connsiteY2" fmla="*/ 0 h 126587"/>
              <a:gd name="connsiteX3" fmla="*/ 181927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9"/>
                  <a:pt x="79057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7" y="32290"/>
                </a:lnTo>
                <a:cubicBezTo>
                  <a:pt x="181927" y="32290"/>
                  <a:pt x="146971" y="58484"/>
                  <a:pt x="102965" y="83915"/>
                </a:cubicBezTo>
                <a:cubicBezTo>
                  <a:pt x="58960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E8AB75AF-1753-B6EF-E51E-2399429F3819}"/>
              </a:ext>
            </a:extLst>
          </p:cNvPr>
          <p:cNvSpPr/>
          <p:nvPr userDrawn="1"/>
        </p:nvSpPr>
        <p:spPr>
          <a:xfrm>
            <a:off x="10198983" y="1449390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5 h 188404"/>
              <a:gd name="connsiteX3" fmla="*/ 5143 w 47625"/>
              <a:gd name="connsiteY3" fmla="*/ 188405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5"/>
                  <a:pt x="42481" y="188405"/>
                </a:cubicBezTo>
                <a:lnTo>
                  <a:pt x="5143" y="188405"/>
                </a:lnTo>
                <a:cubicBezTo>
                  <a:pt x="5143" y="188405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6BBF73E3-BAE3-2FB0-E6D5-DC8C8F2681D8}"/>
              </a:ext>
            </a:extLst>
          </p:cNvPr>
          <p:cNvSpPr/>
          <p:nvPr userDrawn="1"/>
        </p:nvSpPr>
        <p:spPr>
          <a:xfrm>
            <a:off x="10198983" y="3525989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5D98561E-46B3-F43D-6F1F-8A12B9237A1E}"/>
              </a:ext>
            </a:extLst>
          </p:cNvPr>
          <p:cNvSpPr/>
          <p:nvPr userDrawn="1"/>
        </p:nvSpPr>
        <p:spPr>
          <a:xfrm>
            <a:off x="10198983" y="5602587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Tijdelijke aanduiding voor tekst 13">
            <a:extLst>
              <a:ext uri="{FF2B5EF4-FFF2-40B4-BE49-F238E27FC236}">
                <a16:creationId xmlns:a16="http://schemas.microsoft.com/office/drawing/2014/main" id="{8A1054E0-ED70-A6AC-8AC6-E2DAFEA74F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6" y="3448005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fld id="{0B256E86-B2EF-409B-A3BD-26894C0B04A9}" type="datetime4">
              <a:rPr lang="nl-NL" smtClean="0"/>
              <a:t>28 oktober 2024</a:t>
            </a:fld>
            <a:endParaRPr lang="nl-NL" dirty="0"/>
          </a:p>
        </p:txBody>
      </p:sp>
      <p:sp>
        <p:nvSpPr>
          <p:cNvPr id="11" name="Tijdelijke aanduiding voor tekst 13">
            <a:extLst>
              <a:ext uri="{FF2B5EF4-FFF2-40B4-BE49-F238E27FC236}">
                <a16:creationId xmlns:a16="http://schemas.microsoft.com/office/drawing/2014/main" id="{5D07B8D2-9EE9-6404-F587-F0DAC475F1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6" y="3826663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</a:p>
        </p:txBody>
      </p:sp>
      <p:sp>
        <p:nvSpPr>
          <p:cNvPr id="13" name="Tijdelijke aanduiding voor tekst 13">
            <a:extLst>
              <a:ext uri="{FF2B5EF4-FFF2-40B4-BE49-F238E27FC236}">
                <a16:creationId xmlns:a16="http://schemas.microsoft.com/office/drawing/2014/main" id="{BA12BBE8-1C8A-F8A7-8F8C-92AD3C49D1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4211908"/>
            <a:ext cx="3921125" cy="345439"/>
          </a:xfrm>
        </p:spPr>
        <p:txBody>
          <a:bodyPr/>
          <a:lstStyle>
            <a:lvl1pPr marL="0" indent="0">
              <a:lnSpc>
                <a:spcPts val="2250"/>
              </a:lnSpc>
              <a:buNone/>
              <a:defRPr sz="195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Naam van de spreker</a:t>
            </a:r>
          </a:p>
        </p:txBody>
      </p:sp>
    </p:spTree>
    <p:extLst>
      <p:ext uri="{BB962C8B-B14F-4D97-AF65-F5344CB8AC3E}">
        <p14:creationId xmlns:p14="http://schemas.microsoft.com/office/powerpoint/2010/main" val="31061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/>
      <p:bldP spid="12" grpId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500"/>
                  </p:stCondLst>
                  <p:childTnLst>
                    <p:animMotion origin="layout" path="M 2.08333E-7 0.03889 L 2.08333E-7 -7.40741E-7 " pathEditMode="relative" rAng="0" ptsTypes="AA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1944"/>
                    </p:animMotion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2" orient="horz" pos="318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kolommen | Doc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D978FE5-0088-E56E-62C5-1FF55A7A8B24}"/>
              </a:ext>
            </a:extLst>
          </p:cNvPr>
          <p:cNvSpPr/>
          <p:nvPr userDrawn="1"/>
        </p:nvSpPr>
        <p:spPr>
          <a:xfrm>
            <a:off x="0" y="6129338"/>
            <a:ext cx="12192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395164"/>
            <a:ext cx="340542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26" y="1437642"/>
            <a:ext cx="11233151" cy="4007485"/>
          </a:xfrm>
        </p:spPr>
        <p:txBody>
          <a:bodyPr numCol="2" spcCol="75600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800"/>
            </a:lvl5pPr>
            <a:lvl6pPr>
              <a:defRPr sz="1800"/>
            </a:lvl6pPr>
            <a:lvl7pPr>
              <a:defRPr sz="1500"/>
            </a:lvl7pPr>
            <a:lvl8pPr>
              <a:defRPr sz="1500"/>
            </a:lvl8pPr>
            <a:lvl9pPr>
              <a:defRPr sz="1200"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pic>
        <p:nvPicPr>
          <p:cNvPr id="12" name="Logo sky blue">
            <a:extLst>
              <a:ext uri="{FF2B5EF4-FFF2-40B4-BE49-F238E27FC236}">
                <a16:creationId xmlns:a16="http://schemas.microsoft.com/office/drawing/2014/main" id="{36AFA65C-ACB1-E57B-CAE9-A5D9A25E10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3843" y="6387056"/>
            <a:ext cx="1391277" cy="25028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485F3AB-F737-A404-9DCA-8FE7A7388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727" y="623176"/>
            <a:ext cx="11260848" cy="46585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AA85C36B-A105-1530-EA66-D4D7658EF54B}"/>
              </a:ext>
            </a:extLst>
          </p:cNvPr>
          <p:cNvGrpSpPr/>
          <p:nvPr userDrawn="1"/>
        </p:nvGrpSpPr>
        <p:grpSpPr>
          <a:xfrm>
            <a:off x="-3786438" y="2"/>
            <a:ext cx="3693387" cy="5359349"/>
            <a:chOff x="-3786437" y="0"/>
            <a:chExt cx="3693386" cy="53593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66C3D38-AF3C-E338-6FA8-D65213E0F97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1744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470BB1E0-C4C1-B93A-3EA2-F3B7A1AB746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5F29355-7F3A-E271-CB77-25ADEA7A27D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33350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B525B130-B87E-2ED2-2D62-B5497176C36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315D3C5-D6E2-6EFE-DD02-8D830371AB2F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A0464BC6-FCA8-9BCD-A20B-FC50067DAEE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1463" marR="0" lvl="0" indent="-138113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F3DECE"/>
                </a:buClr>
                <a:buSzTx/>
                <a:buFontTx/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8B78A740-A239-635E-4D15-F7429F5A012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7CC46F89-FB9B-E683-D6E5-99CA0966F74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04813" marR="0" lvl="0" indent="-13335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064664A9-3F83-EA68-1182-A5EFB91E5A3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8769CE5-6A7B-543D-3DEF-860A8538CE09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9F93FCFB-76B9-99BB-82D0-A765E9F0A835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C8CA08C2-A0D8-2AFC-95C3-37087136AF4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BAE3F905-FCD6-494C-FDF2-37FE1F311483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8BADD85-4413-A9C5-2EDC-FBBB9458771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4DEFEE8B-2FD5-D17F-A355-6B54BC28C3D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23D5525-83D6-DF89-4CBA-054615CF8B1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00025" marR="0" lvl="0" indent="-200025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17443A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07EFB126-142C-F014-5EF1-6AB016881E1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2D22B27F-BBAA-464A-3627-3A66D6AA64E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A7E288F-69F0-9F4E-0133-E5126399B17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ea typeface="+mn-ea"/>
                  <a:cs typeface="Calibri" panose="020F0502020204030204" pitchFamily="34" charset="0"/>
                </a:rPr>
                <a:t>Subtitel #2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9D9D4FE-800D-C669-B022-4DFB4E3D28B7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41" name="ICOON_info">
              <a:extLst>
                <a:ext uri="{FF2B5EF4-FFF2-40B4-BE49-F238E27FC236}">
                  <a16:creationId xmlns:a16="http://schemas.microsoft.com/office/drawing/2014/main" id="{317BB227-979A-CA68-AC31-48265BB3DB2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89800884-CF1F-75E0-A6CC-8FC075450E2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 dirty="0">
                  <a:ln>
                    <a:noFill/>
                  </a:ln>
                  <a:solidFill>
                    <a:srgbClr val="54554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Graphic 163" descr="Informatie">
                <a:extLst>
                  <a:ext uri="{FF2B5EF4-FFF2-40B4-BE49-F238E27FC236}">
                    <a16:creationId xmlns:a16="http://schemas.microsoft.com/office/drawing/2014/main" id="{25B486B3-EDBD-A03D-93E9-2CC52C44D54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VOORBEELD">
              <a:extLst>
                <a:ext uri="{FF2B5EF4-FFF2-40B4-BE49-F238E27FC236}">
                  <a16:creationId xmlns:a16="http://schemas.microsoft.com/office/drawing/2014/main" id="{879C7B37-1B3E-6303-A888-6C6573547E9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B395A977-C82A-8B93-E474-09BB01553E3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7FDAF425-A0AD-4DF7-4ABA-93C997EF1DF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304EE7F9-51AB-8748-45F8-CACB0D7A1D4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3" name="Groep 82">
                  <a:extLst>
                    <a:ext uri="{FF2B5EF4-FFF2-40B4-BE49-F238E27FC236}">
                      <a16:creationId xmlns:a16="http://schemas.microsoft.com/office/drawing/2014/main" id="{E541AE05-E292-E576-87D8-42695B9DC76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25B4CB9E-EB64-267A-02BC-CAFBB0062A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85E090A8-6293-ADED-5A6B-2CEB7B859C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1BB7A0B4-C1FD-C906-CAFA-005B5C2163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08E5AF8E-0EB1-AC82-34C0-C3D74E803B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9" name="Rechte verbindingslijn 88">
                    <a:extLst>
                      <a:ext uri="{FF2B5EF4-FFF2-40B4-BE49-F238E27FC236}">
                        <a16:creationId xmlns:a16="http://schemas.microsoft.com/office/drawing/2014/main" id="{9C3DFC2F-4AA9-8959-A417-7A93379CC4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4" name="Pijl: rechts 83">
                  <a:extLst>
                    <a:ext uri="{FF2B5EF4-FFF2-40B4-BE49-F238E27FC236}">
                      <a16:creationId xmlns:a16="http://schemas.microsoft.com/office/drawing/2014/main" id="{C2E000C0-A2C7-0F7C-13FB-C16381FAB49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ABCD0F47-7EBB-2F77-A201-97F09D88822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574F220F-3019-E5C2-A76E-0E1C253D704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9C433441-FA86-19F0-8F11-A949DCC3FF9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7E3A3355-0836-684B-1B66-6D43D1E287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BBB976B3-9752-9A32-31AD-74516B124B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E4516FD0-688B-F88E-421F-551F5946E7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6EA32CA4-DD34-7C96-8A83-C83E217DF3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7" name="Pijl: rechts 76">
                  <a:extLst>
                    <a:ext uri="{FF2B5EF4-FFF2-40B4-BE49-F238E27FC236}">
                      <a16:creationId xmlns:a16="http://schemas.microsoft.com/office/drawing/2014/main" id="{80CE2F2F-BBF9-EA85-520C-A0BEFFEFBF4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B49DBE4E-83F1-F9EC-E634-3363E91DC3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A7520F66-E881-C976-A418-988157250E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4579DCAB-BA5E-70C2-B406-89C3B6D0879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9F55D403-3925-026C-C4B0-2A2C8DBE3C6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5286DFE4-7B17-856F-D252-DB259A94FCC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A3BD9085-6436-36BA-075C-C73081CFA31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365D0FBE-4299-AF05-A2C2-2D1FE568152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F797AFBF-4D61-0E1A-06EF-E4E494AE7B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3AC9DAC8-E025-909A-9AAC-2B9C96B247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A651162E-5F99-BAA8-E197-F7B7428C32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8D8A8A95-9E17-AFA4-512D-1D067DA7CD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0AC7ABA4-1750-6217-D670-077EEF2527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0" name="Pijl: rechts 69">
                  <a:extLst>
                    <a:ext uri="{FF2B5EF4-FFF2-40B4-BE49-F238E27FC236}">
                      <a16:creationId xmlns:a16="http://schemas.microsoft.com/office/drawing/2014/main" id="{87DF29FD-880B-BC33-0499-6AAA80AECA4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2C5FFCF2-05D3-7A59-A66E-E6E1806D8FB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EC052ECA-C80E-576C-FAC4-EBCE1EFBECDF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8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0F9476C0-A40C-EFA6-A1A5-A9BC1CE634D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75D379AC-B6F2-8AFA-AEB2-C14DFC2092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918C3A14-BC07-3CD2-9E61-0820300F12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71C2C942-1363-F95D-1B41-9D2F4630DD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011CA59C-DEDF-28C4-60C8-6152293261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B7677DE0-1872-41CA-013D-8C825F1B4E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61">
                  <a:extLst>
                    <a:ext uri="{FF2B5EF4-FFF2-40B4-BE49-F238E27FC236}">
                      <a16:creationId xmlns:a16="http://schemas.microsoft.com/office/drawing/2014/main" id="{B933C25C-9A4E-35EE-68E0-62EDEA8EB5B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9726558E-41B3-58D0-55B1-DE919FD9ABDE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45" name="Inspireren">
                <a:extLst>
                  <a:ext uri="{FF2B5EF4-FFF2-40B4-BE49-F238E27FC236}">
                    <a16:creationId xmlns:a16="http://schemas.microsoft.com/office/drawing/2014/main" id="{0D560E83-A575-39D6-E765-275D20BBFAF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47" name="Freeform 12">
                  <a:extLst>
                    <a:ext uri="{FF2B5EF4-FFF2-40B4-BE49-F238E27FC236}">
                      <a16:creationId xmlns:a16="http://schemas.microsoft.com/office/drawing/2014/main" id="{CA428C49-4875-6A33-AB7B-7D0CBD67FE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13">
                  <a:extLst>
                    <a:ext uri="{FF2B5EF4-FFF2-40B4-BE49-F238E27FC236}">
                      <a16:creationId xmlns:a16="http://schemas.microsoft.com/office/drawing/2014/main" id="{35A4132C-2075-FA85-091D-B92961624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14">
                  <a:extLst>
                    <a:ext uri="{FF2B5EF4-FFF2-40B4-BE49-F238E27FC236}">
                      <a16:creationId xmlns:a16="http://schemas.microsoft.com/office/drawing/2014/main" id="{4110F1B3-FAFD-DD20-3BBA-EE9C4C6782D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13A4F174-CE63-49EF-7901-54E04BABCB54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4A304639-032D-D96F-B36F-C684E8ADC932}"/>
                </a:ext>
              </a:extLst>
            </p:cNvPr>
            <p:cNvSpPr/>
            <p:nvPr userDrawn="1"/>
          </p:nvSpPr>
          <p:spPr>
            <a:xfrm>
              <a:off x="-3319415" y="416656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BEE2E9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</p:grp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2778E84-2EF2-06DE-6EDA-A6A0B572F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2576" y="6381752"/>
            <a:ext cx="252413" cy="2508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ctr" defTabSz="685800" rtl="0" eaLnBrk="1" latinLnBrk="0" hangingPunct="1">
              <a:defRPr sz="900" b="1" kern="1200">
                <a:solidFill>
                  <a:schemeClr val="accent1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E843DB9-9987-4157-AB9C-CEA8D7D910BB}" type="slidenum">
              <a:rPr lang="nl-NL" smtClean="0"/>
              <a:pPr>
                <a:defRPr/>
              </a:pPr>
              <a:t>‹nr.›</a:t>
            </a:fld>
            <a:endParaRPr lang="nl-NL" dirty="0">
              <a:solidFill>
                <a:srgbClr val="BEE2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0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ssen dia #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6F94F487-F28D-56DE-661A-FCC17C33B2E8}"/>
              </a:ext>
            </a:extLst>
          </p:cNvPr>
          <p:cNvSpPr/>
          <p:nvPr userDrawn="1"/>
        </p:nvSpPr>
        <p:spPr>
          <a:xfrm>
            <a:off x="0" y="5049838"/>
            <a:ext cx="12192000" cy="18081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 err="1">
              <a:ln>
                <a:noFill/>
              </a:ln>
              <a:solidFill>
                <a:srgbClr val="54554C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2" y="-395164"/>
            <a:ext cx="90672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BEE2E9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Tussen dia #1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92802361-24B4-128D-9602-9136BE681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152" y="558800"/>
            <a:ext cx="7355232" cy="2496915"/>
          </a:xfrm>
        </p:spPr>
        <p:txBody>
          <a:bodyPr/>
          <a:lstStyle>
            <a:lvl1pPr>
              <a:lnSpc>
                <a:spcPts val="4275"/>
              </a:lnSpc>
              <a:tabLst>
                <a:tab pos="2490788" algn="l"/>
              </a:tabLst>
              <a:defRPr sz="3750" b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Plaats hier je titel</a:t>
            </a:r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82D92224-B3A7-CE12-328F-6D2A622B9C5F}"/>
              </a:ext>
            </a:extLst>
          </p:cNvPr>
          <p:cNvSpPr/>
          <p:nvPr userDrawn="1"/>
        </p:nvSpPr>
        <p:spPr>
          <a:xfrm>
            <a:off x="10727974" y="3177525"/>
            <a:ext cx="1002351" cy="696918"/>
          </a:xfrm>
          <a:custGeom>
            <a:avLst/>
            <a:gdLst>
              <a:gd name="connsiteX0" fmla="*/ 18764 w 181927"/>
              <a:gd name="connsiteY0" fmla="*/ 0 h 126491"/>
              <a:gd name="connsiteX1" fmla="*/ 102965 w 181927"/>
              <a:gd name="connsiteY1" fmla="*/ 42577 h 126491"/>
              <a:gd name="connsiteX2" fmla="*/ 181928 w 181927"/>
              <a:gd name="connsiteY2" fmla="*/ 94202 h 126491"/>
              <a:gd name="connsiteX3" fmla="*/ 163259 w 181927"/>
              <a:gd name="connsiteY3" fmla="*/ 126492 h 126491"/>
              <a:gd name="connsiteX4" fmla="*/ 79058 w 181927"/>
              <a:gd name="connsiteY4" fmla="*/ 83915 h 126491"/>
              <a:gd name="connsiteX5" fmla="*/ 0 w 181927"/>
              <a:gd name="connsiteY5" fmla="*/ 32290 h 126491"/>
              <a:gd name="connsiteX6" fmla="*/ 18669 w 181927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491">
                <a:moveTo>
                  <a:pt x="18764" y="0"/>
                </a:moveTo>
                <a:cubicBezTo>
                  <a:pt x="18764" y="0"/>
                  <a:pt x="58865" y="17145"/>
                  <a:pt x="102965" y="42577"/>
                </a:cubicBezTo>
                <a:cubicBezTo>
                  <a:pt x="147066" y="68008"/>
                  <a:pt x="181928" y="94202"/>
                  <a:pt x="181928" y="94202"/>
                </a:cubicBezTo>
                <a:lnTo>
                  <a:pt x="163259" y="126492"/>
                </a:lnTo>
                <a:cubicBezTo>
                  <a:pt x="163259" y="126492"/>
                  <a:pt x="123158" y="109347"/>
                  <a:pt x="79058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A21C006C-E5E5-B931-3921-3BC2DF756A7B}"/>
              </a:ext>
            </a:extLst>
          </p:cNvPr>
          <p:cNvSpPr/>
          <p:nvPr userDrawn="1"/>
        </p:nvSpPr>
        <p:spPr>
          <a:xfrm>
            <a:off x="8930039" y="4215562"/>
            <a:ext cx="1001827" cy="696917"/>
          </a:xfrm>
          <a:custGeom>
            <a:avLst/>
            <a:gdLst>
              <a:gd name="connsiteX0" fmla="*/ 18669 w 181832"/>
              <a:gd name="connsiteY0" fmla="*/ 0 h 126491"/>
              <a:gd name="connsiteX1" fmla="*/ 102870 w 181832"/>
              <a:gd name="connsiteY1" fmla="*/ 42577 h 126491"/>
              <a:gd name="connsiteX2" fmla="*/ 181832 w 181832"/>
              <a:gd name="connsiteY2" fmla="*/ 94202 h 126491"/>
              <a:gd name="connsiteX3" fmla="*/ 163163 w 181832"/>
              <a:gd name="connsiteY3" fmla="*/ 126492 h 126491"/>
              <a:gd name="connsiteX4" fmla="*/ 78962 w 181832"/>
              <a:gd name="connsiteY4" fmla="*/ 83915 h 126491"/>
              <a:gd name="connsiteX5" fmla="*/ 0 w 181832"/>
              <a:gd name="connsiteY5" fmla="*/ 32290 h 126491"/>
              <a:gd name="connsiteX6" fmla="*/ 18669 w 181832"/>
              <a:gd name="connsiteY6" fmla="*/ 0 h 12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832" h="126491">
                <a:moveTo>
                  <a:pt x="18669" y="0"/>
                </a:moveTo>
                <a:cubicBezTo>
                  <a:pt x="18669" y="0"/>
                  <a:pt x="58769" y="17145"/>
                  <a:pt x="102870" y="42577"/>
                </a:cubicBezTo>
                <a:cubicBezTo>
                  <a:pt x="146971" y="68008"/>
                  <a:pt x="181832" y="94202"/>
                  <a:pt x="181832" y="94202"/>
                </a:cubicBezTo>
                <a:lnTo>
                  <a:pt x="163163" y="126492"/>
                </a:lnTo>
                <a:cubicBezTo>
                  <a:pt x="163163" y="126492"/>
                  <a:pt x="123063" y="109347"/>
                  <a:pt x="78962" y="83915"/>
                </a:cubicBezTo>
                <a:cubicBezTo>
                  <a:pt x="34957" y="58483"/>
                  <a:pt x="0" y="32290"/>
                  <a:pt x="0" y="32290"/>
                </a:cubicBezTo>
                <a:lnTo>
                  <a:pt x="18669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CA90A1EB-9AF0-BAB0-22A1-44F0B235E55B}"/>
              </a:ext>
            </a:extLst>
          </p:cNvPr>
          <p:cNvSpPr/>
          <p:nvPr userDrawn="1"/>
        </p:nvSpPr>
        <p:spPr>
          <a:xfrm>
            <a:off x="8930038" y="5254124"/>
            <a:ext cx="1002351" cy="697446"/>
          </a:xfrm>
          <a:custGeom>
            <a:avLst/>
            <a:gdLst>
              <a:gd name="connsiteX0" fmla="*/ 0 w 181927"/>
              <a:gd name="connsiteY0" fmla="*/ 94202 h 126587"/>
              <a:gd name="connsiteX1" fmla="*/ 79058 w 181927"/>
              <a:gd name="connsiteY1" fmla="*/ 42577 h 126587"/>
              <a:gd name="connsiteX2" fmla="*/ 163259 w 181927"/>
              <a:gd name="connsiteY2" fmla="*/ 0 h 126587"/>
              <a:gd name="connsiteX3" fmla="*/ 181928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8"/>
                  <a:pt x="79058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8" y="32290"/>
                </a:lnTo>
                <a:cubicBezTo>
                  <a:pt x="181928" y="32290"/>
                  <a:pt x="146971" y="58483"/>
                  <a:pt x="102965" y="83915"/>
                </a:cubicBezTo>
                <a:cubicBezTo>
                  <a:pt x="58865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C5A8D655-29A0-9CF0-6AEA-9B67C686DD07}"/>
              </a:ext>
            </a:extLst>
          </p:cNvPr>
          <p:cNvSpPr/>
          <p:nvPr userDrawn="1"/>
        </p:nvSpPr>
        <p:spPr>
          <a:xfrm>
            <a:off x="10728498" y="2138963"/>
            <a:ext cx="1002351" cy="697447"/>
          </a:xfrm>
          <a:custGeom>
            <a:avLst/>
            <a:gdLst>
              <a:gd name="connsiteX0" fmla="*/ 0 w 181927"/>
              <a:gd name="connsiteY0" fmla="*/ 94202 h 126587"/>
              <a:gd name="connsiteX1" fmla="*/ 79057 w 181927"/>
              <a:gd name="connsiteY1" fmla="*/ 42577 h 126587"/>
              <a:gd name="connsiteX2" fmla="*/ 163259 w 181927"/>
              <a:gd name="connsiteY2" fmla="*/ 0 h 126587"/>
              <a:gd name="connsiteX3" fmla="*/ 181927 w 181927"/>
              <a:gd name="connsiteY3" fmla="*/ 32290 h 126587"/>
              <a:gd name="connsiteX4" fmla="*/ 102965 w 181927"/>
              <a:gd name="connsiteY4" fmla="*/ 83915 h 126587"/>
              <a:gd name="connsiteX5" fmla="*/ 18764 w 181927"/>
              <a:gd name="connsiteY5" fmla="*/ 126587 h 126587"/>
              <a:gd name="connsiteX6" fmla="*/ 95 w 181927"/>
              <a:gd name="connsiteY6" fmla="*/ 94298 h 12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927" h="126587">
                <a:moveTo>
                  <a:pt x="0" y="94202"/>
                </a:moveTo>
                <a:cubicBezTo>
                  <a:pt x="0" y="94202"/>
                  <a:pt x="34957" y="68009"/>
                  <a:pt x="79057" y="42577"/>
                </a:cubicBezTo>
                <a:cubicBezTo>
                  <a:pt x="123158" y="17145"/>
                  <a:pt x="163259" y="0"/>
                  <a:pt x="163259" y="0"/>
                </a:cubicBezTo>
                <a:lnTo>
                  <a:pt x="181927" y="32290"/>
                </a:lnTo>
                <a:cubicBezTo>
                  <a:pt x="181927" y="32290"/>
                  <a:pt x="146971" y="58484"/>
                  <a:pt x="102965" y="83915"/>
                </a:cubicBezTo>
                <a:cubicBezTo>
                  <a:pt x="58960" y="109347"/>
                  <a:pt x="18764" y="126587"/>
                  <a:pt x="18764" y="126587"/>
                </a:cubicBezTo>
                <a:lnTo>
                  <a:pt x="95" y="94298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2" name="Vrije vorm: vorm 61">
            <a:extLst>
              <a:ext uri="{FF2B5EF4-FFF2-40B4-BE49-F238E27FC236}">
                <a16:creationId xmlns:a16="http://schemas.microsoft.com/office/drawing/2014/main" id="{62A9C6D1-B023-DA3D-41FE-2AB70C765304}"/>
              </a:ext>
            </a:extLst>
          </p:cNvPr>
          <p:cNvSpPr/>
          <p:nvPr userDrawn="1"/>
        </p:nvSpPr>
        <p:spPr>
          <a:xfrm>
            <a:off x="10198983" y="1449390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5 h 188404"/>
              <a:gd name="connsiteX3" fmla="*/ 5143 w 47625"/>
              <a:gd name="connsiteY3" fmla="*/ 188405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5"/>
                  <a:pt x="42481" y="188405"/>
                </a:cubicBezTo>
                <a:lnTo>
                  <a:pt x="5143" y="188405"/>
                </a:lnTo>
                <a:cubicBezTo>
                  <a:pt x="5143" y="188405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4" name="Vrije vorm: vorm 63">
            <a:extLst>
              <a:ext uri="{FF2B5EF4-FFF2-40B4-BE49-F238E27FC236}">
                <a16:creationId xmlns:a16="http://schemas.microsoft.com/office/drawing/2014/main" id="{EA6ED719-1111-EDD4-8305-67E42FC9BB53}"/>
              </a:ext>
            </a:extLst>
          </p:cNvPr>
          <p:cNvSpPr/>
          <p:nvPr userDrawn="1"/>
        </p:nvSpPr>
        <p:spPr>
          <a:xfrm>
            <a:off x="10198983" y="3525989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2" name="Vrije vorm: vorm 71">
            <a:extLst>
              <a:ext uri="{FF2B5EF4-FFF2-40B4-BE49-F238E27FC236}">
                <a16:creationId xmlns:a16="http://schemas.microsoft.com/office/drawing/2014/main" id="{2EDC2CC4-1378-05B0-3731-111048336B30}"/>
              </a:ext>
            </a:extLst>
          </p:cNvPr>
          <p:cNvSpPr/>
          <p:nvPr userDrawn="1"/>
        </p:nvSpPr>
        <p:spPr>
          <a:xfrm>
            <a:off x="10198983" y="5602587"/>
            <a:ext cx="262396" cy="1038035"/>
          </a:xfrm>
          <a:custGeom>
            <a:avLst/>
            <a:gdLst>
              <a:gd name="connsiteX0" fmla="*/ 42481 w 47625"/>
              <a:gd name="connsiteY0" fmla="*/ 0 h 188404"/>
              <a:gd name="connsiteX1" fmla="*/ 47625 w 47625"/>
              <a:gd name="connsiteY1" fmla="*/ 94202 h 188404"/>
              <a:gd name="connsiteX2" fmla="*/ 42481 w 47625"/>
              <a:gd name="connsiteY2" fmla="*/ 188404 h 188404"/>
              <a:gd name="connsiteX3" fmla="*/ 5143 w 47625"/>
              <a:gd name="connsiteY3" fmla="*/ 188404 h 188404"/>
              <a:gd name="connsiteX4" fmla="*/ 0 w 47625"/>
              <a:gd name="connsiteY4" fmla="*/ 94202 h 188404"/>
              <a:gd name="connsiteX5" fmla="*/ 5143 w 47625"/>
              <a:gd name="connsiteY5" fmla="*/ 0 h 188404"/>
              <a:gd name="connsiteX6" fmla="*/ 42481 w 47625"/>
              <a:gd name="connsiteY6" fmla="*/ 0 h 1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5" h="188404">
                <a:moveTo>
                  <a:pt x="42481" y="0"/>
                </a:moveTo>
                <a:cubicBezTo>
                  <a:pt x="42481" y="0"/>
                  <a:pt x="47625" y="43339"/>
                  <a:pt x="47625" y="94202"/>
                </a:cubicBezTo>
                <a:cubicBezTo>
                  <a:pt x="47625" y="145066"/>
                  <a:pt x="42481" y="188404"/>
                  <a:pt x="42481" y="188404"/>
                </a:cubicBezTo>
                <a:lnTo>
                  <a:pt x="5143" y="188404"/>
                </a:lnTo>
                <a:cubicBezTo>
                  <a:pt x="5143" y="188404"/>
                  <a:pt x="0" y="145066"/>
                  <a:pt x="0" y="94202"/>
                </a:cubicBezTo>
                <a:cubicBezTo>
                  <a:pt x="0" y="43339"/>
                  <a:pt x="5143" y="0"/>
                  <a:pt x="5143" y="0"/>
                </a:cubicBezTo>
                <a:lnTo>
                  <a:pt x="42481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17443A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9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3889 L 2.08333E-7 -7.40741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3.7037E-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1667 -0.00046 L -2.08333E-7 3.7037E-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0.03472 L 8.33333E-7 -7.40741E-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62" grpId="0" animBg="1"/>
      <p:bldP spid="62" grpId="1" animBg="1"/>
      <p:bldP spid="64" grpId="0" animBg="1"/>
      <p:bldP spid="64" grpId="1" animBg="1"/>
      <p:bldP spid="72" grpId="0" animBg="1"/>
      <p:bldP spid="72" grpId="1" animBg="1"/>
    </p:bldLst>
  </p:timing>
  <p:extLst>
    <p:ext uri="{DCECCB84-F9BA-43D5-87BE-67443E8EF086}">
      <p15:sldGuideLst xmlns:p15="http://schemas.microsoft.com/office/powerpoint/2012/main">
        <p15:guide id="2" orient="horz" pos="31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6" y="623176"/>
            <a:ext cx="10972800" cy="4658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 dirty="0"/>
              <a:t>Plaats hier je 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457805"/>
            <a:ext cx="10993775" cy="4335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-12032" y="0"/>
              <a:ext cx="12192000" cy="72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86314BC-5B6A-423E-A18F-BE67EEBFD0AA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52775937-D9EA-4974-9459-412AF5D1CBD4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0" y="-621351"/>
            <a:ext cx="3994152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nl-NL" sz="750" b="0" cap="all" baseline="0" noProof="0" dirty="0">
                <a:solidFill>
                  <a:schemeClr val="accent2"/>
                </a:solidFill>
                <a:latin typeface="+mn-lt"/>
              </a:rPr>
              <a:t>INDELING</a:t>
            </a:r>
          </a:p>
        </p:txBody>
      </p:sp>
    </p:spTree>
    <p:extLst>
      <p:ext uri="{BB962C8B-B14F-4D97-AF65-F5344CB8AC3E}">
        <p14:creationId xmlns:p14="http://schemas.microsoft.com/office/powerpoint/2010/main" val="238129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73" r:id="rId3"/>
    <p:sldLayoutId id="2147483674" r:id="rId4"/>
    <p:sldLayoutId id="2147483679" r:id="rId5"/>
    <p:sldLayoutId id="2147483682" r:id="rId6"/>
    <p:sldLayoutId id="2147483719" r:id="rId7"/>
    <p:sldLayoutId id="2147483723" r:id="rId8"/>
    <p:sldLayoutId id="2147483724" r:id="rId9"/>
    <p:sldLayoutId id="214748372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accent1"/>
        </a:buClr>
        <a:buSzPct val="110000"/>
        <a:buFontTx/>
        <a:buBlip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defRPr sz="1800" kern="1200">
          <a:solidFill>
            <a:srgbClr val="211F26"/>
          </a:solidFill>
          <a:latin typeface="+mn-lt"/>
          <a:ea typeface="+mn-ea"/>
          <a:cs typeface="+mn-cs"/>
        </a:defRPr>
      </a:lvl1pPr>
      <a:lvl2pPr marL="402431" indent="-202406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accent2"/>
        </a:buClr>
        <a:buSzPct val="110000"/>
        <a:buFontTx/>
        <a:buBlip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</a:buBlip>
        <a:tabLst/>
        <a:defRPr sz="1800" kern="1200">
          <a:solidFill>
            <a:srgbClr val="211F26"/>
          </a:solidFill>
          <a:latin typeface="+mn-lt"/>
          <a:ea typeface="+mn-ea"/>
          <a:cs typeface="+mn-cs"/>
        </a:defRPr>
      </a:lvl2pPr>
      <a:lvl3pPr marL="606029" indent="-203597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tx1"/>
        </a:buClr>
        <a:buFont typeface="Segoe UI Light" panose="020B0502040204020203" pitchFamily="34" charset="0"/>
        <a:buChar char="–"/>
        <a:defRPr sz="1800" kern="1200">
          <a:solidFill>
            <a:srgbClr val="211F26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1800" kern="1200">
          <a:solidFill>
            <a:srgbClr val="211F26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Font typeface="Arial" panose="020B0604020202020204" pitchFamily="34" charset="0"/>
        <a:buNone/>
        <a:defRPr sz="2100" b="1" kern="120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None/>
        <a:defRPr sz="2100" b="0" kern="1200" cap="none" baseline="0">
          <a:solidFill>
            <a:schemeClr val="tx1"/>
          </a:solidFill>
          <a:latin typeface="+mj-lt"/>
          <a:ea typeface="+mn-ea"/>
          <a:cs typeface="+mn-cs"/>
        </a:defRPr>
      </a:lvl6pPr>
      <a:lvl7pPr marL="201216" indent="-201216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tx1"/>
        </a:buClr>
        <a:buFont typeface="+mj-lt"/>
        <a:buAutoNum type="arabicPeriod"/>
        <a:tabLst/>
        <a:defRPr sz="1800" kern="1200">
          <a:solidFill>
            <a:srgbClr val="211F26"/>
          </a:solidFill>
          <a:latin typeface="+mn-lt"/>
          <a:ea typeface="+mn-ea"/>
          <a:cs typeface="+mn-cs"/>
        </a:defRPr>
      </a:lvl7pPr>
      <a:lvl8pPr marL="201216" indent="-201216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tx1"/>
        </a:buClr>
        <a:buFont typeface="+mj-lt"/>
        <a:buAutoNum type="alphaLcPeriod"/>
        <a:defRPr sz="1800" kern="1200">
          <a:solidFill>
            <a:srgbClr val="211F26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90000"/>
        </a:lnSpc>
        <a:spcBef>
          <a:spcPts val="45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None/>
        <a:defRPr sz="1500" i="1" kern="1200">
          <a:solidFill>
            <a:srgbClr val="211F26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03" userDrawn="1">
          <p15:clr>
            <a:srgbClr val="A4A3A4"/>
          </p15:clr>
        </p15:guide>
        <p15:guide id="3" orient="horz" pos="3861" userDrawn="1">
          <p15:clr>
            <a:srgbClr val="A4A3A4"/>
          </p15:clr>
        </p15:guide>
        <p15:guide id="6" pos="7379" userDrawn="1">
          <p15:clr>
            <a:srgbClr val="A4A3A4"/>
          </p15:clr>
        </p15:guide>
        <p15:guide id="9" orient="horz" pos="391" userDrawn="1">
          <p15:clr>
            <a:srgbClr val="A4A3A4"/>
          </p15:clr>
        </p15:guide>
        <p15:guide id="10" orient="horz" pos="618" userDrawn="1">
          <p15:clr>
            <a:srgbClr val="A4A3A4"/>
          </p15:clr>
        </p15:guide>
        <p15:guide id="12" orient="horz" pos="4020" userDrawn="1">
          <p15:clr>
            <a:srgbClr val="A4A3A4"/>
          </p15:clr>
        </p15:guide>
        <p15:guide id="13" pos="7680" userDrawn="1">
          <p15:clr>
            <a:srgbClr val="F26B43"/>
          </p15:clr>
        </p15:guide>
        <p15:guide id="14" orient="horz" pos="4320" userDrawn="1">
          <p15:clr>
            <a:srgbClr val="F26B43"/>
          </p15:clr>
        </p15:guide>
        <p15:guide id="15" orient="horz" pos="4178" userDrawn="1">
          <p15:clr>
            <a:srgbClr val="A4A3A4"/>
          </p15:clr>
        </p15:guide>
        <p15:guide id="16" userDrawn="1">
          <p15:clr>
            <a:srgbClr val="F26B43"/>
          </p15:clr>
        </p15:guide>
        <p15:guide id="17" orient="horz" userDrawn="1">
          <p15:clr>
            <a:srgbClr val="F26B43"/>
          </p15:clr>
        </p15:guide>
        <p15:guide id="18" orient="horz" pos="3430" userDrawn="1">
          <p15:clr>
            <a:srgbClr val="A4A3A4"/>
          </p15:clr>
        </p15:guide>
        <p15:guide id="19" pos="143" userDrawn="1">
          <p15:clr>
            <a:srgbClr val="A4A3A4"/>
          </p15:clr>
        </p15:guide>
        <p15:guide id="20" pos="7537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6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451D2C6D-AE7E-16E1-6987-2AC85E55694C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F555461-4992-9A07-7D04-E1926BF4ED40}"/>
                </a:ext>
              </a:extLst>
            </p:cNvPr>
            <p:cNvSpPr/>
            <p:nvPr userDrawn="1"/>
          </p:nvSpPr>
          <p:spPr>
            <a:xfrm>
              <a:off x="-12032" y="0"/>
              <a:ext cx="12192000" cy="72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FBAC7D0D-99FF-6B01-46DB-F1C5412048BF}"/>
                </a:ext>
              </a:extLst>
            </p:cNvPr>
            <p:cNvSpPr/>
            <p:nvPr userDrawn="1"/>
          </p:nvSpPr>
          <p:spPr>
            <a:xfrm>
              <a:off x="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066E4D6-5802-8C18-9B86-B080CFED7F47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631992A-9906-4880-0B66-6F9CFB46330A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2867BB5-64DB-A0BC-C8C9-AA11FFCA876A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E9F93E3-DA8F-23A1-9E46-FA6F028217C2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noProof="0" dirty="0"/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792017ED-C545-2B13-5D9C-19601A38D688}"/>
              </a:ext>
            </a:extLst>
          </p:cNvPr>
          <p:cNvSpPr txBox="1"/>
          <p:nvPr userDrawn="1"/>
        </p:nvSpPr>
        <p:spPr>
          <a:xfrm>
            <a:off x="0" y="-621351"/>
            <a:ext cx="3994152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nl-NL" sz="750" b="0" cap="all" baseline="0" noProof="0" dirty="0">
                <a:solidFill>
                  <a:schemeClr val="accent2"/>
                </a:solidFill>
                <a:latin typeface="+mn-lt"/>
              </a:rPr>
              <a:t>INDELING</a:t>
            </a:r>
          </a:p>
        </p:txBody>
      </p:sp>
    </p:spTree>
    <p:extLst>
      <p:ext uri="{BB962C8B-B14F-4D97-AF65-F5344CB8AC3E}">
        <p14:creationId xmlns:p14="http://schemas.microsoft.com/office/powerpoint/2010/main" val="236520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9" r:id="rId27"/>
    <p:sldLayoutId id="2147483725" r:id="rId28"/>
    <p:sldLayoutId id="2147483726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3" userDrawn="1">
          <p15:clr>
            <a:srgbClr val="A4A3A4"/>
          </p15:clr>
        </p15:guide>
        <p15:guide id="2" orient="horz" pos="3861" userDrawn="1">
          <p15:clr>
            <a:srgbClr val="A4A3A4"/>
          </p15:clr>
        </p15:guide>
        <p15:guide id="3" pos="7379" userDrawn="1">
          <p15:clr>
            <a:srgbClr val="A4A3A4"/>
          </p15:clr>
        </p15:guide>
        <p15:guide id="4" orient="horz" pos="391" userDrawn="1">
          <p15:clr>
            <a:srgbClr val="A4A3A4"/>
          </p15:clr>
        </p15:guide>
        <p15:guide id="5" orient="horz" pos="618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pos="7680" userDrawn="1">
          <p15:clr>
            <a:srgbClr val="F26B43"/>
          </p15:clr>
        </p15:guide>
        <p15:guide id="8" orient="horz" pos="4320" userDrawn="1">
          <p15:clr>
            <a:srgbClr val="F26B43"/>
          </p15:clr>
        </p15:guide>
        <p15:guide id="9" orient="horz" pos="4178" userDrawn="1">
          <p15:clr>
            <a:srgbClr val="A4A3A4"/>
          </p15:clr>
        </p15:guide>
        <p15:guide id="10" userDrawn="1">
          <p15:clr>
            <a:srgbClr val="F26B43"/>
          </p15:clr>
        </p15:guide>
        <p15:guide id="11" orient="horz" userDrawn="1">
          <p15:clr>
            <a:srgbClr val="F26B43"/>
          </p15:clr>
        </p15:guide>
        <p15:guide id="12" orient="horz" pos="3430" userDrawn="1">
          <p15:clr>
            <a:srgbClr val="A4A3A4"/>
          </p15:clr>
        </p15:guide>
        <p15:guide id="13" pos="143" userDrawn="1">
          <p15:clr>
            <a:srgbClr val="A4A3A4"/>
          </p15:clr>
        </p15:guide>
        <p15:guide id="14" pos="7537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fbeelding met buitenshuis, plant, gras, klaproos&#10;&#10;Automatisch gegenereerde beschrijving">
            <a:extLst>
              <a:ext uri="{FF2B5EF4-FFF2-40B4-BE49-F238E27FC236}">
                <a16:creationId xmlns:a16="http://schemas.microsoft.com/office/drawing/2014/main" id="{B27A7760-246F-ACDD-BBB3-6DEAA0F02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79" t="9091" r="27950"/>
          <a:stretch/>
        </p:blipFill>
        <p:spPr>
          <a:xfrm>
            <a:off x="4726390" y="857251"/>
            <a:ext cx="5941610" cy="51435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324819-F46B-8BC7-068C-6C06411B9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317" y="3618310"/>
            <a:ext cx="4346576" cy="1776820"/>
          </a:xfrm>
        </p:spPr>
        <p:txBody>
          <a:bodyPr>
            <a:normAutofit fontScale="90000"/>
          </a:bodyPr>
          <a:lstStyle/>
          <a:p>
            <a:pPr algn="l"/>
            <a:r>
              <a:rPr lang="nl-NL" sz="3300" dirty="0"/>
              <a:t>Welkom</a:t>
            </a:r>
            <a:br>
              <a:rPr lang="nl-NL" sz="3300" dirty="0"/>
            </a:br>
            <a:r>
              <a:rPr lang="nl-NL" sz="3000" dirty="0"/>
              <a:t>Participatiebijeenkomst</a:t>
            </a:r>
            <a:br>
              <a:rPr lang="nl-NL" sz="3000" dirty="0"/>
            </a:br>
            <a:r>
              <a:rPr lang="nl-NL" sz="3000" dirty="0"/>
              <a:t>Stedenbouwkundig plan Doornspijk</a:t>
            </a:r>
            <a:r>
              <a:rPr lang="nl-NL" sz="3300" dirty="0"/>
              <a:t> </a:t>
            </a:r>
            <a:br>
              <a:rPr lang="nl-NL" sz="3300" dirty="0"/>
            </a:br>
            <a:br>
              <a:rPr lang="nl-NL" sz="3300" dirty="0"/>
            </a:br>
            <a:endParaRPr lang="nl-NL" sz="33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0B8E99-F083-C90E-A576-2C28456EF6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601" y="5457826"/>
            <a:ext cx="3059791" cy="382763"/>
          </a:xfrm>
        </p:spPr>
        <p:txBody>
          <a:bodyPr>
            <a:normAutofit/>
          </a:bodyPr>
          <a:lstStyle/>
          <a:p>
            <a:pPr algn="l"/>
            <a:r>
              <a:rPr lang="nl-NL" sz="1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 maart 2026</a:t>
            </a:r>
          </a:p>
        </p:txBody>
      </p:sp>
      <p:pic>
        <p:nvPicPr>
          <p:cNvPr id="4" name="Afbeelding 3" descr="Afbeelding met tekst, logo, Lettertype, Graphics&#10;&#10;Automatisch gegenereerde beschrijving">
            <a:extLst>
              <a:ext uri="{FF2B5EF4-FFF2-40B4-BE49-F238E27FC236}">
                <a16:creationId xmlns:a16="http://schemas.microsoft.com/office/drawing/2014/main" id="{0345FF42-3BDB-CE83-DE48-F1F02C6531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274" y="857252"/>
            <a:ext cx="888718" cy="8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075474-EE09-5F48-39B9-57DBB0B0C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aart, tekst, lucht&#10;&#10;Door AI gegenereerde inhoud is mogelijk onjuist.">
            <a:extLst>
              <a:ext uri="{FF2B5EF4-FFF2-40B4-BE49-F238E27FC236}">
                <a16:creationId xmlns:a16="http://schemas.microsoft.com/office/drawing/2014/main" id="{D8DFAFCB-C771-6EF7-E96E-38C865A11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3" t="14367" r="54951" b="7537"/>
          <a:stretch>
            <a:fillRect/>
          </a:stretch>
        </p:blipFill>
        <p:spPr>
          <a:xfrm>
            <a:off x="1524001" y="857251"/>
            <a:ext cx="4645637" cy="5143500"/>
          </a:xfrm>
          <a:prstGeom prst="rect">
            <a:avLst/>
          </a:prstGeom>
        </p:spPr>
      </p:pic>
      <p:pic>
        <p:nvPicPr>
          <p:cNvPr id="5" name="Afbeelding 4" descr="Afbeelding met kaart, tekst, lucht&#10;&#10;Door AI gegenereerde inhoud is mogelijk onjuist.">
            <a:extLst>
              <a:ext uri="{FF2B5EF4-FFF2-40B4-BE49-F238E27FC236}">
                <a16:creationId xmlns:a16="http://schemas.microsoft.com/office/drawing/2014/main" id="{AE1FD3C1-F992-BDAC-DA5E-C369D2028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76" t="2358" r="5145" b="9646"/>
          <a:stretch>
            <a:fillRect/>
          </a:stretch>
        </p:blipFill>
        <p:spPr>
          <a:xfrm>
            <a:off x="6139340" y="857251"/>
            <a:ext cx="4528660" cy="51435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F672B1A-C52A-360D-C910-05A23C5F4F7F}"/>
              </a:ext>
            </a:extLst>
          </p:cNvPr>
          <p:cNvSpPr/>
          <p:nvPr/>
        </p:nvSpPr>
        <p:spPr>
          <a:xfrm>
            <a:off x="1643591" y="932969"/>
            <a:ext cx="2780312" cy="4879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7"/>
            <a:endParaRPr lang="nl-NL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38CC5A6-2DCF-DEEC-DAAF-DA237F3E6FD1}"/>
              </a:ext>
            </a:extLst>
          </p:cNvPr>
          <p:cNvSpPr txBox="1">
            <a:spLocks/>
          </p:cNvSpPr>
          <p:nvPr/>
        </p:nvSpPr>
        <p:spPr>
          <a:xfrm>
            <a:off x="1716177" y="1012995"/>
            <a:ext cx="3131912" cy="4238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2100" b="1" dirty="0">
                <a:highlight>
                  <a:srgbClr val="FFFFFF"/>
                </a:highlight>
              </a:rPr>
              <a:t>Structuur landschap</a:t>
            </a:r>
          </a:p>
        </p:txBody>
      </p:sp>
    </p:spTree>
    <p:extLst>
      <p:ext uri="{BB962C8B-B14F-4D97-AF65-F5344CB8AC3E}">
        <p14:creationId xmlns:p14="http://schemas.microsoft.com/office/powerpoint/2010/main" val="43759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6F064-07D9-2844-8236-598C6CFC6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kaart, atlas&#10;&#10;Door AI gegenereerde inhoud is mogelijk onjuist.">
            <a:extLst>
              <a:ext uri="{FF2B5EF4-FFF2-40B4-BE49-F238E27FC236}">
                <a16:creationId xmlns:a16="http://schemas.microsoft.com/office/drawing/2014/main" id="{57E260EE-7493-235A-B2A1-0EC11A6F8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96" t="9672" r="5238" b="13689"/>
          <a:stretch>
            <a:fillRect/>
          </a:stretch>
        </p:blipFill>
        <p:spPr>
          <a:xfrm>
            <a:off x="1607126" y="955222"/>
            <a:ext cx="8977751" cy="4428308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697DEAC-2247-E4FF-9D9B-29D3193A43C7}"/>
              </a:ext>
            </a:extLst>
          </p:cNvPr>
          <p:cNvSpPr/>
          <p:nvPr/>
        </p:nvSpPr>
        <p:spPr>
          <a:xfrm>
            <a:off x="4934569" y="932969"/>
            <a:ext cx="2780312" cy="4879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7"/>
            <a:endParaRPr lang="nl-NL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B2B0E44-6FA7-E19E-FD72-1BA3F8A72851}"/>
              </a:ext>
            </a:extLst>
          </p:cNvPr>
          <p:cNvSpPr txBox="1">
            <a:spLocks/>
          </p:cNvSpPr>
          <p:nvPr/>
        </p:nvSpPr>
        <p:spPr>
          <a:xfrm>
            <a:off x="5007154" y="1012995"/>
            <a:ext cx="3131912" cy="4238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2100" b="1" dirty="0">
                <a:highlight>
                  <a:srgbClr val="FFFFFF"/>
                </a:highlight>
              </a:rPr>
              <a:t>Kenmerken landschap</a:t>
            </a:r>
          </a:p>
        </p:txBody>
      </p:sp>
    </p:spTree>
    <p:extLst>
      <p:ext uri="{BB962C8B-B14F-4D97-AF65-F5344CB8AC3E}">
        <p14:creationId xmlns:p14="http://schemas.microsoft.com/office/powerpoint/2010/main" val="25962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1E001-66B5-7245-9A15-18EA7798B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E0D16797-B176-EEF2-2304-C7DFFA641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8432" y="5643564"/>
            <a:ext cx="189310" cy="188119"/>
          </a:xfrm>
        </p:spPr>
        <p:txBody>
          <a:bodyPr/>
          <a:lstStyle/>
          <a:p>
            <a:pPr>
              <a:defRPr/>
            </a:pPr>
            <a:fld id="{9E843DB9-9987-4157-AB9C-CEA8D7D910BB}" type="slidenum">
              <a:rPr lang="nl-NL">
                <a:solidFill>
                  <a:srgbClr val="BEE2E9"/>
                </a:solidFill>
                <a:latin typeface="Corbel"/>
              </a:rPr>
              <a:pPr>
                <a:defRPr/>
              </a:pPr>
              <a:t>12</a:t>
            </a:fld>
            <a:endParaRPr lang="nl-NL" dirty="0">
              <a:solidFill>
                <a:srgbClr val="BEE2E9"/>
              </a:solidFill>
              <a:latin typeface="Corbel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05FCD55-5CFB-4D85-6DEF-1FD3B3158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2" t="5910" b="6118"/>
          <a:stretch>
            <a:fillRect/>
          </a:stretch>
        </p:blipFill>
        <p:spPr>
          <a:xfrm>
            <a:off x="1524001" y="857251"/>
            <a:ext cx="4796089" cy="460180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D00B50F0-9280-CC01-6AD8-F5D861EA5407}"/>
              </a:ext>
            </a:extLst>
          </p:cNvPr>
          <p:cNvGrpSpPr/>
          <p:nvPr/>
        </p:nvGrpSpPr>
        <p:grpSpPr>
          <a:xfrm>
            <a:off x="1643593" y="932968"/>
            <a:ext cx="2072141" cy="423830"/>
            <a:chOff x="159455" y="100957"/>
            <a:chExt cx="2762855" cy="565106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69A701EB-A8EA-493E-088B-ECDF1B2AF2F5}"/>
                </a:ext>
              </a:extLst>
            </p:cNvPr>
            <p:cNvSpPr/>
            <p:nvPr/>
          </p:nvSpPr>
          <p:spPr>
            <a:xfrm>
              <a:off x="159455" y="100957"/>
              <a:ext cx="2762855" cy="5651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/>
              <a:endParaRPr lang="nl-NL" sz="1350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21D26079-109B-05EC-185F-4BC2DEFA03AC}"/>
                </a:ext>
              </a:extLst>
            </p:cNvPr>
            <p:cNvSpPr txBox="1">
              <a:spLocks/>
            </p:cNvSpPr>
            <p:nvPr/>
          </p:nvSpPr>
          <p:spPr>
            <a:xfrm>
              <a:off x="159456" y="158783"/>
              <a:ext cx="2762854" cy="35026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0" kern="120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nl-NL" sz="2100" b="1" dirty="0">
                  <a:highlight>
                    <a:srgbClr val="FFFFFF"/>
                  </a:highlight>
                </a:rPr>
                <a:t>Uitgangspunten</a:t>
              </a:r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E63EEF23-8BC9-F31E-75C8-8447F06AB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366" y="1146138"/>
            <a:ext cx="2990018" cy="40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ACB0D-C332-8CE5-9AC0-6C5BF0AC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CB388F3E-8F26-7573-84D9-5B03CBA8E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19" t="5911" r="27708" b="18300"/>
          <a:stretch>
            <a:fillRect/>
          </a:stretch>
        </p:blipFill>
        <p:spPr>
          <a:xfrm>
            <a:off x="1521485" y="1687194"/>
            <a:ext cx="1921671" cy="3756356"/>
          </a:xfrm>
          <a:prstGeom prst="rect">
            <a:avLst/>
          </a:prstGeom>
        </p:spPr>
      </p:pic>
      <p:pic>
        <p:nvPicPr>
          <p:cNvPr id="20" name="Afbeelding 19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4C354999-BE17-6E8B-0C8C-6B1C04580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23" t="5469" r="34262" b="74844"/>
          <a:stretch>
            <a:fillRect/>
          </a:stretch>
        </p:blipFill>
        <p:spPr>
          <a:xfrm>
            <a:off x="4117500" y="3525056"/>
            <a:ext cx="1972676" cy="1581278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026B61C2-7288-460A-400E-A264F804EEB6}"/>
              </a:ext>
            </a:extLst>
          </p:cNvPr>
          <p:cNvGrpSpPr/>
          <p:nvPr/>
        </p:nvGrpSpPr>
        <p:grpSpPr>
          <a:xfrm>
            <a:off x="7162667" y="3429001"/>
            <a:ext cx="2025828" cy="1581278"/>
            <a:chOff x="7324627" y="3472014"/>
            <a:chExt cx="2894699" cy="2259483"/>
          </a:xfrm>
        </p:grpSpPr>
        <p:pic>
          <p:nvPicPr>
            <p:cNvPr id="17" name="Afbeelding 16" descr="Afbeelding met tekst, schets, tekening, diagram&#10;&#10;Door AI gegenereerde inhoud is mogelijk onjuist.">
              <a:extLst>
                <a:ext uri="{FF2B5EF4-FFF2-40B4-BE49-F238E27FC236}">
                  <a16:creationId xmlns:a16="http://schemas.microsoft.com/office/drawing/2014/main" id="{577C007D-6794-193E-621C-95674F2EA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474" t="5469" r="14339" b="74844"/>
            <a:stretch>
              <a:fillRect/>
            </a:stretch>
          </p:blipFill>
          <p:spPr>
            <a:xfrm>
              <a:off x="7324627" y="3472014"/>
              <a:ext cx="2894699" cy="2259483"/>
            </a:xfrm>
            <a:prstGeom prst="rect">
              <a:avLst/>
            </a:prstGeom>
          </p:spPr>
        </p:pic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2B219EC-1CF2-DE42-C0B2-27FEF785EF79}"/>
                </a:ext>
              </a:extLst>
            </p:cNvPr>
            <p:cNvSpPr/>
            <p:nvPr/>
          </p:nvSpPr>
          <p:spPr>
            <a:xfrm>
              <a:off x="8921604" y="5316717"/>
              <a:ext cx="1297722" cy="4147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</a:pPr>
              <a:endParaRPr lang="nl-NL" sz="1200" dirty="0" err="1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AC12376-B56F-3761-CD0C-177A46ED9BF3}"/>
                </a:ext>
              </a:extLst>
            </p:cNvPr>
            <p:cNvSpPr/>
            <p:nvPr/>
          </p:nvSpPr>
          <p:spPr>
            <a:xfrm>
              <a:off x="7909089" y="3912124"/>
              <a:ext cx="494974" cy="186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</a:pPr>
              <a:endParaRPr lang="nl-NL" sz="1200" dirty="0" err="1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A24A91D8-5FC6-257D-1944-B457C7BFBE9E}"/>
              </a:ext>
            </a:extLst>
          </p:cNvPr>
          <p:cNvGrpSpPr/>
          <p:nvPr/>
        </p:nvGrpSpPr>
        <p:grpSpPr>
          <a:xfrm>
            <a:off x="4175355" y="1279224"/>
            <a:ext cx="2277248" cy="1797443"/>
            <a:chOff x="3335383" y="462812"/>
            <a:chExt cx="3253953" cy="2568361"/>
          </a:xfrm>
        </p:grpSpPr>
        <p:pic>
          <p:nvPicPr>
            <p:cNvPr id="10" name="Afbeelding 9" descr="Afbeelding met tekst, schets, tekening, diagram&#10;&#10;Door AI gegenereerde inhoud is mogelijk onjuist.">
              <a:extLst>
                <a:ext uri="{FF2B5EF4-FFF2-40B4-BE49-F238E27FC236}">
                  <a16:creationId xmlns:a16="http://schemas.microsoft.com/office/drawing/2014/main" id="{11E56284-5B32-C978-3674-AEB8CC174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63" t="4615" r="70789" b="73005"/>
            <a:stretch>
              <a:fillRect/>
            </a:stretch>
          </p:blipFill>
          <p:spPr>
            <a:xfrm>
              <a:off x="3335383" y="462812"/>
              <a:ext cx="3253953" cy="2568361"/>
            </a:xfrm>
            <a:prstGeom prst="rect">
              <a:avLst/>
            </a:prstGeom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1DA1D61F-A248-DED4-1595-DD091C05CD09}"/>
                </a:ext>
              </a:extLst>
            </p:cNvPr>
            <p:cNvSpPr/>
            <p:nvPr/>
          </p:nvSpPr>
          <p:spPr>
            <a:xfrm>
              <a:off x="3836817" y="738157"/>
              <a:ext cx="1297722" cy="2288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</a:pPr>
              <a:endParaRPr lang="nl-NL" sz="1200" dirty="0" err="1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D1DFEBB-0C27-ADB0-BA40-2EF76E41D7BD}"/>
                </a:ext>
              </a:extLst>
            </p:cNvPr>
            <p:cNvSpPr/>
            <p:nvPr/>
          </p:nvSpPr>
          <p:spPr>
            <a:xfrm>
              <a:off x="3711054" y="927954"/>
              <a:ext cx="1297722" cy="2288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</a:pPr>
              <a:endParaRPr lang="nl-NL" sz="1200" dirty="0" err="1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986BAAA-FE30-971B-6A9F-3CFD898EE9E4}"/>
                </a:ext>
              </a:extLst>
            </p:cNvPr>
            <p:cNvSpPr/>
            <p:nvPr/>
          </p:nvSpPr>
          <p:spPr>
            <a:xfrm>
              <a:off x="5197346" y="1893839"/>
              <a:ext cx="1297722" cy="4157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</a:pPr>
              <a:endParaRPr lang="nl-NL" sz="1200" dirty="0" err="1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1CB19B-2227-325F-7769-754CA0F38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E843DB9-9987-4157-AB9C-CEA8D7D910BB}" type="slidenum">
              <a:rPr lang="nl-NL">
                <a:solidFill>
                  <a:srgbClr val="BEE2E9"/>
                </a:solidFill>
                <a:latin typeface="Corbel"/>
              </a:rPr>
              <a:pPr>
                <a:defRPr/>
              </a:pPr>
              <a:t>13</a:t>
            </a:fld>
            <a:endParaRPr lang="nl-NL" dirty="0">
              <a:solidFill>
                <a:srgbClr val="BEE2E9"/>
              </a:solidFill>
              <a:latin typeface="Corbel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3BB1D6F-BFED-0922-512D-C891246CF22D}"/>
              </a:ext>
            </a:extLst>
          </p:cNvPr>
          <p:cNvSpPr txBox="1">
            <a:spLocks/>
          </p:cNvSpPr>
          <p:nvPr/>
        </p:nvSpPr>
        <p:spPr>
          <a:xfrm>
            <a:off x="1658209" y="1001788"/>
            <a:ext cx="2684294" cy="60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2100" b="1" dirty="0">
                <a:highlight>
                  <a:srgbClr val="FFFFFF"/>
                </a:highlight>
              </a:rPr>
              <a:t>Ontwerpprincipes </a:t>
            </a:r>
          </a:p>
          <a:p>
            <a:r>
              <a:rPr lang="nl-NL" sz="2100" b="1" dirty="0">
                <a:highlight>
                  <a:srgbClr val="FFFFFF"/>
                </a:highlight>
              </a:rPr>
              <a:t>Wijkniveau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DD9D058-822B-C524-DE1D-BE915585CFB0}"/>
              </a:ext>
            </a:extLst>
          </p:cNvPr>
          <p:cNvSpPr txBox="1">
            <a:spLocks/>
          </p:cNvSpPr>
          <p:nvPr/>
        </p:nvSpPr>
        <p:spPr>
          <a:xfrm>
            <a:off x="3916823" y="3148312"/>
            <a:ext cx="2684294" cy="233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dirty="0">
                <a:solidFill>
                  <a:srgbClr val="000000"/>
                </a:solidFill>
              </a:rPr>
              <a:t>Leesbaar maken van landschapstypologie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DBF975E-367D-BBAD-B665-5C8C04EA8A90}"/>
              </a:ext>
            </a:extLst>
          </p:cNvPr>
          <p:cNvSpPr txBox="1">
            <a:spLocks/>
          </p:cNvSpPr>
          <p:nvPr/>
        </p:nvSpPr>
        <p:spPr>
          <a:xfrm>
            <a:off x="6933031" y="3148314"/>
            <a:ext cx="2255464" cy="4023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900" dirty="0">
                <a:solidFill>
                  <a:srgbClr val="000000"/>
                </a:solidFill>
              </a:rPr>
              <a:t>Zichtlijnen tussen lint &amp; landschap als ruimtelijke dragers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D634ED8-0C77-1415-0993-F89227E8415A}"/>
              </a:ext>
            </a:extLst>
          </p:cNvPr>
          <p:cNvSpPr txBox="1">
            <a:spLocks/>
          </p:cNvSpPr>
          <p:nvPr/>
        </p:nvSpPr>
        <p:spPr>
          <a:xfrm>
            <a:off x="6952705" y="5051473"/>
            <a:ext cx="2445752" cy="4720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900" dirty="0">
                <a:solidFill>
                  <a:srgbClr val="000000"/>
                </a:solidFill>
              </a:rPr>
              <a:t>Recreatienetwerk met </a:t>
            </a:r>
          </a:p>
          <a:p>
            <a:pPr algn="ctr"/>
            <a:r>
              <a:rPr lang="nl-NL" sz="900" dirty="0">
                <a:solidFill>
                  <a:srgbClr val="000000"/>
                </a:solidFill>
              </a:rPr>
              <a:t>historisch zandpad als verbinding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91202C4-7DE2-7BCA-2F20-A80B4DB022D5}"/>
              </a:ext>
            </a:extLst>
          </p:cNvPr>
          <p:cNvSpPr txBox="1">
            <a:spLocks/>
          </p:cNvSpPr>
          <p:nvPr/>
        </p:nvSpPr>
        <p:spPr>
          <a:xfrm>
            <a:off x="3581343" y="5106335"/>
            <a:ext cx="3019775" cy="198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900" dirty="0">
                <a:solidFill>
                  <a:srgbClr val="000000"/>
                </a:solidFill>
              </a:rPr>
              <a:t>Groene buffer naar landschap met </a:t>
            </a:r>
            <a:r>
              <a:rPr lang="nl-NL" sz="900" dirty="0" err="1">
                <a:solidFill>
                  <a:srgbClr val="000000"/>
                </a:solidFill>
              </a:rPr>
              <a:t>struinpad</a:t>
            </a:r>
            <a:endParaRPr lang="nl-NL" sz="900" dirty="0">
              <a:solidFill>
                <a:srgbClr val="000000"/>
              </a:solidFill>
            </a:endParaRPr>
          </a:p>
        </p:txBody>
      </p:sp>
      <p:pic>
        <p:nvPicPr>
          <p:cNvPr id="14" name="Afbeelding 13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721132A2-49A0-33A3-EBBA-A9DB0B08E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97" t="4615" r="53745" b="73005"/>
          <a:stretch>
            <a:fillRect/>
          </a:stretch>
        </p:blipFill>
        <p:spPr>
          <a:xfrm>
            <a:off x="6933031" y="1281458"/>
            <a:ext cx="1921670" cy="17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04B1B-1F38-BB29-040B-A8ACBB06B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ep 30">
            <a:extLst>
              <a:ext uri="{FF2B5EF4-FFF2-40B4-BE49-F238E27FC236}">
                <a16:creationId xmlns:a16="http://schemas.microsoft.com/office/drawing/2014/main" id="{5F04463C-FE7C-5777-32AC-7F9D268840D4}"/>
              </a:ext>
            </a:extLst>
          </p:cNvPr>
          <p:cNvGrpSpPr/>
          <p:nvPr/>
        </p:nvGrpSpPr>
        <p:grpSpPr>
          <a:xfrm>
            <a:off x="1369154" y="902972"/>
            <a:ext cx="5813603" cy="4549847"/>
            <a:chOff x="-206463" y="60960"/>
            <a:chExt cx="7751471" cy="6066463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450400D-394B-DB2F-D1BB-7384C56BE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41"/>
            <a:stretch>
              <a:fillRect/>
            </a:stretch>
          </p:blipFill>
          <p:spPr>
            <a:xfrm>
              <a:off x="0" y="60960"/>
              <a:ext cx="7545008" cy="6066463"/>
            </a:xfrm>
            <a:prstGeom prst="rect">
              <a:avLst/>
            </a:prstGeom>
          </p:spPr>
        </p:pic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E8F5BAD-AFFA-EA31-97B9-FBE6C70F5660}"/>
                </a:ext>
              </a:extLst>
            </p:cNvPr>
            <p:cNvSpPr/>
            <p:nvPr/>
          </p:nvSpPr>
          <p:spPr>
            <a:xfrm>
              <a:off x="-206463" y="251637"/>
              <a:ext cx="4397116" cy="5838794"/>
            </a:xfrm>
            <a:custGeom>
              <a:avLst/>
              <a:gdLst>
                <a:gd name="csX0" fmla="*/ 3570136 w 4365266"/>
                <a:gd name="csY0" fmla="*/ 4659465 h 5796501"/>
                <a:gd name="csX1" fmla="*/ 3427012 w 4365266"/>
                <a:gd name="csY1" fmla="*/ 4850296 h 5796501"/>
                <a:gd name="csX2" fmla="*/ 3458817 w 4365266"/>
                <a:gd name="csY2" fmla="*/ 4890052 h 5796501"/>
                <a:gd name="csX3" fmla="*/ 3132814 w 4365266"/>
                <a:gd name="csY3" fmla="*/ 5359179 h 5796501"/>
                <a:gd name="csX4" fmla="*/ 2528515 w 4365266"/>
                <a:gd name="csY4" fmla="*/ 5796501 h 5796501"/>
                <a:gd name="csX5" fmla="*/ 2377440 w 4365266"/>
                <a:gd name="csY5" fmla="*/ 5621572 h 5796501"/>
                <a:gd name="csX6" fmla="*/ 0 w 4365266"/>
                <a:gd name="csY6" fmla="*/ 2210463 h 5796501"/>
                <a:gd name="csX7" fmla="*/ 1073426 w 4365266"/>
                <a:gd name="csY7" fmla="*/ 1367625 h 5796501"/>
                <a:gd name="csX8" fmla="*/ 2679589 w 4365266"/>
                <a:gd name="csY8" fmla="*/ 0 h 5796501"/>
                <a:gd name="csX9" fmla="*/ 4365266 w 4365266"/>
                <a:gd name="csY9" fmla="*/ 1232452 h 579650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</a:cxnLst>
              <a:rect l="l" t="t" r="r" b="b"/>
              <a:pathLst>
                <a:path w="4365266" h="5796501">
                  <a:moveTo>
                    <a:pt x="3570136" y="4659465"/>
                  </a:moveTo>
                  <a:lnTo>
                    <a:pt x="3427012" y="4850296"/>
                  </a:lnTo>
                  <a:lnTo>
                    <a:pt x="3458817" y="4890052"/>
                  </a:lnTo>
                  <a:lnTo>
                    <a:pt x="3132814" y="5359179"/>
                  </a:lnTo>
                  <a:lnTo>
                    <a:pt x="2528515" y="5796501"/>
                  </a:lnTo>
                  <a:lnTo>
                    <a:pt x="2377440" y="5621572"/>
                  </a:lnTo>
                  <a:lnTo>
                    <a:pt x="0" y="2210463"/>
                  </a:lnTo>
                  <a:lnTo>
                    <a:pt x="1073426" y="1367625"/>
                  </a:lnTo>
                  <a:lnTo>
                    <a:pt x="2679589" y="0"/>
                  </a:lnTo>
                  <a:lnTo>
                    <a:pt x="4365266" y="1232452"/>
                  </a:lnTo>
                </a:path>
              </a:pathLst>
            </a:custGeom>
            <a:noFill/>
            <a:ln w="508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E9119A67-874D-D5D4-E7BB-D1787F69F46F}"/>
                </a:ext>
              </a:extLst>
            </p:cNvPr>
            <p:cNvCxnSpPr>
              <a:cxnSpLocks/>
              <a:endCxn id="15" idx="9"/>
            </p:cNvCxnSpPr>
            <p:nvPr/>
          </p:nvCxnSpPr>
          <p:spPr>
            <a:xfrm>
              <a:off x="2287600" y="160215"/>
              <a:ext cx="1903053" cy="1332867"/>
            </a:xfrm>
            <a:prstGeom prst="line">
              <a:avLst/>
            </a:prstGeom>
            <a:ln w="127000" cap="rnd">
              <a:solidFill>
                <a:srgbClr val="A7D6EA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dianummer 3">
            <a:extLst>
              <a:ext uri="{FF2B5EF4-FFF2-40B4-BE49-F238E27FC236}">
                <a16:creationId xmlns:a16="http://schemas.microsoft.com/office/drawing/2014/main" id="{8DF5421B-F914-4793-24B5-DCD9EB34C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8432" y="5643564"/>
            <a:ext cx="189310" cy="188119"/>
          </a:xfrm>
        </p:spPr>
        <p:txBody>
          <a:bodyPr/>
          <a:lstStyle/>
          <a:p>
            <a:pPr>
              <a:defRPr/>
            </a:pPr>
            <a:fld id="{9E843DB9-9987-4157-AB9C-CEA8D7D910BB}" type="slidenum">
              <a:rPr lang="nl-NL">
                <a:solidFill>
                  <a:srgbClr val="BEE2E9"/>
                </a:solidFill>
                <a:latin typeface="Corbel"/>
              </a:rPr>
              <a:pPr>
                <a:defRPr/>
              </a:pPr>
              <a:t>14</a:t>
            </a:fld>
            <a:endParaRPr lang="nl-NL" dirty="0">
              <a:solidFill>
                <a:srgbClr val="BEE2E9"/>
              </a:solidFill>
              <a:latin typeface="Corbel"/>
            </a:endParaRP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2F922420-E2F1-B106-7723-BDABB7DA6B73}"/>
              </a:ext>
            </a:extLst>
          </p:cNvPr>
          <p:cNvGrpSpPr/>
          <p:nvPr/>
        </p:nvGrpSpPr>
        <p:grpSpPr>
          <a:xfrm>
            <a:off x="7602103" y="1009830"/>
            <a:ext cx="1463549" cy="4258235"/>
            <a:chOff x="9519929" y="203438"/>
            <a:chExt cx="1951399" cy="5677647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2AEFDA9E-FF96-DC56-7DED-C1A469951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333"/>
            <a:stretch/>
          </p:blipFill>
          <p:spPr>
            <a:xfrm>
              <a:off x="9519929" y="203438"/>
              <a:ext cx="1939862" cy="1765012"/>
            </a:xfrm>
            <a:prstGeom prst="rect">
              <a:avLst/>
            </a:prstGeom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A94DC512-2C8B-ADF4-8B5E-0725B1F5C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209"/>
            <a:stretch/>
          </p:blipFill>
          <p:spPr>
            <a:xfrm>
              <a:off x="9549878" y="2149813"/>
              <a:ext cx="1909913" cy="1781367"/>
            </a:xfrm>
            <a:prstGeom prst="rect">
              <a:avLst/>
            </a:prstGeom>
          </p:spPr>
        </p:pic>
        <p:pic>
          <p:nvPicPr>
            <p:cNvPr id="28" name="Afbeelding 27">
              <a:extLst>
                <a:ext uri="{FF2B5EF4-FFF2-40B4-BE49-F238E27FC236}">
                  <a16:creationId xmlns:a16="http://schemas.microsoft.com/office/drawing/2014/main" id="{56579E99-FD4D-DA63-9FB5-74D4D48E2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212"/>
            <a:stretch/>
          </p:blipFill>
          <p:spPr>
            <a:xfrm>
              <a:off x="9549878" y="4112543"/>
              <a:ext cx="1921450" cy="1768542"/>
            </a:xfrm>
            <a:prstGeom prst="rect">
              <a:avLst/>
            </a:prstGeom>
          </p:spPr>
        </p:pic>
      </p:grpSp>
      <p:sp>
        <p:nvSpPr>
          <p:cNvPr id="29" name="Titel 1">
            <a:extLst>
              <a:ext uri="{FF2B5EF4-FFF2-40B4-BE49-F238E27FC236}">
                <a16:creationId xmlns:a16="http://schemas.microsoft.com/office/drawing/2014/main" id="{E7493053-9968-AD69-E5D8-5FDF55F7B887}"/>
              </a:ext>
            </a:extLst>
          </p:cNvPr>
          <p:cNvSpPr txBox="1">
            <a:spLocks/>
          </p:cNvSpPr>
          <p:nvPr/>
        </p:nvSpPr>
        <p:spPr>
          <a:xfrm>
            <a:off x="1770975" y="1088615"/>
            <a:ext cx="2803203" cy="905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2100" b="1" dirty="0">
                <a:highlight>
                  <a:srgbClr val="FFFFFF"/>
                </a:highlight>
              </a:rPr>
              <a:t>Locatie MFA</a:t>
            </a:r>
          </a:p>
        </p:txBody>
      </p:sp>
    </p:spTree>
    <p:extLst>
      <p:ext uri="{BB962C8B-B14F-4D97-AF65-F5344CB8AC3E}">
        <p14:creationId xmlns:p14="http://schemas.microsoft.com/office/powerpoint/2010/main" val="1867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AB73D-F45A-C569-B74A-22C2FAB0F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F5FDD-81B8-C7DD-A87B-FFEC67514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83831"/>
            <a:ext cx="9144000" cy="1807369"/>
          </a:xfrm>
        </p:spPr>
        <p:txBody>
          <a:bodyPr/>
          <a:lstStyle/>
          <a:p>
            <a:pPr algn="ctr"/>
            <a:r>
              <a:rPr lang="nl-NL" sz="4875" b="1" dirty="0"/>
              <a:t>Stedenbouwkundig plan</a:t>
            </a:r>
          </a:p>
        </p:txBody>
      </p:sp>
    </p:spTree>
    <p:extLst>
      <p:ext uri="{BB962C8B-B14F-4D97-AF65-F5344CB8AC3E}">
        <p14:creationId xmlns:p14="http://schemas.microsoft.com/office/powerpoint/2010/main" val="14858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1719 -0.00024 L 0 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1CDB1-B09C-6FE9-26E1-3CF82B93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08A855A-C293-1C87-6D0D-ED87EF66E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30" t="7370" r="5180" b="15198"/>
          <a:stretch>
            <a:fillRect/>
          </a:stretch>
        </p:blipFill>
        <p:spPr>
          <a:xfrm rot="5400000">
            <a:off x="3524250" y="-1143000"/>
            <a:ext cx="5143500" cy="9144002"/>
          </a:xfrm>
          <a:prstGeom prst="rect">
            <a:avLst/>
          </a:prstGeom>
        </p:spPr>
      </p:pic>
      <p:pic>
        <p:nvPicPr>
          <p:cNvPr id="22" name="Afbeelding 21" descr="Afbeelding met symbool, Graphics, ontwerp&#10;&#10;Door AI gegenereerde inhoud is mogelijk onjuist.">
            <a:extLst>
              <a:ext uri="{FF2B5EF4-FFF2-40B4-BE49-F238E27FC236}">
                <a16:creationId xmlns:a16="http://schemas.microsoft.com/office/drawing/2014/main" id="{D79B726E-7310-E9BF-8DEF-DA97E8086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5" t="21031" r="31912" b="21265"/>
          <a:stretch>
            <a:fillRect/>
          </a:stretch>
        </p:blipFill>
        <p:spPr>
          <a:xfrm rot="5400000">
            <a:off x="1794593" y="5394682"/>
            <a:ext cx="382614" cy="499753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ABBABAC-4555-A3BA-EF7E-D6FA8333A22C}"/>
              </a:ext>
            </a:extLst>
          </p:cNvPr>
          <p:cNvGrpSpPr/>
          <p:nvPr/>
        </p:nvGrpSpPr>
        <p:grpSpPr>
          <a:xfrm>
            <a:off x="1656706" y="942109"/>
            <a:ext cx="3280940" cy="503857"/>
            <a:chOff x="176941" y="113144"/>
            <a:chExt cx="4374587" cy="671809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21692C9F-E03E-6396-3A36-6218162D4317}"/>
                </a:ext>
              </a:extLst>
            </p:cNvPr>
            <p:cNvSpPr/>
            <p:nvPr/>
          </p:nvSpPr>
          <p:spPr>
            <a:xfrm>
              <a:off x="176941" y="113144"/>
              <a:ext cx="4374587" cy="6505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/>
              <a:endParaRPr lang="nl-NL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" name="Titel 1">
              <a:extLst>
                <a:ext uri="{FF2B5EF4-FFF2-40B4-BE49-F238E27FC236}">
                  <a16:creationId xmlns:a16="http://schemas.microsoft.com/office/drawing/2014/main" id="{F521207D-4FAB-81B6-81D0-324D18DFFDEF}"/>
                </a:ext>
              </a:extLst>
            </p:cNvPr>
            <p:cNvSpPr txBox="1">
              <a:spLocks/>
            </p:cNvSpPr>
            <p:nvPr/>
          </p:nvSpPr>
          <p:spPr>
            <a:xfrm>
              <a:off x="273722" y="219847"/>
              <a:ext cx="4175883" cy="56510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0" kern="120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nl-NL" sz="2100" b="1" dirty="0">
                  <a:highlight>
                    <a:srgbClr val="FFFFFF"/>
                  </a:highlight>
                </a:rPr>
                <a:t>Stedenbouwkundig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98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EBF55-67DA-D210-B63D-6D5A0A904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3412EAAC-5324-D220-153C-19C0E5ED0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28" t="7370" r="5180" b="53687"/>
          <a:stretch>
            <a:fillRect/>
          </a:stretch>
        </p:blipFill>
        <p:spPr>
          <a:xfrm>
            <a:off x="1524000" y="857250"/>
            <a:ext cx="4225063" cy="4598822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97612DCA-3B1E-3DB0-52DB-7B941F4BFC77}"/>
              </a:ext>
            </a:extLst>
          </p:cNvPr>
          <p:cNvSpPr/>
          <p:nvPr/>
        </p:nvSpPr>
        <p:spPr>
          <a:xfrm>
            <a:off x="4809309" y="3241222"/>
            <a:ext cx="1752590" cy="22148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</a:pPr>
            <a:endParaRPr lang="nl-NL" sz="1200" dirty="0" err="1"/>
          </a:p>
        </p:txBody>
      </p:sp>
      <p:pic>
        <p:nvPicPr>
          <p:cNvPr id="2" name="Afbeelding 1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CAD7AFE5-F719-E572-9C37-08518451A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26" t="41652" r="52110" b="35830"/>
          <a:stretch>
            <a:fillRect/>
          </a:stretch>
        </p:blipFill>
        <p:spPr>
          <a:xfrm>
            <a:off x="6548837" y="1428310"/>
            <a:ext cx="2105165" cy="1535642"/>
          </a:xfrm>
          <a:prstGeom prst="rect">
            <a:avLst/>
          </a:prstGeom>
        </p:spPr>
      </p:pic>
      <p:pic>
        <p:nvPicPr>
          <p:cNvPr id="3" name="Afbeelding 2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7F23F9B7-B299-545A-5415-ABD4792B48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589" t="40458" r="37047" b="35830"/>
          <a:stretch>
            <a:fillRect/>
          </a:stretch>
        </p:blipFill>
        <p:spPr>
          <a:xfrm>
            <a:off x="8417086" y="1351399"/>
            <a:ext cx="2105165" cy="1617054"/>
          </a:xfrm>
          <a:prstGeom prst="rect">
            <a:avLst/>
          </a:prstGeom>
        </p:spPr>
      </p:pic>
      <p:pic>
        <p:nvPicPr>
          <p:cNvPr id="5" name="Afbeelding 4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E69B1472-5B3A-CCCB-AF65-6F789BE97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786" t="39915" r="9586" b="36890"/>
          <a:stretch>
            <a:fillRect/>
          </a:stretch>
        </p:blipFill>
        <p:spPr>
          <a:xfrm>
            <a:off x="8826178" y="3734136"/>
            <a:ext cx="1652221" cy="1581824"/>
          </a:xfrm>
          <a:prstGeom prst="rect">
            <a:avLst/>
          </a:prstGeom>
        </p:spPr>
      </p:pic>
      <p:pic>
        <p:nvPicPr>
          <p:cNvPr id="13" name="Afbeelding 12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BFD2526C-F609-7F73-0B08-582A2590B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6" t="38322" r="69200" b="35830"/>
          <a:stretch>
            <a:fillRect/>
          </a:stretch>
        </p:blipFill>
        <p:spPr>
          <a:xfrm>
            <a:off x="6644074" y="3553250"/>
            <a:ext cx="2105165" cy="1762710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B5ED10D0-98B0-2F99-E523-87E1B47CC788}"/>
              </a:ext>
            </a:extLst>
          </p:cNvPr>
          <p:cNvGrpSpPr/>
          <p:nvPr/>
        </p:nvGrpSpPr>
        <p:grpSpPr>
          <a:xfrm>
            <a:off x="1669751" y="1003246"/>
            <a:ext cx="2371262" cy="503857"/>
            <a:chOff x="176940" y="113144"/>
            <a:chExt cx="4272665" cy="671809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A4750569-FA82-FBA1-870C-1AD0618CCA9D}"/>
                </a:ext>
              </a:extLst>
            </p:cNvPr>
            <p:cNvSpPr/>
            <p:nvPr/>
          </p:nvSpPr>
          <p:spPr>
            <a:xfrm>
              <a:off x="176940" y="113144"/>
              <a:ext cx="3774992" cy="6505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/>
              <a:endParaRPr lang="nl-NL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66CE9454-A1AF-4327-ACB6-4EB8DC2479C8}"/>
                </a:ext>
              </a:extLst>
            </p:cNvPr>
            <p:cNvSpPr txBox="1">
              <a:spLocks/>
            </p:cNvSpPr>
            <p:nvPr/>
          </p:nvSpPr>
          <p:spPr>
            <a:xfrm>
              <a:off x="273722" y="219847"/>
              <a:ext cx="4175883" cy="56510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0" kern="120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nl-NL" sz="2100" b="1" dirty="0">
                  <a:highlight>
                    <a:srgbClr val="FFFFFF"/>
                  </a:highlight>
                </a:rPr>
                <a:t>Blauwe kamers</a:t>
              </a:r>
            </a:p>
          </p:txBody>
        </p:sp>
      </p:grpSp>
      <p:pic>
        <p:nvPicPr>
          <p:cNvPr id="7" name="Afbeelding 6" descr="Afbeelding met symbool, Graphics, ontwerp&#10;&#10;Door AI gegenereerde inhoud is mogelijk onjuist.">
            <a:extLst>
              <a:ext uri="{FF2B5EF4-FFF2-40B4-BE49-F238E27FC236}">
                <a16:creationId xmlns:a16="http://schemas.microsoft.com/office/drawing/2014/main" id="{741DE696-E111-8F4D-473E-AFBF1DA58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5" t="21031" r="31912" b="21265"/>
          <a:stretch>
            <a:fillRect/>
          </a:stretch>
        </p:blipFill>
        <p:spPr>
          <a:xfrm>
            <a:off x="1723464" y="4936382"/>
            <a:ext cx="290608" cy="37957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DFB934A-A178-7103-8C30-7800561A1BCA}"/>
              </a:ext>
            </a:extLst>
          </p:cNvPr>
          <p:cNvSpPr txBox="1">
            <a:spLocks/>
          </p:cNvSpPr>
          <p:nvPr/>
        </p:nvSpPr>
        <p:spPr>
          <a:xfrm>
            <a:off x="9182750" y="3373258"/>
            <a:ext cx="1135158" cy="19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b="1" dirty="0">
                <a:solidFill>
                  <a:srgbClr val="000000"/>
                </a:solidFill>
              </a:rPr>
              <a:t>Parkeren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54CE4E3-025D-8E55-B3BA-C8EC7C347952}"/>
              </a:ext>
            </a:extLst>
          </p:cNvPr>
          <p:cNvSpPr txBox="1">
            <a:spLocks/>
          </p:cNvSpPr>
          <p:nvPr/>
        </p:nvSpPr>
        <p:spPr>
          <a:xfrm>
            <a:off x="8740932" y="1175284"/>
            <a:ext cx="1580237" cy="19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b="1" dirty="0">
                <a:solidFill>
                  <a:srgbClr val="000000"/>
                </a:solidFill>
              </a:rPr>
              <a:t>Groenblauw raamwerk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40164B1-9C24-08A0-5FC4-8164111666E6}"/>
              </a:ext>
            </a:extLst>
          </p:cNvPr>
          <p:cNvSpPr txBox="1">
            <a:spLocks/>
          </p:cNvSpPr>
          <p:nvPr/>
        </p:nvSpPr>
        <p:spPr>
          <a:xfrm>
            <a:off x="6912394" y="3373258"/>
            <a:ext cx="1135158" cy="19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b="1" dirty="0">
                <a:solidFill>
                  <a:srgbClr val="000000"/>
                </a:solidFill>
              </a:rPr>
              <a:t>Ruimtelijke opzet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6E8E999-7FB6-A643-1BCD-BFD6317024AF}"/>
              </a:ext>
            </a:extLst>
          </p:cNvPr>
          <p:cNvSpPr txBox="1">
            <a:spLocks/>
          </p:cNvSpPr>
          <p:nvPr/>
        </p:nvSpPr>
        <p:spPr>
          <a:xfrm>
            <a:off x="6776876" y="1175284"/>
            <a:ext cx="1352174" cy="19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b="1" dirty="0">
                <a:solidFill>
                  <a:srgbClr val="000000"/>
                </a:solidFill>
              </a:rPr>
              <a:t>Oriëntatie woningen</a:t>
            </a:r>
          </a:p>
        </p:txBody>
      </p:sp>
      <p:pic>
        <p:nvPicPr>
          <p:cNvPr id="22" name="Afbeelding 21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5ADA5870-271F-DEC5-0746-F1E2FE6A74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979" t="79402" r="21565" b="2530"/>
          <a:stretch>
            <a:fillRect/>
          </a:stretch>
        </p:blipFill>
        <p:spPr>
          <a:xfrm>
            <a:off x="4809309" y="3893984"/>
            <a:ext cx="1752590" cy="1232186"/>
          </a:xfrm>
          <a:prstGeom prst="rect">
            <a:avLst/>
          </a:prstGeom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503B9F34-F92D-56D9-6DA9-C1E45FF18BAE}"/>
              </a:ext>
            </a:extLst>
          </p:cNvPr>
          <p:cNvSpPr txBox="1">
            <a:spLocks/>
          </p:cNvSpPr>
          <p:nvPr/>
        </p:nvSpPr>
        <p:spPr>
          <a:xfrm>
            <a:off x="5045564" y="3360798"/>
            <a:ext cx="1311353" cy="19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b="1" dirty="0">
                <a:solidFill>
                  <a:srgbClr val="000000"/>
                </a:solidFill>
              </a:rPr>
              <a:t>Ecologisch netwerk</a:t>
            </a:r>
          </a:p>
        </p:txBody>
      </p:sp>
      <p:pic>
        <p:nvPicPr>
          <p:cNvPr id="6" name="Afbeelding 5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502FDB59-9945-692E-F38C-230A9C33C1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70" t="41652" r="22104" b="35830"/>
          <a:stretch>
            <a:fillRect/>
          </a:stretch>
        </p:blipFill>
        <p:spPr>
          <a:xfrm>
            <a:off x="4659087" y="3756732"/>
            <a:ext cx="1906607" cy="1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7EDD4-E75B-ED61-B9BA-B96BD1EAB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141F113-00F1-804B-5183-A286C0E1B25C}"/>
              </a:ext>
            </a:extLst>
          </p:cNvPr>
          <p:cNvSpPr txBox="1">
            <a:spLocks/>
          </p:cNvSpPr>
          <p:nvPr/>
        </p:nvSpPr>
        <p:spPr>
          <a:xfrm>
            <a:off x="1897858" y="1081072"/>
            <a:ext cx="4015151" cy="4050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2100" b="1" dirty="0">
                <a:highlight>
                  <a:srgbClr val="FFFFFF"/>
                </a:highlight>
              </a:rPr>
              <a:t>Beeldkwaliteit Blauwe kamers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5C895D0-01B1-C5A1-1C8E-29087C9CD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70656"/>
            <a:ext cx="9144000" cy="3504597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A9EF56A-733B-8992-086E-FA140464F174}"/>
              </a:ext>
            </a:extLst>
          </p:cNvPr>
          <p:cNvSpPr/>
          <p:nvPr/>
        </p:nvSpPr>
        <p:spPr>
          <a:xfrm>
            <a:off x="1524000" y="5075252"/>
            <a:ext cx="9144000" cy="386656"/>
          </a:xfrm>
          <a:prstGeom prst="rect">
            <a:avLst/>
          </a:prstGeom>
          <a:solidFill>
            <a:srgbClr val="D4EC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</a:pPr>
            <a:endParaRPr lang="nl-NL" sz="1200" dirty="0" err="1"/>
          </a:p>
        </p:txBody>
      </p:sp>
    </p:spTree>
    <p:extLst>
      <p:ext uri="{BB962C8B-B14F-4D97-AF65-F5344CB8AC3E}">
        <p14:creationId xmlns:p14="http://schemas.microsoft.com/office/powerpoint/2010/main" val="8784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87A45-3048-5F6C-EC60-4D89C10BF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FE9AD607-6F54-FCE4-F63B-0DCC6F3BA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91" t="41912" r="5179" b="19261"/>
          <a:stretch>
            <a:fillRect/>
          </a:stretch>
        </p:blipFill>
        <p:spPr>
          <a:xfrm>
            <a:off x="1524002" y="857251"/>
            <a:ext cx="4946447" cy="458506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CC2F4B9-3000-0F0A-27EB-9E28BD4AD45C}"/>
              </a:ext>
            </a:extLst>
          </p:cNvPr>
          <p:cNvSpPr/>
          <p:nvPr/>
        </p:nvSpPr>
        <p:spPr>
          <a:xfrm>
            <a:off x="4659086" y="3281678"/>
            <a:ext cx="1811362" cy="21606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</a:pPr>
            <a:endParaRPr lang="nl-NL" sz="1200" dirty="0" err="1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9320BC0-AF0C-CA38-5B43-37B48DB836E4}"/>
              </a:ext>
            </a:extLst>
          </p:cNvPr>
          <p:cNvGrpSpPr/>
          <p:nvPr/>
        </p:nvGrpSpPr>
        <p:grpSpPr>
          <a:xfrm>
            <a:off x="1669751" y="1003246"/>
            <a:ext cx="2371262" cy="503857"/>
            <a:chOff x="176940" y="113144"/>
            <a:chExt cx="4272665" cy="67180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641FB7D-60A9-70B1-448D-C74A5D359B76}"/>
                </a:ext>
              </a:extLst>
            </p:cNvPr>
            <p:cNvSpPr/>
            <p:nvPr/>
          </p:nvSpPr>
          <p:spPr>
            <a:xfrm>
              <a:off x="176940" y="113144"/>
              <a:ext cx="3789359" cy="6505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7"/>
              <a:endParaRPr lang="nl-NL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" name="Titel 1">
              <a:extLst>
                <a:ext uri="{FF2B5EF4-FFF2-40B4-BE49-F238E27FC236}">
                  <a16:creationId xmlns:a16="http://schemas.microsoft.com/office/drawing/2014/main" id="{73FB68BF-5C51-CDC5-5EC7-E4139853BA2C}"/>
                </a:ext>
              </a:extLst>
            </p:cNvPr>
            <p:cNvSpPr txBox="1">
              <a:spLocks/>
            </p:cNvSpPr>
            <p:nvPr/>
          </p:nvSpPr>
          <p:spPr>
            <a:xfrm>
              <a:off x="273722" y="219847"/>
              <a:ext cx="4175883" cy="56510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0" kern="1200">
                  <a:solidFill>
                    <a:schemeClr val="tx1"/>
                  </a:solidFill>
                  <a:latin typeface="Aptos" panose="020B0004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nl-NL" sz="2100" b="1" dirty="0">
                  <a:highlight>
                    <a:srgbClr val="FFFFFF"/>
                  </a:highlight>
                </a:rPr>
                <a:t>Groene kamers</a:t>
              </a:r>
            </a:p>
          </p:txBody>
        </p:sp>
      </p:grpSp>
      <p:pic>
        <p:nvPicPr>
          <p:cNvPr id="15" name="Afbeelding 14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237BD22A-7597-FDCB-0E52-7006886339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21" t="70362" r="54241" b="202"/>
          <a:stretch>
            <a:fillRect/>
          </a:stretch>
        </p:blipFill>
        <p:spPr>
          <a:xfrm>
            <a:off x="6801874" y="1222143"/>
            <a:ext cx="1495908" cy="2007431"/>
          </a:xfrm>
          <a:prstGeom prst="rect">
            <a:avLst/>
          </a:prstGeom>
        </p:spPr>
      </p:pic>
      <p:pic>
        <p:nvPicPr>
          <p:cNvPr id="16" name="Afbeelding 15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A61ABAD3-3E84-13C7-6088-EE61D48C3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91" t="70362" r="37833" b="202"/>
          <a:stretch>
            <a:fillRect/>
          </a:stretch>
        </p:blipFill>
        <p:spPr>
          <a:xfrm>
            <a:off x="8550100" y="1175285"/>
            <a:ext cx="1852082" cy="2007431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ADDC6745-D778-B225-78EE-3C8CC4C91F33}"/>
              </a:ext>
            </a:extLst>
          </p:cNvPr>
          <p:cNvSpPr txBox="1">
            <a:spLocks/>
          </p:cNvSpPr>
          <p:nvPr/>
        </p:nvSpPr>
        <p:spPr>
          <a:xfrm>
            <a:off x="9182750" y="3373258"/>
            <a:ext cx="1135158" cy="19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b="1" dirty="0">
                <a:solidFill>
                  <a:srgbClr val="000000"/>
                </a:solidFill>
              </a:rPr>
              <a:t>Parkeren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6B5DE6F-44BB-4EBB-795E-B26C81E463A1}"/>
              </a:ext>
            </a:extLst>
          </p:cNvPr>
          <p:cNvSpPr txBox="1">
            <a:spLocks/>
          </p:cNvSpPr>
          <p:nvPr/>
        </p:nvSpPr>
        <p:spPr>
          <a:xfrm>
            <a:off x="6776876" y="1175284"/>
            <a:ext cx="1352174" cy="19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b="1" dirty="0">
                <a:solidFill>
                  <a:srgbClr val="000000"/>
                </a:solidFill>
              </a:rPr>
              <a:t>Oriëntatie woningen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4597394-7434-4552-F071-7BE622DDFDF2}"/>
              </a:ext>
            </a:extLst>
          </p:cNvPr>
          <p:cNvSpPr txBox="1">
            <a:spLocks/>
          </p:cNvSpPr>
          <p:nvPr/>
        </p:nvSpPr>
        <p:spPr>
          <a:xfrm>
            <a:off x="8740932" y="1175284"/>
            <a:ext cx="1580237" cy="19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b="1" dirty="0">
                <a:solidFill>
                  <a:srgbClr val="000000"/>
                </a:solidFill>
              </a:rPr>
              <a:t>Groenblauw raamwerk</a:t>
            </a:r>
          </a:p>
        </p:txBody>
      </p:sp>
      <p:pic>
        <p:nvPicPr>
          <p:cNvPr id="20" name="Afbeelding 19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91A8D9DC-0403-E73C-47AF-A1508F976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61" t="76378" r="10452" b="3302"/>
          <a:stretch>
            <a:fillRect/>
          </a:stretch>
        </p:blipFill>
        <p:spPr>
          <a:xfrm>
            <a:off x="8836049" y="3806223"/>
            <a:ext cx="1320032" cy="1385740"/>
          </a:xfrm>
          <a:prstGeom prst="rect">
            <a:avLst/>
          </a:prstGeom>
        </p:spPr>
      </p:pic>
      <p:pic>
        <p:nvPicPr>
          <p:cNvPr id="21" name="Afbeelding 20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3993AF9C-ADCD-1EA7-D695-575C1E541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6" t="38322" r="69200" b="35830"/>
          <a:stretch>
            <a:fillRect/>
          </a:stretch>
        </p:blipFill>
        <p:spPr>
          <a:xfrm>
            <a:off x="6542957" y="3538346"/>
            <a:ext cx="2105165" cy="1762710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9DE42F39-6F67-2EAF-3C65-9CEB0DB68088}"/>
              </a:ext>
            </a:extLst>
          </p:cNvPr>
          <p:cNvSpPr txBox="1">
            <a:spLocks/>
          </p:cNvSpPr>
          <p:nvPr/>
        </p:nvSpPr>
        <p:spPr>
          <a:xfrm>
            <a:off x="6912394" y="3373258"/>
            <a:ext cx="1135158" cy="19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b="1" dirty="0">
                <a:solidFill>
                  <a:srgbClr val="000000"/>
                </a:solidFill>
              </a:rPr>
              <a:t>Ruimtelijke opzet</a:t>
            </a:r>
          </a:p>
        </p:txBody>
      </p:sp>
      <p:pic>
        <p:nvPicPr>
          <p:cNvPr id="3" name="Afbeelding 2" descr="Afbeelding met symbool, Graphics, ontwerp&#10;&#10;Door AI gegenereerde inhoud is mogelijk onjuist.">
            <a:extLst>
              <a:ext uri="{FF2B5EF4-FFF2-40B4-BE49-F238E27FC236}">
                <a16:creationId xmlns:a16="http://schemas.microsoft.com/office/drawing/2014/main" id="{002495A6-3607-7CE3-4C2D-E18338D7D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5" t="21031" r="31912" b="21265"/>
          <a:stretch>
            <a:fillRect/>
          </a:stretch>
        </p:blipFill>
        <p:spPr>
          <a:xfrm>
            <a:off x="1723464" y="4936382"/>
            <a:ext cx="290608" cy="37957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6044ABE-8FDB-0F07-1ECB-B531256AD765}"/>
              </a:ext>
            </a:extLst>
          </p:cNvPr>
          <p:cNvSpPr txBox="1">
            <a:spLocks/>
          </p:cNvSpPr>
          <p:nvPr/>
        </p:nvSpPr>
        <p:spPr>
          <a:xfrm>
            <a:off x="4956713" y="3364475"/>
            <a:ext cx="1311353" cy="192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900" b="1" dirty="0">
                <a:solidFill>
                  <a:srgbClr val="000000"/>
                </a:solidFill>
              </a:rPr>
              <a:t>Ecologisch netwerk</a:t>
            </a:r>
          </a:p>
        </p:txBody>
      </p:sp>
      <p:pic>
        <p:nvPicPr>
          <p:cNvPr id="2" name="Afbeelding 1" descr="Afbeelding met tekst, schets, tekening, diagram&#10;&#10;Door AI gegenereerde inhoud is mogelijk onjuist.">
            <a:extLst>
              <a:ext uri="{FF2B5EF4-FFF2-40B4-BE49-F238E27FC236}">
                <a16:creationId xmlns:a16="http://schemas.microsoft.com/office/drawing/2014/main" id="{52C868DD-8307-80C7-633B-9EE4944B45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979" t="79402" r="21565" b="2530"/>
          <a:stretch>
            <a:fillRect/>
          </a:stretch>
        </p:blipFill>
        <p:spPr>
          <a:xfrm>
            <a:off x="4688472" y="3959777"/>
            <a:ext cx="1752590" cy="12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1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F3FC1-E47A-2278-D786-4CE2C6BF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070C0"/>
                </a:solidFill>
              </a:rPr>
              <a:t>Verloop van de avond</a:t>
            </a:r>
            <a:endParaRPr lang="nl-NL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FC44C58-794B-2AA4-68A0-018A8D581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500" dirty="0"/>
              <a:t>Welkom door Wethouder </a:t>
            </a:r>
            <a:r>
              <a:rPr lang="nl-NL" sz="1500" dirty="0" err="1"/>
              <a:t>Oosterloo</a:t>
            </a:r>
            <a:r>
              <a:rPr lang="nl-NL" sz="1500" dirty="0"/>
              <a:t> </a:t>
            </a:r>
          </a:p>
          <a:p>
            <a:r>
              <a:rPr lang="nl-NL" sz="1500" dirty="0"/>
              <a:t>Toelichting gemeente</a:t>
            </a:r>
          </a:p>
          <a:p>
            <a:r>
              <a:rPr lang="nl-NL" sz="1500" dirty="0"/>
              <a:t>Inhoudelijk toelichting </a:t>
            </a:r>
            <a:r>
              <a:rPr lang="nl-NL" sz="1500" dirty="0" err="1"/>
              <a:t>Movares</a:t>
            </a:r>
            <a:endParaRPr lang="nl-NL" sz="1500" dirty="0"/>
          </a:p>
          <a:p>
            <a:r>
              <a:rPr lang="en-US" sz="1500" dirty="0" err="1"/>
              <a:t>Gelegenheid</a:t>
            </a:r>
            <a:r>
              <a:rPr lang="en-US" sz="1500" dirty="0"/>
              <a:t> </a:t>
            </a:r>
            <a:r>
              <a:rPr lang="en-US" sz="1500" dirty="0" err="1"/>
              <a:t>voor</a:t>
            </a:r>
            <a:r>
              <a:rPr lang="en-US" sz="1500" dirty="0"/>
              <a:t> </a:t>
            </a:r>
            <a:r>
              <a:rPr lang="en-US" sz="1500" dirty="0" err="1"/>
              <a:t>vragen</a:t>
            </a:r>
            <a:r>
              <a:rPr lang="en-US" sz="1500" dirty="0"/>
              <a:t>/</a:t>
            </a:r>
            <a:r>
              <a:rPr lang="en-US" sz="1500" dirty="0" err="1"/>
              <a:t>opmerkingen</a:t>
            </a:r>
            <a:r>
              <a:rPr lang="en-US" sz="1500" dirty="0"/>
              <a:t> </a:t>
            </a:r>
            <a:r>
              <a:rPr lang="en-US" sz="1500" dirty="0" err="1"/>
              <a:t>bij</a:t>
            </a:r>
            <a:r>
              <a:rPr lang="en-US" sz="1500" dirty="0"/>
              <a:t> de </a:t>
            </a:r>
            <a:r>
              <a:rPr lang="en-US" sz="1500" dirty="0" err="1"/>
              <a:t>informatieborden</a:t>
            </a:r>
            <a:endParaRPr lang="en-US" sz="1500" dirty="0"/>
          </a:p>
          <a:p>
            <a:pPr marL="0" indent="0">
              <a:buNone/>
            </a:pPr>
            <a:endParaRPr lang="nl-NL" sz="1500" dirty="0"/>
          </a:p>
        </p:txBody>
      </p:sp>
      <p:pic>
        <p:nvPicPr>
          <p:cNvPr id="5" name="Afbeelding 4" descr="Afbeelding met tekst, logo, Lettertype, Graphics&#10;&#10;Automatisch gegenereerde beschrijving">
            <a:extLst>
              <a:ext uri="{FF2B5EF4-FFF2-40B4-BE49-F238E27FC236}">
                <a16:creationId xmlns:a16="http://schemas.microsoft.com/office/drawing/2014/main" id="{542D02BA-29E9-4C71-E597-415E46DE03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274" y="857252"/>
            <a:ext cx="888718" cy="8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42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0FC4-25E6-4470-6026-A40DC332F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B837A529-45F4-BBBB-151E-7660FCFF700D}"/>
              </a:ext>
            </a:extLst>
          </p:cNvPr>
          <p:cNvSpPr txBox="1">
            <a:spLocks/>
          </p:cNvSpPr>
          <p:nvPr/>
        </p:nvSpPr>
        <p:spPr>
          <a:xfrm>
            <a:off x="1897858" y="1081072"/>
            <a:ext cx="4015151" cy="4050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2100" b="1" dirty="0">
                <a:highlight>
                  <a:srgbClr val="FFFFFF"/>
                </a:highlight>
              </a:rPr>
              <a:t>Beeldkwaliteit Groene kamers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A956384-6FEA-DE9A-7E3E-076C8045F4C4}"/>
              </a:ext>
            </a:extLst>
          </p:cNvPr>
          <p:cNvSpPr/>
          <p:nvPr/>
        </p:nvSpPr>
        <p:spPr>
          <a:xfrm>
            <a:off x="1524000" y="5075252"/>
            <a:ext cx="9144000" cy="386656"/>
          </a:xfrm>
          <a:prstGeom prst="rect">
            <a:avLst/>
          </a:prstGeom>
          <a:solidFill>
            <a:srgbClr val="A4B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</a:pPr>
            <a:endParaRPr lang="nl-NL" sz="1200" dirty="0" err="1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CB85CF7-AC45-962C-08B6-85AA4DBCD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47986"/>
            <a:ext cx="9144000" cy="352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2A6D1-95CF-BFB4-3133-763B548C3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AE0E72-48B4-BE73-53D5-9108410B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58" y="1324631"/>
            <a:ext cx="7344577" cy="349388"/>
          </a:xfrm>
        </p:spPr>
        <p:txBody>
          <a:bodyPr/>
          <a:lstStyle/>
          <a:p>
            <a:r>
              <a:rPr lang="nl-NL" dirty="0"/>
              <a:t>Afbeeldingen 6x</a:t>
            </a:r>
          </a:p>
        </p:txBody>
      </p:sp>
      <p:pic>
        <p:nvPicPr>
          <p:cNvPr id="10" name="Tijdelijke aanduiding voor afbeelding 9" descr="Afbeelding met buitenshuis, kruispunt, Transport-corridor, spaghettiknooppunt&#10;&#10;Automatisch gegenereerde beschrijving">
            <a:extLst>
              <a:ext uri="{FF2B5EF4-FFF2-40B4-BE49-F238E27FC236}">
                <a16:creationId xmlns:a16="http://schemas.microsoft.com/office/drawing/2014/main" id="{4EA6516B-EF84-1D13-51F9-561846D83E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37" b="12337"/>
          <a:stretch/>
        </p:blipFill>
        <p:spPr>
          <a:xfrm>
            <a:off x="1891199" y="1920549"/>
            <a:ext cx="2492100" cy="1408880"/>
          </a:xfrm>
        </p:spPr>
      </p:pic>
      <p:pic>
        <p:nvPicPr>
          <p:cNvPr id="12" name="Tijdelijke aanduiding voor afbeelding 11" descr="Afbeelding met buitenshuis, kruispunt, Transport-corridor, spaghettiknooppunt&#10;&#10;Automatisch gegenereerde beschrijving">
            <a:extLst>
              <a:ext uri="{FF2B5EF4-FFF2-40B4-BE49-F238E27FC236}">
                <a16:creationId xmlns:a16="http://schemas.microsoft.com/office/drawing/2014/main" id="{4D2E4AEA-327C-17EE-7DFE-CDCA753D78C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19" b="12319"/>
          <a:stretch/>
        </p:blipFill>
        <p:spPr>
          <a:xfrm>
            <a:off x="4558392" y="1920549"/>
            <a:ext cx="2492100" cy="1408880"/>
          </a:xfrm>
        </p:spPr>
      </p:pic>
      <p:pic>
        <p:nvPicPr>
          <p:cNvPr id="13" name="Tijdelijke aanduiding voor afbeelding 11" descr="Afbeelding met buitenshuis, kruispunt, Transport-corridor, spaghettiknooppunt&#10;&#10;Automatisch gegenereerde beschrijving">
            <a:extLst>
              <a:ext uri="{FF2B5EF4-FFF2-40B4-BE49-F238E27FC236}">
                <a16:creationId xmlns:a16="http://schemas.microsoft.com/office/drawing/2014/main" id="{021522AD-34DB-9BD7-76D5-326404A2902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19" b="12319"/>
          <a:stretch/>
        </p:blipFill>
        <p:spPr>
          <a:xfrm>
            <a:off x="7269575" y="1920549"/>
            <a:ext cx="2492100" cy="1408880"/>
          </a:xfrm>
        </p:spPr>
      </p:pic>
      <p:pic>
        <p:nvPicPr>
          <p:cNvPr id="16" name="Tijdelijke aanduiding voor afbeelding 11" descr="Afbeelding met buitenshuis, kruispunt, Transport-corridor, spaghettiknooppunt&#10;&#10;Automatisch gegenereerde beschrijving">
            <a:extLst>
              <a:ext uri="{FF2B5EF4-FFF2-40B4-BE49-F238E27FC236}">
                <a16:creationId xmlns:a16="http://schemas.microsoft.com/office/drawing/2014/main" id="{78865F70-E131-D1BF-1B0D-E242B96DEC7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37" b="12337"/>
          <a:stretch/>
        </p:blipFill>
        <p:spPr>
          <a:xfrm>
            <a:off x="1891199" y="3559751"/>
            <a:ext cx="2492100" cy="1408880"/>
          </a:xfrm>
        </p:spPr>
      </p:pic>
      <p:pic>
        <p:nvPicPr>
          <p:cNvPr id="15" name="Tijdelijke aanduiding voor afbeelding 11" descr="Afbeelding met buitenshuis, kruispunt, Transport-corridor, spaghettiknooppunt&#10;&#10;Automatisch gegenereerde beschrijving">
            <a:extLst>
              <a:ext uri="{FF2B5EF4-FFF2-40B4-BE49-F238E27FC236}">
                <a16:creationId xmlns:a16="http://schemas.microsoft.com/office/drawing/2014/main" id="{97EE2A7B-255F-87C6-2F16-05E5F11CED1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19" b="12319"/>
          <a:stretch/>
        </p:blipFill>
        <p:spPr>
          <a:xfrm>
            <a:off x="4558392" y="3559751"/>
            <a:ext cx="2492100" cy="1408880"/>
          </a:xfrm>
        </p:spPr>
      </p:pic>
      <p:pic>
        <p:nvPicPr>
          <p:cNvPr id="14" name="Tijdelijke aanduiding voor afbeelding 11" descr="Afbeelding met buitenshuis, kruispunt, Transport-corridor, spaghettiknooppunt&#10;&#10;Automatisch gegenereerde beschrijving">
            <a:extLst>
              <a:ext uri="{FF2B5EF4-FFF2-40B4-BE49-F238E27FC236}">
                <a16:creationId xmlns:a16="http://schemas.microsoft.com/office/drawing/2014/main" id="{9E8C98CB-E5C4-2D42-3D4A-1D1D7B0496A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19" b="12319"/>
          <a:stretch/>
        </p:blipFill>
        <p:spPr>
          <a:xfrm>
            <a:off x="7273298" y="3559751"/>
            <a:ext cx="2492100" cy="1408880"/>
          </a:xfrm>
        </p:spPr>
      </p:pic>
      <p:pic>
        <p:nvPicPr>
          <p:cNvPr id="4" name="Afbeelding 3" descr="Afbeelding met kaart, tekst, diagram&#10;&#10;Door AI gegenereerde inhoud is mogelijk onjuist.">
            <a:extLst>
              <a:ext uri="{FF2B5EF4-FFF2-40B4-BE49-F238E27FC236}">
                <a16:creationId xmlns:a16="http://schemas.microsoft.com/office/drawing/2014/main" id="{742AF2C6-A5A1-F409-D62C-6F14FA452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6"/>
          <a:stretch>
            <a:fillRect/>
          </a:stretch>
        </p:blipFill>
        <p:spPr>
          <a:xfrm>
            <a:off x="1524000" y="857250"/>
            <a:ext cx="9144000" cy="461695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5108015-7043-E47A-004D-A038E075695D}"/>
              </a:ext>
            </a:extLst>
          </p:cNvPr>
          <p:cNvSpPr txBox="1">
            <a:spLocks/>
          </p:cNvSpPr>
          <p:nvPr/>
        </p:nvSpPr>
        <p:spPr>
          <a:xfrm>
            <a:off x="1897858" y="1081072"/>
            <a:ext cx="4015151" cy="4050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2100" b="1" dirty="0">
                <a:highlight>
                  <a:srgbClr val="FFFFFF"/>
                </a:highlight>
              </a:rPr>
              <a:t>Voorbeeldverkaveling</a:t>
            </a:r>
          </a:p>
        </p:txBody>
      </p:sp>
      <p:pic>
        <p:nvPicPr>
          <p:cNvPr id="5" name="Afbeelding 4" descr="Afbeelding met symbool, Graphics, ontwerp&#10;&#10;Door AI gegenereerde inhoud is mogelijk onjuist.">
            <a:extLst>
              <a:ext uri="{FF2B5EF4-FFF2-40B4-BE49-F238E27FC236}">
                <a16:creationId xmlns:a16="http://schemas.microsoft.com/office/drawing/2014/main" id="{BB417369-B54C-C753-E993-E4E08C2871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75" t="21031" r="31912" b="21265"/>
          <a:stretch>
            <a:fillRect/>
          </a:stretch>
        </p:blipFill>
        <p:spPr>
          <a:xfrm rot="5400000">
            <a:off x="1817316" y="4919995"/>
            <a:ext cx="317722" cy="4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17153CC-DE85-43AD-9F7F-5C98BB8FE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797" y="1139448"/>
            <a:ext cx="2671105" cy="1360025"/>
          </a:xfrm>
        </p:spPr>
        <p:txBody>
          <a:bodyPr/>
          <a:lstStyle/>
          <a:p>
            <a:r>
              <a:rPr lang="nl-NL" b="1" dirty="0"/>
              <a:t>MFA Doornspijk</a:t>
            </a:r>
          </a:p>
        </p:txBody>
      </p:sp>
      <p:pic>
        <p:nvPicPr>
          <p:cNvPr id="5" name="Afbeelding 4" descr="Afbeelding met tekst, kaart, diagram, Plan&#10;&#10;Door AI gegenereerde inhoud is mogelijk onjuist.">
            <a:extLst>
              <a:ext uri="{FF2B5EF4-FFF2-40B4-BE49-F238E27FC236}">
                <a16:creationId xmlns:a16="http://schemas.microsoft.com/office/drawing/2014/main" id="{C2263851-C645-34B2-C64A-531720B0F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29" t="11401" r="9389" b="55641"/>
          <a:stretch>
            <a:fillRect/>
          </a:stretch>
        </p:blipFill>
        <p:spPr>
          <a:xfrm>
            <a:off x="6096000" y="857250"/>
            <a:ext cx="4572000" cy="4332480"/>
          </a:xfrm>
          <a:prstGeom prst="rect">
            <a:avLst/>
          </a:prstGeom>
        </p:spPr>
      </p:pic>
      <p:pic>
        <p:nvPicPr>
          <p:cNvPr id="7" name="Afbeelding 6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96A9F946-27B6-0302-8CAC-D103FDA5E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97" b="9358"/>
          <a:stretch>
            <a:fillRect/>
          </a:stretch>
        </p:blipFill>
        <p:spPr>
          <a:xfrm>
            <a:off x="1524000" y="4358528"/>
            <a:ext cx="9144000" cy="1085850"/>
          </a:xfrm>
          <a:prstGeom prst="rect">
            <a:avLst/>
          </a:prstGeom>
        </p:spPr>
      </p:pic>
      <p:pic>
        <p:nvPicPr>
          <p:cNvPr id="11" name="Afbeelding 10" descr="Afbeelding met meubels, overdekt, stoel, bureau&#10;&#10;Door AI gegenereerde inhoud is mogelijk onjuist.">
            <a:extLst>
              <a:ext uri="{FF2B5EF4-FFF2-40B4-BE49-F238E27FC236}">
                <a16:creationId xmlns:a16="http://schemas.microsoft.com/office/drawing/2014/main" id="{94CCC1C1-52A3-694E-4761-113111AA4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352" y="1090601"/>
            <a:ext cx="2188889" cy="1458894"/>
          </a:xfrm>
          <a:prstGeom prst="rect">
            <a:avLst/>
          </a:prstGeom>
        </p:spPr>
      </p:pic>
      <p:pic>
        <p:nvPicPr>
          <p:cNvPr id="13" name="Afbeelding 12" descr="Afbeelding met gras, buitenshuis, hemel, landschap&#10;&#10;Door AI gegenereerde inhoud is mogelijk onjuist.">
            <a:extLst>
              <a:ext uri="{FF2B5EF4-FFF2-40B4-BE49-F238E27FC236}">
                <a16:creationId xmlns:a16="http://schemas.microsoft.com/office/drawing/2014/main" id="{D79744F3-50A2-8688-03DB-47EEF980D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352" y="2700432"/>
            <a:ext cx="2188889" cy="1457139"/>
          </a:xfrm>
          <a:prstGeom prst="rect">
            <a:avLst/>
          </a:prstGeom>
        </p:spPr>
      </p:pic>
      <p:pic>
        <p:nvPicPr>
          <p:cNvPr id="15" name="Afbeelding 14" descr="Afbeelding met buitenshuis, hemel, wolk, voertuig&#10;&#10;Door AI gegenereerde inhoud is mogelijk onjuist.">
            <a:extLst>
              <a:ext uri="{FF2B5EF4-FFF2-40B4-BE49-F238E27FC236}">
                <a16:creationId xmlns:a16="http://schemas.microsoft.com/office/drawing/2014/main" id="{A69294B0-C4FD-F548-56C7-EA450B6A74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795" y="2700432"/>
            <a:ext cx="2781300" cy="14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5CDF2F0-40B6-EBEB-1E7B-C554C6D2E3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20" y="2915058"/>
            <a:ext cx="6717574" cy="966244"/>
          </a:xfrm>
        </p:spPr>
        <p:txBody>
          <a:bodyPr/>
          <a:lstStyle/>
          <a:p>
            <a:r>
              <a:rPr lang="nl-NL" dirty="0"/>
              <a:t>Algemene vragen?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799C0F3-D678-8E3E-9AC4-FB6154E8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Quote slide #1</a:t>
            </a:r>
          </a:p>
        </p:txBody>
      </p:sp>
    </p:spTree>
    <p:extLst>
      <p:ext uri="{BB962C8B-B14F-4D97-AF65-F5344CB8AC3E}">
        <p14:creationId xmlns:p14="http://schemas.microsoft.com/office/powerpoint/2010/main" val="135005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1719 -0.00023 L 4.375E-6 -1.48148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3F4DACE-3B07-CDD5-AC6C-18A345FC9E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Kantoor Utrecht</a:t>
            </a:r>
          </a:p>
          <a:p>
            <a:r>
              <a:rPr lang="nl-NL" dirty="0"/>
              <a:t>Jaarbeursboulevard 280</a:t>
            </a:r>
          </a:p>
          <a:p>
            <a:r>
              <a:rPr lang="nl-NL" dirty="0"/>
              <a:t>3521 BC Utrecht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1B18F4F0-98AB-557F-8CB8-42FA401214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+31 (0)30 265 55 55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E6B0574D-4BEF-D3C4-496C-8E219D9B2C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info@movares.nl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757EF3E7-5F86-3AFA-CE53-D27018846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www.movares.com</a:t>
            </a:r>
          </a:p>
        </p:txBody>
      </p:sp>
      <p:sp>
        <p:nvSpPr>
          <p:cNvPr id="30" name="Ovaal 29">
            <a:extLst>
              <a:ext uri="{FF2B5EF4-FFF2-40B4-BE49-F238E27FC236}">
                <a16:creationId xmlns:a16="http://schemas.microsoft.com/office/drawing/2014/main" id="{26A8084E-2120-9743-12B1-FE1A699C9B2D}"/>
              </a:ext>
            </a:extLst>
          </p:cNvPr>
          <p:cNvSpPr/>
          <p:nvPr userDrawn="1"/>
        </p:nvSpPr>
        <p:spPr>
          <a:xfrm>
            <a:off x="9578342" y="5169338"/>
            <a:ext cx="339923" cy="3399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defRPr/>
            </a:pPr>
            <a:endParaRPr lang="nl-NL" sz="1200" dirty="0" err="1">
              <a:solidFill>
                <a:srgbClr val="54554C"/>
              </a:solidFill>
              <a:latin typeface="Corbel"/>
            </a:endParaRP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68A56918-5AEE-0AD8-522A-29E4DCFABEBC}"/>
              </a:ext>
            </a:extLst>
          </p:cNvPr>
          <p:cNvSpPr/>
          <p:nvPr userDrawn="1"/>
        </p:nvSpPr>
        <p:spPr>
          <a:xfrm>
            <a:off x="9979880" y="5169338"/>
            <a:ext cx="339923" cy="3399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 defTabSz="68580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defRPr/>
            </a:pPr>
            <a:endParaRPr lang="nl-NL" sz="1200" dirty="0" err="1">
              <a:solidFill>
                <a:srgbClr val="54554C"/>
              </a:solidFill>
              <a:latin typeface="Corbel"/>
            </a:endParaRPr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19404A28-E40A-9484-300F-EE1FAC096439}"/>
              </a:ext>
            </a:extLst>
          </p:cNvPr>
          <p:cNvGrpSpPr/>
          <p:nvPr userDrawn="1"/>
        </p:nvGrpSpPr>
        <p:grpSpPr>
          <a:xfrm>
            <a:off x="10065334" y="5254944"/>
            <a:ext cx="169010" cy="168711"/>
            <a:chOff x="2858439" y="185737"/>
            <a:chExt cx="6496689" cy="6485238"/>
          </a:xfrm>
          <a:solidFill>
            <a:srgbClr val="FFFFFF"/>
          </a:solidFill>
        </p:grpSpPr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BEAFEA4F-7D59-1D78-18CE-0834D793C18C}"/>
                </a:ext>
              </a:extLst>
            </p:cNvPr>
            <p:cNvSpPr/>
            <p:nvPr/>
          </p:nvSpPr>
          <p:spPr>
            <a:xfrm>
              <a:off x="2858439" y="185737"/>
              <a:ext cx="6496689" cy="6485238"/>
            </a:xfrm>
            <a:custGeom>
              <a:avLst/>
              <a:gdLst>
                <a:gd name="connsiteX0" fmla="*/ 6480178 w 6496689"/>
                <a:gd name="connsiteY0" fmla="*/ 1906684 h 6485238"/>
                <a:gd name="connsiteX1" fmla="*/ 6329142 w 6496689"/>
                <a:gd name="connsiteY1" fmla="*/ 1119919 h 6485238"/>
                <a:gd name="connsiteX2" fmla="*/ 5953386 w 6496689"/>
                <a:gd name="connsiteY2" fmla="*/ 544767 h 6485238"/>
                <a:gd name="connsiteX3" fmla="*/ 5378348 w 6496689"/>
                <a:gd name="connsiteY3" fmla="*/ 171031 h 6485238"/>
                <a:gd name="connsiteX4" fmla="*/ 4590093 w 6496689"/>
                <a:gd name="connsiteY4" fmla="*/ 20290 h 6485238"/>
                <a:gd name="connsiteX5" fmla="*/ 3249610 w 6496689"/>
                <a:gd name="connsiteY5" fmla="*/ 0 h 6485238"/>
                <a:gd name="connsiteX6" fmla="*/ 1910415 w 6496689"/>
                <a:gd name="connsiteY6" fmla="*/ 19003 h 6485238"/>
                <a:gd name="connsiteX7" fmla="*/ 1122161 w 6496689"/>
                <a:gd name="connsiteY7" fmla="*/ 169745 h 6485238"/>
                <a:gd name="connsiteX8" fmla="*/ 545833 w 6496689"/>
                <a:gd name="connsiteY8" fmla="*/ 544767 h 6485238"/>
                <a:gd name="connsiteX9" fmla="*/ 171366 w 6496689"/>
                <a:gd name="connsiteY9" fmla="*/ 1118682 h 6485238"/>
                <a:gd name="connsiteX10" fmla="*/ 20330 w 6496689"/>
                <a:gd name="connsiteY10" fmla="*/ 1905397 h 6485238"/>
                <a:gd name="connsiteX11" fmla="*/ 0 w 6496689"/>
                <a:gd name="connsiteY11" fmla="*/ 3243263 h 6485238"/>
                <a:gd name="connsiteX12" fmla="*/ 19041 w 6496689"/>
                <a:gd name="connsiteY12" fmla="*/ 4579842 h 6485238"/>
                <a:gd name="connsiteX13" fmla="*/ 170126 w 6496689"/>
                <a:gd name="connsiteY13" fmla="*/ 5366606 h 6485238"/>
                <a:gd name="connsiteX14" fmla="*/ 545833 w 6496689"/>
                <a:gd name="connsiteY14" fmla="*/ 5941759 h 6485238"/>
                <a:gd name="connsiteX15" fmla="*/ 1120871 w 6496689"/>
                <a:gd name="connsiteY15" fmla="*/ 6315494 h 6485238"/>
                <a:gd name="connsiteX16" fmla="*/ 1909175 w 6496689"/>
                <a:gd name="connsiteY16" fmla="*/ 6466235 h 6485238"/>
                <a:gd name="connsiteX17" fmla="*/ 3248370 w 6496689"/>
                <a:gd name="connsiteY17" fmla="*/ 6485239 h 6485238"/>
                <a:gd name="connsiteX18" fmla="*/ 4587565 w 6496689"/>
                <a:gd name="connsiteY18" fmla="*/ 6466235 h 6485238"/>
                <a:gd name="connsiteX19" fmla="*/ 5375819 w 6496689"/>
                <a:gd name="connsiteY19" fmla="*/ 6315494 h 6485238"/>
                <a:gd name="connsiteX20" fmla="*/ 6326613 w 6496689"/>
                <a:gd name="connsiteY20" fmla="*/ 5366606 h 6485238"/>
                <a:gd name="connsiteX21" fmla="*/ 6477650 w 6496689"/>
                <a:gd name="connsiteY21" fmla="*/ 4579842 h 6485238"/>
                <a:gd name="connsiteX22" fmla="*/ 6496690 w 6496689"/>
                <a:gd name="connsiteY22" fmla="*/ 3243263 h 6485238"/>
                <a:gd name="connsiteX23" fmla="*/ 6480178 w 6496689"/>
                <a:gd name="connsiteY23" fmla="*/ 1906684 h 6485238"/>
                <a:gd name="connsiteX24" fmla="*/ 5895025 w 6496689"/>
                <a:gd name="connsiteY24" fmla="*/ 4554504 h 6485238"/>
                <a:gd name="connsiteX25" fmla="*/ 5783309 w 6496689"/>
                <a:gd name="connsiteY25" fmla="*/ 5156281 h 6485238"/>
                <a:gd name="connsiteX26" fmla="*/ 5166371 w 6496689"/>
                <a:gd name="connsiteY26" fmla="*/ 5772014 h 6485238"/>
                <a:gd name="connsiteX27" fmla="*/ 4563417 w 6496689"/>
                <a:gd name="connsiteY27" fmla="*/ 5883461 h 6485238"/>
                <a:gd name="connsiteX28" fmla="*/ 3250899 w 6496689"/>
                <a:gd name="connsiteY28" fmla="*/ 5902465 h 6485238"/>
                <a:gd name="connsiteX29" fmla="*/ 1938331 w 6496689"/>
                <a:gd name="connsiteY29" fmla="*/ 5883461 h 6485238"/>
                <a:gd name="connsiteX30" fmla="*/ 1335377 w 6496689"/>
                <a:gd name="connsiteY30" fmla="*/ 5772014 h 6485238"/>
                <a:gd name="connsiteX31" fmla="*/ 962199 w 6496689"/>
                <a:gd name="connsiteY31" fmla="*/ 5530016 h 6485238"/>
                <a:gd name="connsiteX32" fmla="*/ 719728 w 6496689"/>
                <a:gd name="connsiteY32" fmla="*/ 5157568 h 6485238"/>
                <a:gd name="connsiteX33" fmla="*/ 608062 w 6496689"/>
                <a:gd name="connsiteY33" fmla="*/ 4555790 h 6485238"/>
                <a:gd name="connsiteX34" fmla="*/ 589021 w 6496689"/>
                <a:gd name="connsiteY34" fmla="*/ 3245787 h 6485238"/>
                <a:gd name="connsiteX35" fmla="*/ 608062 w 6496689"/>
                <a:gd name="connsiteY35" fmla="*/ 1935832 h 6485238"/>
                <a:gd name="connsiteX36" fmla="*/ 719728 w 6496689"/>
                <a:gd name="connsiteY36" fmla="*/ 1334055 h 6485238"/>
                <a:gd name="connsiteX37" fmla="*/ 963488 w 6496689"/>
                <a:gd name="connsiteY37" fmla="*/ 961557 h 6485238"/>
                <a:gd name="connsiteX38" fmla="*/ 1336666 w 6496689"/>
                <a:gd name="connsiteY38" fmla="*/ 719609 h 6485238"/>
                <a:gd name="connsiteX39" fmla="*/ 1939621 w 6496689"/>
                <a:gd name="connsiteY39" fmla="*/ 608112 h 6485238"/>
                <a:gd name="connsiteX40" fmla="*/ 3252138 w 6496689"/>
                <a:gd name="connsiteY40" fmla="*/ 589108 h 6485238"/>
                <a:gd name="connsiteX41" fmla="*/ 4564706 w 6496689"/>
                <a:gd name="connsiteY41" fmla="*/ 608112 h 6485238"/>
                <a:gd name="connsiteX42" fmla="*/ 5167661 w 6496689"/>
                <a:gd name="connsiteY42" fmla="*/ 719609 h 6485238"/>
                <a:gd name="connsiteX43" fmla="*/ 5540838 w 6496689"/>
                <a:gd name="connsiteY43" fmla="*/ 961557 h 6485238"/>
                <a:gd name="connsiteX44" fmla="*/ 5783309 w 6496689"/>
                <a:gd name="connsiteY44" fmla="*/ 1334055 h 6485238"/>
                <a:gd name="connsiteX45" fmla="*/ 5895025 w 6496689"/>
                <a:gd name="connsiteY45" fmla="*/ 1935832 h 6485238"/>
                <a:gd name="connsiteX46" fmla="*/ 5914065 w 6496689"/>
                <a:gd name="connsiteY46" fmla="*/ 3245787 h 6485238"/>
                <a:gd name="connsiteX47" fmla="*/ 5895025 w 6496689"/>
                <a:gd name="connsiteY47" fmla="*/ 4554504 h 648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496689" h="6485238">
                  <a:moveTo>
                    <a:pt x="6480178" y="1906684"/>
                  </a:moveTo>
                  <a:cubicBezTo>
                    <a:pt x="6464956" y="1562097"/>
                    <a:pt x="6409123" y="1325197"/>
                    <a:pt x="6329142" y="1119919"/>
                  </a:cubicBezTo>
                  <a:cubicBezTo>
                    <a:pt x="6246633" y="902023"/>
                    <a:pt x="6119695" y="706940"/>
                    <a:pt x="5953386" y="544767"/>
                  </a:cubicBezTo>
                  <a:cubicBezTo>
                    <a:pt x="5790896" y="380070"/>
                    <a:pt x="5594142" y="252093"/>
                    <a:pt x="5378348" y="171031"/>
                  </a:cubicBezTo>
                  <a:cubicBezTo>
                    <a:pt x="5171479" y="91207"/>
                    <a:pt x="4935354" y="35483"/>
                    <a:pt x="4590093" y="20290"/>
                  </a:cubicBezTo>
                  <a:cubicBezTo>
                    <a:pt x="4242254" y="3811"/>
                    <a:pt x="4131828" y="0"/>
                    <a:pt x="3249610" y="0"/>
                  </a:cubicBezTo>
                  <a:cubicBezTo>
                    <a:pt x="2367391" y="0"/>
                    <a:pt x="2256965" y="3811"/>
                    <a:pt x="1910415" y="19003"/>
                  </a:cubicBezTo>
                  <a:cubicBezTo>
                    <a:pt x="1565154" y="34196"/>
                    <a:pt x="1327790" y="89970"/>
                    <a:pt x="1122161" y="169745"/>
                  </a:cubicBezTo>
                  <a:cubicBezTo>
                    <a:pt x="903788" y="252093"/>
                    <a:pt x="708323" y="378783"/>
                    <a:pt x="545833" y="544767"/>
                  </a:cubicBezTo>
                  <a:cubicBezTo>
                    <a:pt x="380814" y="706940"/>
                    <a:pt x="252636" y="903309"/>
                    <a:pt x="171366" y="1118682"/>
                  </a:cubicBezTo>
                  <a:cubicBezTo>
                    <a:pt x="91385" y="1325197"/>
                    <a:pt x="35553" y="1560810"/>
                    <a:pt x="20330" y="1905397"/>
                  </a:cubicBezTo>
                  <a:cubicBezTo>
                    <a:pt x="3818" y="2252557"/>
                    <a:pt x="0" y="2362768"/>
                    <a:pt x="0" y="3243263"/>
                  </a:cubicBezTo>
                  <a:cubicBezTo>
                    <a:pt x="0" y="4123758"/>
                    <a:pt x="3818" y="4233968"/>
                    <a:pt x="19041" y="4579842"/>
                  </a:cubicBezTo>
                  <a:cubicBezTo>
                    <a:pt x="34263" y="4924428"/>
                    <a:pt x="90146" y="5161329"/>
                    <a:pt x="170126" y="5366606"/>
                  </a:cubicBezTo>
                  <a:cubicBezTo>
                    <a:pt x="252636" y="5584503"/>
                    <a:pt x="380814" y="5779585"/>
                    <a:pt x="545833" y="5941759"/>
                  </a:cubicBezTo>
                  <a:cubicBezTo>
                    <a:pt x="708323" y="6106455"/>
                    <a:pt x="905077" y="6234432"/>
                    <a:pt x="1120871" y="6315494"/>
                  </a:cubicBezTo>
                  <a:cubicBezTo>
                    <a:pt x="1327790" y="6395318"/>
                    <a:pt x="1563865" y="6451042"/>
                    <a:pt x="1909175" y="6466235"/>
                  </a:cubicBezTo>
                  <a:cubicBezTo>
                    <a:pt x="2255676" y="6481477"/>
                    <a:pt x="2366152" y="6485239"/>
                    <a:pt x="3248370" y="6485239"/>
                  </a:cubicBezTo>
                  <a:cubicBezTo>
                    <a:pt x="4130588" y="6485239"/>
                    <a:pt x="4241014" y="6481477"/>
                    <a:pt x="4587565" y="6466235"/>
                  </a:cubicBezTo>
                  <a:cubicBezTo>
                    <a:pt x="4932826" y="6451042"/>
                    <a:pt x="5170189" y="6395318"/>
                    <a:pt x="5375819" y="6315494"/>
                  </a:cubicBezTo>
                  <a:cubicBezTo>
                    <a:pt x="5812515" y="6146986"/>
                    <a:pt x="6157776" y="5802400"/>
                    <a:pt x="6326613" y="5366606"/>
                  </a:cubicBezTo>
                  <a:cubicBezTo>
                    <a:pt x="6406544" y="5160091"/>
                    <a:pt x="6462427" y="4924428"/>
                    <a:pt x="6477650" y="4579842"/>
                  </a:cubicBezTo>
                  <a:cubicBezTo>
                    <a:pt x="6492872" y="4233968"/>
                    <a:pt x="6496690" y="4123758"/>
                    <a:pt x="6496690" y="3243263"/>
                  </a:cubicBezTo>
                  <a:cubicBezTo>
                    <a:pt x="6496690" y="2362768"/>
                    <a:pt x="6495401" y="2252557"/>
                    <a:pt x="6480178" y="1906684"/>
                  </a:cubicBezTo>
                  <a:close/>
                  <a:moveTo>
                    <a:pt x="5895025" y="4554504"/>
                  </a:moveTo>
                  <a:cubicBezTo>
                    <a:pt x="5881042" y="4871228"/>
                    <a:pt x="5827738" y="5042260"/>
                    <a:pt x="5783309" y="5156281"/>
                  </a:cubicBezTo>
                  <a:cubicBezTo>
                    <a:pt x="5674123" y="5438809"/>
                    <a:pt x="5449453" y="5663041"/>
                    <a:pt x="5166371" y="5772014"/>
                  </a:cubicBezTo>
                  <a:cubicBezTo>
                    <a:pt x="5052127" y="5816355"/>
                    <a:pt x="4879522" y="5869555"/>
                    <a:pt x="4563417" y="5883461"/>
                  </a:cubicBezTo>
                  <a:cubicBezTo>
                    <a:pt x="4220684" y="5898704"/>
                    <a:pt x="4117894" y="5902465"/>
                    <a:pt x="3250899" y="5902465"/>
                  </a:cubicBezTo>
                  <a:cubicBezTo>
                    <a:pt x="2383903" y="5902465"/>
                    <a:pt x="2279824" y="5898704"/>
                    <a:pt x="1938331" y="5883461"/>
                  </a:cubicBezTo>
                  <a:cubicBezTo>
                    <a:pt x="1620987" y="5869555"/>
                    <a:pt x="1449621" y="5816355"/>
                    <a:pt x="1335377" y="5772014"/>
                  </a:cubicBezTo>
                  <a:cubicBezTo>
                    <a:pt x="1194505" y="5720051"/>
                    <a:pt x="1066278" y="5637703"/>
                    <a:pt x="962199" y="5530016"/>
                  </a:cubicBezTo>
                  <a:cubicBezTo>
                    <a:pt x="854302" y="5424854"/>
                    <a:pt x="771792" y="5298164"/>
                    <a:pt x="719728" y="5157568"/>
                  </a:cubicBezTo>
                  <a:cubicBezTo>
                    <a:pt x="675300" y="5043547"/>
                    <a:pt x="621996" y="4871228"/>
                    <a:pt x="608062" y="4555790"/>
                  </a:cubicBezTo>
                  <a:cubicBezTo>
                    <a:pt x="592790" y="4213727"/>
                    <a:pt x="589021" y="4111089"/>
                    <a:pt x="589021" y="3245787"/>
                  </a:cubicBezTo>
                  <a:cubicBezTo>
                    <a:pt x="589021" y="2380484"/>
                    <a:pt x="592790" y="2276608"/>
                    <a:pt x="608062" y="1935832"/>
                  </a:cubicBezTo>
                  <a:cubicBezTo>
                    <a:pt x="621996" y="1619107"/>
                    <a:pt x="675300" y="1448076"/>
                    <a:pt x="719728" y="1334055"/>
                  </a:cubicBezTo>
                  <a:cubicBezTo>
                    <a:pt x="771792" y="1193409"/>
                    <a:pt x="854302" y="1065482"/>
                    <a:pt x="963488" y="961557"/>
                  </a:cubicBezTo>
                  <a:cubicBezTo>
                    <a:pt x="1068807" y="853870"/>
                    <a:pt x="1195745" y="771522"/>
                    <a:pt x="1336666" y="719609"/>
                  </a:cubicBezTo>
                  <a:cubicBezTo>
                    <a:pt x="1450910" y="675267"/>
                    <a:pt x="1623565" y="622067"/>
                    <a:pt x="1939621" y="608112"/>
                  </a:cubicBezTo>
                  <a:cubicBezTo>
                    <a:pt x="2282353" y="592919"/>
                    <a:pt x="2385192" y="589108"/>
                    <a:pt x="3252138" y="589108"/>
                  </a:cubicBezTo>
                  <a:cubicBezTo>
                    <a:pt x="4120423" y="589108"/>
                    <a:pt x="4223213" y="592919"/>
                    <a:pt x="4564706" y="608112"/>
                  </a:cubicBezTo>
                  <a:cubicBezTo>
                    <a:pt x="4882050" y="622067"/>
                    <a:pt x="5053417" y="675267"/>
                    <a:pt x="5167661" y="719609"/>
                  </a:cubicBezTo>
                  <a:cubicBezTo>
                    <a:pt x="5308532" y="771522"/>
                    <a:pt x="5436759" y="853870"/>
                    <a:pt x="5540838" y="961557"/>
                  </a:cubicBezTo>
                  <a:cubicBezTo>
                    <a:pt x="5648735" y="1066719"/>
                    <a:pt x="5731245" y="1193409"/>
                    <a:pt x="5783309" y="1334055"/>
                  </a:cubicBezTo>
                  <a:cubicBezTo>
                    <a:pt x="5827738" y="1448076"/>
                    <a:pt x="5881042" y="1620345"/>
                    <a:pt x="5895025" y="1935832"/>
                  </a:cubicBezTo>
                  <a:cubicBezTo>
                    <a:pt x="5910247" y="2277895"/>
                    <a:pt x="5914065" y="2380484"/>
                    <a:pt x="5914065" y="3245787"/>
                  </a:cubicBezTo>
                  <a:cubicBezTo>
                    <a:pt x="5914065" y="4111089"/>
                    <a:pt x="5910247" y="4212441"/>
                    <a:pt x="5895025" y="4554504"/>
                  </a:cubicBezTo>
                  <a:close/>
                </a:path>
              </a:pathLst>
            </a:custGeom>
            <a:grpFill/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nl-NL" sz="1350">
                <a:solidFill>
                  <a:srgbClr val="17443A"/>
                </a:solidFill>
                <a:latin typeface="Corbel"/>
              </a:endParaRPr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E197DD1C-80EB-BAE0-DFA0-064B8BC9E04E}"/>
                </a:ext>
              </a:extLst>
            </p:cNvPr>
            <p:cNvSpPr/>
            <p:nvPr/>
          </p:nvSpPr>
          <p:spPr>
            <a:xfrm>
              <a:off x="4438815" y="1763026"/>
              <a:ext cx="3338465" cy="3331945"/>
            </a:xfrm>
            <a:custGeom>
              <a:avLst/>
              <a:gdLst>
                <a:gd name="connsiteX0" fmla="*/ 1669233 w 3338465"/>
                <a:gd name="connsiteY0" fmla="*/ 0 h 3331945"/>
                <a:gd name="connsiteX1" fmla="*/ 0 w 3338465"/>
                <a:gd name="connsiteY1" fmla="*/ 1665973 h 3331945"/>
                <a:gd name="connsiteX2" fmla="*/ 1669233 w 3338465"/>
                <a:gd name="connsiteY2" fmla="*/ 3331946 h 3331945"/>
                <a:gd name="connsiteX3" fmla="*/ 3338466 w 3338465"/>
                <a:gd name="connsiteY3" fmla="*/ 1665973 h 3331945"/>
                <a:gd name="connsiteX4" fmla="*/ 1669233 w 3338465"/>
                <a:gd name="connsiteY4" fmla="*/ 0 h 3331945"/>
                <a:gd name="connsiteX5" fmla="*/ 1669233 w 3338465"/>
                <a:gd name="connsiteY5" fmla="*/ 2746648 h 3331945"/>
                <a:gd name="connsiteX6" fmla="*/ 586443 w 3338465"/>
                <a:gd name="connsiteY6" fmla="*/ 1665973 h 3331945"/>
                <a:gd name="connsiteX7" fmla="*/ 1669233 w 3338465"/>
                <a:gd name="connsiteY7" fmla="*/ 585298 h 3331945"/>
                <a:gd name="connsiteX8" fmla="*/ 2752023 w 3338465"/>
                <a:gd name="connsiteY8" fmla="*/ 1665973 h 3331945"/>
                <a:gd name="connsiteX9" fmla="*/ 1669233 w 3338465"/>
                <a:gd name="connsiteY9" fmla="*/ 2746648 h 3331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38465" h="3331945">
                  <a:moveTo>
                    <a:pt x="1669233" y="0"/>
                  </a:moveTo>
                  <a:cubicBezTo>
                    <a:pt x="747694" y="0"/>
                    <a:pt x="0" y="746184"/>
                    <a:pt x="0" y="1665973"/>
                  </a:cubicBezTo>
                  <a:cubicBezTo>
                    <a:pt x="0" y="2585762"/>
                    <a:pt x="747694" y="3331946"/>
                    <a:pt x="1669233" y="3331946"/>
                  </a:cubicBezTo>
                  <a:cubicBezTo>
                    <a:pt x="2590822" y="3331946"/>
                    <a:pt x="3338466" y="2585762"/>
                    <a:pt x="3338466" y="1665973"/>
                  </a:cubicBezTo>
                  <a:cubicBezTo>
                    <a:pt x="3338466" y="746184"/>
                    <a:pt x="2590822" y="0"/>
                    <a:pt x="1669233" y="0"/>
                  </a:cubicBezTo>
                  <a:close/>
                  <a:moveTo>
                    <a:pt x="1669233" y="2746648"/>
                  </a:moveTo>
                  <a:cubicBezTo>
                    <a:pt x="1071385" y="2746648"/>
                    <a:pt x="586443" y="2262702"/>
                    <a:pt x="586443" y="1665973"/>
                  </a:cubicBezTo>
                  <a:cubicBezTo>
                    <a:pt x="586443" y="1069243"/>
                    <a:pt x="1071385" y="585298"/>
                    <a:pt x="1669233" y="585298"/>
                  </a:cubicBezTo>
                  <a:cubicBezTo>
                    <a:pt x="2267130" y="585298"/>
                    <a:pt x="2752023" y="1069243"/>
                    <a:pt x="2752023" y="1665973"/>
                  </a:cubicBezTo>
                  <a:cubicBezTo>
                    <a:pt x="2752023" y="2262702"/>
                    <a:pt x="2267130" y="2746648"/>
                    <a:pt x="1669233" y="2746648"/>
                  </a:cubicBezTo>
                  <a:close/>
                </a:path>
              </a:pathLst>
            </a:custGeom>
            <a:grpFill/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nl-NL" sz="1350">
                <a:solidFill>
                  <a:srgbClr val="17443A"/>
                </a:solidFill>
                <a:latin typeface="Corbel"/>
              </a:endParaRPr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3DDAB5F7-7301-1DCA-2711-40512F693835}"/>
                </a:ext>
              </a:extLst>
            </p:cNvPr>
            <p:cNvSpPr/>
            <p:nvPr/>
          </p:nvSpPr>
          <p:spPr>
            <a:xfrm>
              <a:off x="7453590" y="1308229"/>
              <a:ext cx="779428" cy="777856"/>
            </a:xfrm>
            <a:custGeom>
              <a:avLst/>
              <a:gdLst>
                <a:gd name="connsiteX0" fmla="*/ 779428 w 779428"/>
                <a:gd name="connsiteY0" fmla="*/ 388928 h 777856"/>
                <a:gd name="connsiteX1" fmla="*/ 389689 w 779428"/>
                <a:gd name="connsiteY1" fmla="*/ 777856 h 777856"/>
                <a:gd name="connsiteX2" fmla="*/ 0 w 779428"/>
                <a:gd name="connsiteY2" fmla="*/ 388928 h 777856"/>
                <a:gd name="connsiteX3" fmla="*/ 389689 w 779428"/>
                <a:gd name="connsiteY3" fmla="*/ 0 h 777856"/>
                <a:gd name="connsiteX4" fmla="*/ 779428 w 779428"/>
                <a:gd name="connsiteY4" fmla="*/ 388928 h 77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428" h="777856">
                  <a:moveTo>
                    <a:pt x="779428" y="388928"/>
                  </a:moveTo>
                  <a:cubicBezTo>
                    <a:pt x="779428" y="603707"/>
                    <a:pt x="604938" y="777856"/>
                    <a:pt x="389689" y="777856"/>
                  </a:cubicBezTo>
                  <a:cubicBezTo>
                    <a:pt x="174490" y="777856"/>
                    <a:pt x="0" y="603707"/>
                    <a:pt x="0" y="388928"/>
                  </a:cubicBezTo>
                  <a:cubicBezTo>
                    <a:pt x="0" y="174100"/>
                    <a:pt x="174490" y="0"/>
                    <a:pt x="389689" y="0"/>
                  </a:cubicBezTo>
                  <a:cubicBezTo>
                    <a:pt x="604938" y="0"/>
                    <a:pt x="779428" y="174100"/>
                    <a:pt x="779428" y="388928"/>
                  </a:cubicBezTo>
                  <a:close/>
                </a:path>
              </a:pathLst>
            </a:custGeom>
            <a:grpFill/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nl-NL" sz="1350">
                <a:solidFill>
                  <a:srgbClr val="17443A"/>
                </a:solidFill>
                <a:latin typeface="Corbel"/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F99C0CFD-156C-AE7B-A959-DA42B0CCFDFC}"/>
              </a:ext>
            </a:extLst>
          </p:cNvPr>
          <p:cNvGrpSpPr/>
          <p:nvPr userDrawn="1"/>
        </p:nvGrpSpPr>
        <p:grpSpPr>
          <a:xfrm>
            <a:off x="9668173" y="5259170"/>
            <a:ext cx="160259" cy="160259"/>
            <a:chOff x="5532699" y="1449388"/>
            <a:chExt cx="4876799" cy="4876799"/>
          </a:xfrm>
          <a:solidFill>
            <a:srgbClr val="FFFFFF"/>
          </a:solidFill>
        </p:grpSpPr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60F92F13-3B89-1A84-9A64-CDBC54BEFFB0}"/>
                </a:ext>
              </a:extLst>
            </p:cNvPr>
            <p:cNvSpPr/>
            <p:nvPr/>
          </p:nvSpPr>
          <p:spPr>
            <a:xfrm>
              <a:off x="7257663" y="2988424"/>
              <a:ext cx="3151835" cy="3337763"/>
            </a:xfrm>
            <a:custGeom>
              <a:avLst/>
              <a:gdLst>
                <a:gd name="connsiteX0" fmla="*/ 3150616 w 3151835"/>
                <a:gd name="connsiteY0" fmla="*/ 3337763 h 3337763"/>
                <a:gd name="connsiteX1" fmla="*/ 3150616 w 3151835"/>
                <a:gd name="connsiteY1" fmla="*/ 3337560 h 3337763"/>
                <a:gd name="connsiteX2" fmla="*/ 3151835 w 3151835"/>
                <a:gd name="connsiteY2" fmla="*/ 3337560 h 3337763"/>
                <a:gd name="connsiteX3" fmla="*/ 3151835 w 3151835"/>
                <a:gd name="connsiteY3" fmla="*/ 1548994 h 3337763"/>
                <a:gd name="connsiteX4" fmla="*/ 1940560 w 3151835"/>
                <a:gd name="connsiteY4" fmla="*/ 0 h 3337763"/>
                <a:gd name="connsiteX5" fmla="*/ 984098 w 3151835"/>
                <a:gd name="connsiteY5" fmla="*/ 525679 h 3337763"/>
                <a:gd name="connsiteX6" fmla="*/ 969874 w 3151835"/>
                <a:gd name="connsiteY6" fmla="*/ 525679 h 3337763"/>
                <a:gd name="connsiteX7" fmla="*/ 969874 w 3151835"/>
                <a:gd name="connsiteY7" fmla="*/ 81686 h 3337763"/>
                <a:gd name="connsiteX8" fmla="*/ 0 w 3151835"/>
                <a:gd name="connsiteY8" fmla="*/ 81686 h 3337763"/>
                <a:gd name="connsiteX9" fmla="*/ 0 w 3151835"/>
                <a:gd name="connsiteY9" fmla="*/ 3337560 h 3337763"/>
                <a:gd name="connsiteX10" fmla="*/ 1009904 w 3151835"/>
                <a:gd name="connsiteY10" fmla="*/ 3337560 h 3337763"/>
                <a:gd name="connsiteX11" fmla="*/ 1009904 w 3151835"/>
                <a:gd name="connsiteY11" fmla="*/ 1725371 h 3337763"/>
                <a:gd name="connsiteX12" fmla="*/ 1616049 w 3151835"/>
                <a:gd name="connsiteY12" fmla="*/ 890423 h 3337763"/>
                <a:gd name="connsiteX13" fmla="*/ 2141728 w 3151835"/>
                <a:gd name="connsiteY13" fmla="*/ 1752600 h 3337763"/>
                <a:gd name="connsiteX14" fmla="*/ 2141728 w 3151835"/>
                <a:gd name="connsiteY14" fmla="*/ 3337763 h 333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1835" h="3337763">
                  <a:moveTo>
                    <a:pt x="3150616" y="3337763"/>
                  </a:moveTo>
                  <a:lnTo>
                    <a:pt x="3150616" y="3337560"/>
                  </a:lnTo>
                  <a:lnTo>
                    <a:pt x="3151835" y="3337560"/>
                  </a:lnTo>
                  <a:lnTo>
                    <a:pt x="3151835" y="1548994"/>
                  </a:lnTo>
                  <a:cubicBezTo>
                    <a:pt x="3151835" y="674014"/>
                    <a:pt x="2963469" y="0"/>
                    <a:pt x="1940560" y="0"/>
                  </a:cubicBezTo>
                  <a:cubicBezTo>
                    <a:pt x="1448816" y="0"/>
                    <a:pt x="1118819" y="269850"/>
                    <a:pt x="984098" y="525679"/>
                  </a:cubicBezTo>
                  <a:lnTo>
                    <a:pt x="969874" y="525679"/>
                  </a:lnTo>
                  <a:lnTo>
                    <a:pt x="969874" y="81686"/>
                  </a:lnTo>
                  <a:lnTo>
                    <a:pt x="0" y="81686"/>
                  </a:lnTo>
                  <a:lnTo>
                    <a:pt x="0" y="3337560"/>
                  </a:lnTo>
                  <a:lnTo>
                    <a:pt x="1009904" y="3337560"/>
                  </a:lnTo>
                  <a:lnTo>
                    <a:pt x="1009904" y="1725371"/>
                  </a:lnTo>
                  <a:cubicBezTo>
                    <a:pt x="1009904" y="1300886"/>
                    <a:pt x="1090371" y="890423"/>
                    <a:pt x="1616049" y="890423"/>
                  </a:cubicBezTo>
                  <a:cubicBezTo>
                    <a:pt x="2134006" y="890423"/>
                    <a:pt x="2141728" y="1374851"/>
                    <a:pt x="2141728" y="1752600"/>
                  </a:cubicBezTo>
                  <a:lnTo>
                    <a:pt x="2141728" y="3337763"/>
                  </a:lnTo>
                  <a:close/>
                </a:path>
              </a:pathLst>
            </a:custGeom>
            <a:grpFill/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nl-NL" sz="1350">
                <a:solidFill>
                  <a:srgbClr val="17443A"/>
                </a:solidFill>
                <a:latin typeface="Corbel"/>
              </a:endParaRPr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C26F2FFB-5BC5-F0E6-BB89-0F53B3113645}"/>
                </a:ext>
              </a:extLst>
            </p:cNvPr>
            <p:cNvSpPr/>
            <p:nvPr/>
          </p:nvSpPr>
          <p:spPr>
            <a:xfrm>
              <a:off x="5613166" y="3070314"/>
              <a:ext cx="1011123" cy="3255873"/>
            </a:xfrm>
            <a:custGeom>
              <a:avLst/>
              <a:gdLst>
                <a:gd name="connsiteX0" fmla="*/ 0 w 1011123"/>
                <a:gd name="connsiteY0" fmla="*/ 0 h 3255873"/>
                <a:gd name="connsiteX1" fmla="*/ 1011123 w 1011123"/>
                <a:gd name="connsiteY1" fmla="*/ 0 h 3255873"/>
                <a:gd name="connsiteX2" fmla="*/ 1011123 w 1011123"/>
                <a:gd name="connsiteY2" fmla="*/ 3255874 h 3255873"/>
                <a:gd name="connsiteX3" fmla="*/ 0 w 1011123"/>
                <a:gd name="connsiteY3" fmla="*/ 3255874 h 325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1123" h="3255873">
                  <a:moveTo>
                    <a:pt x="0" y="0"/>
                  </a:moveTo>
                  <a:lnTo>
                    <a:pt x="1011123" y="0"/>
                  </a:lnTo>
                  <a:lnTo>
                    <a:pt x="1011123" y="3255874"/>
                  </a:lnTo>
                  <a:lnTo>
                    <a:pt x="0" y="3255874"/>
                  </a:lnTo>
                  <a:close/>
                </a:path>
              </a:pathLst>
            </a:custGeom>
            <a:grpFill/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nl-NL" sz="1350">
                <a:solidFill>
                  <a:srgbClr val="17443A"/>
                </a:solidFill>
                <a:latin typeface="Corbel"/>
              </a:endParaRPr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4DB4AC41-8EB1-3E94-2938-6A4C5E7824A1}"/>
                </a:ext>
              </a:extLst>
            </p:cNvPr>
            <p:cNvSpPr/>
            <p:nvPr/>
          </p:nvSpPr>
          <p:spPr>
            <a:xfrm>
              <a:off x="5532699" y="1449388"/>
              <a:ext cx="1171244" cy="1176731"/>
            </a:xfrm>
            <a:custGeom>
              <a:avLst/>
              <a:gdLst>
                <a:gd name="connsiteX0" fmla="*/ 585622 w 1171244"/>
                <a:gd name="connsiteY0" fmla="*/ 0 h 1176731"/>
                <a:gd name="connsiteX1" fmla="*/ 0 w 1171244"/>
                <a:gd name="connsiteY1" fmla="*/ 585622 h 1176731"/>
                <a:gd name="connsiteX2" fmla="*/ 585622 w 1171244"/>
                <a:gd name="connsiteY2" fmla="*/ 1176731 h 1176731"/>
                <a:gd name="connsiteX3" fmla="*/ 1171245 w 1171244"/>
                <a:gd name="connsiteY3" fmla="*/ 585622 h 1176731"/>
                <a:gd name="connsiteX4" fmla="*/ 585622 w 1171244"/>
                <a:gd name="connsiteY4" fmla="*/ 0 h 117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244" h="1176731">
                  <a:moveTo>
                    <a:pt x="585622" y="0"/>
                  </a:moveTo>
                  <a:cubicBezTo>
                    <a:pt x="262331" y="0"/>
                    <a:pt x="0" y="262331"/>
                    <a:pt x="0" y="585622"/>
                  </a:cubicBezTo>
                  <a:cubicBezTo>
                    <a:pt x="0" y="908914"/>
                    <a:pt x="262331" y="1176731"/>
                    <a:pt x="585622" y="1176731"/>
                  </a:cubicBezTo>
                  <a:cubicBezTo>
                    <a:pt x="908914" y="1176731"/>
                    <a:pt x="1171245" y="908914"/>
                    <a:pt x="1171245" y="585622"/>
                  </a:cubicBezTo>
                  <a:cubicBezTo>
                    <a:pt x="1171042" y="262331"/>
                    <a:pt x="908710" y="0"/>
                    <a:pt x="585622" y="0"/>
                  </a:cubicBezTo>
                  <a:close/>
                </a:path>
              </a:pathLst>
            </a:custGeom>
            <a:grpFill/>
            <a:ln w="2032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defRPr/>
              </a:pPr>
              <a:endParaRPr lang="nl-NL" sz="1350">
                <a:solidFill>
                  <a:srgbClr val="17443A"/>
                </a:solidFill>
                <a:latin typeface="Corbel"/>
              </a:endParaRPr>
            </a:p>
          </p:txBody>
        </p:sp>
      </p:grpSp>
      <p:pic>
        <p:nvPicPr>
          <p:cNvPr id="3" name="Afbeelding 2" descr="Afbeelding met tekst, logo, Lettertype, Graphics&#10;&#10;Automatisch gegenereerde beschrijving">
            <a:extLst>
              <a:ext uri="{FF2B5EF4-FFF2-40B4-BE49-F238E27FC236}">
                <a16:creationId xmlns:a16="http://schemas.microsoft.com/office/drawing/2014/main" id="{BDC4C972-D39B-3BE0-7A51-3EB2ECD63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337" y="3520558"/>
            <a:ext cx="888718" cy="8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kstvak 6">
            <a:extLst>
              <a:ext uri="{FF2B5EF4-FFF2-40B4-BE49-F238E27FC236}">
                <a16:creationId xmlns:a16="http://schemas.microsoft.com/office/drawing/2014/main" id="{BFA2E969-6564-33F7-2EEF-FF77F819F9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51067"/>
              </p:ext>
            </p:extLst>
          </p:nvPr>
        </p:nvGraphicFramePr>
        <p:xfrm>
          <a:off x="2152650" y="2226469"/>
          <a:ext cx="649605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2E65B8C5-12F2-BB7F-E322-670F2D8D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2" y="1314450"/>
            <a:ext cx="6447501" cy="990600"/>
          </a:xfrm>
        </p:spPr>
        <p:txBody>
          <a:bodyPr/>
          <a:lstStyle/>
          <a:p>
            <a:r>
              <a:rPr lang="nl-NL" b="1" dirty="0">
                <a:solidFill>
                  <a:srgbClr val="0070C0"/>
                </a:solidFill>
              </a:rPr>
              <a:t>Verloop van de avond </a:t>
            </a:r>
            <a:endParaRPr lang="nl-NL" sz="1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Afbeelding 5" descr="Afbeelding met tekst, logo, Lettertype, Graphics&#10;&#10;Automatisch gegenereerde beschrijving">
            <a:extLst>
              <a:ext uri="{FF2B5EF4-FFF2-40B4-BE49-F238E27FC236}">
                <a16:creationId xmlns:a16="http://schemas.microsoft.com/office/drawing/2014/main" id="{B6A19CBA-C404-9218-BA15-C4C1264966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274" y="857252"/>
            <a:ext cx="888718" cy="8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C0ECAC-6BA3-522F-8530-A1C7F9DA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222FC46-1318-D161-EF90-130033AA3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86" r="17514"/>
          <a:stretch>
            <a:fillRect/>
          </a:stretch>
        </p:blipFill>
        <p:spPr>
          <a:xfrm>
            <a:off x="5664879" y="850901"/>
            <a:ext cx="4993106" cy="51435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pic>
        <p:nvPicPr>
          <p:cNvPr id="4" name="Afbeelding 3" descr="Afbeelding met tekst, logo, Lettertype, Graphics&#10;&#10;Automatisch gegenereerde beschrijving">
            <a:extLst>
              <a:ext uri="{FF2B5EF4-FFF2-40B4-BE49-F238E27FC236}">
                <a16:creationId xmlns:a16="http://schemas.microsoft.com/office/drawing/2014/main" id="{7C0BF22D-0E52-7F52-2B93-40A8EC254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274" y="857252"/>
            <a:ext cx="888718" cy="86089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1C86A4-DBD7-CAEC-10F4-6DE22078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806" y="1314450"/>
            <a:ext cx="6447501" cy="990600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l-NL" dirty="0">
                <a:solidFill>
                  <a:srgbClr val="0070C0"/>
                </a:solidFill>
              </a:rPr>
              <a:t>Opgave &amp; 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dirty="0">
                <a:solidFill>
                  <a:srgbClr val="0070C0"/>
                </a:solidFill>
              </a:rPr>
              <a:t>Stand van zaken</a:t>
            </a:r>
            <a:endParaRPr lang="nl-NL" sz="21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6">
            <a:extLst>
              <a:ext uri="{FF2B5EF4-FFF2-40B4-BE49-F238E27FC236}">
                <a16:creationId xmlns:a16="http://schemas.microsoft.com/office/drawing/2014/main" id="{B9E10DD8-D07A-F383-092F-382AAF243E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5252" y="2588848"/>
            <a:ext cx="3846830" cy="29105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b="1" dirty="0"/>
              <a:t>Opgave</a:t>
            </a:r>
          </a:p>
          <a:p>
            <a:r>
              <a:rPr lang="nl-NL" dirty="0"/>
              <a:t>Toevoegen ca. 100 woningen in Doornspijk</a:t>
            </a:r>
          </a:p>
          <a:p>
            <a:r>
              <a:rPr lang="nl-NL" dirty="0"/>
              <a:t>Realisatie van de MFA</a:t>
            </a:r>
          </a:p>
          <a:p>
            <a:r>
              <a:rPr lang="nl-NL" dirty="0"/>
              <a:t>We bouwen in verhouding </a:t>
            </a:r>
            <a:r>
              <a:rPr lang="nl-NL" b="1" dirty="0"/>
              <a:t>30–40-30</a:t>
            </a:r>
            <a:r>
              <a:rPr lang="nl-NL" dirty="0"/>
              <a:t> (sociaal/betaalbaar/vrije sector)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b="1" dirty="0"/>
              <a:t>Stand van zaken</a:t>
            </a:r>
          </a:p>
          <a:p>
            <a:r>
              <a:rPr lang="nl-NL" dirty="0"/>
              <a:t>Onderzoek weidevogelgebied</a:t>
            </a:r>
          </a:p>
          <a:p>
            <a:r>
              <a:rPr lang="nl-NL" dirty="0"/>
              <a:t>Onderzoeken en planuitwerking</a:t>
            </a:r>
          </a:p>
        </p:txBody>
      </p:sp>
    </p:spTree>
    <p:extLst>
      <p:ext uri="{BB962C8B-B14F-4D97-AF65-F5344CB8AC3E}">
        <p14:creationId xmlns:p14="http://schemas.microsoft.com/office/powerpoint/2010/main" val="406556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36A72-3C35-9197-D483-B4B9E67C6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logo, Lettertype, Graphics&#10;&#10;Automatisch gegenereerde beschrijving">
            <a:extLst>
              <a:ext uri="{FF2B5EF4-FFF2-40B4-BE49-F238E27FC236}">
                <a16:creationId xmlns:a16="http://schemas.microsoft.com/office/drawing/2014/main" id="{09CACB70-2B47-44DF-C6B2-31FF04124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7274" y="857252"/>
            <a:ext cx="888718" cy="86089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46D3DFB-245A-88C7-0A3D-DCEA5EA2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31094"/>
            <a:ext cx="6496050" cy="994172"/>
          </a:xfrm>
        </p:spPr>
        <p:txBody>
          <a:bodyPr/>
          <a:lstStyle/>
          <a:p>
            <a:r>
              <a:rPr lang="nl-NL" sz="3300" b="1" dirty="0">
                <a:solidFill>
                  <a:srgbClr val="005B8C"/>
                </a:solidFill>
              </a:rPr>
              <a:t>Proces </a:t>
            </a:r>
            <a:endParaRPr lang="nl-NL" sz="1350" dirty="0"/>
          </a:p>
        </p:txBody>
      </p:sp>
      <p:graphicFrame>
        <p:nvGraphicFramePr>
          <p:cNvPr id="2" name="Tijdelijke aanduiding voor inhoud 2">
            <a:extLst>
              <a:ext uri="{FF2B5EF4-FFF2-40B4-BE49-F238E27FC236}">
                <a16:creationId xmlns:a16="http://schemas.microsoft.com/office/drawing/2014/main" id="{C32A1109-7F23-E463-A0F5-6D4DD18B78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751607"/>
              </p:ext>
            </p:extLst>
          </p:nvPr>
        </p:nvGraphicFramePr>
        <p:xfrm>
          <a:off x="2152650" y="2226470"/>
          <a:ext cx="6286500" cy="3158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7056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1D48C-6B97-E16A-6C73-3529EDF0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864" y="1276352"/>
            <a:ext cx="8446092" cy="1071563"/>
          </a:xfrm>
        </p:spPr>
        <p:txBody>
          <a:bodyPr/>
          <a:lstStyle/>
          <a:p>
            <a:r>
              <a:rPr lang="nl-NL" dirty="0"/>
              <a:t>Presentatie</a:t>
            </a:r>
            <a:br>
              <a:rPr lang="nl-NL" dirty="0"/>
            </a:br>
            <a:r>
              <a:rPr lang="nl-NL" dirty="0"/>
              <a:t>Stedenbouwkundig Plan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60B394-B922-E023-24D3-06EC2A12AC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26 Maart 2026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9493E6-959A-5950-0B1D-BCE0A72BC8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3570" y="3727247"/>
            <a:ext cx="5174837" cy="259079"/>
          </a:xfrm>
        </p:spPr>
        <p:txBody>
          <a:bodyPr/>
          <a:lstStyle/>
          <a:p>
            <a:r>
              <a:rPr lang="nl-NL" dirty="0"/>
              <a:t>Participatiebijeenkomst #2 Doornspijk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BF4DC17-44A0-AAFB-EEE3-F88223DFB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3570" y="4016181"/>
            <a:ext cx="6018371" cy="259079"/>
          </a:xfrm>
        </p:spPr>
        <p:txBody>
          <a:bodyPr/>
          <a:lstStyle/>
          <a:p>
            <a:r>
              <a:rPr lang="nl-NL" b="1" dirty="0"/>
              <a:t>Jeroen Sprangers &amp; Thijmen van Gompel</a:t>
            </a:r>
          </a:p>
        </p:txBody>
      </p:sp>
    </p:spTree>
    <p:extLst>
      <p:ext uri="{BB962C8B-B14F-4D97-AF65-F5344CB8AC3E}">
        <p14:creationId xmlns:p14="http://schemas.microsoft.com/office/powerpoint/2010/main" val="13045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09DB51-913C-25BF-3947-6FBB745C1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E843DB9-9987-4157-AB9C-CEA8D7D910BB}" type="slidenum">
              <a:rPr lang="nl-NL">
                <a:solidFill>
                  <a:srgbClr val="BEE2E9"/>
                </a:solidFill>
                <a:latin typeface="Corbel"/>
              </a:rPr>
              <a:pPr>
                <a:defRPr/>
              </a:pPr>
              <a:t>7</a:t>
            </a:fld>
            <a:endParaRPr lang="nl-NL" dirty="0">
              <a:solidFill>
                <a:srgbClr val="BEE2E9"/>
              </a:solidFill>
              <a:latin typeface="Corbel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97AD0BE-BA85-6571-9921-3752BE07F395}"/>
              </a:ext>
            </a:extLst>
          </p:cNvPr>
          <p:cNvSpPr txBox="1">
            <a:spLocks/>
          </p:cNvSpPr>
          <p:nvPr/>
        </p:nvSpPr>
        <p:spPr>
          <a:xfrm>
            <a:off x="1885103" y="1122950"/>
            <a:ext cx="8421794" cy="3517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2286" b="1" dirty="0"/>
              <a:t>Rol </a:t>
            </a:r>
            <a:r>
              <a:rPr lang="nl-NL" sz="2286" b="1" dirty="0" err="1"/>
              <a:t>Movares</a:t>
            </a:r>
            <a:r>
              <a:rPr lang="nl-NL" sz="2286" b="1" dirty="0"/>
              <a:t>: maken van een Stedenbouwkundig plan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237ED31-216D-EC24-BB7F-BF5B7D093548}"/>
              </a:ext>
            </a:extLst>
          </p:cNvPr>
          <p:cNvSpPr txBox="1">
            <a:spLocks/>
          </p:cNvSpPr>
          <p:nvPr/>
        </p:nvSpPr>
        <p:spPr>
          <a:xfrm>
            <a:off x="1830171" y="1938567"/>
            <a:ext cx="8588774" cy="307347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9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580667">
              <a:lnSpc>
                <a:spcPct val="150000"/>
              </a:lnSpc>
            </a:pPr>
            <a:r>
              <a:rPr lang="nl-NL" sz="1500" b="0" dirty="0">
                <a:solidFill>
                  <a:schemeClr val="tx1"/>
                </a:solidFill>
              </a:rPr>
              <a:t>1. </a:t>
            </a:r>
            <a:r>
              <a:rPr lang="nl-NL" sz="1500" dirty="0">
                <a:solidFill>
                  <a:schemeClr val="tx1"/>
                </a:solidFill>
              </a:rPr>
              <a:t>Uitgangspunten opstellen </a:t>
            </a:r>
          </a:p>
          <a:p>
            <a:pPr marL="181459" indent="-181459" defTabSz="58066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200" b="0" dirty="0">
                <a:solidFill>
                  <a:schemeClr val="tx1"/>
                </a:solidFill>
              </a:rPr>
              <a:t>Uitvoeren omgevingsonderzoeken, o.a. Ecologie, verkeer, water e.d.</a:t>
            </a:r>
          </a:p>
          <a:p>
            <a:pPr marL="181459" indent="-181459" defTabSz="58066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200" b="0" dirty="0">
                <a:solidFill>
                  <a:schemeClr val="tx1"/>
                </a:solidFill>
              </a:rPr>
              <a:t>Ruimtelijke en functionele analyse</a:t>
            </a:r>
          </a:p>
          <a:p>
            <a:pPr marL="181459" indent="-181459" defTabSz="58066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200" b="0" dirty="0">
                <a:solidFill>
                  <a:schemeClr val="tx1"/>
                </a:solidFill>
              </a:rPr>
              <a:t>Input omgeving Participatie 1 </a:t>
            </a:r>
            <a:r>
              <a:rPr lang="nl-NL" sz="1200" b="0" dirty="0">
                <a:solidFill>
                  <a:schemeClr val="accent6"/>
                </a:solidFill>
              </a:rPr>
              <a:t>(4</a:t>
            </a:r>
            <a:r>
              <a:rPr lang="nl-NL" sz="1200" b="0" baseline="30000" dirty="0">
                <a:solidFill>
                  <a:schemeClr val="accent6"/>
                </a:solidFill>
              </a:rPr>
              <a:t>e</a:t>
            </a:r>
            <a:r>
              <a:rPr lang="nl-NL" sz="1200" b="0" dirty="0">
                <a:solidFill>
                  <a:schemeClr val="accent6"/>
                </a:solidFill>
              </a:rPr>
              <a:t> kwartaal 2024)</a:t>
            </a:r>
          </a:p>
          <a:p>
            <a:pPr marL="181459" indent="-181459" defTabSz="580667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900" b="0" dirty="0">
              <a:solidFill>
                <a:schemeClr val="tx1"/>
              </a:solidFill>
            </a:endParaRPr>
          </a:p>
          <a:p>
            <a:pPr defTabSz="580667">
              <a:lnSpc>
                <a:spcPct val="150000"/>
              </a:lnSpc>
            </a:pPr>
            <a:r>
              <a:rPr lang="nl-NL" sz="1500" b="0" dirty="0">
                <a:solidFill>
                  <a:schemeClr val="tx1"/>
                </a:solidFill>
              </a:rPr>
              <a:t>2. </a:t>
            </a:r>
            <a:r>
              <a:rPr lang="nl-NL" sz="1500" dirty="0">
                <a:solidFill>
                  <a:schemeClr val="tx1"/>
                </a:solidFill>
              </a:rPr>
              <a:t>Ontwikkelkader opstellen</a:t>
            </a:r>
          </a:p>
          <a:p>
            <a:pPr defTabSz="580667">
              <a:lnSpc>
                <a:spcPct val="150000"/>
              </a:lnSpc>
            </a:pPr>
            <a:r>
              <a:rPr lang="nl-NL" sz="1500" dirty="0">
                <a:solidFill>
                  <a:schemeClr val="tx1"/>
                </a:solidFill>
              </a:rPr>
              <a:t>3. Scenariostudie </a:t>
            </a:r>
          </a:p>
          <a:p>
            <a:pPr defTabSz="580667">
              <a:lnSpc>
                <a:spcPct val="150000"/>
              </a:lnSpc>
            </a:pPr>
            <a:r>
              <a:rPr lang="nl-NL" sz="1500" dirty="0">
                <a:solidFill>
                  <a:schemeClr val="tx1"/>
                </a:solidFill>
              </a:rPr>
              <a:t>4. Stedenbouwkundig plan &amp; Beeldkwaliteit </a:t>
            </a:r>
            <a:r>
              <a:rPr lang="nl-NL" sz="1200" b="0" dirty="0">
                <a:solidFill>
                  <a:schemeClr val="tx1"/>
                </a:solidFill>
              </a:rPr>
              <a:t>Participatie 2 </a:t>
            </a:r>
            <a:r>
              <a:rPr lang="nl-NL" sz="1200" b="0" dirty="0">
                <a:solidFill>
                  <a:schemeClr val="tx2"/>
                </a:solidFill>
              </a:rPr>
              <a:t>(1</a:t>
            </a:r>
            <a:r>
              <a:rPr lang="nl-NL" sz="1200" b="0" baseline="30000" dirty="0">
                <a:solidFill>
                  <a:schemeClr val="tx2"/>
                </a:solidFill>
              </a:rPr>
              <a:t>e</a:t>
            </a:r>
            <a:r>
              <a:rPr lang="nl-NL" sz="1200" b="0" dirty="0">
                <a:solidFill>
                  <a:schemeClr val="tx2"/>
                </a:solidFill>
              </a:rPr>
              <a:t> kwartaal 2026)</a:t>
            </a:r>
          </a:p>
          <a:p>
            <a:pPr defTabSz="580667">
              <a:lnSpc>
                <a:spcPct val="150000"/>
              </a:lnSpc>
            </a:pPr>
            <a:endParaRPr lang="nl-NL" sz="1500" b="0" dirty="0">
              <a:solidFill>
                <a:schemeClr val="tx1"/>
              </a:solidFill>
            </a:endParaRPr>
          </a:p>
          <a:p>
            <a:pPr defTabSz="580667">
              <a:lnSpc>
                <a:spcPct val="150000"/>
              </a:lnSpc>
            </a:pPr>
            <a:r>
              <a:rPr lang="nl-NL" sz="1500" b="0" dirty="0">
                <a:solidFill>
                  <a:schemeClr val="tx1"/>
                </a:solidFill>
              </a:rPr>
              <a:t>Dit alles rekening houdend met allerlei belangen: </a:t>
            </a:r>
            <a:r>
              <a:rPr lang="nl-NL" sz="1500" b="0" u="sng" dirty="0">
                <a:solidFill>
                  <a:schemeClr val="accent6"/>
                </a:solidFill>
              </a:rPr>
              <a:t>vanavond reactie en input</a:t>
            </a:r>
          </a:p>
        </p:txBody>
      </p:sp>
    </p:spTree>
    <p:extLst>
      <p:ext uri="{BB962C8B-B14F-4D97-AF65-F5344CB8AC3E}">
        <p14:creationId xmlns:p14="http://schemas.microsoft.com/office/powerpoint/2010/main" val="8467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B3999-77AA-58E0-FEF8-A3757EA70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F607055-4042-0A8A-A4CF-294A26BCE236}"/>
              </a:ext>
            </a:extLst>
          </p:cNvPr>
          <p:cNvSpPr/>
          <p:nvPr/>
        </p:nvSpPr>
        <p:spPr>
          <a:xfrm>
            <a:off x="7762526" y="4899982"/>
            <a:ext cx="1649979" cy="3837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</a:pPr>
            <a:endParaRPr lang="nl-NL" sz="1200" dirty="0" err="1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3565D58-BFCC-F5B2-9520-BCDA2858A81E}"/>
              </a:ext>
            </a:extLst>
          </p:cNvPr>
          <p:cNvSpPr txBox="1">
            <a:spLocks/>
          </p:cNvSpPr>
          <p:nvPr/>
        </p:nvSpPr>
        <p:spPr>
          <a:xfrm>
            <a:off x="1855377" y="1020734"/>
            <a:ext cx="1808127" cy="4192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nl-NL" sz="2700" dirty="0"/>
              <a:t>Terugblik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ED23C6E-B784-D71A-1C3A-F2745DE4E2BE}"/>
              </a:ext>
            </a:extLst>
          </p:cNvPr>
          <p:cNvGrpSpPr/>
          <p:nvPr/>
        </p:nvGrpSpPr>
        <p:grpSpPr>
          <a:xfrm>
            <a:off x="1810891" y="2881614"/>
            <a:ext cx="1953690" cy="553919"/>
            <a:chOff x="8237621" y="1611609"/>
            <a:chExt cx="2604920" cy="73855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2" name="Afgeronde rechthoek 30">
              <a:extLst>
                <a:ext uri="{FF2B5EF4-FFF2-40B4-BE49-F238E27FC236}">
                  <a16:creationId xmlns:a16="http://schemas.microsoft.com/office/drawing/2014/main" id="{DD33DD57-CC20-038E-7152-80EB301697B6}"/>
                </a:ext>
              </a:extLst>
            </p:cNvPr>
            <p:cNvSpPr/>
            <p:nvPr/>
          </p:nvSpPr>
          <p:spPr>
            <a:xfrm>
              <a:off x="8237621" y="1611609"/>
              <a:ext cx="2604920" cy="73855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DCD2BAF-105E-5E65-4DEB-CBD7D4308963}"/>
                </a:ext>
              </a:extLst>
            </p:cNvPr>
            <p:cNvSpPr/>
            <p:nvPr/>
          </p:nvSpPr>
          <p:spPr>
            <a:xfrm>
              <a:off x="8389092" y="1639934"/>
              <a:ext cx="2279256" cy="646331"/>
            </a:xfrm>
            <a:prstGeom prst="rect">
              <a:avLst/>
            </a:prstGeom>
            <a:grp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Wonen:</a:t>
              </a:r>
            </a:p>
            <a:p>
              <a:pPr algn="ctr"/>
              <a:r>
                <a:rPr lang="nl-NL" sz="135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Betaalbare woningen!</a:t>
              </a: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9DEFAA2A-46D8-AE23-72AA-A8B983CA6009}"/>
              </a:ext>
            </a:extLst>
          </p:cNvPr>
          <p:cNvGrpSpPr/>
          <p:nvPr/>
        </p:nvGrpSpPr>
        <p:grpSpPr>
          <a:xfrm>
            <a:off x="7675266" y="2670207"/>
            <a:ext cx="2743181" cy="562843"/>
            <a:chOff x="8162093" y="2886747"/>
            <a:chExt cx="3657575" cy="750457"/>
          </a:xfrm>
        </p:grpSpPr>
        <p:sp>
          <p:nvSpPr>
            <p:cNvPr id="15" name="Afgeronde rechthoek 32">
              <a:extLst>
                <a:ext uri="{FF2B5EF4-FFF2-40B4-BE49-F238E27FC236}">
                  <a16:creationId xmlns:a16="http://schemas.microsoft.com/office/drawing/2014/main" id="{1E93A562-516E-D9DE-8C40-F6CC40D15D79}"/>
                </a:ext>
              </a:extLst>
            </p:cNvPr>
            <p:cNvSpPr/>
            <p:nvPr/>
          </p:nvSpPr>
          <p:spPr>
            <a:xfrm>
              <a:off x="8162093" y="2906077"/>
              <a:ext cx="3657575" cy="73112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4CA55D4-DE7C-43EC-C620-926230318FF0}"/>
                </a:ext>
              </a:extLst>
            </p:cNvPr>
            <p:cNvSpPr/>
            <p:nvPr/>
          </p:nvSpPr>
          <p:spPr>
            <a:xfrm>
              <a:off x="8264009" y="2886747"/>
              <a:ext cx="3431282" cy="64633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Uitstraling: </a:t>
              </a:r>
            </a:p>
            <a:p>
              <a:pPr algn="ctr"/>
              <a:r>
                <a:rPr lang="nl-NL" sz="13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dorps, landelijk, groene uitstraling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42EE7ED1-7387-4B55-3936-DFEF3DFA74A0}"/>
              </a:ext>
            </a:extLst>
          </p:cNvPr>
          <p:cNvGrpSpPr/>
          <p:nvPr/>
        </p:nvGrpSpPr>
        <p:grpSpPr>
          <a:xfrm>
            <a:off x="4516736" y="2773606"/>
            <a:ext cx="2894322" cy="692497"/>
            <a:chOff x="826168" y="539913"/>
            <a:chExt cx="3859096" cy="923329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1" name="Afgeronde rechthoek 25">
              <a:extLst>
                <a:ext uri="{FF2B5EF4-FFF2-40B4-BE49-F238E27FC236}">
                  <a16:creationId xmlns:a16="http://schemas.microsoft.com/office/drawing/2014/main" id="{3F78D16F-B26C-B9E9-531C-74593A76ED73}"/>
                </a:ext>
              </a:extLst>
            </p:cNvPr>
            <p:cNvSpPr/>
            <p:nvPr/>
          </p:nvSpPr>
          <p:spPr>
            <a:xfrm>
              <a:off x="826168" y="539913"/>
              <a:ext cx="3859096" cy="9144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4804826-9937-1251-A359-52E2694D385D}"/>
                </a:ext>
              </a:extLst>
            </p:cNvPr>
            <p:cNvSpPr/>
            <p:nvPr/>
          </p:nvSpPr>
          <p:spPr>
            <a:xfrm>
              <a:off x="923271" y="539913"/>
              <a:ext cx="3561660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Wonen:</a:t>
              </a:r>
            </a:p>
            <a:p>
              <a:pPr algn="ctr"/>
              <a:r>
                <a:rPr lang="nl-NL" sz="135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Geef voorrang aan Doornspijkers!</a:t>
              </a:r>
            </a:p>
            <a:p>
              <a:pPr algn="ctr"/>
              <a:r>
                <a:rPr lang="nl-NL" sz="135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(inwoners van de gemeente Elburg)</a:t>
              </a:r>
            </a:p>
          </p:txBody>
        </p:sp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621F38C0-FF4D-8185-9785-D3FC34629DF8}"/>
              </a:ext>
            </a:extLst>
          </p:cNvPr>
          <p:cNvGrpSpPr/>
          <p:nvPr/>
        </p:nvGrpSpPr>
        <p:grpSpPr>
          <a:xfrm>
            <a:off x="5925187" y="4440962"/>
            <a:ext cx="2816899" cy="1107996"/>
            <a:chOff x="5709177" y="4844091"/>
            <a:chExt cx="3755865" cy="1477328"/>
          </a:xfrm>
        </p:grpSpPr>
        <p:sp>
          <p:nvSpPr>
            <p:cNvPr id="24" name="Afgeronde rechthoek 27">
              <a:extLst>
                <a:ext uri="{FF2B5EF4-FFF2-40B4-BE49-F238E27FC236}">
                  <a16:creationId xmlns:a16="http://schemas.microsoft.com/office/drawing/2014/main" id="{271D5E53-AEFF-79C3-41A1-078EF9D5C84E}"/>
                </a:ext>
              </a:extLst>
            </p:cNvPr>
            <p:cNvSpPr/>
            <p:nvPr/>
          </p:nvSpPr>
          <p:spPr>
            <a:xfrm>
              <a:off x="5709177" y="4844091"/>
              <a:ext cx="3755865" cy="1213289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533E0A9-4CB9-3D15-79D8-D9EE4D01CEBB}"/>
                </a:ext>
              </a:extLst>
            </p:cNvPr>
            <p:cNvSpPr/>
            <p:nvPr/>
          </p:nvSpPr>
          <p:spPr>
            <a:xfrm>
              <a:off x="5709178" y="4844091"/>
              <a:ext cx="3613930" cy="1477328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Uitstraling:</a:t>
              </a:r>
            </a:p>
            <a:p>
              <a:pPr algn="ctr"/>
              <a:r>
                <a:rPr lang="nl-NL" sz="13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Ontwerp wat past bij het </a:t>
              </a:r>
            </a:p>
            <a:p>
              <a:pPr algn="ctr"/>
              <a:r>
                <a:rPr lang="nl-NL" sz="13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landelijke gebied, doorwaadbaar, </a:t>
              </a:r>
            </a:p>
            <a:p>
              <a:pPr algn="ctr"/>
              <a:r>
                <a:rPr lang="nl-NL" sz="13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wandelroutes, zichtlijnen</a:t>
              </a:r>
            </a:p>
            <a:p>
              <a:pPr algn="ctr"/>
              <a:endParaRPr lang="nl-NL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3CFC009B-5F3D-56AB-47EA-B973382B1CE6}"/>
              </a:ext>
            </a:extLst>
          </p:cNvPr>
          <p:cNvGrpSpPr/>
          <p:nvPr/>
        </p:nvGrpSpPr>
        <p:grpSpPr>
          <a:xfrm>
            <a:off x="2235268" y="4445823"/>
            <a:ext cx="3169061" cy="900247"/>
            <a:chOff x="6803532" y="4825051"/>
            <a:chExt cx="4225415" cy="1200329"/>
          </a:xfrm>
          <a:solidFill>
            <a:schemeClr val="accent2"/>
          </a:solidFill>
        </p:grpSpPr>
        <p:sp>
          <p:nvSpPr>
            <p:cNvPr id="27" name="Afgeronde rechthoek 33">
              <a:extLst>
                <a:ext uri="{FF2B5EF4-FFF2-40B4-BE49-F238E27FC236}">
                  <a16:creationId xmlns:a16="http://schemas.microsoft.com/office/drawing/2014/main" id="{FF50C6B3-F612-B1B1-1429-93D1D0361922}"/>
                </a:ext>
              </a:extLst>
            </p:cNvPr>
            <p:cNvSpPr/>
            <p:nvPr/>
          </p:nvSpPr>
          <p:spPr>
            <a:xfrm>
              <a:off x="6803532" y="4875690"/>
              <a:ext cx="4225415" cy="114969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E6C7484-88CA-0411-45DF-C14A6F28483E}"/>
                </a:ext>
              </a:extLst>
            </p:cNvPr>
            <p:cNvSpPr/>
            <p:nvPr/>
          </p:nvSpPr>
          <p:spPr>
            <a:xfrm>
              <a:off x="6896357" y="4825051"/>
              <a:ext cx="4037588" cy="1200328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Verkeer:</a:t>
              </a:r>
            </a:p>
            <a:p>
              <a:pPr algn="ctr"/>
              <a:r>
                <a:rPr lang="nl-NL" sz="13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Eenrichtingsverkeer op Lageweg overwegend positief maar over de uitwerking wisselen de gedachtes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5D4E9392-3B79-4BC5-2342-EF7216D0E246}"/>
              </a:ext>
            </a:extLst>
          </p:cNvPr>
          <p:cNvGrpSpPr/>
          <p:nvPr/>
        </p:nvGrpSpPr>
        <p:grpSpPr>
          <a:xfrm>
            <a:off x="7013427" y="3573363"/>
            <a:ext cx="2825440" cy="711580"/>
            <a:chOff x="8052749" y="3485829"/>
            <a:chExt cx="3767254" cy="94877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0" name="Afgeronde rechthoek 42">
              <a:extLst>
                <a:ext uri="{FF2B5EF4-FFF2-40B4-BE49-F238E27FC236}">
                  <a16:creationId xmlns:a16="http://schemas.microsoft.com/office/drawing/2014/main" id="{BB7E6186-E5C6-3EFF-5C8A-1A213E8019E4}"/>
                </a:ext>
              </a:extLst>
            </p:cNvPr>
            <p:cNvSpPr/>
            <p:nvPr/>
          </p:nvSpPr>
          <p:spPr>
            <a:xfrm>
              <a:off x="8052749" y="3520202"/>
              <a:ext cx="3755867" cy="9144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EDA15E43-CAF2-4169-1582-B57B120A5409}"/>
                </a:ext>
              </a:extLst>
            </p:cNvPr>
            <p:cNvSpPr/>
            <p:nvPr/>
          </p:nvSpPr>
          <p:spPr>
            <a:xfrm>
              <a:off x="8132240" y="3485829"/>
              <a:ext cx="3687763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Wonen:</a:t>
              </a:r>
            </a:p>
            <a:p>
              <a:pPr algn="ctr"/>
              <a:r>
                <a:rPr lang="nl-NL" sz="135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Gedeelde zorgen over wateroverlast </a:t>
              </a:r>
            </a:p>
            <a:p>
              <a:pPr algn="ctr"/>
              <a:r>
                <a:rPr lang="nl-NL" sz="135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(nat gebied)</a:t>
              </a:r>
            </a:p>
          </p:txBody>
        </p: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3372471C-D309-380C-712D-740250480910}"/>
              </a:ext>
            </a:extLst>
          </p:cNvPr>
          <p:cNvGrpSpPr/>
          <p:nvPr/>
        </p:nvGrpSpPr>
        <p:grpSpPr>
          <a:xfrm>
            <a:off x="8041831" y="1828554"/>
            <a:ext cx="2544679" cy="624707"/>
            <a:chOff x="6729663" y="595574"/>
            <a:chExt cx="3392905" cy="83294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Afgeronde rechthoek 29">
              <a:extLst>
                <a:ext uri="{FF2B5EF4-FFF2-40B4-BE49-F238E27FC236}">
                  <a16:creationId xmlns:a16="http://schemas.microsoft.com/office/drawing/2014/main" id="{C958E331-8E01-6F70-237E-70E62F06D3F9}"/>
                </a:ext>
              </a:extLst>
            </p:cNvPr>
            <p:cNvSpPr/>
            <p:nvPr/>
          </p:nvSpPr>
          <p:spPr>
            <a:xfrm>
              <a:off x="6729663" y="595574"/>
              <a:ext cx="3392905" cy="83294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FCE44D0C-D100-45DA-5401-4AA31D40B286}"/>
                </a:ext>
              </a:extLst>
            </p:cNvPr>
            <p:cNvSpPr/>
            <p:nvPr/>
          </p:nvSpPr>
          <p:spPr>
            <a:xfrm>
              <a:off x="6842716" y="659477"/>
              <a:ext cx="3120940" cy="6771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nl-NL" sz="135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Wonen: </a:t>
              </a:r>
            </a:p>
            <a:p>
              <a:pPr algn="ctr"/>
              <a:r>
                <a:rPr lang="nl-NL" sz="135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Focus op ouderen en jongeren</a:t>
              </a:r>
              <a:endParaRPr lang="nl-NL" sz="13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1D2DEF95-26E4-69C2-11C6-9BFCC723347A}"/>
              </a:ext>
            </a:extLst>
          </p:cNvPr>
          <p:cNvGrpSpPr/>
          <p:nvPr/>
        </p:nvGrpSpPr>
        <p:grpSpPr>
          <a:xfrm>
            <a:off x="1855377" y="1965807"/>
            <a:ext cx="2376617" cy="900246"/>
            <a:chOff x="814376" y="1637850"/>
            <a:chExt cx="3168823" cy="1200328"/>
          </a:xfrm>
        </p:grpSpPr>
        <p:sp>
          <p:nvSpPr>
            <p:cNvPr id="36" name="Afgeronde rechthoek 26">
              <a:extLst>
                <a:ext uri="{FF2B5EF4-FFF2-40B4-BE49-F238E27FC236}">
                  <a16:creationId xmlns:a16="http://schemas.microsoft.com/office/drawing/2014/main" id="{E7A1B384-B550-4856-5A6D-FEB2E55BBCA3}"/>
                </a:ext>
              </a:extLst>
            </p:cNvPr>
            <p:cNvSpPr/>
            <p:nvPr/>
          </p:nvSpPr>
          <p:spPr>
            <a:xfrm>
              <a:off x="822150" y="1672239"/>
              <a:ext cx="3161049" cy="9144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AD472A-8FAB-4F34-913E-C3F40B41933F}"/>
                </a:ext>
              </a:extLst>
            </p:cNvPr>
            <p:cNvSpPr/>
            <p:nvPr/>
          </p:nvSpPr>
          <p:spPr>
            <a:xfrm>
              <a:off x="814376" y="1637850"/>
              <a:ext cx="3077966" cy="1200328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Verkeer: </a:t>
              </a:r>
            </a:p>
            <a:p>
              <a:pPr algn="ctr"/>
              <a:r>
                <a:rPr lang="nl-NL" sz="13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Zorg voor voldoende </a:t>
              </a:r>
            </a:p>
            <a:p>
              <a:pPr algn="ctr"/>
              <a:r>
                <a:rPr lang="nl-NL" sz="13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Parkeergelegenheid bewoners</a:t>
              </a:r>
            </a:p>
            <a:p>
              <a:pPr algn="ctr"/>
              <a:endParaRPr lang="nl-NL" sz="13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9" name="Groep 38">
            <a:extLst>
              <a:ext uri="{FF2B5EF4-FFF2-40B4-BE49-F238E27FC236}">
                <a16:creationId xmlns:a16="http://schemas.microsoft.com/office/drawing/2014/main" id="{A5B2A197-4D5F-5E74-7130-B617A410C40A}"/>
              </a:ext>
            </a:extLst>
          </p:cNvPr>
          <p:cNvGrpSpPr/>
          <p:nvPr/>
        </p:nvGrpSpPr>
        <p:grpSpPr>
          <a:xfrm>
            <a:off x="4329010" y="1028086"/>
            <a:ext cx="2816900" cy="698174"/>
            <a:chOff x="8123967" y="3494759"/>
            <a:chExt cx="3755867" cy="930899"/>
          </a:xfrm>
        </p:grpSpPr>
        <p:sp>
          <p:nvSpPr>
            <p:cNvPr id="40" name="Afgeronde rechthoek 46">
              <a:extLst>
                <a:ext uri="{FF2B5EF4-FFF2-40B4-BE49-F238E27FC236}">
                  <a16:creationId xmlns:a16="http://schemas.microsoft.com/office/drawing/2014/main" id="{AB725B7D-D486-D4B2-0B75-636B98F65ACB}"/>
                </a:ext>
              </a:extLst>
            </p:cNvPr>
            <p:cNvSpPr/>
            <p:nvPr/>
          </p:nvSpPr>
          <p:spPr>
            <a:xfrm>
              <a:off x="8123967" y="3511258"/>
              <a:ext cx="3755867" cy="9144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DBE1F2C-B989-0D8A-23B6-68CE62A9282E}"/>
                </a:ext>
              </a:extLst>
            </p:cNvPr>
            <p:cNvSpPr/>
            <p:nvPr/>
          </p:nvSpPr>
          <p:spPr>
            <a:xfrm>
              <a:off x="8293336" y="3494759"/>
              <a:ext cx="3235418" cy="92333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Voorzieningen:</a:t>
              </a:r>
            </a:p>
            <a:p>
              <a:pPr algn="ctr"/>
              <a:r>
                <a:rPr lang="nl-NL" sz="135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Honden uitlaatplaats, Speeltuin </a:t>
              </a:r>
            </a:p>
            <a:p>
              <a:pPr algn="ctr"/>
              <a:r>
                <a:rPr lang="nl-NL" sz="135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skatebaan / ijsbaan?</a:t>
              </a:r>
            </a:p>
          </p:txBody>
        </p:sp>
      </p:grpSp>
      <p:sp>
        <p:nvSpPr>
          <p:cNvPr id="42" name="Rechthoek 41">
            <a:extLst>
              <a:ext uri="{FF2B5EF4-FFF2-40B4-BE49-F238E27FC236}">
                <a16:creationId xmlns:a16="http://schemas.microsoft.com/office/drawing/2014/main" id="{62CC10E5-1962-7B48-C8AB-8F5CC7B22EB1}"/>
              </a:ext>
            </a:extLst>
          </p:cNvPr>
          <p:cNvSpPr/>
          <p:nvPr/>
        </p:nvSpPr>
        <p:spPr>
          <a:xfrm>
            <a:off x="1777238" y="1360877"/>
            <a:ext cx="22878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05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Bewonersavond Doornspijk 10-12-2024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630AF2D-C14C-B717-D625-6A11BA612C2B}"/>
              </a:ext>
            </a:extLst>
          </p:cNvPr>
          <p:cNvSpPr/>
          <p:nvPr/>
        </p:nvSpPr>
        <p:spPr>
          <a:xfrm>
            <a:off x="1789643" y="1549304"/>
            <a:ext cx="23150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Bewonersavond  Doornspijk 16-05-2023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5AC6D9D7-67F6-3E21-F87C-081229F671A7}"/>
              </a:ext>
            </a:extLst>
          </p:cNvPr>
          <p:cNvGrpSpPr/>
          <p:nvPr/>
        </p:nvGrpSpPr>
        <p:grpSpPr>
          <a:xfrm>
            <a:off x="7591604" y="1046346"/>
            <a:ext cx="3063240" cy="537263"/>
            <a:chOff x="4808169" y="671802"/>
            <a:chExt cx="4084320" cy="716350"/>
          </a:xfrm>
        </p:grpSpPr>
        <p:sp>
          <p:nvSpPr>
            <p:cNvPr id="10" name="Afgeronde rechthoek 31">
              <a:extLst>
                <a:ext uri="{FF2B5EF4-FFF2-40B4-BE49-F238E27FC236}">
                  <a16:creationId xmlns:a16="http://schemas.microsoft.com/office/drawing/2014/main" id="{D24FEBF2-7D8C-E6CF-3517-B5272C6F55E8}"/>
                </a:ext>
              </a:extLst>
            </p:cNvPr>
            <p:cNvSpPr/>
            <p:nvPr/>
          </p:nvSpPr>
          <p:spPr>
            <a:xfrm>
              <a:off x="5286102" y="696121"/>
              <a:ext cx="3213463" cy="69203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D24343E-4EF4-6B67-1A2A-79F1C3A18DAF}"/>
                </a:ext>
              </a:extLst>
            </p:cNvPr>
            <p:cNvSpPr/>
            <p:nvPr/>
          </p:nvSpPr>
          <p:spPr>
            <a:xfrm>
              <a:off x="4808169" y="671802"/>
              <a:ext cx="4084320" cy="64633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MFA</a:t>
              </a:r>
            </a:p>
            <a:p>
              <a:pPr algn="ctr">
                <a:buSzPts val="1000"/>
                <a:tabLst>
                  <a:tab pos="342900" algn="l"/>
                </a:tabLst>
              </a:pPr>
              <a:r>
                <a:rPr lang="nl-NL" sz="1350" dirty="0">
                  <a:solidFill>
                    <a:srgbClr val="000000"/>
                  </a:solidFill>
                  <a:latin typeface="Aptos" panose="020B000402020202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School als verbindend hart</a:t>
              </a:r>
              <a:endParaRPr lang="nl-NL" sz="135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F203F380-E4D3-C51F-1F34-C5BE5F979631}"/>
              </a:ext>
            </a:extLst>
          </p:cNvPr>
          <p:cNvGrpSpPr/>
          <p:nvPr/>
        </p:nvGrpSpPr>
        <p:grpSpPr>
          <a:xfrm>
            <a:off x="4724069" y="1863040"/>
            <a:ext cx="3063240" cy="692498"/>
            <a:chOff x="5877146" y="4769995"/>
            <a:chExt cx="4084320" cy="923330"/>
          </a:xfrm>
        </p:grpSpPr>
        <p:sp>
          <p:nvSpPr>
            <p:cNvPr id="23" name="Afgeronde rechthoek 31">
              <a:extLst>
                <a:ext uri="{FF2B5EF4-FFF2-40B4-BE49-F238E27FC236}">
                  <a16:creationId xmlns:a16="http://schemas.microsoft.com/office/drawing/2014/main" id="{8EAE2021-BB69-CD4F-975E-2EC3085C7D0C}"/>
                </a:ext>
              </a:extLst>
            </p:cNvPr>
            <p:cNvSpPr/>
            <p:nvPr/>
          </p:nvSpPr>
          <p:spPr>
            <a:xfrm>
              <a:off x="5932612" y="4778925"/>
              <a:ext cx="3973388" cy="9144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4FA94C95-724D-C539-B59A-BAB332A782D5}"/>
                </a:ext>
              </a:extLst>
            </p:cNvPr>
            <p:cNvSpPr/>
            <p:nvPr/>
          </p:nvSpPr>
          <p:spPr>
            <a:xfrm>
              <a:off x="5877146" y="4769995"/>
              <a:ext cx="4084320" cy="923329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MFA</a:t>
              </a:r>
            </a:p>
            <a:p>
              <a:pPr algn="ctr">
                <a:buSzPts val="1000"/>
                <a:tabLst>
                  <a:tab pos="342900" algn="l"/>
                </a:tabLst>
              </a:pPr>
              <a:r>
                <a:rPr lang="nl-NL" sz="1350" dirty="0">
                  <a:solidFill>
                    <a:srgbClr val="000000"/>
                  </a:solidFill>
                  <a:latin typeface="Aptos" panose="020B000402020202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Dorpshuis is gezelligheidscentrum: ontmoetingsplaats blijft belangrijk.</a:t>
              </a:r>
              <a:endParaRPr lang="nl-NL" sz="135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911930E4-3A48-6753-A407-160576DBEA40}"/>
              </a:ext>
            </a:extLst>
          </p:cNvPr>
          <p:cNvGrpSpPr/>
          <p:nvPr/>
        </p:nvGrpSpPr>
        <p:grpSpPr>
          <a:xfrm>
            <a:off x="3074360" y="3590998"/>
            <a:ext cx="3063240" cy="692498"/>
            <a:chOff x="2067146" y="3644998"/>
            <a:chExt cx="4084320" cy="923330"/>
          </a:xfrm>
        </p:grpSpPr>
        <p:sp>
          <p:nvSpPr>
            <p:cNvPr id="47" name="Afgeronde rechthoek 31">
              <a:extLst>
                <a:ext uri="{FF2B5EF4-FFF2-40B4-BE49-F238E27FC236}">
                  <a16:creationId xmlns:a16="http://schemas.microsoft.com/office/drawing/2014/main" id="{9E57DCD5-0A56-E125-E628-69C0357C2268}"/>
                </a:ext>
              </a:extLst>
            </p:cNvPr>
            <p:cNvSpPr/>
            <p:nvPr/>
          </p:nvSpPr>
          <p:spPr>
            <a:xfrm>
              <a:off x="2122612" y="3653928"/>
              <a:ext cx="3973388" cy="9144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45D85F90-3713-61FB-0B55-F23C1B7913E5}"/>
                </a:ext>
              </a:extLst>
            </p:cNvPr>
            <p:cNvSpPr/>
            <p:nvPr/>
          </p:nvSpPr>
          <p:spPr>
            <a:xfrm>
              <a:off x="2067146" y="3644998"/>
              <a:ext cx="4084320" cy="923329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nl-NL" sz="135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MFA</a:t>
              </a:r>
            </a:p>
            <a:p>
              <a:pPr algn="ctr">
                <a:buSzPts val="1000"/>
                <a:tabLst>
                  <a:tab pos="342900" algn="l"/>
                </a:tabLst>
              </a:pPr>
              <a:r>
                <a:rPr lang="nl-NL" sz="1350" dirty="0">
                  <a:solidFill>
                    <a:srgbClr val="000000"/>
                  </a:solidFill>
                  <a:latin typeface="Aptos" panose="020B0004020202020204" pitchFamily="34" charset="0"/>
                  <a:ea typeface="Times New Roman" panose="02020603050405020304" pitchFamily="18" charset="0"/>
                  <a:cs typeface="Aptos" panose="020B0004020202020204" pitchFamily="34" charset="0"/>
                </a:rPr>
                <a:t>Een dorpshuis met maatschappelijke functies onder 1 dak.</a:t>
              </a:r>
              <a:endParaRPr lang="nl-NL" sz="1350" dirty="0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1719 -0.00023 L 1.66667E-6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53DE4-4878-B9DE-A217-6A8AD740F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89280-345A-EFAE-B339-77A05944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78883"/>
            <a:ext cx="9144000" cy="1807369"/>
          </a:xfrm>
        </p:spPr>
        <p:txBody>
          <a:bodyPr/>
          <a:lstStyle/>
          <a:p>
            <a:pPr algn="ctr"/>
            <a:r>
              <a:rPr lang="nl-NL" sz="5400" dirty="0"/>
              <a:t>Analyse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15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1719 -0.00023 L 1.66667E-6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Movares template set">
  <a:themeElements>
    <a:clrScheme name="Movares">
      <a:dk1>
        <a:srgbClr val="17443A"/>
      </a:dk1>
      <a:lt1>
        <a:srgbClr val="54554C"/>
      </a:lt1>
      <a:dk2>
        <a:srgbClr val="ED6A53"/>
      </a:dk2>
      <a:lt2>
        <a:srgbClr val="B3C2AF"/>
      </a:lt2>
      <a:accent1>
        <a:srgbClr val="BEE2E9"/>
      </a:accent1>
      <a:accent2>
        <a:srgbClr val="F3DECE"/>
      </a:accent2>
      <a:accent3>
        <a:srgbClr val="17443A"/>
      </a:accent3>
      <a:accent4>
        <a:srgbClr val="54554C"/>
      </a:accent4>
      <a:accent5>
        <a:srgbClr val="B3C2AF"/>
      </a:accent5>
      <a:accent6>
        <a:srgbClr val="ED6A53"/>
      </a:accent6>
      <a:hlink>
        <a:srgbClr val="F3DECE"/>
      </a:hlink>
      <a:folHlink>
        <a:srgbClr val="17443A"/>
      </a:folHlink>
    </a:clrScheme>
    <a:fontScheme name="Movares">
      <a:majorFont>
        <a:latin typeface="Aptos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00124_Movares_template_20250228" id="{05FEC26E-7534-45C2-A40D-FD79B760D74B}" vid="{D54EB139-0A4D-43B7-A0C5-E570F09F173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2013 - 2022 Thema">
  <a:themeElements>
    <a:clrScheme name="Office 2013 - 2022 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adf327-ba68-4fd5-a5ae-849e07b2ffc0">
      <Terms xmlns="http://schemas.microsoft.com/office/infopath/2007/PartnerControls"/>
    </lcf76f155ced4ddcb4097134ff3c332f>
    <TaxCatchAll xmlns="cb8b5bad-9071-43ca-b5b5-a8eaced5cc9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78BC5083F2F14B89F9B8DEF3C2D24F" ma:contentTypeVersion="14" ma:contentTypeDescription="Een nieuw document maken." ma:contentTypeScope="" ma:versionID="d4a32d35096ea57db27f41a8c63db9c4">
  <xsd:schema xmlns:xsd="http://www.w3.org/2001/XMLSchema" xmlns:xs="http://www.w3.org/2001/XMLSchema" xmlns:p="http://schemas.microsoft.com/office/2006/metadata/properties" xmlns:ns2="a7adf327-ba68-4fd5-a5ae-849e07b2ffc0" xmlns:ns3="cb8b5bad-9071-43ca-b5b5-a8eaced5cc9e" targetNamespace="http://schemas.microsoft.com/office/2006/metadata/properties" ma:root="true" ma:fieldsID="747a5c18abf4d468cb0fb36285e4c450" ns2:_="" ns3:_="">
    <xsd:import namespace="a7adf327-ba68-4fd5-a5ae-849e07b2ffc0"/>
    <xsd:import namespace="cb8b5bad-9071-43ca-b5b5-a8eaced5cc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df327-ba68-4fd5-a5ae-849e07b2ff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a76d5018-49ed-472c-b0f6-6ebde2ccc2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8b5bad-9071-43ca-b5b5-a8eaced5cc9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607f4af-54f1-4900-855e-871b57ae70a8}" ma:internalName="TaxCatchAll" ma:showField="CatchAllData" ma:web="cb8b5bad-9071-43ca-b5b5-a8eaced5cc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017BD8-716E-4E17-A263-954E828CBC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9D38D5-E4D3-48F4-9861-3359E8086A75}">
  <ds:schemaRefs>
    <ds:schemaRef ds:uri="http://www.w3.org/XML/1998/namespace"/>
    <ds:schemaRef ds:uri="cb8b5bad-9071-43ca-b5b5-a8eaced5cc9e"/>
    <ds:schemaRef ds:uri="http://purl.org/dc/dcmitype/"/>
    <ds:schemaRef ds:uri="http://purl.org/dc/terms/"/>
    <ds:schemaRef ds:uri="http://purl.org/dc/elements/1.1/"/>
    <ds:schemaRef ds:uri="a7adf327-ba68-4fd5-a5ae-849e07b2ff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FBE3E74-953D-4910-8E92-B4D4D2EEFE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adf327-ba68-4fd5-a5ae-849e07b2ffc0"/>
    <ds:schemaRef ds:uri="cb8b5bad-9071-43ca-b5b5-a8eaced5cc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P00124_Movares_template_20260204</Template>
  <TotalTime>3483</TotalTime>
  <Words>506</Words>
  <Application>Microsoft Office PowerPoint</Application>
  <PresentationFormat>Breedbeeld</PresentationFormat>
  <Paragraphs>152</Paragraphs>
  <Slides>24</Slides>
  <Notes>13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24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Corbel</vt:lpstr>
      <vt:lpstr>Segoe UI</vt:lpstr>
      <vt:lpstr>Segoe UI Light</vt:lpstr>
      <vt:lpstr>Trebuchet MS</vt:lpstr>
      <vt:lpstr>Verdana</vt:lpstr>
      <vt:lpstr>Wingdings 3</vt:lpstr>
      <vt:lpstr>Movares template set</vt:lpstr>
      <vt:lpstr>Facet</vt:lpstr>
      <vt:lpstr>Office 2013 - 2022 Thema</vt:lpstr>
      <vt:lpstr>Welkom Participatiebijeenkomst Stedenbouwkundig plan Doornspijk   </vt:lpstr>
      <vt:lpstr>Verloop van de avond</vt:lpstr>
      <vt:lpstr>Verloop van de avond </vt:lpstr>
      <vt:lpstr>Opgave &amp;  Stand van zaken</vt:lpstr>
      <vt:lpstr>Proces </vt:lpstr>
      <vt:lpstr>Presentatie Stedenbouwkundig Plan</vt:lpstr>
      <vt:lpstr>PowerPoint-presentatie</vt:lpstr>
      <vt:lpstr>PowerPoint-presentatie</vt:lpstr>
      <vt:lpstr>Analyse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Stedenbouwkundig plan</vt:lpstr>
      <vt:lpstr>PowerPoint-presentatie</vt:lpstr>
      <vt:lpstr>PowerPoint-presentatie</vt:lpstr>
      <vt:lpstr>PowerPoint-presentatie</vt:lpstr>
      <vt:lpstr>PowerPoint-presentatie</vt:lpstr>
      <vt:lpstr>PowerPoint-presentatie</vt:lpstr>
      <vt:lpstr>Afbeeldingen 6x</vt:lpstr>
      <vt:lpstr>MFA Doornspijk</vt:lpstr>
      <vt:lpstr>Quote slide #1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Dewi van der Weide</dc:creator>
  <cp:lastModifiedBy>Lisanne van Batavia</cp:lastModifiedBy>
  <cp:revision>42</cp:revision>
  <dcterms:created xsi:type="dcterms:W3CDTF">2026-03-09T08:13:00Z</dcterms:created>
  <dcterms:modified xsi:type="dcterms:W3CDTF">2026-03-26T18:04:28Z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0x010100B978BC5083F2F14B89F9B8DEF3C2D24F</vt:lpwstr>
  </property>
  <property fmtid="{D5CDD505-2E9C-101B-9397-08002B2CF9AE}" pid="3" name="MediaServiceImageTags">
    <vt:lpwstr/>
  </property>
</Properties>
</file>